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3" r:id="rId2"/>
    <p:sldId id="3045" r:id="rId3"/>
    <p:sldId id="3046" r:id="rId4"/>
    <p:sldId id="3047" r:id="rId5"/>
    <p:sldId id="3048" r:id="rId6"/>
    <p:sldId id="3049" r:id="rId7"/>
    <p:sldId id="2971" r:id="rId8"/>
    <p:sldId id="30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zzini (Nokia)" userId="f1211406-0d6c-4714-b16e-a1a1af34d4da" providerId="ADAL" clId="{28EC6F87-1B0B-4981-8311-F8079006A58E}"/>
    <pc:docChg chg="undo custSel addSld delSld modSld">
      <pc:chgData name="Andrea Mazzini (Nokia)" userId="f1211406-0d6c-4714-b16e-a1a1af34d4da" providerId="ADAL" clId="{28EC6F87-1B0B-4981-8311-F8079006A58E}" dt="2024-06-21T13:48:31.565" v="65" actId="20577"/>
      <pc:docMkLst>
        <pc:docMk/>
      </pc:docMkLst>
      <pc:sldChg chg="modSp add del mod">
        <pc:chgData name="Andrea Mazzini (Nokia)" userId="f1211406-0d6c-4714-b16e-a1a1af34d4da" providerId="ADAL" clId="{28EC6F87-1B0B-4981-8311-F8079006A58E}" dt="2024-06-21T13:48:19.516" v="57" actId="20577"/>
        <pc:sldMkLst>
          <pc:docMk/>
          <pc:sldMk cId="4119293995" sldId="2971"/>
        </pc:sldMkLst>
        <pc:spChg chg="mod">
          <ac:chgData name="Andrea Mazzini (Nokia)" userId="f1211406-0d6c-4714-b16e-a1a1af34d4da" providerId="ADAL" clId="{28EC6F87-1B0B-4981-8311-F8079006A58E}" dt="2024-06-21T13:48:19.516" v="57" actId="20577"/>
          <ac:spMkLst>
            <pc:docMk/>
            <pc:sldMk cId="4119293995" sldId="2971"/>
            <ac:spMk id="3" creationId="{6C1C8EC0-5740-6CA7-49E7-52C1B2947EC1}"/>
          </ac:spMkLst>
        </pc:spChg>
      </pc:sldChg>
      <pc:sldChg chg="add del">
        <pc:chgData name="Andrea Mazzini (Nokia)" userId="f1211406-0d6c-4714-b16e-a1a1af34d4da" providerId="ADAL" clId="{28EC6F87-1B0B-4981-8311-F8079006A58E}" dt="2024-06-21T13:47:07.433" v="47"/>
        <pc:sldMkLst>
          <pc:docMk/>
          <pc:sldMk cId="3353631711" sldId="2973"/>
        </pc:sldMkLst>
      </pc:sldChg>
      <pc:sldChg chg="modSp add del mod">
        <pc:chgData name="Andrea Mazzini (Nokia)" userId="f1211406-0d6c-4714-b16e-a1a1af34d4da" providerId="ADAL" clId="{28EC6F87-1B0B-4981-8311-F8079006A58E}" dt="2024-06-21T13:48:31.565" v="65" actId="20577"/>
        <pc:sldMkLst>
          <pc:docMk/>
          <pc:sldMk cId="2428892913" sldId="3043"/>
        </pc:sldMkLst>
        <pc:spChg chg="mod">
          <ac:chgData name="Andrea Mazzini (Nokia)" userId="f1211406-0d6c-4714-b16e-a1a1af34d4da" providerId="ADAL" clId="{28EC6F87-1B0B-4981-8311-F8079006A58E}" dt="2024-06-21T13:48:31.565" v="65" actId="20577"/>
          <ac:spMkLst>
            <pc:docMk/>
            <pc:sldMk cId="2428892913" sldId="3043"/>
            <ac:spMk id="3" creationId="{6C1C8EC0-5740-6CA7-49E7-52C1B2947EC1}"/>
          </ac:spMkLst>
        </pc:spChg>
      </pc:sldChg>
      <pc:sldChg chg="modSp add del mod">
        <pc:chgData name="Andrea Mazzini (Nokia)" userId="f1211406-0d6c-4714-b16e-a1a1af34d4da" providerId="ADAL" clId="{28EC6F87-1B0B-4981-8311-F8079006A58E}" dt="2024-06-21T13:47:07.433" v="47"/>
        <pc:sldMkLst>
          <pc:docMk/>
          <pc:sldMk cId="4099119910" sldId="3045"/>
        </pc:sldMkLst>
        <pc:spChg chg="mod">
          <ac:chgData name="Andrea Mazzini (Nokia)" userId="f1211406-0d6c-4714-b16e-a1a1af34d4da" providerId="ADAL" clId="{28EC6F87-1B0B-4981-8311-F8079006A58E}" dt="2024-06-21T13:40:47.261" v="13" actId="20577"/>
          <ac:spMkLst>
            <pc:docMk/>
            <pc:sldMk cId="4099119910" sldId="3045"/>
            <ac:spMk id="6" creationId="{B2BC9F1F-0712-77BB-9947-8BA35D0F8F11}"/>
          </ac:spMkLst>
        </pc:spChg>
      </pc:sldChg>
      <pc:sldChg chg="modSp add del mod">
        <pc:chgData name="Andrea Mazzini (Nokia)" userId="f1211406-0d6c-4714-b16e-a1a1af34d4da" providerId="ADAL" clId="{28EC6F87-1B0B-4981-8311-F8079006A58E}" dt="2024-06-21T13:47:38.405" v="49" actId="20577"/>
        <pc:sldMkLst>
          <pc:docMk/>
          <pc:sldMk cId="2995606997" sldId="3046"/>
        </pc:sldMkLst>
        <pc:spChg chg="mod">
          <ac:chgData name="Andrea Mazzini (Nokia)" userId="f1211406-0d6c-4714-b16e-a1a1af34d4da" providerId="ADAL" clId="{28EC6F87-1B0B-4981-8311-F8079006A58E}" dt="2024-06-21T13:47:38.405" v="49" actId="20577"/>
          <ac:spMkLst>
            <pc:docMk/>
            <pc:sldMk cId="2995606997" sldId="3046"/>
            <ac:spMk id="6" creationId="{B2BC9F1F-0712-77BB-9947-8BA35D0F8F11}"/>
          </ac:spMkLst>
        </pc:spChg>
      </pc:sldChg>
      <pc:sldChg chg="modSp add del mod">
        <pc:chgData name="Andrea Mazzini (Nokia)" userId="f1211406-0d6c-4714-b16e-a1a1af34d4da" providerId="ADAL" clId="{28EC6F87-1B0B-4981-8311-F8079006A58E}" dt="2024-06-21T13:47:07.433" v="47"/>
        <pc:sldMkLst>
          <pc:docMk/>
          <pc:sldMk cId="3438711925" sldId="3047"/>
        </pc:sldMkLst>
        <pc:spChg chg="mod">
          <ac:chgData name="Andrea Mazzini (Nokia)" userId="f1211406-0d6c-4714-b16e-a1a1af34d4da" providerId="ADAL" clId="{28EC6F87-1B0B-4981-8311-F8079006A58E}" dt="2024-06-21T13:41:39.260" v="41" actId="20577"/>
          <ac:spMkLst>
            <pc:docMk/>
            <pc:sldMk cId="3438711925" sldId="3047"/>
            <ac:spMk id="6" creationId="{B2BC9F1F-0712-77BB-9947-8BA35D0F8F11}"/>
          </ac:spMkLst>
        </pc:spChg>
      </pc:sldChg>
      <pc:sldChg chg="modSp add del mod">
        <pc:chgData name="Andrea Mazzini (Nokia)" userId="f1211406-0d6c-4714-b16e-a1a1af34d4da" providerId="ADAL" clId="{28EC6F87-1B0B-4981-8311-F8079006A58E}" dt="2024-06-21T13:47:07.433" v="47"/>
        <pc:sldMkLst>
          <pc:docMk/>
          <pc:sldMk cId="3023204147" sldId="3048"/>
        </pc:sldMkLst>
        <pc:spChg chg="mod">
          <ac:chgData name="Andrea Mazzini (Nokia)" userId="f1211406-0d6c-4714-b16e-a1a1af34d4da" providerId="ADAL" clId="{28EC6F87-1B0B-4981-8311-F8079006A58E}" dt="2024-06-21T13:42:26.934" v="43" actId="6549"/>
          <ac:spMkLst>
            <pc:docMk/>
            <pc:sldMk cId="3023204147" sldId="3048"/>
            <ac:spMk id="6" creationId="{B2BC9F1F-0712-77BB-9947-8BA35D0F8F11}"/>
          </ac:spMkLst>
        </pc:spChg>
      </pc:sldChg>
      <pc:sldChg chg="modSp add del mod">
        <pc:chgData name="Andrea Mazzini (Nokia)" userId="f1211406-0d6c-4714-b16e-a1a1af34d4da" providerId="ADAL" clId="{28EC6F87-1B0B-4981-8311-F8079006A58E}" dt="2024-06-21T13:47:07.433" v="47"/>
        <pc:sldMkLst>
          <pc:docMk/>
          <pc:sldMk cId="3574184037" sldId="3049"/>
        </pc:sldMkLst>
        <pc:spChg chg="mod">
          <ac:chgData name="Andrea Mazzini (Nokia)" userId="f1211406-0d6c-4714-b16e-a1a1af34d4da" providerId="ADAL" clId="{28EC6F87-1B0B-4981-8311-F8079006A58E}" dt="2024-06-21T13:42:35.398" v="45" actId="6549"/>
          <ac:spMkLst>
            <pc:docMk/>
            <pc:sldMk cId="3574184037" sldId="3049"/>
            <ac:spMk id="6" creationId="{B2BC9F1F-0712-77BB-9947-8BA35D0F8F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1192891" cy="6408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892405"/>
            <a:ext cx="11180191" cy="5118929"/>
          </a:xfrm>
        </p:spPr>
        <p:txBody>
          <a:bodyPr/>
          <a:lstStyle>
            <a:lvl1pPr>
              <a:lnSpc>
                <a:spcPts val="4000"/>
              </a:lnSpc>
              <a:defRPr/>
            </a:lvl1pPr>
            <a:lvl2pPr>
              <a:lnSpc>
                <a:spcPts val="3467"/>
              </a:lnSpc>
              <a:defRPr/>
            </a:lvl2pPr>
            <a:lvl3pPr>
              <a:lnSpc>
                <a:spcPts val="3200"/>
              </a:lnSpc>
              <a:buClr>
                <a:schemeClr val="bg2"/>
              </a:buClr>
              <a:defRPr/>
            </a:lvl3pPr>
            <a:lvl4pPr>
              <a:lnSpc>
                <a:spcPts val="2933"/>
              </a:lnSpc>
              <a:buClr>
                <a:schemeClr val="accent5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Google Shape;67;p9">
            <a:extLst>
              <a:ext uri="{FF2B5EF4-FFF2-40B4-BE49-F238E27FC236}">
                <a16:creationId xmlns:a16="http://schemas.microsoft.com/office/drawing/2014/main" id="{99EA20D6-D00B-613C-670A-48891332827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7;p12">
            <a:extLst>
              <a:ext uri="{FF2B5EF4-FFF2-40B4-BE49-F238E27FC236}">
                <a16:creationId xmlns:a16="http://schemas.microsoft.com/office/drawing/2014/main" id="{4220A505-5C03-4EB0-F7D5-ECBB315F6C2F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4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1829"/>
            <a:ext cx="10903801" cy="69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40"/>
            <a:ext cx="11117344" cy="4548293"/>
          </a:xfrm>
        </p:spPr>
        <p:txBody>
          <a:bodyPr/>
          <a:lstStyle>
            <a:lvl3pPr>
              <a:buClr>
                <a:schemeClr val="bg2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2721" y="716491"/>
            <a:ext cx="10897979" cy="5701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subtitle stlye</a:t>
            </a:r>
          </a:p>
        </p:txBody>
      </p:sp>
    </p:spTree>
    <p:extLst>
      <p:ext uri="{BB962C8B-B14F-4D97-AF65-F5344CB8AC3E}">
        <p14:creationId xmlns:p14="http://schemas.microsoft.com/office/powerpoint/2010/main" val="31824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42407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70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40"/>
            <a:ext cx="9144000" cy="1655761"/>
          </a:xfrm>
        </p:spPr>
        <p:txBody>
          <a:bodyPr/>
          <a:lstStyle>
            <a:lvl1pPr marL="0" indent="0" algn="ctr">
              <a:buNone/>
              <a:defRPr sz="2283"/>
            </a:lvl1pPr>
            <a:lvl2pPr marL="434817" indent="0" algn="ctr">
              <a:buNone/>
              <a:defRPr sz="1903"/>
            </a:lvl2pPr>
            <a:lvl3pPr marL="869634" indent="0" algn="ctr">
              <a:buNone/>
              <a:defRPr sz="1712"/>
            </a:lvl3pPr>
            <a:lvl4pPr marL="1304451" indent="0" algn="ctr">
              <a:buNone/>
              <a:defRPr sz="1521"/>
            </a:lvl4pPr>
            <a:lvl5pPr marL="1739270" indent="0" algn="ctr">
              <a:buNone/>
              <a:defRPr sz="1521"/>
            </a:lvl5pPr>
            <a:lvl6pPr marL="2174087" indent="0" algn="ctr">
              <a:buNone/>
              <a:defRPr sz="1521"/>
            </a:lvl6pPr>
            <a:lvl7pPr marL="2608904" indent="0" algn="ctr">
              <a:buNone/>
              <a:defRPr sz="1521"/>
            </a:lvl7pPr>
            <a:lvl8pPr marL="3043721" indent="0" algn="ctr">
              <a:buNone/>
              <a:defRPr sz="1521"/>
            </a:lvl8pPr>
            <a:lvl9pPr marL="3478540" indent="0" algn="ctr">
              <a:buNone/>
              <a:defRPr sz="1521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3F1-5DA2-4699-856E-26E7AA5562C8}" type="datetimeFigureOut">
              <a:rPr lang="es-ES" smtClean="0"/>
              <a:t>21/06/2024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B957-159B-4035-BC7E-F71205BB5C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88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1829"/>
            <a:ext cx="10903801" cy="6346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2EF3DB-A4DA-1D25-85B5-512AD3B6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92405"/>
            <a:ext cx="11180191" cy="5118929"/>
          </a:xfrm>
        </p:spPr>
        <p:txBody>
          <a:bodyPr/>
          <a:lstStyle>
            <a:lvl1pPr>
              <a:lnSpc>
                <a:spcPts val="4000"/>
              </a:lnSpc>
              <a:defRPr/>
            </a:lvl1pPr>
            <a:lvl2pPr>
              <a:lnSpc>
                <a:spcPts val="3467"/>
              </a:lnSpc>
              <a:defRPr/>
            </a:lvl2pPr>
            <a:lvl3pPr>
              <a:lnSpc>
                <a:spcPts val="3200"/>
              </a:lnSpc>
              <a:buClr>
                <a:schemeClr val="bg2"/>
              </a:buClr>
              <a:defRPr/>
            </a:lvl3pPr>
            <a:lvl4pPr>
              <a:lnSpc>
                <a:spcPts val="2933"/>
              </a:lnSpc>
              <a:buClr>
                <a:schemeClr val="accent5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Google Shape;87;p12">
            <a:extLst>
              <a:ext uri="{FF2B5EF4-FFF2-40B4-BE49-F238E27FC236}">
                <a16:creationId xmlns:a16="http://schemas.microsoft.com/office/drawing/2014/main" id="{C214E2D6-49E6-779F-B77B-B4BB4F35ACF8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67;p9">
            <a:extLst>
              <a:ext uri="{FF2B5EF4-FFF2-40B4-BE49-F238E27FC236}">
                <a16:creationId xmlns:a16="http://schemas.microsoft.com/office/drawing/2014/main" id="{F8A8CCF3-1672-6896-2590-CDB4875EB2A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8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Google Shape;87;p12">
            <a:extLst>
              <a:ext uri="{FF2B5EF4-FFF2-40B4-BE49-F238E27FC236}">
                <a16:creationId xmlns:a16="http://schemas.microsoft.com/office/drawing/2014/main" id="{39992310-2A65-5CC1-38BE-27702551CF41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Google Shape;67;p9">
            <a:extLst>
              <a:ext uri="{FF2B5EF4-FFF2-40B4-BE49-F238E27FC236}">
                <a16:creationId xmlns:a16="http://schemas.microsoft.com/office/drawing/2014/main" id="{C99595D1-66C4-7173-5A28-2E5B42F7E60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4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1"/>
            <a:ext cx="11301589" cy="656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391F44D2-3E7A-9664-F185-72D3B236B0D4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Google Shape;67;p9">
            <a:extLst>
              <a:ext uri="{FF2B5EF4-FFF2-40B4-BE49-F238E27FC236}">
                <a16:creationId xmlns:a16="http://schemas.microsoft.com/office/drawing/2014/main" id="{22A92A4E-5254-7342-1950-9CC5E47865B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2">
            <a:extLst>
              <a:ext uri="{FF2B5EF4-FFF2-40B4-BE49-F238E27FC236}">
                <a16:creationId xmlns:a16="http://schemas.microsoft.com/office/drawing/2014/main" id="{153E60C5-4855-5A77-4499-D57C2E436A4C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Google Shape;67;p9">
            <a:extLst>
              <a:ext uri="{FF2B5EF4-FFF2-40B4-BE49-F238E27FC236}">
                <a16:creationId xmlns:a16="http://schemas.microsoft.com/office/drawing/2014/main" id="{6C144D4C-47D8-4FF6-0A31-B54E805D671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5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8400"/>
            <a:ext cx="11712000" cy="624000"/>
          </a:xfrm>
        </p:spPr>
        <p:txBody>
          <a:bodyPr tIns="4572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Enter the title.</a:t>
            </a:r>
            <a:endParaRPr kumimoji="1" lang="ja-JP" altLang="en-US"/>
          </a:p>
        </p:txBody>
      </p:sp>
      <p:sp>
        <p:nvSpPr>
          <p:cNvPr id="5" name="Google Shape;87;p12">
            <a:extLst>
              <a:ext uri="{FF2B5EF4-FFF2-40B4-BE49-F238E27FC236}">
                <a16:creationId xmlns:a16="http://schemas.microsoft.com/office/drawing/2014/main" id="{FDD6E18B-E8DE-ED2C-A26C-4236EFFE4908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Google Shape;67;p9">
            <a:extLst>
              <a:ext uri="{FF2B5EF4-FFF2-40B4-BE49-F238E27FC236}">
                <a16:creationId xmlns:a16="http://schemas.microsoft.com/office/drawing/2014/main" id="{4CB9943C-C259-21C0-ABF9-2495085E2F5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4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bg>
      <p:bgPr>
        <a:solidFill>
          <a:srgbClr val="0037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75" y="1964266"/>
            <a:ext cx="6066869" cy="314090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en-US" sz="5600">
                <a:solidFill>
                  <a:schemeClr val="lt1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lab Light"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270" y="4539766"/>
            <a:ext cx="11057772" cy="565409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en-US" sz="2800">
                <a:solidFill>
                  <a:schemeClr val="lt1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7" name="Google Shape;41;p5">
            <a:extLst>
              <a:ext uri="{FF2B5EF4-FFF2-40B4-BE49-F238E27FC236}">
                <a16:creationId xmlns:a16="http://schemas.microsoft.com/office/drawing/2014/main" id="{F93F80E0-4B7E-F0D9-7D0B-35912E58B7ED}"/>
              </a:ext>
            </a:extLst>
          </p:cNvPr>
          <p:cNvSpPr/>
          <p:nvPr userDrawn="1"/>
        </p:nvSpPr>
        <p:spPr>
          <a:xfrm>
            <a:off x="10838404" y="-12"/>
            <a:ext cx="1353600" cy="1353600"/>
          </a:xfrm>
          <a:prstGeom prst="rect">
            <a:avLst/>
          </a:prstGeom>
          <a:solidFill>
            <a:srgbClr val="5B1D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Google Shape;39;p5">
            <a:extLst>
              <a:ext uri="{FF2B5EF4-FFF2-40B4-BE49-F238E27FC236}">
                <a16:creationId xmlns:a16="http://schemas.microsoft.com/office/drawing/2014/main" id="{7F1C5F97-8C4F-CF3F-0BB0-99DED6C4DFB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083137" y="5735579"/>
            <a:ext cx="1126457" cy="11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3;p5">
            <a:extLst>
              <a:ext uri="{FF2B5EF4-FFF2-40B4-BE49-F238E27FC236}">
                <a16:creationId xmlns:a16="http://schemas.microsoft.com/office/drawing/2014/main" id="{871CCEFF-694B-7C7B-87F5-A493DDC69E79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84" y="5646707"/>
            <a:ext cx="1592899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7;p12">
            <a:extLst>
              <a:ext uri="{FF2B5EF4-FFF2-40B4-BE49-F238E27FC236}">
                <a16:creationId xmlns:a16="http://schemas.microsoft.com/office/drawing/2014/main" id="{CA166106-0296-EBFB-0356-033E279F0C9A}"/>
              </a:ext>
            </a:extLst>
          </p:cNvPr>
          <p:cNvSpPr/>
          <p:nvPr userDrawn="1"/>
        </p:nvSpPr>
        <p:spPr>
          <a:xfrm>
            <a:off x="1" y="-1486"/>
            <a:ext cx="10838404" cy="687979"/>
          </a:xfrm>
          <a:prstGeom prst="rect">
            <a:avLst/>
          </a:prstGeom>
          <a:solidFill>
            <a:srgbClr val="003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87;p12">
            <a:extLst>
              <a:ext uri="{FF2B5EF4-FFF2-40B4-BE49-F238E27FC236}">
                <a16:creationId xmlns:a16="http://schemas.microsoft.com/office/drawing/2014/main" id="{583E688F-EA1A-FA54-4886-F2EB51710E2A}"/>
              </a:ext>
            </a:extLst>
          </p:cNvPr>
          <p:cNvSpPr/>
          <p:nvPr userDrawn="1"/>
        </p:nvSpPr>
        <p:spPr>
          <a:xfrm>
            <a:off x="10456433" y="6171507"/>
            <a:ext cx="630731" cy="662400"/>
          </a:xfrm>
          <a:prstGeom prst="rect">
            <a:avLst/>
          </a:prstGeom>
          <a:solidFill>
            <a:srgbClr val="003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02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F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;p3">
            <a:extLst>
              <a:ext uri="{FF2B5EF4-FFF2-40B4-BE49-F238E27FC236}">
                <a16:creationId xmlns:a16="http://schemas.microsoft.com/office/drawing/2014/main" id="{934B0409-3319-3C34-6026-1461F1D134B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2367" y="2608727"/>
            <a:ext cx="3679735" cy="12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;p3">
            <a:extLst>
              <a:ext uri="{FF2B5EF4-FFF2-40B4-BE49-F238E27FC236}">
                <a16:creationId xmlns:a16="http://schemas.microsoft.com/office/drawing/2014/main" id="{DC0017B7-1E8D-CC7D-50E7-AD719C912E31}"/>
              </a:ext>
            </a:extLst>
          </p:cNvPr>
          <p:cNvSpPr/>
          <p:nvPr userDrawn="1"/>
        </p:nvSpPr>
        <p:spPr>
          <a:xfrm>
            <a:off x="10838404" y="-12"/>
            <a:ext cx="1353600" cy="13536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2;p3">
            <a:extLst>
              <a:ext uri="{FF2B5EF4-FFF2-40B4-BE49-F238E27FC236}">
                <a16:creationId xmlns:a16="http://schemas.microsoft.com/office/drawing/2014/main" id="{183559E2-F671-7F86-6062-8181C9FFE940}"/>
              </a:ext>
            </a:extLst>
          </p:cNvPr>
          <p:cNvSpPr/>
          <p:nvPr userDrawn="1"/>
        </p:nvSpPr>
        <p:spPr>
          <a:xfrm>
            <a:off x="10838437" y="2388"/>
            <a:ext cx="1353600" cy="1353600"/>
          </a:xfrm>
          <a:prstGeom prst="rect">
            <a:avLst/>
          </a:prstGeom>
          <a:solidFill>
            <a:srgbClr val="5B1DE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3;p3">
            <a:extLst>
              <a:ext uri="{FF2B5EF4-FFF2-40B4-BE49-F238E27FC236}">
                <a16:creationId xmlns:a16="http://schemas.microsoft.com/office/drawing/2014/main" id="{7093F46D-57BC-555E-0373-B8E90B8FF330}"/>
              </a:ext>
            </a:extLst>
          </p:cNvPr>
          <p:cNvSpPr/>
          <p:nvPr userDrawn="1"/>
        </p:nvSpPr>
        <p:spPr>
          <a:xfrm rot="10800000">
            <a:off x="10836833" y="2707267"/>
            <a:ext cx="1356800" cy="1356800"/>
          </a:xfrm>
          <a:prstGeom prst="rtTriangle">
            <a:avLst/>
          </a:prstGeom>
          <a:solidFill>
            <a:srgbClr val="ACDE1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24;p3">
            <a:extLst>
              <a:ext uri="{FF2B5EF4-FFF2-40B4-BE49-F238E27FC236}">
                <a16:creationId xmlns:a16="http://schemas.microsoft.com/office/drawing/2014/main" id="{E5C61E81-5328-7383-0F81-E68A285269AD}"/>
              </a:ext>
            </a:extLst>
          </p:cNvPr>
          <p:cNvSpPr/>
          <p:nvPr userDrawn="1"/>
        </p:nvSpPr>
        <p:spPr>
          <a:xfrm>
            <a:off x="10140033" y="800"/>
            <a:ext cx="1352000" cy="135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25;p3">
            <a:extLst>
              <a:ext uri="{FF2B5EF4-FFF2-40B4-BE49-F238E27FC236}">
                <a16:creationId xmlns:a16="http://schemas.microsoft.com/office/drawing/2014/main" id="{798FB79A-1FB1-97BF-3846-ED7BA5923675}"/>
              </a:ext>
            </a:extLst>
          </p:cNvPr>
          <p:cNvSpPr/>
          <p:nvPr userDrawn="1"/>
        </p:nvSpPr>
        <p:spPr>
          <a:xfrm>
            <a:off x="10838404" y="1353621"/>
            <a:ext cx="1353600" cy="1353600"/>
          </a:xfrm>
          <a:prstGeom prst="rect">
            <a:avLst/>
          </a:prstGeom>
          <a:solidFill>
            <a:srgbClr val="12E2E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Google Shape;26;p3">
            <a:extLst>
              <a:ext uri="{FF2B5EF4-FFF2-40B4-BE49-F238E27FC236}">
                <a16:creationId xmlns:a16="http://schemas.microsoft.com/office/drawing/2014/main" id="{2EA45EB9-C657-5C13-A3BF-31E9EEF3C6F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619" y="1554080"/>
            <a:ext cx="635133" cy="9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7;p3">
            <a:extLst>
              <a:ext uri="{FF2B5EF4-FFF2-40B4-BE49-F238E27FC236}">
                <a16:creationId xmlns:a16="http://schemas.microsoft.com/office/drawing/2014/main" id="{195DADFE-CA01-CCC6-6D19-45ACD0D5782A}"/>
              </a:ext>
            </a:extLst>
          </p:cNvPr>
          <p:cNvSpPr/>
          <p:nvPr userDrawn="1"/>
        </p:nvSpPr>
        <p:spPr>
          <a:xfrm rot="10800000">
            <a:off x="9483237" y="2396"/>
            <a:ext cx="1353600" cy="1353600"/>
          </a:xfrm>
          <a:prstGeom prst="rtTriangle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87;p12">
            <a:extLst>
              <a:ext uri="{FF2B5EF4-FFF2-40B4-BE49-F238E27FC236}">
                <a16:creationId xmlns:a16="http://schemas.microsoft.com/office/drawing/2014/main" id="{B5E9C6D4-D062-72DE-A6D1-13015E007C49}"/>
              </a:ext>
            </a:extLst>
          </p:cNvPr>
          <p:cNvSpPr/>
          <p:nvPr userDrawn="1"/>
        </p:nvSpPr>
        <p:spPr>
          <a:xfrm>
            <a:off x="0" y="-4660"/>
            <a:ext cx="9480037" cy="6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87;p12">
            <a:extLst>
              <a:ext uri="{FF2B5EF4-FFF2-40B4-BE49-F238E27FC236}">
                <a16:creationId xmlns:a16="http://schemas.microsoft.com/office/drawing/2014/main" id="{6D12DD64-8963-EDD1-E11F-41DC9D699023}"/>
              </a:ext>
            </a:extLst>
          </p:cNvPr>
          <p:cNvSpPr/>
          <p:nvPr userDrawn="1"/>
        </p:nvSpPr>
        <p:spPr>
          <a:xfrm>
            <a:off x="10456433" y="6171507"/>
            <a:ext cx="1735567" cy="6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F07BAD40-DEBD-BACC-5AF9-54404D56E45C}"/>
              </a:ext>
            </a:extLst>
          </p:cNvPr>
          <p:cNvSpPr>
            <a:spLocks noChangeAspect="1"/>
          </p:cNvSpPr>
          <p:nvPr userDrawn="1"/>
        </p:nvSpPr>
        <p:spPr>
          <a:xfrm>
            <a:off x="9481637" y="-5781"/>
            <a:ext cx="1055808" cy="1055808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19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F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50" y="247732"/>
            <a:ext cx="11712231" cy="704467"/>
          </a:xfrm>
          <a:ln>
            <a:noFill/>
          </a:ln>
        </p:spPr>
        <p:txBody>
          <a:bodyPr/>
          <a:lstStyle>
            <a:lvl1pPr>
              <a:defRPr>
                <a:solidFill>
                  <a:srgbClr val="274E9D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251" y="1210574"/>
            <a:ext cx="11088925" cy="4781551"/>
          </a:xfrm>
        </p:spPr>
        <p:txBody>
          <a:bodyPr/>
          <a:lstStyle>
            <a:lvl1pPr>
              <a:buSzPct val="85000"/>
              <a:defRPr>
                <a:solidFill>
                  <a:srgbClr val="595959"/>
                </a:solidFill>
              </a:defRPr>
            </a:lvl1pPr>
            <a:lvl2pPr>
              <a:buSzPct val="85000"/>
              <a:defRPr>
                <a:solidFill>
                  <a:srgbClr val="595959"/>
                </a:solidFill>
              </a:defRPr>
            </a:lvl2pPr>
            <a:lvl3pPr>
              <a:buSzPct val="85000"/>
              <a:defRPr>
                <a:solidFill>
                  <a:srgbClr val="595959"/>
                </a:solidFill>
              </a:defRPr>
            </a:lvl3pPr>
            <a:lvl4pPr>
              <a:buSzPct val="85000"/>
              <a:defRPr>
                <a:solidFill>
                  <a:srgbClr val="595959"/>
                </a:solidFill>
              </a:defRPr>
            </a:lvl4pPr>
            <a:lvl5pPr>
              <a:buSzPct val="85000"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17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503" y="-3311"/>
            <a:ext cx="11569525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1362267" cy="45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09585" marR="0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</a:pPr>
            <a:r>
              <a:rPr lang="en-US"/>
              <a:t>Click to edit Master text styles</a:t>
            </a:r>
          </a:p>
          <a:p>
            <a:pPr marL="1219170" marR="0" lvl="1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</a:pPr>
            <a:r>
              <a:rPr lang="en-US"/>
              <a:t>Second level</a:t>
            </a:r>
          </a:p>
          <a:p>
            <a:pPr marL="1828754" marR="0" lvl="2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</a:pPr>
            <a:r>
              <a:rPr lang="en-US"/>
              <a:t>Third level</a:t>
            </a:r>
          </a:p>
          <a:p>
            <a:pPr marL="2438339" marR="0" lvl="3" indent="-42332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</a:pPr>
            <a:r>
              <a:rPr lang="en-US"/>
              <a:t>Fourth level</a:t>
            </a:r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id="{99D0A498-6D31-1843-3EF5-14C5F6CF58FC}"/>
              </a:ext>
            </a:extLst>
          </p:cNvPr>
          <p:cNvSpPr txBox="1">
            <a:spLocks/>
          </p:cNvSpPr>
          <p:nvPr userDrawn="1"/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>
              <a:defRPr lang="en-US"/>
            </a:defPPr>
            <a:lvl1pPr marL="0" lvl="0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lvl="1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lvl="2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lvl="3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lvl="4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lvl="5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lvl="6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lvl="7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lvl="8" algn="r" defTabSz="457200" rtl="0" eaLnBrk="1" latinLnBrk="0" hangingPunct="1">
              <a:buNone/>
              <a:defRPr sz="1000" kern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z="1333" smtClean="0"/>
              <a:pPr/>
              <a:t>‹#›</a:t>
            </a:fld>
            <a:endParaRPr lang="en" sz="1333"/>
          </a:p>
        </p:txBody>
      </p:sp>
      <p:pic>
        <p:nvPicPr>
          <p:cNvPr id="9" name="Google Shape;67;p9">
            <a:extLst>
              <a:ext uri="{FF2B5EF4-FFF2-40B4-BE49-F238E27FC236}">
                <a16:creationId xmlns:a16="http://schemas.microsoft.com/office/drawing/2014/main" id="{092BF42D-258B-2263-4DAE-BFDD22025689}"/>
              </a:ext>
            </a:extLst>
          </p:cNvPr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70338" y="6334596"/>
            <a:ext cx="1294373" cy="42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7;p12">
            <a:extLst>
              <a:ext uri="{FF2B5EF4-FFF2-40B4-BE49-F238E27FC236}">
                <a16:creationId xmlns:a16="http://schemas.microsoft.com/office/drawing/2014/main" id="{0E78A252-016F-0950-A1BD-110416C502EE}"/>
              </a:ext>
            </a:extLst>
          </p:cNvPr>
          <p:cNvSpPr/>
          <p:nvPr userDrawn="1"/>
        </p:nvSpPr>
        <p:spPr>
          <a:xfrm>
            <a:off x="0" y="0"/>
            <a:ext cx="12192000" cy="662400"/>
          </a:xfrm>
          <a:prstGeom prst="rect">
            <a:avLst/>
          </a:prstGeom>
          <a:solidFill>
            <a:srgbClr val="0094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0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609585" rtl="0" eaLnBrk="1" latinLnBrk="0" hangingPunct="1">
        <a:lnSpc>
          <a:spcPts val="4533"/>
        </a:lnSpc>
        <a:spcBef>
          <a:spcPct val="0"/>
        </a:spcBef>
        <a:buNone/>
        <a:defRPr lang="en-US" sz="3200" b="0" i="0" u="none" strike="noStrike" kern="1200" cap="none">
          <a:solidFill>
            <a:schemeClr val="bg1"/>
          </a:solidFill>
          <a:latin typeface="Roboto Slab Light"/>
          <a:ea typeface="Roboto Slab Light"/>
          <a:cs typeface="Roboto Slab Light"/>
          <a:sym typeface="Roboto Slab Light"/>
        </a:defRPr>
      </a:lvl1pPr>
    </p:titleStyle>
    <p:bodyStyle>
      <a:lvl1pPr marL="292601" indent="-292601" algn="l" defTabSz="609585" rtl="0" eaLnBrk="1" latinLnBrk="0" hangingPunct="1">
        <a:lnSpc>
          <a:spcPts val="4000"/>
        </a:lnSpc>
        <a:spcBef>
          <a:spcPts val="1067"/>
        </a:spcBef>
        <a:buClr>
          <a:schemeClr val="bg2"/>
        </a:buClr>
        <a:buSzPct val="85000"/>
        <a:buFont typeface="Arial"/>
        <a:buChar char="•"/>
        <a:defRPr lang="en-US" sz="1867" b="0" i="0" u="none" strike="noStrike" kern="1200" cap="none">
          <a:solidFill>
            <a:schemeClr val="tx1"/>
          </a:solidFill>
          <a:latin typeface="Open Sans Medium"/>
          <a:ea typeface="Open Sans Medium"/>
          <a:cs typeface="Open Sans Medium"/>
          <a:sym typeface="Arial"/>
        </a:defRPr>
      </a:lvl1pPr>
      <a:lvl2pPr marL="548626" indent="-243834" algn="l" defTabSz="609585" rtl="0" eaLnBrk="1" latinLnBrk="0" hangingPunct="1">
        <a:lnSpc>
          <a:spcPts val="3467"/>
        </a:lnSpc>
        <a:spcBef>
          <a:spcPts val="1067"/>
        </a:spcBef>
        <a:buClr>
          <a:schemeClr val="accent5"/>
        </a:buClr>
        <a:buSzPct val="60000"/>
        <a:buFont typeface="Wingdings" charset="2"/>
        <a:buChar char="§"/>
        <a:defRPr lang="en-US" sz="1867" b="0" i="0" u="none" strike="noStrike" kern="1200" cap="none">
          <a:solidFill>
            <a:schemeClr val="tx1"/>
          </a:solidFill>
          <a:latin typeface="Open Sans Medium"/>
          <a:ea typeface="Open Sans Medium"/>
          <a:cs typeface="Open Sans Medium"/>
          <a:sym typeface="Arial"/>
        </a:defRPr>
      </a:lvl2pPr>
      <a:lvl3pPr marL="816844" indent="-243834" algn="l" defTabSz="609585" rtl="0" eaLnBrk="1" latinLnBrk="0" hangingPunct="1">
        <a:lnSpc>
          <a:spcPts val="3200"/>
        </a:lnSpc>
        <a:spcBef>
          <a:spcPts val="1067"/>
        </a:spcBef>
        <a:buClr>
          <a:schemeClr val="bg2"/>
        </a:buClr>
        <a:buSzPct val="85000"/>
        <a:buFont typeface="Arial"/>
        <a:buChar char="•"/>
        <a:defRPr lang="en-US" sz="1867" b="0" i="0" u="none" strike="noStrike" kern="1200" cap="none">
          <a:solidFill>
            <a:schemeClr val="tx1"/>
          </a:solidFill>
          <a:latin typeface="Open Sans Medium"/>
          <a:ea typeface="Open Sans Medium"/>
          <a:cs typeface="Open Sans Medium"/>
          <a:sym typeface="Arial"/>
        </a:defRPr>
      </a:lvl3pPr>
      <a:lvl4pPr marL="1024102" indent="-219451" algn="l" defTabSz="609585" rtl="0" eaLnBrk="1" latinLnBrk="0" hangingPunct="1">
        <a:lnSpc>
          <a:spcPts val="2933"/>
        </a:lnSpc>
        <a:spcBef>
          <a:spcPts val="1067"/>
        </a:spcBef>
        <a:buClr>
          <a:schemeClr val="accent5"/>
        </a:buClr>
        <a:buSzPct val="60000"/>
        <a:buFont typeface="Wingdings" charset="2"/>
        <a:buChar char="§"/>
        <a:defRPr lang="en-US" sz="1867" b="0" i="0" u="none" strike="noStrike" kern="1200" cap="none">
          <a:solidFill>
            <a:schemeClr val="tx1"/>
          </a:solidFill>
          <a:latin typeface="Open Sans Medium"/>
          <a:ea typeface="Open Sans Medium"/>
          <a:cs typeface="Open Sans Medium"/>
          <a:sym typeface="Arial"/>
        </a:defRPr>
      </a:lvl4pPr>
      <a:lvl5pPr marL="1219170" indent="-182875" algn="l" defTabSz="609585" rtl="0" eaLnBrk="1" latinLnBrk="0" hangingPunct="1">
        <a:spcBef>
          <a:spcPts val="1067"/>
        </a:spcBef>
        <a:buClr>
          <a:schemeClr val="bg2"/>
        </a:buClr>
        <a:buSzPct val="85000"/>
        <a:buFont typeface="Arial"/>
        <a:buChar char="•"/>
        <a:defRPr sz="2400" kern="1200">
          <a:solidFill>
            <a:srgbClr val="595959"/>
          </a:solidFill>
          <a:latin typeface="Corbel"/>
          <a:ea typeface="+mn-ea"/>
          <a:cs typeface="Corbe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69E6-A4C7-25F7-EFE7-D375A3B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2006C29-0C2C-F678-5677-2940D3113CE1}"/>
              </a:ext>
            </a:extLst>
          </p:cNvPr>
          <p:cNvSpPr>
            <a:spLocks noChangeAspect="1"/>
          </p:cNvSpPr>
          <p:nvPr/>
        </p:nvSpPr>
        <p:spPr>
          <a:xfrm>
            <a:off x="10176319" y="2094327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BC9F1F-0712-77BB-9947-8BA35D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"/>
            <a:ext cx="11192891" cy="640347"/>
          </a:xfrm>
        </p:spPr>
        <p:txBody>
          <a:bodyPr/>
          <a:lstStyle/>
          <a:p>
            <a:r>
              <a:rPr lang="en-US" sz="2400">
                <a:solidFill>
                  <a:srgbClr val="66FF33"/>
                </a:solidFill>
              </a:rPr>
              <a:t>CS and Top Connection Directionality: the direction attributes</a:t>
            </a:r>
            <a:endParaRPr lang="en-US" sz="2400" dirty="0">
              <a:solidFill>
                <a:srgbClr val="66FF33"/>
              </a:solidFill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24B00EF-4C7D-39DC-B485-3F3C386E16A3}"/>
              </a:ext>
            </a:extLst>
          </p:cNvPr>
          <p:cNvSpPr>
            <a:spLocks noChangeAspect="1"/>
          </p:cNvSpPr>
          <p:nvPr/>
        </p:nvSpPr>
        <p:spPr>
          <a:xfrm>
            <a:off x="959961" y="2140571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867" name="Rectangle 29">
            <a:extLst>
              <a:ext uri="{FF2B5EF4-FFF2-40B4-BE49-F238E27FC236}">
                <a16:creationId xmlns:a16="http://schemas.microsoft.com/office/drawing/2014/main" id="{DF3BCFB9-7F0C-F7FD-4528-E50E9486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908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68" name="Rectangle 29">
            <a:extLst>
              <a:ext uri="{FF2B5EF4-FFF2-40B4-BE49-F238E27FC236}">
                <a16:creationId xmlns:a16="http://schemas.microsoft.com/office/drawing/2014/main" id="{E0F5D1E1-75DF-AB2B-5206-6A79518C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456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69" name="Rectangle 135">
            <a:extLst>
              <a:ext uri="{FF2B5EF4-FFF2-40B4-BE49-F238E27FC236}">
                <a16:creationId xmlns:a16="http://schemas.microsoft.com/office/drawing/2014/main" id="{CDE08C7A-715D-76CC-25D5-DA7EFFC6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426" y="1567319"/>
            <a:ext cx="276955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  <a:cs typeface="Arial" charset="0"/>
              </a:rPr>
              <a:t>MC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 Connectivity 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870" name="Rectangle 127">
            <a:extLst>
              <a:ext uri="{FF2B5EF4-FFF2-40B4-BE49-F238E27FC236}">
                <a16:creationId xmlns:a16="http://schemas.microsoft.com/office/drawing/2014/main" id="{F0835E5A-8A6B-ECA5-6DB6-D696E0C0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067" y="1580747"/>
            <a:ext cx="7303179" cy="128085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9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1" name="Rectangle 29">
            <a:extLst>
              <a:ext uri="{FF2B5EF4-FFF2-40B4-BE49-F238E27FC236}">
                <a16:creationId xmlns:a16="http://schemas.microsoft.com/office/drawing/2014/main" id="{D7D9E388-2745-14B4-BDF1-62D88CEB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23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2" name="Rectangle 29">
            <a:extLst>
              <a:ext uri="{FF2B5EF4-FFF2-40B4-BE49-F238E27FC236}">
                <a16:creationId xmlns:a16="http://schemas.microsoft.com/office/drawing/2014/main" id="{33521F72-67CA-B2BC-9889-9957AE93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747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3" name="Rectangle 135">
            <a:extLst>
              <a:ext uri="{FF2B5EF4-FFF2-40B4-BE49-F238E27FC236}">
                <a16:creationId xmlns:a16="http://schemas.microsoft.com/office/drawing/2014/main" id="{A49A82ED-7925-DB04-52C9-E2AB1645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150" y="1567319"/>
            <a:ext cx="33793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OTSiMCA</a:t>
            </a:r>
            <a:r>
              <a:rPr lang="en-US" sz="1000" b="1" ker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Connectivity 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177F5999-1A18-BB1A-04B0-1A1B422CFA66}"/>
              </a:ext>
            </a:extLst>
          </p:cNvPr>
          <p:cNvCxnSpPr>
            <a:cxnSpLocks/>
            <a:stCxn id="871" idx="3"/>
            <a:endCxn id="610" idx="0"/>
          </p:cNvCxnSpPr>
          <p:nvPr/>
        </p:nvCxnSpPr>
        <p:spPr>
          <a:xfrm flipH="1">
            <a:off x="1572056" y="1672360"/>
            <a:ext cx="934773" cy="468211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Arrow Connector 874">
            <a:extLst>
              <a:ext uri="{FF2B5EF4-FFF2-40B4-BE49-F238E27FC236}">
                <a16:creationId xmlns:a16="http://schemas.microsoft.com/office/drawing/2014/main" id="{54EBEE47-3537-2462-8529-560DC1D65CC6}"/>
              </a:ext>
            </a:extLst>
          </p:cNvPr>
          <p:cNvCxnSpPr>
            <a:cxnSpLocks/>
            <a:stCxn id="872" idx="5"/>
          </p:cNvCxnSpPr>
          <p:nvPr/>
        </p:nvCxnSpPr>
        <p:spPr>
          <a:xfrm>
            <a:off x="9677645" y="1672360"/>
            <a:ext cx="799131" cy="480067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6E7BFB6-EBD5-96B8-6A22-38B51B35AF7D}"/>
              </a:ext>
            </a:extLst>
          </p:cNvPr>
          <p:cNvSpPr txBox="1"/>
          <p:nvPr/>
        </p:nvSpPr>
        <p:spPr>
          <a:xfrm>
            <a:off x="5172913" y="1297098"/>
            <a:ext cx="129249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direction: bidir</a:t>
            </a:r>
          </a:p>
        </p:txBody>
      </p:sp>
      <p:sp>
        <p:nvSpPr>
          <p:cNvPr id="2" name="Rounded Rectangular Callout 1056">
            <a:extLst>
              <a:ext uri="{FF2B5EF4-FFF2-40B4-BE49-F238E27FC236}">
                <a16:creationId xmlns:a16="http://schemas.microsoft.com/office/drawing/2014/main" id="{6A8EC5F3-CB59-229D-97BF-4BC260A23464}"/>
              </a:ext>
            </a:extLst>
          </p:cNvPr>
          <p:cNvSpPr/>
          <p:nvPr/>
        </p:nvSpPr>
        <p:spPr>
          <a:xfrm flipH="1">
            <a:off x="2868507" y="3670754"/>
            <a:ext cx="6649679" cy="1197031"/>
          </a:xfrm>
          <a:prstGeom prst="wedgeRoundRectCallout">
            <a:avLst>
              <a:gd name="adj1" fmla="val 1299"/>
              <a:gd name="adj2" fmla="val -133507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Signal is (intended to</a:t>
            </a: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) </a:t>
            </a: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flowing in two directions:</a:t>
            </a: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1  2</a:t>
            </a: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2  1</a:t>
            </a:r>
            <a:endParaRPr lang="en-GB" altLang="en-US" sz="1400" kern="0">
              <a:solidFill>
                <a:srgbClr val="000000"/>
              </a:solidFill>
              <a:latin typeface="Calibri" pitchFamily="34" charset="0"/>
            </a:endParaRPr>
          </a:p>
          <a:p>
            <a:pPr defTabSz="609585">
              <a:spcBef>
                <a:spcPct val="0"/>
              </a:spcBef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How to identify one of these two directions without the need of an </a:t>
            </a:r>
            <a:r>
              <a:rPr lang="en-GB" altLang="en-US" sz="1400" i="1" kern="0">
                <a:solidFill>
                  <a:srgbClr val="000000"/>
                </a:solidFill>
                <a:latin typeface="Calibri" pitchFamily="34" charset="0"/>
              </a:rPr>
              <a:t>ordered list of CSEPs</a:t>
            </a: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?</a:t>
            </a:r>
            <a:endParaRPr lang="en-US" altLang="en-US" sz="1400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1A864-AC6A-1791-A80F-AF44582A2F49}"/>
              </a:ext>
            </a:extLst>
          </p:cNvPr>
          <p:cNvGrpSpPr/>
          <p:nvPr/>
        </p:nvGrpSpPr>
        <p:grpSpPr>
          <a:xfrm>
            <a:off x="1950458" y="1982385"/>
            <a:ext cx="8070663" cy="358653"/>
            <a:chOff x="1462843" y="1486789"/>
            <a:chExt cx="6052997" cy="26899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BA436F-9DA7-D665-6754-246D7FA7F934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B5F5CF-E4CC-6F1B-7364-D2898AE09348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43A6A3-1E7E-B942-EDA2-EE5C86CD537B}"/>
              </a:ext>
            </a:extLst>
          </p:cNvPr>
          <p:cNvGrpSpPr/>
          <p:nvPr/>
        </p:nvGrpSpPr>
        <p:grpSpPr>
          <a:xfrm>
            <a:off x="2207285" y="2299566"/>
            <a:ext cx="8510249" cy="397933"/>
            <a:chOff x="1497941" y="4247131"/>
            <a:chExt cx="5772533" cy="29845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48B739-D815-4C73-E52D-CA080328421A}"/>
                </a:ext>
              </a:extLst>
            </p:cNvPr>
            <p:cNvSpPr/>
            <p:nvPr/>
          </p:nvSpPr>
          <p:spPr>
            <a:xfrm flipH="1">
              <a:off x="1497941" y="4247131"/>
              <a:ext cx="5474359" cy="29845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855F9-FC0D-53D7-33FF-50A9049BD4ED}"/>
                </a:ext>
              </a:extLst>
            </p:cNvPr>
            <p:cNvSpPr txBox="1"/>
            <p:nvPr/>
          </p:nvSpPr>
          <p:spPr>
            <a:xfrm flipH="1">
              <a:off x="5511368" y="4278547"/>
              <a:ext cx="175910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0A56691-298A-8D6B-2992-A62F9C1F9A04}"/>
              </a:ext>
            </a:extLst>
          </p:cNvPr>
          <p:cNvSpPr txBox="1"/>
          <p:nvPr/>
        </p:nvSpPr>
        <p:spPr>
          <a:xfrm>
            <a:off x="1281678" y="209432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1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46A9E-DB86-F8E6-B1D8-3EAE59B37287}"/>
              </a:ext>
            </a:extLst>
          </p:cNvPr>
          <p:cNvSpPr txBox="1"/>
          <p:nvPr/>
        </p:nvSpPr>
        <p:spPr>
          <a:xfrm>
            <a:off x="10514890" y="203795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2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</p:spTree>
    <p:extLst>
      <p:ext uri="{BB962C8B-B14F-4D97-AF65-F5344CB8AC3E}">
        <p14:creationId xmlns:p14="http://schemas.microsoft.com/office/powerpoint/2010/main" val="33536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69E6-A4C7-25F7-EFE7-D375A3B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2006C29-0C2C-F678-5677-2940D3113CE1}"/>
              </a:ext>
            </a:extLst>
          </p:cNvPr>
          <p:cNvSpPr>
            <a:spLocks noChangeAspect="1"/>
          </p:cNvSpPr>
          <p:nvPr/>
        </p:nvSpPr>
        <p:spPr>
          <a:xfrm>
            <a:off x="10176319" y="2094327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BC9F1F-0712-77BB-9947-8BA35D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"/>
            <a:ext cx="11192891" cy="640347"/>
          </a:xfrm>
        </p:spPr>
        <p:txBody>
          <a:bodyPr/>
          <a:lstStyle/>
          <a:p>
            <a:r>
              <a:rPr lang="en-US" sz="2400">
                <a:solidFill>
                  <a:srgbClr val="66FF33"/>
                </a:solidFill>
              </a:rPr>
              <a:t>CS and Top Connection Directionality: A-Z tags</a:t>
            </a:r>
            <a:endParaRPr lang="en-US" sz="2400" dirty="0">
              <a:solidFill>
                <a:srgbClr val="66FF33"/>
              </a:solidFill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24B00EF-4C7D-39DC-B485-3F3C386E16A3}"/>
              </a:ext>
            </a:extLst>
          </p:cNvPr>
          <p:cNvSpPr>
            <a:spLocks noChangeAspect="1"/>
          </p:cNvSpPr>
          <p:nvPr/>
        </p:nvSpPr>
        <p:spPr>
          <a:xfrm>
            <a:off x="959961" y="2140571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867" name="Rectangle 29">
            <a:extLst>
              <a:ext uri="{FF2B5EF4-FFF2-40B4-BE49-F238E27FC236}">
                <a16:creationId xmlns:a16="http://schemas.microsoft.com/office/drawing/2014/main" id="{DF3BCFB9-7F0C-F7FD-4528-E50E9486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908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68" name="Rectangle 29">
            <a:extLst>
              <a:ext uri="{FF2B5EF4-FFF2-40B4-BE49-F238E27FC236}">
                <a16:creationId xmlns:a16="http://schemas.microsoft.com/office/drawing/2014/main" id="{E0F5D1E1-75DF-AB2B-5206-6A79518C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456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69" name="Rectangle 135">
            <a:extLst>
              <a:ext uri="{FF2B5EF4-FFF2-40B4-BE49-F238E27FC236}">
                <a16:creationId xmlns:a16="http://schemas.microsoft.com/office/drawing/2014/main" id="{CDE08C7A-715D-76CC-25D5-DA7EFFC6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426" y="1567319"/>
            <a:ext cx="276955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  <a:cs typeface="Arial" charset="0"/>
              </a:rPr>
              <a:t>MC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 Connectivity 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870" name="Rectangle 127">
            <a:extLst>
              <a:ext uri="{FF2B5EF4-FFF2-40B4-BE49-F238E27FC236}">
                <a16:creationId xmlns:a16="http://schemas.microsoft.com/office/drawing/2014/main" id="{F0835E5A-8A6B-ECA5-6DB6-D696E0C0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067" y="1580747"/>
            <a:ext cx="7303179" cy="128085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9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1" name="Rectangle 29">
            <a:extLst>
              <a:ext uri="{FF2B5EF4-FFF2-40B4-BE49-F238E27FC236}">
                <a16:creationId xmlns:a16="http://schemas.microsoft.com/office/drawing/2014/main" id="{D7D9E388-2745-14B4-BDF1-62D88CEB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23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2" name="Rectangle 29">
            <a:extLst>
              <a:ext uri="{FF2B5EF4-FFF2-40B4-BE49-F238E27FC236}">
                <a16:creationId xmlns:a16="http://schemas.microsoft.com/office/drawing/2014/main" id="{33521F72-67CA-B2BC-9889-9957AE93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747" y="1605794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3" name="Rectangle 135">
            <a:extLst>
              <a:ext uri="{FF2B5EF4-FFF2-40B4-BE49-F238E27FC236}">
                <a16:creationId xmlns:a16="http://schemas.microsoft.com/office/drawing/2014/main" id="{A49A82ED-7925-DB04-52C9-E2AB1645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150" y="1567319"/>
            <a:ext cx="33793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OTSiMCA</a:t>
            </a:r>
            <a:r>
              <a:rPr lang="en-US" sz="1000" b="1" ker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Connectivity 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177F5999-1A18-BB1A-04B0-1A1B422CFA66}"/>
              </a:ext>
            </a:extLst>
          </p:cNvPr>
          <p:cNvCxnSpPr>
            <a:cxnSpLocks/>
            <a:stCxn id="871" idx="3"/>
            <a:endCxn id="610" idx="0"/>
          </p:cNvCxnSpPr>
          <p:nvPr/>
        </p:nvCxnSpPr>
        <p:spPr>
          <a:xfrm flipH="1">
            <a:off x="1572056" y="1672360"/>
            <a:ext cx="934773" cy="468211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Arrow Connector 874">
            <a:extLst>
              <a:ext uri="{FF2B5EF4-FFF2-40B4-BE49-F238E27FC236}">
                <a16:creationId xmlns:a16="http://schemas.microsoft.com/office/drawing/2014/main" id="{54EBEE47-3537-2462-8529-560DC1D65CC6}"/>
              </a:ext>
            </a:extLst>
          </p:cNvPr>
          <p:cNvCxnSpPr>
            <a:cxnSpLocks/>
            <a:stCxn id="872" idx="5"/>
          </p:cNvCxnSpPr>
          <p:nvPr/>
        </p:nvCxnSpPr>
        <p:spPr>
          <a:xfrm>
            <a:off x="9677645" y="1672360"/>
            <a:ext cx="799131" cy="480067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6E7BFB6-EBD5-96B8-6A22-38B51B35AF7D}"/>
              </a:ext>
            </a:extLst>
          </p:cNvPr>
          <p:cNvSpPr txBox="1"/>
          <p:nvPr/>
        </p:nvSpPr>
        <p:spPr>
          <a:xfrm>
            <a:off x="5172913" y="1297098"/>
            <a:ext cx="129249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direction: bidir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1A864-AC6A-1791-A80F-AF44582A2F49}"/>
              </a:ext>
            </a:extLst>
          </p:cNvPr>
          <p:cNvGrpSpPr/>
          <p:nvPr/>
        </p:nvGrpSpPr>
        <p:grpSpPr>
          <a:xfrm>
            <a:off x="1950458" y="1982385"/>
            <a:ext cx="8070663" cy="358653"/>
            <a:chOff x="1462843" y="1486789"/>
            <a:chExt cx="6052997" cy="26899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BA436F-9DA7-D665-6754-246D7FA7F934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B5F5CF-E4CC-6F1B-7364-D2898AE09348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43A6A3-1E7E-B942-EDA2-EE5C86CD537B}"/>
              </a:ext>
            </a:extLst>
          </p:cNvPr>
          <p:cNvGrpSpPr/>
          <p:nvPr/>
        </p:nvGrpSpPr>
        <p:grpSpPr>
          <a:xfrm>
            <a:off x="2207285" y="2299566"/>
            <a:ext cx="8510249" cy="397933"/>
            <a:chOff x="1497941" y="4247131"/>
            <a:chExt cx="5772533" cy="29845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48B739-D815-4C73-E52D-CA080328421A}"/>
                </a:ext>
              </a:extLst>
            </p:cNvPr>
            <p:cNvSpPr/>
            <p:nvPr/>
          </p:nvSpPr>
          <p:spPr>
            <a:xfrm flipH="1">
              <a:off x="1497941" y="4247131"/>
              <a:ext cx="5474359" cy="29845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855F9-FC0D-53D7-33FF-50A9049BD4ED}"/>
                </a:ext>
              </a:extLst>
            </p:cNvPr>
            <p:cNvSpPr txBox="1"/>
            <p:nvPr/>
          </p:nvSpPr>
          <p:spPr>
            <a:xfrm flipH="1">
              <a:off x="5511368" y="4278547"/>
              <a:ext cx="175910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sp>
        <p:nvSpPr>
          <p:cNvPr id="3" name="Rounded Rectangular Callout 1056">
            <a:extLst>
              <a:ext uri="{FF2B5EF4-FFF2-40B4-BE49-F238E27FC236}">
                <a16:creationId xmlns:a16="http://schemas.microsoft.com/office/drawing/2014/main" id="{C2E7E666-AF66-8CEA-9D79-DA831EDE92EF}"/>
              </a:ext>
            </a:extLst>
          </p:cNvPr>
          <p:cNvSpPr/>
          <p:nvPr/>
        </p:nvSpPr>
        <p:spPr>
          <a:xfrm flipH="1">
            <a:off x="2660949" y="3819282"/>
            <a:ext cx="6649679" cy="1197031"/>
          </a:xfrm>
          <a:prstGeom prst="wedgeRoundRectCallout">
            <a:avLst>
              <a:gd name="adj1" fmla="val 1299"/>
              <a:gd name="adj2" fmla="val -133507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Signal is (intended to</a:t>
            </a: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) </a:t>
            </a: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flowing in two directions:</a:t>
            </a: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1  2</a:t>
            </a: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2  1</a:t>
            </a:r>
            <a:endParaRPr lang="en-GB" altLang="en-US" sz="1400" kern="0">
              <a:solidFill>
                <a:srgbClr val="000000"/>
              </a:solidFill>
              <a:latin typeface="Calibri" pitchFamily="34" charset="0"/>
            </a:endParaRPr>
          </a:p>
          <a:p>
            <a:pPr defTabSz="609585">
              <a:spcBef>
                <a:spcPct val="0"/>
              </a:spcBef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How to identify one of these two directions without the need of an </a:t>
            </a:r>
            <a:r>
              <a:rPr lang="en-GB" altLang="en-US" sz="1400" i="1" kern="0">
                <a:solidFill>
                  <a:srgbClr val="000000"/>
                </a:solidFill>
                <a:latin typeface="Calibri" pitchFamily="34" charset="0"/>
              </a:rPr>
              <a:t>ordered list of CSEPs</a:t>
            </a: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</a:rPr>
              <a:t>?</a:t>
            </a:r>
            <a:endParaRPr lang="en-US" altLang="en-US" sz="1400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ounded Rectangular Callout 1056">
            <a:extLst>
              <a:ext uri="{FF2B5EF4-FFF2-40B4-BE49-F238E27FC236}">
                <a16:creationId xmlns:a16="http://schemas.microsoft.com/office/drawing/2014/main" id="{11999DA3-4293-ADA7-5587-B6B8EB15F1C1}"/>
              </a:ext>
            </a:extLst>
          </p:cNvPr>
          <p:cNvSpPr/>
          <p:nvPr/>
        </p:nvSpPr>
        <p:spPr>
          <a:xfrm flipH="1">
            <a:off x="2660947" y="4982149"/>
            <a:ext cx="6649679" cy="879659"/>
          </a:xfrm>
          <a:prstGeom prst="wedgeRoundRectCallout">
            <a:avLst>
              <a:gd name="adj1" fmla="val 1554"/>
              <a:gd name="adj2" fmla="val -30240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Add a tag to CSEP, A or Z</a:t>
            </a:r>
            <a:endParaRPr lang="en-GB" altLang="en-US" sz="1400" kern="0">
              <a:solidFill>
                <a:srgbClr val="000000"/>
              </a:solidFill>
              <a:latin typeface="Calibri" pitchFamily="34" charset="0"/>
            </a:endParaRP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Direction 1  2 is identified as A-Z direction </a:t>
            </a: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Direction 2  1 is identified as Z-A direction </a:t>
            </a:r>
            <a:endParaRPr lang="en-GB" altLang="en-US" sz="14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8A77F-A55B-05A5-F256-D31F1940C5A8}"/>
              </a:ext>
            </a:extLst>
          </p:cNvPr>
          <p:cNvSpPr txBox="1"/>
          <p:nvPr/>
        </p:nvSpPr>
        <p:spPr>
          <a:xfrm>
            <a:off x="434712" y="2128060"/>
            <a:ext cx="581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“A”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C6399-AABF-A856-4F67-265AC2A477FA}"/>
              </a:ext>
            </a:extLst>
          </p:cNvPr>
          <p:cNvSpPr txBox="1"/>
          <p:nvPr/>
        </p:nvSpPr>
        <p:spPr>
          <a:xfrm>
            <a:off x="11291578" y="2081816"/>
            <a:ext cx="592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“Z”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5BF9C-A14F-10EE-68A6-4B31CBDCA4EA}"/>
              </a:ext>
            </a:extLst>
          </p:cNvPr>
          <p:cNvSpPr txBox="1"/>
          <p:nvPr/>
        </p:nvSpPr>
        <p:spPr>
          <a:xfrm>
            <a:off x="1281678" y="209432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1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25797-2565-D2C7-781E-682A81530FF4}"/>
              </a:ext>
            </a:extLst>
          </p:cNvPr>
          <p:cNvSpPr txBox="1"/>
          <p:nvPr/>
        </p:nvSpPr>
        <p:spPr>
          <a:xfrm>
            <a:off x="10514890" y="203795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2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</p:spTree>
    <p:extLst>
      <p:ext uri="{BB962C8B-B14F-4D97-AF65-F5344CB8AC3E}">
        <p14:creationId xmlns:p14="http://schemas.microsoft.com/office/powerpoint/2010/main" val="409911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69E6-A4C7-25F7-EFE7-D375A3B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2006C29-0C2C-F678-5677-2940D3113CE1}"/>
              </a:ext>
            </a:extLst>
          </p:cNvPr>
          <p:cNvSpPr>
            <a:spLocks noChangeAspect="1"/>
          </p:cNvSpPr>
          <p:nvPr/>
        </p:nvSpPr>
        <p:spPr>
          <a:xfrm>
            <a:off x="10198357" y="1505277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BC9F1F-0712-77BB-9947-8BA35D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"/>
            <a:ext cx="11192891" cy="640347"/>
          </a:xfrm>
        </p:spPr>
        <p:txBody>
          <a:bodyPr/>
          <a:lstStyle/>
          <a:p>
            <a:r>
              <a:rPr lang="en-US" sz="2400">
                <a:solidFill>
                  <a:srgbClr val="66FF33"/>
                </a:solidFill>
              </a:rPr>
              <a:t>CS and Top Connection Directionality: 4 ended resilient CS, A-Z tags</a:t>
            </a:r>
            <a:endParaRPr lang="en-US" sz="2400" dirty="0">
              <a:solidFill>
                <a:srgbClr val="66FF33"/>
              </a:solidFill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24B00EF-4C7D-39DC-B485-3F3C386E16A3}"/>
              </a:ext>
            </a:extLst>
          </p:cNvPr>
          <p:cNvSpPr>
            <a:spLocks noChangeAspect="1"/>
          </p:cNvSpPr>
          <p:nvPr/>
        </p:nvSpPr>
        <p:spPr>
          <a:xfrm>
            <a:off x="981998" y="1551521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867" name="Rectangle 29">
            <a:extLst>
              <a:ext uri="{FF2B5EF4-FFF2-40B4-BE49-F238E27FC236}">
                <a16:creationId xmlns:a16="http://schemas.microsoft.com/office/drawing/2014/main" id="{DF3BCFB9-7F0C-F7FD-4528-E50E9486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848" y="3403895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68" name="Rectangle 29">
            <a:extLst>
              <a:ext uri="{FF2B5EF4-FFF2-40B4-BE49-F238E27FC236}">
                <a16:creationId xmlns:a16="http://schemas.microsoft.com/office/drawing/2014/main" id="{E0F5D1E1-75DF-AB2B-5206-6A79518C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396" y="3403895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69" name="Rectangle 135">
            <a:extLst>
              <a:ext uri="{FF2B5EF4-FFF2-40B4-BE49-F238E27FC236}">
                <a16:creationId xmlns:a16="http://schemas.microsoft.com/office/drawing/2014/main" id="{CDE08C7A-715D-76CC-25D5-DA7EFFC6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366" y="3365420"/>
            <a:ext cx="276955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  <a:cs typeface="Arial" charset="0"/>
              </a:rPr>
              <a:t>MC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 Connectivity 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870" name="Rectangle 127">
            <a:extLst>
              <a:ext uri="{FF2B5EF4-FFF2-40B4-BE49-F238E27FC236}">
                <a16:creationId xmlns:a16="http://schemas.microsoft.com/office/drawing/2014/main" id="{F0835E5A-8A6B-ECA5-6DB6-D696E0C0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007" y="3339798"/>
            <a:ext cx="7303179" cy="320709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9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1" name="Rectangle 29">
            <a:extLst>
              <a:ext uri="{FF2B5EF4-FFF2-40B4-BE49-F238E27FC236}">
                <a16:creationId xmlns:a16="http://schemas.microsoft.com/office/drawing/2014/main" id="{D7D9E388-2745-14B4-BDF1-62D88CEB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123" y="3376322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2" name="Rectangle 29">
            <a:extLst>
              <a:ext uri="{FF2B5EF4-FFF2-40B4-BE49-F238E27FC236}">
                <a16:creationId xmlns:a16="http://schemas.microsoft.com/office/drawing/2014/main" id="{33521F72-67CA-B2BC-9889-9957AE93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515" y="3376322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3" name="Rectangle 135">
            <a:extLst>
              <a:ext uri="{FF2B5EF4-FFF2-40B4-BE49-F238E27FC236}">
                <a16:creationId xmlns:a16="http://schemas.microsoft.com/office/drawing/2014/main" id="{A49A82ED-7925-DB04-52C9-E2AB1645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931" y="3387405"/>
            <a:ext cx="33793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OTSiMCA</a:t>
            </a:r>
            <a:r>
              <a:rPr lang="en-US" sz="1000" b="1" ker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Connectivity 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177F5999-1A18-BB1A-04B0-1A1B422CFA66}"/>
              </a:ext>
            </a:extLst>
          </p:cNvPr>
          <p:cNvCxnSpPr>
            <a:cxnSpLocks/>
            <a:stCxn id="871" idx="1"/>
            <a:endCxn id="610" idx="5"/>
          </p:cNvCxnSpPr>
          <p:nvPr/>
        </p:nvCxnSpPr>
        <p:spPr>
          <a:xfrm flipH="1" flipV="1">
            <a:off x="2026909" y="1961169"/>
            <a:ext cx="619720" cy="1426575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Arrow Connector 874">
            <a:extLst>
              <a:ext uri="{FF2B5EF4-FFF2-40B4-BE49-F238E27FC236}">
                <a16:creationId xmlns:a16="http://schemas.microsoft.com/office/drawing/2014/main" id="{54EBEE47-3537-2462-8529-560DC1D65CC6}"/>
              </a:ext>
            </a:extLst>
          </p:cNvPr>
          <p:cNvCxnSpPr>
            <a:cxnSpLocks/>
            <a:stCxn id="139" idx="5"/>
            <a:endCxn id="2" idx="1"/>
          </p:cNvCxnSpPr>
          <p:nvPr/>
        </p:nvCxnSpPr>
        <p:spPr>
          <a:xfrm>
            <a:off x="9838414" y="3611356"/>
            <a:ext cx="539221" cy="1569107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6E7BFB6-EBD5-96B8-6A22-38B51B35AF7D}"/>
              </a:ext>
            </a:extLst>
          </p:cNvPr>
          <p:cNvSpPr txBox="1"/>
          <p:nvPr/>
        </p:nvSpPr>
        <p:spPr>
          <a:xfrm>
            <a:off x="6517345" y="3087022"/>
            <a:ext cx="129249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direction: bidir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018F1-6C56-BE1C-0884-E19C7CFC0D5A}"/>
              </a:ext>
            </a:extLst>
          </p:cNvPr>
          <p:cNvSpPr txBox="1"/>
          <p:nvPr/>
        </p:nvSpPr>
        <p:spPr>
          <a:xfrm>
            <a:off x="1304980" y="1504229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1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1A864-AC6A-1791-A80F-AF44582A2F49}"/>
              </a:ext>
            </a:extLst>
          </p:cNvPr>
          <p:cNvGrpSpPr/>
          <p:nvPr/>
        </p:nvGrpSpPr>
        <p:grpSpPr>
          <a:xfrm>
            <a:off x="1972495" y="1393336"/>
            <a:ext cx="8070663" cy="358653"/>
            <a:chOff x="1462843" y="1486789"/>
            <a:chExt cx="6052997" cy="26899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BA436F-9DA7-D665-6754-246D7FA7F934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B5F5CF-E4CC-6F1B-7364-D2898AE09348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136F0-1718-9C86-A251-1C6046BAD7FB}"/>
              </a:ext>
            </a:extLst>
          </p:cNvPr>
          <p:cNvGrpSpPr/>
          <p:nvPr/>
        </p:nvGrpSpPr>
        <p:grpSpPr>
          <a:xfrm>
            <a:off x="2341080" y="1677537"/>
            <a:ext cx="7930885" cy="397933"/>
            <a:chOff x="1671991" y="1282888"/>
            <a:chExt cx="6063662" cy="29845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48B739-D815-4C73-E52D-CA080328421A}"/>
                </a:ext>
              </a:extLst>
            </p:cNvPr>
            <p:cNvSpPr/>
            <p:nvPr/>
          </p:nvSpPr>
          <p:spPr>
            <a:xfrm flipH="1">
              <a:off x="1671991" y="1282888"/>
              <a:ext cx="6052996" cy="29845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855F9-FC0D-53D7-33FF-50A9049BD4ED}"/>
                </a:ext>
              </a:extLst>
            </p:cNvPr>
            <p:cNvSpPr txBox="1"/>
            <p:nvPr/>
          </p:nvSpPr>
          <p:spPr>
            <a:xfrm flipH="1">
              <a:off x="6109634" y="1314304"/>
              <a:ext cx="1626019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68A77F-A55B-05A5-F256-D31F1940C5A8}"/>
              </a:ext>
            </a:extLst>
          </p:cNvPr>
          <p:cNvSpPr txBox="1"/>
          <p:nvPr/>
        </p:nvSpPr>
        <p:spPr>
          <a:xfrm>
            <a:off x="456750" y="1539010"/>
            <a:ext cx="581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“A”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C6399-AABF-A856-4F67-265AC2A477FA}"/>
              </a:ext>
            </a:extLst>
          </p:cNvPr>
          <p:cNvSpPr txBox="1"/>
          <p:nvPr/>
        </p:nvSpPr>
        <p:spPr>
          <a:xfrm>
            <a:off x="11313615" y="1492766"/>
            <a:ext cx="592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“Z”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FED45A-29F3-5782-893E-50A1761D2B53}"/>
              </a:ext>
            </a:extLst>
          </p:cNvPr>
          <p:cNvSpPr>
            <a:spLocks noChangeAspect="1"/>
          </p:cNvSpPr>
          <p:nvPr/>
        </p:nvSpPr>
        <p:spPr>
          <a:xfrm>
            <a:off x="10198357" y="5110179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41B8F0-4846-DFC0-B1BF-AE88EC24917D}"/>
              </a:ext>
            </a:extLst>
          </p:cNvPr>
          <p:cNvSpPr>
            <a:spLocks noChangeAspect="1"/>
          </p:cNvSpPr>
          <p:nvPr/>
        </p:nvSpPr>
        <p:spPr>
          <a:xfrm>
            <a:off x="981998" y="5156423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C9EFB6-8A33-9E8E-C2B2-A0AAD7EDF8A7}"/>
              </a:ext>
            </a:extLst>
          </p:cNvPr>
          <p:cNvGrpSpPr/>
          <p:nvPr/>
        </p:nvGrpSpPr>
        <p:grpSpPr>
          <a:xfrm>
            <a:off x="2146761" y="5108153"/>
            <a:ext cx="8070663" cy="358653"/>
            <a:chOff x="1462843" y="1486789"/>
            <a:chExt cx="6052997" cy="26899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EEC4382-744D-CAF2-8AAD-82C1E8109129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9E3C96-546D-3D03-3ABF-2F97D726CD21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652F934-4417-E9F3-3D1E-D7A3E609B902}"/>
              </a:ext>
            </a:extLst>
          </p:cNvPr>
          <p:cNvGrpSpPr/>
          <p:nvPr/>
        </p:nvGrpSpPr>
        <p:grpSpPr>
          <a:xfrm>
            <a:off x="2306564" y="5425652"/>
            <a:ext cx="8070661" cy="397933"/>
            <a:chOff x="1671991" y="3986564"/>
            <a:chExt cx="6052996" cy="29845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92EA4FB-F43B-D5AC-0ADF-CBF4061550A9}"/>
                </a:ext>
              </a:extLst>
            </p:cNvPr>
            <p:cNvSpPr/>
            <p:nvPr/>
          </p:nvSpPr>
          <p:spPr>
            <a:xfrm flipH="1">
              <a:off x="1671991" y="3986564"/>
              <a:ext cx="6052996" cy="29845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1E2EEB-8F3D-448E-053C-756763DFF0BC}"/>
                </a:ext>
              </a:extLst>
            </p:cNvPr>
            <p:cNvSpPr txBox="1"/>
            <p:nvPr/>
          </p:nvSpPr>
          <p:spPr>
            <a:xfrm flipH="1">
              <a:off x="6109634" y="4017980"/>
              <a:ext cx="155343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D42458-6E8A-2089-431A-EE0C9B06EC4D}"/>
              </a:ext>
            </a:extLst>
          </p:cNvPr>
          <p:cNvSpPr txBox="1"/>
          <p:nvPr/>
        </p:nvSpPr>
        <p:spPr>
          <a:xfrm>
            <a:off x="456750" y="5143912"/>
            <a:ext cx="581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“A”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D05D4-DCB8-3903-BBD4-FFFAA06664A6}"/>
              </a:ext>
            </a:extLst>
          </p:cNvPr>
          <p:cNvSpPr txBox="1"/>
          <p:nvPr/>
        </p:nvSpPr>
        <p:spPr>
          <a:xfrm>
            <a:off x="11313615" y="5097668"/>
            <a:ext cx="592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“Z”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C7B054-15A1-BF59-741B-FA8E3ECCCA6C}"/>
              </a:ext>
            </a:extLst>
          </p:cNvPr>
          <p:cNvGrpSpPr/>
          <p:nvPr/>
        </p:nvGrpSpPr>
        <p:grpSpPr>
          <a:xfrm rot="16200000">
            <a:off x="-371472" y="3471994"/>
            <a:ext cx="3151696" cy="358653"/>
            <a:chOff x="1462842" y="1486790"/>
            <a:chExt cx="6423068" cy="268990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F482A78-BE01-FB3E-1EFB-2E430284FB8B}"/>
                </a:ext>
              </a:extLst>
            </p:cNvPr>
            <p:cNvSpPr/>
            <p:nvPr/>
          </p:nvSpPr>
          <p:spPr>
            <a:xfrm>
              <a:off x="1462842" y="1486790"/>
              <a:ext cx="6423068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AD5EDF-BE95-C0C6-16ED-C190D9CB4B61}"/>
                </a:ext>
              </a:extLst>
            </p:cNvPr>
            <p:cNvSpPr txBox="1"/>
            <p:nvPr/>
          </p:nvSpPr>
          <p:spPr>
            <a:xfrm>
              <a:off x="1506821" y="1516510"/>
              <a:ext cx="42931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D86681-CA10-11CA-190B-DE2FB9143289}"/>
              </a:ext>
            </a:extLst>
          </p:cNvPr>
          <p:cNvGrpSpPr/>
          <p:nvPr/>
        </p:nvGrpSpPr>
        <p:grpSpPr>
          <a:xfrm rot="16200000">
            <a:off x="9093477" y="3442776"/>
            <a:ext cx="3093260" cy="358653"/>
            <a:chOff x="1462842" y="1486789"/>
            <a:chExt cx="6498602" cy="268990"/>
          </a:xfrm>
        </p:grpSpPr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7B241A24-1931-4E62-BA7C-D307A8CD2CCE}"/>
                </a:ext>
              </a:extLst>
            </p:cNvPr>
            <p:cNvSpPr/>
            <p:nvPr/>
          </p:nvSpPr>
          <p:spPr>
            <a:xfrm>
              <a:off x="1462842" y="1486789"/>
              <a:ext cx="6498602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2B0253A-1A4E-C56D-30C1-30B632175E87}"/>
                </a:ext>
              </a:extLst>
            </p:cNvPr>
            <p:cNvSpPr txBox="1"/>
            <p:nvPr/>
          </p:nvSpPr>
          <p:spPr>
            <a:xfrm>
              <a:off x="1506823" y="1516509"/>
              <a:ext cx="4293164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0C156E-026D-8758-3A64-001B7AC29415}"/>
              </a:ext>
            </a:extLst>
          </p:cNvPr>
          <p:cNvGrpSpPr/>
          <p:nvPr/>
        </p:nvGrpSpPr>
        <p:grpSpPr>
          <a:xfrm rot="5400000" flipV="1">
            <a:off x="216966" y="3365464"/>
            <a:ext cx="3050111" cy="358653"/>
            <a:chOff x="1462846" y="1486789"/>
            <a:chExt cx="6216040" cy="268990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44B3BB31-A09F-27B5-1B4E-DEC9D9D05433}"/>
                </a:ext>
              </a:extLst>
            </p:cNvPr>
            <p:cNvSpPr/>
            <p:nvPr/>
          </p:nvSpPr>
          <p:spPr>
            <a:xfrm>
              <a:off x="1462846" y="1486789"/>
              <a:ext cx="6216040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705053-53E9-8BC8-0E58-F8E39A92EA9C}"/>
                </a:ext>
              </a:extLst>
            </p:cNvPr>
            <p:cNvSpPr txBox="1"/>
            <p:nvPr/>
          </p:nvSpPr>
          <p:spPr>
            <a:xfrm>
              <a:off x="1506824" y="1516508"/>
              <a:ext cx="42931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4FE37DE-BD48-E803-D134-B1F56374B16D}"/>
              </a:ext>
            </a:extLst>
          </p:cNvPr>
          <p:cNvSpPr txBox="1"/>
          <p:nvPr/>
        </p:nvSpPr>
        <p:spPr>
          <a:xfrm>
            <a:off x="10538192" y="1447860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2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095DA9-70AB-D497-A494-16DA11D8C9BA}"/>
              </a:ext>
            </a:extLst>
          </p:cNvPr>
          <p:cNvSpPr txBox="1"/>
          <p:nvPr/>
        </p:nvSpPr>
        <p:spPr>
          <a:xfrm>
            <a:off x="1296672" y="5102874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3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87956D-D5CC-6009-EF0E-329FDDE96BF4}"/>
              </a:ext>
            </a:extLst>
          </p:cNvPr>
          <p:cNvSpPr txBox="1"/>
          <p:nvPr/>
        </p:nvSpPr>
        <p:spPr>
          <a:xfrm>
            <a:off x="10551902" y="5069842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4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19FA5A6-55A3-0FDE-CD96-6D3F4A4B11D2}"/>
              </a:ext>
            </a:extLst>
          </p:cNvPr>
          <p:cNvGrpSpPr/>
          <p:nvPr/>
        </p:nvGrpSpPr>
        <p:grpSpPr>
          <a:xfrm rot="5400000" flipV="1">
            <a:off x="9645199" y="3297236"/>
            <a:ext cx="3093267" cy="358653"/>
            <a:chOff x="1462844" y="1486790"/>
            <a:chExt cx="6303991" cy="268990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2D4F9ECE-B106-3DF5-3448-C0C2000B9838}"/>
                </a:ext>
              </a:extLst>
            </p:cNvPr>
            <p:cNvSpPr/>
            <p:nvPr/>
          </p:nvSpPr>
          <p:spPr>
            <a:xfrm>
              <a:off x="1462844" y="1486790"/>
              <a:ext cx="6303991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378D4F-DAAB-E023-50AF-60A50B17E593}"/>
                </a:ext>
              </a:extLst>
            </p:cNvPr>
            <p:cNvSpPr txBox="1"/>
            <p:nvPr/>
          </p:nvSpPr>
          <p:spPr>
            <a:xfrm>
              <a:off x="1506825" y="1516510"/>
              <a:ext cx="4293165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4DBC8C-9164-34D7-C37F-AC544403E31C}"/>
              </a:ext>
            </a:extLst>
          </p:cNvPr>
          <p:cNvCxnSpPr>
            <a:cxnSpLocks/>
            <a:stCxn id="15" idx="7"/>
            <a:endCxn id="135" idx="3"/>
          </p:cNvCxnSpPr>
          <p:nvPr/>
        </p:nvCxnSpPr>
        <p:spPr>
          <a:xfrm flipV="1">
            <a:off x="2026909" y="3599347"/>
            <a:ext cx="619720" cy="1627360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8DCA23-C58E-45DD-B4DB-C2EAE6541F86}"/>
              </a:ext>
            </a:extLst>
          </p:cNvPr>
          <p:cNvCxnSpPr>
            <a:cxnSpLocks/>
            <a:stCxn id="21" idx="3"/>
            <a:endCxn id="872" idx="7"/>
          </p:cNvCxnSpPr>
          <p:nvPr/>
        </p:nvCxnSpPr>
        <p:spPr>
          <a:xfrm flipH="1">
            <a:off x="9838414" y="1914924"/>
            <a:ext cx="539221" cy="1472819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AB178EB-8BC6-1884-66D0-939F068B22EB}"/>
              </a:ext>
            </a:extLst>
          </p:cNvPr>
          <p:cNvCxnSpPr>
            <a:cxnSpLocks/>
          </p:cNvCxnSpPr>
          <p:nvPr/>
        </p:nvCxnSpPr>
        <p:spPr>
          <a:xfrm flipH="1" flipV="1">
            <a:off x="2341080" y="2192867"/>
            <a:ext cx="7824011" cy="2734733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BBE6016-58D7-0723-FB2A-1E52656BC403}"/>
              </a:ext>
            </a:extLst>
          </p:cNvPr>
          <p:cNvSpPr txBox="1"/>
          <p:nvPr/>
        </p:nvSpPr>
        <p:spPr>
          <a:xfrm rot="1161836">
            <a:off x="3258688" y="2370266"/>
            <a:ext cx="157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Avoid this!</a:t>
            </a:r>
          </a:p>
        </p:txBody>
      </p:sp>
      <p:sp>
        <p:nvSpPr>
          <p:cNvPr id="135" name="Rectangle 29">
            <a:extLst>
              <a:ext uri="{FF2B5EF4-FFF2-40B4-BE49-F238E27FC236}">
                <a16:creationId xmlns:a16="http://schemas.microsoft.com/office/drawing/2014/main" id="{A2774FE5-0DF3-27E9-DC0C-BDD0605F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123" y="3532781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139" name="Rectangle 29">
            <a:extLst>
              <a:ext uri="{FF2B5EF4-FFF2-40B4-BE49-F238E27FC236}">
                <a16:creationId xmlns:a16="http://schemas.microsoft.com/office/drawing/2014/main" id="{D7135CE2-077F-9B67-B28A-010CED6F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515" y="3544790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60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69E6-A4C7-25F7-EFE7-D375A3B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2006C29-0C2C-F678-5677-2940D3113CE1}"/>
              </a:ext>
            </a:extLst>
          </p:cNvPr>
          <p:cNvSpPr>
            <a:spLocks noChangeAspect="1"/>
          </p:cNvSpPr>
          <p:nvPr/>
        </p:nvSpPr>
        <p:spPr>
          <a:xfrm>
            <a:off x="10189890" y="1037785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BC9F1F-0712-77BB-9947-8BA35D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"/>
            <a:ext cx="11192891" cy="640347"/>
          </a:xfrm>
        </p:spPr>
        <p:txBody>
          <a:bodyPr/>
          <a:lstStyle/>
          <a:p>
            <a:r>
              <a:rPr lang="en-US" sz="2400">
                <a:solidFill>
                  <a:srgbClr val="66FF33"/>
                </a:solidFill>
              </a:rPr>
              <a:t>CS and Top Connection Directionality: 4 ended resilient CS, Backward ref</a:t>
            </a:r>
            <a:endParaRPr lang="en-US" sz="2400" dirty="0">
              <a:solidFill>
                <a:srgbClr val="66FF33"/>
              </a:solidFill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24B00EF-4C7D-39DC-B485-3F3C386E16A3}"/>
              </a:ext>
            </a:extLst>
          </p:cNvPr>
          <p:cNvSpPr>
            <a:spLocks noChangeAspect="1"/>
          </p:cNvSpPr>
          <p:nvPr/>
        </p:nvSpPr>
        <p:spPr>
          <a:xfrm>
            <a:off x="973531" y="1084029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018F1-6C56-BE1C-0884-E19C7CFC0D5A}"/>
              </a:ext>
            </a:extLst>
          </p:cNvPr>
          <p:cNvSpPr txBox="1"/>
          <p:nvPr/>
        </p:nvSpPr>
        <p:spPr>
          <a:xfrm>
            <a:off x="1296514" y="1036737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1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1A864-AC6A-1791-A80F-AF44582A2F49}"/>
              </a:ext>
            </a:extLst>
          </p:cNvPr>
          <p:cNvGrpSpPr/>
          <p:nvPr/>
        </p:nvGrpSpPr>
        <p:grpSpPr>
          <a:xfrm>
            <a:off x="1964029" y="925844"/>
            <a:ext cx="8070663" cy="358653"/>
            <a:chOff x="1462843" y="1486789"/>
            <a:chExt cx="6052997" cy="26899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BA436F-9DA7-D665-6754-246D7FA7F934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B5F5CF-E4CC-6F1B-7364-D2898AE09348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136F0-1718-9C86-A251-1C6046BAD7FB}"/>
              </a:ext>
            </a:extLst>
          </p:cNvPr>
          <p:cNvGrpSpPr/>
          <p:nvPr/>
        </p:nvGrpSpPr>
        <p:grpSpPr>
          <a:xfrm>
            <a:off x="2332614" y="1210045"/>
            <a:ext cx="7930884" cy="397933"/>
            <a:chOff x="1671991" y="1282888"/>
            <a:chExt cx="6063661" cy="29845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48B739-D815-4C73-E52D-CA080328421A}"/>
                </a:ext>
              </a:extLst>
            </p:cNvPr>
            <p:cNvSpPr/>
            <p:nvPr/>
          </p:nvSpPr>
          <p:spPr>
            <a:xfrm flipH="1">
              <a:off x="1671991" y="1282888"/>
              <a:ext cx="6052996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855F9-FC0D-53D7-33FF-50A9049BD4ED}"/>
                </a:ext>
              </a:extLst>
            </p:cNvPr>
            <p:cNvSpPr txBox="1"/>
            <p:nvPr/>
          </p:nvSpPr>
          <p:spPr>
            <a:xfrm flipH="1">
              <a:off x="6041255" y="1314304"/>
              <a:ext cx="169439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CSEPHasBackwardingPeerCSEP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1FED45A-29F3-5782-893E-50A1761D2B53}"/>
              </a:ext>
            </a:extLst>
          </p:cNvPr>
          <p:cNvSpPr>
            <a:spLocks noChangeAspect="1"/>
          </p:cNvSpPr>
          <p:nvPr/>
        </p:nvSpPr>
        <p:spPr>
          <a:xfrm>
            <a:off x="10189890" y="4642687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41B8F0-4846-DFC0-B1BF-AE88EC24917D}"/>
              </a:ext>
            </a:extLst>
          </p:cNvPr>
          <p:cNvSpPr>
            <a:spLocks noChangeAspect="1"/>
          </p:cNvSpPr>
          <p:nvPr/>
        </p:nvSpPr>
        <p:spPr>
          <a:xfrm>
            <a:off x="973531" y="4688931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C9EFB6-8A33-9E8E-C2B2-A0AAD7EDF8A7}"/>
              </a:ext>
            </a:extLst>
          </p:cNvPr>
          <p:cNvGrpSpPr/>
          <p:nvPr/>
        </p:nvGrpSpPr>
        <p:grpSpPr>
          <a:xfrm>
            <a:off x="2138294" y="4640661"/>
            <a:ext cx="8070663" cy="358653"/>
            <a:chOff x="1462843" y="1486789"/>
            <a:chExt cx="6052997" cy="26899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EEC4382-744D-CAF2-8AAD-82C1E8109129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9E3C96-546D-3D03-3ABF-2F97D726CD21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92EA4FB-F43B-D5AC-0ADF-CBF4061550A9}"/>
              </a:ext>
            </a:extLst>
          </p:cNvPr>
          <p:cNvSpPr/>
          <p:nvPr/>
        </p:nvSpPr>
        <p:spPr>
          <a:xfrm flipH="1">
            <a:off x="2298098" y="4958162"/>
            <a:ext cx="8070661" cy="39793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E2EEB-8F3D-448E-053C-756763DFF0BC}"/>
              </a:ext>
            </a:extLst>
          </p:cNvPr>
          <p:cNvSpPr txBox="1"/>
          <p:nvPr/>
        </p:nvSpPr>
        <p:spPr>
          <a:xfrm flipH="1">
            <a:off x="8047333" y="5000050"/>
            <a:ext cx="2238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FFFF00"/>
                </a:solidFill>
              </a:defRPr>
            </a:lvl1pPr>
          </a:lstStyle>
          <a:p>
            <a:pPr defTabSz="609585"/>
            <a:r>
              <a:rPr lang="en-US" sz="1200">
                <a:latin typeface="Calibri"/>
              </a:rPr>
              <a:t>CSEPHasBackwardingPeerCSEP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C7B054-15A1-BF59-741B-FA8E3ECCCA6C}"/>
              </a:ext>
            </a:extLst>
          </p:cNvPr>
          <p:cNvGrpSpPr/>
          <p:nvPr/>
        </p:nvGrpSpPr>
        <p:grpSpPr>
          <a:xfrm rot="16200000">
            <a:off x="-379939" y="3004502"/>
            <a:ext cx="3151696" cy="358653"/>
            <a:chOff x="1462842" y="1486790"/>
            <a:chExt cx="6423068" cy="268990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F482A78-BE01-FB3E-1EFB-2E430284FB8B}"/>
                </a:ext>
              </a:extLst>
            </p:cNvPr>
            <p:cNvSpPr/>
            <p:nvPr/>
          </p:nvSpPr>
          <p:spPr>
            <a:xfrm>
              <a:off x="1462842" y="1486790"/>
              <a:ext cx="6423068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AD5EDF-BE95-C0C6-16ED-C190D9CB4B61}"/>
                </a:ext>
              </a:extLst>
            </p:cNvPr>
            <p:cNvSpPr txBox="1"/>
            <p:nvPr/>
          </p:nvSpPr>
          <p:spPr>
            <a:xfrm>
              <a:off x="1506821" y="1516510"/>
              <a:ext cx="42931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D86681-CA10-11CA-190B-DE2FB9143289}"/>
              </a:ext>
            </a:extLst>
          </p:cNvPr>
          <p:cNvGrpSpPr/>
          <p:nvPr/>
        </p:nvGrpSpPr>
        <p:grpSpPr>
          <a:xfrm rot="16200000">
            <a:off x="9085011" y="2975284"/>
            <a:ext cx="3093260" cy="358653"/>
            <a:chOff x="1462842" y="1486789"/>
            <a:chExt cx="6498602" cy="268990"/>
          </a:xfrm>
        </p:grpSpPr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7B241A24-1931-4E62-BA7C-D307A8CD2CCE}"/>
                </a:ext>
              </a:extLst>
            </p:cNvPr>
            <p:cNvSpPr/>
            <p:nvPr/>
          </p:nvSpPr>
          <p:spPr>
            <a:xfrm>
              <a:off x="1462842" y="1486789"/>
              <a:ext cx="6498602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2B0253A-1A4E-C56D-30C1-30B632175E87}"/>
                </a:ext>
              </a:extLst>
            </p:cNvPr>
            <p:cNvSpPr txBox="1"/>
            <p:nvPr/>
          </p:nvSpPr>
          <p:spPr>
            <a:xfrm>
              <a:off x="1506823" y="1516509"/>
              <a:ext cx="4293164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0C156E-026D-8758-3A64-001B7AC29415}"/>
              </a:ext>
            </a:extLst>
          </p:cNvPr>
          <p:cNvGrpSpPr/>
          <p:nvPr/>
        </p:nvGrpSpPr>
        <p:grpSpPr>
          <a:xfrm rot="5400000" flipV="1">
            <a:off x="208499" y="2897972"/>
            <a:ext cx="3050111" cy="358653"/>
            <a:chOff x="1462846" y="1486789"/>
            <a:chExt cx="6216040" cy="268990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44B3BB31-A09F-27B5-1B4E-DEC9D9D05433}"/>
                </a:ext>
              </a:extLst>
            </p:cNvPr>
            <p:cNvSpPr/>
            <p:nvPr/>
          </p:nvSpPr>
          <p:spPr>
            <a:xfrm>
              <a:off x="1462846" y="1486789"/>
              <a:ext cx="6216040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705053-53E9-8BC8-0E58-F8E39A92EA9C}"/>
                </a:ext>
              </a:extLst>
            </p:cNvPr>
            <p:cNvSpPr txBox="1"/>
            <p:nvPr/>
          </p:nvSpPr>
          <p:spPr>
            <a:xfrm>
              <a:off x="1506824" y="1516508"/>
              <a:ext cx="42931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4FE37DE-BD48-E803-D134-B1F56374B16D}"/>
              </a:ext>
            </a:extLst>
          </p:cNvPr>
          <p:cNvSpPr txBox="1"/>
          <p:nvPr/>
        </p:nvSpPr>
        <p:spPr>
          <a:xfrm>
            <a:off x="10529726" y="98036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2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095DA9-70AB-D497-A494-16DA11D8C9BA}"/>
              </a:ext>
            </a:extLst>
          </p:cNvPr>
          <p:cNvSpPr txBox="1"/>
          <p:nvPr/>
        </p:nvSpPr>
        <p:spPr>
          <a:xfrm>
            <a:off x="1288206" y="4635382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3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87956D-D5CC-6009-EF0E-329FDDE96BF4}"/>
              </a:ext>
            </a:extLst>
          </p:cNvPr>
          <p:cNvSpPr txBox="1"/>
          <p:nvPr/>
        </p:nvSpPr>
        <p:spPr>
          <a:xfrm>
            <a:off x="10543435" y="4602350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4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19FA5A6-55A3-0FDE-CD96-6D3F4A4B11D2}"/>
              </a:ext>
            </a:extLst>
          </p:cNvPr>
          <p:cNvGrpSpPr/>
          <p:nvPr/>
        </p:nvGrpSpPr>
        <p:grpSpPr>
          <a:xfrm rot="5400000" flipV="1">
            <a:off x="9636732" y="2829744"/>
            <a:ext cx="3093267" cy="358653"/>
            <a:chOff x="1462844" y="1486790"/>
            <a:chExt cx="6303991" cy="268990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2D4F9ECE-B106-3DF5-3448-C0C2000B9838}"/>
                </a:ext>
              </a:extLst>
            </p:cNvPr>
            <p:cNvSpPr/>
            <p:nvPr/>
          </p:nvSpPr>
          <p:spPr>
            <a:xfrm>
              <a:off x="1462844" y="1486790"/>
              <a:ext cx="6303991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378D4F-DAAB-E023-50AF-60A50B17E593}"/>
                </a:ext>
              </a:extLst>
            </p:cNvPr>
            <p:cNvSpPr txBox="1"/>
            <p:nvPr/>
          </p:nvSpPr>
          <p:spPr>
            <a:xfrm>
              <a:off x="1506825" y="1516510"/>
              <a:ext cx="4293165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6BBE6016-58D7-0723-FB2A-1E52656BC403}"/>
              </a:ext>
            </a:extLst>
          </p:cNvPr>
          <p:cNvSpPr txBox="1"/>
          <p:nvPr/>
        </p:nvSpPr>
        <p:spPr>
          <a:xfrm rot="1161836">
            <a:off x="3250222" y="1902774"/>
            <a:ext cx="157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>
                <a:solidFill>
                  <a:srgbClr val="4B4B4B"/>
                </a:solidFill>
                <a:latin typeface="Calibri"/>
              </a:rPr>
              <a:t>Avoid this!</a:t>
            </a:r>
          </a:p>
        </p:txBody>
      </p:sp>
      <p:sp>
        <p:nvSpPr>
          <p:cNvPr id="3" name="Rounded Rectangular Callout 1056">
            <a:extLst>
              <a:ext uri="{FF2B5EF4-FFF2-40B4-BE49-F238E27FC236}">
                <a16:creationId xmlns:a16="http://schemas.microsoft.com/office/drawing/2014/main" id="{2EC2B850-9A00-D97D-AD88-F532A914D470}"/>
              </a:ext>
            </a:extLst>
          </p:cNvPr>
          <p:cNvSpPr/>
          <p:nvPr/>
        </p:nvSpPr>
        <p:spPr>
          <a:xfrm flipH="1">
            <a:off x="2868507" y="5757348"/>
            <a:ext cx="6649679" cy="879659"/>
          </a:xfrm>
          <a:prstGeom prst="wedgeRoundRectCallout">
            <a:avLst>
              <a:gd name="adj1" fmla="val -42628"/>
              <a:gd name="adj2" fmla="val -97615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The A/Z paradigm is implemented by an additional </a:t>
            </a:r>
            <a:r>
              <a:rPr lang="en-US" altLang="en-US" sz="1400" b="1" i="1" kern="0">
                <a:solidFill>
                  <a:srgbClr val="000000"/>
                </a:solidFill>
                <a:latin typeface="Calibri" pitchFamily="34" charset="0"/>
              </a:rPr>
              <a:t>peer reference</a:t>
            </a: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en-GB" altLang="en-US" sz="1400" kern="0">
              <a:solidFill>
                <a:srgbClr val="000000"/>
              </a:solidFill>
              <a:latin typeface="Calibri" pitchFamily="34" charset="0"/>
            </a:endParaRP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Direction 1  2 is identified as CSEP 1 has Forwarding Peer ref to CSEP 2 </a:t>
            </a:r>
          </a:p>
          <a:p>
            <a:pPr marL="304792" indent="-304792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400" kern="0">
                <a:solidFill>
                  <a:srgbClr val="000000"/>
                </a:solidFill>
                <a:latin typeface="Calibri" pitchFamily="34" charset="0"/>
                <a:sym typeface="Wingdings" panose="05000000000000000000" pitchFamily="2" charset="2"/>
              </a:rPr>
              <a:t>Direction 2  1 is identified as CSEP 2 has Backwarding Peer ref to CSEP 1 </a:t>
            </a:r>
            <a:endParaRPr lang="en-GB" altLang="en-US" sz="14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C587303C-0189-315A-EC7F-1C46D3FD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50" y="2906346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064EA739-B487-C2BB-71AA-50BCD139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598" y="2906346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" name="Rectangle 135">
            <a:extLst>
              <a:ext uri="{FF2B5EF4-FFF2-40B4-BE49-F238E27FC236}">
                <a16:creationId xmlns:a16="http://schemas.microsoft.com/office/drawing/2014/main" id="{7E0F4444-1E78-89BD-D73B-6BE8130D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68" y="2867871"/>
            <a:ext cx="276955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  <a:cs typeface="Arial" charset="0"/>
              </a:rPr>
              <a:t>MC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 Connectivity 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4" name="Rectangle 127">
            <a:extLst>
              <a:ext uri="{FF2B5EF4-FFF2-40B4-BE49-F238E27FC236}">
                <a16:creationId xmlns:a16="http://schemas.microsoft.com/office/drawing/2014/main" id="{4288F0E3-98DB-B083-2279-05595A8F3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208" y="2842248"/>
            <a:ext cx="7303179" cy="320709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9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79114C12-7D09-F0D6-0C90-45EAC818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324" y="2878773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C34A444B-75C6-8CEE-E10E-405505C1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16" y="2878773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23" name="Rectangle 135">
            <a:extLst>
              <a:ext uri="{FF2B5EF4-FFF2-40B4-BE49-F238E27FC236}">
                <a16:creationId xmlns:a16="http://schemas.microsoft.com/office/drawing/2014/main" id="{5BB7DF5B-9592-1123-2B61-6AF8DDC9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2" y="2889856"/>
            <a:ext cx="33793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OTSiMCA</a:t>
            </a:r>
            <a:r>
              <a:rPr lang="en-US" sz="1000" b="1" ker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Connectivity 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07" name="Rectangle 29">
            <a:extLst>
              <a:ext uri="{FF2B5EF4-FFF2-40B4-BE49-F238E27FC236}">
                <a16:creationId xmlns:a16="http://schemas.microsoft.com/office/drawing/2014/main" id="{789C781C-F898-65AB-94F1-A3799386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324" y="3035231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108" name="Rectangle 29">
            <a:extLst>
              <a:ext uri="{FF2B5EF4-FFF2-40B4-BE49-F238E27FC236}">
                <a16:creationId xmlns:a16="http://schemas.microsoft.com/office/drawing/2014/main" id="{D49914D4-4B28-1EF8-7D8C-3279D116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16" y="3047241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177F5999-1A18-BB1A-04B0-1A1B422CFA66}"/>
              </a:ext>
            </a:extLst>
          </p:cNvPr>
          <p:cNvCxnSpPr>
            <a:cxnSpLocks/>
            <a:stCxn id="16" idx="1"/>
            <a:endCxn id="610" idx="5"/>
          </p:cNvCxnSpPr>
          <p:nvPr/>
        </p:nvCxnSpPr>
        <p:spPr>
          <a:xfrm flipH="1" flipV="1">
            <a:off x="2018443" y="1493676"/>
            <a:ext cx="591388" cy="1396517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4DBC8C-9164-34D7-C37F-AC544403E31C}"/>
              </a:ext>
            </a:extLst>
          </p:cNvPr>
          <p:cNvCxnSpPr>
            <a:cxnSpLocks/>
            <a:stCxn id="15" idx="7"/>
            <a:endCxn id="107" idx="4"/>
          </p:cNvCxnSpPr>
          <p:nvPr/>
        </p:nvCxnSpPr>
        <p:spPr>
          <a:xfrm flipV="1">
            <a:off x="2018443" y="3113219"/>
            <a:ext cx="621584" cy="1645996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Arrow Connector 874">
            <a:extLst>
              <a:ext uri="{FF2B5EF4-FFF2-40B4-BE49-F238E27FC236}">
                <a16:creationId xmlns:a16="http://schemas.microsoft.com/office/drawing/2014/main" id="{54EBEE47-3537-2462-8529-560DC1D65CC6}"/>
              </a:ext>
            </a:extLst>
          </p:cNvPr>
          <p:cNvCxnSpPr>
            <a:cxnSpLocks/>
            <a:stCxn id="108" idx="4"/>
            <a:endCxn id="2" idx="1"/>
          </p:cNvCxnSpPr>
          <p:nvPr/>
        </p:nvCxnSpPr>
        <p:spPr>
          <a:xfrm>
            <a:off x="9771419" y="3125229"/>
            <a:ext cx="597749" cy="1587743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8DCA23-C58E-45DD-B4DB-C2EAE6541F86}"/>
              </a:ext>
            </a:extLst>
          </p:cNvPr>
          <p:cNvCxnSpPr>
            <a:cxnSpLocks/>
            <a:stCxn id="21" idx="3"/>
            <a:endCxn id="17" idx="7"/>
          </p:cNvCxnSpPr>
          <p:nvPr/>
        </p:nvCxnSpPr>
        <p:spPr>
          <a:xfrm flipH="1">
            <a:off x="9801616" y="1447433"/>
            <a:ext cx="567553" cy="1442761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AB178EB-8BC6-1884-66D0-939F068B22EB}"/>
              </a:ext>
            </a:extLst>
          </p:cNvPr>
          <p:cNvCxnSpPr>
            <a:cxnSpLocks/>
          </p:cNvCxnSpPr>
          <p:nvPr/>
        </p:nvCxnSpPr>
        <p:spPr>
          <a:xfrm flipH="1" flipV="1">
            <a:off x="2332613" y="1725375"/>
            <a:ext cx="7824011" cy="2734733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4C2AA53-2AD7-F61F-B75C-8922E6BFDDFC}"/>
              </a:ext>
            </a:extLst>
          </p:cNvPr>
          <p:cNvSpPr txBox="1"/>
          <p:nvPr/>
        </p:nvSpPr>
        <p:spPr>
          <a:xfrm>
            <a:off x="6531873" y="2543894"/>
            <a:ext cx="129249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direction: bidir</a:t>
            </a:r>
          </a:p>
        </p:txBody>
      </p:sp>
    </p:spTree>
    <p:extLst>
      <p:ext uri="{BB962C8B-B14F-4D97-AF65-F5344CB8AC3E}">
        <p14:creationId xmlns:p14="http://schemas.microsoft.com/office/powerpoint/2010/main" val="34387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69E6-A4C7-25F7-EFE7-D375A3B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2006C29-0C2C-F678-5677-2940D3113CE1}"/>
              </a:ext>
            </a:extLst>
          </p:cNvPr>
          <p:cNvSpPr>
            <a:spLocks noChangeAspect="1"/>
          </p:cNvSpPr>
          <p:nvPr/>
        </p:nvSpPr>
        <p:spPr>
          <a:xfrm>
            <a:off x="10283391" y="1036736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BC9F1F-0712-77BB-9947-8BA35D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"/>
            <a:ext cx="11192891" cy="640347"/>
          </a:xfrm>
        </p:spPr>
        <p:txBody>
          <a:bodyPr/>
          <a:lstStyle/>
          <a:p>
            <a:r>
              <a:rPr lang="en-US" sz="2400">
                <a:solidFill>
                  <a:srgbClr val="66FF33"/>
                </a:solidFill>
              </a:rPr>
              <a:t>CS and Top Connection Directionality: 3 ended resilient CS, Backward ref</a:t>
            </a:r>
            <a:endParaRPr lang="en-US" sz="2400" dirty="0">
              <a:solidFill>
                <a:srgbClr val="66FF33"/>
              </a:solidFill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24B00EF-4C7D-39DC-B485-3F3C386E16A3}"/>
              </a:ext>
            </a:extLst>
          </p:cNvPr>
          <p:cNvSpPr>
            <a:spLocks noChangeAspect="1"/>
          </p:cNvSpPr>
          <p:nvPr/>
        </p:nvSpPr>
        <p:spPr>
          <a:xfrm>
            <a:off x="973531" y="1084029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867" name="Rectangle 29">
            <a:extLst>
              <a:ext uri="{FF2B5EF4-FFF2-40B4-BE49-F238E27FC236}">
                <a16:creationId xmlns:a16="http://schemas.microsoft.com/office/drawing/2014/main" id="{DF3BCFB9-7F0C-F7FD-4528-E50E9486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155" y="2237267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0" name="Rectangle 127">
            <a:extLst>
              <a:ext uri="{FF2B5EF4-FFF2-40B4-BE49-F238E27FC236}">
                <a16:creationId xmlns:a16="http://schemas.microsoft.com/office/drawing/2014/main" id="{F0835E5A-8A6B-ECA5-6DB6-D696E0C0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315" y="2212219"/>
            <a:ext cx="3660685" cy="307605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9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1" name="Rectangle 29">
            <a:extLst>
              <a:ext uri="{FF2B5EF4-FFF2-40B4-BE49-F238E27FC236}">
                <a16:creationId xmlns:a16="http://schemas.microsoft.com/office/drawing/2014/main" id="{D7D9E388-2745-14B4-BDF1-62D88CEB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570" y="2237267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2" name="Rectangle 29">
            <a:extLst>
              <a:ext uri="{FF2B5EF4-FFF2-40B4-BE49-F238E27FC236}">
                <a16:creationId xmlns:a16="http://schemas.microsoft.com/office/drawing/2014/main" id="{33521F72-67CA-B2BC-9889-9957AE93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714" y="2248689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73" name="Rectangle 135">
            <a:extLst>
              <a:ext uri="{FF2B5EF4-FFF2-40B4-BE49-F238E27FC236}">
                <a16:creationId xmlns:a16="http://schemas.microsoft.com/office/drawing/2014/main" id="{A49A82ED-7925-DB04-52C9-E2AB1645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261" y="2273186"/>
            <a:ext cx="200950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OTSiMCA</a:t>
            </a:r>
            <a:r>
              <a:rPr lang="en-US" sz="1000" b="1" ker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Connectivity 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177F5999-1A18-BB1A-04B0-1A1B422CFA66}"/>
              </a:ext>
            </a:extLst>
          </p:cNvPr>
          <p:cNvCxnSpPr>
            <a:cxnSpLocks/>
            <a:stCxn id="871" idx="1"/>
            <a:endCxn id="610" idx="5"/>
          </p:cNvCxnSpPr>
          <p:nvPr/>
        </p:nvCxnSpPr>
        <p:spPr>
          <a:xfrm flipH="1" flipV="1">
            <a:off x="2018444" y="1493677"/>
            <a:ext cx="474633" cy="755012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6E7BFB6-EBD5-96B8-6A22-38B51B35AF7D}"/>
              </a:ext>
            </a:extLst>
          </p:cNvPr>
          <p:cNvSpPr txBox="1"/>
          <p:nvPr/>
        </p:nvSpPr>
        <p:spPr>
          <a:xfrm>
            <a:off x="3639838" y="1929485"/>
            <a:ext cx="129249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direction: bidir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018F1-6C56-BE1C-0884-E19C7CFC0D5A}"/>
              </a:ext>
            </a:extLst>
          </p:cNvPr>
          <p:cNvSpPr txBox="1"/>
          <p:nvPr/>
        </p:nvSpPr>
        <p:spPr>
          <a:xfrm>
            <a:off x="1296514" y="1036737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1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1A864-AC6A-1791-A80F-AF44582A2F49}"/>
              </a:ext>
            </a:extLst>
          </p:cNvPr>
          <p:cNvGrpSpPr/>
          <p:nvPr/>
        </p:nvGrpSpPr>
        <p:grpSpPr>
          <a:xfrm>
            <a:off x="1964029" y="925844"/>
            <a:ext cx="8070663" cy="358653"/>
            <a:chOff x="1462843" y="1486789"/>
            <a:chExt cx="6052997" cy="26899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BA436F-9DA7-D665-6754-246D7FA7F934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B5F5CF-E4CC-6F1B-7364-D2898AE09348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136F0-1718-9C86-A251-1C6046BAD7FB}"/>
              </a:ext>
            </a:extLst>
          </p:cNvPr>
          <p:cNvGrpSpPr/>
          <p:nvPr/>
        </p:nvGrpSpPr>
        <p:grpSpPr>
          <a:xfrm>
            <a:off x="2332614" y="1210045"/>
            <a:ext cx="7930884" cy="397933"/>
            <a:chOff x="1671991" y="1282888"/>
            <a:chExt cx="6063661" cy="29845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48B739-D815-4C73-E52D-CA080328421A}"/>
                </a:ext>
              </a:extLst>
            </p:cNvPr>
            <p:cNvSpPr/>
            <p:nvPr/>
          </p:nvSpPr>
          <p:spPr>
            <a:xfrm flipH="1">
              <a:off x="1671991" y="1282888"/>
              <a:ext cx="6052996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855F9-FC0D-53D7-33FF-50A9049BD4ED}"/>
                </a:ext>
              </a:extLst>
            </p:cNvPr>
            <p:cNvSpPr txBox="1"/>
            <p:nvPr/>
          </p:nvSpPr>
          <p:spPr>
            <a:xfrm flipH="1">
              <a:off x="6041255" y="1314304"/>
              <a:ext cx="169439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CSEPHasBackwardingPeerCSEP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341B8F0-4846-DFC0-B1BF-AE88EC24917D}"/>
              </a:ext>
            </a:extLst>
          </p:cNvPr>
          <p:cNvSpPr>
            <a:spLocks noChangeAspect="1"/>
          </p:cNvSpPr>
          <p:nvPr/>
        </p:nvSpPr>
        <p:spPr>
          <a:xfrm>
            <a:off x="973531" y="4688931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C9EFB6-8A33-9E8E-C2B2-A0AAD7EDF8A7}"/>
              </a:ext>
            </a:extLst>
          </p:cNvPr>
          <p:cNvGrpSpPr/>
          <p:nvPr/>
        </p:nvGrpSpPr>
        <p:grpSpPr>
          <a:xfrm rot="20317004">
            <a:off x="1862693" y="3033916"/>
            <a:ext cx="8865180" cy="358653"/>
            <a:chOff x="1462843" y="1486789"/>
            <a:chExt cx="6052997" cy="26899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EEC4382-744D-CAF2-8AAD-82C1E8109129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9E3C96-546D-3D03-3ABF-2F97D726CD21}"/>
                </a:ext>
              </a:extLst>
            </p:cNvPr>
            <p:cNvSpPr txBox="1"/>
            <p:nvPr/>
          </p:nvSpPr>
          <p:spPr>
            <a:xfrm>
              <a:off x="1506826" y="1516511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E7CC1E-B1BA-AAE6-7613-65C694B82873}"/>
              </a:ext>
            </a:extLst>
          </p:cNvPr>
          <p:cNvGrpSpPr/>
          <p:nvPr/>
        </p:nvGrpSpPr>
        <p:grpSpPr>
          <a:xfrm rot="20298900">
            <a:off x="2186584" y="3120875"/>
            <a:ext cx="9383572" cy="397933"/>
            <a:chOff x="1421244" y="3718621"/>
            <a:chExt cx="6355325" cy="29845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92EA4FB-F43B-D5AC-0ADF-CBF4061550A9}"/>
                </a:ext>
              </a:extLst>
            </p:cNvPr>
            <p:cNvSpPr/>
            <p:nvPr/>
          </p:nvSpPr>
          <p:spPr>
            <a:xfrm flipH="1">
              <a:off x="1421244" y="3718621"/>
              <a:ext cx="6355325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1E2EEB-8F3D-448E-053C-756763DFF0BC}"/>
                </a:ext>
              </a:extLst>
            </p:cNvPr>
            <p:cNvSpPr txBox="1"/>
            <p:nvPr/>
          </p:nvSpPr>
          <p:spPr>
            <a:xfrm flipH="1">
              <a:off x="6035499" y="3761579"/>
              <a:ext cx="1679149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FFFF00"/>
                  </a:solidFill>
                </a:defRPr>
              </a:lvl1pPr>
            </a:lstStyle>
            <a:p>
              <a:pPr defTabSz="609585"/>
              <a:r>
                <a:rPr lang="en-US" sz="1200">
                  <a:latin typeface="Calibri"/>
                </a:rPr>
                <a:t>CSEPHasBackwardingPeerCSEP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C7B054-15A1-BF59-741B-FA8E3ECCCA6C}"/>
              </a:ext>
            </a:extLst>
          </p:cNvPr>
          <p:cNvGrpSpPr/>
          <p:nvPr/>
        </p:nvGrpSpPr>
        <p:grpSpPr>
          <a:xfrm rot="16200000">
            <a:off x="-379939" y="3004502"/>
            <a:ext cx="3151696" cy="358653"/>
            <a:chOff x="1462842" y="1486790"/>
            <a:chExt cx="6423068" cy="268990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F482A78-BE01-FB3E-1EFB-2E430284FB8B}"/>
                </a:ext>
              </a:extLst>
            </p:cNvPr>
            <p:cNvSpPr/>
            <p:nvPr/>
          </p:nvSpPr>
          <p:spPr>
            <a:xfrm>
              <a:off x="1462842" y="1486790"/>
              <a:ext cx="6423068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AD5EDF-BE95-C0C6-16ED-C190D9CB4B61}"/>
                </a:ext>
              </a:extLst>
            </p:cNvPr>
            <p:cNvSpPr txBox="1"/>
            <p:nvPr/>
          </p:nvSpPr>
          <p:spPr>
            <a:xfrm>
              <a:off x="1506821" y="1516510"/>
              <a:ext cx="42931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0C156E-026D-8758-3A64-001B7AC29415}"/>
              </a:ext>
            </a:extLst>
          </p:cNvPr>
          <p:cNvGrpSpPr/>
          <p:nvPr/>
        </p:nvGrpSpPr>
        <p:grpSpPr>
          <a:xfrm rot="5400000" flipV="1">
            <a:off x="208499" y="2897972"/>
            <a:ext cx="3050111" cy="358653"/>
            <a:chOff x="1462846" y="1486789"/>
            <a:chExt cx="6216040" cy="268990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44B3BB31-A09F-27B5-1B4E-DEC9D9D05433}"/>
                </a:ext>
              </a:extLst>
            </p:cNvPr>
            <p:cNvSpPr/>
            <p:nvPr/>
          </p:nvSpPr>
          <p:spPr>
            <a:xfrm>
              <a:off x="1462846" y="1486789"/>
              <a:ext cx="6216040" cy="268990"/>
            </a:xfrm>
            <a:prstGeom prst="rightArrow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705053-53E9-8BC8-0E58-F8E39A92EA9C}"/>
                </a:ext>
              </a:extLst>
            </p:cNvPr>
            <p:cNvSpPr txBox="1"/>
            <p:nvPr/>
          </p:nvSpPr>
          <p:spPr>
            <a:xfrm>
              <a:off x="1506824" y="1516508"/>
              <a:ext cx="42931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CSEPIsProtectedByCSEP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4FE37DE-BD48-E803-D134-B1F56374B16D}"/>
              </a:ext>
            </a:extLst>
          </p:cNvPr>
          <p:cNvSpPr txBox="1"/>
          <p:nvPr/>
        </p:nvSpPr>
        <p:spPr>
          <a:xfrm>
            <a:off x="10623227" y="97931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2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095DA9-70AB-D497-A494-16DA11D8C9BA}"/>
              </a:ext>
            </a:extLst>
          </p:cNvPr>
          <p:cNvSpPr txBox="1"/>
          <p:nvPr/>
        </p:nvSpPr>
        <p:spPr>
          <a:xfrm>
            <a:off x="1288206" y="4635382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3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bidir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8DCA23-C58E-45DD-B4DB-C2EAE6541F86}"/>
              </a:ext>
            </a:extLst>
          </p:cNvPr>
          <p:cNvCxnSpPr>
            <a:cxnSpLocks/>
            <a:stCxn id="21" idx="3"/>
            <a:endCxn id="872" idx="7"/>
          </p:cNvCxnSpPr>
          <p:nvPr/>
        </p:nvCxnSpPr>
        <p:spPr>
          <a:xfrm flipH="1">
            <a:off x="6031613" y="1446383"/>
            <a:ext cx="4431057" cy="813727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056">
            <a:extLst>
              <a:ext uri="{FF2B5EF4-FFF2-40B4-BE49-F238E27FC236}">
                <a16:creationId xmlns:a16="http://schemas.microsoft.com/office/drawing/2014/main" id="{9C893328-D989-AE2C-FFAE-D60F149FD605}"/>
              </a:ext>
            </a:extLst>
          </p:cNvPr>
          <p:cNvSpPr/>
          <p:nvPr/>
        </p:nvSpPr>
        <p:spPr>
          <a:xfrm flipH="1">
            <a:off x="7636934" y="3511538"/>
            <a:ext cx="4274765" cy="337743"/>
          </a:xfrm>
          <a:prstGeom prst="wedgeRoundRectCallout">
            <a:avLst>
              <a:gd name="adj1" fmla="val -31105"/>
              <a:gd name="adj2" fmla="val -11209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Two instances of </a:t>
            </a:r>
            <a:r>
              <a:rPr lang="en-US" sz="1400">
                <a:solidFill>
                  <a:srgbClr val="FFFF00"/>
                </a:solidFill>
                <a:latin typeface="Calibri"/>
              </a:rPr>
              <a:t>CSEPHasBackwardingPeerCSEP</a:t>
            </a:r>
            <a:r>
              <a:rPr lang="en-GB" sz="1400" kern="0">
                <a:solidFill>
                  <a:srgbClr val="000000"/>
                </a:solidFill>
                <a:latin typeface="Calibri" pitchFamily="34" charset="0"/>
              </a:rPr>
              <a:t> pointer</a:t>
            </a:r>
            <a:endParaRPr lang="en-US" sz="1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A4EFC-9C74-0113-0B6E-C8246A794844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11328304" y="1446383"/>
            <a:ext cx="347353" cy="2065155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29">
            <a:extLst>
              <a:ext uri="{FF2B5EF4-FFF2-40B4-BE49-F238E27FC236}">
                <a16:creationId xmlns:a16="http://schemas.microsoft.com/office/drawing/2014/main" id="{2D1B7C20-5CC9-7FD7-D38B-E701B1FE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220" y="2418873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4DBC8C-9164-34D7-C37F-AC544403E31C}"/>
              </a:ext>
            </a:extLst>
          </p:cNvPr>
          <p:cNvCxnSpPr>
            <a:cxnSpLocks/>
            <a:stCxn id="15" idx="7"/>
            <a:endCxn id="107" idx="4"/>
          </p:cNvCxnSpPr>
          <p:nvPr/>
        </p:nvCxnSpPr>
        <p:spPr>
          <a:xfrm flipV="1">
            <a:off x="2018443" y="2496860"/>
            <a:ext cx="499480" cy="2262355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0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69E6-A4C7-25F7-EFE7-D375A3B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2006C29-0C2C-F678-5677-2940D3113CE1}"/>
              </a:ext>
            </a:extLst>
          </p:cNvPr>
          <p:cNvSpPr>
            <a:spLocks noChangeAspect="1"/>
          </p:cNvSpPr>
          <p:nvPr/>
        </p:nvSpPr>
        <p:spPr>
          <a:xfrm>
            <a:off x="10283391" y="1036736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BC9F1F-0712-77BB-9947-8BA35D0F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1"/>
            <a:ext cx="11192891" cy="640347"/>
          </a:xfrm>
        </p:spPr>
        <p:txBody>
          <a:bodyPr/>
          <a:lstStyle/>
          <a:p>
            <a:r>
              <a:rPr lang="en-US" sz="2400">
                <a:solidFill>
                  <a:srgbClr val="66FF33"/>
                </a:solidFill>
              </a:rPr>
              <a:t>CS and Top Connection Directionality: point to multipoint CS, Backward ref</a:t>
            </a:r>
            <a:endParaRPr lang="en-US" sz="2400" dirty="0">
              <a:solidFill>
                <a:srgbClr val="66FF33"/>
              </a:solidFill>
            </a:endParaRPr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24B00EF-4C7D-39DC-B485-3F3C386E16A3}"/>
              </a:ext>
            </a:extLst>
          </p:cNvPr>
          <p:cNvSpPr>
            <a:spLocks noChangeAspect="1"/>
          </p:cNvSpPr>
          <p:nvPr/>
        </p:nvSpPr>
        <p:spPr>
          <a:xfrm>
            <a:off x="973531" y="1084029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018F1-6C56-BE1C-0884-E19C7CFC0D5A}"/>
              </a:ext>
            </a:extLst>
          </p:cNvPr>
          <p:cNvSpPr txBox="1"/>
          <p:nvPr/>
        </p:nvSpPr>
        <p:spPr>
          <a:xfrm>
            <a:off x="1210067" y="1026958"/>
            <a:ext cx="765712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 1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source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1A864-AC6A-1791-A80F-AF44582A2F49}"/>
              </a:ext>
            </a:extLst>
          </p:cNvPr>
          <p:cNvGrpSpPr/>
          <p:nvPr/>
        </p:nvGrpSpPr>
        <p:grpSpPr>
          <a:xfrm>
            <a:off x="1964029" y="925844"/>
            <a:ext cx="8070663" cy="358653"/>
            <a:chOff x="1462843" y="1486789"/>
            <a:chExt cx="6052997" cy="26899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3BA436F-9DA7-D665-6754-246D7FA7F934}"/>
                </a:ext>
              </a:extLst>
            </p:cNvPr>
            <p:cNvSpPr/>
            <p:nvPr/>
          </p:nvSpPr>
          <p:spPr>
            <a:xfrm>
              <a:off x="1462843" y="1486789"/>
              <a:ext cx="6052997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B5F5CF-E4CC-6F1B-7364-D2898AE09348}"/>
                </a:ext>
              </a:extLst>
            </p:cNvPr>
            <p:cNvSpPr txBox="1"/>
            <p:nvPr/>
          </p:nvSpPr>
          <p:spPr>
            <a:xfrm>
              <a:off x="1506826" y="1504969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136F0-1718-9C86-A251-1C6046BAD7FB}"/>
              </a:ext>
            </a:extLst>
          </p:cNvPr>
          <p:cNvGrpSpPr/>
          <p:nvPr/>
        </p:nvGrpSpPr>
        <p:grpSpPr>
          <a:xfrm>
            <a:off x="2332614" y="1210045"/>
            <a:ext cx="7930884" cy="397933"/>
            <a:chOff x="1671991" y="1282888"/>
            <a:chExt cx="6063661" cy="29845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48B739-D815-4C73-E52D-CA080328421A}"/>
                </a:ext>
              </a:extLst>
            </p:cNvPr>
            <p:cNvSpPr/>
            <p:nvPr/>
          </p:nvSpPr>
          <p:spPr>
            <a:xfrm flipH="1">
              <a:off x="1671991" y="1282888"/>
              <a:ext cx="6052996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855F9-FC0D-53D7-33FF-50A9049BD4ED}"/>
                </a:ext>
              </a:extLst>
            </p:cNvPr>
            <p:cNvSpPr txBox="1"/>
            <p:nvPr/>
          </p:nvSpPr>
          <p:spPr>
            <a:xfrm flipH="1">
              <a:off x="6041255" y="1314304"/>
              <a:ext cx="169439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CSEPHasBackwardingPeerCSEP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341B8F0-4846-DFC0-B1BF-AE88EC24917D}"/>
              </a:ext>
            </a:extLst>
          </p:cNvPr>
          <p:cNvSpPr>
            <a:spLocks noChangeAspect="1"/>
          </p:cNvSpPr>
          <p:nvPr/>
        </p:nvSpPr>
        <p:spPr>
          <a:xfrm>
            <a:off x="10287553" y="4020064"/>
            <a:ext cx="1224191" cy="479931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891"/>
            <a:endParaRPr lang="en-US" sz="1467" b="1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C9EFB6-8A33-9E8E-C2B2-A0AAD7EDF8A7}"/>
              </a:ext>
            </a:extLst>
          </p:cNvPr>
          <p:cNvGrpSpPr/>
          <p:nvPr/>
        </p:nvGrpSpPr>
        <p:grpSpPr>
          <a:xfrm rot="885283">
            <a:off x="1437897" y="2678243"/>
            <a:ext cx="8876380" cy="358653"/>
            <a:chOff x="1462843" y="1486789"/>
            <a:chExt cx="6060644" cy="26899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EEC4382-744D-CAF2-8AAD-82C1E8109129}"/>
                </a:ext>
              </a:extLst>
            </p:cNvPr>
            <p:cNvSpPr/>
            <p:nvPr/>
          </p:nvSpPr>
          <p:spPr>
            <a:xfrm>
              <a:off x="1462843" y="1486789"/>
              <a:ext cx="6060644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9E3C96-546D-3D03-3ABF-2F97D726CD21}"/>
                </a:ext>
              </a:extLst>
            </p:cNvPr>
            <p:cNvSpPr txBox="1"/>
            <p:nvPr/>
          </p:nvSpPr>
          <p:spPr>
            <a:xfrm>
              <a:off x="1506826" y="1516510"/>
              <a:ext cx="1945043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CSEPHasForwardingPeerCSEP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E7CC1E-B1BA-AAE6-7613-65C694B82873}"/>
              </a:ext>
            </a:extLst>
          </p:cNvPr>
          <p:cNvGrpSpPr/>
          <p:nvPr/>
        </p:nvGrpSpPr>
        <p:grpSpPr>
          <a:xfrm rot="939095">
            <a:off x="1065923" y="2989916"/>
            <a:ext cx="9383572" cy="397933"/>
            <a:chOff x="1421244" y="3718621"/>
            <a:chExt cx="6355325" cy="29845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92EA4FB-F43B-D5AC-0ADF-CBF4061550A9}"/>
                </a:ext>
              </a:extLst>
            </p:cNvPr>
            <p:cNvSpPr/>
            <p:nvPr/>
          </p:nvSpPr>
          <p:spPr>
            <a:xfrm flipH="1">
              <a:off x="1421244" y="3718621"/>
              <a:ext cx="6355325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1E2EEB-8F3D-448E-053C-756763DFF0BC}"/>
                </a:ext>
              </a:extLst>
            </p:cNvPr>
            <p:cNvSpPr txBox="1"/>
            <p:nvPr/>
          </p:nvSpPr>
          <p:spPr>
            <a:xfrm flipH="1">
              <a:off x="6035499" y="3761579"/>
              <a:ext cx="1679149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rgbClr val="FFFF00"/>
                  </a:solidFill>
                </a:defRPr>
              </a:lvl1pPr>
            </a:lstStyle>
            <a:p>
              <a:pPr defTabSz="609585"/>
              <a:r>
                <a:rPr lang="en-US" sz="1200">
                  <a:latin typeface="Calibri"/>
                </a:rPr>
                <a:t>CSEPHasBackwardingPeerCSEP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4FE37DE-BD48-E803-D134-B1F56374B16D}"/>
              </a:ext>
            </a:extLst>
          </p:cNvPr>
          <p:cNvSpPr txBox="1"/>
          <p:nvPr/>
        </p:nvSpPr>
        <p:spPr>
          <a:xfrm>
            <a:off x="10623227" y="979318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2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sink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095DA9-70AB-D497-A494-16DA11D8C9BA}"/>
              </a:ext>
            </a:extLst>
          </p:cNvPr>
          <p:cNvSpPr txBox="1"/>
          <p:nvPr/>
        </p:nvSpPr>
        <p:spPr>
          <a:xfrm>
            <a:off x="10602227" y="3966516"/>
            <a:ext cx="587037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600" b="1">
                <a:solidFill>
                  <a:srgbClr val="4B4B4B"/>
                </a:solidFill>
                <a:latin typeface="Calibri"/>
              </a:rPr>
              <a:t>  3</a:t>
            </a:r>
          </a:p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sink</a:t>
            </a:r>
          </a:p>
        </p:txBody>
      </p:sp>
      <p:sp>
        <p:nvSpPr>
          <p:cNvPr id="17" name="Rounded Rectangular Callout 1056">
            <a:extLst>
              <a:ext uri="{FF2B5EF4-FFF2-40B4-BE49-F238E27FC236}">
                <a16:creationId xmlns:a16="http://schemas.microsoft.com/office/drawing/2014/main" id="{9C893328-D989-AE2C-FFAE-D60F149FD605}"/>
              </a:ext>
            </a:extLst>
          </p:cNvPr>
          <p:cNvSpPr/>
          <p:nvPr/>
        </p:nvSpPr>
        <p:spPr>
          <a:xfrm flipH="1">
            <a:off x="331138" y="3423431"/>
            <a:ext cx="4274765" cy="337743"/>
          </a:xfrm>
          <a:prstGeom prst="wedgeRoundRectCallout">
            <a:avLst>
              <a:gd name="adj1" fmla="val -31105"/>
              <a:gd name="adj2" fmla="val -11209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Two instances of 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CSEPHasForwardingPeerCSEP</a:t>
            </a:r>
            <a:r>
              <a:rPr lang="en-GB" sz="1400" kern="0">
                <a:solidFill>
                  <a:srgbClr val="000000"/>
                </a:solidFill>
                <a:latin typeface="Calibri" pitchFamily="34" charset="0"/>
              </a:rPr>
              <a:t> pointer</a:t>
            </a:r>
            <a:endParaRPr lang="en-US" sz="14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A4EFC-9C74-0113-0B6E-C8246A794844}"/>
              </a:ext>
            </a:extLst>
          </p:cNvPr>
          <p:cNvCxnSpPr>
            <a:cxnSpLocks/>
          </p:cNvCxnSpPr>
          <p:nvPr/>
        </p:nvCxnSpPr>
        <p:spPr>
          <a:xfrm flipV="1">
            <a:off x="913191" y="1467242"/>
            <a:ext cx="146004" cy="1956189"/>
          </a:xfrm>
          <a:prstGeom prst="straightConnector1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9">
            <a:extLst>
              <a:ext uri="{FF2B5EF4-FFF2-40B4-BE49-F238E27FC236}">
                <a16:creationId xmlns:a16="http://schemas.microsoft.com/office/drawing/2014/main" id="{8A46DE37-DB15-C452-828F-C7701BD6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846" y="2339917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8" name="Rectangle 127">
            <a:extLst>
              <a:ext uri="{FF2B5EF4-FFF2-40B4-BE49-F238E27FC236}">
                <a16:creationId xmlns:a16="http://schemas.microsoft.com/office/drawing/2014/main" id="{77166FB8-0422-AAF8-1F99-B5BAA20E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006" y="2314868"/>
            <a:ext cx="3660685" cy="307605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91353" tIns="45675" rIns="91353" bIns="45675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900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0A01FEB6-0B37-4804-03C6-758C5C20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60" y="2339917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F3B8ED21-05DA-3B41-B0A9-E6C8E754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404" y="2351338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14" name="Rectangle 135">
            <a:extLst>
              <a:ext uri="{FF2B5EF4-FFF2-40B4-BE49-F238E27FC236}">
                <a16:creationId xmlns:a16="http://schemas.microsoft.com/office/drawing/2014/main" id="{8A7994CE-DACB-5D30-0C4B-68F76F7F5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951" y="2375836"/>
            <a:ext cx="200950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32">
              <a:defRPr/>
            </a:pP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OTSiMCA</a:t>
            </a:r>
            <a:r>
              <a:rPr lang="en-US" sz="1000" b="1" ker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sz="1000" kern="0">
                <a:solidFill>
                  <a:srgbClr val="000000"/>
                </a:solidFill>
                <a:latin typeface="Calibri"/>
                <a:cs typeface="Arial" charset="0"/>
              </a:rPr>
              <a:t>Connectivity </a:t>
            </a:r>
            <a:r>
              <a:rPr lang="en-US" sz="1000" kern="0" dirty="0">
                <a:solidFill>
                  <a:srgbClr val="000000"/>
                </a:solidFill>
                <a:latin typeface="Calibri"/>
                <a:cs typeface="Arial" charset="0"/>
              </a:rPr>
              <a:t>Service</a:t>
            </a:r>
            <a:endParaRPr lang="en-US" sz="1000" i="1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D38C4-AA51-1AFF-B810-36AED27BEAE4}"/>
              </a:ext>
            </a:extLst>
          </p:cNvPr>
          <p:cNvSpPr txBox="1"/>
          <p:nvPr/>
        </p:nvSpPr>
        <p:spPr>
          <a:xfrm>
            <a:off x="7578528" y="2032134"/>
            <a:ext cx="160780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333">
                <a:solidFill>
                  <a:srgbClr val="FF0000"/>
                </a:solidFill>
                <a:latin typeface="Calibri"/>
              </a:rPr>
              <a:t>direction: unidir</a:t>
            </a: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B58EFE04-E932-00AD-82C4-81F7E3B5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940" y="2517167"/>
            <a:ext cx="85405" cy="7798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70"/>
            <a:endParaRPr lang="en-US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4DBC8C-9164-34D7-C37F-AC544403E31C}"/>
              </a:ext>
            </a:extLst>
          </p:cNvPr>
          <p:cNvCxnSpPr>
            <a:cxnSpLocks/>
            <a:stCxn id="15" idx="7"/>
            <a:endCxn id="23" idx="5"/>
          </p:cNvCxnSpPr>
          <p:nvPr/>
        </p:nvCxnSpPr>
        <p:spPr>
          <a:xfrm flipH="1" flipV="1">
            <a:off x="9976840" y="2583734"/>
            <a:ext cx="1355625" cy="1506615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8DCA23-C58E-45DD-B4DB-C2EAE6541F86}"/>
              </a:ext>
            </a:extLst>
          </p:cNvPr>
          <p:cNvCxnSpPr>
            <a:cxnSpLocks/>
            <a:stCxn id="21" idx="3"/>
            <a:endCxn id="13" idx="0"/>
          </p:cNvCxnSpPr>
          <p:nvPr/>
        </p:nvCxnSpPr>
        <p:spPr>
          <a:xfrm flipH="1">
            <a:off x="9940107" y="1446383"/>
            <a:ext cx="522563" cy="904955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177F5999-1A18-BB1A-04B0-1A1B422CFA66}"/>
              </a:ext>
            </a:extLst>
          </p:cNvPr>
          <p:cNvCxnSpPr>
            <a:cxnSpLocks/>
            <a:stCxn id="12" idx="1"/>
            <a:endCxn id="610" idx="5"/>
          </p:cNvCxnSpPr>
          <p:nvPr/>
        </p:nvCxnSpPr>
        <p:spPr>
          <a:xfrm flipH="1" flipV="1">
            <a:off x="2018443" y="1493676"/>
            <a:ext cx="4413324" cy="857661"/>
          </a:xfrm>
          <a:prstGeom prst="straightConnector1">
            <a:avLst/>
          </a:prstGeom>
          <a:solidFill>
            <a:schemeClr val="accent5">
              <a:lumMod val="20000"/>
              <a:lumOff val="80000"/>
            </a:schemeClr>
          </a:solidFill>
          <a:ln w="15875" cap="rnd" cmpd="sng">
            <a:solidFill>
              <a:srgbClr val="FFC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ular Callout 1056">
            <a:extLst>
              <a:ext uri="{FF2B5EF4-FFF2-40B4-BE49-F238E27FC236}">
                <a16:creationId xmlns:a16="http://schemas.microsoft.com/office/drawing/2014/main" id="{B9ACC3A2-6FB5-4BA8-478D-C5D90E754029}"/>
              </a:ext>
            </a:extLst>
          </p:cNvPr>
          <p:cNvSpPr/>
          <p:nvPr/>
        </p:nvSpPr>
        <p:spPr>
          <a:xfrm flipH="1">
            <a:off x="3315893" y="5068422"/>
            <a:ext cx="5366931" cy="678645"/>
          </a:xfrm>
          <a:prstGeom prst="wedgeRoundRectCallout">
            <a:avLst>
              <a:gd name="adj1" fmla="val -31105"/>
              <a:gd name="adj2" fmla="val -11209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sz="1400" kern="0">
                <a:solidFill>
                  <a:srgbClr val="000000"/>
                </a:solidFill>
                <a:latin typeface="Calibri" pitchFamily="34" charset="0"/>
              </a:rPr>
              <a:t>For backward compatibility, the multiple 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CSEPHasForwardingPeerCSEP </a:t>
            </a:r>
            <a:r>
              <a:rPr lang="en-US" sz="1400" kern="0">
                <a:solidFill>
                  <a:srgbClr val="000000"/>
                </a:solidFill>
                <a:latin typeface="Calibri" pitchFamily="34" charset="0"/>
              </a:rPr>
              <a:t>coud be defined in a “multicast” augmentation </a:t>
            </a:r>
          </a:p>
        </p:txBody>
      </p:sp>
      <p:sp>
        <p:nvSpPr>
          <p:cNvPr id="109" name="Rounded Rectangular Callout 1056">
            <a:extLst>
              <a:ext uri="{FF2B5EF4-FFF2-40B4-BE49-F238E27FC236}">
                <a16:creationId xmlns:a16="http://schemas.microsoft.com/office/drawing/2014/main" id="{48F24BB3-3EDD-CFF3-85F5-BC4F99457948}"/>
              </a:ext>
            </a:extLst>
          </p:cNvPr>
          <p:cNvSpPr/>
          <p:nvPr/>
        </p:nvSpPr>
        <p:spPr>
          <a:xfrm flipH="1">
            <a:off x="3319367" y="4082636"/>
            <a:ext cx="5212783" cy="787304"/>
          </a:xfrm>
          <a:prstGeom prst="wedgeRoundRectCallout">
            <a:avLst>
              <a:gd name="adj1" fmla="val 3086"/>
              <a:gd name="adj2" fmla="val -15213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In case of unidirectional connectivity: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the source CSEP has always 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CSEPHasForwardingPeerCSEP</a:t>
            </a:r>
          </a:p>
          <a:p>
            <a:pPr marL="228594" indent="-228594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the sink CSEP has always 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CSEPHasBackwardingPeerCSEP</a:t>
            </a:r>
            <a:endParaRPr lang="en-US" altLang="en-US" sz="1400" kern="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A7FA4-C21E-7F53-DED8-BDAC2A40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1C8EC0-5740-6CA7-49E7-52C1B294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FF33"/>
                </a:solidFill>
              </a:rPr>
              <a:t>CS and Top Connection Directionality, intent</a:t>
            </a:r>
            <a:br>
              <a:rPr lang="en-US">
                <a:solidFill>
                  <a:srgbClr val="66FF33"/>
                </a:solidFill>
              </a:rPr>
            </a:br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1CD8F62E-3BD5-BDD0-6AA7-0BA210B510E2}"/>
              </a:ext>
            </a:extLst>
          </p:cNvPr>
          <p:cNvSpPr/>
          <p:nvPr/>
        </p:nvSpPr>
        <p:spPr>
          <a:xfrm rot="21378974" flipH="1">
            <a:off x="7439365" y="3418748"/>
            <a:ext cx="1576788" cy="2243373"/>
          </a:xfrm>
          <a:prstGeom prst="ellips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/>
            <a:endParaRPr lang="en-US" sz="2133" dirty="0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5F90EC1-1534-EEFA-B98C-858A16348A7D}"/>
              </a:ext>
            </a:extLst>
          </p:cNvPr>
          <p:cNvSpPr/>
          <p:nvPr/>
        </p:nvSpPr>
        <p:spPr>
          <a:xfrm>
            <a:off x="565349" y="1635834"/>
            <a:ext cx="1911145" cy="384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endParaRPr lang="en-US" sz="1600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96960F17-F6D6-0EF7-EA62-E8FDC97AFA54}"/>
              </a:ext>
            </a:extLst>
          </p:cNvPr>
          <p:cNvCxnSpPr>
            <a:cxnSpLocks/>
            <a:stCxn id="322" idx="2"/>
            <a:endCxn id="313" idx="0"/>
          </p:cNvCxnSpPr>
          <p:nvPr/>
        </p:nvCxnSpPr>
        <p:spPr>
          <a:xfrm flipH="1">
            <a:off x="1341561" y="4701165"/>
            <a:ext cx="7711" cy="374476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54" name="Group 68">
            <a:extLst>
              <a:ext uri="{FF2B5EF4-FFF2-40B4-BE49-F238E27FC236}">
                <a16:creationId xmlns:a16="http://schemas.microsoft.com/office/drawing/2014/main" id="{0A50BAE6-CF82-5848-1BB8-0A5575780AF5}"/>
              </a:ext>
            </a:extLst>
          </p:cNvPr>
          <p:cNvGrpSpPr/>
          <p:nvPr/>
        </p:nvGrpSpPr>
        <p:grpSpPr>
          <a:xfrm>
            <a:off x="2089703" y="4396508"/>
            <a:ext cx="253003" cy="159097"/>
            <a:chOff x="3417120" y="2447661"/>
            <a:chExt cx="362556" cy="227988"/>
          </a:xfrm>
        </p:grpSpPr>
        <p:sp>
          <p:nvSpPr>
            <p:cNvPr id="55" name="Rectangle 88">
              <a:extLst>
                <a:ext uri="{FF2B5EF4-FFF2-40B4-BE49-F238E27FC236}">
                  <a16:creationId xmlns:a16="http://schemas.microsoft.com/office/drawing/2014/main" id="{6E1ACB28-9E3E-79B3-00DD-B5040C5C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6" name="Oval 341">
              <a:extLst>
                <a:ext uri="{FF2B5EF4-FFF2-40B4-BE49-F238E27FC236}">
                  <a16:creationId xmlns:a16="http://schemas.microsoft.com/office/drawing/2014/main" id="{824219B2-0D7B-152D-9109-DA10592E8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49FD585D-0A6D-81DD-A0E0-85FE489534D7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8" name="Group 254">
            <a:extLst>
              <a:ext uri="{FF2B5EF4-FFF2-40B4-BE49-F238E27FC236}">
                <a16:creationId xmlns:a16="http://schemas.microsoft.com/office/drawing/2014/main" id="{6C3916C7-9E2C-2C69-C8C8-7918FCBA9726}"/>
              </a:ext>
            </a:extLst>
          </p:cNvPr>
          <p:cNvGrpSpPr>
            <a:grpSpLocks noChangeAspect="1"/>
          </p:cNvGrpSpPr>
          <p:nvPr/>
        </p:nvGrpSpPr>
        <p:grpSpPr>
          <a:xfrm>
            <a:off x="2085641" y="4640119"/>
            <a:ext cx="256616" cy="147672"/>
            <a:chOff x="8421872" y="1904968"/>
            <a:chExt cx="347879" cy="255571"/>
          </a:xfrm>
        </p:grpSpPr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7A565756-8C2C-AD0F-32B3-A7AE8FD0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60" name="Group 719">
              <a:extLst>
                <a:ext uri="{FF2B5EF4-FFF2-40B4-BE49-F238E27FC236}">
                  <a16:creationId xmlns:a16="http://schemas.microsoft.com/office/drawing/2014/main" id="{6E5108C7-C353-E837-D9DD-C10D49927703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02ADCD0-5960-036F-C667-FC2C1FEB6EB6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B786B1E-C18C-913D-6686-385E2CF772A8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87191EB-9152-8CC0-83A4-CE4A9AC03A17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992E3CE-902C-94F2-39B7-A8A04A166660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1EC789CE-7340-3A50-03BB-0D17D735F1F5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49B9EE-B3C4-C27A-23E9-6B9E0AECFA4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flipH="1">
            <a:off x="2213950" y="4555604"/>
            <a:ext cx="2255" cy="84515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72" name="Group 254">
            <a:extLst>
              <a:ext uri="{FF2B5EF4-FFF2-40B4-BE49-F238E27FC236}">
                <a16:creationId xmlns:a16="http://schemas.microsoft.com/office/drawing/2014/main" id="{B7CB9AE3-9862-8A1D-0707-FAA34C74CA21}"/>
              </a:ext>
            </a:extLst>
          </p:cNvPr>
          <p:cNvGrpSpPr>
            <a:grpSpLocks noChangeAspect="1"/>
          </p:cNvGrpSpPr>
          <p:nvPr/>
        </p:nvGrpSpPr>
        <p:grpSpPr>
          <a:xfrm>
            <a:off x="2093352" y="4117971"/>
            <a:ext cx="256616" cy="147672"/>
            <a:chOff x="8421872" y="1904968"/>
            <a:chExt cx="347879" cy="255571"/>
          </a:xfrm>
        </p:grpSpPr>
        <p:sp>
          <p:nvSpPr>
            <p:cNvPr id="78" name="Rectangle 60">
              <a:extLst>
                <a:ext uri="{FF2B5EF4-FFF2-40B4-BE49-F238E27FC236}">
                  <a16:creationId xmlns:a16="http://schemas.microsoft.com/office/drawing/2014/main" id="{A856220E-F66E-DF90-EFD3-4BDC85522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83" name="Group 719">
              <a:extLst>
                <a:ext uri="{FF2B5EF4-FFF2-40B4-BE49-F238E27FC236}">
                  <a16:creationId xmlns:a16="http://schemas.microsoft.com/office/drawing/2014/main" id="{7DABDF32-3251-87F5-4FA3-2E284D38F8EE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9BD82B-B449-14E7-3510-742377720391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828518E-89A3-0479-53D8-CA079FA0FDD4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99984DA-2554-C6F8-92F1-AC6FA098F504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570F15D-86EA-5284-2A69-5945CBF95D2A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7154161F-D0D7-5CE8-EF61-55B188865DE3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B36CA2-27F6-2C48-D6AF-91ABDBFD1C7F}"/>
              </a:ext>
            </a:extLst>
          </p:cNvPr>
          <p:cNvCxnSpPr>
            <a:cxnSpLocks/>
            <a:stCxn id="78" idx="2"/>
            <a:endCxn id="55" idx="0"/>
          </p:cNvCxnSpPr>
          <p:nvPr/>
        </p:nvCxnSpPr>
        <p:spPr>
          <a:xfrm flipH="1">
            <a:off x="2216204" y="4265643"/>
            <a:ext cx="5456" cy="130864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D506361-9635-8EA2-5B32-B730FC586A13}"/>
              </a:ext>
            </a:extLst>
          </p:cNvPr>
          <p:cNvCxnSpPr>
            <a:cxnSpLocks/>
            <a:stCxn id="78" idx="2"/>
            <a:endCxn id="78" idx="0"/>
          </p:cNvCxnSpPr>
          <p:nvPr/>
        </p:nvCxnSpPr>
        <p:spPr>
          <a:xfrm flipV="1">
            <a:off x="2221660" y="4117971"/>
            <a:ext cx="0" cy="147672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A64D487-06A3-E764-EEE2-A35A1D2A83B5}"/>
              </a:ext>
            </a:extLst>
          </p:cNvPr>
          <p:cNvSpPr/>
          <p:nvPr/>
        </p:nvSpPr>
        <p:spPr>
          <a:xfrm>
            <a:off x="2222206" y="4122729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154" name="Rectangle 135">
            <a:extLst>
              <a:ext uri="{FF2B5EF4-FFF2-40B4-BE49-F238E27FC236}">
                <a16:creationId xmlns:a16="http://schemas.microsoft.com/office/drawing/2014/main" id="{D418A7C8-4C0A-29F4-4CC3-E86763B2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70" y="4417814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55" name="Rectangle 135">
            <a:extLst>
              <a:ext uri="{FF2B5EF4-FFF2-40B4-BE49-F238E27FC236}">
                <a16:creationId xmlns:a16="http://schemas.microsoft.com/office/drawing/2014/main" id="{E89E4706-AE21-2355-33C5-AD41A9AC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695" y="4806969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235" name="Rectangle 127">
            <a:extLst>
              <a:ext uri="{FF2B5EF4-FFF2-40B4-BE49-F238E27FC236}">
                <a16:creationId xmlns:a16="http://schemas.microsoft.com/office/drawing/2014/main" id="{8D5010A6-E9B3-21AE-E48E-3B7749E2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375" y="1587362"/>
            <a:ext cx="6820075" cy="129829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21804" tIns="60900" rIns="121804" bIns="609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1067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11FF3B-C0EF-439E-15D1-455131319D29}"/>
              </a:ext>
            </a:extLst>
          </p:cNvPr>
          <p:cNvSpPr/>
          <p:nvPr/>
        </p:nvSpPr>
        <p:spPr>
          <a:xfrm>
            <a:off x="2780366" y="4597573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 dirty="0">
                <a:solidFill>
                  <a:srgbClr val="000000"/>
                </a:solidFill>
                <a:latin typeface="Calibri"/>
                <a:ea typeface="Verdana"/>
              </a:rPr>
              <a:t>V1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AAF901D-ED0D-147B-7470-3E75C42C4381}"/>
              </a:ext>
            </a:extLst>
          </p:cNvPr>
          <p:cNvSpPr txBox="1"/>
          <p:nvPr/>
        </p:nvSpPr>
        <p:spPr>
          <a:xfrm>
            <a:off x="2680381" y="4722320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B1C0421-28D5-BC6B-B940-B38409819CC3}"/>
              </a:ext>
            </a:extLst>
          </p:cNvPr>
          <p:cNvCxnSpPr>
            <a:cxnSpLocks/>
            <a:stCxn id="377" idx="3"/>
            <a:endCxn id="372" idx="6"/>
          </p:cNvCxnSpPr>
          <p:nvPr/>
        </p:nvCxnSpPr>
        <p:spPr>
          <a:xfrm flipH="1">
            <a:off x="3312987" y="5241608"/>
            <a:ext cx="253584" cy="57133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F4E2807-8DF1-5B62-7C5A-D547E65C9F37}"/>
              </a:ext>
            </a:extLst>
          </p:cNvPr>
          <p:cNvSpPr/>
          <p:nvPr/>
        </p:nvSpPr>
        <p:spPr>
          <a:xfrm>
            <a:off x="5119632" y="1519830"/>
            <a:ext cx="186301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spcBef>
                <a:spcPct val="0"/>
              </a:spcBef>
              <a:defRPr/>
            </a:pPr>
            <a:r>
              <a:rPr lang="en-GB" altLang="en-US" sz="1067" kern="0" dirty="0">
                <a:solidFill>
                  <a:srgbClr val="000000"/>
                </a:solidFill>
                <a:latin typeface="Calibri" pitchFamily="34" charset="0"/>
              </a:rPr>
              <a:t>OTSiMCA Connectivity Service</a:t>
            </a:r>
            <a:endParaRPr lang="en-US" altLang="en-US" sz="1067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BC605D5-555D-7194-C766-8D825006007C}"/>
              </a:ext>
            </a:extLst>
          </p:cNvPr>
          <p:cNvCxnSpPr>
            <a:cxnSpLocks/>
            <a:stCxn id="242" idx="2"/>
            <a:endCxn id="59" idx="3"/>
          </p:cNvCxnSpPr>
          <p:nvPr/>
        </p:nvCxnSpPr>
        <p:spPr>
          <a:xfrm flipH="1">
            <a:off x="2342258" y="4685410"/>
            <a:ext cx="438108" cy="2854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64F96FC9-FC8F-00B0-3E0A-9AD058B587F6}"/>
              </a:ext>
            </a:extLst>
          </p:cNvPr>
          <p:cNvSpPr/>
          <p:nvPr/>
        </p:nvSpPr>
        <p:spPr>
          <a:xfrm>
            <a:off x="3645159" y="5273909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OTSi/MC#2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A99C4B5B-8C94-0B29-72B2-0D0C90B7F75B}"/>
              </a:ext>
            </a:extLst>
          </p:cNvPr>
          <p:cNvSpPr/>
          <p:nvPr/>
        </p:nvSpPr>
        <p:spPr>
          <a:xfrm>
            <a:off x="4116860" y="4006545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OTSiMC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D19EA93C-BC6F-3D6F-E00C-7E86E554DC5B}"/>
              </a:ext>
            </a:extLst>
          </p:cNvPr>
          <p:cNvSpPr/>
          <p:nvPr/>
        </p:nvSpPr>
        <p:spPr>
          <a:xfrm>
            <a:off x="3999994" y="4746573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OTSi/MC#1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307" name="Group 68">
            <a:extLst>
              <a:ext uri="{FF2B5EF4-FFF2-40B4-BE49-F238E27FC236}">
                <a16:creationId xmlns:a16="http://schemas.microsoft.com/office/drawing/2014/main" id="{3D55C675-1A15-0C96-1F32-88C09FD9B314}"/>
              </a:ext>
            </a:extLst>
          </p:cNvPr>
          <p:cNvGrpSpPr/>
          <p:nvPr/>
        </p:nvGrpSpPr>
        <p:grpSpPr>
          <a:xfrm>
            <a:off x="1217313" y="4832029"/>
            <a:ext cx="253003" cy="159097"/>
            <a:chOff x="3417120" y="2447661"/>
            <a:chExt cx="362556" cy="227988"/>
          </a:xfrm>
        </p:grpSpPr>
        <p:sp>
          <p:nvSpPr>
            <p:cNvPr id="308" name="Rectangle 88">
              <a:extLst>
                <a:ext uri="{FF2B5EF4-FFF2-40B4-BE49-F238E27FC236}">
                  <a16:creationId xmlns:a16="http://schemas.microsoft.com/office/drawing/2014/main" id="{0CBBC41A-6C89-3F84-A40D-7902A12DA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09" name="Oval 341">
              <a:extLst>
                <a:ext uri="{FF2B5EF4-FFF2-40B4-BE49-F238E27FC236}">
                  <a16:creationId xmlns:a16="http://schemas.microsoft.com/office/drawing/2014/main" id="{4E3F87D0-1C76-B1FA-D306-72C611A8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Trapezoid 310">
              <a:extLst>
                <a:ext uri="{FF2B5EF4-FFF2-40B4-BE49-F238E27FC236}">
                  <a16:creationId xmlns:a16="http://schemas.microsoft.com/office/drawing/2014/main" id="{C28AF5BF-10E4-44AA-C1C7-C1CD8181029A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12" name="Group 254">
            <a:extLst>
              <a:ext uri="{FF2B5EF4-FFF2-40B4-BE49-F238E27FC236}">
                <a16:creationId xmlns:a16="http://schemas.microsoft.com/office/drawing/2014/main" id="{5233ADF4-0614-08BF-6831-97AD3CD18B0F}"/>
              </a:ext>
            </a:extLst>
          </p:cNvPr>
          <p:cNvGrpSpPr>
            <a:grpSpLocks noChangeAspect="1"/>
          </p:cNvGrpSpPr>
          <p:nvPr/>
        </p:nvGrpSpPr>
        <p:grpSpPr>
          <a:xfrm>
            <a:off x="1213252" y="5075640"/>
            <a:ext cx="256616" cy="147672"/>
            <a:chOff x="8421872" y="1904968"/>
            <a:chExt cx="347879" cy="255571"/>
          </a:xfrm>
        </p:grpSpPr>
        <p:sp>
          <p:nvSpPr>
            <p:cNvPr id="313" name="Rectangle 60">
              <a:extLst>
                <a:ext uri="{FF2B5EF4-FFF2-40B4-BE49-F238E27FC236}">
                  <a16:creationId xmlns:a16="http://schemas.microsoft.com/office/drawing/2014/main" id="{8E264227-071F-74E9-A43A-C0B20143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314" name="Group 719">
              <a:extLst>
                <a:ext uri="{FF2B5EF4-FFF2-40B4-BE49-F238E27FC236}">
                  <a16:creationId xmlns:a16="http://schemas.microsoft.com/office/drawing/2014/main" id="{79DFCB51-C95E-B7B8-23C1-281CAE63E31B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3F93D95-B579-730C-EF14-47C7079199FB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C3BDD9-4914-CDD8-06FA-62555052FC73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295D250-3A88-D601-44B0-034FBD940508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B53C8ECE-65B3-543A-427B-1D19804C257C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315" name="Trapezoid 314">
              <a:extLst>
                <a:ext uri="{FF2B5EF4-FFF2-40B4-BE49-F238E27FC236}">
                  <a16:creationId xmlns:a16="http://schemas.microsoft.com/office/drawing/2014/main" id="{C0074DB4-FAEE-CBAE-172A-A933A1786D96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28474A0-8E33-42BA-5299-1B05D5E961EB}"/>
              </a:ext>
            </a:extLst>
          </p:cNvPr>
          <p:cNvCxnSpPr>
            <a:cxnSpLocks/>
          </p:cNvCxnSpPr>
          <p:nvPr/>
        </p:nvCxnSpPr>
        <p:spPr>
          <a:xfrm flipH="1">
            <a:off x="2482826" y="5137358"/>
            <a:ext cx="1" cy="116089"/>
          </a:xfrm>
          <a:prstGeom prst="line">
            <a:avLst/>
          </a:prstGeom>
          <a:noFill/>
          <a:ln w="6350" cap="rnd" cmpd="sng" algn="ctr">
            <a:solidFill>
              <a:srgbClr val="00C6DA">
                <a:lumMod val="50000"/>
              </a:srgbClr>
            </a:solidFill>
            <a:prstDash val="solid"/>
          </a:ln>
          <a:effectLst/>
        </p:spPr>
      </p:cxnSp>
      <p:grpSp>
        <p:nvGrpSpPr>
          <p:cNvPr id="321" name="Group 254">
            <a:extLst>
              <a:ext uri="{FF2B5EF4-FFF2-40B4-BE49-F238E27FC236}">
                <a16:creationId xmlns:a16="http://schemas.microsoft.com/office/drawing/2014/main" id="{31231853-7D61-ADEE-6A21-5C2B659FFA58}"/>
              </a:ext>
            </a:extLst>
          </p:cNvPr>
          <p:cNvGrpSpPr>
            <a:grpSpLocks noChangeAspect="1"/>
          </p:cNvGrpSpPr>
          <p:nvPr/>
        </p:nvGrpSpPr>
        <p:grpSpPr>
          <a:xfrm>
            <a:off x="1220963" y="4553492"/>
            <a:ext cx="256616" cy="147672"/>
            <a:chOff x="8421872" y="1904968"/>
            <a:chExt cx="347879" cy="255571"/>
          </a:xfrm>
        </p:grpSpPr>
        <p:sp>
          <p:nvSpPr>
            <p:cNvPr id="322" name="Rectangle 60">
              <a:extLst>
                <a:ext uri="{FF2B5EF4-FFF2-40B4-BE49-F238E27FC236}">
                  <a16:creationId xmlns:a16="http://schemas.microsoft.com/office/drawing/2014/main" id="{ABF8EE7B-6FDE-5245-FF7F-745F967D5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323" name="Group 719">
              <a:extLst>
                <a:ext uri="{FF2B5EF4-FFF2-40B4-BE49-F238E27FC236}">
                  <a16:creationId xmlns:a16="http://schemas.microsoft.com/office/drawing/2014/main" id="{E357FD90-DA1D-CCF6-E20E-8CB877C72FB7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4009D0B6-5901-547D-34DC-751C66F4EF39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8D86D80-4336-B82B-CE8B-85992F6ECE4C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97E749F-BCCF-54D5-527F-420FC8CDEE31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EC3126D4-DB38-169B-DA14-42E0A0143697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328" name="Trapezoid 327">
              <a:extLst>
                <a:ext uri="{FF2B5EF4-FFF2-40B4-BE49-F238E27FC236}">
                  <a16:creationId xmlns:a16="http://schemas.microsoft.com/office/drawing/2014/main" id="{87A996FC-F744-D99F-4256-58BFFA599479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69" name="Rectangle 368">
            <a:extLst>
              <a:ext uri="{FF2B5EF4-FFF2-40B4-BE49-F238E27FC236}">
                <a16:creationId xmlns:a16="http://schemas.microsoft.com/office/drawing/2014/main" id="{AC3E263A-F657-942C-0490-1DE8A3DD206D}"/>
              </a:ext>
            </a:extLst>
          </p:cNvPr>
          <p:cNvSpPr/>
          <p:nvPr/>
        </p:nvSpPr>
        <p:spPr>
          <a:xfrm>
            <a:off x="1349537" y="4586507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370" name="Rectangle 135">
            <a:extLst>
              <a:ext uri="{FF2B5EF4-FFF2-40B4-BE49-F238E27FC236}">
                <a16:creationId xmlns:a16="http://schemas.microsoft.com/office/drawing/2014/main" id="{0E22CB66-FF89-0AF3-F0B9-6F371775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41" y="4854057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371" name="Rectangle 135">
            <a:extLst>
              <a:ext uri="{FF2B5EF4-FFF2-40B4-BE49-F238E27FC236}">
                <a16:creationId xmlns:a16="http://schemas.microsoft.com/office/drawing/2014/main" id="{430D5140-1D16-EB74-4A29-490667DF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06" y="5242491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554FE7F4-2C17-E6F6-E25C-3BBCF2BA05F7}"/>
              </a:ext>
            </a:extLst>
          </p:cNvPr>
          <p:cNvSpPr/>
          <p:nvPr/>
        </p:nvSpPr>
        <p:spPr>
          <a:xfrm>
            <a:off x="2835765" y="5210905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 dirty="0">
                <a:solidFill>
                  <a:srgbClr val="000000"/>
                </a:solidFill>
                <a:latin typeface="Calibri"/>
                <a:ea typeface="Verdana"/>
              </a:rPr>
              <a:t>V2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0CD320B-5128-3ED3-4E7B-0BEEA3D1764A}"/>
              </a:ext>
            </a:extLst>
          </p:cNvPr>
          <p:cNvSpPr txBox="1"/>
          <p:nvPr/>
        </p:nvSpPr>
        <p:spPr>
          <a:xfrm>
            <a:off x="2735779" y="5335652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7DB2767-7444-C7E8-DA0E-8CAC34247D52}"/>
              </a:ext>
            </a:extLst>
          </p:cNvPr>
          <p:cNvCxnSpPr>
            <a:cxnSpLocks/>
            <a:stCxn id="372" idx="2"/>
            <a:endCxn id="313" idx="3"/>
          </p:cNvCxnSpPr>
          <p:nvPr/>
        </p:nvCxnSpPr>
        <p:spPr>
          <a:xfrm flipH="1" flipV="1">
            <a:off x="1469868" y="5149477"/>
            <a:ext cx="1365896" cy="14926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7" name="Oval 376">
            <a:extLst>
              <a:ext uri="{FF2B5EF4-FFF2-40B4-BE49-F238E27FC236}">
                <a16:creationId xmlns:a16="http://schemas.microsoft.com/office/drawing/2014/main" id="{65E709BD-D545-DE2A-AE2D-0DB303DE0E62}"/>
              </a:ext>
            </a:extLst>
          </p:cNvPr>
          <p:cNvSpPr/>
          <p:nvPr/>
        </p:nvSpPr>
        <p:spPr>
          <a:xfrm>
            <a:off x="3501185" y="5092203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 dirty="0">
                <a:solidFill>
                  <a:srgbClr val="000000"/>
                </a:solidFill>
                <a:latin typeface="Arial"/>
                <a:ea typeface="Verdana"/>
              </a:rPr>
              <a:t>V2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6F9FF50-C2E1-E07E-1953-41F2B69F6F16}"/>
              </a:ext>
            </a:extLst>
          </p:cNvPr>
          <p:cNvSpPr/>
          <p:nvPr/>
        </p:nvSpPr>
        <p:spPr>
          <a:xfrm>
            <a:off x="3772055" y="4601131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 dirty="0">
                <a:solidFill>
                  <a:srgbClr val="000000"/>
                </a:solidFill>
                <a:latin typeface="Arial"/>
                <a:ea typeface="Verdana"/>
              </a:rPr>
              <a:t>V1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D3BCC7CF-775E-F04F-41B5-21E61CD4505C}"/>
              </a:ext>
            </a:extLst>
          </p:cNvPr>
          <p:cNvCxnSpPr>
            <a:cxnSpLocks/>
            <a:stCxn id="378" idx="2"/>
            <a:endCxn id="242" idx="6"/>
          </p:cNvCxnSpPr>
          <p:nvPr/>
        </p:nvCxnSpPr>
        <p:spPr>
          <a:xfrm flipH="1" flipV="1">
            <a:off x="3257588" y="4685410"/>
            <a:ext cx="514467" cy="3241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50572B-A8A2-3EB5-9239-0F59291352D8}"/>
              </a:ext>
            </a:extLst>
          </p:cNvPr>
          <p:cNvSpPr/>
          <p:nvPr/>
        </p:nvSpPr>
        <p:spPr>
          <a:xfrm>
            <a:off x="3504823" y="3940871"/>
            <a:ext cx="396336" cy="1148119"/>
          </a:xfrm>
          <a:custGeom>
            <a:avLst/>
            <a:gdLst>
              <a:gd name="connsiteX0" fmla="*/ 297252 w 297252"/>
              <a:gd name="connsiteY0" fmla="*/ 0 h 950119"/>
              <a:gd name="connsiteX1" fmla="*/ 6740 w 297252"/>
              <a:gd name="connsiteY1" fmla="*/ 590550 h 950119"/>
              <a:gd name="connsiteX2" fmla="*/ 121040 w 297252"/>
              <a:gd name="connsiteY2" fmla="*/ 950119 h 9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950119">
                <a:moveTo>
                  <a:pt x="297252" y="0"/>
                </a:moveTo>
                <a:cubicBezTo>
                  <a:pt x="166680" y="216098"/>
                  <a:pt x="36109" y="432197"/>
                  <a:pt x="6740" y="590550"/>
                </a:cubicBezTo>
                <a:cubicBezTo>
                  <a:pt x="-22629" y="748903"/>
                  <a:pt x="49205" y="849511"/>
                  <a:pt x="121040" y="950119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EE3495-C8A9-F1EC-B88B-8BF2F7A5A221}"/>
              </a:ext>
            </a:extLst>
          </p:cNvPr>
          <p:cNvSpPr/>
          <p:nvPr/>
        </p:nvSpPr>
        <p:spPr>
          <a:xfrm>
            <a:off x="3881206" y="3937658"/>
            <a:ext cx="208889" cy="663473"/>
          </a:xfrm>
          <a:custGeom>
            <a:avLst/>
            <a:gdLst>
              <a:gd name="connsiteX0" fmla="*/ 0 w 178389"/>
              <a:gd name="connsiteY0" fmla="*/ 0 h 566737"/>
              <a:gd name="connsiteX1" fmla="*/ 171450 w 178389"/>
              <a:gd name="connsiteY1" fmla="*/ 304800 h 566737"/>
              <a:gd name="connsiteX2" fmla="*/ 128587 w 178389"/>
              <a:gd name="connsiteY2" fmla="*/ 566737 h 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89" h="566737">
                <a:moveTo>
                  <a:pt x="0" y="0"/>
                </a:moveTo>
                <a:cubicBezTo>
                  <a:pt x="75009" y="105172"/>
                  <a:pt x="150019" y="210344"/>
                  <a:pt x="171450" y="304800"/>
                </a:cubicBezTo>
                <a:cubicBezTo>
                  <a:pt x="192881" y="399256"/>
                  <a:pt x="160734" y="482996"/>
                  <a:pt x="128587" y="56673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C5EEDB7-8941-8F23-04DA-9724DA92A133}"/>
              </a:ext>
            </a:extLst>
          </p:cNvPr>
          <p:cNvSpPr/>
          <p:nvPr/>
        </p:nvSpPr>
        <p:spPr>
          <a:xfrm>
            <a:off x="3410543" y="4293102"/>
            <a:ext cx="1314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/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CSEP has assembled CSEPs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B3BEF9-E82B-AAA9-B4F2-38B036D0D505}"/>
              </a:ext>
            </a:extLst>
          </p:cNvPr>
          <p:cNvSpPr/>
          <p:nvPr/>
        </p:nvSpPr>
        <p:spPr>
          <a:xfrm rot="221026">
            <a:off x="3253502" y="3427974"/>
            <a:ext cx="1576788" cy="2243373"/>
          </a:xfrm>
          <a:prstGeom prst="ellips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/>
            <a:endParaRPr lang="en-US" sz="2133" dirty="0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65A499-326D-8F71-BAFB-CA371E048D74}"/>
              </a:ext>
            </a:extLst>
          </p:cNvPr>
          <p:cNvSpPr/>
          <p:nvPr/>
        </p:nvSpPr>
        <p:spPr>
          <a:xfrm>
            <a:off x="2651551" y="1635834"/>
            <a:ext cx="1066431" cy="2211185"/>
          </a:xfrm>
          <a:custGeom>
            <a:avLst/>
            <a:gdLst>
              <a:gd name="connsiteX0" fmla="*/ 84928 w 799823"/>
              <a:gd name="connsiteY0" fmla="*/ 0 h 1658389"/>
              <a:gd name="connsiteX1" fmla="*/ 10114 w 799823"/>
              <a:gd name="connsiteY1" fmla="*/ 935182 h 1658389"/>
              <a:gd name="connsiteX2" fmla="*/ 89085 w 799823"/>
              <a:gd name="connsiteY2" fmla="*/ 1529542 h 1658389"/>
              <a:gd name="connsiteX3" fmla="*/ 799823 w 799823"/>
              <a:gd name="connsiteY3" fmla="*/ 1658389 h 16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823" h="1658389">
                <a:moveTo>
                  <a:pt x="84928" y="0"/>
                </a:moveTo>
                <a:cubicBezTo>
                  <a:pt x="47174" y="340129"/>
                  <a:pt x="9421" y="680258"/>
                  <a:pt x="10114" y="935182"/>
                </a:cubicBezTo>
                <a:cubicBezTo>
                  <a:pt x="10807" y="1190106"/>
                  <a:pt x="-42533" y="1409008"/>
                  <a:pt x="89085" y="1529542"/>
                </a:cubicBezTo>
                <a:cubicBezTo>
                  <a:pt x="220703" y="1650077"/>
                  <a:pt x="510263" y="1654233"/>
                  <a:pt x="799823" y="1658389"/>
                </a:cubicBezTo>
              </a:path>
            </a:pathLst>
          </a:cu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3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94654EE-1CC9-681C-5523-53764C45D4EA}"/>
              </a:ext>
            </a:extLst>
          </p:cNvPr>
          <p:cNvSpPr/>
          <p:nvPr/>
        </p:nvSpPr>
        <p:spPr>
          <a:xfrm>
            <a:off x="3610102" y="3788017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V012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0A0BA5F-2829-0C2F-461A-2F9D669848D8}"/>
              </a:ext>
            </a:extLst>
          </p:cNvPr>
          <p:cNvSpPr/>
          <p:nvPr/>
        </p:nvSpPr>
        <p:spPr>
          <a:xfrm>
            <a:off x="4005373" y="3830598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4B4B4B"/>
                </a:solidFill>
                <a:latin typeface="Arial"/>
                <a:ea typeface="Verdana"/>
              </a:rPr>
              <a:t>OTSiMCA</a:t>
            </a:r>
            <a:endParaRPr lang="en-US" sz="800" b="1" dirty="0">
              <a:solidFill>
                <a:srgbClr val="4B4B4B"/>
              </a:solidFill>
              <a:latin typeface="Arial"/>
              <a:ea typeface="Verdan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0CA419-B418-4A09-0C7E-2970C153AE47}"/>
              </a:ext>
            </a:extLst>
          </p:cNvPr>
          <p:cNvSpPr/>
          <p:nvPr/>
        </p:nvSpPr>
        <p:spPr>
          <a:xfrm flipH="1">
            <a:off x="9776002" y="1630497"/>
            <a:ext cx="1911145" cy="3845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endParaRPr lang="en-US" sz="1600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F06B22-AE72-B0A2-FAF7-C86CF0B933E7}"/>
              </a:ext>
            </a:extLst>
          </p:cNvPr>
          <p:cNvCxnSpPr>
            <a:cxnSpLocks/>
            <a:stCxn id="160" idx="2"/>
            <a:endCxn id="170" idx="0"/>
          </p:cNvCxnSpPr>
          <p:nvPr/>
        </p:nvCxnSpPr>
        <p:spPr>
          <a:xfrm>
            <a:off x="10903225" y="4695827"/>
            <a:ext cx="7711" cy="374476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34" name="Group 68">
            <a:extLst>
              <a:ext uri="{FF2B5EF4-FFF2-40B4-BE49-F238E27FC236}">
                <a16:creationId xmlns:a16="http://schemas.microsoft.com/office/drawing/2014/main" id="{7BE7AF61-5032-B8A7-18A4-9A76360BFB78}"/>
              </a:ext>
            </a:extLst>
          </p:cNvPr>
          <p:cNvGrpSpPr/>
          <p:nvPr/>
        </p:nvGrpSpPr>
        <p:grpSpPr>
          <a:xfrm flipH="1">
            <a:off x="9909789" y="4391170"/>
            <a:ext cx="253003" cy="159097"/>
            <a:chOff x="3417120" y="2447661"/>
            <a:chExt cx="362556" cy="227988"/>
          </a:xfrm>
        </p:grpSpPr>
        <p:sp>
          <p:nvSpPr>
            <p:cNvPr id="269" name="Rectangle 88">
              <a:extLst>
                <a:ext uri="{FF2B5EF4-FFF2-40B4-BE49-F238E27FC236}">
                  <a16:creationId xmlns:a16="http://schemas.microsoft.com/office/drawing/2014/main" id="{23187346-C09E-B2B5-B47F-88E02FCD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70" name="Oval 341">
              <a:extLst>
                <a:ext uri="{FF2B5EF4-FFF2-40B4-BE49-F238E27FC236}">
                  <a16:creationId xmlns:a16="http://schemas.microsoft.com/office/drawing/2014/main" id="{87FC607F-8176-6A35-B3B9-E64A7DC6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Trapezoid 270">
              <a:extLst>
                <a:ext uri="{FF2B5EF4-FFF2-40B4-BE49-F238E27FC236}">
                  <a16:creationId xmlns:a16="http://schemas.microsoft.com/office/drawing/2014/main" id="{72C17D97-FE2A-566F-D3E9-8BC6CCE3932C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5" name="Group 254">
            <a:extLst>
              <a:ext uri="{FF2B5EF4-FFF2-40B4-BE49-F238E27FC236}">
                <a16:creationId xmlns:a16="http://schemas.microsoft.com/office/drawing/2014/main" id="{500F5692-BDA3-A24C-44A2-288616561ED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910237" y="4634781"/>
            <a:ext cx="256616" cy="147672"/>
            <a:chOff x="8421872" y="1904968"/>
            <a:chExt cx="347879" cy="255571"/>
          </a:xfrm>
        </p:grpSpPr>
        <p:sp>
          <p:nvSpPr>
            <p:cNvPr id="251" name="Rectangle 60">
              <a:extLst>
                <a:ext uri="{FF2B5EF4-FFF2-40B4-BE49-F238E27FC236}">
                  <a16:creationId xmlns:a16="http://schemas.microsoft.com/office/drawing/2014/main" id="{DC36D3A8-B366-4099-77B4-DBF4D0241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252" name="Group 719">
              <a:extLst>
                <a:ext uri="{FF2B5EF4-FFF2-40B4-BE49-F238E27FC236}">
                  <a16:creationId xmlns:a16="http://schemas.microsoft.com/office/drawing/2014/main" id="{4D9FDF2A-D627-29D5-DB5B-381F1C154D3F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AD65326-9F59-E577-2775-85814DA81AB6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692AFA9A-C1D7-AB45-A22A-C15CA1E1969E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78D9624-8610-31CC-928C-CF5C73C33419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D5BA0DD-3D56-9FF5-47BB-79BD1DAF2B2D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253" name="Trapezoid 252">
              <a:extLst>
                <a:ext uri="{FF2B5EF4-FFF2-40B4-BE49-F238E27FC236}">
                  <a16:creationId xmlns:a16="http://schemas.microsoft.com/office/drawing/2014/main" id="{50B94332-6526-955A-FEF0-33BF8F81C6FE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3D778A-2029-6612-9860-841FAB7C212B}"/>
              </a:ext>
            </a:extLst>
          </p:cNvPr>
          <p:cNvCxnSpPr>
            <a:cxnSpLocks/>
            <a:stCxn id="269" idx="2"/>
            <a:endCxn id="251" idx="0"/>
          </p:cNvCxnSpPr>
          <p:nvPr/>
        </p:nvCxnSpPr>
        <p:spPr>
          <a:xfrm>
            <a:off x="10036291" y="4550267"/>
            <a:ext cx="2255" cy="84515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43" name="Group 254">
            <a:extLst>
              <a:ext uri="{FF2B5EF4-FFF2-40B4-BE49-F238E27FC236}">
                <a16:creationId xmlns:a16="http://schemas.microsoft.com/office/drawing/2014/main" id="{F32E20FB-E492-AE8F-CE13-EE9A61AC4EE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902527" y="4112633"/>
            <a:ext cx="256616" cy="147672"/>
            <a:chOff x="8421872" y="1904968"/>
            <a:chExt cx="347879" cy="255571"/>
          </a:xfrm>
        </p:grpSpPr>
        <p:sp>
          <p:nvSpPr>
            <p:cNvPr id="228" name="Rectangle 60">
              <a:extLst>
                <a:ext uri="{FF2B5EF4-FFF2-40B4-BE49-F238E27FC236}">
                  <a16:creationId xmlns:a16="http://schemas.microsoft.com/office/drawing/2014/main" id="{DC5276D9-4FA8-EB71-9672-60FACD90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229" name="Group 719">
              <a:extLst>
                <a:ext uri="{FF2B5EF4-FFF2-40B4-BE49-F238E27FC236}">
                  <a16:creationId xmlns:a16="http://schemas.microsoft.com/office/drawing/2014/main" id="{92F44E7B-BCA0-1AE3-E865-27C95EAF4BD1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C729AC6-7A2A-8382-D2F6-81A3FF41026C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43B30A4-9A6C-DBA3-5E61-1E6A519D56A9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30CA41E-94BD-2D73-48F9-1BFF9C9CD3C2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0EB5062-017B-5172-EA92-D99E03DC571B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230" name="Trapezoid 229">
              <a:extLst>
                <a:ext uri="{FF2B5EF4-FFF2-40B4-BE49-F238E27FC236}">
                  <a16:creationId xmlns:a16="http://schemas.microsoft.com/office/drawing/2014/main" id="{802CCB5F-955F-5AFF-F2E3-36DEA5AF5868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43D570-9611-136E-EA31-FD8673110D2B}"/>
              </a:ext>
            </a:extLst>
          </p:cNvPr>
          <p:cNvCxnSpPr>
            <a:cxnSpLocks/>
            <a:stCxn id="228" idx="2"/>
            <a:endCxn id="269" idx="0"/>
          </p:cNvCxnSpPr>
          <p:nvPr/>
        </p:nvCxnSpPr>
        <p:spPr>
          <a:xfrm>
            <a:off x="10030835" y="4260305"/>
            <a:ext cx="5456" cy="130864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6B19326-FC73-10E0-2CDF-77D87913292F}"/>
              </a:ext>
            </a:extLst>
          </p:cNvPr>
          <p:cNvSpPr/>
          <p:nvPr/>
        </p:nvSpPr>
        <p:spPr>
          <a:xfrm flipH="1">
            <a:off x="9399619" y="4117392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70" name="Rectangle 135">
            <a:extLst>
              <a:ext uri="{FF2B5EF4-FFF2-40B4-BE49-F238E27FC236}">
                <a16:creationId xmlns:a16="http://schemas.microsoft.com/office/drawing/2014/main" id="{FFAF2553-0AA0-EF50-5CAC-27E12D6931A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337815" y="4412477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73" name="Rectangle 135">
            <a:extLst>
              <a:ext uri="{FF2B5EF4-FFF2-40B4-BE49-F238E27FC236}">
                <a16:creationId xmlns:a16="http://schemas.microsoft.com/office/drawing/2014/main" id="{4F67FD04-406C-1665-2479-0085591E3B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35290" y="4801632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C908F0-C54C-ADB1-585E-BD11B369C3EF}"/>
              </a:ext>
            </a:extLst>
          </p:cNvPr>
          <p:cNvSpPr/>
          <p:nvPr/>
        </p:nvSpPr>
        <p:spPr>
          <a:xfrm flipH="1">
            <a:off x="8994907" y="4592236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>
                <a:solidFill>
                  <a:srgbClr val="000000"/>
                </a:solidFill>
                <a:latin typeface="Calibri"/>
                <a:ea typeface="Verdana"/>
              </a:rPr>
              <a:t>V3</a:t>
            </a:r>
            <a:endParaRPr lang="en-US" sz="1200" b="1" dirty="0">
              <a:solidFill>
                <a:srgbClr val="000000"/>
              </a:solidFill>
              <a:latin typeface="Calibri"/>
              <a:ea typeface="Verdan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A4A3E6-EEE6-BE40-0FEB-B9BBB61BA5BB}"/>
              </a:ext>
            </a:extLst>
          </p:cNvPr>
          <p:cNvSpPr txBox="1"/>
          <p:nvPr/>
        </p:nvSpPr>
        <p:spPr>
          <a:xfrm flipH="1">
            <a:off x="8870295" y="4716983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F22F2F-443D-0041-8BEA-067A8400266E}"/>
              </a:ext>
            </a:extLst>
          </p:cNvPr>
          <p:cNvCxnSpPr>
            <a:cxnSpLocks/>
            <a:stCxn id="118" idx="3"/>
            <a:endCxn id="101" idx="6"/>
          </p:cNvCxnSpPr>
          <p:nvPr/>
        </p:nvCxnSpPr>
        <p:spPr>
          <a:xfrm>
            <a:off x="8685924" y="5236271"/>
            <a:ext cx="253584" cy="57133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3F0059-CDA8-6CDC-9E11-5B2D1A144745}"/>
              </a:ext>
            </a:extLst>
          </p:cNvPr>
          <p:cNvCxnSpPr>
            <a:cxnSpLocks/>
            <a:stCxn id="75" idx="2"/>
            <a:endCxn id="251" idx="3"/>
          </p:cNvCxnSpPr>
          <p:nvPr/>
        </p:nvCxnSpPr>
        <p:spPr>
          <a:xfrm>
            <a:off x="9472130" y="4680073"/>
            <a:ext cx="438108" cy="2854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623B4A4-5BB4-D5F3-777E-AABA40DC8B94}"/>
              </a:ext>
            </a:extLst>
          </p:cNvPr>
          <p:cNvSpPr/>
          <p:nvPr/>
        </p:nvSpPr>
        <p:spPr>
          <a:xfrm flipH="1">
            <a:off x="7985947" y="5244386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OTSi/MC#2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FACE10B-E3F5-573C-01F8-8F24DA601672}"/>
              </a:ext>
            </a:extLst>
          </p:cNvPr>
          <p:cNvSpPr/>
          <p:nvPr/>
        </p:nvSpPr>
        <p:spPr>
          <a:xfrm flipH="1">
            <a:off x="7572553" y="3986952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OTSiMC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BE3D5F7-2EE1-2FCE-A304-E25ED5DF785E}"/>
              </a:ext>
            </a:extLst>
          </p:cNvPr>
          <p:cNvSpPr/>
          <p:nvPr/>
        </p:nvSpPr>
        <p:spPr>
          <a:xfrm flipH="1">
            <a:off x="7690704" y="4741236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OTSi/MC#1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93" name="Group 68">
            <a:extLst>
              <a:ext uri="{FF2B5EF4-FFF2-40B4-BE49-F238E27FC236}">
                <a16:creationId xmlns:a16="http://schemas.microsoft.com/office/drawing/2014/main" id="{1EA1DB31-4CF7-7EE6-ABB9-3626EC055482}"/>
              </a:ext>
            </a:extLst>
          </p:cNvPr>
          <p:cNvGrpSpPr/>
          <p:nvPr/>
        </p:nvGrpSpPr>
        <p:grpSpPr>
          <a:xfrm flipH="1">
            <a:off x="10782179" y="4826692"/>
            <a:ext cx="253003" cy="159097"/>
            <a:chOff x="3417120" y="2447661"/>
            <a:chExt cx="362556" cy="227988"/>
          </a:xfrm>
        </p:grpSpPr>
        <p:sp>
          <p:nvSpPr>
            <p:cNvPr id="177" name="Rectangle 88">
              <a:extLst>
                <a:ext uri="{FF2B5EF4-FFF2-40B4-BE49-F238E27FC236}">
                  <a16:creationId xmlns:a16="http://schemas.microsoft.com/office/drawing/2014/main" id="{CB54B98A-D8CB-D4B6-A717-3DD77F47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79" name="Oval 341">
              <a:extLst>
                <a:ext uri="{FF2B5EF4-FFF2-40B4-BE49-F238E27FC236}">
                  <a16:creationId xmlns:a16="http://schemas.microsoft.com/office/drawing/2014/main" id="{6E9F3350-7097-E7B7-CB10-1285220F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Trapezoid 179">
              <a:extLst>
                <a:ext uri="{FF2B5EF4-FFF2-40B4-BE49-F238E27FC236}">
                  <a16:creationId xmlns:a16="http://schemas.microsoft.com/office/drawing/2014/main" id="{EB285328-85B4-84C9-22B6-9DEAC99794FA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5" name="Group 254">
            <a:extLst>
              <a:ext uri="{FF2B5EF4-FFF2-40B4-BE49-F238E27FC236}">
                <a16:creationId xmlns:a16="http://schemas.microsoft.com/office/drawing/2014/main" id="{5BC75E81-12AD-1D68-763E-E24E443209C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782627" y="5070303"/>
            <a:ext cx="256616" cy="147672"/>
            <a:chOff x="8421872" y="1904968"/>
            <a:chExt cx="347879" cy="255571"/>
          </a:xfrm>
        </p:grpSpPr>
        <p:sp>
          <p:nvSpPr>
            <p:cNvPr id="170" name="Rectangle 60">
              <a:extLst>
                <a:ext uri="{FF2B5EF4-FFF2-40B4-BE49-F238E27FC236}">
                  <a16:creationId xmlns:a16="http://schemas.microsoft.com/office/drawing/2014/main" id="{7D7CDFC7-9BDF-5161-3C07-68D2B835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171" name="Group 719">
              <a:extLst>
                <a:ext uri="{FF2B5EF4-FFF2-40B4-BE49-F238E27FC236}">
                  <a16:creationId xmlns:a16="http://schemas.microsoft.com/office/drawing/2014/main" id="{ECAE2A8E-A82C-865E-A2AC-A1D41D26E207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4894B91-FC44-606C-D587-80C044A6C55C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7FBACF3-0E75-047E-330F-C1B52BD2FA71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ADCB011-90FC-4427-F010-D54A11428EA8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CDF453E-C779-55D8-139C-56BFD90ACF8A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172" name="Trapezoid 171">
              <a:extLst>
                <a:ext uri="{FF2B5EF4-FFF2-40B4-BE49-F238E27FC236}">
                  <a16:creationId xmlns:a16="http://schemas.microsoft.com/office/drawing/2014/main" id="{0899BD09-1D67-4FAB-06FE-B37BC05B6A7B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B9976A-811A-29A5-FCA1-38E2C86A970B}"/>
              </a:ext>
            </a:extLst>
          </p:cNvPr>
          <p:cNvCxnSpPr>
            <a:cxnSpLocks/>
          </p:cNvCxnSpPr>
          <p:nvPr/>
        </p:nvCxnSpPr>
        <p:spPr>
          <a:xfrm>
            <a:off x="9769669" y="5132021"/>
            <a:ext cx="1" cy="116089"/>
          </a:xfrm>
          <a:prstGeom prst="line">
            <a:avLst/>
          </a:prstGeom>
          <a:noFill/>
          <a:ln w="6350" cap="rnd" cmpd="sng" algn="ctr">
            <a:solidFill>
              <a:srgbClr val="00C6DA">
                <a:lumMod val="50000"/>
              </a:srgbClr>
            </a:solidFill>
            <a:prstDash val="solid"/>
          </a:ln>
          <a:effectLst/>
        </p:spPr>
      </p:cxnSp>
      <p:grpSp>
        <p:nvGrpSpPr>
          <p:cNvPr id="97" name="Group 254">
            <a:extLst>
              <a:ext uri="{FF2B5EF4-FFF2-40B4-BE49-F238E27FC236}">
                <a16:creationId xmlns:a16="http://schemas.microsoft.com/office/drawing/2014/main" id="{7103674E-57D2-8471-4A63-1D75BE5E397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774916" y="4548155"/>
            <a:ext cx="256616" cy="147672"/>
            <a:chOff x="8421872" y="1904968"/>
            <a:chExt cx="347879" cy="255571"/>
          </a:xfrm>
        </p:grpSpPr>
        <p:sp>
          <p:nvSpPr>
            <p:cNvPr id="160" name="Rectangle 60">
              <a:extLst>
                <a:ext uri="{FF2B5EF4-FFF2-40B4-BE49-F238E27FC236}">
                  <a16:creationId xmlns:a16="http://schemas.microsoft.com/office/drawing/2014/main" id="{BBFE4645-DD03-515A-FB97-1E4BF23C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162" name="Group 719">
              <a:extLst>
                <a:ext uri="{FF2B5EF4-FFF2-40B4-BE49-F238E27FC236}">
                  <a16:creationId xmlns:a16="http://schemas.microsoft.com/office/drawing/2014/main" id="{3E4E17CF-569D-0B92-B784-541D3BBBF525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D7D9196-5DFF-3773-1A49-EF4166E1E612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7C707BC-5C94-F640-98C9-32754720EB1D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ABB0323-9021-1643-108B-3590CD00084B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32B8F9D-AC4C-7619-75BC-B0D6BAEC06C7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163" name="Trapezoid 162">
              <a:extLst>
                <a:ext uri="{FF2B5EF4-FFF2-40B4-BE49-F238E27FC236}">
                  <a16:creationId xmlns:a16="http://schemas.microsoft.com/office/drawing/2014/main" id="{3A2D92B0-1098-CD49-3F25-1BDD7746480A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331988A-616B-52FD-8CF8-47716E9CCE4F}"/>
              </a:ext>
            </a:extLst>
          </p:cNvPr>
          <p:cNvSpPr/>
          <p:nvPr/>
        </p:nvSpPr>
        <p:spPr>
          <a:xfrm flipH="1">
            <a:off x="10272289" y="4581169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99" name="Rectangle 135">
            <a:extLst>
              <a:ext uri="{FF2B5EF4-FFF2-40B4-BE49-F238E27FC236}">
                <a16:creationId xmlns:a16="http://schemas.microsoft.com/office/drawing/2014/main" id="{2843ECA0-2AA1-2828-C68E-EA1B176469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198745" y="4848719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00" name="Rectangle 135">
            <a:extLst>
              <a:ext uri="{FF2B5EF4-FFF2-40B4-BE49-F238E27FC236}">
                <a16:creationId xmlns:a16="http://schemas.microsoft.com/office/drawing/2014/main" id="{DCA48530-09B6-262A-BF5C-D27EBDE2A0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07679" y="5237153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665617E-9CD4-9C23-E824-03087C38A30B}"/>
              </a:ext>
            </a:extLst>
          </p:cNvPr>
          <p:cNvSpPr/>
          <p:nvPr/>
        </p:nvSpPr>
        <p:spPr>
          <a:xfrm flipH="1">
            <a:off x="8939509" y="5205568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>
                <a:solidFill>
                  <a:srgbClr val="000000"/>
                </a:solidFill>
                <a:latin typeface="Calibri"/>
                <a:ea typeface="Verdana"/>
              </a:rPr>
              <a:t>V4</a:t>
            </a:r>
            <a:endParaRPr lang="en-US" sz="1200" b="1" dirty="0">
              <a:solidFill>
                <a:srgbClr val="000000"/>
              </a:solidFill>
              <a:latin typeface="Calibri"/>
              <a:ea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DB54D8-ECBA-3705-1CD8-C3F0A4F05D53}"/>
              </a:ext>
            </a:extLst>
          </p:cNvPr>
          <p:cNvSpPr txBox="1"/>
          <p:nvPr/>
        </p:nvSpPr>
        <p:spPr>
          <a:xfrm flipH="1">
            <a:off x="8814897" y="5330315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D854A07-248F-1D3C-7EEB-B333A37D06D0}"/>
              </a:ext>
            </a:extLst>
          </p:cNvPr>
          <p:cNvCxnSpPr>
            <a:cxnSpLocks/>
            <a:stCxn id="101" idx="2"/>
            <a:endCxn id="170" idx="3"/>
          </p:cNvCxnSpPr>
          <p:nvPr/>
        </p:nvCxnSpPr>
        <p:spPr>
          <a:xfrm flipV="1">
            <a:off x="9416731" y="5144140"/>
            <a:ext cx="1365896" cy="14926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E950B83E-7E89-05E2-6843-7C6030122786}"/>
              </a:ext>
            </a:extLst>
          </p:cNvPr>
          <p:cNvSpPr/>
          <p:nvPr/>
        </p:nvSpPr>
        <p:spPr>
          <a:xfrm flipH="1">
            <a:off x="8304825" y="5086865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V4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6BC49C3-9E5E-11FC-30AB-BA874259280F}"/>
              </a:ext>
            </a:extLst>
          </p:cNvPr>
          <p:cNvSpPr/>
          <p:nvPr/>
        </p:nvSpPr>
        <p:spPr>
          <a:xfrm flipH="1">
            <a:off x="8033954" y="4595793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V3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0F8FB1C-D822-E19A-55C2-6698A132D0BD}"/>
              </a:ext>
            </a:extLst>
          </p:cNvPr>
          <p:cNvCxnSpPr>
            <a:cxnSpLocks/>
            <a:stCxn id="119" idx="2"/>
            <a:endCxn id="75" idx="6"/>
          </p:cNvCxnSpPr>
          <p:nvPr/>
        </p:nvCxnSpPr>
        <p:spPr>
          <a:xfrm flipV="1">
            <a:off x="8480440" y="4680073"/>
            <a:ext cx="514467" cy="3241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EB4BD37-99F7-26E9-640B-FA41576A2355}"/>
              </a:ext>
            </a:extLst>
          </p:cNvPr>
          <p:cNvSpPr/>
          <p:nvPr/>
        </p:nvSpPr>
        <p:spPr>
          <a:xfrm flipH="1">
            <a:off x="8351336" y="3935534"/>
            <a:ext cx="396336" cy="1148119"/>
          </a:xfrm>
          <a:custGeom>
            <a:avLst/>
            <a:gdLst>
              <a:gd name="connsiteX0" fmla="*/ 297252 w 297252"/>
              <a:gd name="connsiteY0" fmla="*/ 0 h 950119"/>
              <a:gd name="connsiteX1" fmla="*/ 6740 w 297252"/>
              <a:gd name="connsiteY1" fmla="*/ 590550 h 950119"/>
              <a:gd name="connsiteX2" fmla="*/ 121040 w 297252"/>
              <a:gd name="connsiteY2" fmla="*/ 950119 h 9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950119">
                <a:moveTo>
                  <a:pt x="297252" y="0"/>
                </a:moveTo>
                <a:cubicBezTo>
                  <a:pt x="166680" y="216098"/>
                  <a:pt x="36109" y="432197"/>
                  <a:pt x="6740" y="590550"/>
                </a:cubicBezTo>
                <a:cubicBezTo>
                  <a:pt x="-22629" y="748903"/>
                  <a:pt x="49205" y="849511"/>
                  <a:pt x="121040" y="950119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E2472EC-F496-FFB6-66D5-76EF3A65DFA5}"/>
              </a:ext>
            </a:extLst>
          </p:cNvPr>
          <p:cNvSpPr/>
          <p:nvPr/>
        </p:nvSpPr>
        <p:spPr>
          <a:xfrm flipH="1">
            <a:off x="8162401" y="3932321"/>
            <a:ext cx="208889" cy="663473"/>
          </a:xfrm>
          <a:custGeom>
            <a:avLst/>
            <a:gdLst>
              <a:gd name="connsiteX0" fmla="*/ 0 w 178389"/>
              <a:gd name="connsiteY0" fmla="*/ 0 h 566737"/>
              <a:gd name="connsiteX1" fmla="*/ 171450 w 178389"/>
              <a:gd name="connsiteY1" fmla="*/ 304800 h 566737"/>
              <a:gd name="connsiteX2" fmla="*/ 128587 w 178389"/>
              <a:gd name="connsiteY2" fmla="*/ 566737 h 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89" h="566737">
                <a:moveTo>
                  <a:pt x="0" y="0"/>
                </a:moveTo>
                <a:cubicBezTo>
                  <a:pt x="75009" y="105172"/>
                  <a:pt x="150019" y="210344"/>
                  <a:pt x="171450" y="304800"/>
                </a:cubicBezTo>
                <a:cubicBezTo>
                  <a:pt x="192881" y="399256"/>
                  <a:pt x="160734" y="482996"/>
                  <a:pt x="128587" y="56673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765775E-BB14-B68C-F030-8E27CD8AFB48}"/>
              </a:ext>
            </a:extLst>
          </p:cNvPr>
          <p:cNvSpPr/>
          <p:nvPr/>
        </p:nvSpPr>
        <p:spPr>
          <a:xfrm flipH="1">
            <a:off x="7527051" y="4287765"/>
            <a:ext cx="1314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/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CSEP has assembled CSEPs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664098E-D228-A7B1-AA50-9FD102E3E28A}"/>
              </a:ext>
            </a:extLst>
          </p:cNvPr>
          <p:cNvSpPr/>
          <p:nvPr/>
        </p:nvSpPr>
        <p:spPr>
          <a:xfrm flipH="1">
            <a:off x="8534514" y="1630497"/>
            <a:ext cx="1066431" cy="2211185"/>
          </a:xfrm>
          <a:custGeom>
            <a:avLst/>
            <a:gdLst>
              <a:gd name="connsiteX0" fmla="*/ 84928 w 799823"/>
              <a:gd name="connsiteY0" fmla="*/ 0 h 1658389"/>
              <a:gd name="connsiteX1" fmla="*/ 10114 w 799823"/>
              <a:gd name="connsiteY1" fmla="*/ 935182 h 1658389"/>
              <a:gd name="connsiteX2" fmla="*/ 89085 w 799823"/>
              <a:gd name="connsiteY2" fmla="*/ 1529542 h 1658389"/>
              <a:gd name="connsiteX3" fmla="*/ 799823 w 799823"/>
              <a:gd name="connsiteY3" fmla="*/ 1658389 h 16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823" h="1658389">
                <a:moveTo>
                  <a:pt x="84928" y="0"/>
                </a:moveTo>
                <a:cubicBezTo>
                  <a:pt x="47174" y="340129"/>
                  <a:pt x="9421" y="680258"/>
                  <a:pt x="10114" y="935182"/>
                </a:cubicBezTo>
                <a:cubicBezTo>
                  <a:pt x="10807" y="1190106"/>
                  <a:pt x="-42533" y="1409008"/>
                  <a:pt x="89085" y="1529542"/>
                </a:cubicBezTo>
                <a:cubicBezTo>
                  <a:pt x="220703" y="1650077"/>
                  <a:pt x="510263" y="1654233"/>
                  <a:pt x="799823" y="1658389"/>
                </a:cubicBezTo>
              </a:path>
            </a:pathLst>
          </a:cu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3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B52900E-4051-8B6E-A35B-3EC8EC8E77E5}"/>
              </a:ext>
            </a:extLst>
          </p:cNvPr>
          <p:cNvSpPr/>
          <p:nvPr/>
        </p:nvSpPr>
        <p:spPr>
          <a:xfrm flipH="1">
            <a:off x="8195907" y="3782680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V034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D58F51A-EC2E-AA51-30B9-4CFEE1597702}"/>
              </a:ext>
            </a:extLst>
          </p:cNvPr>
          <p:cNvSpPr/>
          <p:nvPr/>
        </p:nvSpPr>
        <p:spPr>
          <a:xfrm flipH="1">
            <a:off x="7616065" y="3783265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4B4B4B"/>
                </a:solidFill>
                <a:latin typeface="Arial"/>
                <a:ea typeface="Verdana"/>
              </a:rPr>
              <a:t>OTSiMCA</a:t>
            </a:r>
            <a:endParaRPr lang="en-US" sz="800" b="1" dirty="0">
              <a:solidFill>
                <a:srgbClr val="4B4B4B"/>
              </a:solidFill>
              <a:latin typeface="Arial"/>
              <a:ea typeface="Verdana"/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0E9F933-7D4B-57CB-51A5-5E8DEE5C9D00}"/>
              </a:ext>
            </a:extLst>
          </p:cNvPr>
          <p:cNvGrpSpPr/>
          <p:nvPr/>
        </p:nvGrpSpPr>
        <p:grpSpPr>
          <a:xfrm flipH="1">
            <a:off x="7633153" y="4368572"/>
            <a:ext cx="790670" cy="953273"/>
            <a:chOff x="4221642" y="3419620"/>
            <a:chExt cx="593002" cy="71495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BD64C9A-02F8-CB3D-9CCA-7F4623EB1DEF}"/>
                </a:ext>
              </a:extLst>
            </p:cNvPr>
            <p:cNvSpPr txBox="1"/>
            <p:nvPr/>
          </p:nvSpPr>
          <p:spPr>
            <a:xfrm>
              <a:off x="4404628" y="3419620"/>
              <a:ext cx="41001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2133">
                  <a:solidFill>
                    <a:srgbClr val="4B4B4B"/>
                  </a:solidFill>
                  <a:latin typeface="Calibri"/>
                </a:rPr>
                <a:t>“Z”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C181DE5-9D64-CB06-F811-8A13A8207792}"/>
                </a:ext>
              </a:extLst>
            </p:cNvPr>
            <p:cNvSpPr txBox="1"/>
            <p:nvPr/>
          </p:nvSpPr>
          <p:spPr>
            <a:xfrm>
              <a:off x="4221642" y="3819152"/>
              <a:ext cx="41001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2133">
                  <a:solidFill>
                    <a:srgbClr val="4B4B4B"/>
                  </a:solidFill>
                  <a:latin typeface="Calibri"/>
                </a:rPr>
                <a:t>“Z”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CC83D-E6BD-5B01-78E2-7B66DC1BDE9A}"/>
              </a:ext>
            </a:extLst>
          </p:cNvPr>
          <p:cNvGrpSpPr/>
          <p:nvPr/>
        </p:nvGrpSpPr>
        <p:grpSpPr>
          <a:xfrm>
            <a:off x="7988459" y="3471700"/>
            <a:ext cx="749215" cy="397933"/>
            <a:chOff x="7242797" y="1282888"/>
            <a:chExt cx="572822" cy="29845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A1F5F05-F4FC-1D73-9D7A-347D3670F5D3}"/>
                </a:ext>
              </a:extLst>
            </p:cNvPr>
            <p:cNvSpPr/>
            <p:nvPr/>
          </p:nvSpPr>
          <p:spPr>
            <a:xfrm flipH="1">
              <a:off x="7242797" y="1282888"/>
              <a:ext cx="482189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2E5F9-774B-F506-3498-5849791B14AE}"/>
                </a:ext>
              </a:extLst>
            </p:cNvPr>
            <p:cNvSpPr txBox="1"/>
            <p:nvPr/>
          </p:nvSpPr>
          <p:spPr>
            <a:xfrm flipH="1">
              <a:off x="7353252" y="1316697"/>
              <a:ext cx="4623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BKW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56DB3B-87FA-C09C-C5FA-4E9DE8822C2C}"/>
              </a:ext>
            </a:extLst>
          </p:cNvPr>
          <p:cNvGrpSpPr/>
          <p:nvPr/>
        </p:nvGrpSpPr>
        <p:grpSpPr>
          <a:xfrm>
            <a:off x="3551773" y="3500921"/>
            <a:ext cx="627639" cy="358653"/>
            <a:chOff x="2455151" y="2199941"/>
            <a:chExt cx="470729" cy="268990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9B92A32-2806-36DC-0EAF-C065A976DF24}"/>
                </a:ext>
              </a:extLst>
            </p:cNvPr>
            <p:cNvSpPr/>
            <p:nvPr/>
          </p:nvSpPr>
          <p:spPr>
            <a:xfrm>
              <a:off x="2494745" y="2199941"/>
              <a:ext cx="431135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23B652-6F80-9568-9CF7-C89EB4811549}"/>
                </a:ext>
              </a:extLst>
            </p:cNvPr>
            <p:cNvSpPr txBox="1"/>
            <p:nvPr/>
          </p:nvSpPr>
          <p:spPr>
            <a:xfrm>
              <a:off x="2455151" y="2219020"/>
              <a:ext cx="45591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FWD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29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A7FA4-C21E-7F53-DED8-BDAC2A40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02B314-726C-FE45-04F3-25E2A10C59F8}"/>
              </a:ext>
            </a:extLst>
          </p:cNvPr>
          <p:cNvSpPr/>
          <p:nvPr/>
        </p:nvSpPr>
        <p:spPr>
          <a:xfrm flipH="1">
            <a:off x="9849075" y="1182205"/>
            <a:ext cx="2175389" cy="4298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endParaRPr lang="en-US" sz="1600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C4E7EE-08EE-38CE-D3F2-3842B3D43985}"/>
              </a:ext>
            </a:extLst>
          </p:cNvPr>
          <p:cNvCxnSpPr>
            <a:cxnSpLocks/>
            <a:stCxn id="206" idx="0"/>
            <a:endCxn id="297" idx="0"/>
          </p:cNvCxnSpPr>
          <p:nvPr/>
        </p:nvCxnSpPr>
        <p:spPr>
          <a:xfrm>
            <a:off x="11400982" y="3809011"/>
            <a:ext cx="6505" cy="1266629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07BAE5-5130-DADE-36B8-9ACD8ED7A397}"/>
              </a:ext>
            </a:extLst>
          </p:cNvPr>
          <p:cNvCxnSpPr>
            <a:cxnSpLocks/>
            <a:stCxn id="239" idx="2"/>
            <a:endCxn id="210" idx="0"/>
          </p:cNvCxnSpPr>
          <p:nvPr/>
        </p:nvCxnSpPr>
        <p:spPr>
          <a:xfrm>
            <a:off x="11016232" y="2839261"/>
            <a:ext cx="386576" cy="784248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68A96C-5254-D31A-A5C4-09467B5EB12A}"/>
              </a:ext>
            </a:extLst>
          </p:cNvPr>
          <p:cNvCxnSpPr>
            <a:cxnSpLocks/>
            <a:stCxn id="239" idx="2"/>
            <a:endCxn id="233" idx="0"/>
          </p:cNvCxnSpPr>
          <p:nvPr/>
        </p:nvCxnSpPr>
        <p:spPr>
          <a:xfrm flipH="1">
            <a:off x="10529757" y="2839262"/>
            <a:ext cx="486476" cy="903529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30" name="Group 68">
            <a:extLst>
              <a:ext uri="{FF2B5EF4-FFF2-40B4-BE49-F238E27FC236}">
                <a16:creationId xmlns:a16="http://schemas.microsoft.com/office/drawing/2014/main" id="{5F1B013E-BB7A-EF37-6457-AD5D4A02570B}"/>
              </a:ext>
            </a:extLst>
          </p:cNvPr>
          <p:cNvGrpSpPr/>
          <p:nvPr/>
        </p:nvGrpSpPr>
        <p:grpSpPr>
          <a:xfrm flipH="1">
            <a:off x="10406341" y="4396508"/>
            <a:ext cx="253003" cy="159097"/>
            <a:chOff x="3417120" y="2447661"/>
            <a:chExt cx="362556" cy="227988"/>
          </a:xfrm>
        </p:grpSpPr>
        <p:sp>
          <p:nvSpPr>
            <p:cNvPr id="31" name="Rectangle 88">
              <a:extLst>
                <a:ext uri="{FF2B5EF4-FFF2-40B4-BE49-F238E27FC236}">
                  <a16:creationId xmlns:a16="http://schemas.microsoft.com/office/drawing/2014/main" id="{8AE5B1DA-A6D6-3C31-6A94-99AA4047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4" name="Oval 341">
              <a:extLst>
                <a:ext uri="{FF2B5EF4-FFF2-40B4-BE49-F238E27FC236}">
                  <a16:creationId xmlns:a16="http://schemas.microsoft.com/office/drawing/2014/main" id="{82F9758F-0686-24B6-2800-813D80B3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01D6216D-7172-170A-DCF4-264F321904F7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4" name="Group 254">
            <a:extLst>
              <a:ext uri="{FF2B5EF4-FFF2-40B4-BE49-F238E27FC236}">
                <a16:creationId xmlns:a16="http://schemas.microsoft.com/office/drawing/2014/main" id="{465EF4A9-F82D-AC26-B33E-4E4A125B1C9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406789" y="4640119"/>
            <a:ext cx="256616" cy="147672"/>
            <a:chOff x="8421872" y="1904968"/>
            <a:chExt cx="347879" cy="255571"/>
          </a:xfrm>
        </p:grpSpPr>
        <p:sp>
          <p:nvSpPr>
            <p:cNvPr id="140" name="Rectangle 60">
              <a:extLst>
                <a:ext uri="{FF2B5EF4-FFF2-40B4-BE49-F238E27FC236}">
                  <a16:creationId xmlns:a16="http://schemas.microsoft.com/office/drawing/2014/main" id="{523315F6-C4E2-E15A-19EC-21F7D329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143" name="Group 719">
              <a:extLst>
                <a:ext uri="{FF2B5EF4-FFF2-40B4-BE49-F238E27FC236}">
                  <a16:creationId xmlns:a16="http://schemas.microsoft.com/office/drawing/2014/main" id="{48C75152-0E83-7613-069D-D632B449CAB2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C1DAF0B-0BE7-FE89-A396-E2F81BF670D0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69473ED-84BE-0708-C7AF-199CFE790CBD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7E19013-35AE-C3D8-4B5E-DC61CB932F70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9315AE2-CA03-1FD7-E986-D33BFFACFC25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FD69F076-F933-E410-AED8-EFE57D50ECDC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5B8D0B6-6981-9B95-2C8C-5003161B580D}"/>
              </a:ext>
            </a:extLst>
          </p:cNvPr>
          <p:cNvCxnSpPr>
            <a:cxnSpLocks/>
            <a:stCxn id="31" idx="2"/>
            <a:endCxn id="140" idx="0"/>
          </p:cNvCxnSpPr>
          <p:nvPr/>
        </p:nvCxnSpPr>
        <p:spPr>
          <a:xfrm>
            <a:off x="10532843" y="4555604"/>
            <a:ext cx="2255" cy="84515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161" name="Group 254">
            <a:extLst>
              <a:ext uri="{FF2B5EF4-FFF2-40B4-BE49-F238E27FC236}">
                <a16:creationId xmlns:a16="http://schemas.microsoft.com/office/drawing/2014/main" id="{70E251BF-F5B0-C936-5F01-CB1B9EB276EF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399079" y="4117971"/>
            <a:ext cx="256616" cy="147672"/>
            <a:chOff x="8421872" y="1904968"/>
            <a:chExt cx="347879" cy="255571"/>
          </a:xfrm>
        </p:grpSpPr>
        <p:sp>
          <p:nvSpPr>
            <p:cNvPr id="167" name="Rectangle 60">
              <a:extLst>
                <a:ext uri="{FF2B5EF4-FFF2-40B4-BE49-F238E27FC236}">
                  <a16:creationId xmlns:a16="http://schemas.microsoft.com/office/drawing/2014/main" id="{140D630C-9C27-8CAB-297B-8485534BE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168" name="Group 719">
              <a:extLst>
                <a:ext uri="{FF2B5EF4-FFF2-40B4-BE49-F238E27FC236}">
                  <a16:creationId xmlns:a16="http://schemas.microsoft.com/office/drawing/2014/main" id="{CC259DB1-9458-E2CC-C1E3-1EE560DAFCAF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B415369-8848-8B2A-FBA3-1CD5E95DA228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C8BA127-A943-28F1-6EB0-CF7672FF48D1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6B42261-8CDC-26D8-B1E7-42F2FCBE074C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093BEDE-18F7-E06C-8477-410E73FB019A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178" name="Trapezoid 177">
              <a:extLst>
                <a:ext uri="{FF2B5EF4-FFF2-40B4-BE49-F238E27FC236}">
                  <a16:creationId xmlns:a16="http://schemas.microsoft.com/office/drawing/2014/main" id="{B0BE78CB-7054-E6BF-E428-3212404AB73B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3EE339F-50F1-C025-0627-8E87B979A879}"/>
              </a:ext>
            </a:extLst>
          </p:cNvPr>
          <p:cNvCxnSpPr>
            <a:cxnSpLocks/>
            <a:stCxn id="167" idx="2"/>
            <a:endCxn id="31" idx="0"/>
          </p:cNvCxnSpPr>
          <p:nvPr/>
        </p:nvCxnSpPr>
        <p:spPr>
          <a:xfrm>
            <a:off x="10527387" y="4265643"/>
            <a:ext cx="5456" cy="130864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A083304-4C82-2027-D06B-143BC5675578}"/>
              </a:ext>
            </a:extLst>
          </p:cNvPr>
          <p:cNvCxnSpPr>
            <a:cxnSpLocks/>
            <a:stCxn id="232" idx="0"/>
            <a:endCxn id="167" idx="0"/>
          </p:cNvCxnSpPr>
          <p:nvPr/>
        </p:nvCxnSpPr>
        <p:spPr>
          <a:xfrm flipH="1">
            <a:off x="10527387" y="3928293"/>
            <a:ext cx="543" cy="189679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AFA8538-7227-C3A7-873A-9DE9C4EBC933}"/>
              </a:ext>
            </a:extLst>
          </p:cNvPr>
          <p:cNvGrpSpPr/>
          <p:nvPr/>
        </p:nvGrpSpPr>
        <p:grpSpPr>
          <a:xfrm flipH="1">
            <a:off x="11255082" y="3623510"/>
            <a:ext cx="294292" cy="185501"/>
            <a:chOff x="980948" y="1888785"/>
            <a:chExt cx="272994" cy="172080"/>
          </a:xfrm>
        </p:grpSpPr>
        <p:grpSp>
          <p:nvGrpSpPr>
            <p:cNvPr id="205" name="Group 898">
              <a:extLst>
                <a:ext uri="{FF2B5EF4-FFF2-40B4-BE49-F238E27FC236}">
                  <a16:creationId xmlns:a16="http://schemas.microsoft.com/office/drawing/2014/main" id="{03A1B7A7-9519-23F2-5F7B-2B08AA31091E}"/>
                </a:ext>
              </a:extLst>
            </p:cNvPr>
            <p:cNvGrpSpPr/>
            <p:nvPr/>
          </p:nvGrpSpPr>
          <p:grpSpPr>
            <a:xfrm>
              <a:off x="980948" y="1888785"/>
              <a:ext cx="272994" cy="170991"/>
              <a:chOff x="957800" y="1944318"/>
              <a:chExt cx="272993" cy="170990"/>
            </a:xfrm>
          </p:grpSpPr>
          <p:sp>
            <p:nvSpPr>
              <p:cNvPr id="210" name="Rectangle 88">
                <a:extLst>
                  <a:ext uri="{FF2B5EF4-FFF2-40B4-BE49-F238E27FC236}">
                    <a16:creationId xmlns:a16="http://schemas.microsoft.com/office/drawing/2014/main" id="{B6F6BCAA-4CFF-7241-1E08-6C53166CC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00" y="1944318"/>
                <a:ext cx="271916" cy="170990"/>
              </a:xfrm>
              <a:prstGeom prst="rect">
                <a:avLst/>
              </a:prstGeom>
              <a:solidFill>
                <a:srgbClr val="99FF99"/>
              </a:solidFill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5" name="Rectangle 88">
                <a:extLst>
                  <a:ext uri="{FF2B5EF4-FFF2-40B4-BE49-F238E27FC236}">
                    <a16:creationId xmlns:a16="http://schemas.microsoft.com/office/drawing/2014/main" id="{42E5EF6A-0FB5-FE75-8363-FE7DFBD3F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23" y="2009935"/>
                <a:ext cx="264770" cy="102916"/>
              </a:xfrm>
              <a:prstGeom prst="rect">
                <a:avLst/>
              </a:prstGeom>
              <a:solidFill>
                <a:srgbClr val="FFFF00"/>
              </a:solidFill>
              <a:ln w="6350" cap="rnd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C0E0AD2B-F336-F58A-69D6-ED2AC2488033}"/>
                  </a:ext>
                </a:extLst>
              </p:cNvPr>
              <p:cNvSpPr/>
              <p:nvPr/>
            </p:nvSpPr>
            <p:spPr>
              <a:xfrm flipV="1">
                <a:off x="1040929" y="1977630"/>
                <a:ext cx="105628" cy="87485"/>
              </a:xfrm>
              <a:prstGeom prst="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0" name="Oval 341">
                <a:extLst>
                  <a:ext uri="{FF2B5EF4-FFF2-40B4-BE49-F238E27FC236}">
                    <a16:creationId xmlns:a16="http://schemas.microsoft.com/office/drawing/2014/main" id="{B331F20D-8F94-0DA5-D28E-EACE4E80B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067" y="2032325"/>
                <a:ext cx="48964" cy="4824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206" name="Trapezoid 205">
              <a:extLst>
                <a:ext uri="{FF2B5EF4-FFF2-40B4-BE49-F238E27FC236}">
                  <a16:creationId xmlns:a16="http://schemas.microsoft.com/office/drawing/2014/main" id="{E526B955-B845-3915-AE0D-DEDA7CE313FE}"/>
                </a:ext>
              </a:extLst>
            </p:cNvPr>
            <p:cNvSpPr/>
            <p:nvPr/>
          </p:nvSpPr>
          <p:spPr>
            <a:xfrm rot="10800000">
              <a:off x="1018052" y="2022543"/>
              <a:ext cx="201099" cy="38322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133C668-8806-6059-976F-FF3B2A3EE67C}"/>
              </a:ext>
            </a:extLst>
          </p:cNvPr>
          <p:cNvGrpSpPr/>
          <p:nvPr/>
        </p:nvGrpSpPr>
        <p:grpSpPr>
          <a:xfrm flipH="1">
            <a:off x="10382030" y="3742791"/>
            <a:ext cx="294292" cy="185501"/>
            <a:chOff x="980948" y="1888785"/>
            <a:chExt cx="272994" cy="172080"/>
          </a:xfrm>
        </p:grpSpPr>
        <p:grpSp>
          <p:nvGrpSpPr>
            <p:cNvPr id="222" name="Group 898">
              <a:extLst>
                <a:ext uri="{FF2B5EF4-FFF2-40B4-BE49-F238E27FC236}">
                  <a16:creationId xmlns:a16="http://schemas.microsoft.com/office/drawing/2014/main" id="{72CCFC56-51D2-DF07-A739-F87227093D0C}"/>
                </a:ext>
              </a:extLst>
            </p:cNvPr>
            <p:cNvGrpSpPr/>
            <p:nvPr/>
          </p:nvGrpSpPr>
          <p:grpSpPr>
            <a:xfrm>
              <a:off x="980948" y="1888785"/>
              <a:ext cx="272994" cy="170991"/>
              <a:chOff x="957800" y="1944318"/>
              <a:chExt cx="272993" cy="170990"/>
            </a:xfrm>
          </p:grpSpPr>
          <p:sp>
            <p:nvSpPr>
              <p:cNvPr id="233" name="Rectangle 88">
                <a:extLst>
                  <a:ext uri="{FF2B5EF4-FFF2-40B4-BE49-F238E27FC236}">
                    <a16:creationId xmlns:a16="http://schemas.microsoft.com/office/drawing/2014/main" id="{D97FD7A3-FA0C-A428-54C6-1A01907B9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00" y="1944318"/>
                <a:ext cx="271916" cy="170990"/>
              </a:xfrm>
              <a:prstGeom prst="rect">
                <a:avLst/>
              </a:prstGeom>
              <a:solidFill>
                <a:srgbClr val="99FF99"/>
              </a:solidFill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4" name="Rectangle 88">
                <a:extLst>
                  <a:ext uri="{FF2B5EF4-FFF2-40B4-BE49-F238E27FC236}">
                    <a16:creationId xmlns:a16="http://schemas.microsoft.com/office/drawing/2014/main" id="{00E9143F-BE89-0A6A-EEBC-3B875B842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23" y="2009935"/>
                <a:ext cx="264770" cy="102916"/>
              </a:xfrm>
              <a:prstGeom prst="rect">
                <a:avLst/>
              </a:prstGeom>
              <a:solidFill>
                <a:srgbClr val="FFFF00"/>
              </a:solidFill>
              <a:ln w="6350" cap="rnd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E8414758-3084-2B59-8965-5124B14DC41B}"/>
                  </a:ext>
                </a:extLst>
              </p:cNvPr>
              <p:cNvSpPr/>
              <p:nvPr/>
            </p:nvSpPr>
            <p:spPr>
              <a:xfrm flipV="1">
                <a:off x="1040929" y="1977630"/>
                <a:ext cx="105628" cy="87485"/>
              </a:xfrm>
              <a:prstGeom prst="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7" name="Oval 341">
                <a:extLst>
                  <a:ext uri="{FF2B5EF4-FFF2-40B4-BE49-F238E27FC236}">
                    <a16:creationId xmlns:a16="http://schemas.microsoft.com/office/drawing/2014/main" id="{F9B8DF35-A1A9-B3FF-3D6C-FDA245F8E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067" y="2032325"/>
                <a:ext cx="48964" cy="4824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232" name="Trapezoid 231">
              <a:extLst>
                <a:ext uri="{FF2B5EF4-FFF2-40B4-BE49-F238E27FC236}">
                  <a16:creationId xmlns:a16="http://schemas.microsoft.com/office/drawing/2014/main" id="{B5A35969-0E92-53EC-2FC8-3619581916BF}"/>
                </a:ext>
              </a:extLst>
            </p:cNvPr>
            <p:cNvSpPr/>
            <p:nvPr/>
          </p:nvSpPr>
          <p:spPr>
            <a:xfrm rot="10800000">
              <a:off x="1018052" y="2022543"/>
              <a:ext cx="201099" cy="38322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grpSp>
        <p:nvGrpSpPr>
          <p:cNvPr id="238" name="Group 254">
            <a:extLst>
              <a:ext uri="{FF2B5EF4-FFF2-40B4-BE49-F238E27FC236}">
                <a16:creationId xmlns:a16="http://schemas.microsoft.com/office/drawing/2014/main" id="{CD49B2B1-8A38-C85B-1EA1-4C9560A27BF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887924" y="2691589"/>
            <a:ext cx="256616" cy="147672"/>
            <a:chOff x="8421872" y="1904968"/>
            <a:chExt cx="347879" cy="255571"/>
          </a:xfrm>
        </p:grpSpPr>
        <p:sp>
          <p:nvSpPr>
            <p:cNvPr id="239" name="Rectangle 60">
              <a:extLst>
                <a:ext uri="{FF2B5EF4-FFF2-40B4-BE49-F238E27FC236}">
                  <a16:creationId xmlns:a16="http://schemas.microsoft.com/office/drawing/2014/main" id="{D459602B-A06A-6C4B-D356-036A80478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141313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endParaRPr>
            </a:p>
          </p:txBody>
        </p:sp>
        <p:grpSp>
          <p:nvGrpSpPr>
            <p:cNvPr id="240" name="Group 719">
              <a:extLst>
                <a:ext uri="{FF2B5EF4-FFF2-40B4-BE49-F238E27FC236}">
                  <a16:creationId xmlns:a16="http://schemas.microsoft.com/office/drawing/2014/main" id="{0BC9525E-374C-60B9-73C5-983748079F61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7027D5F0-54B0-FB6E-7242-9A0EF663D2E4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6EA53D5-2DD4-4C1E-44BF-9FAA40BE180C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44C6DC9-43E8-E3F0-308C-ACD40EFD66C7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B1A561A-B142-B204-5335-B040A214EBCE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249" name="Trapezoid 248">
              <a:extLst>
                <a:ext uri="{FF2B5EF4-FFF2-40B4-BE49-F238E27FC236}">
                  <a16:creationId xmlns:a16="http://schemas.microsoft.com/office/drawing/2014/main" id="{A8B31A70-CFC8-E476-E488-74238477ACDE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B27D60D-87D3-3E95-B00D-CBC222352D76}"/>
              </a:ext>
            </a:extLst>
          </p:cNvPr>
          <p:cNvCxnSpPr>
            <a:cxnSpLocks/>
            <a:stCxn id="280" idx="2"/>
            <a:endCxn id="239" idx="0"/>
          </p:cNvCxnSpPr>
          <p:nvPr/>
        </p:nvCxnSpPr>
        <p:spPr>
          <a:xfrm>
            <a:off x="10998869" y="2082296"/>
            <a:ext cx="17363" cy="609293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D66380F-E127-B6C5-02B7-A9E2CE1C08D5}"/>
              </a:ext>
            </a:extLst>
          </p:cNvPr>
          <p:cNvSpPr/>
          <p:nvPr/>
        </p:nvSpPr>
        <p:spPr>
          <a:xfrm flipH="1">
            <a:off x="10590238" y="3836911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OTSiMC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AA58260-DB4C-83D4-5A0B-A0DA274EECCF}"/>
              </a:ext>
            </a:extLst>
          </p:cNvPr>
          <p:cNvSpPr/>
          <p:nvPr/>
        </p:nvSpPr>
        <p:spPr>
          <a:xfrm flipH="1">
            <a:off x="9896171" y="4122729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267" name="Rectangle 135">
            <a:extLst>
              <a:ext uri="{FF2B5EF4-FFF2-40B4-BE49-F238E27FC236}">
                <a16:creationId xmlns:a16="http://schemas.microsoft.com/office/drawing/2014/main" id="{3D2053DB-F66B-19CB-B918-808710B094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34367" y="4417814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268" name="Rectangle 135">
            <a:extLst>
              <a:ext uri="{FF2B5EF4-FFF2-40B4-BE49-F238E27FC236}">
                <a16:creationId xmlns:a16="http://schemas.microsoft.com/office/drawing/2014/main" id="{1985E63F-305E-B25E-FE0C-44A1122A2F3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31842" y="4806969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E698AB7-709E-9CBA-E6C7-81DCA388507A}"/>
              </a:ext>
            </a:extLst>
          </p:cNvPr>
          <p:cNvGrpSpPr/>
          <p:nvPr/>
        </p:nvGrpSpPr>
        <p:grpSpPr>
          <a:xfrm flipH="1">
            <a:off x="10845378" y="2242962"/>
            <a:ext cx="304284" cy="192585"/>
            <a:chOff x="980945" y="1888766"/>
            <a:chExt cx="271916" cy="172099"/>
          </a:xfrm>
        </p:grpSpPr>
        <p:grpSp>
          <p:nvGrpSpPr>
            <p:cNvPr id="273" name="Group 898">
              <a:extLst>
                <a:ext uri="{FF2B5EF4-FFF2-40B4-BE49-F238E27FC236}">
                  <a16:creationId xmlns:a16="http://schemas.microsoft.com/office/drawing/2014/main" id="{4F648F9A-03FA-C95F-C5C3-CA7408E27D52}"/>
                </a:ext>
              </a:extLst>
            </p:cNvPr>
            <p:cNvGrpSpPr/>
            <p:nvPr/>
          </p:nvGrpSpPr>
          <p:grpSpPr>
            <a:xfrm>
              <a:off x="980945" y="1888766"/>
              <a:ext cx="271916" cy="170990"/>
              <a:chOff x="957800" y="1944318"/>
              <a:chExt cx="271916" cy="170990"/>
            </a:xfrm>
          </p:grpSpPr>
          <p:sp>
            <p:nvSpPr>
              <p:cNvPr id="275" name="Rectangle 88">
                <a:extLst>
                  <a:ext uri="{FF2B5EF4-FFF2-40B4-BE49-F238E27FC236}">
                    <a16:creationId xmlns:a16="http://schemas.microsoft.com/office/drawing/2014/main" id="{57005F2B-1B18-C7BB-202B-A3316D3E0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00" y="1944318"/>
                <a:ext cx="271916" cy="170990"/>
              </a:xfrm>
              <a:prstGeom prst="rect">
                <a:avLst/>
              </a:prstGeom>
              <a:solidFill>
                <a:srgbClr val="99FF99"/>
              </a:solidFill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6" name="Isosceles Triangle 275">
                <a:extLst>
                  <a:ext uri="{FF2B5EF4-FFF2-40B4-BE49-F238E27FC236}">
                    <a16:creationId xmlns:a16="http://schemas.microsoft.com/office/drawing/2014/main" id="{D554227C-2C8E-9CD5-5765-A3F460063F28}"/>
                  </a:ext>
                </a:extLst>
              </p:cNvPr>
              <p:cNvSpPr/>
              <p:nvPr/>
            </p:nvSpPr>
            <p:spPr>
              <a:xfrm flipV="1">
                <a:off x="1040929" y="1977630"/>
                <a:ext cx="105628" cy="87485"/>
              </a:xfrm>
              <a:prstGeom prst="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7" name="Oval 341">
                <a:extLst>
                  <a:ext uri="{FF2B5EF4-FFF2-40B4-BE49-F238E27FC236}">
                    <a16:creationId xmlns:a16="http://schemas.microsoft.com/office/drawing/2014/main" id="{0646B367-EA67-C331-6732-F44509659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067" y="2032325"/>
                <a:ext cx="48964" cy="4824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274" name="Trapezoid 273">
              <a:extLst>
                <a:ext uri="{FF2B5EF4-FFF2-40B4-BE49-F238E27FC236}">
                  <a16:creationId xmlns:a16="http://schemas.microsoft.com/office/drawing/2014/main" id="{20C5E5F8-6406-361E-E464-B32A53E2F1B9}"/>
                </a:ext>
              </a:extLst>
            </p:cNvPr>
            <p:cNvSpPr/>
            <p:nvPr/>
          </p:nvSpPr>
          <p:spPr>
            <a:xfrm rot="10800000">
              <a:off x="1018052" y="2022543"/>
              <a:ext cx="201098" cy="38322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sp>
        <p:nvSpPr>
          <p:cNvPr id="278" name="Rectangle 135">
            <a:extLst>
              <a:ext uri="{FF2B5EF4-FFF2-40B4-BE49-F238E27FC236}">
                <a16:creationId xmlns:a16="http://schemas.microsoft.com/office/drawing/2014/main" id="{A17FDCA0-3DC3-329E-3B9F-43F58155D5B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112850" y="2281366"/>
            <a:ext cx="5545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4B4B4B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  <a:sym typeface="Gill Sans" charset="0"/>
              </a:rPr>
              <a:t>OTSiMCA</a:t>
            </a:r>
            <a:endParaRPr lang="en-GB" sz="800" kern="0" dirty="0">
              <a:solidFill>
                <a:srgbClr val="4B4B4B"/>
              </a:solidFill>
              <a:latin typeface="Arial" panose="020B0604020202020204" pitchFamily="34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grpSp>
        <p:nvGrpSpPr>
          <p:cNvPr id="279" name="Group 254">
            <a:extLst>
              <a:ext uri="{FF2B5EF4-FFF2-40B4-BE49-F238E27FC236}">
                <a16:creationId xmlns:a16="http://schemas.microsoft.com/office/drawing/2014/main" id="{7BE7C955-B699-CF29-0D6D-B6F1FDEDB5E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865679" y="1929003"/>
            <a:ext cx="266381" cy="153293"/>
            <a:chOff x="8421867" y="1904979"/>
            <a:chExt cx="347879" cy="255573"/>
          </a:xfrm>
        </p:grpSpPr>
        <p:sp>
          <p:nvSpPr>
            <p:cNvPr id="280" name="Rectangle 60">
              <a:extLst>
                <a:ext uri="{FF2B5EF4-FFF2-40B4-BE49-F238E27FC236}">
                  <a16:creationId xmlns:a16="http://schemas.microsoft.com/office/drawing/2014/main" id="{8EE36E27-8BEF-4A29-3BC4-EBAE5B16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67" y="1904979"/>
              <a:ext cx="347879" cy="25557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141313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endParaRPr>
            </a:p>
          </p:txBody>
        </p:sp>
        <p:grpSp>
          <p:nvGrpSpPr>
            <p:cNvPr id="281" name="Group 719">
              <a:extLst>
                <a:ext uri="{FF2B5EF4-FFF2-40B4-BE49-F238E27FC236}">
                  <a16:creationId xmlns:a16="http://schemas.microsoft.com/office/drawing/2014/main" id="{973CD664-4F3D-856D-D657-0DFDD2B323B6}"/>
                </a:ext>
              </a:extLst>
            </p:cNvPr>
            <p:cNvGrpSpPr/>
            <p:nvPr/>
          </p:nvGrpSpPr>
          <p:grpSpPr>
            <a:xfrm>
              <a:off x="8487816" y="1907051"/>
              <a:ext cx="216025" cy="108851"/>
              <a:chOff x="8553742" y="2601251"/>
              <a:chExt cx="216024" cy="108852"/>
            </a:xfrm>
          </p:grpSpPr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5C2B4B92-7CFB-27FF-E9A0-26BAFD1D87B4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E442AD1B-1301-8CE4-C4D4-1DD0509D25F2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73D17F9-670D-73AA-07B1-8E775EA5B155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2D70DEB-53FB-2D95-5666-3CF7544F9CBA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282" name="Trapezoid 281">
              <a:extLst>
                <a:ext uri="{FF2B5EF4-FFF2-40B4-BE49-F238E27FC236}">
                  <a16:creationId xmlns:a16="http://schemas.microsoft.com/office/drawing/2014/main" id="{10E9606D-09CE-1A31-758B-1CE49487533D}"/>
                </a:ext>
              </a:extLst>
            </p:cNvPr>
            <p:cNvSpPr/>
            <p:nvPr/>
          </p:nvSpPr>
          <p:spPr>
            <a:xfrm rot="10800000">
              <a:off x="8464779" y="2015927"/>
              <a:ext cx="262094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grpSp>
        <p:nvGrpSpPr>
          <p:cNvPr id="292" name="Group 68">
            <a:extLst>
              <a:ext uri="{FF2B5EF4-FFF2-40B4-BE49-F238E27FC236}">
                <a16:creationId xmlns:a16="http://schemas.microsoft.com/office/drawing/2014/main" id="{0606D796-622D-D162-A0EA-20EC0D0D331B}"/>
              </a:ext>
            </a:extLst>
          </p:cNvPr>
          <p:cNvGrpSpPr/>
          <p:nvPr/>
        </p:nvGrpSpPr>
        <p:grpSpPr>
          <a:xfrm flipH="1">
            <a:off x="11278731" y="4832029"/>
            <a:ext cx="253003" cy="159097"/>
            <a:chOff x="3417120" y="2447661"/>
            <a:chExt cx="362556" cy="227988"/>
          </a:xfrm>
        </p:grpSpPr>
        <p:sp>
          <p:nvSpPr>
            <p:cNvPr id="293" name="Rectangle 88">
              <a:extLst>
                <a:ext uri="{FF2B5EF4-FFF2-40B4-BE49-F238E27FC236}">
                  <a16:creationId xmlns:a16="http://schemas.microsoft.com/office/drawing/2014/main" id="{9283B09C-B427-6CAC-4999-2BD3CB8A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294" name="Oval 341">
              <a:extLst>
                <a:ext uri="{FF2B5EF4-FFF2-40B4-BE49-F238E27FC236}">
                  <a16:creationId xmlns:a16="http://schemas.microsoft.com/office/drawing/2014/main" id="{1676D55F-7A96-7689-DEF7-285072D6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5" name="Trapezoid 294">
              <a:extLst>
                <a:ext uri="{FF2B5EF4-FFF2-40B4-BE49-F238E27FC236}">
                  <a16:creationId xmlns:a16="http://schemas.microsoft.com/office/drawing/2014/main" id="{1251FABC-B87B-98E2-C30B-32D95D2FFC8B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6" name="Group 254">
            <a:extLst>
              <a:ext uri="{FF2B5EF4-FFF2-40B4-BE49-F238E27FC236}">
                <a16:creationId xmlns:a16="http://schemas.microsoft.com/office/drawing/2014/main" id="{60AF4C2F-50D8-E91D-EEF8-3167B58FC7C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279179" y="5075640"/>
            <a:ext cx="256616" cy="147672"/>
            <a:chOff x="8421872" y="1904968"/>
            <a:chExt cx="347879" cy="255571"/>
          </a:xfrm>
        </p:grpSpPr>
        <p:sp>
          <p:nvSpPr>
            <p:cNvPr id="297" name="Rectangle 60">
              <a:extLst>
                <a:ext uri="{FF2B5EF4-FFF2-40B4-BE49-F238E27FC236}">
                  <a16:creationId xmlns:a16="http://schemas.microsoft.com/office/drawing/2014/main" id="{E8EEB426-9817-7C4A-1295-4FF8CF58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298" name="Group 719">
              <a:extLst>
                <a:ext uri="{FF2B5EF4-FFF2-40B4-BE49-F238E27FC236}">
                  <a16:creationId xmlns:a16="http://schemas.microsoft.com/office/drawing/2014/main" id="{F08107FD-0690-A1BA-86C8-66C28462AFDB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E27CF91-F42D-CEFF-CBA9-4CE7A3275168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45AD796F-BC40-6BA5-41AD-4FB23BB83557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EA8ADE8D-B7AF-16D1-3A42-F4352854CF47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5D586AFB-5E96-8DC2-231E-F33DA50DD141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43B5B2B6-3147-E186-FE54-D50B60BD34B2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04" name="Group 254">
            <a:extLst>
              <a:ext uri="{FF2B5EF4-FFF2-40B4-BE49-F238E27FC236}">
                <a16:creationId xmlns:a16="http://schemas.microsoft.com/office/drawing/2014/main" id="{5B40F778-45F8-5020-4280-D36EE2D265FF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271468" y="4553492"/>
            <a:ext cx="256616" cy="147672"/>
            <a:chOff x="8421872" y="1904968"/>
            <a:chExt cx="347879" cy="255571"/>
          </a:xfrm>
        </p:grpSpPr>
        <p:sp>
          <p:nvSpPr>
            <p:cNvPr id="305" name="Rectangle 60">
              <a:extLst>
                <a:ext uri="{FF2B5EF4-FFF2-40B4-BE49-F238E27FC236}">
                  <a16:creationId xmlns:a16="http://schemas.microsoft.com/office/drawing/2014/main" id="{9CBFBBF8-E6F5-1D86-307E-246B524FD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306" name="Group 719">
              <a:extLst>
                <a:ext uri="{FF2B5EF4-FFF2-40B4-BE49-F238E27FC236}">
                  <a16:creationId xmlns:a16="http://schemas.microsoft.com/office/drawing/2014/main" id="{E8F7AB9C-8007-D0E8-D55B-C8545D5DA530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46E55AD-FAB7-4F4D-CF45-D9902C8847E1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FBF5FDE9-A5E9-6237-CF5E-1C11192700CB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A886E384-FEC0-43F5-3FAA-EF33C4912F87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39D2C763-EFB4-B0EC-D2B2-27F2CF948715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310" name="Trapezoid 309">
              <a:extLst>
                <a:ext uri="{FF2B5EF4-FFF2-40B4-BE49-F238E27FC236}">
                  <a16:creationId xmlns:a16="http://schemas.microsoft.com/office/drawing/2014/main" id="{7450085B-00A4-97C2-0FF5-F4C64E38BDAC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DCBCB81-5789-5796-2E9A-C5CC6A22236F}"/>
              </a:ext>
            </a:extLst>
          </p:cNvPr>
          <p:cNvSpPr/>
          <p:nvPr/>
        </p:nvSpPr>
        <p:spPr>
          <a:xfrm flipH="1">
            <a:off x="10768841" y="4586507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330" name="Rectangle 135">
            <a:extLst>
              <a:ext uri="{FF2B5EF4-FFF2-40B4-BE49-F238E27FC236}">
                <a16:creationId xmlns:a16="http://schemas.microsoft.com/office/drawing/2014/main" id="{D204B111-8E32-2E3D-5CFB-57BE95E3C60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95297" y="4854057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334" name="Rectangle 135">
            <a:extLst>
              <a:ext uri="{FF2B5EF4-FFF2-40B4-BE49-F238E27FC236}">
                <a16:creationId xmlns:a16="http://schemas.microsoft.com/office/drawing/2014/main" id="{8EB9A0B6-9EBF-5DF6-B640-38ED6DEB67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104231" y="5242491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1EDC4AE-1135-FF3D-B798-FAED92FDBF24}"/>
              </a:ext>
            </a:extLst>
          </p:cNvPr>
          <p:cNvSpPr/>
          <p:nvPr/>
        </p:nvSpPr>
        <p:spPr>
          <a:xfrm flipH="1">
            <a:off x="11451966" y="3625508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OTSiMC</a:t>
            </a:r>
          </a:p>
        </p:txBody>
      </p:sp>
      <p:sp>
        <p:nvSpPr>
          <p:cNvPr id="336" name="Rectangle 135">
            <a:extLst>
              <a:ext uri="{FF2B5EF4-FFF2-40B4-BE49-F238E27FC236}">
                <a16:creationId xmlns:a16="http://schemas.microsoft.com/office/drawing/2014/main" id="{C1623B7C-140B-B6E9-3DE7-634A1F1222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141061" y="1934397"/>
            <a:ext cx="54236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>
                <a:solidFill>
                  <a:srgbClr val="4B4B4B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  <a:sym typeface="Gill Sans" charset="0"/>
              </a:rPr>
              <a:t> DSR/OTN</a:t>
            </a:r>
            <a:endParaRPr lang="en-GB" sz="800" kern="0" dirty="0">
              <a:solidFill>
                <a:srgbClr val="4B4B4B"/>
              </a:solidFill>
              <a:latin typeface="Arial" panose="020B0604020202020204" pitchFamily="34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338" name="Rectangle 135">
            <a:extLst>
              <a:ext uri="{FF2B5EF4-FFF2-40B4-BE49-F238E27FC236}">
                <a16:creationId xmlns:a16="http://schemas.microsoft.com/office/drawing/2014/main" id="{3C1B3C62-54A1-7D4E-759D-3175835F18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141061" y="2671318"/>
            <a:ext cx="54236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>
                <a:solidFill>
                  <a:srgbClr val="4B4B4B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  <a:sym typeface="Gill Sans" charset="0"/>
              </a:rPr>
              <a:t> DSR/OTN</a:t>
            </a:r>
            <a:endParaRPr lang="en-GB" sz="800" kern="0" dirty="0">
              <a:solidFill>
                <a:srgbClr val="4B4B4B"/>
              </a:solidFill>
              <a:latin typeface="Arial" panose="020B0604020202020204" pitchFamily="34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C8EC0-5740-6CA7-49E7-52C1B294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FF33"/>
                </a:solidFill>
              </a:rPr>
              <a:t>CS and Top Connection Directionality, result</a:t>
            </a:r>
            <a:br>
              <a:rPr lang="en-US">
                <a:solidFill>
                  <a:srgbClr val="66FF33"/>
                </a:solidFill>
              </a:rPr>
            </a:br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1CD8F62E-3BD5-BDD0-6AA7-0BA210B510E2}"/>
              </a:ext>
            </a:extLst>
          </p:cNvPr>
          <p:cNvSpPr/>
          <p:nvPr/>
        </p:nvSpPr>
        <p:spPr>
          <a:xfrm rot="21378974" flipH="1">
            <a:off x="7439365" y="3418748"/>
            <a:ext cx="1576788" cy="2243373"/>
          </a:xfrm>
          <a:prstGeom prst="ellips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/>
            <a:endParaRPr lang="en-US" sz="2133" dirty="0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5F90EC1-1534-EEFA-B98C-858A16348A7D}"/>
              </a:ext>
            </a:extLst>
          </p:cNvPr>
          <p:cNvSpPr/>
          <p:nvPr/>
        </p:nvSpPr>
        <p:spPr>
          <a:xfrm>
            <a:off x="301106" y="1182205"/>
            <a:ext cx="2175389" cy="4298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endParaRPr lang="en-US" sz="1600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96960F17-F6D6-0EF7-EA62-E8FDC97AFA54}"/>
              </a:ext>
            </a:extLst>
          </p:cNvPr>
          <p:cNvCxnSpPr>
            <a:cxnSpLocks/>
            <a:stCxn id="106" idx="0"/>
            <a:endCxn id="313" idx="0"/>
          </p:cNvCxnSpPr>
          <p:nvPr/>
        </p:nvCxnSpPr>
        <p:spPr>
          <a:xfrm flipH="1">
            <a:off x="918084" y="3809011"/>
            <a:ext cx="6505" cy="1266629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6A6E32-200C-9318-DA92-42E6537E0240}"/>
              </a:ext>
            </a:extLst>
          </p:cNvPr>
          <p:cNvGrpSpPr/>
          <p:nvPr/>
        </p:nvGrpSpPr>
        <p:grpSpPr>
          <a:xfrm>
            <a:off x="2820015" y="2671013"/>
            <a:ext cx="6596711" cy="215444"/>
            <a:chOff x="10403571" y="888638"/>
            <a:chExt cx="1810120" cy="2664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515AA4-9992-8B90-DE84-D3DC3AB666FA}"/>
                </a:ext>
              </a:extLst>
            </p:cNvPr>
            <p:cNvSpPr/>
            <p:nvPr/>
          </p:nvSpPr>
          <p:spPr>
            <a:xfrm>
              <a:off x="10403571" y="951392"/>
              <a:ext cx="1810120" cy="153564"/>
            </a:xfrm>
            <a:prstGeom prst="rect">
              <a:avLst/>
            </a:prstGeom>
            <a:solidFill>
              <a:srgbClr val="FFFF00"/>
            </a:solidFill>
            <a:ln w="635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lIns="91353" tIns="45675" rIns="91353" bIns="45675" rtlCol="0" anchor="ctr"/>
            <a:lstStyle/>
            <a:p>
              <a:pPr algn="ctr" defTabSz="457189">
                <a:defRPr/>
              </a:pPr>
              <a:endParaRPr lang="en-US" sz="1467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876F7A-C768-D944-A4C4-FDB2DB6129F4}"/>
                </a:ext>
              </a:extLst>
            </p:cNvPr>
            <p:cNvSpPr txBox="1"/>
            <p:nvPr/>
          </p:nvSpPr>
          <p:spPr>
            <a:xfrm>
              <a:off x="11231851" y="888638"/>
              <a:ext cx="141283" cy="266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>
                <a:defRPr/>
              </a:pPr>
              <a:r>
                <a:rPr lang="en-US" sz="800" kern="0" dirty="0">
                  <a:solidFill>
                    <a:srgbClr val="141313"/>
                  </a:solidFill>
                  <a:latin typeface="Calibri"/>
                </a:rPr>
                <a:t>OTSiMC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DDFE13-77C7-1946-80CD-24D862BC0AD1}"/>
              </a:ext>
            </a:extLst>
          </p:cNvPr>
          <p:cNvGrpSpPr/>
          <p:nvPr/>
        </p:nvGrpSpPr>
        <p:grpSpPr>
          <a:xfrm>
            <a:off x="2823895" y="2938843"/>
            <a:ext cx="6592831" cy="215444"/>
            <a:chOff x="10403570" y="888638"/>
            <a:chExt cx="5613018" cy="2664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B18EA36-BD00-1EC8-F4BD-AECC4147CE74}"/>
                </a:ext>
              </a:extLst>
            </p:cNvPr>
            <p:cNvSpPr/>
            <p:nvPr/>
          </p:nvSpPr>
          <p:spPr>
            <a:xfrm>
              <a:off x="10403570" y="951392"/>
              <a:ext cx="5613018" cy="153564"/>
            </a:xfrm>
            <a:prstGeom prst="rect">
              <a:avLst/>
            </a:prstGeom>
            <a:solidFill>
              <a:srgbClr val="FFFF00"/>
            </a:solidFill>
            <a:ln w="635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lIns="91353" tIns="45675" rIns="91353" bIns="45675" rtlCol="0" anchor="ctr"/>
            <a:lstStyle/>
            <a:p>
              <a:pPr algn="ctr" defTabSz="457189">
                <a:defRPr/>
              </a:pPr>
              <a:endParaRPr lang="en-US" sz="1467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FF1B8E-68BA-D581-568D-E06BC48123E0}"/>
                </a:ext>
              </a:extLst>
            </p:cNvPr>
            <p:cNvSpPr txBox="1"/>
            <p:nvPr/>
          </p:nvSpPr>
          <p:spPr>
            <a:xfrm>
              <a:off x="12979692" y="888638"/>
              <a:ext cx="457471" cy="266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>
                <a:defRPr/>
              </a:pPr>
              <a:r>
                <a:rPr lang="en-US" sz="800" kern="0" dirty="0">
                  <a:solidFill>
                    <a:srgbClr val="141313"/>
                  </a:solidFill>
                  <a:latin typeface="Calibri"/>
                </a:rPr>
                <a:t>OTSiMC 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59890-6250-B2B6-50D5-B734693F9E75}"/>
              </a:ext>
            </a:extLst>
          </p:cNvPr>
          <p:cNvCxnSpPr>
            <a:cxnSpLocks/>
            <a:stCxn id="131" idx="2"/>
            <a:endCxn id="107" idx="0"/>
          </p:cNvCxnSpPr>
          <p:nvPr/>
        </p:nvCxnSpPr>
        <p:spPr>
          <a:xfrm flipH="1">
            <a:off x="922761" y="2839261"/>
            <a:ext cx="386576" cy="784248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A14308-941D-2FC3-4D5C-86F654A3728A}"/>
              </a:ext>
            </a:extLst>
          </p:cNvPr>
          <p:cNvCxnSpPr>
            <a:cxnSpLocks/>
            <a:stCxn id="131" idx="2"/>
            <a:endCxn id="114" idx="0"/>
          </p:cNvCxnSpPr>
          <p:nvPr/>
        </p:nvCxnSpPr>
        <p:spPr>
          <a:xfrm>
            <a:off x="1309338" y="2839262"/>
            <a:ext cx="486476" cy="903529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54" name="Group 68">
            <a:extLst>
              <a:ext uri="{FF2B5EF4-FFF2-40B4-BE49-F238E27FC236}">
                <a16:creationId xmlns:a16="http://schemas.microsoft.com/office/drawing/2014/main" id="{0A50BAE6-CF82-5848-1BB8-0A5575780AF5}"/>
              </a:ext>
            </a:extLst>
          </p:cNvPr>
          <p:cNvGrpSpPr/>
          <p:nvPr/>
        </p:nvGrpSpPr>
        <p:grpSpPr>
          <a:xfrm>
            <a:off x="1666225" y="4396508"/>
            <a:ext cx="253003" cy="159097"/>
            <a:chOff x="3417120" y="2447661"/>
            <a:chExt cx="362556" cy="227988"/>
          </a:xfrm>
        </p:grpSpPr>
        <p:sp>
          <p:nvSpPr>
            <p:cNvPr id="55" name="Rectangle 88">
              <a:extLst>
                <a:ext uri="{FF2B5EF4-FFF2-40B4-BE49-F238E27FC236}">
                  <a16:creationId xmlns:a16="http://schemas.microsoft.com/office/drawing/2014/main" id="{6E1ACB28-9E3E-79B3-00DD-B5040C5C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6" name="Oval 341">
              <a:extLst>
                <a:ext uri="{FF2B5EF4-FFF2-40B4-BE49-F238E27FC236}">
                  <a16:creationId xmlns:a16="http://schemas.microsoft.com/office/drawing/2014/main" id="{824219B2-0D7B-152D-9109-DA10592E8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49FD585D-0A6D-81DD-A0E0-85FE489534D7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8" name="Group 254">
            <a:extLst>
              <a:ext uri="{FF2B5EF4-FFF2-40B4-BE49-F238E27FC236}">
                <a16:creationId xmlns:a16="http://schemas.microsoft.com/office/drawing/2014/main" id="{6C3916C7-9E2C-2C69-C8C8-7918FCBA9726}"/>
              </a:ext>
            </a:extLst>
          </p:cNvPr>
          <p:cNvGrpSpPr>
            <a:grpSpLocks noChangeAspect="1"/>
          </p:cNvGrpSpPr>
          <p:nvPr/>
        </p:nvGrpSpPr>
        <p:grpSpPr>
          <a:xfrm>
            <a:off x="1662164" y="4640119"/>
            <a:ext cx="256616" cy="147672"/>
            <a:chOff x="8421872" y="1904968"/>
            <a:chExt cx="347879" cy="255571"/>
          </a:xfrm>
        </p:grpSpPr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7A565756-8C2C-AD0F-32B3-A7AE8FD0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60" name="Group 719">
              <a:extLst>
                <a:ext uri="{FF2B5EF4-FFF2-40B4-BE49-F238E27FC236}">
                  <a16:creationId xmlns:a16="http://schemas.microsoft.com/office/drawing/2014/main" id="{6E5108C7-C353-E837-D9DD-C10D49927703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02ADCD0-5960-036F-C667-FC2C1FEB6EB6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B786B1E-C18C-913D-6686-385E2CF772A8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87191EB-9152-8CC0-83A4-CE4A9AC03A17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992E3CE-902C-94F2-39B7-A8A04A166660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1EC789CE-7340-3A50-03BB-0D17D735F1F5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49B9EE-B3C4-C27A-23E9-6B9E0AECFA4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flipH="1">
            <a:off x="1790473" y="4555604"/>
            <a:ext cx="2255" cy="84515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72" name="Group 254">
            <a:extLst>
              <a:ext uri="{FF2B5EF4-FFF2-40B4-BE49-F238E27FC236}">
                <a16:creationId xmlns:a16="http://schemas.microsoft.com/office/drawing/2014/main" id="{B7CB9AE3-9862-8A1D-0707-FAA34C74CA21}"/>
              </a:ext>
            </a:extLst>
          </p:cNvPr>
          <p:cNvGrpSpPr>
            <a:grpSpLocks noChangeAspect="1"/>
          </p:cNvGrpSpPr>
          <p:nvPr/>
        </p:nvGrpSpPr>
        <p:grpSpPr>
          <a:xfrm>
            <a:off x="1669875" y="4117971"/>
            <a:ext cx="256616" cy="147672"/>
            <a:chOff x="8421872" y="1904968"/>
            <a:chExt cx="347879" cy="255571"/>
          </a:xfrm>
        </p:grpSpPr>
        <p:sp>
          <p:nvSpPr>
            <p:cNvPr id="78" name="Rectangle 60">
              <a:extLst>
                <a:ext uri="{FF2B5EF4-FFF2-40B4-BE49-F238E27FC236}">
                  <a16:creationId xmlns:a16="http://schemas.microsoft.com/office/drawing/2014/main" id="{A856220E-F66E-DF90-EFD3-4BDC85522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83" name="Group 719">
              <a:extLst>
                <a:ext uri="{FF2B5EF4-FFF2-40B4-BE49-F238E27FC236}">
                  <a16:creationId xmlns:a16="http://schemas.microsoft.com/office/drawing/2014/main" id="{7DABDF32-3251-87F5-4FA3-2E284D38F8EE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9BD82B-B449-14E7-3510-742377720391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828518E-89A3-0479-53D8-CA079FA0FDD4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99984DA-2554-C6F8-92F1-AC6FA098F504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570F15D-86EA-5284-2A69-5945CBF95D2A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7154161F-D0D7-5CE8-EF61-55B188865DE3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B36CA2-27F6-2C48-D6AF-91ABDBFD1C7F}"/>
              </a:ext>
            </a:extLst>
          </p:cNvPr>
          <p:cNvCxnSpPr>
            <a:cxnSpLocks/>
            <a:stCxn id="78" idx="2"/>
            <a:endCxn id="55" idx="0"/>
          </p:cNvCxnSpPr>
          <p:nvPr/>
        </p:nvCxnSpPr>
        <p:spPr>
          <a:xfrm flipH="1">
            <a:off x="1792727" y="4265643"/>
            <a:ext cx="5456" cy="130864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D506361-9635-8EA2-5B32-B730FC586A13}"/>
              </a:ext>
            </a:extLst>
          </p:cNvPr>
          <p:cNvCxnSpPr>
            <a:cxnSpLocks/>
            <a:stCxn id="113" idx="0"/>
            <a:endCxn id="78" idx="0"/>
          </p:cNvCxnSpPr>
          <p:nvPr/>
        </p:nvCxnSpPr>
        <p:spPr>
          <a:xfrm>
            <a:off x="1797641" y="3928293"/>
            <a:ext cx="543" cy="189679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33BC27-8F97-7CEC-97F7-CF57B76FAD24}"/>
              </a:ext>
            </a:extLst>
          </p:cNvPr>
          <p:cNvGrpSpPr/>
          <p:nvPr/>
        </p:nvGrpSpPr>
        <p:grpSpPr>
          <a:xfrm>
            <a:off x="776197" y="3623510"/>
            <a:ext cx="294292" cy="185501"/>
            <a:chOff x="980948" y="1888785"/>
            <a:chExt cx="272994" cy="172080"/>
          </a:xfrm>
        </p:grpSpPr>
        <p:grpSp>
          <p:nvGrpSpPr>
            <p:cNvPr id="105" name="Group 898">
              <a:extLst>
                <a:ext uri="{FF2B5EF4-FFF2-40B4-BE49-F238E27FC236}">
                  <a16:creationId xmlns:a16="http://schemas.microsoft.com/office/drawing/2014/main" id="{83856A7D-C463-887F-BAF2-70C620A325E6}"/>
                </a:ext>
              </a:extLst>
            </p:cNvPr>
            <p:cNvGrpSpPr/>
            <p:nvPr/>
          </p:nvGrpSpPr>
          <p:grpSpPr>
            <a:xfrm>
              <a:off x="980948" y="1888785"/>
              <a:ext cx="272994" cy="170991"/>
              <a:chOff x="957800" y="1944318"/>
              <a:chExt cx="272993" cy="170990"/>
            </a:xfrm>
          </p:grpSpPr>
          <p:sp>
            <p:nvSpPr>
              <p:cNvPr id="107" name="Rectangle 88">
                <a:extLst>
                  <a:ext uri="{FF2B5EF4-FFF2-40B4-BE49-F238E27FC236}">
                    <a16:creationId xmlns:a16="http://schemas.microsoft.com/office/drawing/2014/main" id="{7D9E3DAA-B5BE-E437-5050-86AB9EF7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00" y="1944318"/>
                <a:ext cx="271916" cy="170990"/>
              </a:xfrm>
              <a:prstGeom prst="rect">
                <a:avLst/>
              </a:prstGeom>
              <a:solidFill>
                <a:srgbClr val="99FF99"/>
              </a:solidFill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8" name="Rectangle 88">
                <a:extLst>
                  <a:ext uri="{FF2B5EF4-FFF2-40B4-BE49-F238E27FC236}">
                    <a16:creationId xmlns:a16="http://schemas.microsoft.com/office/drawing/2014/main" id="{7DFAD727-869E-3AB1-333A-C37033191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23" y="2009935"/>
                <a:ext cx="264770" cy="102916"/>
              </a:xfrm>
              <a:prstGeom prst="rect">
                <a:avLst/>
              </a:prstGeom>
              <a:solidFill>
                <a:srgbClr val="FFFF00"/>
              </a:solidFill>
              <a:ln w="6350" cap="rnd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08AEFC8D-E0CC-8EC9-75ED-B1007CC87461}"/>
                  </a:ext>
                </a:extLst>
              </p:cNvPr>
              <p:cNvSpPr/>
              <p:nvPr/>
            </p:nvSpPr>
            <p:spPr>
              <a:xfrm flipV="1">
                <a:off x="1040929" y="1977630"/>
                <a:ext cx="105628" cy="87485"/>
              </a:xfrm>
              <a:prstGeom prst="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Oval 341">
                <a:extLst>
                  <a:ext uri="{FF2B5EF4-FFF2-40B4-BE49-F238E27FC236}">
                    <a16:creationId xmlns:a16="http://schemas.microsoft.com/office/drawing/2014/main" id="{9688166D-81F3-D1C6-C4A9-3701788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067" y="2032325"/>
                <a:ext cx="48964" cy="4824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4628457A-C25A-D526-BF3C-E39E1AAB0E34}"/>
                </a:ext>
              </a:extLst>
            </p:cNvPr>
            <p:cNvSpPr/>
            <p:nvPr/>
          </p:nvSpPr>
          <p:spPr>
            <a:xfrm rot="10800000">
              <a:off x="1018052" y="2022543"/>
              <a:ext cx="201099" cy="38322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C486FB6-349E-480C-4079-10E9BA10BBBD}"/>
              </a:ext>
            </a:extLst>
          </p:cNvPr>
          <p:cNvGrpSpPr/>
          <p:nvPr/>
        </p:nvGrpSpPr>
        <p:grpSpPr>
          <a:xfrm>
            <a:off x="1649249" y="3742791"/>
            <a:ext cx="294292" cy="185501"/>
            <a:chOff x="980948" y="1888785"/>
            <a:chExt cx="272994" cy="172080"/>
          </a:xfrm>
        </p:grpSpPr>
        <p:grpSp>
          <p:nvGrpSpPr>
            <p:cNvPr id="112" name="Group 898">
              <a:extLst>
                <a:ext uri="{FF2B5EF4-FFF2-40B4-BE49-F238E27FC236}">
                  <a16:creationId xmlns:a16="http://schemas.microsoft.com/office/drawing/2014/main" id="{55605BE7-4058-90E5-449A-74E09B716052}"/>
                </a:ext>
              </a:extLst>
            </p:cNvPr>
            <p:cNvGrpSpPr/>
            <p:nvPr/>
          </p:nvGrpSpPr>
          <p:grpSpPr>
            <a:xfrm>
              <a:off x="980948" y="1888785"/>
              <a:ext cx="272994" cy="170991"/>
              <a:chOff x="957800" y="1944318"/>
              <a:chExt cx="272993" cy="170990"/>
            </a:xfrm>
          </p:grpSpPr>
          <p:sp>
            <p:nvSpPr>
              <p:cNvPr id="114" name="Rectangle 88">
                <a:extLst>
                  <a:ext uri="{FF2B5EF4-FFF2-40B4-BE49-F238E27FC236}">
                    <a16:creationId xmlns:a16="http://schemas.microsoft.com/office/drawing/2014/main" id="{E2C8C6B3-7168-A9FA-5834-C8B2B374C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00" y="1944318"/>
                <a:ext cx="271916" cy="170990"/>
              </a:xfrm>
              <a:prstGeom prst="rect">
                <a:avLst/>
              </a:prstGeom>
              <a:solidFill>
                <a:srgbClr val="99FF99"/>
              </a:solidFill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7" name="Rectangle 88">
                <a:extLst>
                  <a:ext uri="{FF2B5EF4-FFF2-40B4-BE49-F238E27FC236}">
                    <a16:creationId xmlns:a16="http://schemas.microsoft.com/office/drawing/2014/main" id="{98E4296B-96A3-0392-C93E-C6E32D22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023" y="2009935"/>
                <a:ext cx="264770" cy="102916"/>
              </a:xfrm>
              <a:prstGeom prst="rect">
                <a:avLst/>
              </a:prstGeom>
              <a:solidFill>
                <a:srgbClr val="FFFF00"/>
              </a:solidFill>
              <a:ln w="6350" cap="rnd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36470C0C-B69A-FB53-D199-C2899853165D}"/>
                  </a:ext>
                </a:extLst>
              </p:cNvPr>
              <p:cNvSpPr/>
              <p:nvPr/>
            </p:nvSpPr>
            <p:spPr>
              <a:xfrm flipV="1">
                <a:off x="1040929" y="1977630"/>
                <a:ext cx="105628" cy="87485"/>
              </a:xfrm>
              <a:prstGeom prst="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9" name="Oval 341">
                <a:extLst>
                  <a:ext uri="{FF2B5EF4-FFF2-40B4-BE49-F238E27FC236}">
                    <a16:creationId xmlns:a16="http://schemas.microsoft.com/office/drawing/2014/main" id="{AFED40B1-359C-A5BE-2126-C7C3CAD2F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067" y="2032325"/>
                <a:ext cx="48964" cy="4824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FB9398DE-4004-3225-1B0F-D04C469EE356}"/>
                </a:ext>
              </a:extLst>
            </p:cNvPr>
            <p:cNvSpPr/>
            <p:nvPr/>
          </p:nvSpPr>
          <p:spPr>
            <a:xfrm rot="10800000">
              <a:off x="1018052" y="2022543"/>
              <a:ext cx="201099" cy="38322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30" name="Group 254">
            <a:extLst>
              <a:ext uri="{FF2B5EF4-FFF2-40B4-BE49-F238E27FC236}">
                <a16:creationId xmlns:a16="http://schemas.microsoft.com/office/drawing/2014/main" id="{DDB0B3C5-D9DA-0A6C-6061-4B21FF72D4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1029" y="2691589"/>
            <a:ext cx="256616" cy="147672"/>
            <a:chOff x="8421872" y="1904968"/>
            <a:chExt cx="347879" cy="255571"/>
          </a:xfrm>
        </p:grpSpPr>
        <p:sp>
          <p:nvSpPr>
            <p:cNvPr id="131" name="Rectangle 60">
              <a:extLst>
                <a:ext uri="{FF2B5EF4-FFF2-40B4-BE49-F238E27FC236}">
                  <a16:creationId xmlns:a16="http://schemas.microsoft.com/office/drawing/2014/main" id="{1F9AC5FC-106D-E569-50A5-D43CEEDA3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141313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endParaRPr>
            </a:p>
          </p:txBody>
        </p:sp>
        <p:grpSp>
          <p:nvGrpSpPr>
            <p:cNvPr id="132" name="Group 719">
              <a:extLst>
                <a:ext uri="{FF2B5EF4-FFF2-40B4-BE49-F238E27FC236}">
                  <a16:creationId xmlns:a16="http://schemas.microsoft.com/office/drawing/2014/main" id="{5D1C9EE7-E194-8519-9D48-B2AA07017F0F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97AEBB0-334C-76E5-B2FF-BC2592CAD104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E59F374-AEFF-FCAA-31F9-AC589650C160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09F5439-D248-2778-956C-7DB67DFDC032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91A1D66-3509-CC42-2D6A-420A7B26D31A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133" name="Trapezoid 132">
              <a:extLst>
                <a:ext uri="{FF2B5EF4-FFF2-40B4-BE49-F238E27FC236}">
                  <a16:creationId xmlns:a16="http://schemas.microsoft.com/office/drawing/2014/main" id="{9CD6371B-3EB9-942C-9CAF-2A10F930DE78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9EC7FC-1FEE-E7B1-8718-7A5AC767D12F}"/>
              </a:ext>
            </a:extLst>
          </p:cNvPr>
          <p:cNvCxnSpPr>
            <a:cxnSpLocks/>
            <a:stCxn id="339" idx="2"/>
            <a:endCxn id="131" idx="0"/>
          </p:cNvCxnSpPr>
          <p:nvPr/>
        </p:nvCxnSpPr>
        <p:spPr>
          <a:xfrm flipH="1">
            <a:off x="1309337" y="2082296"/>
            <a:ext cx="17363" cy="609293"/>
          </a:xfrm>
          <a:prstGeom prst="line">
            <a:avLst/>
          </a:prstGeom>
          <a:noFill/>
          <a:ln w="6350" cap="flat" cmpd="sng" algn="ctr">
            <a:solidFill>
              <a:srgbClr val="141313"/>
            </a:solidFill>
            <a:prstDash val="solid"/>
          </a:ln>
          <a:effectLst/>
        </p:spPr>
      </p:cxnSp>
      <p:sp>
        <p:nvSpPr>
          <p:cNvPr id="148" name="Oval 87">
            <a:extLst>
              <a:ext uri="{FF2B5EF4-FFF2-40B4-BE49-F238E27FC236}">
                <a16:creationId xmlns:a16="http://schemas.microsoft.com/office/drawing/2014/main" id="{5FBC7A8C-6929-5FEF-5522-5FD9CDA2AD4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4942" y="2762350"/>
            <a:ext cx="44079" cy="4235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1467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149" name="Oval 87">
            <a:extLst>
              <a:ext uri="{FF2B5EF4-FFF2-40B4-BE49-F238E27FC236}">
                <a16:creationId xmlns:a16="http://schemas.microsoft.com/office/drawing/2014/main" id="{0BBB0D65-BB13-850A-BBC8-7F1791FE02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71698" y="3016679"/>
            <a:ext cx="44079" cy="4235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1467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2C5365F-4CDF-73B7-3C3C-1BBA508C0456}"/>
              </a:ext>
            </a:extLst>
          </p:cNvPr>
          <p:cNvCxnSpPr>
            <a:cxnSpLocks/>
            <a:stCxn id="149" idx="5"/>
            <a:endCxn id="129" idx="7"/>
          </p:cNvCxnSpPr>
          <p:nvPr/>
        </p:nvCxnSpPr>
        <p:spPr>
          <a:xfrm flipH="1">
            <a:off x="1816405" y="3052834"/>
            <a:ext cx="1061747" cy="792447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 cap="rnd" cmpd="sng">
            <a:solidFill>
              <a:schemeClr val="tx1">
                <a:lumMod val="60000"/>
                <a:lumOff val="40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CCC8165-6384-1649-6DAD-51DB84A31644}"/>
              </a:ext>
            </a:extLst>
          </p:cNvPr>
          <p:cNvCxnSpPr>
            <a:cxnSpLocks/>
            <a:stCxn id="148" idx="5"/>
            <a:endCxn id="110" idx="7"/>
          </p:cNvCxnSpPr>
          <p:nvPr/>
        </p:nvCxnSpPr>
        <p:spPr>
          <a:xfrm flipH="1">
            <a:off x="943353" y="2798505"/>
            <a:ext cx="1918043" cy="927495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 cap="rnd" cmpd="sng">
            <a:solidFill>
              <a:schemeClr val="tx1">
                <a:lumMod val="60000"/>
                <a:lumOff val="40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58FC878-0451-1080-D31E-0C852CFB54E7}"/>
              </a:ext>
            </a:extLst>
          </p:cNvPr>
          <p:cNvSpPr/>
          <p:nvPr/>
        </p:nvSpPr>
        <p:spPr>
          <a:xfrm>
            <a:off x="1106359" y="3846080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OTSiMC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A64D487-06A3-E764-EEE2-A35A1D2A83B5}"/>
              </a:ext>
            </a:extLst>
          </p:cNvPr>
          <p:cNvSpPr/>
          <p:nvPr/>
        </p:nvSpPr>
        <p:spPr>
          <a:xfrm>
            <a:off x="1798729" y="4122729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154" name="Rectangle 135">
            <a:extLst>
              <a:ext uri="{FF2B5EF4-FFF2-40B4-BE49-F238E27FC236}">
                <a16:creationId xmlns:a16="http://schemas.microsoft.com/office/drawing/2014/main" id="{D418A7C8-4C0A-29F4-4CC3-E86763B2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93" y="4417814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155" name="Rectangle 135">
            <a:extLst>
              <a:ext uri="{FF2B5EF4-FFF2-40B4-BE49-F238E27FC236}">
                <a16:creationId xmlns:a16="http://schemas.microsoft.com/office/drawing/2014/main" id="{E89E4706-AE21-2355-33C5-AD41A9AC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18" y="4806969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235" name="Rectangle 127">
            <a:extLst>
              <a:ext uri="{FF2B5EF4-FFF2-40B4-BE49-F238E27FC236}">
                <a16:creationId xmlns:a16="http://schemas.microsoft.com/office/drawing/2014/main" id="{8D5010A6-E9B3-21AE-E48E-3B7749E2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375" y="1587362"/>
            <a:ext cx="6820075" cy="129829"/>
          </a:xfrm>
          <a:prstGeom prst="rect">
            <a:avLst/>
          </a:prstGeom>
          <a:solidFill>
            <a:srgbClr val="FFC000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21804" tIns="60900" rIns="121804" bIns="609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609585" eaLnBrk="1" hangingPunct="1">
              <a:spcBef>
                <a:spcPct val="0"/>
              </a:spcBef>
              <a:buNone/>
              <a:defRPr/>
            </a:pPr>
            <a:endParaRPr lang="en-US" altLang="en-US" sz="1067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11FF3B-C0EF-439E-15D1-455131319D29}"/>
              </a:ext>
            </a:extLst>
          </p:cNvPr>
          <p:cNvSpPr/>
          <p:nvPr/>
        </p:nvSpPr>
        <p:spPr>
          <a:xfrm>
            <a:off x="2780366" y="4597573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 dirty="0">
                <a:solidFill>
                  <a:srgbClr val="000000"/>
                </a:solidFill>
                <a:latin typeface="Calibri"/>
                <a:ea typeface="Verdana"/>
              </a:rPr>
              <a:t>V1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AAF901D-ED0D-147B-7470-3E75C42C4381}"/>
              </a:ext>
            </a:extLst>
          </p:cNvPr>
          <p:cNvSpPr txBox="1"/>
          <p:nvPr/>
        </p:nvSpPr>
        <p:spPr>
          <a:xfrm>
            <a:off x="2680381" y="4722320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B1C0421-28D5-BC6B-B940-B38409819CC3}"/>
              </a:ext>
            </a:extLst>
          </p:cNvPr>
          <p:cNvCxnSpPr>
            <a:cxnSpLocks/>
            <a:stCxn id="377" idx="3"/>
            <a:endCxn id="372" idx="6"/>
          </p:cNvCxnSpPr>
          <p:nvPr/>
        </p:nvCxnSpPr>
        <p:spPr>
          <a:xfrm flipH="1">
            <a:off x="3312987" y="5241608"/>
            <a:ext cx="253584" cy="57133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F4E2807-8DF1-5B62-7C5A-D547E65C9F37}"/>
              </a:ext>
            </a:extLst>
          </p:cNvPr>
          <p:cNvSpPr/>
          <p:nvPr/>
        </p:nvSpPr>
        <p:spPr>
          <a:xfrm>
            <a:off x="5119632" y="1519830"/>
            <a:ext cx="186301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spcBef>
                <a:spcPct val="0"/>
              </a:spcBef>
              <a:defRPr/>
            </a:pPr>
            <a:r>
              <a:rPr lang="en-GB" altLang="en-US" sz="1067" kern="0" dirty="0">
                <a:solidFill>
                  <a:srgbClr val="000000"/>
                </a:solidFill>
                <a:latin typeface="Calibri" pitchFamily="34" charset="0"/>
              </a:rPr>
              <a:t>OTSiMCA Connectivity Service</a:t>
            </a:r>
            <a:endParaRPr lang="en-US" altLang="en-US" sz="1067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BC605D5-555D-7194-C766-8D825006007C}"/>
              </a:ext>
            </a:extLst>
          </p:cNvPr>
          <p:cNvCxnSpPr>
            <a:cxnSpLocks/>
            <a:stCxn id="242" idx="2"/>
            <a:endCxn id="59" idx="3"/>
          </p:cNvCxnSpPr>
          <p:nvPr/>
        </p:nvCxnSpPr>
        <p:spPr>
          <a:xfrm flipH="1">
            <a:off x="1918781" y="4685410"/>
            <a:ext cx="861585" cy="2854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018AA39-F7E0-E8C9-2CDF-498EFA5AC3B9}"/>
              </a:ext>
            </a:extLst>
          </p:cNvPr>
          <p:cNvGrpSpPr/>
          <p:nvPr/>
        </p:nvGrpSpPr>
        <p:grpSpPr>
          <a:xfrm>
            <a:off x="1175909" y="2242962"/>
            <a:ext cx="304284" cy="192585"/>
            <a:chOff x="980945" y="1888766"/>
            <a:chExt cx="271916" cy="172099"/>
          </a:xfrm>
        </p:grpSpPr>
        <p:grpSp>
          <p:nvGrpSpPr>
            <p:cNvPr id="358" name="Group 898">
              <a:extLst>
                <a:ext uri="{FF2B5EF4-FFF2-40B4-BE49-F238E27FC236}">
                  <a16:creationId xmlns:a16="http://schemas.microsoft.com/office/drawing/2014/main" id="{40ADFFE5-97BB-A58B-3D96-7EA45E504FB8}"/>
                </a:ext>
              </a:extLst>
            </p:cNvPr>
            <p:cNvGrpSpPr/>
            <p:nvPr/>
          </p:nvGrpSpPr>
          <p:grpSpPr>
            <a:xfrm>
              <a:off x="980945" y="1888766"/>
              <a:ext cx="271916" cy="170990"/>
              <a:chOff x="957800" y="1944318"/>
              <a:chExt cx="271916" cy="170990"/>
            </a:xfrm>
          </p:grpSpPr>
          <p:sp>
            <p:nvSpPr>
              <p:cNvPr id="360" name="Rectangle 88">
                <a:extLst>
                  <a:ext uri="{FF2B5EF4-FFF2-40B4-BE49-F238E27FC236}">
                    <a16:creationId xmlns:a16="http://schemas.microsoft.com/office/drawing/2014/main" id="{B532B89F-07E6-8D49-63E8-3324BC567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00" y="1944318"/>
                <a:ext cx="271916" cy="170990"/>
              </a:xfrm>
              <a:prstGeom prst="rect">
                <a:avLst/>
              </a:prstGeom>
              <a:solidFill>
                <a:srgbClr val="99FF99"/>
              </a:solidFill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533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361" name="Isosceles Triangle 360">
                <a:extLst>
                  <a:ext uri="{FF2B5EF4-FFF2-40B4-BE49-F238E27FC236}">
                    <a16:creationId xmlns:a16="http://schemas.microsoft.com/office/drawing/2014/main" id="{5EA8AE2A-D096-1F14-004E-F1AA888F424A}"/>
                  </a:ext>
                </a:extLst>
              </p:cNvPr>
              <p:cNvSpPr/>
              <p:nvPr/>
            </p:nvSpPr>
            <p:spPr>
              <a:xfrm flipV="1">
                <a:off x="1040929" y="1977630"/>
                <a:ext cx="105628" cy="87485"/>
              </a:xfrm>
              <a:prstGeom prst="triangl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  <p:sp>
            <p:nvSpPr>
              <p:cNvPr id="362" name="Oval 341">
                <a:extLst>
                  <a:ext uri="{FF2B5EF4-FFF2-40B4-BE49-F238E27FC236}">
                    <a16:creationId xmlns:a16="http://schemas.microsoft.com/office/drawing/2014/main" id="{51278898-5A69-4C56-695E-771F37D7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067" y="2032325"/>
                <a:ext cx="48964" cy="4824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67" kern="0">
                  <a:solidFill>
                    <a:srgbClr val="FFFFFF"/>
                  </a:solidFill>
                  <a:latin typeface="Arial"/>
                  <a:ea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59" name="Trapezoid 358">
              <a:extLst>
                <a:ext uri="{FF2B5EF4-FFF2-40B4-BE49-F238E27FC236}">
                  <a16:creationId xmlns:a16="http://schemas.microsoft.com/office/drawing/2014/main" id="{1353B2E0-E1A6-F97C-A2E7-44EDFBED8EE9}"/>
                </a:ext>
              </a:extLst>
            </p:cNvPr>
            <p:cNvSpPr/>
            <p:nvPr/>
          </p:nvSpPr>
          <p:spPr>
            <a:xfrm rot="10800000">
              <a:off x="1018052" y="2022543"/>
              <a:ext cx="201098" cy="38322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sp>
        <p:nvSpPr>
          <p:cNvPr id="333" name="Rectangle 135">
            <a:extLst>
              <a:ext uri="{FF2B5EF4-FFF2-40B4-BE49-F238E27FC236}">
                <a16:creationId xmlns:a16="http://schemas.microsoft.com/office/drawing/2014/main" id="{9DAD5FE2-72FC-6C50-BBFC-9E17724D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21" y="2282521"/>
            <a:ext cx="5545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4B4B4B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  <a:sym typeface="Gill Sans" charset="0"/>
              </a:rPr>
              <a:t>OTSiMCA</a:t>
            </a:r>
            <a:endParaRPr lang="en-GB" sz="800" kern="0" dirty="0">
              <a:solidFill>
                <a:srgbClr val="4B4B4B"/>
              </a:solidFill>
              <a:latin typeface="Arial" panose="020B0604020202020204" pitchFamily="34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grpSp>
        <p:nvGrpSpPr>
          <p:cNvPr id="337" name="Group 254">
            <a:extLst>
              <a:ext uri="{FF2B5EF4-FFF2-40B4-BE49-F238E27FC236}">
                <a16:creationId xmlns:a16="http://schemas.microsoft.com/office/drawing/2014/main" id="{CD45DFB0-A3F9-5CDA-8D54-6BC3B68742D1}"/>
              </a:ext>
            </a:extLst>
          </p:cNvPr>
          <p:cNvGrpSpPr>
            <a:grpSpLocks noChangeAspect="1"/>
          </p:cNvGrpSpPr>
          <p:nvPr/>
        </p:nvGrpSpPr>
        <p:grpSpPr>
          <a:xfrm>
            <a:off x="1193510" y="1929003"/>
            <a:ext cx="266381" cy="153293"/>
            <a:chOff x="8421867" y="1904979"/>
            <a:chExt cx="347879" cy="255573"/>
          </a:xfrm>
        </p:grpSpPr>
        <p:sp>
          <p:nvSpPr>
            <p:cNvPr id="339" name="Rectangle 60">
              <a:extLst>
                <a:ext uri="{FF2B5EF4-FFF2-40B4-BE49-F238E27FC236}">
                  <a16:creationId xmlns:a16="http://schemas.microsoft.com/office/drawing/2014/main" id="{CBDD1BC3-7D76-2CA3-31B8-E9C483A4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67" y="1904979"/>
              <a:ext cx="347879" cy="25557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141313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endParaRPr>
            </a:p>
          </p:txBody>
        </p:sp>
        <p:grpSp>
          <p:nvGrpSpPr>
            <p:cNvPr id="340" name="Group 719">
              <a:extLst>
                <a:ext uri="{FF2B5EF4-FFF2-40B4-BE49-F238E27FC236}">
                  <a16:creationId xmlns:a16="http://schemas.microsoft.com/office/drawing/2014/main" id="{E06A58B5-A96B-3E41-998B-CA46FACFC6C8}"/>
                </a:ext>
              </a:extLst>
            </p:cNvPr>
            <p:cNvGrpSpPr/>
            <p:nvPr/>
          </p:nvGrpSpPr>
          <p:grpSpPr>
            <a:xfrm>
              <a:off x="8487816" y="1907051"/>
              <a:ext cx="216025" cy="108851"/>
              <a:chOff x="8553742" y="2601251"/>
              <a:chExt cx="216024" cy="108852"/>
            </a:xfrm>
          </p:grpSpPr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46463382-16D0-3A72-4ABE-AD4B92743238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9EB96B8-9F80-A738-7DA8-9111CD39D6F3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219193B4-2551-2F33-1166-B2165AC68094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75253B5A-7F7C-7BF4-7ABD-325561DFF2E2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341" name="Trapezoid 340">
              <a:extLst>
                <a:ext uri="{FF2B5EF4-FFF2-40B4-BE49-F238E27FC236}">
                  <a16:creationId xmlns:a16="http://schemas.microsoft.com/office/drawing/2014/main" id="{7D2E8FB4-14B1-27A4-15B7-5C88C9616F2C}"/>
                </a:ext>
              </a:extLst>
            </p:cNvPr>
            <p:cNvSpPr/>
            <p:nvPr/>
          </p:nvSpPr>
          <p:spPr>
            <a:xfrm rot="10800000">
              <a:off x="8464779" y="2015927"/>
              <a:ext cx="262094" cy="50809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7" kern="0">
                <a:solidFill>
                  <a:srgbClr val="FFFFFF"/>
                </a:solidFill>
                <a:latin typeface="Arial"/>
                <a:ea typeface="ヒラギノ角ゴ ProN W3" charset="-128"/>
                <a:sym typeface="Gill Sans" charset="0"/>
              </a:endParaRPr>
            </a:p>
          </p:txBody>
        </p:sp>
      </p:grp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64F96FC9-FC8F-00B0-3E0A-9AD058B587F6}"/>
              </a:ext>
            </a:extLst>
          </p:cNvPr>
          <p:cNvSpPr/>
          <p:nvPr/>
        </p:nvSpPr>
        <p:spPr>
          <a:xfrm>
            <a:off x="3645159" y="5273909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OTSi/MC#2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D19EA93C-BC6F-3D6F-E00C-7E86E554DC5B}"/>
              </a:ext>
            </a:extLst>
          </p:cNvPr>
          <p:cNvSpPr/>
          <p:nvPr/>
        </p:nvSpPr>
        <p:spPr>
          <a:xfrm>
            <a:off x="3999994" y="4746573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OTSi/MC#1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307" name="Group 68">
            <a:extLst>
              <a:ext uri="{FF2B5EF4-FFF2-40B4-BE49-F238E27FC236}">
                <a16:creationId xmlns:a16="http://schemas.microsoft.com/office/drawing/2014/main" id="{3D55C675-1A15-0C96-1F32-88C09FD9B314}"/>
              </a:ext>
            </a:extLst>
          </p:cNvPr>
          <p:cNvGrpSpPr/>
          <p:nvPr/>
        </p:nvGrpSpPr>
        <p:grpSpPr>
          <a:xfrm>
            <a:off x="793836" y="4832029"/>
            <a:ext cx="253003" cy="159097"/>
            <a:chOff x="3417120" y="2447661"/>
            <a:chExt cx="362556" cy="227988"/>
          </a:xfrm>
        </p:grpSpPr>
        <p:sp>
          <p:nvSpPr>
            <p:cNvPr id="308" name="Rectangle 88">
              <a:extLst>
                <a:ext uri="{FF2B5EF4-FFF2-40B4-BE49-F238E27FC236}">
                  <a16:creationId xmlns:a16="http://schemas.microsoft.com/office/drawing/2014/main" id="{0CBBC41A-6C89-3F84-A40D-7902A12DA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120" y="2447661"/>
              <a:ext cx="362556" cy="227988"/>
            </a:xfrm>
            <a:prstGeom prst="rect">
              <a:avLst/>
            </a:prstGeom>
            <a:solidFill>
              <a:srgbClr val="FFFF00"/>
            </a:solidFill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377">
                <a:defRPr/>
              </a:pPr>
              <a:endParaRPr lang="en-US" altLang="en-US" sz="533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09" name="Oval 341">
              <a:extLst>
                <a:ext uri="{FF2B5EF4-FFF2-40B4-BE49-F238E27FC236}">
                  <a16:creationId xmlns:a16="http://schemas.microsoft.com/office/drawing/2014/main" id="{4E3F87D0-1C76-B1FA-D306-72C611A8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452" y="2504408"/>
              <a:ext cx="65286" cy="6432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Trapezoid 310">
              <a:extLst>
                <a:ext uri="{FF2B5EF4-FFF2-40B4-BE49-F238E27FC236}">
                  <a16:creationId xmlns:a16="http://schemas.microsoft.com/office/drawing/2014/main" id="{C28AF5BF-10E4-44AA-C1C7-C1CD8181029A}"/>
                </a:ext>
              </a:extLst>
            </p:cNvPr>
            <p:cNvSpPr/>
            <p:nvPr/>
          </p:nvSpPr>
          <p:spPr>
            <a:xfrm rot="10800000">
              <a:off x="3464118" y="2579573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12" name="Group 254">
            <a:extLst>
              <a:ext uri="{FF2B5EF4-FFF2-40B4-BE49-F238E27FC236}">
                <a16:creationId xmlns:a16="http://schemas.microsoft.com/office/drawing/2014/main" id="{5233ADF4-0614-08BF-6831-97AD3CD18B0F}"/>
              </a:ext>
            </a:extLst>
          </p:cNvPr>
          <p:cNvGrpSpPr>
            <a:grpSpLocks noChangeAspect="1"/>
          </p:cNvGrpSpPr>
          <p:nvPr/>
        </p:nvGrpSpPr>
        <p:grpSpPr>
          <a:xfrm>
            <a:off x="789775" y="5075640"/>
            <a:ext cx="256616" cy="147672"/>
            <a:chOff x="8421872" y="1904968"/>
            <a:chExt cx="347879" cy="255571"/>
          </a:xfrm>
        </p:grpSpPr>
        <p:sp>
          <p:nvSpPr>
            <p:cNvPr id="313" name="Rectangle 60">
              <a:extLst>
                <a:ext uri="{FF2B5EF4-FFF2-40B4-BE49-F238E27FC236}">
                  <a16:creationId xmlns:a16="http://schemas.microsoft.com/office/drawing/2014/main" id="{8E264227-071F-74E9-A43A-C0B20143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314" name="Group 719">
              <a:extLst>
                <a:ext uri="{FF2B5EF4-FFF2-40B4-BE49-F238E27FC236}">
                  <a16:creationId xmlns:a16="http://schemas.microsoft.com/office/drawing/2014/main" id="{79DFCB51-C95E-B7B8-23C1-281CAE63E31B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3F93D95-B579-730C-EF14-47C7079199FB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C3BDD9-4914-CDD8-06FA-62555052FC73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295D250-3A88-D601-44B0-034FBD940508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B53C8ECE-65B3-543A-427B-1D19804C257C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315" name="Trapezoid 314">
              <a:extLst>
                <a:ext uri="{FF2B5EF4-FFF2-40B4-BE49-F238E27FC236}">
                  <a16:creationId xmlns:a16="http://schemas.microsoft.com/office/drawing/2014/main" id="{C0074DB4-FAEE-CBAE-172A-A933A1786D96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1" name="Group 254">
            <a:extLst>
              <a:ext uri="{FF2B5EF4-FFF2-40B4-BE49-F238E27FC236}">
                <a16:creationId xmlns:a16="http://schemas.microsoft.com/office/drawing/2014/main" id="{31231853-7D61-ADEE-6A21-5C2B659FFA58}"/>
              </a:ext>
            </a:extLst>
          </p:cNvPr>
          <p:cNvGrpSpPr>
            <a:grpSpLocks noChangeAspect="1"/>
          </p:cNvGrpSpPr>
          <p:nvPr/>
        </p:nvGrpSpPr>
        <p:grpSpPr>
          <a:xfrm>
            <a:off x="797485" y="4553492"/>
            <a:ext cx="256616" cy="147672"/>
            <a:chOff x="8421872" y="1904968"/>
            <a:chExt cx="347879" cy="255571"/>
          </a:xfrm>
        </p:grpSpPr>
        <p:sp>
          <p:nvSpPr>
            <p:cNvPr id="322" name="Rectangle 60">
              <a:extLst>
                <a:ext uri="{FF2B5EF4-FFF2-40B4-BE49-F238E27FC236}">
                  <a16:creationId xmlns:a16="http://schemas.microsoft.com/office/drawing/2014/main" id="{ABF8EE7B-6FDE-5245-FF7F-745F967D5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872" y="1904968"/>
              <a:ext cx="347879" cy="25557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189">
                <a:defRPr/>
              </a:pPr>
              <a:endParaRPr lang="en-US" sz="1467" kern="0">
                <a:solidFill>
                  <a:srgbClr val="141313"/>
                </a:solidFill>
                <a:latin typeface="Calibri"/>
              </a:endParaRPr>
            </a:p>
          </p:txBody>
        </p:sp>
        <p:grpSp>
          <p:nvGrpSpPr>
            <p:cNvPr id="323" name="Group 719">
              <a:extLst>
                <a:ext uri="{FF2B5EF4-FFF2-40B4-BE49-F238E27FC236}">
                  <a16:creationId xmlns:a16="http://schemas.microsoft.com/office/drawing/2014/main" id="{E357FD90-DA1D-CCF6-E20E-8CB877C72FB7}"/>
                </a:ext>
              </a:extLst>
            </p:cNvPr>
            <p:cNvGrpSpPr/>
            <p:nvPr/>
          </p:nvGrpSpPr>
          <p:grpSpPr>
            <a:xfrm>
              <a:off x="8487821" y="1907043"/>
              <a:ext cx="216025" cy="108850"/>
              <a:chOff x="8553742" y="2601251"/>
              <a:chExt cx="216024" cy="108852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4009D0B6-5901-547D-34DC-751C66F4EF39}"/>
                  </a:ext>
                </a:extLst>
              </p:cNvPr>
              <p:cNvCxnSpPr/>
              <p:nvPr/>
            </p:nvCxnSpPr>
            <p:spPr>
              <a:xfrm>
                <a:off x="8610600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8D86D80-4336-B82B-CE8B-85992F6ECE4C}"/>
                  </a:ext>
                </a:extLst>
              </p:cNvPr>
              <p:cNvCxnSpPr/>
              <p:nvPr/>
            </p:nvCxnSpPr>
            <p:spPr>
              <a:xfrm>
                <a:off x="85537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A97E749F-BCCF-54D5-527F-420FC8CDEE31}"/>
                  </a:ext>
                </a:extLst>
              </p:cNvPr>
              <p:cNvCxnSpPr/>
              <p:nvPr/>
            </p:nvCxnSpPr>
            <p:spPr>
              <a:xfrm>
                <a:off x="8706142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EC3126D4-DB38-169B-DA14-42E0A0143697}"/>
                  </a:ext>
                </a:extLst>
              </p:cNvPr>
              <p:cNvCxnSpPr/>
              <p:nvPr/>
            </p:nvCxnSpPr>
            <p:spPr>
              <a:xfrm>
                <a:off x="8769766" y="2601251"/>
                <a:ext cx="0" cy="108852"/>
              </a:xfrm>
              <a:prstGeom prst="line">
                <a:avLst/>
              </a:prstGeom>
              <a:noFill/>
              <a:ln w="9525" cap="flat" cmpd="sng" algn="ctr">
                <a:solidFill>
                  <a:srgbClr val="141313"/>
                </a:solidFill>
                <a:prstDash val="solid"/>
              </a:ln>
              <a:effectLst/>
            </p:spPr>
          </p:cxnSp>
        </p:grpSp>
        <p:sp>
          <p:nvSpPr>
            <p:cNvPr id="328" name="Trapezoid 327">
              <a:extLst>
                <a:ext uri="{FF2B5EF4-FFF2-40B4-BE49-F238E27FC236}">
                  <a16:creationId xmlns:a16="http://schemas.microsoft.com/office/drawing/2014/main" id="{87A996FC-F744-D99F-4256-58BFFA599479}"/>
                </a:ext>
              </a:extLst>
            </p:cNvPr>
            <p:cNvSpPr/>
            <p:nvPr/>
          </p:nvSpPr>
          <p:spPr>
            <a:xfrm rot="10800000">
              <a:off x="8464779" y="2015928"/>
              <a:ext cx="262095" cy="50810"/>
            </a:xfrm>
            <a:prstGeom prst="trapezoid">
              <a:avLst>
                <a:gd name="adj" fmla="val 43249"/>
              </a:avLst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89">
                <a:defRPr/>
              </a:pPr>
              <a:endParaRPr lang="en-US" sz="1467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69" name="Rectangle 368">
            <a:extLst>
              <a:ext uri="{FF2B5EF4-FFF2-40B4-BE49-F238E27FC236}">
                <a16:creationId xmlns:a16="http://schemas.microsoft.com/office/drawing/2014/main" id="{AC3E263A-F657-942C-0490-1DE8A3DD206D}"/>
              </a:ext>
            </a:extLst>
          </p:cNvPr>
          <p:cNvSpPr/>
          <p:nvPr/>
        </p:nvSpPr>
        <p:spPr>
          <a:xfrm>
            <a:off x="926059" y="4586507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PHOT</a:t>
            </a:r>
          </a:p>
        </p:txBody>
      </p:sp>
      <p:sp>
        <p:nvSpPr>
          <p:cNvPr id="370" name="Rectangle 135">
            <a:extLst>
              <a:ext uri="{FF2B5EF4-FFF2-40B4-BE49-F238E27FC236}">
                <a16:creationId xmlns:a16="http://schemas.microsoft.com/office/drawing/2014/main" id="{0E22CB66-FF89-0AF3-F0B9-6F371775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63" y="4854057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>
              <a:defRPr/>
            </a:pPr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 OTS_MEDIA</a:t>
            </a:r>
            <a:endParaRPr lang="en-GB" sz="800" kern="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371" name="Rectangle 135">
            <a:extLst>
              <a:ext uri="{FF2B5EF4-FFF2-40B4-BE49-F238E27FC236}">
                <a16:creationId xmlns:a16="http://schemas.microsoft.com/office/drawing/2014/main" id="{430D5140-1D16-EB74-4A29-490667DF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29" y="5242491"/>
            <a:ext cx="61551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 PHOT</a:t>
            </a:r>
            <a:endParaRPr lang="en-GB" sz="800" kern="0" dirty="0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  <a:cs typeface="Arial" charset="0"/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554FE7F4-2C17-E6F6-E25C-3BBCF2BA05F7}"/>
              </a:ext>
            </a:extLst>
          </p:cNvPr>
          <p:cNvSpPr/>
          <p:nvPr/>
        </p:nvSpPr>
        <p:spPr>
          <a:xfrm>
            <a:off x="2835765" y="5210905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 dirty="0">
                <a:solidFill>
                  <a:srgbClr val="000000"/>
                </a:solidFill>
                <a:latin typeface="Calibri"/>
                <a:ea typeface="Verdana"/>
              </a:rPr>
              <a:t>V2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0CD320B-5128-3ED3-4E7B-0BEEA3D1764A}"/>
              </a:ext>
            </a:extLst>
          </p:cNvPr>
          <p:cNvSpPr txBox="1"/>
          <p:nvPr/>
        </p:nvSpPr>
        <p:spPr>
          <a:xfrm>
            <a:off x="2735779" y="5335652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7DB2767-7444-C7E8-DA0E-8CAC34247D52}"/>
              </a:ext>
            </a:extLst>
          </p:cNvPr>
          <p:cNvCxnSpPr>
            <a:cxnSpLocks/>
            <a:stCxn id="372" idx="2"/>
            <a:endCxn id="313" idx="3"/>
          </p:cNvCxnSpPr>
          <p:nvPr/>
        </p:nvCxnSpPr>
        <p:spPr>
          <a:xfrm flipH="1" flipV="1">
            <a:off x="1046391" y="5149477"/>
            <a:ext cx="1789373" cy="14926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14C43F8-63B1-38D4-ADB5-FE345E75DCE0}"/>
              </a:ext>
            </a:extLst>
          </p:cNvPr>
          <p:cNvSpPr/>
          <p:nvPr/>
        </p:nvSpPr>
        <p:spPr>
          <a:xfrm>
            <a:off x="242934" y="3625508"/>
            <a:ext cx="63067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</a:rPr>
              <a:t>OTSiMC</a:t>
            </a: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65E709BD-D545-DE2A-AE2D-0DB303DE0E62}"/>
              </a:ext>
            </a:extLst>
          </p:cNvPr>
          <p:cNvSpPr/>
          <p:nvPr/>
        </p:nvSpPr>
        <p:spPr>
          <a:xfrm>
            <a:off x="3501185" y="5092203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 dirty="0">
                <a:solidFill>
                  <a:srgbClr val="000000"/>
                </a:solidFill>
                <a:latin typeface="Arial"/>
                <a:ea typeface="Verdana"/>
              </a:rPr>
              <a:t>V2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6F9FF50-C2E1-E07E-1953-41F2B69F6F16}"/>
              </a:ext>
            </a:extLst>
          </p:cNvPr>
          <p:cNvSpPr/>
          <p:nvPr/>
        </p:nvSpPr>
        <p:spPr>
          <a:xfrm>
            <a:off x="3772055" y="4601131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 dirty="0">
                <a:solidFill>
                  <a:srgbClr val="000000"/>
                </a:solidFill>
                <a:latin typeface="Arial"/>
                <a:ea typeface="Verdana"/>
              </a:rPr>
              <a:t>V1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D3BCC7CF-775E-F04F-41B5-21E61CD4505C}"/>
              </a:ext>
            </a:extLst>
          </p:cNvPr>
          <p:cNvCxnSpPr>
            <a:cxnSpLocks/>
            <a:stCxn id="378" idx="2"/>
            <a:endCxn id="242" idx="6"/>
          </p:cNvCxnSpPr>
          <p:nvPr/>
        </p:nvCxnSpPr>
        <p:spPr>
          <a:xfrm flipH="1" flipV="1">
            <a:off x="3257588" y="4685410"/>
            <a:ext cx="514467" cy="3241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50572B-A8A2-3EB5-9239-0F59291352D8}"/>
              </a:ext>
            </a:extLst>
          </p:cNvPr>
          <p:cNvSpPr/>
          <p:nvPr/>
        </p:nvSpPr>
        <p:spPr>
          <a:xfrm>
            <a:off x="3504823" y="3940871"/>
            <a:ext cx="396336" cy="1148119"/>
          </a:xfrm>
          <a:custGeom>
            <a:avLst/>
            <a:gdLst>
              <a:gd name="connsiteX0" fmla="*/ 297252 w 297252"/>
              <a:gd name="connsiteY0" fmla="*/ 0 h 950119"/>
              <a:gd name="connsiteX1" fmla="*/ 6740 w 297252"/>
              <a:gd name="connsiteY1" fmla="*/ 590550 h 950119"/>
              <a:gd name="connsiteX2" fmla="*/ 121040 w 297252"/>
              <a:gd name="connsiteY2" fmla="*/ 950119 h 9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950119">
                <a:moveTo>
                  <a:pt x="297252" y="0"/>
                </a:moveTo>
                <a:cubicBezTo>
                  <a:pt x="166680" y="216098"/>
                  <a:pt x="36109" y="432197"/>
                  <a:pt x="6740" y="590550"/>
                </a:cubicBezTo>
                <a:cubicBezTo>
                  <a:pt x="-22629" y="748903"/>
                  <a:pt x="49205" y="849511"/>
                  <a:pt x="121040" y="950119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EE3495-C8A9-F1EC-B88B-8BF2F7A5A221}"/>
              </a:ext>
            </a:extLst>
          </p:cNvPr>
          <p:cNvSpPr/>
          <p:nvPr/>
        </p:nvSpPr>
        <p:spPr>
          <a:xfrm>
            <a:off x="3881206" y="3937658"/>
            <a:ext cx="208889" cy="663473"/>
          </a:xfrm>
          <a:custGeom>
            <a:avLst/>
            <a:gdLst>
              <a:gd name="connsiteX0" fmla="*/ 0 w 178389"/>
              <a:gd name="connsiteY0" fmla="*/ 0 h 566737"/>
              <a:gd name="connsiteX1" fmla="*/ 171450 w 178389"/>
              <a:gd name="connsiteY1" fmla="*/ 304800 h 566737"/>
              <a:gd name="connsiteX2" fmla="*/ 128587 w 178389"/>
              <a:gd name="connsiteY2" fmla="*/ 566737 h 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89" h="566737">
                <a:moveTo>
                  <a:pt x="0" y="0"/>
                </a:moveTo>
                <a:cubicBezTo>
                  <a:pt x="75009" y="105172"/>
                  <a:pt x="150019" y="210344"/>
                  <a:pt x="171450" y="304800"/>
                </a:cubicBezTo>
                <a:cubicBezTo>
                  <a:pt x="192881" y="399256"/>
                  <a:pt x="160734" y="482996"/>
                  <a:pt x="128587" y="56673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C5EEDB7-8941-8F23-04DA-9724DA92A133}"/>
              </a:ext>
            </a:extLst>
          </p:cNvPr>
          <p:cNvSpPr/>
          <p:nvPr/>
        </p:nvSpPr>
        <p:spPr>
          <a:xfrm>
            <a:off x="3410543" y="4293102"/>
            <a:ext cx="1314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/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CSEP has assembled CSEPs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B3BEF9-E82B-AAA9-B4F2-38B036D0D505}"/>
              </a:ext>
            </a:extLst>
          </p:cNvPr>
          <p:cNvSpPr/>
          <p:nvPr/>
        </p:nvSpPr>
        <p:spPr>
          <a:xfrm rot="221026">
            <a:off x="3253502" y="3427974"/>
            <a:ext cx="1576788" cy="2243373"/>
          </a:xfrm>
          <a:prstGeom prst="ellips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/>
            <a:endParaRPr lang="en-US" sz="2133" dirty="0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65A499-326D-8F71-BAFB-CA371E048D74}"/>
              </a:ext>
            </a:extLst>
          </p:cNvPr>
          <p:cNvSpPr/>
          <p:nvPr/>
        </p:nvSpPr>
        <p:spPr>
          <a:xfrm>
            <a:off x="2651551" y="1635834"/>
            <a:ext cx="1066431" cy="2211185"/>
          </a:xfrm>
          <a:custGeom>
            <a:avLst/>
            <a:gdLst>
              <a:gd name="connsiteX0" fmla="*/ 84928 w 799823"/>
              <a:gd name="connsiteY0" fmla="*/ 0 h 1658389"/>
              <a:gd name="connsiteX1" fmla="*/ 10114 w 799823"/>
              <a:gd name="connsiteY1" fmla="*/ 935182 h 1658389"/>
              <a:gd name="connsiteX2" fmla="*/ 89085 w 799823"/>
              <a:gd name="connsiteY2" fmla="*/ 1529542 h 1658389"/>
              <a:gd name="connsiteX3" fmla="*/ 799823 w 799823"/>
              <a:gd name="connsiteY3" fmla="*/ 1658389 h 16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823" h="1658389">
                <a:moveTo>
                  <a:pt x="84928" y="0"/>
                </a:moveTo>
                <a:cubicBezTo>
                  <a:pt x="47174" y="340129"/>
                  <a:pt x="9421" y="680258"/>
                  <a:pt x="10114" y="935182"/>
                </a:cubicBezTo>
                <a:cubicBezTo>
                  <a:pt x="10807" y="1190106"/>
                  <a:pt x="-42533" y="1409008"/>
                  <a:pt x="89085" y="1529542"/>
                </a:cubicBezTo>
                <a:cubicBezTo>
                  <a:pt x="220703" y="1650077"/>
                  <a:pt x="510263" y="1654233"/>
                  <a:pt x="799823" y="1658389"/>
                </a:cubicBezTo>
              </a:path>
            </a:pathLst>
          </a:cu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3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94654EE-1CC9-681C-5523-53764C45D4EA}"/>
              </a:ext>
            </a:extLst>
          </p:cNvPr>
          <p:cNvSpPr/>
          <p:nvPr/>
        </p:nvSpPr>
        <p:spPr>
          <a:xfrm>
            <a:off x="3610102" y="3788017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V012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5D7675-9BB3-C44D-AB6E-31BBADF7FD75}"/>
              </a:ext>
            </a:extLst>
          </p:cNvPr>
          <p:cNvGrpSpPr/>
          <p:nvPr/>
        </p:nvGrpSpPr>
        <p:grpSpPr>
          <a:xfrm>
            <a:off x="2820019" y="1879013"/>
            <a:ext cx="6596712" cy="215444"/>
            <a:chOff x="10403571" y="888638"/>
            <a:chExt cx="5616323" cy="2664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A8EC2-8F22-0F5E-58BF-99F353B0EFED}"/>
                </a:ext>
              </a:extLst>
            </p:cNvPr>
            <p:cNvSpPr/>
            <p:nvPr/>
          </p:nvSpPr>
          <p:spPr>
            <a:xfrm>
              <a:off x="10403571" y="951392"/>
              <a:ext cx="5616323" cy="153564"/>
            </a:xfrm>
            <a:prstGeom prst="rect">
              <a:avLst/>
            </a:prstGeom>
            <a:solidFill>
              <a:srgbClr val="FFFF00"/>
            </a:solidFill>
            <a:ln w="635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lIns="91353" tIns="45675" rIns="91353" bIns="45675" rtlCol="0" anchor="ctr"/>
            <a:lstStyle/>
            <a:p>
              <a:pPr algn="ctr" defTabSz="457189">
                <a:defRPr/>
              </a:pPr>
              <a:endParaRPr lang="en-US" sz="1467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9529A9-6055-DB9A-E0B1-0618C03E8728}"/>
                </a:ext>
              </a:extLst>
            </p:cNvPr>
            <p:cNvSpPr txBox="1"/>
            <p:nvPr/>
          </p:nvSpPr>
          <p:spPr>
            <a:xfrm>
              <a:off x="12977550" y="888638"/>
              <a:ext cx="488860" cy="266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>
                <a:defRPr/>
              </a:pPr>
              <a:r>
                <a:rPr lang="en-US" sz="800" kern="0">
                  <a:solidFill>
                    <a:srgbClr val="141313"/>
                  </a:solidFill>
                  <a:latin typeface="Calibri"/>
                </a:rPr>
                <a:t>OTSiMCA</a:t>
              </a:r>
              <a:endParaRPr lang="en-US" sz="800" kern="0" dirty="0">
                <a:solidFill>
                  <a:srgbClr val="141313"/>
                </a:solidFill>
                <a:latin typeface="Calibri"/>
              </a:endParaRPr>
            </a:p>
          </p:txBody>
        </p:sp>
      </p:grpSp>
      <p:sp>
        <p:nvSpPr>
          <p:cNvPr id="19" name="Oval 87">
            <a:extLst>
              <a:ext uri="{FF2B5EF4-FFF2-40B4-BE49-F238E27FC236}">
                <a16:creationId xmlns:a16="http://schemas.microsoft.com/office/drawing/2014/main" id="{8B357350-5FA5-51D2-4205-5BE97E6880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4942" y="1970350"/>
            <a:ext cx="44079" cy="4235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1467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4F2DF8-EB1C-ACF4-8EE0-C0FA61D86DB6}"/>
              </a:ext>
            </a:extLst>
          </p:cNvPr>
          <p:cNvCxnSpPr>
            <a:cxnSpLocks/>
            <a:stCxn id="19" idx="5"/>
            <a:endCxn id="362" idx="6"/>
          </p:cNvCxnSpPr>
          <p:nvPr/>
        </p:nvCxnSpPr>
        <p:spPr>
          <a:xfrm flipH="1">
            <a:off x="1357449" y="2006504"/>
            <a:ext cx="1503947" cy="361936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 cap="rnd" cmpd="sng">
            <a:solidFill>
              <a:schemeClr val="tx1">
                <a:lumMod val="60000"/>
                <a:lumOff val="40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35">
            <a:extLst>
              <a:ext uri="{FF2B5EF4-FFF2-40B4-BE49-F238E27FC236}">
                <a16:creationId xmlns:a16="http://schemas.microsoft.com/office/drawing/2014/main" id="{B016DCB8-C59F-1167-A1A0-D4B27BF6F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" y="1934397"/>
            <a:ext cx="54236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>
                <a:solidFill>
                  <a:srgbClr val="4B4B4B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  <a:sym typeface="Gill Sans" charset="0"/>
              </a:rPr>
              <a:t> DSR/OTN</a:t>
            </a:r>
            <a:endParaRPr lang="en-GB" sz="800" kern="0" dirty="0">
              <a:solidFill>
                <a:srgbClr val="4B4B4B"/>
              </a:solidFill>
              <a:latin typeface="Arial" panose="020B0604020202020204" pitchFamily="34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23" name="Rectangle 135">
            <a:extLst>
              <a:ext uri="{FF2B5EF4-FFF2-40B4-BE49-F238E27FC236}">
                <a16:creationId xmlns:a16="http://schemas.microsoft.com/office/drawing/2014/main" id="{9A1773C0-3F17-C566-249A-7510B01BD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" y="2671318"/>
            <a:ext cx="54236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>
                <a:solidFill>
                  <a:srgbClr val="4B4B4B"/>
                </a:solidFill>
                <a:latin typeface="Arial" panose="020B0604020202020204" pitchFamily="34" charset="0"/>
                <a:ea typeface="ヒラギノ角ゴ ProN W3" charset="-128"/>
                <a:cs typeface="Arial" charset="0"/>
                <a:sym typeface="Gill Sans" charset="0"/>
              </a:rPr>
              <a:t> DSR/OTN</a:t>
            </a:r>
            <a:endParaRPr lang="en-GB" sz="800" kern="0" dirty="0">
              <a:solidFill>
                <a:srgbClr val="4B4B4B"/>
              </a:solidFill>
              <a:latin typeface="Arial" panose="020B0604020202020204" pitchFamily="34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  <p:sp>
        <p:nvSpPr>
          <p:cNvPr id="52" name="Oval 87">
            <a:extLst>
              <a:ext uri="{FF2B5EF4-FFF2-40B4-BE49-F238E27FC236}">
                <a16:creationId xmlns:a16="http://schemas.microsoft.com/office/drawing/2014/main" id="{14119466-5468-1166-A8E2-A480C6C3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475" y="2757012"/>
            <a:ext cx="44079" cy="4235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1467">
              <a:solidFill>
                <a:srgbClr val="4B4B4B"/>
              </a:solidFill>
              <a:latin typeface="Calibri"/>
            </a:endParaRPr>
          </a:p>
        </p:txBody>
      </p:sp>
      <p:sp>
        <p:nvSpPr>
          <p:cNvPr id="53" name="Oval 87">
            <a:extLst>
              <a:ext uri="{FF2B5EF4-FFF2-40B4-BE49-F238E27FC236}">
                <a16:creationId xmlns:a16="http://schemas.microsoft.com/office/drawing/2014/main" id="{1096B281-43A3-55AA-A201-40DD67BC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719" y="3011342"/>
            <a:ext cx="44079" cy="4235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1467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D069B8-3A5F-6328-1C13-02B42F9A27BD}"/>
              </a:ext>
            </a:extLst>
          </p:cNvPr>
          <p:cNvCxnSpPr>
            <a:cxnSpLocks/>
            <a:stCxn id="53" idx="5"/>
            <a:endCxn id="237" idx="6"/>
          </p:cNvCxnSpPr>
          <p:nvPr/>
        </p:nvCxnSpPr>
        <p:spPr>
          <a:xfrm>
            <a:off x="9374343" y="3047497"/>
            <a:ext cx="1127091" cy="816172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 cap="rnd" cmpd="sng">
            <a:solidFill>
              <a:schemeClr val="tx1">
                <a:lumMod val="60000"/>
                <a:lumOff val="40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6B557A-B166-CA83-18D6-1AE2AB552178}"/>
              </a:ext>
            </a:extLst>
          </p:cNvPr>
          <p:cNvCxnSpPr>
            <a:cxnSpLocks/>
            <a:stCxn id="52" idx="5"/>
            <a:endCxn id="220" idx="6"/>
          </p:cNvCxnSpPr>
          <p:nvPr/>
        </p:nvCxnSpPr>
        <p:spPr>
          <a:xfrm>
            <a:off x="9391099" y="2793167"/>
            <a:ext cx="1983387" cy="95122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 cap="rnd" cmpd="sng">
            <a:solidFill>
              <a:schemeClr val="tx1">
                <a:lumMod val="60000"/>
                <a:lumOff val="40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BC908F0-C54C-ADB1-585E-BD11B369C3EF}"/>
              </a:ext>
            </a:extLst>
          </p:cNvPr>
          <p:cNvSpPr/>
          <p:nvPr/>
        </p:nvSpPr>
        <p:spPr>
          <a:xfrm flipH="1">
            <a:off x="8994907" y="4592236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>
                <a:solidFill>
                  <a:srgbClr val="000000"/>
                </a:solidFill>
                <a:latin typeface="Calibri"/>
                <a:ea typeface="Verdana"/>
              </a:rPr>
              <a:t>V3</a:t>
            </a:r>
            <a:endParaRPr lang="en-US" sz="1200" b="1" dirty="0">
              <a:solidFill>
                <a:srgbClr val="000000"/>
              </a:solidFill>
              <a:latin typeface="Calibri"/>
              <a:ea typeface="Verdan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A4A3E6-EEE6-BE40-0FEB-B9BBB61BA5BB}"/>
              </a:ext>
            </a:extLst>
          </p:cNvPr>
          <p:cNvSpPr txBox="1"/>
          <p:nvPr/>
        </p:nvSpPr>
        <p:spPr>
          <a:xfrm flipH="1">
            <a:off x="8870295" y="4716983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F22F2F-443D-0041-8BEA-067A8400266E}"/>
              </a:ext>
            </a:extLst>
          </p:cNvPr>
          <p:cNvCxnSpPr>
            <a:cxnSpLocks/>
            <a:stCxn id="118" idx="3"/>
            <a:endCxn id="101" idx="6"/>
          </p:cNvCxnSpPr>
          <p:nvPr/>
        </p:nvCxnSpPr>
        <p:spPr>
          <a:xfrm>
            <a:off x="8685924" y="5236271"/>
            <a:ext cx="253584" cy="57133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3F0059-CDA8-6CDC-9E11-5B2D1A144745}"/>
              </a:ext>
            </a:extLst>
          </p:cNvPr>
          <p:cNvCxnSpPr>
            <a:cxnSpLocks/>
            <a:stCxn id="75" idx="2"/>
            <a:endCxn id="140" idx="3"/>
          </p:cNvCxnSpPr>
          <p:nvPr/>
        </p:nvCxnSpPr>
        <p:spPr>
          <a:xfrm>
            <a:off x="9472130" y="4680072"/>
            <a:ext cx="934660" cy="33883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623B4A4-5BB4-D5F3-777E-AABA40DC8B94}"/>
              </a:ext>
            </a:extLst>
          </p:cNvPr>
          <p:cNvSpPr/>
          <p:nvPr/>
        </p:nvSpPr>
        <p:spPr>
          <a:xfrm flipH="1">
            <a:off x="7985947" y="5244386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OTSi/MC#2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BE3D5F7-2EE1-2FCE-A304-E25ED5DF785E}"/>
              </a:ext>
            </a:extLst>
          </p:cNvPr>
          <p:cNvSpPr/>
          <p:nvPr/>
        </p:nvSpPr>
        <p:spPr>
          <a:xfrm flipH="1">
            <a:off x="7690704" y="4741236"/>
            <a:ext cx="561797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OTSi/MC#1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665617E-9CD4-9C23-E824-03087C38A30B}"/>
              </a:ext>
            </a:extLst>
          </p:cNvPr>
          <p:cNvSpPr/>
          <p:nvPr/>
        </p:nvSpPr>
        <p:spPr>
          <a:xfrm flipH="1">
            <a:off x="8939509" y="5205568"/>
            <a:ext cx="477223" cy="175672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defRPr/>
            </a:pPr>
            <a:r>
              <a:rPr lang="en-US" sz="1200" b="1">
                <a:solidFill>
                  <a:srgbClr val="000000"/>
                </a:solidFill>
                <a:latin typeface="Calibri"/>
                <a:ea typeface="Verdana"/>
              </a:rPr>
              <a:t>V4</a:t>
            </a:r>
            <a:endParaRPr lang="en-US" sz="1200" b="1" dirty="0">
              <a:solidFill>
                <a:srgbClr val="000000"/>
              </a:solidFill>
              <a:latin typeface="Calibri"/>
              <a:ea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DB54D8-ECBA-3705-1CD8-C3F0A4F05D53}"/>
              </a:ext>
            </a:extLst>
          </p:cNvPr>
          <p:cNvSpPr txBox="1"/>
          <p:nvPr/>
        </p:nvSpPr>
        <p:spPr>
          <a:xfrm flipH="1">
            <a:off x="8814897" y="5330315"/>
            <a:ext cx="70182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933" b="1" kern="0" dirty="0">
                <a:solidFill>
                  <a:srgbClr val="141313"/>
                </a:solidFill>
                <a:latin typeface="Calibri"/>
              </a:rPr>
              <a:t>PHOT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D854A07-248F-1D3C-7EEB-B333A37D06D0}"/>
              </a:ext>
            </a:extLst>
          </p:cNvPr>
          <p:cNvCxnSpPr>
            <a:cxnSpLocks/>
            <a:stCxn id="101" idx="2"/>
            <a:endCxn id="297" idx="3"/>
          </p:cNvCxnSpPr>
          <p:nvPr/>
        </p:nvCxnSpPr>
        <p:spPr>
          <a:xfrm flipV="1">
            <a:off x="9416731" y="5149476"/>
            <a:ext cx="1862448" cy="143928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E950B83E-7E89-05E2-6843-7C6030122786}"/>
              </a:ext>
            </a:extLst>
          </p:cNvPr>
          <p:cNvSpPr/>
          <p:nvPr/>
        </p:nvSpPr>
        <p:spPr>
          <a:xfrm flipH="1">
            <a:off x="8304825" y="5086865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V4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6BC49C3-9E5E-11FC-30AB-BA874259280F}"/>
              </a:ext>
            </a:extLst>
          </p:cNvPr>
          <p:cNvSpPr/>
          <p:nvPr/>
        </p:nvSpPr>
        <p:spPr>
          <a:xfrm flipH="1">
            <a:off x="8033954" y="4595793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V3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0F8FB1C-D822-E19A-55C2-6698A132D0BD}"/>
              </a:ext>
            </a:extLst>
          </p:cNvPr>
          <p:cNvCxnSpPr>
            <a:cxnSpLocks/>
            <a:stCxn id="119" idx="2"/>
            <a:endCxn id="75" idx="6"/>
          </p:cNvCxnSpPr>
          <p:nvPr/>
        </p:nvCxnSpPr>
        <p:spPr>
          <a:xfrm flipV="1">
            <a:off x="8480440" y="4680073"/>
            <a:ext cx="514467" cy="3241"/>
          </a:xfrm>
          <a:prstGeom prst="line">
            <a:avLst/>
          </a:pr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EB4BD37-99F7-26E9-640B-FA41576A2355}"/>
              </a:ext>
            </a:extLst>
          </p:cNvPr>
          <p:cNvSpPr/>
          <p:nvPr/>
        </p:nvSpPr>
        <p:spPr>
          <a:xfrm flipH="1">
            <a:off x="8351336" y="3935534"/>
            <a:ext cx="396336" cy="1148119"/>
          </a:xfrm>
          <a:custGeom>
            <a:avLst/>
            <a:gdLst>
              <a:gd name="connsiteX0" fmla="*/ 297252 w 297252"/>
              <a:gd name="connsiteY0" fmla="*/ 0 h 950119"/>
              <a:gd name="connsiteX1" fmla="*/ 6740 w 297252"/>
              <a:gd name="connsiteY1" fmla="*/ 590550 h 950119"/>
              <a:gd name="connsiteX2" fmla="*/ 121040 w 297252"/>
              <a:gd name="connsiteY2" fmla="*/ 950119 h 9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52" h="950119">
                <a:moveTo>
                  <a:pt x="297252" y="0"/>
                </a:moveTo>
                <a:cubicBezTo>
                  <a:pt x="166680" y="216098"/>
                  <a:pt x="36109" y="432197"/>
                  <a:pt x="6740" y="590550"/>
                </a:cubicBezTo>
                <a:cubicBezTo>
                  <a:pt x="-22629" y="748903"/>
                  <a:pt x="49205" y="849511"/>
                  <a:pt x="121040" y="950119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E2472EC-F496-FFB6-66D5-76EF3A65DFA5}"/>
              </a:ext>
            </a:extLst>
          </p:cNvPr>
          <p:cNvSpPr/>
          <p:nvPr/>
        </p:nvSpPr>
        <p:spPr>
          <a:xfrm flipH="1">
            <a:off x="8162401" y="3932321"/>
            <a:ext cx="208889" cy="663473"/>
          </a:xfrm>
          <a:custGeom>
            <a:avLst/>
            <a:gdLst>
              <a:gd name="connsiteX0" fmla="*/ 0 w 178389"/>
              <a:gd name="connsiteY0" fmla="*/ 0 h 566737"/>
              <a:gd name="connsiteX1" fmla="*/ 171450 w 178389"/>
              <a:gd name="connsiteY1" fmla="*/ 304800 h 566737"/>
              <a:gd name="connsiteX2" fmla="*/ 128587 w 178389"/>
              <a:gd name="connsiteY2" fmla="*/ 566737 h 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89" h="566737">
                <a:moveTo>
                  <a:pt x="0" y="0"/>
                </a:moveTo>
                <a:cubicBezTo>
                  <a:pt x="75009" y="105172"/>
                  <a:pt x="150019" y="210344"/>
                  <a:pt x="171450" y="304800"/>
                </a:cubicBezTo>
                <a:cubicBezTo>
                  <a:pt x="192881" y="399256"/>
                  <a:pt x="160734" y="482996"/>
                  <a:pt x="128587" y="56673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765775E-BB14-B68C-F030-8E27CD8AFB48}"/>
              </a:ext>
            </a:extLst>
          </p:cNvPr>
          <p:cNvSpPr/>
          <p:nvPr/>
        </p:nvSpPr>
        <p:spPr>
          <a:xfrm flipH="1">
            <a:off x="7527051" y="4287765"/>
            <a:ext cx="1314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914354"/>
            <a:r>
              <a:rPr lang="en-US" sz="800" kern="0" dirty="0">
                <a:solidFill>
                  <a:srgbClr val="000000"/>
                </a:solidFill>
                <a:latin typeface="Calibri"/>
                <a:cs typeface="Arial" charset="0"/>
              </a:rPr>
              <a:t>CSEP has assembled CSEPs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664098E-D228-A7B1-AA50-9FD102E3E28A}"/>
              </a:ext>
            </a:extLst>
          </p:cNvPr>
          <p:cNvSpPr/>
          <p:nvPr/>
        </p:nvSpPr>
        <p:spPr>
          <a:xfrm flipH="1">
            <a:off x="8534514" y="1630497"/>
            <a:ext cx="1066431" cy="2211185"/>
          </a:xfrm>
          <a:custGeom>
            <a:avLst/>
            <a:gdLst>
              <a:gd name="connsiteX0" fmla="*/ 84928 w 799823"/>
              <a:gd name="connsiteY0" fmla="*/ 0 h 1658389"/>
              <a:gd name="connsiteX1" fmla="*/ 10114 w 799823"/>
              <a:gd name="connsiteY1" fmla="*/ 935182 h 1658389"/>
              <a:gd name="connsiteX2" fmla="*/ 89085 w 799823"/>
              <a:gd name="connsiteY2" fmla="*/ 1529542 h 1658389"/>
              <a:gd name="connsiteX3" fmla="*/ 799823 w 799823"/>
              <a:gd name="connsiteY3" fmla="*/ 1658389 h 16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823" h="1658389">
                <a:moveTo>
                  <a:pt x="84928" y="0"/>
                </a:moveTo>
                <a:cubicBezTo>
                  <a:pt x="47174" y="340129"/>
                  <a:pt x="9421" y="680258"/>
                  <a:pt x="10114" y="935182"/>
                </a:cubicBezTo>
                <a:cubicBezTo>
                  <a:pt x="10807" y="1190106"/>
                  <a:pt x="-42533" y="1409008"/>
                  <a:pt x="89085" y="1529542"/>
                </a:cubicBezTo>
                <a:cubicBezTo>
                  <a:pt x="220703" y="1650077"/>
                  <a:pt x="510263" y="1654233"/>
                  <a:pt x="799823" y="1658389"/>
                </a:cubicBezTo>
              </a:path>
            </a:pathLst>
          </a:custGeom>
          <a:noFill/>
          <a:ln w="127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3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B52900E-4051-8B6E-A35B-3EC8EC8E77E5}"/>
              </a:ext>
            </a:extLst>
          </p:cNvPr>
          <p:cNvSpPr/>
          <p:nvPr/>
        </p:nvSpPr>
        <p:spPr>
          <a:xfrm flipH="1">
            <a:off x="8195907" y="3782680"/>
            <a:ext cx="446487" cy="17504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89"/>
            <a:r>
              <a:rPr lang="en-US" sz="800" b="1">
                <a:solidFill>
                  <a:srgbClr val="000000"/>
                </a:solidFill>
                <a:latin typeface="Arial"/>
                <a:ea typeface="Verdana"/>
              </a:rPr>
              <a:t>V034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141" name="Oval 87">
            <a:extLst>
              <a:ext uri="{FF2B5EF4-FFF2-40B4-BE49-F238E27FC236}">
                <a16:creationId xmlns:a16="http://schemas.microsoft.com/office/drawing/2014/main" id="{AA10E645-60A8-E141-FB3C-045A3284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475" y="1965012"/>
            <a:ext cx="44079" cy="42357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1467">
              <a:solidFill>
                <a:srgbClr val="4B4B4B"/>
              </a:solidFill>
              <a:latin typeface="Calibri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8FF030B-15FD-5CD3-19FB-0F7370C48A5D}"/>
              </a:ext>
            </a:extLst>
          </p:cNvPr>
          <p:cNvCxnSpPr>
            <a:cxnSpLocks/>
            <a:stCxn id="141" idx="5"/>
            <a:endCxn id="277" idx="7"/>
          </p:cNvCxnSpPr>
          <p:nvPr/>
        </p:nvCxnSpPr>
        <p:spPr>
          <a:xfrm>
            <a:off x="9391099" y="2001167"/>
            <a:ext cx="1585044" cy="34818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 cap="rnd" cmpd="sng">
            <a:solidFill>
              <a:schemeClr val="tx1">
                <a:lumMod val="60000"/>
                <a:lumOff val="40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0E9F933-7D4B-57CB-51A5-5E8DEE5C9D00}"/>
              </a:ext>
            </a:extLst>
          </p:cNvPr>
          <p:cNvGrpSpPr/>
          <p:nvPr/>
        </p:nvGrpSpPr>
        <p:grpSpPr>
          <a:xfrm flipH="1">
            <a:off x="7633153" y="4368572"/>
            <a:ext cx="790670" cy="953273"/>
            <a:chOff x="4221642" y="3419620"/>
            <a:chExt cx="593002" cy="71495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BD64C9A-02F8-CB3D-9CCA-7F4623EB1DEF}"/>
                </a:ext>
              </a:extLst>
            </p:cNvPr>
            <p:cNvSpPr txBox="1"/>
            <p:nvPr/>
          </p:nvSpPr>
          <p:spPr>
            <a:xfrm>
              <a:off x="4404628" y="3419620"/>
              <a:ext cx="41001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2133">
                  <a:solidFill>
                    <a:srgbClr val="4B4B4B"/>
                  </a:solidFill>
                  <a:latin typeface="Calibri"/>
                </a:rPr>
                <a:t>“Z”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BC181DE5-9D64-CB06-F811-8A13A8207792}"/>
                </a:ext>
              </a:extLst>
            </p:cNvPr>
            <p:cNvSpPr txBox="1"/>
            <p:nvPr/>
          </p:nvSpPr>
          <p:spPr>
            <a:xfrm>
              <a:off x="4221642" y="3819152"/>
              <a:ext cx="41001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2133">
                  <a:solidFill>
                    <a:srgbClr val="4B4B4B"/>
                  </a:solidFill>
                  <a:latin typeface="Calibri"/>
                </a:rPr>
                <a:t>“Z”</a:t>
              </a:r>
            </a:p>
          </p:txBody>
        </p:sp>
      </p:grpSp>
      <p:sp>
        <p:nvSpPr>
          <p:cNvPr id="357" name="Rounded Rectangular Callout 1056">
            <a:extLst>
              <a:ext uri="{FF2B5EF4-FFF2-40B4-BE49-F238E27FC236}">
                <a16:creationId xmlns:a16="http://schemas.microsoft.com/office/drawing/2014/main" id="{0101C084-36DF-D563-6DF9-794ABCB76A22}"/>
              </a:ext>
            </a:extLst>
          </p:cNvPr>
          <p:cNvSpPr/>
          <p:nvPr/>
        </p:nvSpPr>
        <p:spPr>
          <a:xfrm flipH="1">
            <a:off x="3382201" y="5914925"/>
            <a:ext cx="5212783" cy="787304"/>
          </a:xfrm>
          <a:prstGeom prst="wedgeRoundRectCallout">
            <a:avLst>
              <a:gd name="adj1" fmla="val 3086"/>
              <a:gd name="adj2" fmla="val -15213"/>
              <a:gd name="adj3" fmla="val 16667"/>
            </a:avLst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609585">
              <a:spcBef>
                <a:spcPct val="0"/>
              </a:spcBef>
              <a:defRPr/>
            </a:pPr>
            <a:r>
              <a:rPr lang="en-US" altLang="en-US" sz="1400" kern="0">
                <a:solidFill>
                  <a:srgbClr val="000000"/>
                </a:solidFill>
                <a:latin typeface="Calibri" pitchFamily="34" charset="0"/>
              </a:rPr>
              <a:t>The peer references are applicable also to Connection End Points:</a:t>
            </a:r>
          </a:p>
          <a:p>
            <a:pPr marL="228594" indent="-22859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  <a:latin typeface="Calibri"/>
              </a:rPr>
              <a:t>CEPHasForwardingPeerCEP</a:t>
            </a:r>
          </a:p>
          <a:p>
            <a:pPr marL="228594" indent="-228594" defTabSz="609585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FF0000"/>
                </a:solidFill>
                <a:latin typeface="Calibri"/>
              </a:rPr>
              <a:t>CEPHasBackwardingPeerCEP</a:t>
            </a:r>
            <a:endParaRPr lang="en-US" altLang="en-US" sz="1400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D317D62F-0C08-05E7-951E-57B01B1D34C4}"/>
              </a:ext>
            </a:extLst>
          </p:cNvPr>
          <p:cNvSpPr/>
          <p:nvPr/>
        </p:nvSpPr>
        <p:spPr>
          <a:xfrm>
            <a:off x="4116860" y="4006545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OTSiMC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BDB77376-E6A0-3070-CAB3-B5BAA05723FF}"/>
              </a:ext>
            </a:extLst>
          </p:cNvPr>
          <p:cNvSpPr/>
          <p:nvPr/>
        </p:nvSpPr>
        <p:spPr>
          <a:xfrm>
            <a:off x="4005373" y="3830598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4B4B4B"/>
                </a:solidFill>
                <a:latin typeface="Arial"/>
                <a:ea typeface="Verdana"/>
              </a:rPr>
              <a:t>OTSiMCA</a:t>
            </a:r>
            <a:endParaRPr lang="en-US" sz="800" b="1" dirty="0">
              <a:solidFill>
                <a:srgbClr val="4B4B4B"/>
              </a:solidFill>
              <a:latin typeface="Arial"/>
              <a:ea typeface="Verdana"/>
            </a:endParaRPr>
          </a:p>
        </p:txBody>
      </p: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7EE77519-FD4F-F071-FFA6-C003CBEEBF6C}"/>
              </a:ext>
            </a:extLst>
          </p:cNvPr>
          <p:cNvSpPr/>
          <p:nvPr/>
        </p:nvSpPr>
        <p:spPr>
          <a:xfrm flipH="1">
            <a:off x="7572553" y="3986952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000000"/>
                </a:solidFill>
                <a:latin typeface="Arial"/>
                <a:ea typeface="Verdana"/>
              </a:rPr>
              <a:t>OTSiMC</a:t>
            </a:r>
            <a:endParaRPr lang="en-US" sz="800" b="1" dirty="0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40BC3EEC-79E3-3B92-9A93-2366BAEACBDA}"/>
              </a:ext>
            </a:extLst>
          </p:cNvPr>
          <p:cNvSpPr/>
          <p:nvPr/>
        </p:nvSpPr>
        <p:spPr>
          <a:xfrm flipH="1">
            <a:off x="7616065" y="3783265"/>
            <a:ext cx="581353" cy="175441"/>
          </a:xfrm>
          <a:prstGeom prst="roundRect">
            <a:avLst/>
          </a:prstGeom>
          <a:solidFill>
            <a:srgbClr val="99FF99"/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r>
              <a:rPr lang="it-IT" sz="800" b="1" dirty="0">
                <a:solidFill>
                  <a:srgbClr val="4B4B4B"/>
                </a:solidFill>
                <a:latin typeface="Arial"/>
                <a:ea typeface="Verdana"/>
              </a:rPr>
              <a:t>OTSiMCA</a:t>
            </a:r>
            <a:endParaRPr lang="en-US" sz="800" b="1" dirty="0">
              <a:solidFill>
                <a:srgbClr val="4B4B4B"/>
              </a:solidFill>
              <a:latin typeface="Arial"/>
              <a:ea typeface="Verdana"/>
            </a:endParaRP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E89EE7B7-A44D-5961-3DBE-4A324652FE8E}"/>
              </a:ext>
            </a:extLst>
          </p:cNvPr>
          <p:cNvGrpSpPr/>
          <p:nvPr/>
        </p:nvGrpSpPr>
        <p:grpSpPr>
          <a:xfrm>
            <a:off x="7988459" y="3471700"/>
            <a:ext cx="749215" cy="397933"/>
            <a:chOff x="7242797" y="1282888"/>
            <a:chExt cx="572822" cy="298450"/>
          </a:xfrm>
        </p:grpSpPr>
        <p:sp>
          <p:nvSpPr>
            <p:cNvPr id="381" name="Arrow: Right 380">
              <a:extLst>
                <a:ext uri="{FF2B5EF4-FFF2-40B4-BE49-F238E27FC236}">
                  <a16:creationId xmlns:a16="http://schemas.microsoft.com/office/drawing/2014/main" id="{88F437D1-8006-0DB4-31AE-72823DFED936}"/>
                </a:ext>
              </a:extLst>
            </p:cNvPr>
            <p:cNvSpPr/>
            <p:nvPr/>
          </p:nvSpPr>
          <p:spPr>
            <a:xfrm flipH="1">
              <a:off x="7242797" y="1282888"/>
              <a:ext cx="482189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887CA6F8-16F9-654F-0FCE-CBF0B6A83D95}"/>
                </a:ext>
              </a:extLst>
            </p:cNvPr>
            <p:cNvSpPr txBox="1"/>
            <p:nvPr/>
          </p:nvSpPr>
          <p:spPr>
            <a:xfrm flipH="1">
              <a:off x="7353252" y="1316697"/>
              <a:ext cx="4623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BKW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00AF6D4-5DD4-8902-4A3A-8AB6AC5E81FE}"/>
              </a:ext>
            </a:extLst>
          </p:cNvPr>
          <p:cNvGrpSpPr/>
          <p:nvPr/>
        </p:nvGrpSpPr>
        <p:grpSpPr>
          <a:xfrm>
            <a:off x="3551773" y="3500921"/>
            <a:ext cx="627639" cy="358653"/>
            <a:chOff x="2455151" y="2199941"/>
            <a:chExt cx="470729" cy="268990"/>
          </a:xfrm>
        </p:grpSpPr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826A2492-8A41-859A-7F0F-6E3F6C3134D3}"/>
                </a:ext>
              </a:extLst>
            </p:cNvPr>
            <p:cNvSpPr/>
            <p:nvPr/>
          </p:nvSpPr>
          <p:spPr>
            <a:xfrm>
              <a:off x="2494745" y="2199941"/>
              <a:ext cx="431135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EB043994-2A76-5712-0CCE-7C48913A26BB}"/>
                </a:ext>
              </a:extLst>
            </p:cNvPr>
            <p:cNvSpPr txBox="1"/>
            <p:nvPr/>
          </p:nvSpPr>
          <p:spPr>
            <a:xfrm>
              <a:off x="2455151" y="2219020"/>
              <a:ext cx="45591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FWD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BDD1A83-D040-9D12-414F-ADFB2DB0BE6F}"/>
              </a:ext>
            </a:extLst>
          </p:cNvPr>
          <p:cNvGrpSpPr/>
          <p:nvPr/>
        </p:nvGrpSpPr>
        <p:grpSpPr>
          <a:xfrm>
            <a:off x="1444674" y="2273908"/>
            <a:ext cx="627639" cy="358653"/>
            <a:chOff x="2455151" y="2199941"/>
            <a:chExt cx="470729" cy="268990"/>
          </a:xfrm>
        </p:grpSpPr>
        <p:sp>
          <p:nvSpPr>
            <p:cNvPr id="390" name="Arrow: Right 389">
              <a:extLst>
                <a:ext uri="{FF2B5EF4-FFF2-40B4-BE49-F238E27FC236}">
                  <a16:creationId xmlns:a16="http://schemas.microsoft.com/office/drawing/2014/main" id="{E9F31507-B172-0613-015B-717DFE6D1D13}"/>
                </a:ext>
              </a:extLst>
            </p:cNvPr>
            <p:cNvSpPr/>
            <p:nvPr/>
          </p:nvSpPr>
          <p:spPr>
            <a:xfrm>
              <a:off x="2494745" y="2199941"/>
              <a:ext cx="431135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4987C7FC-84B4-DDC8-157C-80222DD72168}"/>
                </a:ext>
              </a:extLst>
            </p:cNvPr>
            <p:cNvSpPr txBox="1"/>
            <p:nvPr/>
          </p:nvSpPr>
          <p:spPr>
            <a:xfrm>
              <a:off x="2455151" y="2219020"/>
              <a:ext cx="45591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FWD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E82E84-6848-351F-9CBE-BF15557A26AC}"/>
              </a:ext>
            </a:extLst>
          </p:cNvPr>
          <p:cNvGrpSpPr/>
          <p:nvPr/>
        </p:nvGrpSpPr>
        <p:grpSpPr>
          <a:xfrm>
            <a:off x="945531" y="3433249"/>
            <a:ext cx="627639" cy="358653"/>
            <a:chOff x="2455151" y="2199941"/>
            <a:chExt cx="470729" cy="268990"/>
          </a:xfrm>
        </p:grpSpPr>
        <p:sp>
          <p:nvSpPr>
            <p:cNvPr id="393" name="Arrow: Right 392">
              <a:extLst>
                <a:ext uri="{FF2B5EF4-FFF2-40B4-BE49-F238E27FC236}">
                  <a16:creationId xmlns:a16="http://schemas.microsoft.com/office/drawing/2014/main" id="{897E589C-165F-7C0B-F50D-7049DC9441CF}"/>
                </a:ext>
              </a:extLst>
            </p:cNvPr>
            <p:cNvSpPr/>
            <p:nvPr/>
          </p:nvSpPr>
          <p:spPr>
            <a:xfrm>
              <a:off x="2494745" y="2199941"/>
              <a:ext cx="431135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BEAE16E-C472-B503-2BCA-EAE180917869}"/>
                </a:ext>
              </a:extLst>
            </p:cNvPr>
            <p:cNvSpPr txBox="1"/>
            <p:nvPr/>
          </p:nvSpPr>
          <p:spPr>
            <a:xfrm>
              <a:off x="2455151" y="2219020"/>
              <a:ext cx="45591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FWD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90BC073-2CB8-3110-BD5B-CD72264409B1}"/>
              </a:ext>
            </a:extLst>
          </p:cNvPr>
          <p:cNvGrpSpPr/>
          <p:nvPr/>
        </p:nvGrpSpPr>
        <p:grpSpPr>
          <a:xfrm>
            <a:off x="1851883" y="3568290"/>
            <a:ext cx="627639" cy="358653"/>
            <a:chOff x="2455151" y="2199941"/>
            <a:chExt cx="470729" cy="268990"/>
          </a:xfrm>
        </p:grpSpPr>
        <p:sp>
          <p:nvSpPr>
            <p:cNvPr id="396" name="Arrow: Right 395">
              <a:extLst>
                <a:ext uri="{FF2B5EF4-FFF2-40B4-BE49-F238E27FC236}">
                  <a16:creationId xmlns:a16="http://schemas.microsoft.com/office/drawing/2014/main" id="{4050D1AC-F940-2111-B481-71DE51E9F60E}"/>
                </a:ext>
              </a:extLst>
            </p:cNvPr>
            <p:cNvSpPr/>
            <p:nvPr/>
          </p:nvSpPr>
          <p:spPr>
            <a:xfrm>
              <a:off x="2494745" y="2199941"/>
              <a:ext cx="431135" cy="26899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47C1C702-7411-7B66-A76B-D8DCA5EBE54E}"/>
                </a:ext>
              </a:extLst>
            </p:cNvPr>
            <p:cNvSpPr txBox="1"/>
            <p:nvPr/>
          </p:nvSpPr>
          <p:spPr>
            <a:xfrm>
              <a:off x="2455151" y="2219020"/>
              <a:ext cx="455916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0000"/>
                  </a:solidFill>
                  <a:latin typeface="Calibri"/>
                </a:rPr>
                <a:t>FWD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927FF03-193C-7139-7354-0CD0558A4307}"/>
              </a:ext>
            </a:extLst>
          </p:cNvPr>
          <p:cNvGrpSpPr/>
          <p:nvPr/>
        </p:nvGrpSpPr>
        <p:grpSpPr>
          <a:xfrm>
            <a:off x="10225155" y="2235375"/>
            <a:ext cx="749215" cy="397933"/>
            <a:chOff x="7242797" y="1282888"/>
            <a:chExt cx="572822" cy="298450"/>
          </a:xfrm>
        </p:grpSpPr>
        <p:sp>
          <p:nvSpPr>
            <p:cNvPr id="399" name="Arrow: Right 398">
              <a:extLst>
                <a:ext uri="{FF2B5EF4-FFF2-40B4-BE49-F238E27FC236}">
                  <a16:creationId xmlns:a16="http://schemas.microsoft.com/office/drawing/2014/main" id="{DF34C817-E130-42A7-1B7D-4E12BD73F18B}"/>
                </a:ext>
              </a:extLst>
            </p:cNvPr>
            <p:cNvSpPr/>
            <p:nvPr/>
          </p:nvSpPr>
          <p:spPr>
            <a:xfrm flipH="1">
              <a:off x="7242797" y="1282888"/>
              <a:ext cx="482189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9D5B749E-6CD7-62E9-49DF-2B0887BAE2B7}"/>
                </a:ext>
              </a:extLst>
            </p:cNvPr>
            <p:cNvSpPr txBox="1"/>
            <p:nvPr/>
          </p:nvSpPr>
          <p:spPr>
            <a:xfrm flipH="1">
              <a:off x="7353252" y="1316697"/>
              <a:ext cx="4623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BKW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20553354-12CE-0956-78AB-1714F983B3B4}"/>
              </a:ext>
            </a:extLst>
          </p:cNvPr>
          <p:cNvGrpSpPr/>
          <p:nvPr/>
        </p:nvGrpSpPr>
        <p:grpSpPr>
          <a:xfrm>
            <a:off x="10671617" y="3362780"/>
            <a:ext cx="749215" cy="397933"/>
            <a:chOff x="7242797" y="1282888"/>
            <a:chExt cx="572822" cy="298450"/>
          </a:xfrm>
        </p:grpSpPr>
        <p:sp>
          <p:nvSpPr>
            <p:cNvPr id="402" name="Arrow: Right 401">
              <a:extLst>
                <a:ext uri="{FF2B5EF4-FFF2-40B4-BE49-F238E27FC236}">
                  <a16:creationId xmlns:a16="http://schemas.microsoft.com/office/drawing/2014/main" id="{EA8B2A56-6AB5-1533-7849-A13DFA167D84}"/>
                </a:ext>
              </a:extLst>
            </p:cNvPr>
            <p:cNvSpPr/>
            <p:nvPr/>
          </p:nvSpPr>
          <p:spPr>
            <a:xfrm flipH="1">
              <a:off x="7242797" y="1282888"/>
              <a:ext cx="482189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E42C72C1-9C0E-EAF7-D44D-2E3AC10BFD52}"/>
                </a:ext>
              </a:extLst>
            </p:cNvPr>
            <p:cNvSpPr txBox="1"/>
            <p:nvPr/>
          </p:nvSpPr>
          <p:spPr>
            <a:xfrm flipH="1">
              <a:off x="7353252" y="1316697"/>
              <a:ext cx="4623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BKW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F66AD8BA-DC2F-F2D7-D81A-3CA99388D5B5}"/>
              </a:ext>
            </a:extLst>
          </p:cNvPr>
          <p:cNvGrpSpPr/>
          <p:nvPr/>
        </p:nvGrpSpPr>
        <p:grpSpPr>
          <a:xfrm>
            <a:off x="9758082" y="3530615"/>
            <a:ext cx="749215" cy="397933"/>
            <a:chOff x="7242797" y="1282888"/>
            <a:chExt cx="572822" cy="298450"/>
          </a:xfrm>
        </p:grpSpPr>
        <p:sp>
          <p:nvSpPr>
            <p:cNvPr id="405" name="Arrow: Right 404">
              <a:extLst>
                <a:ext uri="{FF2B5EF4-FFF2-40B4-BE49-F238E27FC236}">
                  <a16:creationId xmlns:a16="http://schemas.microsoft.com/office/drawing/2014/main" id="{4CC76CB6-8A06-F181-902E-30A36105CF18}"/>
                </a:ext>
              </a:extLst>
            </p:cNvPr>
            <p:cNvSpPr/>
            <p:nvPr/>
          </p:nvSpPr>
          <p:spPr>
            <a:xfrm flipH="1">
              <a:off x="7242797" y="1282888"/>
              <a:ext cx="482189" cy="29845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D8344AFD-3CF6-48AA-079B-9461DCE93CE5}"/>
                </a:ext>
              </a:extLst>
            </p:cNvPr>
            <p:cNvSpPr txBox="1"/>
            <p:nvPr/>
          </p:nvSpPr>
          <p:spPr>
            <a:xfrm flipH="1">
              <a:off x="7353252" y="1316697"/>
              <a:ext cx="462367" cy="207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9585"/>
              <a:r>
                <a:rPr lang="en-US" sz="1200">
                  <a:solidFill>
                    <a:srgbClr val="FFFF00"/>
                  </a:solidFill>
                  <a:latin typeface="Calibri"/>
                </a:rPr>
                <a:t>BKW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8929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1">
      <a:dk1>
        <a:srgbClr val="4B4B4B"/>
      </a:dk1>
      <a:lt1>
        <a:srgbClr val="FFFFFF"/>
      </a:lt1>
      <a:dk2>
        <a:srgbClr val="004B7D"/>
      </a:dk2>
      <a:lt2>
        <a:srgbClr val="00CCFF"/>
      </a:lt2>
      <a:accent1>
        <a:srgbClr val="4B87CC"/>
      </a:accent1>
      <a:accent2>
        <a:srgbClr val="AF3333"/>
      </a:accent2>
      <a:accent3>
        <a:srgbClr val="4B994B"/>
      </a:accent3>
      <a:accent4>
        <a:srgbClr val="664B97"/>
      </a:accent4>
      <a:accent5>
        <a:srgbClr val="FFAF00"/>
      </a:accent5>
      <a:accent6>
        <a:srgbClr val="971919"/>
      </a:accent6>
      <a:hlink>
        <a:srgbClr val="004B7D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rnd" cmpd="sng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5d471751-9675-428d-917b-70f44f9630b0}" enabled="0" method="" siteId="{5d471751-9675-428d-917b-70f44f9630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641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Open Sans Medium</vt:lpstr>
      <vt:lpstr>Roboto</vt:lpstr>
      <vt:lpstr>Roboto Slab Light</vt:lpstr>
      <vt:lpstr>Wingdings</vt:lpstr>
      <vt:lpstr>1_Office Theme</vt:lpstr>
      <vt:lpstr>CS and Top Connection Directionality: the direction attributes</vt:lpstr>
      <vt:lpstr>CS and Top Connection Directionality: A-Z tags</vt:lpstr>
      <vt:lpstr>CS and Top Connection Directionality: 4 ended resilient CS, A-Z tags</vt:lpstr>
      <vt:lpstr>CS and Top Connection Directionality: 4 ended resilient CS, Backward ref</vt:lpstr>
      <vt:lpstr>CS and Top Connection Directionality: 3 ended resilient CS, Backward ref</vt:lpstr>
      <vt:lpstr>CS and Top Connection Directionality: point to multipoint CS, Backward ref</vt:lpstr>
      <vt:lpstr>CS and Top Connection Directionality, intent </vt:lpstr>
      <vt:lpstr>CS and Top Connection Directionality, 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and Top Connection Directionality: the direction attributes</dc:title>
  <dc:creator>Andrea Mazzini (Nokia)</dc:creator>
  <cp:lastModifiedBy>Andrea Mazzini (Nokia)</cp:lastModifiedBy>
  <cp:revision>1</cp:revision>
  <dcterms:created xsi:type="dcterms:W3CDTF">2024-06-21T13:26:23Z</dcterms:created>
  <dcterms:modified xsi:type="dcterms:W3CDTF">2024-06-21T13:49:01Z</dcterms:modified>
</cp:coreProperties>
</file>