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6"/>
  </p:sldMasterIdLst>
  <p:notesMasterIdLst>
    <p:notesMasterId r:id="rId19"/>
  </p:notesMasterIdLst>
  <p:handoutMasterIdLst>
    <p:handoutMasterId r:id="rId20"/>
  </p:handoutMasterIdLst>
  <p:sldIdLst>
    <p:sldId id="262" r:id="rId7"/>
    <p:sldId id="2106" r:id="rId8"/>
    <p:sldId id="2111" r:id="rId9"/>
    <p:sldId id="2113" r:id="rId10"/>
    <p:sldId id="2118" r:id="rId11"/>
    <p:sldId id="1649" r:id="rId12"/>
    <p:sldId id="2116" r:id="rId13"/>
    <p:sldId id="2112" r:id="rId14"/>
    <p:sldId id="2108" r:id="rId15"/>
    <p:sldId id="2109" r:id="rId16"/>
    <p:sldId id="2110" r:id="rId17"/>
    <p:sldId id="232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7" userDrawn="1">
          <p15:clr>
            <a:srgbClr val="A4A3A4"/>
          </p15:clr>
        </p15:guide>
        <p15:guide id="2" orient="horz" pos="781" userDrawn="1">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e St-Laurent" initials="SS" lastIdx="1" clrIdx="0">
    <p:extLst>
      <p:ext uri="{19B8F6BF-5375-455C-9EA6-DF929625EA0E}">
        <p15:presenceInfo xmlns:p15="http://schemas.microsoft.com/office/powerpoint/2012/main" userId="S-1-5-21-1757981266-1085031214-682003330-57209" providerId="AD"/>
      </p:ext>
    </p:extLst>
  </p:cmAuthor>
  <p:cmAuthor id="2" name="Mazzini, Andrea (Nokia - IT/Vimercate)" initials="MA(-I" lastIdx="1" clrIdx="1">
    <p:extLst>
      <p:ext uri="{19B8F6BF-5375-455C-9EA6-DF929625EA0E}">
        <p15:presenceInfo xmlns:p15="http://schemas.microsoft.com/office/powerpoint/2012/main" userId="S::andrea.mazzini@nokia.com::f1211406-0d6c-4714-b16e-a1a1af34d4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7C80"/>
    <a:srgbClr val="FF99FF"/>
    <a:srgbClr val="CCCCFF"/>
    <a:srgbClr val="33CCFF"/>
    <a:srgbClr val="CCFFCC"/>
    <a:srgbClr val="000000"/>
    <a:srgbClr val="FFFFFF"/>
    <a:srgbClr val="99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5872" autoAdjust="0"/>
  </p:normalViewPr>
  <p:slideViewPr>
    <p:cSldViewPr snapToGrid="0">
      <p:cViewPr varScale="1">
        <p:scale>
          <a:sx n="152" d="100"/>
          <a:sy n="152" d="100"/>
        </p:scale>
        <p:origin x="216" y="150"/>
      </p:cViewPr>
      <p:guideLst>
        <p:guide orient="horz" pos="577"/>
        <p:guide orient="horz" pos="781"/>
        <p:guide pos="350"/>
        <p:guide orient="horz" pos="3166"/>
        <p:guide orient="horz" pos="130"/>
        <p:guide orient="horz" pos="782"/>
        <p:guide pos="2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Mazzini (Nokia)" userId="f1211406-0d6c-4714-b16e-a1a1af34d4da" providerId="ADAL" clId="{8C90F667-4A5F-411F-914E-C8F6167A95BB}"/>
    <pc:docChg chg="undo redo custSel addSld delSld modSld sldOrd">
      <pc:chgData name="Andrea Mazzini (Nokia)" userId="f1211406-0d6c-4714-b16e-a1a1af34d4da" providerId="ADAL" clId="{8C90F667-4A5F-411F-914E-C8F6167A95BB}" dt="2023-07-31T17:07:49.150" v="4944" actId="1076"/>
      <pc:docMkLst>
        <pc:docMk/>
      </pc:docMkLst>
      <pc:sldChg chg="modSp mod">
        <pc:chgData name="Andrea Mazzini (Nokia)" userId="f1211406-0d6c-4714-b16e-a1a1af34d4da" providerId="ADAL" clId="{8C90F667-4A5F-411F-914E-C8F6167A95BB}" dt="2023-07-31T16:59:27.276" v="4823" actId="20577"/>
        <pc:sldMkLst>
          <pc:docMk/>
          <pc:sldMk cId="1143535209" sldId="262"/>
        </pc:sldMkLst>
        <pc:spChg chg="mod">
          <ac:chgData name="Andrea Mazzini (Nokia)" userId="f1211406-0d6c-4714-b16e-a1a1af34d4da" providerId="ADAL" clId="{8C90F667-4A5F-411F-914E-C8F6167A95BB}" dt="2023-07-24T08:58:57.454" v="1" actId="20577"/>
          <ac:spMkLst>
            <pc:docMk/>
            <pc:sldMk cId="1143535209" sldId="262"/>
            <ac:spMk id="3" creationId="{00000000-0000-0000-0000-000000000000}"/>
          </ac:spMkLst>
        </pc:spChg>
        <pc:spChg chg="mod">
          <ac:chgData name="Andrea Mazzini (Nokia)" userId="f1211406-0d6c-4714-b16e-a1a1af34d4da" providerId="ADAL" clId="{8C90F667-4A5F-411F-914E-C8F6167A95BB}" dt="2023-07-31T16:59:27.276" v="4823" actId="20577"/>
          <ac:spMkLst>
            <pc:docMk/>
            <pc:sldMk cId="1143535209" sldId="262"/>
            <ac:spMk id="4" creationId="{00000000-0000-0000-0000-000000000000}"/>
          </ac:spMkLst>
        </pc:spChg>
      </pc:sldChg>
      <pc:sldChg chg="del">
        <pc:chgData name="Andrea Mazzini (Nokia)" userId="f1211406-0d6c-4714-b16e-a1a1af34d4da" providerId="ADAL" clId="{8C90F667-4A5F-411F-914E-C8F6167A95BB}" dt="2023-07-26T15:23:22.942" v="2620" actId="47"/>
        <pc:sldMkLst>
          <pc:docMk/>
          <pc:sldMk cId="1197722328" sldId="645"/>
        </pc:sldMkLst>
      </pc:sldChg>
      <pc:sldChg chg="del">
        <pc:chgData name="Andrea Mazzini (Nokia)" userId="f1211406-0d6c-4714-b16e-a1a1af34d4da" providerId="ADAL" clId="{8C90F667-4A5F-411F-914E-C8F6167A95BB}" dt="2023-07-24T08:59:57.667" v="22" actId="47"/>
        <pc:sldMkLst>
          <pc:docMk/>
          <pc:sldMk cId="830922983" sldId="647"/>
        </pc:sldMkLst>
      </pc:sldChg>
      <pc:sldChg chg="del">
        <pc:chgData name="Andrea Mazzini (Nokia)" userId="f1211406-0d6c-4714-b16e-a1a1af34d4da" providerId="ADAL" clId="{8C90F667-4A5F-411F-914E-C8F6167A95BB}" dt="2023-07-24T08:59:28.207" v="13" actId="47"/>
        <pc:sldMkLst>
          <pc:docMk/>
          <pc:sldMk cId="1685718023" sldId="710"/>
        </pc:sldMkLst>
      </pc:sldChg>
      <pc:sldChg chg="del">
        <pc:chgData name="Andrea Mazzini (Nokia)" userId="f1211406-0d6c-4714-b16e-a1a1af34d4da" providerId="ADAL" clId="{8C90F667-4A5F-411F-914E-C8F6167A95BB}" dt="2023-07-24T08:59:47.039" v="14" actId="47"/>
        <pc:sldMkLst>
          <pc:docMk/>
          <pc:sldMk cId="1942861857" sldId="744"/>
        </pc:sldMkLst>
      </pc:sldChg>
      <pc:sldChg chg="del">
        <pc:chgData name="Andrea Mazzini (Nokia)" userId="f1211406-0d6c-4714-b16e-a1a1af34d4da" providerId="ADAL" clId="{8C90F667-4A5F-411F-914E-C8F6167A95BB}" dt="2023-07-26T15:23:18.826" v="2616" actId="47"/>
        <pc:sldMkLst>
          <pc:docMk/>
          <pc:sldMk cId="1771726769" sldId="746"/>
        </pc:sldMkLst>
      </pc:sldChg>
      <pc:sldChg chg="del">
        <pc:chgData name="Andrea Mazzini (Nokia)" userId="f1211406-0d6c-4714-b16e-a1a1af34d4da" providerId="ADAL" clId="{8C90F667-4A5F-411F-914E-C8F6167A95BB}" dt="2023-07-26T15:23:20.970" v="2618" actId="47"/>
        <pc:sldMkLst>
          <pc:docMk/>
          <pc:sldMk cId="2823128135" sldId="747"/>
        </pc:sldMkLst>
      </pc:sldChg>
      <pc:sldChg chg="del">
        <pc:chgData name="Andrea Mazzini (Nokia)" userId="f1211406-0d6c-4714-b16e-a1a1af34d4da" providerId="ADAL" clId="{8C90F667-4A5F-411F-914E-C8F6167A95BB}" dt="2023-07-26T15:23:21.901" v="2619" actId="47"/>
        <pc:sldMkLst>
          <pc:docMk/>
          <pc:sldMk cId="1022229994" sldId="749"/>
        </pc:sldMkLst>
      </pc:sldChg>
      <pc:sldChg chg="del">
        <pc:chgData name="Andrea Mazzini (Nokia)" userId="f1211406-0d6c-4714-b16e-a1a1af34d4da" providerId="ADAL" clId="{8C90F667-4A5F-411F-914E-C8F6167A95BB}" dt="2023-07-24T08:59:47.656" v="15" actId="47"/>
        <pc:sldMkLst>
          <pc:docMk/>
          <pc:sldMk cId="2515045158" sldId="750"/>
        </pc:sldMkLst>
      </pc:sldChg>
      <pc:sldChg chg="del">
        <pc:chgData name="Andrea Mazzini (Nokia)" userId="f1211406-0d6c-4714-b16e-a1a1af34d4da" providerId="ADAL" clId="{8C90F667-4A5F-411F-914E-C8F6167A95BB}" dt="2023-07-26T15:23:20.011" v="2617" actId="47"/>
        <pc:sldMkLst>
          <pc:docMk/>
          <pc:sldMk cId="236301808" sldId="751"/>
        </pc:sldMkLst>
      </pc:sldChg>
      <pc:sldChg chg="del">
        <pc:chgData name="Andrea Mazzini (Nokia)" userId="f1211406-0d6c-4714-b16e-a1a1af34d4da" providerId="ADAL" clId="{8C90F667-4A5F-411F-914E-C8F6167A95BB}" dt="2023-07-24T08:59:49.767" v="18" actId="47"/>
        <pc:sldMkLst>
          <pc:docMk/>
          <pc:sldMk cId="1136932655" sldId="754"/>
        </pc:sldMkLst>
      </pc:sldChg>
      <pc:sldChg chg="del">
        <pc:chgData name="Andrea Mazzini (Nokia)" userId="f1211406-0d6c-4714-b16e-a1a1af34d4da" providerId="ADAL" clId="{8C90F667-4A5F-411F-914E-C8F6167A95BB}" dt="2023-07-24T08:59:51.596" v="20" actId="47"/>
        <pc:sldMkLst>
          <pc:docMk/>
          <pc:sldMk cId="2355090498" sldId="756"/>
        </pc:sldMkLst>
      </pc:sldChg>
      <pc:sldChg chg="del">
        <pc:chgData name="Andrea Mazzini (Nokia)" userId="f1211406-0d6c-4714-b16e-a1a1af34d4da" providerId="ADAL" clId="{8C90F667-4A5F-411F-914E-C8F6167A95BB}" dt="2023-07-24T08:59:49.152" v="17" actId="47"/>
        <pc:sldMkLst>
          <pc:docMk/>
          <pc:sldMk cId="3292158820" sldId="758"/>
        </pc:sldMkLst>
      </pc:sldChg>
      <pc:sldChg chg="del">
        <pc:chgData name="Andrea Mazzini (Nokia)" userId="f1211406-0d6c-4714-b16e-a1a1af34d4da" providerId="ADAL" clId="{8C90F667-4A5F-411F-914E-C8F6167A95BB}" dt="2023-07-24T08:59:48.329" v="16" actId="47"/>
        <pc:sldMkLst>
          <pc:docMk/>
          <pc:sldMk cId="386697231" sldId="759"/>
        </pc:sldMkLst>
      </pc:sldChg>
      <pc:sldChg chg="del">
        <pc:chgData name="Andrea Mazzini (Nokia)" userId="f1211406-0d6c-4714-b16e-a1a1af34d4da" providerId="ADAL" clId="{8C90F667-4A5F-411F-914E-C8F6167A95BB}" dt="2023-07-24T08:59:50.327" v="19" actId="47"/>
        <pc:sldMkLst>
          <pc:docMk/>
          <pc:sldMk cId="2391901699" sldId="760"/>
        </pc:sldMkLst>
      </pc:sldChg>
      <pc:sldChg chg="del">
        <pc:chgData name="Andrea Mazzini (Nokia)" userId="f1211406-0d6c-4714-b16e-a1a1af34d4da" providerId="ADAL" clId="{8C90F667-4A5F-411F-914E-C8F6167A95BB}" dt="2023-07-24T09:03:02.494" v="73" actId="47"/>
        <pc:sldMkLst>
          <pc:docMk/>
          <pc:sldMk cId="3085390842" sldId="976"/>
        </pc:sldMkLst>
      </pc:sldChg>
      <pc:sldChg chg="del">
        <pc:chgData name="Andrea Mazzini (Nokia)" userId="f1211406-0d6c-4714-b16e-a1a1af34d4da" providerId="ADAL" clId="{8C90F667-4A5F-411F-914E-C8F6167A95BB}" dt="2023-07-24T09:02:44.268" v="52" actId="47"/>
        <pc:sldMkLst>
          <pc:docMk/>
          <pc:sldMk cId="1497977118" sldId="1027"/>
        </pc:sldMkLst>
      </pc:sldChg>
      <pc:sldChg chg="del">
        <pc:chgData name="Andrea Mazzini (Nokia)" userId="f1211406-0d6c-4714-b16e-a1a1af34d4da" providerId="ADAL" clId="{8C90F667-4A5F-411F-914E-C8F6167A95BB}" dt="2023-07-24T09:05:42.701" v="268" actId="47"/>
        <pc:sldMkLst>
          <pc:docMk/>
          <pc:sldMk cId="206187083" sldId="1622"/>
        </pc:sldMkLst>
      </pc:sldChg>
      <pc:sldChg chg="del">
        <pc:chgData name="Andrea Mazzini (Nokia)" userId="f1211406-0d6c-4714-b16e-a1a1af34d4da" providerId="ADAL" clId="{8C90F667-4A5F-411F-914E-C8F6167A95BB}" dt="2023-07-24T09:05:42.280" v="267" actId="47"/>
        <pc:sldMkLst>
          <pc:docMk/>
          <pc:sldMk cId="1036207780" sldId="1627"/>
        </pc:sldMkLst>
      </pc:sldChg>
      <pc:sldChg chg="del">
        <pc:chgData name="Andrea Mazzini (Nokia)" userId="f1211406-0d6c-4714-b16e-a1a1af34d4da" providerId="ADAL" clId="{8C90F667-4A5F-411F-914E-C8F6167A95BB}" dt="2023-07-24T09:05:43.151" v="269" actId="47"/>
        <pc:sldMkLst>
          <pc:docMk/>
          <pc:sldMk cId="216125114" sldId="1628"/>
        </pc:sldMkLst>
      </pc:sldChg>
      <pc:sldChg chg="del">
        <pc:chgData name="Andrea Mazzini (Nokia)" userId="f1211406-0d6c-4714-b16e-a1a1af34d4da" providerId="ADAL" clId="{8C90F667-4A5F-411F-914E-C8F6167A95BB}" dt="2023-07-24T09:05:43.565" v="270" actId="47"/>
        <pc:sldMkLst>
          <pc:docMk/>
          <pc:sldMk cId="859240279" sldId="1629"/>
        </pc:sldMkLst>
      </pc:sldChg>
      <pc:sldChg chg="del">
        <pc:chgData name="Andrea Mazzini (Nokia)" userId="f1211406-0d6c-4714-b16e-a1a1af34d4da" providerId="ADAL" clId="{8C90F667-4A5F-411F-914E-C8F6167A95BB}" dt="2023-07-24T09:05:41.015" v="264" actId="47"/>
        <pc:sldMkLst>
          <pc:docMk/>
          <pc:sldMk cId="3950646362" sldId="1630"/>
        </pc:sldMkLst>
      </pc:sldChg>
      <pc:sldChg chg="del">
        <pc:chgData name="Andrea Mazzini (Nokia)" userId="f1211406-0d6c-4714-b16e-a1a1af34d4da" providerId="ADAL" clId="{8C90F667-4A5F-411F-914E-C8F6167A95BB}" dt="2023-07-24T09:05:40.082" v="262" actId="47"/>
        <pc:sldMkLst>
          <pc:docMk/>
          <pc:sldMk cId="2462400013" sldId="1631"/>
        </pc:sldMkLst>
      </pc:sldChg>
      <pc:sldChg chg="addSp delSp modSp mod ord">
        <pc:chgData name="Andrea Mazzini (Nokia)" userId="f1211406-0d6c-4714-b16e-a1a1af34d4da" providerId="ADAL" clId="{8C90F667-4A5F-411F-914E-C8F6167A95BB}" dt="2023-07-31T17:03:09.445" v="4870" actId="20577"/>
        <pc:sldMkLst>
          <pc:docMk/>
          <pc:sldMk cId="4271878319" sldId="1649"/>
        </pc:sldMkLst>
        <pc:spChg chg="add del mod">
          <ac:chgData name="Andrea Mazzini (Nokia)" userId="f1211406-0d6c-4714-b16e-a1a1af34d4da" providerId="ADAL" clId="{8C90F667-4A5F-411F-914E-C8F6167A95BB}" dt="2023-07-26T15:10:55.069" v="2403" actId="478"/>
          <ac:spMkLst>
            <pc:docMk/>
            <pc:sldMk cId="4271878319" sldId="1649"/>
            <ac:spMk id="2" creationId="{0BC10A5A-01D0-D9E3-02FB-FB7F8FBC0343}"/>
          </ac:spMkLst>
        </pc:spChg>
        <pc:spChg chg="add del mod">
          <ac:chgData name="Andrea Mazzini (Nokia)" userId="f1211406-0d6c-4714-b16e-a1a1af34d4da" providerId="ADAL" clId="{8C90F667-4A5F-411F-914E-C8F6167A95BB}" dt="2023-07-26T15:10:55.069" v="2403" actId="478"/>
          <ac:spMkLst>
            <pc:docMk/>
            <pc:sldMk cId="4271878319" sldId="1649"/>
            <ac:spMk id="3" creationId="{5C8BF369-34A2-8444-CB84-686A84857B76}"/>
          </ac:spMkLst>
        </pc:spChg>
        <pc:spChg chg="mod">
          <ac:chgData name="Andrea Mazzini (Nokia)" userId="f1211406-0d6c-4714-b16e-a1a1af34d4da" providerId="ADAL" clId="{8C90F667-4A5F-411F-914E-C8F6167A95BB}" dt="2023-07-31T17:03:09.445" v="4870" actId="20577"/>
          <ac:spMkLst>
            <pc:docMk/>
            <pc:sldMk cId="4271878319" sldId="1649"/>
            <ac:spMk id="4" creationId="{4876FB24-6BAB-4821-960F-FFB528338D7E}"/>
          </ac:spMkLst>
        </pc:spChg>
        <pc:spChg chg="add del mod">
          <ac:chgData name="Andrea Mazzini (Nokia)" userId="f1211406-0d6c-4714-b16e-a1a1af34d4da" providerId="ADAL" clId="{8C90F667-4A5F-411F-914E-C8F6167A95BB}" dt="2023-07-26T15:10:55.069" v="2403" actId="478"/>
          <ac:spMkLst>
            <pc:docMk/>
            <pc:sldMk cId="4271878319" sldId="1649"/>
            <ac:spMk id="6" creationId="{1FCE1FE9-D8A4-CD24-7EA8-3622DE21E06E}"/>
          </ac:spMkLst>
        </pc:spChg>
        <pc:spChg chg="add del mod">
          <ac:chgData name="Andrea Mazzini (Nokia)" userId="f1211406-0d6c-4714-b16e-a1a1af34d4da" providerId="ADAL" clId="{8C90F667-4A5F-411F-914E-C8F6167A95BB}" dt="2023-07-26T15:10:55.069" v="2403" actId="478"/>
          <ac:spMkLst>
            <pc:docMk/>
            <pc:sldMk cId="4271878319" sldId="1649"/>
            <ac:spMk id="7" creationId="{D508B63A-527D-6C85-C124-75F83CB85068}"/>
          </ac:spMkLst>
        </pc:spChg>
        <pc:spChg chg="add del mod">
          <ac:chgData name="Andrea Mazzini (Nokia)" userId="f1211406-0d6c-4714-b16e-a1a1af34d4da" providerId="ADAL" clId="{8C90F667-4A5F-411F-914E-C8F6167A95BB}" dt="2023-07-26T15:10:55.069" v="2403" actId="478"/>
          <ac:spMkLst>
            <pc:docMk/>
            <pc:sldMk cId="4271878319" sldId="1649"/>
            <ac:spMk id="8" creationId="{69831C3D-77BE-3780-685A-BC9AF3EAC946}"/>
          </ac:spMkLst>
        </pc:spChg>
        <pc:spChg chg="add del mod">
          <ac:chgData name="Andrea Mazzini (Nokia)" userId="f1211406-0d6c-4714-b16e-a1a1af34d4da" providerId="ADAL" clId="{8C90F667-4A5F-411F-914E-C8F6167A95BB}" dt="2023-07-26T15:10:55.069" v="2403" actId="478"/>
          <ac:spMkLst>
            <pc:docMk/>
            <pc:sldMk cId="4271878319" sldId="1649"/>
            <ac:spMk id="9" creationId="{0F1436D0-0973-C117-D0F9-978B6E7C5D4E}"/>
          </ac:spMkLst>
        </pc:spChg>
        <pc:spChg chg="add del mod">
          <ac:chgData name="Andrea Mazzini (Nokia)" userId="f1211406-0d6c-4714-b16e-a1a1af34d4da" providerId="ADAL" clId="{8C90F667-4A5F-411F-914E-C8F6167A95BB}" dt="2023-07-26T15:10:55.069" v="2403" actId="478"/>
          <ac:spMkLst>
            <pc:docMk/>
            <pc:sldMk cId="4271878319" sldId="1649"/>
            <ac:spMk id="10" creationId="{3DE0EDC4-3D63-BE4E-5652-2669C5CE21A5}"/>
          </ac:spMkLst>
        </pc:spChg>
        <pc:spChg chg="add del mod">
          <ac:chgData name="Andrea Mazzini (Nokia)" userId="f1211406-0d6c-4714-b16e-a1a1af34d4da" providerId="ADAL" clId="{8C90F667-4A5F-411F-914E-C8F6167A95BB}" dt="2023-07-26T15:10:55.069" v="2403" actId="478"/>
          <ac:spMkLst>
            <pc:docMk/>
            <pc:sldMk cId="4271878319" sldId="1649"/>
            <ac:spMk id="11" creationId="{5706744B-E35F-F1D2-282F-FF7A4A69E2FA}"/>
          </ac:spMkLst>
        </pc:spChg>
        <pc:spChg chg="add del mod">
          <ac:chgData name="Andrea Mazzini (Nokia)" userId="f1211406-0d6c-4714-b16e-a1a1af34d4da" providerId="ADAL" clId="{8C90F667-4A5F-411F-914E-C8F6167A95BB}" dt="2023-07-26T15:10:55.069" v="2403" actId="478"/>
          <ac:spMkLst>
            <pc:docMk/>
            <pc:sldMk cId="4271878319" sldId="1649"/>
            <ac:spMk id="12" creationId="{5034B38D-58F9-1D4F-7C3A-2045F1E4F622}"/>
          </ac:spMkLst>
        </pc:spChg>
        <pc:spChg chg="add del mod">
          <ac:chgData name="Andrea Mazzini (Nokia)" userId="f1211406-0d6c-4714-b16e-a1a1af34d4da" providerId="ADAL" clId="{8C90F667-4A5F-411F-914E-C8F6167A95BB}" dt="2023-07-26T15:10:55.069" v="2403" actId="478"/>
          <ac:spMkLst>
            <pc:docMk/>
            <pc:sldMk cId="4271878319" sldId="1649"/>
            <ac:spMk id="13" creationId="{C2239503-17B5-A1F7-F2F1-60EF4A27F248}"/>
          </ac:spMkLst>
        </pc:spChg>
        <pc:spChg chg="add del mod">
          <ac:chgData name="Andrea Mazzini (Nokia)" userId="f1211406-0d6c-4714-b16e-a1a1af34d4da" providerId="ADAL" clId="{8C90F667-4A5F-411F-914E-C8F6167A95BB}" dt="2023-07-26T15:10:55.069" v="2403" actId="478"/>
          <ac:spMkLst>
            <pc:docMk/>
            <pc:sldMk cId="4271878319" sldId="1649"/>
            <ac:spMk id="14" creationId="{8817FC7C-1795-60B9-A977-B85E2E63AC13}"/>
          </ac:spMkLst>
        </pc:spChg>
        <pc:spChg chg="add del mod">
          <ac:chgData name="Andrea Mazzini (Nokia)" userId="f1211406-0d6c-4714-b16e-a1a1af34d4da" providerId="ADAL" clId="{8C90F667-4A5F-411F-914E-C8F6167A95BB}" dt="2023-07-26T15:10:55.069" v="2403" actId="478"/>
          <ac:spMkLst>
            <pc:docMk/>
            <pc:sldMk cId="4271878319" sldId="1649"/>
            <ac:spMk id="15" creationId="{3B7F7BBF-3594-B2FE-2707-4552367A69A0}"/>
          </ac:spMkLst>
        </pc:spChg>
        <pc:spChg chg="add del mod">
          <ac:chgData name="Andrea Mazzini (Nokia)" userId="f1211406-0d6c-4714-b16e-a1a1af34d4da" providerId="ADAL" clId="{8C90F667-4A5F-411F-914E-C8F6167A95BB}" dt="2023-07-26T15:10:55.069" v="2403" actId="478"/>
          <ac:spMkLst>
            <pc:docMk/>
            <pc:sldMk cId="4271878319" sldId="1649"/>
            <ac:spMk id="16" creationId="{4A1A2013-2868-EC33-A0C7-8DAD111729F4}"/>
          </ac:spMkLst>
        </pc:spChg>
        <pc:spChg chg="add del mod">
          <ac:chgData name="Andrea Mazzini (Nokia)" userId="f1211406-0d6c-4714-b16e-a1a1af34d4da" providerId="ADAL" clId="{8C90F667-4A5F-411F-914E-C8F6167A95BB}" dt="2023-07-26T15:10:55.069" v="2403" actId="478"/>
          <ac:spMkLst>
            <pc:docMk/>
            <pc:sldMk cId="4271878319" sldId="1649"/>
            <ac:spMk id="17" creationId="{5508A776-950C-2108-CEE2-DD9CE1D3D6F0}"/>
          </ac:spMkLst>
        </pc:spChg>
        <pc:spChg chg="add del mod">
          <ac:chgData name="Andrea Mazzini (Nokia)" userId="f1211406-0d6c-4714-b16e-a1a1af34d4da" providerId="ADAL" clId="{8C90F667-4A5F-411F-914E-C8F6167A95BB}" dt="2023-07-26T15:10:55.069" v="2403" actId="478"/>
          <ac:spMkLst>
            <pc:docMk/>
            <pc:sldMk cId="4271878319" sldId="1649"/>
            <ac:spMk id="18" creationId="{B73E7632-4F3F-0D5A-644E-75E4F5F484D6}"/>
          </ac:spMkLst>
        </pc:spChg>
        <pc:spChg chg="add del mod">
          <ac:chgData name="Andrea Mazzini (Nokia)" userId="f1211406-0d6c-4714-b16e-a1a1af34d4da" providerId="ADAL" clId="{8C90F667-4A5F-411F-914E-C8F6167A95BB}" dt="2023-07-26T15:10:55.069" v="2403" actId="478"/>
          <ac:spMkLst>
            <pc:docMk/>
            <pc:sldMk cId="4271878319" sldId="1649"/>
            <ac:spMk id="19" creationId="{4C33F7B6-C6D0-31E6-33E7-1E1AA812DB73}"/>
          </ac:spMkLst>
        </pc:spChg>
        <pc:spChg chg="add del mod">
          <ac:chgData name="Andrea Mazzini (Nokia)" userId="f1211406-0d6c-4714-b16e-a1a1af34d4da" providerId="ADAL" clId="{8C90F667-4A5F-411F-914E-C8F6167A95BB}" dt="2023-07-26T15:10:55.069" v="2403" actId="478"/>
          <ac:spMkLst>
            <pc:docMk/>
            <pc:sldMk cId="4271878319" sldId="1649"/>
            <ac:spMk id="20" creationId="{E5D4A24E-C625-D148-B2EE-00F379EB9318}"/>
          </ac:spMkLst>
        </pc:spChg>
        <pc:spChg chg="add del mod">
          <ac:chgData name="Andrea Mazzini (Nokia)" userId="f1211406-0d6c-4714-b16e-a1a1af34d4da" providerId="ADAL" clId="{8C90F667-4A5F-411F-914E-C8F6167A95BB}" dt="2023-07-26T15:10:55.069" v="2403" actId="478"/>
          <ac:spMkLst>
            <pc:docMk/>
            <pc:sldMk cId="4271878319" sldId="1649"/>
            <ac:spMk id="21" creationId="{763BCBD6-ACF1-6D3F-B14C-59B9AF7E3791}"/>
          </ac:spMkLst>
        </pc:spChg>
        <pc:spChg chg="add del mod">
          <ac:chgData name="Andrea Mazzini (Nokia)" userId="f1211406-0d6c-4714-b16e-a1a1af34d4da" providerId="ADAL" clId="{8C90F667-4A5F-411F-914E-C8F6167A95BB}" dt="2023-07-26T15:10:55.069" v="2403" actId="478"/>
          <ac:spMkLst>
            <pc:docMk/>
            <pc:sldMk cId="4271878319" sldId="1649"/>
            <ac:spMk id="22" creationId="{ADEC29A0-7DD4-B5FC-3064-D4E8F95D972E}"/>
          </ac:spMkLst>
        </pc:spChg>
        <pc:spChg chg="add del mod">
          <ac:chgData name="Andrea Mazzini (Nokia)" userId="f1211406-0d6c-4714-b16e-a1a1af34d4da" providerId="ADAL" clId="{8C90F667-4A5F-411F-914E-C8F6167A95BB}" dt="2023-07-26T15:10:55.069" v="2403" actId="478"/>
          <ac:spMkLst>
            <pc:docMk/>
            <pc:sldMk cId="4271878319" sldId="1649"/>
            <ac:spMk id="23" creationId="{19B71052-7F76-CE52-AEAE-280EED44CA34}"/>
          </ac:spMkLst>
        </pc:spChg>
        <pc:spChg chg="add del mod">
          <ac:chgData name="Andrea Mazzini (Nokia)" userId="f1211406-0d6c-4714-b16e-a1a1af34d4da" providerId="ADAL" clId="{8C90F667-4A5F-411F-914E-C8F6167A95BB}" dt="2023-07-26T15:10:55.069" v="2403" actId="478"/>
          <ac:spMkLst>
            <pc:docMk/>
            <pc:sldMk cId="4271878319" sldId="1649"/>
            <ac:spMk id="24" creationId="{F594E6D1-84B2-31CE-4121-83B50FABDBA1}"/>
          </ac:spMkLst>
        </pc:spChg>
        <pc:spChg chg="add del mod">
          <ac:chgData name="Andrea Mazzini (Nokia)" userId="f1211406-0d6c-4714-b16e-a1a1af34d4da" providerId="ADAL" clId="{8C90F667-4A5F-411F-914E-C8F6167A95BB}" dt="2023-07-26T15:10:55.069" v="2403" actId="478"/>
          <ac:spMkLst>
            <pc:docMk/>
            <pc:sldMk cId="4271878319" sldId="1649"/>
            <ac:spMk id="25" creationId="{4A02E814-949E-C8C8-80B9-4FB6089B0016}"/>
          </ac:spMkLst>
        </pc:spChg>
        <pc:spChg chg="add del mod">
          <ac:chgData name="Andrea Mazzini (Nokia)" userId="f1211406-0d6c-4714-b16e-a1a1af34d4da" providerId="ADAL" clId="{8C90F667-4A5F-411F-914E-C8F6167A95BB}" dt="2023-07-26T15:20:36.764" v="2611" actId="478"/>
          <ac:spMkLst>
            <pc:docMk/>
            <pc:sldMk cId="4271878319" sldId="1649"/>
            <ac:spMk id="26" creationId="{D66D321D-A262-6C57-6748-5CA98404524C}"/>
          </ac:spMkLst>
        </pc:spChg>
        <pc:spChg chg="add del mod">
          <ac:chgData name="Andrea Mazzini (Nokia)" userId="f1211406-0d6c-4714-b16e-a1a1af34d4da" providerId="ADAL" clId="{8C90F667-4A5F-411F-914E-C8F6167A95BB}" dt="2023-07-26T15:20:36.764" v="2611" actId="478"/>
          <ac:spMkLst>
            <pc:docMk/>
            <pc:sldMk cId="4271878319" sldId="1649"/>
            <ac:spMk id="27" creationId="{AE6EA636-DCCD-8B2F-7C6F-CC2339B3B9FC}"/>
          </ac:spMkLst>
        </pc:spChg>
        <pc:spChg chg="add del mod">
          <ac:chgData name="Andrea Mazzini (Nokia)" userId="f1211406-0d6c-4714-b16e-a1a1af34d4da" providerId="ADAL" clId="{8C90F667-4A5F-411F-914E-C8F6167A95BB}" dt="2023-07-26T15:20:36.764" v="2611" actId="478"/>
          <ac:spMkLst>
            <pc:docMk/>
            <pc:sldMk cId="4271878319" sldId="1649"/>
            <ac:spMk id="28" creationId="{A3F3717E-448E-9FAA-C482-57ED587A9AEB}"/>
          </ac:spMkLst>
        </pc:spChg>
        <pc:spChg chg="add del mod">
          <ac:chgData name="Andrea Mazzini (Nokia)" userId="f1211406-0d6c-4714-b16e-a1a1af34d4da" providerId="ADAL" clId="{8C90F667-4A5F-411F-914E-C8F6167A95BB}" dt="2023-07-26T15:20:36.764" v="2611" actId="478"/>
          <ac:spMkLst>
            <pc:docMk/>
            <pc:sldMk cId="4271878319" sldId="1649"/>
            <ac:spMk id="29" creationId="{79DF0567-7360-6789-39E6-974BBEF6AC76}"/>
          </ac:spMkLst>
        </pc:spChg>
        <pc:spChg chg="add del mod">
          <ac:chgData name="Andrea Mazzini (Nokia)" userId="f1211406-0d6c-4714-b16e-a1a1af34d4da" providerId="ADAL" clId="{8C90F667-4A5F-411F-914E-C8F6167A95BB}" dt="2023-07-26T15:20:36.764" v="2611" actId="478"/>
          <ac:spMkLst>
            <pc:docMk/>
            <pc:sldMk cId="4271878319" sldId="1649"/>
            <ac:spMk id="30" creationId="{0FDD0050-9FD1-26FF-1D5A-08A1E9D3D83C}"/>
          </ac:spMkLst>
        </pc:spChg>
        <pc:spChg chg="add del mod">
          <ac:chgData name="Andrea Mazzini (Nokia)" userId="f1211406-0d6c-4714-b16e-a1a1af34d4da" providerId="ADAL" clId="{8C90F667-4A5F-411F-914E-C8F6167A95BB}" dt="2023-07-26T15:20:36.764" v="2611" actId="478"/>
          <ac:spMkLst>
            <pc:docMk/>
            <pc:sldMk cId="4271878319" sldId="1649"/>
            <ac:spMk id="31" creationId="{4C3657C8-BDB0-43F7-A6F2-CDAEF98F0D79}"/>
          </ac:spMkLst>
        </pc:spChg>
        <pc:spChg chg="add del mod">
          <ac:chgData name="Andrea Mazzini (Nokia)" userId="f1211406-0d6c-4714-b16e-a1a1af34d4da" providerId="ADAL" clId="{8C90F667-4A5F-411F-914E-C8F6167A95BB}" dt="2023-07-26T15:20:36.764" v="2611" actId="478"/>
          <ac:spMkLst>
            <pc:docMk/>
            <pc:sldMk cId="4271878319" sldId="1649"/>
            <ac:spMk id="32" creationId="{9BF8E7E7-8E4A-6C96-404F-B6CBB16E5A33}"/>
          </ac:spMkLst>
        </pc:spChg>
        <pc:spChg chg="add del mod">
          <ac:chgData name="Andrea Mazzini (Nokia)" userId="f1211406-0d6c-4714-b16e-a1a1af34d4da" providerId="ADAL" clId="{8C90F667-4A5F-411F-914E-C8F6167A95BB}" dt="2023-07-26T15:20:36.764" v="2611" actId="478"/>
          <ac:spMkLst>
            <pc:docMk/>
            <pc:sldMk cId="4271878319" sldId="1649"/>
            <ac:spMk id="33" creationId="{2F4FE9C1-A6DD-7323-0B8A-E7EE661F8D1B}"/>
          </ac:spMkLst>
        </pc:spChg>
        <pc:spChg chg="add del mod">
          <ac:chgData name="Andrea Mazzini (Nokia)" userId="f1211406-0d6c-4714-b16e-a1a1af34d4da" providerId="ADAL" clId="{8C90F667-4A5F-411F-914E-C8F6167A95BB}" dt="2023-07-26T15:20:36.764" v="2611" actId="478"/>
          <ac:spMkLst>
            <pc:docMk/>
            <pc:sldMk cId="4271878319" sldId="1649"/>
            <ac:spMk id="34" creationId="{2AE050D4-2F3A-300B-7B60-89162256118C}"/>
          </ac:spMkLst>
        </pc:spChg>
        <pc:spChg chg="add del mod">
          <ac:chgData name="Andrea Mazzini (Nokia)" userId="f1211406-0d6c-4714-b16e-a1a1af34d4da" providerId="ADAL" clId="{8C90F667-4A5F-411F-914E-C8F6167A95BB}" dt="2023-07-26T15:09:46.207" v="2382" actId="478"/>
          <ac:spMkLst>
            <pc:docMk/>
            <pc:sldMk cId="4271878319" sldId="1649"/>
            <ac:spMk id="35" creationId="{46EE5939-5131-2B8D-28DE-EF4CDDED9371}"/>
          </ac:spMkLst>
        </pc:spChg>
        <pc:spChg chg="add del mod">
          <ac:chgData name="Andrea Mazzini (Nokia)" userId="f1211406-0d6c-4714-b16e-a1a1af34d4da" providerId="ADAL" clId="{8C90F667-4A5F-411F-914E-C8F6167A95BB}" dt="2023-07-26T15:20:36.764" v="2611" actId="478"/>
          <ac:spMkLst>
            <pc:docMk/>
            <pc:sldMk cId="4271878319" sldId="1649"/>
            <ac:spMk id="36" creationId="{329711BF-551A-26B3-F96B-4F5A743B2092}"/>
          </ac:spMkLst>
        </pc:spChg>
        <pc:spChg chg="add del mod">
          <ac:chgData name="Andrea Mazzini (Nokia)" userId="f1211406-0d6c-4714-b16e-a1a1af34d4da" providerId="ADAL" clId="{8C90F667-4A5F-411F-914E-C8F6167A95BB}" dt="2023-07-26T15:20:36.764" v="2611" actId="478"/>
          <ac:spMkLst>
            <pc:docMk/>
            <pc:sldMk cId="4271878319" sldId="1649"/>
            <ac:spMk id="37" creationId="{F3C425EE-1F7A-855D-4CFB-91FC3752BA00}"/>
          </ac:spMkLst>
        </pc:spChg>
        <pc:spChg chg="add del mod">
          <ac:chgData name="Andrea Mazzini (Nokia)" userId="f1211406-0d6c-4714-b16e-a1a1af34d4da" providerId="ADAL" clId="{8C90F667-4A5F-411F-914E-C8F6167A95BB}" dt="2023-07-26T15:20:36.764" v="2611" actId="478"/>
          <ac:spMkLst>
            <pc:docMk/>
            <pc:sldMk cId="4271878319" sldId="1649"/>
            <ac:spMk id="38" creationId="{ACDEC6ED-70CA-2D3A-DEB1-E12DDD07FD6C}"/>
          </ac:spMkLst>
        </pc:spChg>
        <pc:spChg chg="add del mod">
          <ac:chgData name="Andrea Mazzini (Nokia)" userId="f1211406-0d6c-4714-b16e-a1a1af34d4da" providerId="ADAL" clId="{8C90F667-4A5F-411F-914E-C8F6167A95BB}" dt="2023-07-26T15:20:36.764" v="2611" actId="478"/>
          <ac:spMkLst>
            <pc:docMk/>
            <pc:sldMk cId="4271878319" sldId="1649"/>
            <ac:spMk id="40" creationId="{EE00BA27-6E7C-FC0D-4E2E-2A8469F39D9D}"/>
          </ac:spMkLst>
        </pc:spChg>
        <pc:spChg chg="add del mod">
          <ac:chgData name="Andrea Mazzini (Nokia)" userId="f1211406-0d6c-4714-b16e-a1a1af34d4da" providerId="ADAL" clId="{8C90F667-4A5F-411F-914E-C8F6167A95BB}" dt="2023-07-26T15:05:53.658" v="2282"/>
          <ac:spMkLst>
            <pc:docMk/>
            <pc:sldMk cId="4271878319" sldId="1649"/>
            <ac:spMk id="42" creationId="{14403B53-80EB-26F8-F2C1-BBB0440B5C71}"/>
          </ac:spMkLst>
        </pc:spChg>
        <pc:spChg chg="add del mod">
          <ac:chgData name="Andrea Mazzini (Nokia)" userId="f1211406-0d6c-4714-b16e-a1a1af34d4da" providerId="ADAL" clId="{8C90F667-4A5F-411F-914E-C8F6167A95BB}" dt="2023-07-26T15:05:53.658" v="2282"/>
          <ac:spMkLst>
            <pc:docMk/>
            <pc:sldMk cId="4271878319" sldId="1649"/>
            <ac:spMk id="43" creationId="{5588D989-1C6D-D1F9-7D00-F85CC6116FEA}"/>
          </ac:spMkLst>
        </pc:spChg>
        <pc:spChg chg="add del mod">
          <ac:chgData name="Andrea Mazzini (Nokia)" userId="f1211406-0d6c-4714-b16e-a1a1af34d4da" providerId="ADAL" clId="{8C90F667-4A5F-411F-914E-C8F6167A95BB}" dt="2023-07-26T15:05:53.658" v="2282"/>
          <ac:spMkLst>
            <pc:docMk/>
            <pc:sldMk cId="4271878319" sldId="1649"/>
            <ac:spMk id="44" creationId="{112E3474-BA7D-FF5A-3051-F641955A75DD}"/>
          </ac:spMkLst>
        </pc:spChg>
        <pc:spChg chg="add del mod">
          <ac:chgData name="Andrea Mazzini (Nokia)" userId="f1211406-0d6c-4714-b16e-a1a1af34d4da" providerId="ADAL" clId="{8C90F667-4A5F-411F-914E-C8F6167A95BB}" dt="2023-07-26T15:05:53.658" v="2282"/>
          <ac:spMkLst>
            <pc:docMk/>
            <pc:sldMk cId="4271878319" sldId="1649"/>
            <ac:spMk id="45" creationId="{01376B38-EB53-73BF-2071-CA1A77E95578}"/>
          </ac:spMkLst>
        </pc:spChg>
        <pc:spChg chg="add del mod">
          <ac:chgData name="Andrea Mazzini (Nokia)" userId="f1211406-0d6c-4714-b16e-a1a1af34d4da" providerId="ADAL" clId="{8C90F667-4A5F-411F-914E-C8F6167A95BB}" dt="2023-07-26T15:05:53.658" v="2282"/>
          <ac:spMkLst>
            <pc:docMk/>
            <pc:sldMk cId="4271878319" sldId="1649"/>
            <ac:spMk id="46" creationId="{EC3244A7-FE4C-1E64-5AE7-A07ED2DF3C4E}"/>
          </ac:spMkLst>
        </pc:spChg>
        <pc:spChg chg="add del mod">
          <ac:chgData name="Andrea Mazzini (Nokia)" userId="f1211406-0d6c-4714-b16e-a1a1af34d4da" providerId="ADAL" clId="{8C90F667-4A5F-411F-914E-C8F6167A95BB}" dt="2023-07-26T15:05:53.658" v="2282"/>
          <ac:spMkLst>
            <pc:docMk/>
            <pc:sldMk cId="4271878319" sldId="1649"/>
            <ac:spMk id="47" creationId="{9C9268B5-7355-FF86-0962-A3FF55916747}"/>
          </ac:spMkLst>
        </pc:spChg>
        <pc:spChg chg="add del mod">
          <ac:chgData name="Andrea Mazzini (Nokia)" userId="f1211406-0d6c-4714-b16e-a1a1af34d4da" providerId="ADAL" clId="{8C90F667-4A5F-411F-914E-C8F6167A95BB}" dt="2023-07-26T15:05:53.658" v="2282"/>
          <ac:spMkLst>
            <pc:docMk/>
            <pc:sldMk cId="4271878319" sldId="1649"/>
            <ac:spMk id="48" creationId="{2C9D1F6D-DD2E-5C46-F021-54ABD10EBF91}"/>
          </ac:spMkLst>
        </pc:spChg>
        <pc:spChg chg="add del mod">
          <ac:chgData name="Andrea Mazzini (Nokia)" userId="f1211406-0d6c-4714-b16e-a1a1af34d4da" providerId="ADAL" clId="{8C90F667-4A5F-411F-914E-C8F6167A95BB}" dt="2023-07-26T15:05:53.658" v="2282"/>
          <ac:spMkLst>
            <pc:docMk/>
            <pc:sldMk cId="4271878319" sldId="1649"/>
            <ac:spMk id="49" creationId="{14E4F828-CDF1-6ABC-1072-A2EEA9C21D9C}"/>
          </ac:spMkLst>
        </pc:spChg>
        <pc:spChg chg="add del mod">
          <ac:chgData name="Andrea Mazzini (Nokia)" userId="f1211406-0d6c-4714-b16e-a1a1af34d4da" providerId="ADAL" clId="{8C90F667-4A5F-411F-914E-C8F6167A95BB}" dt="2023-07-26T15:05:53.658" v="2282"/>
          <ac:spMkLst>
            <pc:docMk/>
            <pc:sldMk cId="4271878319" sldId="1649"/>
            <ac:spMk id="50" creationId="{E0C51DE4-5CB3-BF93-9FDE-E43D055AF73B}"/>
          </ac:spMkLst>
        </pc:spChg>
        <pc:spChg chg="add del mod">
          <ac:chgData name="Andrea Mazzini (Nokia)" userId="f1211406-0d6c-4714-b16e-a1a1af34d4da" providerId="ADAL" clId="{8C90F667-4A5F-411F-914E-C8F6167A95BB}" dt="2023-07-26T15:05:53.658" v="2282"/>
          <ac:spMkLst>
            <pc:docMk/>
            <pc:sldMk cId="4271878319" sldId="1649"/>
            <ac:spMk id="51" creationId="{15A595B6-9463-8AF4-E2CE-E72EE55D5CDF}"/>
          </ac:spMkLst>
        </pc:spChg>
        <pc:spChg chg="add del mod">
          <ac:chgData name="Andrea Mazzini (Nokia)" userId="f1211406-0d6c-4714-b16e-a1a1af34d4da" providerId="ADAL" clId="{8C90F667-4A5F-411F-914E-C8F6167A95BB}" dt="2023-07-26T15:05:53.658" v="2282"/>
          <ac:spMkLst>
            <pc:docMk/>
            <pc:sldMk cId="4271878319" sldId="1649"/>
            <ac:spMk id="52" creationId="{BAE4D699-3C97-1B48-934B-E49A7607F7FB}"/>
          </ac:spMkLst>
        </pc:spChg>
        <pc:spChg chg="add del mod">
          <ac:chgData name="Andrea Mazzini (Nokia)" userId="f1211406-0d6c-4714-b16e-a1a1af34d4da" providerId="ADAL" clId="{8C90F667-4A5F-411F-914E-C8F6167A95BB}" dt="2023-07-26T15:05:53.658" v="2282"/>
          <ac:spMkLst>
            <pc:docMk/>
            <pc:sldMk cId="4271878319" sldId="1649"/>
            <ac:spMk id="53" creationId="{7B6F88BE-8769-E54A-A442-E13FE7CAAED4}"/>
          </ac:spMkLst>
        </pc:spChg>
        <pc:spChg chg="add del mod">
          <ac:chgData name="Andrea Mazzini (Nokia)" userId="f1211406-0d6c-4714-b16e-a1a1af34d4da" providerId="ADAL" clId="{8C90F667-4A5F-411F-914E-C8F6167A95BB}" dt="2023-07-26T15:05:53.658" v="2282"/>
          <ac:spMkLst>
            <pc:docMk/>
            <pc:sldMk cId="4271878319" sldId="1649"/>
            <ac:spMk id="55" creationId="{F87F941E-3C05-AC2A-5694-F944F7293AB8}"/>
          </ac:spMkLst>
        </pc:spChg>
        <pc:spChg chg="add del mod">
          <ac:chgData name="Andrea Mazzini (Nokia)" userId="f1211406-0d6c-4714-b16e-a1a1af34d4da" providerId="ADAL" clId="{8C90F667-4A5F-411F-914E-C8F6167A95BB}" dt="2023-07-26T15:20:36.764" v="2611" actId="478"/>
          <ac:spMkLst>
            <pc:docMk/>
            <pc:sldMk cId="4271878319" sldId="1649"/>
            <ac:spMk id="57" creationId="{9E91A0FF-5303-7FDF-89E6-8E16AEB25F00}"/>
          </ac:spMkLst>
        </pc:spChg>
        <pc:spChg chg="add del mod">
          <ac:chgData name="Andrea Mazzini (Nokia)" userId="f1211406-0d6c-4714-b16e-a1a1af34d4da" providerId="ADAL" clId="{8C90F667-4A5F-411F-914E-C8F6167A95BB}" dt="2023-07-26T15:20:36.764" v="2611" actId="478"/>
          <ac:spMkLst>
            <pc:docMk/>
            <pc:sldMk cId="4271878319" sldId="1649"/>
            <ac:spMk id="58" creationId="{8E2A2C7D-7B60-59D1-9103-A3388117B9E8}"/>
          </ac:spMkLst>
        </pc:spChg>
        <pc:spChg chg="add del mod">
          <ac:chgData name="Andrea Mazzini (Nokia)" userId="f1211406-0d6c-4714-b16e-a1a1af34d4da" providerId="ADAL" clId="{8C90F667-4A5F-411F-914E-C8F6167A95BB}" dt="2023-07-26T15:20:36.764" v="2611" actId="478"/>
          <ac:spMkLst>
            <pc:docMk/>
            <pc:sldMk cId="4271878319" sldId="1649"/>
            <ac:spMk id="59" creationId="{74339551-1661-2A63-DE9E-DB0635D498C4}"/>
          </ac:spMkLst>
        </pc:spChg>
        <pc:spChg chg="add del mod">
          <ac:chgData name="Andrea Mazzini (Nokia)" userId="f1211406-0d6c-4714-b16e-a1a1af34d4da" providerId="ADAL" clId="{8C90F667-4A5F-411F-914E-C8F6167A95BB}" dt="2023-07-26T15:09:40.461" v="2381" actId="478"/>
          <ac:spMkLst>
            <pc:docMk/>
            <pc:sldMk cId="4271878319" sldId="1649"/>
            <ac:spMk id="60" creationId="{13F0278B-D16F-EABB-0345-942468A5DD21}"/>
          </ac:spMkLst>
        </pc:spChg>
        <pc:spChg chg="add del mod">
          <ac:chgData name="Andrea Mazzini (Nokia)" userId="f1211406-0d6c-4714-b16e-a1a1af34d4da" providerId="ADAL" clId="{8C90F667-4A5F-411F-914E-C8F6167A95BB}" dt="2023-07-26T15:09:40.461" v="2381" actId="478"/>
          <ac:spMkLst>
            <pc:docMk/>
            <pc:sldMk cId="4271878319" sldId="1649"/>
            <ac:spMk id="61" creationId="{509AD0E6-EA7A-A1B8-048F-C53A92252D83}"/>
          </ac:spMkLst>
        </pc:spChg>
        <pc:spChg chg="add del mod">
          <ac:chgData name="Andrea Mazzini (Nokia)" userId="f1211406-0d6c-4714-b16e-a1a1af34d4da" providerId="ADAL" clId="{8C90F667-4A5F-411F-914E-C8F6167A95BB}" dt="2023-07-26T15:20:36.764" v="2611" actId="478"/>
          <ac:spMkLst>
            <pc:docMk/>
            <pc:sldMk cId="4271878319" sldId="1649"/>
            <ac:spMk id="62" creationId="{7803F4E8-2AA3-FBE8-86DC-4540E079FFD2}"/>
          </ac:spMkLst>
        </pc:spChg>
        <pc:spChg chg="add del mod">
          <ac:chgData name="Andrea Mazzini (Nokia)" userId="f1211406-0d6c-4714-b16e-a1a1af34d4da" providerId="ADAL" clId="{8C90F667-4A5F-411F-914E-C8F6167A95BB}" dt="2023-07-26T15:20:36.764" v="2611" actId="478"/>
          <ac:spMkLst>
            <pc:docMk/>
            <pc:sldMk cId="4271878319" sldId="1649"/>
            <ac:spMk id="63" creationId="{4EB13817-36A0-BDC2-26C6-0DE79EBACB91}"/>
          </ac:spMkLst>
        </pc:spChg>
        <pc:spChg chg="add del mod">
          <ac:chgData name="Andrea Mazzini (Nokia)" userId="f1211406-0d6c-4714-b16e-a1a1af34d4da" providerId="ADAL" clId="{8C90F667-4A5F-411F-914E-C8F6167A95BB}" dt="2023-07-26T15:09:40.461" v="2381" actId="478"/>
          <ac:spMkLst>
            <pc:docMk/>
            <pc:sldMk cId="4271878319" sldId="1649"/>
            <ac:spMk id="64" creationId="{AE28860A-8877-93D8-2940-7F1634661FDA}"/>
          </ac:spMkLst>
        </pc:spChg>
        <pc:spChg chg="add del mod">
          <ac:chgData name="Andrea Mazzini (Nokia)" userId="f1211406-0d6c-4714-b16e-a1a1af34d4da" providerId="ADAL" clId="{8C90F667-4A5F-411F-914E-C8F6167A95BB}" dt="2023-07-26T15:20:36.764" v="2611" actId="478"/>
          <ac:spMkLst>
            <pc:docMk/>
            <pc:sldMk cId="4271878319" sldId="1649"/>
            <ac:spMk id="65" creationId="{95E5CAD4-1C62-845F-5D95-F4DE43495A2F}"/>
          </ac:spMkLst>
        </pc:spChg>
        <pc:spChg chg="add del mod">
          <ac:chgData name="Andrea Mazzini (Nokia)" userId="f1211406-0d6c-4714-b16e-a1a1af34d4da" providerId="ADAL" clId="{8C90F667-4A5F-411F-914E-C8F6167A95BB}" dt="2023-07-26T15:08:16.873" v="2345" actId="478"/>
          <ac:spMkLst>
            <pc:docMk/>
            <pc:sldMk cId="4271878319" sldId="1649"/>
            <ac:spMk id="66" creationId="{5ABBDEB5-94F0-3DC7-EB3E-D1BB1EE8D8A3}"/>
          </ac:spMkLst>
        </pc:spChg>
        <pc:spChg chg="add del mod">
          <ac:chgData name="Andrea Mazzini (Nokia)" userId="f1211406-0d6c-4714-b16e-a1a1af34d4da" providerId="ADAL" clId="{8C90F667-4A5F-411F-914E-C8F6167A95BB}" dt="2023-07-26T15:20:36.764" v="2611" actId="478"/>
          <ac:spMkLst>
            <pc:docMk/>
            <pc:sldMk cId="4271878319" sldId="1649"/>
            <ac:spMk id="67" creationId="{638B44EA-9771-3DE0-9E31-742B8E65B6FF}"/>
          </ac:spMkLst>
        </pc:spChg>
        <pc:spChg chg="add del mod">
          <ac:chgData name="Andrea Mazzini (Nokia)" userId="f1211406-0d6c-4714-b16e-a1a1af34d4da" providerId="ADAL" clId="{8C90F667-4A5F-411F-914E-C8F6167A95BB}" dt="2023-07-26T15:20:36.764" v="2611" actId="478"/>
          <ac:spMkLst>
            <pc:docMk/>
            <pc:sldMk cId="4271878319" sldId="1649"/>
            <ac:spMk id="68" creationId="{0FE7613B-A661-55FC-4252-6DCADB55A396}"/>
          </ac:spMkLst>
        </pc:spChg>
        <pc:spChg chg="add del mod">
          <ac:chgData name="Andrea Mazzini (Nokia)" userId="f1211406-0d6c-4714-b16e-a1a1af34d4da" providerId="ADAL" clId="{8C90F667-4A5F-411F-914E-C8F6167A95BB}" dt="2023-07-26T15:20:36.764" v="2611" actId="478"/>
          <ac:spMkLst>
            <pc:docMk/>
            <pc:sldMk cId="4271878319" sldId="1649"/>
            <ac:spMk id="69" creationId="{494FCC94-6DA1-F531-DF38-B7F97CB14E6C}"/>
          </ac:spMkLst>
        </pc:spChg>
        <pc:spChg chg="add del mod">
          <ac:chgData name="Andrea Mazzini (Nokia)" userId="f1211406-0d6c-4714-b16e-a1a1af34d4da" providerId="ADAL" clId="{8C90F667-4A5F-411F-914E-C8F6167A95BB}" dt="2023-07-26T15:20:36.764" v="2611" actId="478"/>
          <ac:spMkLst>
            <pc:docMk/>
            <pc:sldMk cId="4271878319" sldId="1649"/>
            <ac:spMk id="71" creationId="{F39EE8DC-1A02-57D5-57AF-B646B2D9F05A}"/>
          </ac:spMkLst>
        </pc:spChg>
        <pc:spChg chg="add del mod">
          <ac:chgData name="Andrea Mazzini (Nokia)" userId="f1211406-0d6c-4714-b16e-a1a1af34d4da" providerId="ADAL" clId="{8C90F667-4A5F-411F-914E-C8F6167A95BB}" dt="2023-07-26T15:20:36.764" v="2611" actId="478"/>
          <ac:spMkLst>
            <pc:docMk/>
            <pc:sldMk cId="4271878319" sldId="1649"/>
            <ac:spMk id="73" creationId="{3B0B2BEA-BBAD-07CE-AC9C-1A17A044D520}"/>
          </ac:spMkLst>
        </pc:spChg>
        <pc:spChg chg="add del mod">
          <ac:chgData name="Andrea Mazzini (Nokia)" userId="f1211406-0d6c-4714-b16e-a1a1af34d4da" providerId="ADAL" clId="{8C90F667-4A5F-411F-914E-C8F6167A95BB}" dt="2023-07-26T15:20:36.764" v="2611" actId="478"/>
          <ac:spMkLst>
            <pc:docMk/>
            <pc:sldMk cId="4271878319" sldId="1649"/>
            <ac:spMk id="74" creationId="{8A6A4378-9E93-7ABB-D950-CEFF5C96378D}"/>
          </ac:spMkLst>
        </pc:spChg>
        <pc:spChg chg="add del mod">
          <ac:chgData name="Andrea Mazzini (Nokia)" userId="f1211406-0d6c-4714-b16e-a1a1af34d4da" providerId="ADAL" clId="{8C90F667-4A5F-411F-914E-C8F6167A95BB}" dt="2023-07-26T15:20:36.764" v="2611" actId="478"/>
          <ac:spMkLst>
            <pc:docMk/>
            <pc:sldMk cId="4271878319" sldId="1649"/>
            <ac:spMk id="75" creationId="{11519E8B-0BEF-39C1-AB9F-7CDD6FCF4E40}"/>
          </ac:spMkLst>
        </pc:spChg>
        <pc:spChg chg="add del mod">
          <ac:chgData name="Andrea Mazzini (Nokia)" userId="f1211406-0d6c-4714-b16e-a1a1af34d4da" providerId="ADAL" clId="{8C90F667-4A5F-411F-914E-C8F6167A95BB}" dt="2023-07-26T15:20:36.764" v="2611" actId="478"/>
          <ac:spMkLst>
            <pc:docMk/>
            <pc:sldMk cId="4271878319" sldId="1649"/>
            <ac:spMk id="76" creationId="{65ABEFA9-0999-6FD6-335A-D13A33C647D0}"/>
          </ac:spMkLst>
        </pc:spChg>
        <pc:spChg chg="add del mod">
          <ac:chgData name="Andrea Mazzini (Nokia)" userId="f1211406-0d6c-4714-b16e-a1a1af34d4da" providerId="ADAL" clId="{8C90F667-4A5F-411F-914E-C8F6167A95BB}" dt="2023-07-26T15:20:36.764" v="2611" actId="478"/>
          <ac:spMkLst>
            <pc:docMk/>
            <pc:sldMk cId="4271878319" sldId="1649"/>
            <ac:spMk id="77" creationId="{55752773-19FA-4590-0A6B-A72A35617B29}"/>
          </ac:spMkLst>
        </pc:spChg>
        <pc:spChg chg="add del mod">
          <ac:chgData name="Andrea Mazzini (Nokia)" userId="f1211406-0d6c-4714-b16e-a1a1af34d4da" providerId="ADAL" clId="{8C90F667-4A5F-411F-914E-C8F6167A95BB}" dt="2023-07-26T15:20:36.764" v="2611" actId="478"/>
          <ac:spMkLst>
            <pc:docMk/>
            <pc:sldMk cId="4271878319" sldId="1649"/>
            <ac:spMk id="78" creationId="{4D39F704-4CD8-7CE1-0133-8EF4C1402749}"/>
          </ac:spMkLst>
        </pc:spChg>
        <pc:spChg chg="add del mod">
          <ac:chgData name="Andrea Mazzini (Nokia)" userId="f1211406-0d6c-4714-b16e-a1a1af34d4da" providerId="ADAL" clId="{8C90F667-4A5F-411F-914E-C8F6167A95BB}" dt="2023-07-26T15:20:36.764" v="2611" actId="478"/>
          <ac:spMkLst>
            <pc:docMk/>
            <pc:sldMk cId="4271878319" sldId="1649"/>
            <ac:spMk id="79" creationId="{37BE3975-55ED-7CE3-1318-CB2E0515C071}"/>
          </ac:spMkLst>
        </pc:spChg>
        <pc:grpChg chg="add del mod">
          <ac:chgData name="Andrea Mazzini (Nokia)" userId="f1211406-0d6c-4714-b16e-a1a1af34d4da" providerId="ADAL" clId="{8C90F667-4A5F-411F-914E-C8F6167A95BB}" dt="2023-07-26T15:17:40.588" v="2542" actId="165"/>
          <ac:grpSpMkLst>
            <pc:docMk/>
            <pc:sldMk cId="4271878319" sldId="1649"/>
            <ac:grpSpMk id="81" creationId="{C47F1C12-21BC-88DB-58D8-37FC0F0A67C8}"/>
          </ac:grpSpMkLst>
        </pc:grpChg>
        <pc:cxnChg chg="add del mod topLvl">
          <ac:chgData name="Andrea Mazzini (Nokia)" userId="f1211406-0d6c-4714-b16e-a1a1af34d4da" providerId="ADAL" clId="{8C90F667-4A5F-411F-914E-C8F6167A95BB}" dt="2023-07-26T15:20:36.764" v="2611" actId="478"/>
          <ac:cxnSpMkLst>
            <pc:docMk/>
            <pc:sldMk cId="4271878319" sldId="1649"/>
            <ac:cxnSpMk id="39" creationId="{DF1B586F-3316-0DEC-E1F9-C157D93839C6}"/>
          </ac:cxnSpMkLst>
        </pc:cxnChg>
        <pc:cxnChg chg="add del mod topLvl">
          <ac:chgData name="Andrea Mazzini (Nokia)" userId="f1211406-0d6c-4714-b16e-a1a1af34d4da" providerId="ADAL" clId="{8C90F667-4A5F-411F-914E-C8F6167A95BB}" dt="2023-07-26T15:20:36.764" v="2611" actId="478"/>
          <ac:cxnSpMkLst>
            <pc:docMk/>
            <pc:sldMk cId="4271878319" sldId="1649"/>
            <ac:cxnSpMk id="41" creationId="{6663F77C-C626-2D70-FFDE-496185901C75}"/>
          </ac:cxnSpMkLst>
        </pc:cxnChg>
        <pc:cxnChg chg="add del mod">
          <ac:chgData name="Andrea Mazzini (Nokia)" userId="f1211406-0d6c-4714-b16e-a1a1af34d4da" providerId="ADAL" clId="{8C90F667-4A5F-411F-914E-C8F6167A95BB}" dt="2023-07-26T15:05:53.658" v="2282"/>
          <ac:cxnSpMkLst>
            <pc:docMk/>
            <pc:sldMk cId="4271878319" sldId="1649"/>
            <ac:cxnSpMk id="54" creationId="{758C6E1E-7041-A78D-A8E0-454247CE4EBD}"/>
          </ac:cxnSpMkLst>
        </pc:cxnChg>
        <pc:cxnChg chg="add del mod">
          <ac:chgData name="Andrea Mazzini (Nokia)" userId="f1211406-0d6c-4714-b16e-a1a1af34d4da" providerId="ADAL" clId="{8C90F667-4A5F-411F-914E-C8F6167A95BB}" dt="2023-07-26T15:05:53.658" v="2282"/>
          <ac:cxnSpMkLst>
            <pc:docMk/>
            <pc:sldMk cId="4271878319" sldId="1649"/>
            <ac:cxnSpMk id="56" creationId="{C841F6D7-A770-7902-037A-7F3E4DC6F76A}"/>
          </ac:cxnSpMkLst>
        </pc:cxnChg>
        <pc:cxnChg chg="add del mod topLvl">
          <ac:chgData name="Andrea Mazzini (Nokia)" userId="f1211406-0d6c-4714-b16e-a1a1af34d4da" providerId="ADAL" clId="{8C90F667-4A5F-411F-914E-C8F6167A95BB}" dt="2023-07-26T15:20:36.764" v="2611" actId="478"/>
          <ac:cxnSpMkLst>
            <pc:docMk/>
            <pc:sldMk cId="4271878319" sldId="1649"/>
            <ac:cxnSpMk id="70" creationId="{0E5C8E28-0F8D-FB92-FBC7-2A40A01F2C9B}"/>
          </ac:cxnSpMkLst>
        </pc:cxnChg>
        <pc:cxnChg chg="add del mod ord topLvl">
          <ac:chgData name="Andrea Mazzini (Nokia)" userId="f1211406-0d6c-4714-b16e-a1a1af34d4da" providerId="ADAL" clId="{8C90F667-4A5F-411F-914E-C8F6167A95BB}" dt="2023-07-26T15:20:36.764" v="2611" actId="478"/>
          <ac:cxnSpMkLst>
            <pc:docMk/>
            <pc:sldMk cId="4271878319" sldId="1649"/>
            <ac:cxnSpMk id="72" creationId="{C2D0A500-1A05-8450-5C99-220443260E4F}"/>
          </ac:cxnSpMkLst>
        </pc:cxnChg>
        <pc:cxnChg chg="add del mod topLvl">
          <ac:chgData name="Andrea Mazzini (Nokia)" userId="f1211406-0d6c-4714-b16e-a1a1af34d4da" providerId="ADAL" clId="{8C90F667-4A5F-411F-914E-C8F6167A95BB}" dt="2023-07-26T15:20:36.764" v="2611" actId="478"/>
          <ac:cxnSpMkLst>
            <pc:docMk/>
            <pc:sldMk cId="4271878319" sldId="1649"/>
            <ac:cxnSpMk id="80" creationId="{C0244E87-B14F-89D4-0FD9-02485EEDAF7D}"/>
          </ac:cxnSpMkLst>
        </pc:cxnChg>
      </pc:sldChg>
      <pc:sldChg chg="del">
        <pc:chgData name="Andrea Mazzini (Nokia)" userId="f1211406-0d6c-4714-b16e-a1a1af34d4da" providerId="ADAL" clId="{8C90F667-4A5F-411F-914E-C8F6167A95BB}" dt="2023-07-24T09:01:42.753" v="36" actId="47"/>
        <pc:sldMkLst>
          <pc:docMk/>
          <pc:sldMk cId="4032774566" sldId="1654"/>
        </pc:sldMkLst>
      </pc:sldChg>
      <pc:sldChg chg="del">
        <pc:chgData name="Andrea Mazzini (Nokia)" userId="f1211406-0d6c-4714-b16e-a1a1af34d4da" providerId="ADAL" clId="{8C90F667-4A5F-411F-914E-C8F6167A95BB}" dt="2023-07-24T09:01:41.676" v="35" actId="47"/>
        <pc:sldMkLst>
          <pc:docMk/>
          <pc:sldMk cId="399984046" sldId="1655"/>
        </pc:sldMkLst>
      </pc:sldChg>
      <pc:sldChg chg="del">
        <pc:chgData name="Andrea Mazzini (Nokia)" userId="f1211406-0d6c-4714-b16e-a1a1af34d4da" providerId="ADAL" clId="{8C90F667-4A5F-411F-914E-C8F6167A95BB}" dt="2023-07-24T09:00:14.514" v="23" actId="47"/>
        <pc:sldMkLst>
          <pc:docMk/>
          <pc:sldMk cId="1490298808" sldId="1660"/>
        </pc:sldMkLst>
      </pc:sldChg>
      <pc:sldChg chg="del">
        <pc:chgData name="Andrea Mazzini (Nokia)" userId="f1211406-0d6c-4714-b16e-a1a1af34d4da" providerId="ADAL" clId="{8C90F667-4A5F-411F-914E-C8F6167A95BB}" dt="2023-07-24T09:02:59.850" v="68" actId="47"/>
        <pc:sldMkLst>
          <pc:docMk/>
          <pc:sldMk cId="2048615000" sldId="1662"/>
        </pc:sldMkLst>
      </pc:sldChg>
      <pc:sldChg chg="del">
        <pc:chgData name="Andrea Mazzini (Nokia)" userId="f1211406-0d6c-4714-b16e-a1a1af34d4da" providerId="ADAL" clId="{8C90F667-4A5F-411F-914E-C8F6167A95BB}" dt="2023-07-24T09:00:55.991" v="28" actId="47"/>
        <pc:sldMkLst>
          <pc:docMk/>
          <pc:sldMk cId="824449469" sldId="1665"/>
        </pc:sldMkLst>
      </pc:sldChg>
      <pc:sldChg chg="del">
        <pc:chgData name="Andrea Mazzini (Nokia)" userId="f1211406-0d6c-4714-b16e-a1a1af34d4da" providerId="ADAL" clId="{8C90F667-4A5F-411F-914E-C8F6167A95BB}" dt="2023-07-24T09:00:56.475" v="29" actId="47"/>
        <pc:sldMkLst>
          <pc:docMk/>
          <pc:sldMk cId="2609994808" sldId="1666"/>
        </pc:sldMkLst>
      </pc:sldChg>
      <pc:sldChg chg="del">
        <pc:chgData name="Andrea Mazzini (Nokia)" userId="f1211406-0d6c-4714-b16e-a1a1af34d4da" providerId="ADAL" clId="{8C90F667-4A5F-411F-914E-C8F6167A95BB}" dt="2023-07-24T09:00:57.576" v="30" actId="47"/>
        <pc:sldMkLst>
          <pc:docMk/>
          <pc:sldMk cId="2001137539" sldId="1668"/>
        </pc:sldMkLst>
      </pc:sldChg>
      <pc:sldChg chg="del">
        <pc:chgData name="Andrea Mazzini (Nokia)" userId="f1211406-0d6c-4714-b16e-a1a1af34d4da" providerId="ADAL" clId="{8C90F667-4A5F-411F-914E-C8F6167A95BB}" dt="2023-07-24T09:05:44.358" v="272" actId="47"/>
        <pc:sldMkLst>
          <pc:docMk/>
          <pc:sldMk cId="403852042" sldId="1675"/>
        </pc:sldMkLst>
      </pc:sldChg>
      <pc:sldChg chg="delSp del mod">
        <pc:chgData name="Andrea Mazzini (Nokia)" userId="f1211406-0d6c-4714-b16e-a1a1af34d4da" providerId="ADAL" clId="{8C90F667-4A5F-411F-914E-C8F6167A95BB}" dt="2023-07-26T14:36:40.898" v="2001" actId="2696"/>
        <pc:sldMkLst>
          <pc:docMk/>
          <pc:sldMk cId="2665789595" sldId="1676"/>
        </pc:sldMkLst>
        <pc:picChg chg="del">
          <ac:chgData name="Andrea Mazzini (Nokia)" userId="f1211406-0d6c-4714-b16e-a1a1af34d4da" providerId="ADAL" clId="{8C90F667-4A5F-411F-914E-C8F6167A95BB}" dt="2023-07-26T14:34:57.931" v="1992" actId="21"/>
          <ac:picMkLst>
            <pc:docMk/>
            <pc:sldMk cId="2665789595" sldId="1676"/>
            <ac:picMk id="6" creationId="{CEBAA700-1A42-4441-85C2-8E054648DC9C}"/>
          </ac:picMkLst>
        </pc:picChg>
      </pc:sldChg>
      <pc:sldChg chg="add del">
        <pc:chgData name="Andrea Mazzini (Nokia)" userId="f1211406-0d6c-4714-b16e-a1a1af34d4da" providerId="ADAL" clId="{8C90F667-4A5F-411F-914E-C8F6167A95BB}" dt="2023-07-24T09:04:53.241" v="202" actId="47"/>
        <pc:sldMkLst>
          <pc:docMk/>
          <pc:sldMk cId="1525415768" sldId="1677"/>
        </pc:sldMkLst>
      </pc:sldChg>
      <pc:sldChg chg="del">
        <pc:chgData name="Andrea Mazzini (Nokia)" userId="f1211406-0d6c-4714-b16e-a1a1af34d4da" providerId="ADAL" clId="{8C90F667-4A5F-411F-914E-C8F6167A95BB}" dt="2023-07-26T15:23:24.875" v="2622" actId="47"/>
        <pc:sldMkLst>
          <pc:docMk/>
          <pc:sldMk cId="1254240758" sldId="1679"/>
        </pc:sldMkLst>
      </pc:sldChg>
      <pc:sldChg chg="del">
        <pc:chgData name="Andrea Mazzini (Nokia)" userId="f1211406-0d6c-4714-b16e-a1a1af34d4da" providerId="ADAL" clId="{8C90F667-4A5F-411F-914E-C8F6167A95BB}" dt="2023-07-26T15:21:04.709" v="2613" actId="2696"/>
        <pc:sldMkLst>
          <pc:docMk/>
          <pc:sldMk cId="2387025842" sldId="1680"/>
        </pc:sldMkLst>
      </pc:sldChg>
      <pc:sldChg chg="delSp modSp del ord">
        <pc:chgData name="Andrea Mazzini (Nokia)" userId="f1211406-0d6c-4714-b16e-a1a1af34d4da" providerId="ADAL" clId="{8C90F667-4A5F-411F-914E-C8F6167A95BB}" dt="2023-07-26T15:20:51.104" v="2612" actId="2696"/>
        <pc:sldMkLst>
          <pc:docMk/>
          <pc:sldMk cId="3100316756" sldId="1682"/>
        </pc:sldMkLst>
        <pc:spChg chg="del mod topLvl">
          <ac:chgData name="Andrea Mazzini (Nokia)" userId="f1211406-0d6c-4714-b16e-a1a1af34d4da" providerId="ADAL" clId="{8C90F667-4A5F-411F-914E-C8F6167A95BB}" dt="2023-07-26T15:04:53.417" v="2270" actId="21"/>
          <ac:spMkLst>
            <pc:docMk/>
            <pc:sldMk cId="3100316756" sldId="1682"/>
            <ac:spMk id="46" creationId="{61BA2BD6-06B0-413D-8077-E0CE6F0FB9E5}"/>
          </ac:spMkLst>
        </pc:spChg>
        <pc:spChg chg="del mod topLvl">
          <ac:chgData name="Andrea Mazzini (Nokia)" userId="f1211406-0d6c-4714-b16e-a1a1af34d4da" providerId="ADAL" clId="{8C90F667-4A5F-411F-914E-C8F6167A95BB}" dt="2023-07-26T14:37:54.890" v="2012" actId="478"/>
          <ac:spMkLst>
            <pc:docMk/>
            <pc:sldMk cId="3100316756" sldId="1682"/>
            <ac:spMk id="50" creationId="{93EE7ED0-C107-484D-9071-728A73C7A29C}"/>
          </ac:spMkLst>
        </pc:spChg>
        <pc:spChg chg="del mod topLvl">
          <ac:chgData name="Andrea Mazzini (Nokia)" userId="f1211406-0d6c-4714-b16e-a1a1af34d4da" providerId="ADAL" clId="{8C90F667-4A5F-411F-914E-C8F6167A95BB}" dt="2023-07-26T14:38:05.834" v="2013" actId="478"/>
          <ac:spMkLst>
            <pc:docMk/>
            <pc:sldMk cId="3100316756" sldId="1682"/>
            <ac:spMk id="55" creationId="{EFB7A048-DA5C-4B8A-B9E2-14DCE9E43431}"/>
          </ac:spMkLst>
        </pc:spChg>
        <pc:spChg chg="del mod topLvl">
          <ac:chgData name="Andrea Mazzini (Nokia)" userId="f1211406-0d6c-4714-b16e-a1a1af34d4da" providerId="ADAL" clId="{8C90F667-4A5F-411F-914E-C8F6167A95BB}" dt="2023-07-26T15:04:53.417" v="2270" actId="21"/>
          <ac:spMkLst>
            <pc:docMk/>
            <pc:sldMk cId="3100316756" sldId="1682"/>
            <ac:spMk id="56" creationId="{7DE131AE-F909-41D9-B1FD-4F4EFDF2250F}"/>
          </ac:spMkLst>
        </pc:spChg>
        <pc:spChg chg="del mod topLvl">
          <ac:chgData name="Andrea Mazzini (Nokia)" userId="f1211406-0d6c-4714-b16e-a1a1af34d4da" providerId="ADAL" clId="{8C90F667-4A5F-411F-914E-C8F6167A95BB}" dt="2023-07-26T15:04:53.417" v="2270" actId="21"/>
          <ac:spMkLst>
            <pc:docMk/>
            <pc:sldMk cId="3100316756" sldId="1682"/>
            <ac:spMk id="57" creationId="{66DF43BE-7E19-45EF-A1E8-56A586E37ECD}"/>
          </ac:spMkLst>
        </pc:spChg>
        <pc:spChg chg="del mod topLvl">
          <ac:chgData name="Andrea Mazzini (Nokia)" userId="f1211406-0d6c-4714-b16e-a1a1af34d4da" providerId="ADAL" clId="{8C90F667-4A5F-411F-914E-C8F6167A95BB}" dt="2023-07-26T15:04:53.417" v="2270" actId="21"/>
          <ac:spMkLst>
            <pc:docMk/>
            <pc:sldMk cId="3100316756" sldId="1682"/>
            <ac:spMk id="58" creationId="{DEA88C06-AFD1-4FB1-87D8-B1B2B475FE8C}"/>
          </ac:spMkLst>
        </pc:spChg>
        <pc:spChg chg="del mod topLvl">
          <ac:chgData name="Andrea Mazzini (Nokia)" userId="f1211406-0d6c-4714-b16e-a1a1af34d4da" providerId="ADAL" clId="{8C90F667-4A5F-411F-914E-C8F6167A95BB}" dt="2023-07-26T15:04:53.417" v="2270" actId="21"/>
          <ac:spMkLst>
            <pc:docMk/>
            <pc:sldMk cId="3100316756" sldId="1682"/>
            <ac:spMk id="59" creationId="{322D54E5-6AE6-463F-B3A5-30DCDEC88DD7}"/>
          </ac:spMkLst>
        </pc:spChg>
        <pc:spChg chg="del mod topLvl">
          <ac:chgData name="Andrea Mazzini (Nokia)" userId="f1211406-0d6c-4714-b16e-a1a1af34d4da" providerId="ADAL" clId="{8C90F667-4A5F-411F-914E-C8F6167A95BB}" dt="2023-07-26T15:04:53.417" v="2270" actId="21"/>
          <ac:spMkLst>
            <pc:docMk/>
            <pc:sldMk cId="3100316756" sldId="1682"/>
            <ac:spMk id="60" creationId="{9493D245-F3B5-4A80-854F-F1AC91D733D5}"/>
          </ac:spMkLst>
        </pc:spChg>
        <pc:spChg chg="del mod topLvl">
          <ac:chgData name="Andrea Mazzini (Nokia)" userId="f1211406-0d6c-4714-b16e-a1a1af34d4da" providerId="ADAL" clId="{8C90F667-4A5F-411F-914E-C8F6167A95BB}" dt="2023-07-26T15:04:53.417" v="2270" actId="21"/>
          <ac:spMkLst>
            <pc:docMk/>
            <pc:sldMk cId="3100316756" sldId="1682"/>
            <ac:spMk id="61" creationId="{27AFBB32-2178-47A0-8054-BD365A05FB69}"/>
          </ac:spMkLst>
        </pc:spChg>
        <pc:spChg chg="del mod topLvl">
          <ac:chgData name="Andrea Mazzini (Nokia)" userId="f1211406-0d6c-4714-b16e-a1a1af34d4da" providerId="ADAL" clId="{8C90F667-4A5F-411F-914E-C8F6167A95BB}" dt="2023-07-26T15:04:53.417" v="2270" actId="21"/>
          <ac:spMkLst>
            <pc:docMk/>
            <pc:sldMk cId="3100316756" sldId="1682"/>
            <ac:spMk id="62" creationId="{70EA2FD1-BCD1-4188-AAB5-CB679F727425}"/>
          </ac:spMkLst>
        </pc:spChg>
        <pc:spChg chg="del mod topLvl">
          <ac:chgData name="Andrea Mazzini (Nokia)" userId="f1211406-0d6c-4714-b16e-a1a1af34d4da" providerId="ADAL" clId="{8C90F667-4A5F-411F-914E-C8F6167A95BB}" dt="2023-07-26T15:04:53.417" v="2270" actId="21"/>
          <ac:spMkLst>
            <pc:docMk/>
            <pc:sldMk cId="3100316756" sldId="1682"/>
            <ac:spMk id="63" creationId="{4231E13D-DFC3-4F06-BA0F-9ABBAE700C4A}"/>
          </ac:spMkLst>
        </pc:spChg>
        <pc:spChg chg="del mod topLvl">
          <ac:chgData name="Andrea Mazzini (Nokia)" userId="f1211406-0d6c-4714-b16e-a1a1af34d4da" providerId="ADAL" clId="{8C90F667-4A5F-411F-914E-C8F6167A95BB}" dt="2023-07-26T15:04:53.417" v="2270" actId="21"/>
          <ac:spMkLst>
            <pc:docMk/>
            <pc:sldMk cId="3100316756" sldId="1682"/>
            <ac:spMk id="64" creationId="{53E06C6D-D9B5-43FC-84FC-65474077AA93}"/>
          </ac:spMkLst>
        </pc:spChg>
        <pc:spChg chg="del mod topLvl">
          <ac:chgData name="Andrea Mazzini (Nokia)" userId="f1211406-0d6c-4714-b16e-a1a1af34d4da" providerId="ADAL" clId="{8C90F667-4A5F-411F-914E-C8F6167A95BB}" dt="2023-07-26T15:04:53.417" v="2270" actId="21"/>
          <ac:spMkLst>
            <pc:docMk/>
            <pc:sldMk cId="3100316756" sldId="1682"/>
            <ac:spMk id="65" creationId="{D1BD41C1-7E6E-4972-B173-022DEAF86F89}"/>
          </ac:spMkLst>
        </pc:spChg>
        <pc:spChg chg="del mod topLvl">
          <ac:chgData name="Andrea Mazzini (Nokia)" userId="f1211406-0d6c-4714-b16e-a1a1af34d4da" providerId="ADAL" clId="{8C90F667-4A5F-411F-914E-C8F6167A95BB}" dt="2023-07-26T15:04:53.417" v="2270" actId="21"/>
          <ac:spMkLst>
            <pc:docMk/>
            <pc:sldMk cId="3100316756" sldId="1682"/>
            <ac:spMk id="66" creationId="{8AC9C53C-78FF-400C-8070-EA9FE0FA06A1}"/>
          </ac:spMkLst>
        </pc:spChg>
        <pc:spChg chg="del mod topLvl">
          <ac:chgData name="Andrea Mazzini (Nokia)" userId="f1211406-0d6c-4714-b16e-a1a1af34d4da" providerId="ADAL" clId="{8C90F667-4A5F-411F-914E-C8F6167A95BB}" dt="2023-07-26T15:04:53.417" v="2270" actId="21"/>
          <ac:spMkLst>
            <pc:docMk/>
            <pc:sldMk cId="3100316756" sldId="1682"/>
            <ac:spMk id="67" creationId="{C17FD1DF-E918-4AA5-B109-1E238F28E505}"/>
          </ac:spMkLst>
        </pc:spChg>
        <pc:spChg chg="del mod topLvl">
          <ac:chgData name="Andrea Mazzini (Nokia)" userId="f1211406-0d6c-4714-b16e-a1a1af34d4da" providerId="ADAL" clId="{8C90F667-4A5F-411F-914E-C8F6167A95BB}" dt="2023-07-26T15:04:53.417" v="2270" actId="21"/>
          <ac:spMkLst>
            <pc:docMk/>
            <pc:sldMk cId="3100316756" sldId="1682"/>
            <ac:spMk id="68" creationId="{2EF73864-0CB2-4399-962C-52DED94D759C}"/>
          </ac:spMkLst>
        </pc:spChg>
        <pc:spChg chg="del mod topLvl">
          <ac:chgData name="Andrea Mazzini (Nokia)" userId="f1211406-0d6c-4714-b16e-a1a1af34d4da" providerId="ADAL" clId="{8C90F667-4A5F-411F-914E-C8F6167A95BB}" dt="2023-07-26T14:37:52.151" v="2011" actId="478"/>
          <ac:spMkLst>
            <pc:docMk/>
            <pc:sldMk cId="3100316756" sldId="1682"/>
            <ac:spMk id="72" creationId="{0A3F8ADA-41E2-452E-8692-FA9D59347C3A}"/>
          </ac:spMkLst>
        </pc:spChg>
        <pc:spChg chg="del mod topLvl">
          <ac:chgData name="Andrea Mazzini (Nokia)" userId="f1211406-0d6c-4714-b16e-a1a1af34d4da" providerId="ADAL" clId="{8C90F667-4A5F-411F-914E-C8F6167A95BB}" dt="2023-07-26T14:37:49.456" v="2010" actId="478"/>
          <ac:spMkLst>
            <pc:docMk/>
            <pc:sldMk cId="3100316756" sldId="1682"/>
            <ac:spMk id="77" creationId="{48E866C6-3798-461F-8319-9CC773393F3D}"/>
          </ac:spMkLst>
        </pc:spChg>
        <pc:spChg chg="del mod topLvl">
          <ac:chgData name="Andrea Mazzini (Nokia)" userId="f1211406-0d6c-4714-b16e-a1a1af34d4da" providerId="ADAL" clId="{8C90F667-4A5F-411F-914E-C8F6167A95BB}" dt="2023-07-26T15:04:53.417" v="2270" actId="21"/>
          <ac:spMkLst>
            <pc:docMk/>
            <pc:sldMk cId="3100316756" sldId="1682"/>
            <ac:spMk id="78" creationId="{B7DD256E-1E95-4544-B7A7-2BB8D7396279}"/>
          </ac:spMkLst>
        </pc:spChg>
        <pc:spChg chg="del mod topLvl">
          <ac:chgData name="Andrea Mazzini (Nokia)" userId="f1211406-0d6c-4714-b16e-a1a1af34d4da" providerId="ADAL" clId="{8C90F667-4A5F-411F-914E-C8F6167A95BB}" dt="2023-07-26T15:04:53.417" v="2270" actId="21"/>
          <ac:spMkLst>
            <pc:docMk/>
            <pc:sldMk cId="3100316756" sldId="1682"/>
            <ac:spMk id="79" creationId="{6795331F-AD7C-4181-9603-874AE4765925}"/>
          </ac:spMkLst>
        </pc:spChg>
        <pc:spChg chg="del mod topLvl">
          <ac:chgData name="Andrea Mazzini (Nokia)" userId="f1211406-0d6c-4714-b16e-a1a1af34d4da" providerId="ADAL" clId="{8C90F667-4A5F-411F-914E-C8F6167A95BB}" dt="2023-07-26T15:04:53.417" v="2270" actId="21"/>
          <ac:spMkLst>
            <pc:docMk/>
            <pc:sldMk cId="3100316756" sldId="1682"/>
            <ac:spMk id="80" creationId="{314597E2-3438-4902-9B35-E907D2E901F7}"/>
          </ac:spMkLst>
        </pc:spChg>
        <pc:spChg chg="del mod topLvl">
          <ac:chgData name="Andrea Mazzini (Nokia)" userId="f1211406-0d6c-4714-b16e-a1a1af34d4da" providerId="ADAL" clId="{8C90F667-4A5F-411F-914E-C8F6167A95BB}" dt="2023-07-26T15:04:53.417" v="2270" actId="21"/>
          <ac:spMkLst>
            <pc:docMk/>
            <pc:sldMk cId="3100316756" sldId="1682"/>
            <ac:spMk id="81" creationId="{EF277789-378E-4B50-B90E-D776189F91F7}"/>
          </ac:spMkLst>
        </pc:spChg>
        <pc:spChg chg="del mod topLvl">
          <ac:chgData name="Andrea Mazzini (Nokia)" userId="f1211406-0d6c-4714-b16e-a1a1af34d4da" providerId="ADAL" clId="{8C90F667-4A5F-411F-914E-C8F6167A95BB}" dt="2023-07-26T15:04:53.417" v="2270" actId="21"/>
          <ac:spMkLst>
            <pc:docMk/>
            <pc:sldMk cId="3100316756" sldId="1682"/>
            <ac:spMk id="82" creationId="{F1687F79-96E7-4855-A65E-1B506CDC9990}"/>
          </ac:spMkLst>
        </pc:spChg>
        <pc:spChg chg="del mod topLvl">
          <ac:chgData name="Andrea Mazzini (Nokia)" userId="f1211406-0d6c-4714-b16e-a1a1af34d4da" providerId="ADAL" clId="{8C90F667-4A5F-411F-914E-C8F6167A95BB}" dt="2023-07-26T15:04:53.417" v="2270" actId="21"/>
          <ac:spMkLst>
            <pc:docMk/>
            <pc:sldMk cId="3100316756" sldId="1682"/>
            <ac:spMk id="83" creationId="{5074A54A-B0E3-4154-B56C-CE29BDEB08D1}"/>
          </ac:spMkLst>
        </pc:spChg>
        <pc:spChg chg="del mod topLvl">
          <ac:chgData name="Andrea Mazzini (Nokia)" userId="f1211406-0d6c-4714-b16e-a1a1af34d4da" providerId="ADAL" clId="{8C90F667-4A5F-411F-914E-C8F6167A95BB}" dt="2023-07-26T15:04:53.417" v="2270" actId="21"/>
          <ac:spMkLst>
            <pc:docMk/>
            <pc:sldMk cId="3100316756" sldId="1682"/>
            <ac:spMk id="84" creationId="{5DD26886-9BB9-4ACC-819B-AD38214677BE}"/>
          </ac:spMkLst>
        </pc:spChg>
        <pc:spChg chg="del mod topLvl">
          <ac:chgData name="Andrea Mazzini (Nokia)" userId="f1211406-0d6c-4714-b16e-a1a1af34d4da" providerId="ADAL" clId="{8C90F667-4A5F-411F-914E-C8F6167A95BB}" dt="2023-07-26T15:04:53.417" v="2270" actId="21"/>
          <ac:spMkLst>
            <pc:docMk/>
            <pc:sldMk cId="3100316756" sldId="1682"/>
            <ac:spMk id="85" creationId="{310FBC94-D99B-4234-BF4B-96FE29B46BF4}"/>
          </ac:spMkLst>
        </pc:spChg>
        <pc:grpChg chg="del mod">
          <ac:chgData name="Andrea Mazzini (Nokia)" userId="f1211406-0d6c-4714-b16e-a1a1af34d4da" providerId="ADAL" clId="{8C90F667-4A5F-411F-914E-C8F6167A95BB}" dt="2023-07-26T14:37:45.166" v="2008" actId="165"/>
          <ac:grpSpMkLst>
            <pc:docMk/>
            <pc:sldMk cId="3100316756" sldId="1682"/>
            <ac:grpSpMk id="2" creationId="{9C79DFBB-547A-4D30-9D80-8E799E27F7EE}"/>
          </ac:grpSpMkLst>
        </pc:grpChg>
        <pc:grpChg chg="del mod topLvl">
          <ac:chgData name="Andrea Mazzini (Nokia)" userId="f1211406-0d6c-4714-b16e-a1a1af34d4da" providerId="ADAL" clId="{8C90F667-4A5F-411F-914E-C8F6167A95BB}" dt="2023-07-26T14:37:45.536" v="2009" actId="165"/>
          <ac:grpSpMkLst>
            <pc:docMk/>
            <pc:sldMk cId="3100316756" sldId="1682"/>
            <ac:grpSpMk id="51" creationId="{1A7AC61C-C5EC-495D-A5BD-0E177EA902A3}"/>
          </ac:grpSpMkLst>
        </pc:grpChg>
        <pc:grpChg chg="del mod topLvl">
          <ac:chgData name="Andrea Mazzini (Nokia)" userId="f1211406-0d6c-4714-b16e-a1a1af34d4da" providerId="ADAL" clId="{8C90F667-4A5F-411F-914E-C8F6167A95BB}" dt="2023-07-26T14:37:45.536" v="2009" actId="165"/>
          <ac:grpSpMkLst>
            <pc:docMk/>
            <pc:sldMk cId="3100316756" sldId="1682"/>
            <ac:grpSpMk id="73" creationId="{11584236-DE6F-4FF7-BD20-28B4212338FE}"/>
          </ac:grpSpMkLst>
        </pc:grpChg>
        <pc:picChg chg="del mod topLvl">
          <ac:chgData name="Andrea Mazzini (Nokia)" userId="f1211406-0d6c-4714-b16e-a1a1af34d4da" providerId="ADAL" clId="{8C90F667-4A5F-411F-914E-C8F6167A95BB}" dt="2023-07-26T14:37:54.890" v="2012" actId="478"/>
          <ac:picMkLst>
            <pc:docMk/>
            <pc:sldMk cId="3100316756" sldId="1682"/>
            <ac:picMk id="47" creationId="{77A1DAFC-0D50-4DF6-80AF-68FFE429D18A}"/>
          </ac:picMkLst>
        </pc:picChg>
        <pc:picChg chg="del mod topLvl">
          <ac:chgData name="Andrea Mazzini (Nokia)" userId="f1211406-0d6c-4714-b16e-a1a1af34d4da" providerId="ADAL" clId="{8C90F667-4A5F-411F-914E-C8F6167A95BB}" dt="2023-07-26T14:37:54.890" v="2012" actId="478"/>
          <ac:picMkLst>
            <pc:docMk/>
            <pc:sldMk cId="3100316756" sldId="1682"/>
            <ac:picMk id="48" creationId="{02AFE01E-9A4F-4751-AE62-844674385389}"/>
          </ac:picMkLst>
        </pc:picChg>
        <pc:picChg chg="del">
          <ac:chgData name="Andrea Mazzini (Nokia)" userId="f1211406-0d6c-4714-b16e-a1a1af34d4da" providerId="ADAL" clId="{8C90F667-4A5F-411F-914E-C8F6167A95BB}" dt="2023-07-26T14:37:40.970" v="2007" actId="478"/>
          <ac:picMkLst>
            <pc:docMk/>
            <pc:sldMk cId="3100316756" sldId="1682"/>
            <ac:picMk id="49" creationId="{7C472661-BE00-46C1-9918-5D1B59FFB124}"/>
          </ac:picMkLst>
        </pc:picChg>
        <pc:picChg chg="del mod topLvl">
          <ac:chgData name="Andrea Mazzini (Nokia)" userId="f1211406-0d6c-4714-b16e-a1a1af34d4da" providerId="ADAL" clId="{8C90F667-4A5F-411F-914E-C8F6167A95BB}" dt="2023-07-26T14:38:05.834" v="2013" actId="478"/>
          <ac:picMkLst>
            <pc:docMk/>
            <pc:sldMk cId="3100316756" sldId="1682"/>
            <ac:picMk id="52" creationId="{FFD84236-5932-478C-8F9A-B7AE43B32ACE}"/>
          </ac:picMkLst>
        </pc:picChg>
        <pc:picChg chg="del mod topLvl">
          <ac:chgData name="Andrea Mazzini (Nokia)" userId="f1211406-0d6c-4714-b16e-a1a1af34d4da" providerId="ADAL" clId="{8C90F667-4A5F-411F-914E-C8F6167A95BB}" dt="2023-07-26T14:38:05.834" v="2013" actId="478"/>
          <ac:picMkLst>
            <pc:docMk/>
            <pc:sldMk cId="3100316756" sldId="1682"/>
            <ac:picMk id="53" creationId="{7F30FB90-10C7-4B02-9186-9081D2243B0B}"/>
          </ac:picMkLst>
        </pc:picChg>
        <pc:picChg chg="del mod topLvl">
          <ac:chgData name="Andrea Mazzini (Nokia)" userId="f1211406-0d6c-4714-b16e-a1a1af34d4da" providerId="ADAL" clId="{8C90F667-4A5F-411F-914E-C8F6167A95BB}" dt="2023-07-26T14:38:05.834" v="2013" actId="478"/>
          <ac:picMkLst>
            <pc:docMk/>
            <pc:sldMk cId="3100316756" sldId="1682"/>
            <ac:picMk id="54" creationId="{F69D149C-1D03-48A5-B3AF-02BF2EAA8DD8}"/>
          </ac:picMkLst>
        </pc:picChg>
        <pc:picChg chg="del mod topLvl">
          <ac:chgData name="Andrea Mazzini (Nokia)" userId="f1211406-0d6c-4714-b16e-a1a1af34d4da" providerId="ADAL" clId="{8C90F667-4A5F-411F-914E-C8F6167A95BB}" dt="2023-07-26T14:37:52.151" v="2011" actId="478"/>
          <ac:picMkLst>
            <pc:docMk/>
            <pc:sldMk cId="3100316756" sldId="1682"/>
            <ac:picMk id="69" creationId="{F0E00746-996E-4E0D-A899-56DD5B701CCF}"/>
          </ac:picMkLst>
        </pc:picChg>
        <pc:picChg chg="del mod topLvl">
          <ac:chgData name="Andrea Mazzini (Nokia)" userId="f1211406-0d6c-4714-b16e-a1a1af34d4da" providerId="ADAL" clId="{8C90F667-4A5F-411F-914E-C8F6167A95BB}" dt="2023-07-26T14:37:52.151" v="2011" actId="478"/>
          <ac:picMkLst>
            <pc:docMk/>
            <pc:sldMk cId="3100316756" sldId="1682"/>
            <ac:picMk id="70" creationId="{15ACBCB0-C51E-47C4-BDDD-52742CC8B9F5}"/>
          </ac:picMkLst>
        </pc:picChg>
        <pc:picChg chg="del mod topLvl">
          <ac:chgData name="Andrea Mazzini (Nokia)" userId="f1211406-0d6c-4714-b16e-a1a1af34d4da" providerId="ADAL" clId="{8C90F667-4A5F-411F-914E-C8F6167A95BB}" dt="2023-07-26T14:37:52.151" v="2011" actId="478"/>
          <ac:picMkLst>
            <pc:docMk/>
            <pc:sldMk cId="3100316756" sldId="1682"/>
            <ac:picMk id="71" creationId="{BA3847CD-89BB-4525-A20C-CA5148F0E21E}"/>
          </ac:picMkLst>
        </pc:picChg>
        <pc:picChg chg="del mod topLvl">
          <ac:chgData name="Andrea Mazzini (Nokia)" userId="f1211406-0d6c-4714-b16e-a1a1af34d4da" providerId="ADAL" clId="{8C90F667-4A5F-411F-914E-C8F6167A95BB}" dt="2023-07-26T14:37:49.456" v="2010" actId="478"/>
          <ac:picMkLst>
            <pc:docMk/>
            <pc:sldMk cId="3100316756" sldId="1682"/>
            <ac:picMk id="74" creationId="{584A50EE-8C34-4082-810D-C2D5C16FB94D}"/>
          </ac:picMkLst>
        </pc:picChg>
        <pc:picChg chg="del mod topLvl">
          <ac:chgData name="Andrea Mazzini (Nokia)" userId="f1211406-0d6c-4714-b16e-a1a1af34d4da" providerId="ADAL" clId="{8C90F667-4A5F-411F-914E-C8F6167A95BB}" dt="2023-07-26T14:37:49.456" v="2010" actId="478"/>
          <ac:picMkLst>
            <pc:docMk/>
            <pc:sldMk cId="3100316756" sldId="1682"/>
            <ac:picMk id="75" creationId="{895501B3-52C5-403D-8AA8-9DCB9BCEC0D2}"/>
          </ac:picMkLst>
        </pc:picChg>
        <pc:picChg chg="del mod topLvl">
          <ac:chgData name="Andrea Mazzini (Nokia)" userId="f1211406-0d6c-4714-b16e-a1a1af34d4da" providerId="ADAL" clId="{8C90F667-4A5F-411F-914E-C8F6167A95BB}" dt="2023-07-26T14:37:49.456" v="2010" actId="478"/>
          <ac:picMkLst>
            <pc:docMk/>
            <pc:sldMk cId="3100316756" sldId="1682"/>
            <ac:picMk id="76" creationId="{03187AE6-0735-4FF9-9FE3-A942D7B8525A}"/>
          </ac:picMkLst>
        </pc:picChg>
      </pc:sldChg>
      <pc:sldChg chg="del">
        <pc:chgData name="Andrea Mazzini (Nokia)" userId="f1211406-0d6c-4714-b16e-a1a1af34d4da" providerId="ADAL" clId="{8C90F667-4A5F-411F-914E-C8F6167A95BB}" dt="2023-07-24T09:03:20.131" v="102" actId="47"/>
        <pc:sldMkLst>
          <pc:docMk/>
          <pc:sldMk cId="3464364806" sldId="1688"/>
        </pc:sldMkLst>
      </pc:sldChg>
      <pc:sldChg chg="del">
        <pc:chgData name="Andrea Mazzini (Nokia)" userId="f1211406-0d6c-4714-b16e-a1a1af34d4da" providerId="ADAL" clId="{8C90F667-4A5F-411F-914E-C8F6167A95BB}" dt="2023-07-26T15:24:13.800" v="2624" actId="47"/>
        <pc:sldMkLst>
          <pc:docMk/>
          <pc:sldMk cId="803840598" sldId="1689"/>
        </pc:sldMkLst>
      </pc:sldChg>
      <pc:sldChg chg="del">
        <pc:chgData name="Andrea Mazzini (Nokia)" userId="f1211406-0d6c-4714-b16e-a1a1af34d4da" providerId="ADAL" clId="{8C90F667-4A5F-411F-914E-C8F6167A95BB}" dt="2023-07-24T16:41:36.069" v="1432" actId="2696"/>
        <pc:sldMkLst>
          <pc:docMk/>
          <pc:sldMk cId="4278046098" sldId="1690"/>
        </pc:sldMkLst>
      </pc:sldChg>
      <pc:sldChg chg="del">
        <pc:chgData name="Andrea Mazzini (Nokia)" userId="f1211406-0d6c-4714-b16e-a1a1af34d4da" providerId="ADAL" clId="{8C90F667-4A5F-411F-914E-C8F6167A95BB}" dt="2023-07-24T09:05:38.652" v="261" actId="47"/>
        <pc:sldMkLst>
          <pc:docMk/>
          <pc:sldMk cId="2467257108" sldId="1692"/>
        </pc:sldMkLst>
      </pc:sldChg>
      <pc:sldChg chg="del">
        <pc:chgData name="Andrea Mazzini (Nokia)" userId="f1211406-0d6c-4714-b16e-a1a1af34d4da" providerId="ADAL" clId="{8C90F667-4A5F-411F-914E-C8F6167A95BB}" dt="2023-07-24T09:05:09.830" v="218" actId="47"/>
        <pc:sldMkLst>
          <pc:docMk/>
          <pc:sldMk cId="2081518787" sldId="1695"/>
        </pc:sldMkLst>
      </pc:sldChg>
      <pc:sldChg chg="del">
        <pc:chgData name="Andrea Mazzini (Nokia)" userId="f1211406-0d6c-4714-b16e-a1a1af34d4da" providerId="ADAL" clId="{8C90F667-4A5F-411F-914E-C8F6167A95BB}" dt="2023-07-24T09:05:09.117" v="217" actId="47"/>
        <pc:sldMkLst>
          <pc:docMk/>
          <pc:sldMk cId="520465287" sldId="1697"/>
        </pc:sldMkLst>
      </pc:sldChg>
      <pc:sldChg chg="del">
        <pc:chgData name="Andrea Mazzini (Nokia)" userId="f1211406-0d6c-4714-b16e-a1a1af34d4da" providerId="ADAL" clId="{8C90F667-4A5F-411F-914E-C8F6167A95BB}" dt="2023-07-24T09:05:06.905" v="214" actId="47"/>
        <pc:sldMkLst>
          <pc:docMk/>
          <pc:sldMk cId="526688733" sldId="1698"/>
        </pc:sldMkLst>
      </pc:sldChg>
      <pc:sldChg chg="del">
        <pc:chgData name="Andrea Mazzini (Nokia)" userId="f1211406-0d6c-4714-b16e-a1a1af34d4da" providerId="ADAL" clId="{8C90F667-4A5F-411F-914E-C8F6167A95BB}" dt="2023-07-24T09:05:08.672" v="216" actId="47"/>
        <pc:sldMkLst>
          <pc:docMk/>
          <pc:sldMk cId="3935994859" sldId="1700"/>
        </pc:sldMkLst>
      </pc:sldChg>
      <pc:sldChg chg="del">
        <pc:chgData name="Andrea Mazzini (Nokia)" userId="f1211406-0d6c-4714-b16e-a1a1af34d4da" providerId="ADAL" clId="{8C90F667-4A5F-411F-914E-C8F6167A95BB}" dt="2023-07-24T09:00:31.070" v="26" actId="47"/>
        <pc:sldMkLst>
          <pc:docMk/>
          <pc:sldMk cId="3961587224" sldId="1704"/>
        </pc:sldMkLst>
      </pc:sldChg>
      <pc:sldChg chg="del">
        <pc:chgData name="Andrea Mazzini (Nokia)" userId="f1211406-0d6c-4714-b16e-a1a1af34d4da" providerId="ADAL" clId="{8C90F667-4A5F-411F-914E-C8F6167A95BB}" dt="2023-07-24T09:00:32.167" v="27" actId="47"/>
        <pc:sldMkLst>
          <pc:docMk/>
          <pc:sldMk cId="2919714778" sldId="1705"/>
        </pc:sldMkLst>
      </pc:sldChg>
      <pc:sldChg chg="addSp delSp modSp del mod">
        <pc:chgData name="Andrea Mazzini (Nokia)" userId="f1211406-0d6c-4714-b16e-a1a1af34d4da" providerId="ADAL" clId="{8C90F667-4A5F-411F-914E-C8F6167A95BB}" dt="2023-07-26T15:24:17.232" v="2625" actId="47"/>
        <pc:sldMkLst>
          <pc:docMk/>
          <pc:sldMk cId="2373766298" sldId="1708"/>
        </pc:sldMkLst>
        <pc:spChg chg="add del mod">
          <ac:chgData name="Andrea Mazzini (Nokia)" userId="f1211406-0d6c-4714-b16e-a1a1af34d4da" providerId="ADAL" clId="{8C90F667-4A5F-411F-914E-C8F6167A95BB}" dt="2023-07-26T12:32:26.708" v="1452"/>
          <ac:spMkLst>
            <pc:docMk/>
            <pc:sldMk cId="2373766298" sldId="1708"/>
            <ac:spMk id="3" creationId="{901FD3F2-BACD-5488-C1DF-977FE0AC17D7}"/>
          </ac:spMkLst>
        </pc:spChg>
        <pc:spChg chg="add del mod">
          <ac:chgData name="Andrea Mazzini (Nokia)" userId="f1211406-0d6c-4714-b16e-a1a1af34d4da" providerId="ADAL" clId="{8C90F667-4A5F-411F-914E-C8F6167A95BB}" dt="2023-07-26T12:32:26.708" v="1452"/>
          <ac:spMkLst>
            <pc:docMk/>
            <pc:sldMk cId="2373766298" sldId="1708"/>
            <ac:spMk id="7" creationId="{3C735278-2BEE-04C5-D35D-A226679004C2}"/>
          </ac:spMkLst>
        </pc:spChg>
        <pc:spChg chg="add del mod">
          <ac:chgData name="Andrea Mazzini (Nokia)" userId="f1211406-0d6c-4714-b16e-a1a1af34d4da" providerId="ADAL" clId="{8C90F667-4A5F-411F-914E-C8F6167A95BB}" dt="2023-07-26T12:32:26.708" v="1452"/>
          <ac:spMkLst>
            <pc:docMk/>
            <pc:sldMk cId="2373766298" sldId="1708"/>
            <ac:spMk id="8" creationId="{3C837ACB-4FBB-EF40-A4E3-113F6A6D1E1D}"/>
          </ac:spMkLst>
        </pc:spChg>
        <pc:spChg chg="add del mod">
          <ac:chgData name="Andrea Mazzini (Nokia)" userId="f1211406-0d6c-4714-b16e-a1a1af34d4da" providerId="ADAL" clId="{8C90F667-4A5F-411F-914E-C8F6167A95BB}" dt="2023-07-26T12:32:26.708" v="1452"/>
          <ac:spMkLst>
            <pc:docMk/>
            <pc:sldMk cId="2373766298" sldId="1708"/>
            <ac:spMk id="9" creationId="{0CC22FDC-C879-23AB-84E2-A8983CC5B83A}"/>
          </ac:spMkLst>
        </pc:spChg>
        <pc:spChg chg="add del mod">
          <ac:chgData name="Andrea Mazzini (Nokia)" userId="f1211406-0d6c-4714-b16e-a1a1af34d4da" providerId="ADAL" clId="{8C90F667-4A5F-411F-914E-C8F6167A95BB}" dt="2023-07-26T12:32:26.708" v="1452"/>
          <ac:spMkLst>
            <pc:docMk/>
            <pc:sldMk cId="2373766298" sldId="1708"/>
            <ac:spMk id="13" creationId="{15F2C2E0-8B93-F93A-4B40-7217774BDD2C}"/>
          </ac:spMkLst>
        </pc:spChg>
        <pc:spChg chg="add del mod">
          <ac:chgData name="Andrea Mazzini (Nokia)" userId="f1211406-0d6c-4714-b16e-a1a1af34d4da" providerId="ADAL" clId="{8C90F667-4A5F-411F-914E-C8F6167A95BB}" dt="2023-07-26T12:32:26.708" v="1452"/>
          <ac:spMkLst>
            <pc:docMk/>
            <pc:sldMk cId="2373766298" sldId="1708"/>
            <ac:spMk id="14" creationId="{58C8432C-A7C9-D0D2-EE3B-CCA9B15B4FE5}"/>
          </ac:spMkLst>
        </pc:spChg>
        <pc:spChg chg="add del mod">
          <ac:chgData name="Andrea Mazzini (Nokia)" userId="f1211406-0d6c-4714-b16e-a1a1af34d4da" providerId="ADAL" clId="{8C90F667-4A5F-411F-914E-C8F6167A95BB}" dt="2023-07-26T12:32:26.708" v="1452"/>
          <ac:spMkLst>
            <pc:docMk/>
            <pc:sldMk cId="2373766298" sldId="1708"/>
            <ac:spMk id="15" creationId="{A78D80FD-D357-8CC0-0601-BCBE98A0CB95}"/>
          </ac:spMkLst>
        </pc:spChg>
        <pc:spChg chg="add del mod">
          <ac:chgData name="Andrea Mazzini (Nokia)" userId="f1211406-0d6c-4714-b16e-a1a1af34d4da" providerId="ADAL" clId="{8C90F667-4A5F-411F-914E-C8F6167A95BB}" dt="2023-07-26T12:32:26.708" v="1452"/>
          <ac:spMkLst>
            <pc:docMk/>
            <pc:sldMk cId="2373766298" sldId="1708"/>
            <ac:spMk id="16" creationId="{7D5095D6-71AB-03C5-AB6C-5DA17B7EA7B1}"/>
          </ac:spMkLst>
        </pc:spChg>
        <pc:spChg chg="add del mod">
          <ac:chgData name="Andrea Mazzini (Nokia)" userId="f1211406-0d6c-4714-b16e-a1a1af34d4da" providerId="ADAL" clId="{8C90F667-4A5F-411F-914E-C8F6167A95BB}" dt="2023-07-26T12:32:26.708" v="1452"/>
          <ac:spMkLst>
            <pc:docMk/>
            <pc:sldMk cId="2373766298" sldId="1708"/>
            <ac:spMk id="17" creationId="{4BAA0E24-4107-F52A-C4D9-2FA0223D8139}"/>
          </ac:spMkLst>
        </pc:spChg>
        <pc:spChg chg="add del mod">
          <ac:chgData name="Andrea Mazzini (Nokia)" userId="f1211406-0d6c-4714-b16e-a1a1af34d4da" providerId="ADAL" clId="{8C90F667-4A5F-411F-914E-C8F6167A95BB}" dt="2023-07-26T12:32:26.708" v="1452"/>
          <ac:spMkLst>
            <pc:docMk/>
            <pc:sldMk cId="2373766298" sldId="1708"/>
            <ac:spMk id="18" creationId="{254D0448-704B-71F5-4100-31CDB40E79E8}"/>
          </ac:spMkLst>
        </pc:spChg>
        <pc:spChg chg="add mod">
          <ac:chgData name="Andrea Mazzini (Nokia)" userId="f1211406-0d6c-4714-b16e-a1a1af34d4da" providerId="ADAL" clId="{8C90F667-4A5F-411F-914E-C8F6167A95BB}" dt="2023-07-26T13:02:53.387" v="1518" actId="1076"/>
          <ac:spMkLst>
            <pc:docMk/>
            <pc:sldMk cId="2373766298" sldId="1708"/>
            <ac:spMk id="22" creationId="{70E7EB3A-CDE3-0B40-78BC-5A61FBA5C210}"/>
          </ac:spMkLst>
        </pc:spChg>
        <pc:spChg chg="add mod">
          <ac:chgData name="Andrea Mazzini (Nokia)" userId="f1211406-0d6c-4714-b16e-a1a1af34d4da" providerId="ADAL" clId="{8C90F667-4A5F-411F-914E-C8F6167A95BB}" dt="2023-07-26T13:02:53.387" v="1518" actId="1076"/>
          <ac:spMkLst>
            <pc:docMk/>
            <pc:sldMk cId="2373766298" sldId="1708"/>
            <ac:spMk id="26" creationId="{972FE7FA-DBA7-C7F2-0C89-48E9AB26CD42}"/>
          </ac:spMkLst>
        </pc:spChg>
        <pc:spChg chg="add mod">
          <ac:chgData name="Andrea Mazzini (Nokia)" userId="f1211406-0d6c-4714-b16e-a1a1af34d4da" providerId="ADAL" clId="{8C90F667-4A5F-411F-914E-C8F6167A95BB}" dt="2023-07-26T13:02:53.387" v="1518" actId="1076"/>
          <ac:spMkLst>
            <pc:docMk/>
            <pc:sldMk cId="2373766298" sldId="1708"/>
            <ac:spMk id="27" creationId="{FCFD8B16-C477-FD3B-DDD3-9F05BDC22C11}"/>
          </ac:spMkLst>
        </pc:spChg>
        <pc:spChg chg="add mod">
          <ac:chgData name="Andrea Mazzini (Nokia)" userId="f1211406-0d6c-4714-b16e-a1a1af34d4da" providerId="ADAL" clId="{8C90F667-4A5F-411F-914E-C8F6167A95BB}" dt="2023-07-26T13:02:53.387" v="1518" actId="1076"/>
          <ac:spMkLst>
            <pc:docMk/>
            <pc:sldMk cId="2373766298" sldId="1708"/>
            <ac:spMk id="28" creationId="{4E038DF4-C655-1C01-AF05-CD78BF9A4075}"/>
          </ac:spMkLst>
        </pc:spChg>
        <pc:spChg chg="mod">
          <ac:chgData name="Andrea Mazzini (Nokia)" userId="f1211406-0d6c-4714-b16e-a1a1af34d4da" providerId="ADAL" clId="{8C90F667-4A5F-411F-914E-C8F6167A95BB}" dt="2023-07-26T12:27:31.345" v="1448" actId="1037"/>
          <ac:spMkLst>
            <pc:docMk/>
            <pc:sldMk cId="2373766298" sldId="1708"/>
            <ac:spMk id="625" creationId="{47F6A219-6C55-4B7B-A728-E1420E5455F9}"/>
          </ac:spMkLst>
        </pc:spChg>
        <pc:spChg chg="add mod">
          <ac:chgData name="Andrea Mazzini (Nokia)" userId="f1211406-0d6c-4714-b16e-a1a1af34d4da" providerId="ADAL" clId="{8C90F667-4A5F-411F-914E-C8F6167A95BB}" dt="2023-07-26T13:03:33.203" v="1525" actId="1076"/>
          <ac:spMkLst>
            <pc:docMk/>
            <pc:sldMk cId="2373766298" sldId="1708"/>
            <ac:spMk id="672" creationId="{5B450BE5-8BE6-79A4-F648-BC94C265D88F}"/>
          </ac:spMkLst>
        </pc:spChg>
        <pc:spChg chg="add mod">
          <ac:chgData name="Andrea Mazzini (Nokia)" userId="f1211406-0d6c-4714-b16e-a1a1af34d4da" providerId="ADAL" clId="{8C90F667-4A5F-411F-914E-C8F6167A95BB}" dt="2023-07-26T13:05:48.039" v="1540" actId="14100"/>
          <ac:spMkLst>
            <pc:docMk/>
            <pc:sldMk cId="2373766298" sldId="1708"/>
            <ac:spMk id="673" creationId="{20BB8E0D-2D87-6BFF-5561-7545C3AB321D}"/>
          </ac:spMkLst>
        </pc:spChg>
        <pc:spChg chg="add mod">
          <ac:chgData name="Andrea Mazzini (Nokia)" userId="f1211406-0d6c-4714-b16e-a1a1af34d4da" providerId="ADAL" clId="{8C90F667-4A5F-411F-914E-C8F6167A95BB}" dt="2023-07-26T13:04:29.664" v="1536" actId="14100"/>
          <ac:spMkLst>
            <pc:docMk/>
            <pc:sldMk cId="2373766298" sldId="1708"/>
            <ac:spMk id="674" creationId="{382901FA-FF08-7918-E034-38E9704C3A2F}"/>
          </ac:spMkLst>
        </pc:spChg>
        <pc:spChg chg="add mod">
          <ac:chgData name="Andrea Mazzini (Nokia)" userId="f1211406-0d6c-4714-b16e-a1a1af34d4da" providerId="ADAL" clId="{8C90F667-4A5F-411F-914E-C8F6167A95BB}" dt="2023-07-26T13:02:53.387" v="1518" actId="1076"/>
          <ac:spMkLst>
            <pc:docMk/>
            <pc:sldMk cId="2373766298" sldId="1708"/>
            <ac:spMk id="675" creationId="{FC5AEEC8-1FEF-E5DA-386E-9C7CAFBDF32F}"/>
          </ac:spMkLst>
        </pc:spChg>
        <pc:spChg chg="add mod">
          <ac:chgData name="Andrea Mazzini (Nokia)" userId="f1211406-0d6c-4714-b16e-a1a1af34d4da" providerId="ADAL" clId="{8C90F667-4A5F-411F-914E-C8F6167A95BB}" dt="2023-07-26T13:02:53.387" v="1518" actId="1076"/>
          <ac:spMkLst>
            <pc:docMk/>
            <pc:sldMk cId="2373766298" sldId="1708"/>
            <ac:spMk id="676" creationId="{E30B232A-0D79-BB83-E37C-861A99C610B4}"/>
          </ac:spMkLst>
        </pc:spChg>
        <pc:spChg chg="add mod">
          <ac:chgData name="Andrea Mazzini (Nokia)" userId="f1211406-0d6c-4714-b16e-a1a1af34d4da" providerId="ADAL" clId="{8C90F667-4A5F-411F-914E-C8F6167A95BB}" dt="2023-07-26T13:02:53.387" v="1518" actId="1076"/>
          <ac:spMkLst>
            <pc:docMk/>
            <pc:sldMk cId="2373766298" sldId="1708"/>
            <ac:spMk id="677" creationId="{7FDDFBC5-747A-E677-0584-4BB1E87D460B}"/>
          </ac:spMkLst>
        </pc:spChg>
        <pc:spChg chg="add del mod">
          <ac:chgData name="Andrea Mazzini (Nokia)" userId="f1211406-0d6c-4714-b16e-a1a1af34d4da" providerId="ADAL" clId="{8C90F667-4A5F-411F-914E-C8F6167A95BB}" dt="2023-07-26T13:03:52.331" v="1528" actId="478"/>
          <ac:spMkLst>
            <pc:docMk/>
            <pc:sldMk cId="2373766298" sldId="1708"/>
            <ac:spMk id="681" creationId="{A3D9CDD2-29C7-309E-1EA0-B490F2977FFC}"/>
          </ac:spMkLst>
        </pc:spChg>
        <pc:spChg chg="mod">
          <ac:chgData name="Andrea Mazzini (Nokia)" userId="f1211406-0d6c-4714-b16e-a1a1af34d4da" providerId="ADAL" clId="{8C90F667-4A5F-411F-914E-C8F6167A95BB}" dt="2023-07-26T12:27:26.650" v="1441" actId="1038"/>
          <ac:spMkLst>
            <pc:docMk/>
            <pc:sldMk cId="2373766298" sldId="1708"/>
            <ac:spMk id="707" creationId="{283543A3-4315-4165-A262-08E2F052F4F8}"/>
          </ac:spMkLst>
        </pc:spChg>
        <pc:spChg chg="mod">
          <ac:chgData name="Andrea Mazzini (Nokia)" userId="f1211406-0d6c-4714-b16e-a1a1af34d4da" providerId="ADAL" clId="{8C90F667-4A5F-411F-914E-C8F6167A95BB}" dt="2023-07-26T12:42:20.556" v="1514" actId="14100"/>
          <ac:spMkLst>
            <pc:docMk/>
            <pc:sldMk cId="2373766298" sldId="1708"/>
            <ac:spMk id="717" creationId="{A5CBFB4D-D5E8-41E3-AE36-4FCDFAF33FA1}"/>
          </ac:spMkLst>
        </pc:spChg>
        <pc:spChg chg="del">
          <ac:chgData name="Andrea Mazzini (Nokia)" userId="f1211406-0d6c-4714-b16e-a1a1af34d4da" providerId="ADAL" clId="{8C90F667-4A5F-411F-914E-C8F6167A95BB}" dt="2023-07-26T12:37:45.620" v="1472" actId="478"/>
          <ac:spMkLst>
            <pc:docMk/>
            <pc:sldMk cId="2373766298" sldId="1708"/>
            <ac:spMk id="764" creationId="{EDC3FF47-14B0-4F15-897E-318B94F5AE2E}"/>
          </ac:spMkLst>
        </pc:spChg>
        <pc:spChg chg="del">
          <ac:chgData name="Andrea Mazzini (Nokia)" userId="f1211406-0d6c-4714-b16e-a1a1af34d4da" providerId="ADAL" clId="{8C90F667-4A5F-411F-914E-C8F6167A95BB}" dt="2023-07-26T12:37:45.620" v="1472" actId="478"/>
          <ac:spMkLst>
            <pc:docMk/>
            <pc:sldMk cId="2373766298" sldId="1708"/>
            <ac:spMk id="768" creationId="{326165F9-F21D-4C11-B7B4-310BEDE60D0F}"/>
          </ac:spMkLst>
        </pc:spChg>
        <pc:spChg chg="del">
          <ac:chgData name="Andrea Mazzini (Nokia)" userId="f1211406-0d6c-4714-b16e-a1a1af34d4da" providerId="ADAL" clId="{8C90F667-4A5F-411F-914E-C8F6167A95BB}" dt="2023-07-26T12:37:45.620" v="1472" actId="478"/>
          <ac:spMkLst>
            <pc:docMk/>
            <pc:sldMk cId="2373766298" sldId="1708"/>
            <ac:spMk id="769" creationId="{7794EA54-1F7A-4261-8AB2-C938B94DA476}"/>
          </ac:spMkLst>
        </pc:spChg>
        <pc:spChg chg="del">
          <ac:chgData name="Andrea Mazzini (Nokia)" userId="f1211406-0d6c-4714-b16e-a1a1af34d4da" providerId="ADAL" clId="{8C90F667-4A5F-411F-914E-C8F6167A95BB}" dt="2023-07-26T12:37:45.620" v="1472" actId="478"/>
          <ac:spMkLst>
            <pc:docMk/>
            <pc:sldMk cId="2373766298" sldId="1708"/>
            <ac:spMk id="770" creationId="{1F6F8955-159C-45D4-8BAA-20A2D3FBA5DE}"/>
          </ac:spMkLst>
        </pc:spChg>
        <pc:spChg chg="del">
          <ac:chgData name="Andrea Mazzini (Nokia)" userId="f1211406-0d6c-4714-b16e-a1a1af34d4da" providerId="ADAL" clId="{8C90F667-4A5F-411F-914E-C8F6167A95BB}" dt="2023-07-26T12:37:45.620" v="1472" actId="478"/>
          <ac:spMkLst>
            <pc:docMk/>
            <pc:sldMk cId="2373766298" sldId="1708"/>
            <ac:spMk id="771" creationId="{21790ED7-2156-4B58-8175-A655285FB0FE}"/>
          </ac:spMkLst>
        </pc:spChg>
        <pc:spChg chg="del">
          <ac:chgData name="Andrea Mazzini (Nokia)" userId="f1211406-0d6c-4714-b16e-a1a1af34d4da" providerId="ADAL" clId="{8C90F667-4A5F-411F-914E-C8F6167A95BB}" dt="2023-07-26T12:37:45.620" v="1472" actId="478"/>
          <ac:spMkLst>
            <pc:docMk/>
            <pc:sldMk cId="2373766298" sldId="1708"/>
            <ac:spMk id="772" creationId="{6DDCCDA6-BFA1-46E4-BA86-8D25DB04EF3D}"/>
          </ac:spMkLst>
        </pc:spChg>
        <pc:spChg chg="del">
          <ac:chgData name="Andrea Mazzini (Nokia)" userId="f1211406-0d6c-4714-b16e-a1a1af34d4da" providerId="ADAL" clId="{8C90F667-4A5F-411F-914E-C8F6167A95BB}" dt="2023-07-26T12:37:45.620" v="1472" actId="478"/>
          <ac:spMkLst>
            <pc:docMk/>
            <pc:sldMk cId="2373766298" sldId="1708"/>
            <ac:spMk id="776" creationId="{59EE317B-EBE4-470A-9C1C-EBC8F5EF42AB}"/>
          </ac:spMkLst>
        </pc:spChg>
        <pc:spChg chg="del">
          <ac:chgData name="Andrea Mazzini (Nokia)" userId="f1211406-0d6c-4714-b16e-a1a1af34d4da" providerId="ADAL" clId="{8C90F667-4A5F-411F-914E-C8F6167A95BB}" dt="2023-07-26T12:37:45.620" v="1472" actId="478"/>
          <ac:spMkLst>
            <pc:docMk/>
            <pc:sldMk cId="2373766298" sldId="1708"/>
            <ac:spMk id="777" creationId="{14230924-D8D4-459A-9976-3613A42C3C58}"/>
          </ac:spMkLst>
        </pc:spChg>
        <pc:spChg chg="del">
          <ac:chgData name="Andrea Mazzini (Nokia)" userId="f1211406-0d6c-4714-b16e-a1a1af34d4da" providerId="ADAL" clId="{8C90F667-4A5F-411F-914E-C8F6167A95BB}" dt="2023-07-26T12:37:45.620" v="1472" actId="478"/>
          <ac:spMkLst>
            <pc:docMk/>
            <pc:sldMk cId="2373766298" sldId="1708"/>
            <ac:spMk id="778" creationId="{D3CD7C4E-0FED-4F9C-852A-E6971EF61F09}"/>
          </ac:spMkLst>
        </pc:spChg>
        <pc:spChg chg="mod">
          <ac:chgData name="Andrea Mazzini (Nokia)" userId="f1211406-0d6c-4714-b16e-a1a1af34d4da" providerId="ADAL" clId="{8C90F667-4A5F-411F-914E-C8F6167A95BB}" dt="2023-07-26T12:42:15.373" v="1513" actId="14100"/>
          <ac:spMkLst>
            <pc:docMk/>
            <pc:sldMk cId="2373766298" sldId="1708"/>
            <ac:spMk id="779" creationId="{174DE1BF-2C77-4369-A89B-BE9B2E93F9C5}"/>
          </ac:spMkLst>
        </pc:spChg>
        <pc:spChg chg="del">
          <ac:chgData name="Andrea Mazzini (Nokia)" userId="f1211406-0d6c-4714-b16e-a1a1af34d4da" providerId="ADAL" clId="{8C90F667-4A5F-411F-914E-C8F6167A95BB}" dt="2023-07-26T13:03:27.537" v="1524" actId="478"/>
          <ac:spMkLst>
            <pc:docMk/>
            <pc:sldMk cId="2373766298" sldId="1708"/>
            <ac:spMk id="793" creationId="{9DF7FAA5-9BB5-4ECC-90C4-3AA7A5FAD9D9}"/>
          </ac:spMkLst>
        </pc:spChg>
        <pc:spChg chg="mod">
          <ac:chgData name="Andrea Mazzini (Nokia)" userId="f1211406-0d6c-4714-b16e-a1a1af34d4da" providerId="ADAL" clId="{8C90F667-4A5F-411F-914E-C8F6167A95BB}" dt="2023-07-26T13:03:56.846" v="1530" actId="166"/>
          <ac:spMkLst>
            <pc:docMk/>
            <pc:sldMk cId="2373766298" sldId="1708"/>
            <ac:spMk id="798" creationId="{54FC5100-0D37-48EB-B7B7-A442687E1173}"/>
          </ac:spMkLst>
        </pc:spChg>
        <pc:spChg chg="mod">
          <ac:chgData name="Andrea Mazzini (Nokia)" userId="f1211406-0d6c-4714-b16e-a1a1af34d4da" providerId="ADAL" clId="{8C90F667-4A5F-411F-914E-C8F6167A95BB}" dt="2023-07-26T13:05:44.101" v="1539" actId="14100"/>
          <ac:spMkLst>
            <pc:docMk/>
            <pc:sldMk cId="2373766298" sldId="1708"/>
            <ac:spMk id="799" creationId="{C187FC74-694C-42ED-A223-51BF5622B85A}"/>
          </ac:spMkLst>
        </pc:spChg>
        <pc:spChg chg="mod">
          <ac:chgData name="Andrea Mazzini (Nokia)" userId="f1211406-0d6c-4714-b16e-a1a1af34d4da" providerId="ADAL" clId="{8C90F667-4A5F-411F-914E-C8F6167A95BB}" dt="2023-07-26T13:04:20.054" v="1534" actId="14100"/>
          <ac:spMkLst>
            <pc:docMk/>
            <pc:sldMk cId="2373766298" sldId="1708"/>
            <ac:spMk id="800" creationId="{0BA39A61-D2FE-4836-B516-DFE484A02B95}"/>
          </ac:spMkLst>
        </pc:spChg>
        <pc:spChg chg="mod">
          <ac:chgData name="Andrea Mazzini (Nokia)" userId="f1211406-0d6c-4714-b16e-a1a1af34d4da" providerId="ADAL" clId="{8C90F667-4A5F-411F-914E-C8F6167A95BB}" dt="2023-07-26T12:32:41.801" v="1463" actId="1038"/>
          <ac:spMkLst>
            <pc:docMk/>
            <pc:sldMk cId="2373766298" sldId="1708"/>
            <ac:spMk id="829" creationId="{76D75579-96A2-4ABB-8833-42D9ADCB8875}"/>
          </ac:spMkLst>
        </pc:spChg>
        <pc:spChg chg="mod">
          <ac:chgData name="Andrea Mazzini (Nokia)" userId="f1211406-0d6c-4714-b16e-a1a1af34d4da" providerId="ADAL" clId="{8C90F667-4A5F-411F-914E-C8F6167A95BB}" dt="2023-07-26T12:32:41.801" v="1463" actId="1038"/>
          <ac:spMkLst>
            <pc:docMk/>
            <pc:sldMk cId="2373766298" sldId="1708"/>
            <ac:spMk id="830" creationId="{5FB44545-BCF1-4512-925C-1F189F2456A5}"/>
          </ac:spMkLst>
        </pc:spChg>
        <pc:spChg chg="mod">
          <ac:chgData name="Andrea Mazzini (Nokia)" userId="f1211406-0d6c-4714-b16e-a1a1af34d4da" providerId="ADAL" clId="{8C90F667-4A5F-411F-914E-C8F6167A95BB}" dt="2023-07-26T12:32:41.801" v="1463" actId="1038"/>
          <ac:spMkLst>
            <pc:docMk/>
            <pc:sldMk cId="2373766298" sldId="1708"/>
            <ac:spMk id="838" creationId="{7F704656-E689-4E7F-A456-0C811719BE64}"/>
          </ac:spMkLst>
        </pc:spChg>
        <pc:spChg chg="mod">
          <ac:chgData name="Andrea Mazzini (Nokia)" userId="f1211406-0d6c-4714-b16e-a1a1af34d4da" providerId="ADAL" clId="{8C90F667-4A5F-411F-914E-C8F6167A95BB}" dt="2023-07-26T13:02:55.836" v="1519" actId="1076"/>
          <ac:spMkLst>
            <pc:docMk/>
            <pc:sldMk cId="2373766298" sldId="1708"/>
            <ac:spMk id="839" creationId="{D226060F-7A0C-4F77-81AD-44B50EC44307}"/>
          </ac:spMkLst>
        </pc:spChg>
        <pc:spChg chg="mod">
          <ac:chgData name="Andrea Mazzini (Nokia)" userId="f1211406-0d6c-4714-b16e-a1a1af34d4da" providerId="ADAL" clId="{8C90F667-4A5F-411F-914E-C8F6167A95BB}" dt="2023-07-26T12:32:34.797" v="1454" actId="14100"/>
          <ac:spMkLst>
            <pc:docMk/>
            <pc:sldMk cId="2373766298" sldId="1708"/>
            <ac:spMk id="845" creationId="{BBCB4A03-7AB9-4CB3-A7FA-4140B90CD539}"/>
          </ac:spMkLst>
        </pc:spChg>
        <pc:spChg chg="mod">
          <ac:chgData name="Andrea Mazzini (Nokia)" userId="f1211406-0d6c-4714-b16e-a1a1af34d4da" providerId="ADAL" clId="{8C90F667-4A5F-411F-914E-C8F6167A95BB}" dt="2023-07-26T12:38:06.348" v="1473" actId="14100"/>
          <ac:spMkLst>
            <pc:docMk/>
            <pc:sldMk cId="2373766298" sldId="1708"/>
            <ac:spMk id="848" creationId="{A20122CB-F809-4D74-8A73-AB52D733F9E6}"/>
          </ac:spMkLst>
        </pc:spChg>
        <pc:spChg chg="del">
          <ac:chgData name="Andrea Mazzini (Nokia)" userId="f1211406-0d6c-4714-b16e-a1a1af34d4da" providerId="ADAL" clId="{8C90F667-4A5F-411F-914E-C8F6167A95BB}" dt="2023-07-26T12:37:45.620" v="1472" actId="478"/>
          <ac:spMkLst>
            <pc:docMk/>
            <pc:sldMk cId="2373766298" sldId="1708"/>
            <ac:spMk id="853" creationId="{511382DB-66DC-43CD-89C8-1F9E9520713E}"/>
          </ac:spMkLst>
        </pc:spChg>
        <pc:spChg chg="del">
          <ac:chgData name="Andrea Mazzini (Nokia)" userId="f1211406-0d6c-4714-b16e-a1a1af34d4da" providerId="ADAL" clId="{8C90F667-4A5F-411F-914E-C8F6167A95BB}" dt="2023-07-26T12:37:45.620" v="1472" actId="478"/>
          <ac:spMkLst>
            <pc:docMk/>
            <pc:sldMk cId="2373766298" sldId="1708"/>
            <ac:spMk id="854" creationId="{25B8B8E9-5CE8-4627-9235-4F956B1A19E8}"/>
          </ac:spMkLst>
        </pc:spChg>
        <pc:spChg chg="del">
          <ac:chgData name="Andrea Mazzini (Nokia)" userId="f1211406-0d6c-4714-b16e-a1a1af34d4da" providerId="ADAL" clId="{8C90F667-4A5F-411F-914E-C8F6167A95BB}" dt="2023-07-26T12:37:45.620" v="1472" actId="478"/>
          <ac:spMkLst>
            <pc:docMk/>
            <pc:sldMk cId="2373766298" sldId="1708"/>
            <ac:spMk id="855" creationId="{9AD086D9-A256-43EC-A786-84F1399BC02A}"/>
          </ac:spMkLst>
        </pc:spChg>
        <pc:spChg chg="del">
          <ac:chgData name="Andrea Mazzini (Nokia)" userId="f1211406-0d6c-4714-b16e-a1a1af34d4da" providerId="ADAL" clId="{8C90F667-4A5F-411F-914E-C8F6167A95BB}" dt="2023-07-26T12:37:45.620" v="1472" actId="478"/>
          <ac:spMkLst>
            <pc:docMk/>
            <pc:sldMk cId="2373766298" sldId="1708"/>
            <ac:spMk id="856" creationId="{97D95C65-FC05-43A9-B0A7-6A7BE2A8E549}"/>
          </ac:spMkLst>
        </pc:spChg>
        <pc:spChg chg="del">
          <ac:chgData name="Andrea Mazzini (Nokia)" userId="f1211406-0d6c-4714-b16e-a1a1af34d4da" providerId="ADAL" clId="{8C90F667-4A5F-411F-914E-C8F6167A95BB}" dt="2023-07-26T12:37:45.620" v="1472" actId="478"/>
          <ac:spMkLst>
            <pc:docMk/>
            <pc:sldMk cId="2373766298" sldId="1708"/>
            <ac:spMk id="857" creationId="{F4C0AD22-5BE0-4CA5-B820-C51A31267EFD}"/>
          </ac:spMkLst>
        </pc:spChg>
        <pc:spChg chg="del">
          <ac:chgData name="Andrea Mazzini (Nokia)" userId="f1211406-0d6c-4714-b16e-a1a1af34d4da" providerId="ADAL" clId="{8C90F667-4A5F-411F-914E-C8F6167A95BB}" dt="2023-07-26T12:37:45.620" v="1472" actId="478"/>
          <ac:spMkLst>
            <pc:docMk/>
            <pc:sldMk cId="2373766298" sldId="1708"/>
            <ac:spMk id="858" creationId="{692B61FA-433E-4860-AF98-80C43D9BB4AF}"/>
          </ac:spMkLst>
        </pc:spChg>
        <pc:picChg chg="add del mod">
          <ac:chgData name="Andrea Mazzini (Nokia)" userId="f1211406-0d6c-4714-b16e-a1a1af34d4da" providerId="ADAL" clId="{8C90F667-4A5F-411F-914E-C8F6167A95BB}" dt="2023-07-26T12:32:26.708" v="1452"/>
          <ac:picMkLst>
            <pc:docMk/>
            <pc:sldMk cId="2373766298" sldId="1708"/>
            <ac:picMk id="4" creationId="{B0738CB3-3DC4-769C-2CA0-A14D870C6F12}"/>
          </ac:picMkLst>
        </pc:picChg>
        <pc:picChg chg="add del mod">
          <ac:chgData name="Andrea Mazzini (Nokia)" userId="f1211406-0d6c-4714-b16e-a1a1af34d4da" providerId="ADAL" clId="{8C90F667-4A5F-411F-914E-C8F6167A95BB}" dt="2023-07-26T12:32:26.708" v="1452"/>
          <ac:picMkLst>
            <pc:docMk/>
            <pc:sldMk cId="2373766298" sldId="1708"/>
            <ac:picMk id="5" creationId="{510B8F8D-D899-F3B0-B085-8468F430E5D6}"/>
          </ac:picMkLst>
        </pc:picChg>
        <pc:picChg chg="add del mod">
          <ac:chgData name="Andrea Mazzini (Nokia)" userId="f1211406-0d6c-4714-b16e-a1a1af34d4da" providerId="ADAL" clId="{8C90F667-4A5F-411F-914E-C8F6167A95BB}" dt="2023-07-26T12:32:26.708" v="1452"/>
          <ac:picMkLst>
            <pc:docMk/>
            <pc:sldMk cId="2373766298" sldId="1708"/>
            <ac:picMk id="6" creationId="{67577407-A487-5EFD-3E43-32946113BCF2}"/>
          </ac:picMkLst>
        </pc:picChg>
        <pc:picChg chg="add del mod">
          <ac:chgData name="Andrea Mazzini (Nokia)" userId="f1211406-0d6c-4714-b16e-a1a1af34d4da" providerId="ADAL" clId="{8C90F667-4A5F-411F-914E-C8F6167A95BB}" dt="2023-07-26T12:32:26.708" v="1452"/>
          <ac:picMkLst>
            <pc:docMk/>
            <pc:sldMk cId="2373766298" sldId="1708"/>
            <ac:picMk id="10" creationId="{B33E18AB-BC48-D82E-6029-41281D407E20}"/>
          </ac:picMkLst>
        </pc:picChg>
        <pc:picChg chg="add del mod">
          <ac:chgData name="Andrea Mazzini (Nokia)" userId="f1211406-0d6c-4714-b16e-a1a1af34d4da" providerId="ADAL" clId="{8C90F667-4A5F-411F-914E-C8F6167A95BB}" dt="2023-07-26T12:32:26.708" v="1452"/>
          <ac:picMkLst>
            <pc:docMk/>
            <pc:sldMk cId="2373766298" sldId="1708"/>
            <ac:picMk id="11" creationId="{5170A35C-FC32-D476-AB86-7DFFAD1A4506}"/>
          </ac:picMkLst>
        </pc:picChg>
        <pc:picChg chg="add del mod">
          <ac:chgData name="Andrea Mazzini (Nokia)" userId="f1211406-0d6c-4714-b16e-a1a1af34d4da" providerId="ADAL" clId="{8C90F667-4A5F-411F-914E-C8F6167A95BB}" dt="2023-07-26T12:32:26.708" v="1452"/>
          <ac:picMkLst>
            <pc:docMk/>
            <pc:sldMk cId="2373766298" sldId="1708"/>
            <ac:picMk id="12" creationId="{531DB151-D1AF-5B18-90E6-E8067E40BEE8}"/>
          </ac:picMkLst>
        </pc:picChg>
        <pc:picChg chg="add mod">
          <ac:chgData name="Andrea Mazzini (Nokia)" userId="f1211406-0d6c-4714-b16e-a1a1af34d4da" providerId="ADAL" clId="{8C90F667-4A5F-411F-914E-C8F6167A95BB}" dt="2023-07-26T13:02:53.387" v="1518" actId="1076"/>
          <ac:picMkLst>
            <pc:docMk/>
            <pc:sldMk cId="2373766298" sldId="1708"/>
            <ac:picMk id="23" creationId="{C3DF9E99-61CA-2042-DEA6-3069CDF675EC}"/>
          </ac:picMkLst>
        </pc:picChg>
        <pc:picChg chg="add mod">
          <ac:chgData name="Andrea Mazzini (Nokia)" userId="f1211406-0d6c-4714-b16e-a1a1af34d4da" providerId="ADAL" clId="{8C90F667-4A5F-411F-914E-C8F6167A95BB}" dt="2023-07-26T13:02:53.387" v="1518" actId="1076"/>
          <ac:picMkLst>
            <pc:docMk/>
            <pc:sldMk cId="2373766298" sldId="1708"/>
            <ac:picMk id="24" creationId="{6E2F7C26-F6CA-78E2-CFFD-C281969549D5}"/>
          </ac:picMkLst>
        </pc:picChg>
        <pc:picChg chg="add mod">
          <ac:chgData name="Andrea Mazzini (Nokia)" userId="f1211406-0d6c-4714-b16e-a1a1af34d4da" providerId="ADAL" clId="{8C90F667-4A5F-411F-914E-C8F6167A95BB}" dt="2023-07-26T13:02:53.387" v="1518" actId="1076"/>
          <ac:picMkLst>
            <pc:docMk/>
            <pc:sldMk cId="2373766298" sldId="1708"/>
            <ac:picMk id="25" creationId="{6AA6F30F-4F4A-F9A8-0738-B4F7644DF3D2}"/>
          </ac:picMkLst>
        </pc:picChg>
        <pc:picChg chg="add mod">
          <ac:chgData name="Andrea Mazzini (Nokia)" userId="f1211406-0d6c-4714-b16e-a1a1af34d4da" providerId="ADAL" clId="{8C90F667-4A5F-411F-914E-C8F6167A95BB}" dt="2023-07-26T13:02:53.387" v="1518" actId="1076"/>
          <ac:picMkLst>
            <pc:docMk/>
            <pc:sldMk cId="2373766298" sldId="1708"/>
            <ac:picMk id="29" creationId="{05B82CBD-E185-0421-5D5F-E4CABF2B58A5}"/>
          </ac:picMkLst>
        </pc:picChg>
        <pc:picChg chg="add mod">
          <ac:chgData name="Andrea Mazzini (Nokia)" userId="f1211406-0d6c-4714-b16e-a1a1af34d4da" providerId="ADAL" clId="{8C90F667-4A5F-411F-914E-C8F6167A95BB}" dt="2023-07-26T13:02:53.387" v="1518" actId="1076"/>
          <ac:picMkLst>
            <pc:docMk/>
            <pc:sldMk cId="2373766298" sldId="1708"/>
            <ac:picMk id="30" creationId="{A41B0E64-ECFD-E6C2-2EA9-93933EFE1C66}"/>
          </ac:picMkLst>
        </pc:picChg>
        <pc:picChg chg="add mod">
          <ac:chgData name="Andrea Mazzini (Nokia)" userId="f1211406-0d6c-4714-b16e-a1a1af34d4da" providerId="ADAL" clId="{8C90F667-4A5F-411F-914E-C8F6167A95BB}" dt="2023-07-26T13:02:53.387" v="1518" actId="1076"/>
          <ac:picMkLst>
            <pc:docMk/>
            <pc:sldMk cId="2373766298" sldId="1708"/>
            <ac:picMk id="31" creationId="{38436187-A1E0-40EE-1914-855211177992}"/>
          </ac:picMkLst>
        </pc:picChg>
        <pc:picChg chg="mod">
          <ac:chgData name="Andrea Mazzini (Nokia)" userId="f1211406-0d6c-4714-b16e-a1a1af34d4da" providerId="ADAL" clId="{8C90F667-4A5F-411F-914E-C8F6167A95BB}" dt="2023-07-26T12:27:31.345" v="1448" actId="1037"/>
          <ac:picMkLst>
            <pc:docMk/>
            <pc:sldMk cId="2373766298" sldId="1708"/>
            <ac:picMk id="618" creationId="{F39A1410-979F-4CBB-80AC-0FAEC549C70A}"/>
          </ac:picMkLst>
        </pc:picChg>
        <pc:picChg chg="mod">
          <ac:chgData name="Andrea Mazzini (Nokia)" userId="f1211406-0d6c-4714-b16e-a1a1af34d4da" providerId="ADAL" clId="{8C90F667-4A5F-411F-914E-C8F6167A95BB}" dt="2023-07-26T12:27:31.345" v="1448" actId="1037"/>
          <ac:picMkLst>
            <pc:docMk/>
            <pc:sldMk cId="2373766298" sldId="1708"/>
            <ac:picMk id="619" creationId="{02A1DE8E-90B4-4D33-816E-64E9CE1EDD59}"/>
          </ac:picMkLst>
        </pc:picChg>
        <pc:picChg chg="mod">
          <ac:chgData name="Andrea Mazzini (Nokia)" userId="f1211406-0d6c-4714-b16e-a1a1af34d4da" providerId="ADAL" clId="{8C90F667-4A5F-411F-914E-C8F6167A95BB}" dt="2023-07-26T12:27:31.345" v="1448" actId="1037"/>
          <ac:picMkLst>
            <pc:docMk/>
            <pc:sldMk cId="2373766298" sldId="1708"/>
            <ac:picMk id="620" creationId="{31423B14-6790-4BB1-9212-ABEC907D6A15}"/>
          </ac:picMkLst>
        </pc:picChg>
        <pc:picChg chg="mod">
          <ac:chgData name="Andrea Mazzini (Nokia)" userId="f1211406-0d6c-4714-b16e-a1a1af34d4da" providerId="ADAL" clId="{8C90F667-4A5F-411F-914E-C8F6167A95BB}" dt="2023-07-26T12:27:26.650" v="1441" actId="1038"/>
          <ac:picMkLst>
            <pc:docMk/>
            <pc:sldMk cId="2373766298" sldId="1708"/>
            <ac:picMk id="657" creationId="{395C0F10-F55F-41C7-ACF7-64A9C253BF2B}"/>
          </ac:picMkLst>
        </pc:picChg>
        <pc:picChg chg="mod">
          <ac:chgData name="Andrea Mazzini (Nokia)" userId="f1211406-0d6c-4714-b16e-a1a1af34d4da" providerId="ADAL" clId="{8C90F667-4A5F-411F-914E-C8F6167A95BB}" dt="2023-07-26T12:27:26.650" v="1441" actId="1038"/>
          <ac:picMkLst>
            <pc:docMk/>
            <pc:sldMk cId="2373766298" sldId="1708"/>
            <ac:picMk id="667" creationId="{1E29BAD4-C0AA-4EA5-BF60-9123FE74DC17}"/>
          </ac:picMkLst>
        </pc:picChg>
        <pc:picChg chg="add mod">
          <ac:chgData name="Andrea Mazzini (Nokia)" userId="f1211406-0d6c-4714-b16e-a1a1af34d4da" providerId="ADAL" clId="{8C90F667-4A5F-411F-914E-C8F6167A95BB}" dt="2023-07-26T13:03:49.083" v="1527" actId="1076"/>
          <ac:picMkLst>
            <pc:docMk/>
            <pc:sldMk cId="2373766298" sldId="1708"/>
            <ac:picMk id="678" creationId="{57D0571E-D65E-B44E-D49B-1A97486A9799}"/>
          </ac:picMkLst>
        </pc:picChg>
        <pc:picChg chg="add mod">
          <ac:chgData name="Andrea Mazzini (Nokia)" userId="f1211406-0d6c-4714-b16e-a1a1af34d4da" providerId="ADAL" clId="{8C90F667-4A5F-411F-914E-C8F6167A95BB}" dt="2023-07-26T13:03:49.083" v="1527" actId="1076"/>
          <ac:picMkLst>
            <pc:docMk/>
            <pc:sldMk cId="2373766298" sldId="1708"/>
            <ac:picMk id="679" creationId="{3BDC1019-9D97-28C4-215D-46062A9CAF69}"/>
          </ac:picMkLst>
        </pc:picChg>
        <pc:picChg chg="add mod">
          <ac:chgData name="Andrea Mazzini (Nokia)" userId="f1211406-0d6c-4714-b16e-a1a1af34d4da" providerId="ADAL" clId="{8C90F667-4A5F-411F-914E-C8F6167A95BB}" dt="2023-07-26T13:03:49.083" v="1527" actId="1076"/>
          <ac:picMkLst>
            <pc:docMk/>
            <pc:sldMk cId="2373766298" sldId="1708"/>
            <ac:picMk id="680" creationId="{BE3FAE52-D79C-9484-A56F-FFEA08C9CE7F}"/>
          </ac:picMkLst>
        </pc:picChg>
        <pc:picChg chg="add mod">
          <ac:chgData name="Andrea Mazzini (Nokia)" userId="f1211406-0d6c-4714-b16e-a1a1af34d4da" providerId="ADAL" clId="{8C90F667-4A5F-411F-914E-C8F6167A95BB}" dt="2023-07-26T13:04:39.989" v="1538" actId="1076"/>
          <ac:picMkLst>
            <pc:docMk/>
            <pc:sldMk cId="2373766298" sldId="1708"/>
            <ac:picMk id="682" creationId="{CCC0DE2A-DCEB-2CE4-DD67-C2560EC3EDD4}"/>
          </ac:picMkLst>
        </pc:picChg>
        <pc:picChg chg="mod">
          <ac:chgData name="Andrea Mazzini (Nokia)" userId="f1211406-0d6c-4714-b16e-a1a1af34d4da" providerId="ADAL" clId="{8C90F667-4A5F-411F-914E-C8F6167A95BB}" dt="2023-07-26T12:27:26.650" v="1441" actId="1038"/>
          <ac:picMkLst>
            <pc:docMk/>
            <pc:sldMk cId="2373766298" sldId="1708"/>
            <ac:picMk id="689" creationId="{85E4F623-0DCE-4287-A4E6-DAB610D69BFC}"/>
          </ac:picMkLst>
        </pc:picChg>
        <pc:picChg chg="del">
          <ac:chgData name="Andrea Mazzini (Nokia)" userId="f1211406-0d6c-4714-b16e-a1a1af34d4da" providerId="ADAL" clId="{8C90F667-4A5F-411F-914E-C8F6167A95BB}" dt="2023-07-26T12:37:45.620" v="1472" actId="478"/>
          <ac:picMkLst>
            <pc:docMk/>
            <pc:sldMk cId="2373766298" sldId="1708"/>
            <ac:picMk id="765" creationId="{5FA3F7FB-988E-433E-AF60-61F622EF0551}"/>
          </ac:picMkLst>
        </pc:picChg>
        <pc:picChg chg="del">
          <ac:chgData name="Andrea Mazzini (Nokia)" userId="f1211406-0d6c-4714-b16e-a1a1af34d4da" providerId="ADAL" clId="{8C90F667-4A5F-411F-914E-C8F6167A95BB}" dt="2023-07-26T12:37:45.620" v="1472" actId="478"/>
          <ac:picMkLst>
            <pc:docMk/>
            <pc:sldMk cId="2373766298" sldId="1708"/>
            <ac:picMk id="766" creationId="{E8C257D9-8888-487F-B861-843EFB5CD09D}"/>
          </ac:picMkLst>
        </pc:picChg>
        <pc:picChg chg="del">
          <ac:chgData name="Andrea Mazzini (Nokia)" userId="f1211406-0d6c-4714-b16e-a1a1af34d4da" providerId="ADAL" clId="{8C90F667-4A5F-411F-914E-C8F6167A95BB}" dt="2023-07-26T12:37:45.620" v="1472" actId="478"/>
          <ac:picMkLst>
            <pc:docMk/>
            <pc:sldMk cId="2373766298" sldId="1708"/>
            <ac:picMk id="767" creationId="{20119001-EFC8-4344-BF73-C9EDC735BDBF}"/>
          </ac:picMkLst>
        </pc:picChg>
        <pc:picChg chg="del">
          <ac:chgData name="Andrea Mazzini (Nokia)" userId="f1211406-0d6c-4714-b16e-a1a1af34d4da" providerId="ADAL" clId="{8C90F667-4A5F-411F-914E-C8F6167A95BB}" dt="2023-07-26T12:37:45.620" v="1472" actId="478"/>
          <ac:picMkLst>
            <pc:docMk/>
            <pc:sldMk cId="2373766298" sldId="1708"/>
            <ac:picMk id="773" creationId="{8BA2CA93-61B2-49DB-A59B-C4890973BF14}"/>
          </ac:picMkLst>
        </pc:picChg>
        <pc:picChg chg="del">
          <ac:chgData name="Andrea Mazzini (Nokia)" userId="f1211406-0d6c-4714-b16e-a1a1af34d4da" providerId="ADAL" clId="{8C90F667-4A5F-411F-914E-C8F6167A95BB}" dt="2023-07-26T12:37:45.620" v="1472" actId="478"/>
          <ac:picMkLst>
            <pc:docMk/>
            <pc:sldMk cId="2373766298" sldId="1708"/>
            <ac:picMk id="774" creationId="{1FB0C07E-D067-41B2-AD21-4A4CCD56386B}"/>
          </ac:picMkLst>
        </pc:picChg>
        <pc:picChg chg="del">
          <ac:chgData name="Andrea Mazzini (Nokia)" userId="f1211406-0d6c-4714-b16e-a1a1af34d4da" providerId="ADAL" clId="{8C90F667-4A5F-411F-914E-C8F6167A95BB}" dt="2023-07-26T12:37:45.620" v="1472" actId="478"/>
          <ac:picMkLst>
            <pc:docMk/>
            <pc:sldMk cId="2373766298" sldId="1708"/>
            <ac:picMk id="775" creationId="{72EA0856-264D-463C-84F3-4203D9985329}"/>
          </ac:picMkLst>
        </pc:picChg>
        <pc:cxnChg chg="add mod">
          <ac:chgData name="Andrea Mazzini (Nokia)" userId="f1211406-0d6c-4714-b16e-a1a1af34d4da" providerId="ADAL" clId="{8C90F667-4A5F-411F-914E-C8F6167A95BB}" dt="2023-07-26T12:32:59.591" v="1465" actId="1076"/>
          <ac:cxnSpMkLst>
            <pc:docMk/>
            <pc:sldMk cId="2373766298" sldId="1708"/>
            <ac:cxnSpMk id="20" creationId="{0D16F4C5-99CC-CC63-B833-2EBB5D84C69D}"/>
          </ac:cxnSpMkLst>
        </pc:cxnChg>
        <pc:cxnChg chg="add mod">
          <ac:chgData name="Andrea Mazzini (Nokia)" userId="f1211406-0d6c-4714-b16e-a1a1af34d4da" providerId="ADAL" clId="{8C90F667-4A5F-411F-914E-C8F6167A95BB}" dt="2023-07-26T12:33:04.733" v="1467" actId="1076"/>
          <ac:cxnSpMkLst>
            <pc:docMk/>
            <pc:sldMk cId="2373766298" sldId="1708"/>
            <ac:cxnSpMk id="21" creationId="{E3563522-7A13-DF9E-5882-E9E038B61403}"/>
          </ac:cxnSpMkLst>
        </pc:cxnChg>
      </pc:sldChg>
      <pc:sldChg chg="del">
        <pc:chgData name="Andrea Mazzini (Nokia)" userId="f1211406-0d6c-4714-b16e-a1a1af34d4da" providerId="ADAL" clId="{8C90F667-4A5F-411F-914E-C8F6167A95BB}" dt="2023-07-24T09:05:10.410" v="219" actId="47"/>
        <pc:sldMkLst>
          <pc:docMk/>
          <pc:sldMk cId="1062170999" sldId="1709"/>
        </pc:sldMkLst>
      </pc:sldChg>
      <pc:sldChg chg="del">
        <pc:chgData name="Andrea Mazzini (Nokia)" userId="f1211406-0d6c-4714-b16e-a1a1af34d4da" providerId="ADAL" clId="{8C90F667-4A5F-411F-914E-C8F6167A95BB}" dt="2023-07-24T09:05:10.806" v="220" actId="47"/>
        <pc:sldMkLst>
          <pc:docMk/>
          <pc:sldMk cId="93878184" sldId="1712"/>
        </pc:sldMkLst>
      </pc:sldChg>
      <pc:sldChg chg="del">
        <pc:chgData name="Andrea Mazzini (Nokia)" userId="f1211406-0d6c-4714-b16e-a1a1af34d4da" providerId="ADAL" clId="{8C90F667-4A5F-411F-914E-C8F6167A95BB}" dt="2023-07-24T09:05:12.957" v="223" actId="47"/>
        <pc:sldMkLst>
          <pc:docMk/>
          <pc:sldMk cId="411548069" sldId="1713"/>
        </pc:sldMkLst>
      </pc:sldChg>
      <pc:sldChg chg="del">
        <pc:chgData name="Andrea Mazzini (Nokia)" userId="f1211406-0d6c-4714-b16e-a1a1af34d4da" providerId="ADAL" clId="{8C90F667-4A5F-411F-914E-C8F6167A95BB}" dt="2023-07-26T15:23:23.934" v="2621" actId="47"/>
        <pc:sldMkLst>
          <pc:docMk/>
          <pc:sldMk cId="32959074" sldId="1718"/>
        </pc:sldMkLst>
      </pc:sldChg>
      <pc:sldChg chg="del">
        <pc:chgData name="Andrea Mazzini (Nokia)" userId="f1211406-0d6c-4714-b16e-a1a1af34d4da" providerId="ADAL" clId="{8C90F667-4A5F-411F-914E-C8F6167A95BB}" dt="2023-07-24T09:00:28.980" v="24" actId="47"/>
        <pc:sldMkLst>
          <pc:docMk/>
          <pc:sldMk cId="3439912073" sldId="1719"/>
        </pc:sldMkLst>
      </pc:sldChg>
      <pc:sldChg chg="del">
        <pc:chgData name="Andrea Mazzini (Nokia)" userId="f1211406-0d6c-4714-b16e-a1a1af34d4da" providerId="ADAL" clId="{8C90F667-4A5F-411F-914E-C8F6167A95BB}" dt="2023-07-24T09:00:29.477" v="25" actId="47"/>
        <pc:sldMkLst>
          <pc:docMk/>
          <pc:sldMk cId="1833281841" sldId="1720"/>
        </pc:sldMkLst>
      </pc:sldChg>
      <pc:sldChg chg="del">
        <pc:chgData name="Andrea Mazzini (Nokia)" userId="f1211406-0d6c-4714-b16e-a1a1af34d4da" providerId="ADAL" clId="{8C90F667-4A5F-411F-914E-C8F6167A95BB}" dt="2023-07-24T09:00:59.053" v="31" actId="47"/>
        <pc:sldMkLst>
          <pc:docMk/>
          <pc:sldMk cId="2915536602" sldId="1723"/>
        </pc:sldMkLst>
      </pc:sldChg>
      <pc:sldChg chg="del">
        <pc:chgData name="Andrea Mazzini (Nokia)" userId="f1211406-0d6c-4714-b16e-a1a1af34d4da" providerId="ADAL" clId="{8C90F667-4A5F-411F-914E-C8F6167A95BB}" dt="2023-07-24T09:05:50.626" v="277" actId="47"/>
        <pc:sldMkLst>
          <pc:docMk/>
          <pc:sldMk cId="574405059" sldId="1730"/>
        </pc:sldMkLst>
      </pc:sldChg>
      <pc:sldChg chg="del">
        <pc:chgData name="Andrea Mazzini (Nokia)" userId="f1211406-0d6c-4714-b16e-a1a1af34d4da" providerId="ADAL" clId="{8C90F667-4A5F-411F-914E-C8F6167A95BB}" dt="2023-07-24T09:05:54.187" v="285" actId="47"/>
        <pc:sldMkLst>
          <pc:docMk/>
          <pc:sldMk cId="1491991843" sldId="1733"/>
        </pc:sldMkLst>
      </pc:sldChg>
      <pc:sldChg chg="del">
        <pc:chgData name="Andrea Mazzini (Nokia)" userId="f1211406-0d6c-4714-b16e-a1a1af34d4da" providerId="ADAL" clId="{8C90F667-4A5F-411F-914E-C8F6167A95BB}" dt="2023-07-24T09:05:54.411" v="286" actId="47"/>
        <pc:sldMkLst>
          <pc:docMk/>
          <pc:sldMk cId="3760279353" sldId="1734"/>
        </pc:sldMkLst>
      </pc:sldChg>
      <pc:sldChg chg="del">
        <pc:chgData name="Andrea Mazzini (Nokia)" userId="f1211406-0d6c-4714-b16e-a1a1af34d4da" providerId="ADAL" clId="{8C90F667-4A5F-411F-914E-C8F6167A95BB}" dt="2023-07-24T09:03:20.916" v="103" actId="47"/>
        <pc:sldMkLst>
          <pc:docMk/>
          <pc:sldMk cId="740427287" sldId="1739"/>
        </pc:sldMkLst>
      </pc:sldChg>
      <pc:sldChg chg="del">
        <pc:chgData name="Andrea Mazzini (Nokia)" userId="f1211406-0d6c-4714-b16e-a1a1af34d4da" providerId="ADAL" clId="{8C90F667-4A5F-411F-914E-C8F6167A95BB}" dt="2023-07-24T09:04:24.137" v="181" actId="47"/>
        <pc:sldMkLst>
          <pc:docMk/>
          <pc:sldMk cId="3639958692" sldId="1745"/>
        </pc:sldMkLst>
      </pc:sldChg>
      <pc:sldChg chg="del">
        <pc:chgData name="Andrea Mazzini (Nokia)" userId="f1211406-0d6c-4714-b16e-a1a1af34d4da" providerId="ADAL" clId="{8C90F667-4A5F-411F-914E-C8F6167A95BB}" dt="2023-07-24T09:03:21.678" v="104" actId="47"/>
        <pc:sldMkLst>
          <pc:docMk/>
          <pc:sldMk cId="1715924280" sldId="1762"/>
        </pc:sldMkLst>
      </pc:sldChg>
      <pc:sldChg chg="del">
        <pc:chgData name="Andrea Mazzini (Nokia)" userId="f1211406-0d6c-4714-b16e-a1a1af34d4da" providerId="ADAL" clId="{8C90F667-4A5F-411F-914E-C8F6167A95BB}" dt="2023-07-24T09:04:25.454" v="188" actId="47"/>
        <pc:sldMkLst>
          <pc:docMk/>
          <pc:sldMk cId="2627326382" sldId="1763"/>
        </pc:sldMkLst>
      </pc:sldChg>
      <pc:sldChg chg="del">
        <pc:chgData name="Andrea Mazzini (Nokia)" userId="f1211406-0d6c-4714-b16e-a1a1af34d4da" providerId="ADAL" clId="{8C90F667-4A5F-411F-914E-C8F6167A95BB}" dt="2023-07-24T09:04:24.900" v="185" actId="47"/>
        <pc:sldMkLst>
          <pc:docMk/>
          <pc:sldMk cId="820487770" sldId="1764"/>
        </pc:sldMkLst>
      </pc:sldChg>
      <pc:sldChg chg="del">
        <pc:chgData name="Andrea Mazzini (Nokia)" userId="f1211406-0d6c-4714-b16e-a1a1af34d4da" providerId="ADAL" clId="{8C90F667-4A5F-411F-914E-C8F6167A95BB}" dt="2023-07-24T09:04:25.102" v="186" actId="47"/>
        <pc:sldMkLst>
          <pc:docMk/>
          <pc:sldMk cId="3406972323" sldId="1765"/>
        </pc:sldMkLst>
      </pc:sldChg>
      <pc:sldChg chg="del">
        <pc:chgData name="Andrea Mazzini (Nokia)" userId="f1211406-0d6c-4714-b16e-a1a1af34d4da" providerId="ADAL" clId="{8C90F667-4A5F-411F-914E-C8F6167A95BB}" dt="2023-07-24T09:01:06.027" v="32" actId="47"/>
        <pc:sldMkLst>
          <pc:docMk/>
          <pc:sldMk cId="1345748477" sldId="1766"/>
        </pc:sldMkLst>
      </pc:sldChg>
      <pc:sldChg chg="del">
        <pc:chgData name="Andrea Mazzini (Nokia)" userId="f1211406-0d6c-4714-b16e-a1a1af34d4da" providerId="ADAL" clId="{8C90F667-4A5F-411F-914E-C8F6167A95BB}" dt="2023-07-24T09:04:25.269" v="187" actId="47"/>
        <pc:sldMkLst>
          <pc:docMk/>
          <pc:sldMk cId="541462612" sldId="1767"/>
        </pc:sldMkLst>
      </pc:sldChg>
      <pc:sldChg chg="del">
        <pc:chgData name="Andrea Mazzini (Nokia)" userId="f1211406-0d6c-4714-b16e-a1a1af34d4da" providerId="ADAL" clId="{8C90F667-4A5F-411F-914E-C8F6167A95BB}" dt="2023-07-24T09:04:26.322" v="193" actId="47"/>
        <pc:sldMkLst>
          <pc:docMk/>
          <pc:sldMk cId="933529638" sldId="1768"/>
        </pc:sldMkLst>
      </pc:sldChg>
      <pc:sldChg chg="del">
        <pc:chgData name="Andrea Mazzini (Nokia)" userId="f1211406-0d6c-4714-b16e-a1a1af34d4da" providerId="ADAL" clId="{8C90F667-4A5F-411F-914E-C8F6167A95BB}" dt="2023-07-24T09:05:07.820" v="215" actId="47"/>
        <pc:sldMkLst>
          <pc:docMk/>
          <pc:sldMk cId="3933796934" sldId="1772"/>
        </pc:sldMkLst>
      </pc:sldChg>
      <pc:sldChg chg="del">
        <pc:chgData name="Andrea Mazzini (Nokia)" userId="f1211406-0d6c-4714-b16e-a1a1af34d4da" providerId="ADAL" clId="{8C90F667-4A5F-411F-914E-C8F6167A95BB}" dt="2023-07-24T09:05:40.596" v="263" actId="47"/>
        <pc:sldMkLst>
          <pc:docMk/>
          <pc:sldMk cId="2215623395" sldId="1773"/>
        </pc:sldMkLst>
      </pc:sldChg>
      <pc:sldChg chg="del">
        <pc:chgData name="Andrea Mazzini (Nokia)" userId="f1211406-0d6c-4714-b16e-a1a1af34d4da" providerId="ADAL" clId="{8C90F667-4A5F-411F-914E-C8F6167A95BB}" dt="2023-07-24T09:05:41.846" v="266" actId="47"/>
        <pc:sldMkLst>
          <pc:docMk/>
          <pc:sldMk cId="4181508302" sldId="1774"/>
        </pc:sldMkLst>
      </pc:sldChg>
      <pc:sldChg chg="del">
        <pc:chgData name="Andrea Mazzini (Nokia)" userId="f1211406-0d6c-4714-b16e-a1a1af34d4da" providerId="ADAL" clId="{8C90F667-4A5F-411F-914E-C8F6167A95BB}" dt="2023-07-24T09:05:43.996" v="271" actId="47"/>
        <pc:sldMkLst>
          <pc:docMk/>
          <pc:sldMk cId="1267605702" sldId="1775"/>
        </pc:sldMkLst>
      </pc:sldChg>
      <pc:sldChg chg="del">
        <pc:chgData name="Andrea Mazzini (Nokia)" userId="f1211406-0d6c-4714-b16e-a1a1af34d4da" providerId="ADAL" clId="{8C90F667-4A5F-411F-914E-C8F6167A95BB}" dt="2023-07-24T09:05:41.428" v="265" actId="47"/>
        <pc:sldMkLst>
          <pc:docMk/>
          <pc:sldMk cId="921303190" sldId="1776"/>
        </pc:sldMkLst>
      </pc:sldChg>
      <pc:sldChg chg="del">
        <pc:chgData name="Andrea Mazzini (Nokia)" userId="f1211406-0d6c-4714-b16e-a1a1af34d4da" providerId="ADAL" clId="{8C90F667-4A5F-411F-914E-C8F6167A95BB}" dt="2023-07-24T09:05:44.779" v="273" actId="47"/>
        <pc:sldMkLst>
          <pc:docMk/>
          <pc:sldMk cId="4253329817" sldId="1777"/>
        </pc:sldMkLst>
      </pc:sldChg>
      <pc:sldChg chg="del">
        <pc:chgData name="Andrea Mazzini (Nokia)" userId="f1211406-0d6c-4714-b16e-a1a1af34d4da" providerId="ADAL" clId="{8C90F667-4A5F-411F-914E-C8F6167A95BB}" dt="2023-07-24T09:05:46.719" v="276" actId="47"/>
        <pc:sldMkLst>
          <pc:docMk/>
          <pc:sldMk cId="280551484" sldId="1778"/>
        </pc:sldMkLst>
      </pc:sldChg>
      <pc:sldChg chg="del">
        <pc:chgData name="Andrea Mazzini (Nokia)" userId="f1211406-0d6c-4714-b16e-a1a1af34d4da" providerId="ADAL" clId="{8C90F667-4A5F-411F-914E-C8F6167A95BB}" dt="2023-07-24T09:06:00.005" v="297" actId="47"/>
        <pc:sldMkLst>
          <pc:docMk/>
          <pc:sldMk cId="1028389022" sldId="1780"/>
        </pc:sldMkLst>
      </pc:sldChg>
      <pc:sldChg chg="del">
        <pc:chgData name="Andrea Mazzini (Nokia)" userId="f1211406-0d6c-4714-b16e-a1a1af34d4da" providerId="ADAL" clId="{8C90F667-4A5F-411F-914E-C8F6167A95BB}" dt="2023-07-24T09:05:45.461" v="274" actId="47"/>
        <pc:sldMkLst>
          <pc:docMk/>
          <pc:sldMk cId="3257077019" sldId="1782"/>
        </pc:sldMkLst>
      </pc:sldChg>
      <pc:sldChg chg="del">
        <pc:chgData name="Andrea Mazzini (Nokia)" userId="f1211406-0d6c-4714-b16e-a1a1af34d4da" providerId="ADAL" clId="{8C90F667-4A5F-411F-914E-C8F6167A95BB}" dt="2023-07-24T09:05:46.024" v="275" actId="47"/>
        <pc:sldMkLst>
          <pc:docMk/>
          <pc:sldMk cId="2408942222" sldId="1783"/>
        </pc:sldMkLst>
      </pc:sldChg>
      <pc:sldChg chg="del">
        <pc:chgData name="Andrea Mazzini (Nokia)" userId="f1211406-0d6c-4714-b16e-a1a1af34d4da" providerId="ADAL" clId="{8C90F667-4A5F-411F-914E-C8F6167A95BB}" dt="2023-07-24T09:05:21.718" v="248" actId="47"/>
        <pc:sldMkLst>
          <pc:docMk/>
          <pc:sldMk cId="317129738" sldId="1786"/>
        </pc:sldMkLst>
      </pc:sldChg>
      <pc:sldChg chg="del">
        <pc:chgData name="Andrea Mazzini (Nokia)" userId="f1211406-0d6c-4714-b16e-a1a1af34d4da" providerId="ADAL" clId="{8C90F667-4A5F-411F-914E-C8F6167A95BB}" dt="2023-07-24T09:05:16.077" v="229" actId="47"/>
        <pc:sldMkLst>
          <pc:docMk/>
          <pc:sldMk cId="2507563182" sldId="1788"/>
        </pc:sldMkLst>
      </pc:sldChg>
      <pc:sldChg chg="del">
        <pc:chgData name="Andrea Mazzini (Nokia)" userId="f1211406-0d6c-4714-b16e-a1a1af34d4da" providerId="ADAL" clId="{8C90F667-4A5F-411F-914E-C8F6167A95BB}" dt="2023-07-24T09:04:23.752" v="179" actId="47"/>
        <pc:sldMkLst>
          <pc:docMk/>
          <pc:sldMk cId="1200267045" sldId="1789"/>
        </pc:sldMkLst>
      </pc:sldChg>
      <pc:sldChg chg="del">
        <pc:chgData name="Andrea Mazzini (Nokia)" userId="f1211406-0d6c-4714-b16e-a1a1af34d4da" providerId="ADAL" clId="{8C90F667-4A5F-411F-914E-C8F6167A95BB}" dt="2023-07-24T09:03:15.317" v="93" actId="47"/>
        <pc:sldMkLst>
          <pc:docMk/>
          <pc:sldMk cId="1798086532" sldId="1790"/>
        </pc:sldMkLst>
      </pc:sldChg>
      <pc:sldChg chg="del">
        <pc:chgData name="Andrea Mazzini (Nokia)" userId="f1211406-0d6c-4714-b16e-a1a1af34d4da" providerId="ADAL" clId="{8C90F667-4A5F-411F-914E-C8F6167A95BB}" dt="2023-07-24T09:01:36.116" v="34" actId="47"/>
        <pc:sldMkLst>
          <pc:docMk/>
          <pc:sldMk cId="1990634816" sldId="1791"/>
        </pc:sldMkLst>
      </pc:sldChg>
      <pc:sldChg chg="del">
        <pc:chgData name="Andrea Mazzini (Nokia)" userId="f1211406-0d6c-4714-b16e-a1a1af34d4da" providerId="ADAL" clId="{8C90F667-4A5F-411F-914E-C8F6167A95BB}" dt="2023-07-24T09:04:25.645" v="189" actId="47"/>
        <pc:sldMkLst>
          <pc:docMk/>
          <pc:sldMk cId="341947447" sldId="1792"/>
        </pc:sldMkLst>
      </pc:sldChg>
      <pc:sldChg chg="del">
        <pc:chgData name="Andrea Mazzini (Nokia)" userId="f1211406-0d6c-4714-b16e-a1a1af34d4da" providerId="ADAL" clId="{8C90F667-4A5F-411F-914E-C8F6167A95BB}" dt="2023-07-24T09:04:25.995" v="191" actId="47"/>
        <pc:sldMkLst>
          <pc:docMk/>
          <pc:sldMk cId="1131363782" sldId="1793"/>
        </pc:sldMkLst>
      </pc:sldChg>
      <pc:sldChg chg="del">
        <pc:chgData name="Andrea Mazzini (Nokia)" userId="f1211406-0d6c-4714-b16e-a1a1af34d4da" providerId="ADAL" clId="{8C90F667-4A5F-411F-914E-C8F6167A95BB}" dt="2023-07-24T09:04:23.952" v="180" actId="47"/>
        <pc:sldMkLst>
          <pc:docMk/>
          <pc:sldMk cId="658624032" sldId="1794"/>
        </pc:sldMkLst>
      </pc:sldChg>
      <pc:sldChg chg="del">
        <pc:chgData name="Andrea Mazzini (Nokia)" userId="f1211406-0d6c-4714-b16e-a1a1af34d4da" providerId="ADAL" clId="{8C90F667-4A5F-411F-914E-C8F6167A95BB}" dt="2023-07-24T09:04:24.510" v="183" actId="47"/>
        <pc:sldMkLst>
          <pc:docMk/>
          <pc:sldMk cId="1162288901" sldId="1795"/>
        </pc:sldMkLst>
      </pc:sldChg>
      <pc:sldChg chg="del">
        <pc:chgData name="Andrea Mazzini (Nokia)" userId="f1211406-0d6c-4714-b16e-a1a1af34d4da" providerId="ADAL" clId="{8C90F667-4A5F-411F-914E-C8F6167A95BB}" dt="2023-07-26T15:23:25.914" v="2623" actId="47"/>
        <pc:sldMkLst>
          <pc:docMk/>
          <pc:sldMk cId="1284732538" sldId="1796"/>
        </pc:sldMkLst>
      </pc:sldChg>
      <pc:sldChg chg="del">
        <pc:chgData name="Andrea Mazzini (Nokia)" userId="f1211406-0d6c-4714-b16e-a1a1af34d4da" providerId="ADAL" clId="{8C90F667-4A5F-411F-914E-C8F6167A95BB}" dt="2023-07-24T09:05:22.293" v="249" actId="47"/>
        <pc:sldMkLst>
          <pc:docMk/>
          <pc:sldMk cId="3912317830" sldId="1798"/>
        </pc:sldMkLst>
      </pc:sldChg>
      <pc:sldChg chg="del">
        <pc:chgData name="Andrea Mazzini (Nokia)" userId="f1211406-0d6c-4714-b16e-a1a1af34d4da" providerId="ADAL" clId="{8C90F667-4A5F-411F-914E-C8F6167A95BB}" dt="2023-07-24T09:05:22.597" v="250" actId="47"/>
        <pc:sldMkLst>
          <pc:docMk/>
          <pc:sldMk cId="3922874400" sldId="1799"/>
        </pc:sldMkLst>
      </pc:sldChg>
      <pc:sldChg chg="del">
        <pc:chgData name="Andrea Mazzini (Nokia)" userId="f1211406-0d6c-4714-b16e-a1a1af34d4da" providerId="ADAL" clId="{8C90F667-4A5F-411F-914E-C8F6167A95BB}" dt="2023-07-24T09:05:23.946" v="254" actId="47"/>
        <pc:sldMkLst>
          <pc:docMk/>
          <pc:sldMk cId="2301307915" sldId="1800"/>
        </pc:sldMkLst>
      </pc:sldChg>
      <pc:sldChg chg="del">
        <pc:chgData name="Andrea Mazzini (Nokia)" userId="f1211406-0d6c-4714-b16e-a1a1af34d4da" providerId="ADAL" clId="{8C90F667-4A5F-411F-914E-C8F6167A95BB}" dt="2023-07-24T09:05:59.721" v="296" actId="47"/>
        <pc:sldMkLst>
          <pc:docMk/>
          <pc:sldMk cId="3337863091" sldId="1801"/>
        </pc:sldMkLst>
      </pc:sldChg>
      <pc:sldChg chg="del">
        <pc:chgData name="Andrea Mazzini (Nokia)" userId="f1211406-0d6c-4714-b16e-a1a1af34d4da" providerId="ADAL" clId="{8C90F667-4A5F-411F-914E-C8F6167A95BB}" dt="2023-07-24T09:05:26.336" v="258" actId="47"/>
        <pc:sldMkLst>
          <pc:docMk/>
          <pc:sldMk cId="3325495057" sldId="1802"/>
        </pc:sldMkLst>
      </pc:sldChg>
      <pc:sldChg chg="del">
        <pc:chgData name="Andrea Mazzini (Nokia)" userId="f1211406-0d6c-4714-b16e-a1a1af34d4da" providerId="ADAL" clId="{8C90F667-4A5F-411F-914E-C8F6167A95BB}" dt="2023-07-24T09:05:25.463" v="257" actId="47"/>
        <pc:sldMkLst>
          <pc:docMk/>
          <pc:sldMk cId="2299157432" sldId="1803"/>
        </pc:sldMkLst>
      </pc:sldChg>
      <pc:sldChg chg="del">
        <pc:chgData name="Andrea Mazzini (Nokia)" userId="f1211406-0d6c-4714-b16e-a1a1af34d4da" providerId="ADAL" clId="{8C90F667-4A5F-411F-914E-C8F6167A95BB}" dt="2023-07-24T09:05:28.026" v="259" actId="47"/>
        <pc:sldMkLst>
          <pc:docMk/>
          <pc:sldMk cId="3636219633" sldId="1804"/>
        </pc:sldMkLst>
      </pc:sldChg>
      <pc:sldChg chg="del">
        <pc:chgData name="Andrea Mazzini (Nokia)" userId="f1211406-0d6c-4714-b16e-a1a1af34d4da" providerId="ADAL" clId="{8C90F667-4A5F-411F-914E-C8F6167A95BB}" dt="2023-07-24T09:05:17.156" v="233" actId="47"/>
        <pc:sldMkLst>
          <pc:docMk/>
          <pc:sldMk cId="2822702776" sldId="1805"/>
        </pc:sldMkLst>
      </pc:sldChg>
      <pc:sldChg chg="del">
        <pc:chgData name="Andrea Mazzini (Nokia)" userId="f1211406-0d6c-4714-b16e-a1a1af34d4da" providerId="ADAL" clId="{8C90F667-4A5F-411F-914E-C8F6167A95BB}" dt="2023-07-24T09:05:21.414" v="247" actId="47"/>
        <pc:sldMkLst>
          <pc:docMk/>
          <pc:sldMk cId="1880986136" sldId="1807"/>
        </pc:sldMkLst>
      </pc:sldChg>
      <pc:sldChg chg="del">
        <pc:chgData name="Andrea Mazzini (Nokia)" userId="f1211406-0d6c-4714-b16e-a1a1af34d4da" providerId="ADAL" clId="{8C90F667-4A5F-411F-914E-C8F6167A95BB}" dt="2023-07-24T09:05:17.440" v="234" actId="47"/>
        <pc:sldMkLst>
          <pc:docMk/>
          <pc:sldMk cId="109515876" sldId="1808"/>
        </pc:sldMkLst>
      </pc:sldChg>
      <pc:sldChg chg="del">
        <pc:chgData name="Andrea Mazzini (Nokia)" userId="f1211406-0d6c-4714-b16e-a1a1af34d4da" providerId="ADAL" clId="{8C90F667-4A5F-411F-914E-C8F6167A95BB}" dt="2023-07-24T09:05:17.748" v="235" actId="47"/>
        <pc:sldMkLst>
          <pc:docMk/>
          <pc:sldMk cId="731708763" sldId="1809"/>
        </pc:sldMkLst>
      </pc:sldChg>
      <pc:sldChg chg="del">
        <pc:chgData name="Andrea Mazzini (Nokia)" userId="f1211406-0d6c-4714-b16e-a1a1af34d4da" providerId="ADAL" clId="{8C90F667-4A5F-411F-914E-C8F6167A95BB}" dt="2023-07-24T08:59:13.560" v="10" actId="2696"/>
        <pc:sldMkLst>
          <pc:docMk/>
          <pc:sldMk cId="1836835490" sldId="1812"/>
        </pc:sldMkLst>
      </pc:sldChg>
      <pc:sldChg chg="del">
        <pc:chgData name="Andrea Mazzini (Nokia)" userId="f1211406-0d6c-4714-b16e-a1a1af34d4da" providerId="ADAL" clId="{8C90F667-4A5F-411F-914E-C8F6167A95BB}" dt="2023-07-24T09:05:18.066" v="236" actId="47"/>
        <pc:sldMkLst>
          <pc:docMk/>
          <pc:sldMk cId="1158699163" sldId="1814"/>
        </pc:sldMkLst>
      </pc:sldChg>
      <pc:sldChg chg="del">
        <pc:chgData name="Andrea Mazzini (Nokia)" userId="f1211406-0d6c-4714-b16e-a1a1af34d4da" providerId="ADAL" clId="{8C90F667-4A5F-411F-914E-C8F6167A95BB}" dt="2023-07-24T09:05:56.409" v="291" actId="47"/>
        <pc:sldMkLst>
          <pc:docMk/>
          <pc:sldMk cId="4173558936" sldId="1815"/>
        </pc:sldMkLst>
      </pc:sldChg>
      <pc:sldChg chg="del">
        <pc:chgData name="Andrea Mazzini (Nokia)" userId="f1211406-0d6c-4714-b16e-a1a1af34d4da" providerId="ADAL" clId="{8C90F667-4A5F-411F-914E-C8F6167A95BB}" dt="2023-07-24T09:05:55.182" v="288" actId="47"/>
        <pc:sldMkLst>
          <pc:docMk/>
          <pc:sldMk cId="626385584" sldId="1816"/>
        </pc:sldMkLst>
      </pc:sldChg>
      <pc:sldChg chg="del">
        <pc:chgData name="Andrea Mazzini (Nokia)" userId="f1211406-0d6c-4714-b16e-a1a1af34d4da" providerId="ADAL" clId="{8C90F667-4A5F-411F-914E-C8F6167A95BB}" dt="2023-07-24T09:05:56.798" v="292" actId="47"/>
        <pc:sldMkLst>
          <pc:docMk/>
          <pc:sldMk cId="3027056790" sldId="1817"/>
        </pc:sldMkLst>
      </pc:sldChg>
      <pc:sldChg chg="del">
        <pc:chgData name="Andrea Mazzini (Nokia)" userId="f1211406-0d6c-4714-b16e-a1a1af34d4da" providerId="ADAL" clId="{8C90F667-4A5F-411F-914E-C8F6167A95BB}" dt="2023-07-24T09:05:51.536" v="280" actId="47"/>
        <pc:sldMkLst>
          <pc:docMk/>
          <pc:sldMk cId="3732533389" sldId="1819"/>
        </pc:sldMkLst>
      </pc:sldChg>
      <pc:sldChg chg="del">
        <pc:chgData name="Andrea Mazzini (Nokia)" userId="f1211406-0d6c-4714-b16e-a1a1af34d4da" providerId="ADAL" clId="{8C90F667-4A5F-411F-914E-C8F6167A95BB}" dt="2023-07-24T09:05:51.264" v="279" actId="47"/>
        <pc:sldMkLst>
          <pc:docMk/>
          <pc:sldMk cId="2496589270" sldId="1820"/>
        </pc:sldMkLst>
      </pc:sldChg>
      <pc:sldChg chg="del">
        <pc:chgData name="Andrea Mazzini (Nokia)" userId="f1211406-0d6c-4714-b16e-a1a1af34d4da" providerId="ADAL" clId="{8C90F667-4A5F-411F-914E-C8F6167A95BB}" dt="2023-07-26T15:21:47.607" v="2615" actId="2696"/>
        <pc:sldMkLst>
          <pc:docMk/>
          <pc:sldMk cId="3910020727" sldId="1821"/>
        </pc:sldMkLst>
      </pc:sldChg>
      <pc:sldChg chg="del">
        <pc:chgData name="Andrea Mazzini (Nokia)" userId="f1211406-0d6c-4714-b16e-a1a1af34d4da" providerId="ADAL" clId="{8C90F667-4A5F-411F-914E-C8F6167A95BB}" dt="2023-07-24T09:01:07.788" v="33" actId="47"/>
        <pc:sldMkLst>
          <pc:docMk/>
          <pc:sldMk cId="4187886154" sldId="1822"/>
        </pc:sldMkLst>
      </pc:sldChg>
      <pc:sldChg chg="del">
        <pc:chgData name="Andrea Mazzini (Nokia)" userId="f1211406-0d6c-4714-b16e-a1a1af34d4da" providerId="ADAL" clId="{8C90F667-4A5F-411F-914E-C8F6167A95BB}" dt="2023-07-24T09:05:57.768" v="294" actId="47"/>
        <pc:sldMkLst>
          <pc:docMk/>
          <pc:sldMk cId="1743737926" sldId="1823"/>
        </pc:sldMkLst>
      </pc:sldChg>
      <pc:sldChg chg="del">
        <pc:chgData name="Andrea Mazzini (Nokia)" userId="f1211406-0d6c-4714-b16e-a1a1af34d4da" providerId="ADAL" clId="{8C90F667-4A5F-411F-914E-C8F6167A95BB}" dt="2023-07-24T09:05:50.978" v="278" actId="47"/>
        <pc:sldMkLst>
          <pc:docMk/>
          <pc:sldMk cId="1495602326" sldId="1824"/>
        </pc:sldMkLst>
      </pc:sldChg>
      <pc:sldChg chg="del">
        <pc:chgData name="Andrea Mazzini (Nokia)" userId="f1211406-0d6c-4714-b16e-a1a1af34d4da" providerId="ADAL" clId="{8C90F667-4A5F-411F-914E-C8F6167A95BB}" dt="2023-07-24T09:06:00.782" v="299" actId="47"/>
        <pc:sldMkLst>
          <pc:docMk/>
          <pc:sldMk cId="2412001970" sldId="1826"/>
        </pc:sldMkLst>
      </pc:sldChg>
      <pc:sldChg chg="del">
        <pc:chgData name="Andrea Mazzini (Nokia)" userId="f1211406-0d6c-4714-b16e-a1a1af34d4da" providerId="ADAL" clId="{8C90F667-4A5F-411F-914E-C8F6167A95BB}" dt="2023-07-24T09:06:01.272" v="300" actId="47"/>
        <pc:sldMkLst>
          <pc:docMk/>
          <pc:sldMk cId="1756666182" sldId="1827"/>
        </pc:sldMkLst>
      </pc:sldChg>
      <pc:sldChg chg="del">
        <pc:chgData name="Andrea Mazzini (Nokia)" userId="f1211406-0d6c-4714-b16e-a1a1af34d4da" providerId="ADAL" clId="{8C90F667-4A5F-411F-914E-C8F6167A95BB}" dt="2023-07-24T09:05:56.049" v="290" actId="47"/>
        <pc:sldMkLst>
          <pc:docMk/>
          <pc:sldMk cId="91300136" sldId="1828"/>
        </pc:sldMkLst>
      </pc:sldChg>
      <pc:sldChg chg="del">
        <pc:chgData name="Andrea Mazzini (Nokia)" userId="f1211406-0d6c-4714-b16e-a1a1af34d4da" providerId="ADAL" clId="{8C90F667-4A5F-411F-914E-C8F6167A95BB}" dt="2023-07-24T09:05:11.051" v="221" actId="47"/>
        <pc:sldMkLst>
          <pc:docMk/>
          <pc:sldMk cId="3294988407" sldId="1829"/>
        </pc:sldMkLst>
      </pc:sldChg>
      <pc:sldChg chg="del">
        <pc:chgData name="Andrea Mazzini (Nokia)" userId="f1211406-0d6c-4714-b16e-a1a1af34d4da" providerId="ADAL" clId="{8C90F667-4A5F-411F-914E-C8F6167A95BB}" dt="2023-07-24T09:05:13.480" v="224" actId="47"/>
        <pc:sldMkLst>
          <pc:docMk/>
          <pc:sldMk cId="2131826418" sldId="1830"/>
        </pc:sldMkLst>
      </pc:sldChg>
      <pc:sldChg chg="del">
        <pc:chgData name="Andrea Mazzini (Nokia)" userId="f1211406-0d6c-4714-b16e-a1a1af34d4da" providerId="ADAL" clId="{8C90F667-4A5F-411F-914E-C8F6167A95BB}" dt="2023-07-24T09:05:13.766" v="225" actId="47"/>
        <pc:sldMkLst>
          <pc:docMk/>
          <pc:sldMk cId="230462660" sldId="1831"/>
        </pc:sldMkLst>
      </pc:sldChg>
      <pc:sldChg chg="del">
        <pc:chgData name="Andrea Mazzini (Nokia)" userId="f1211406-0d6c-4714-b16e-a1a1af34d4da" providerId="ADAL" clId="{8C90F667-4A5F-411F-914E-C8F6167A95BB}" dt="2023-07-24T09:05:14.031" v="226" actId="47"/>
        <pc:sldMkLst>
          <pc:docMk/>
          <pc:sldMk cId="3008208705" sldId="1832"/>
        </pc:sldMkLst>
      </pc:sldChg>
      <pc:sldChg chg="del">
        <pc:chgData name="Andrea Mazzini (Nokia)" userId="f1211406-0d6c-4714-b16e-a1a1af34d4da" providerId="ADAL" clId="{8C90F667-4A5F-411F-914E-C8F6167A95BB}" dt="2023-07-24T09:05:14.485" v="227" actId="47"/>
        <pc:sldMkLst>
          <pc:docMk/>
          <pc:sldMk cId="1710873448" sldId="1833"/>
        </pc:sldMkLst>
      </pc:sldChg>
      <pc:sldChg chg="del">
        <pc:chgData name="Andrea Mazzini (Nokia)" userId="f1211406-0d6c-4714-b16e-a1a1af34d4da" providerId="ADAL" clId="{8C90F667-4A5F-411F-914E-C8F6167A95BB}" dt="2023-07-24T09:05:05.796" v="213" actId="47"/>
        <pc:sldMkLst>
          <pc:docMk/>
          <pc:sldMk cId="1074105807" sldId="1835"/>
        </pc:sldMkLst>
      </pc:sldChg>
      <pc:sldChg chg="del">
        <pc:chgData name="Andrea Mazzini (Nokia)" userId="f1211406-0d6c-4714-b16e-a1a1af34d4da" providerId="ADAL" clId="{8C90F667-4A5F-411F-914E-C8F6167A95BB}" dt="2023-07-24T09:02:25.040" v="41" actId="47"/>
        <pc:sldMkLst>
          <pc:docMk/>
          <pc:sldMk cId="2199203516" sldId="1837"/>
        </pc:sldMkLst>
      </pc:sldChg>
      <pc:sldChg chg="del">
        <pc:chgData name="Andrea Mazzini (Nokia)" userId="f1211406-0d6c-4714-b16e-a1a1af34d4da" providerId="ADAL" clId="{8C90F667-4A5F-411F-914E-C8F6167A95BB}" dt="2023-07-24T09:02:26.690" v="42" actId="47"/>
        <pc:sldMkLst>
          <pc:docMk/>
          <pc:sldMk cId="3134278047" sldId="1839"/>
        </pc:sldMkLst>
      </pc:sldChg>
      <pc:sldChg chg="del">
        <pc:chgData name="Andrea Mazzini (Nokia)" userId="f1211406-0d6c-4714-b16e-a1a1af34d4da" providerId="ADAL" clId="{8C90F667-4A5F-411F-914E-C8F6167A95BB}" dt="2023-07-24T09:02:28.506" v="44" actId="47"/>
        <pc:sldMkLst>
          <pc:docMk/>
          <pc:sldMk cId="444000894" sldId="1840"/>
        </pc:sldMkLst>
      </pc:sldChg>
      <pc:sldChg chg="del">
        <pc:chgData name="Andrea Mazzini (Nokia)" userId="f1211406-0d6c-4714-b16e-a1a1af34d4da" providerId="ADAL" clId="{8C90F667-4A5F-411F-914E-C8F6167A95BB}" dt="2023-07-24T09:02:29.473" v="45" actId="47"/>
        <pc:sldMkLst>
          <pc:docMk/>
          <pc:sldMk cId="4156960604" sldId="1841"/>
        </pc:sldMkLst>
      </pc:sldChg>
      <pc:sldChg chg="del">
        <pc:chgData name="Andrea Mazzini (Nokia)" userId="f1211406-0d6c-4714-b16e-a1a1af34d4da" providerId="ADAL" clId="{8C90F667-4A5F-411F-914E-C8F6167A95BB}" dt="2023-07-24T09:02:30.289" v="46" actId="47"/>
        <pc:sldMkLst>
          <pc:docMk/>
          <pc:sldMk cId="408097457" sldId="1843"/>
        </pc:sldMkLst>
      </pc:sldChg>
      <pc:sldChg chg="del">
        <pc:chgData name="Andrea Mazzini (Nokia)" userId="f1211406-0d6c-4714-b16e-a1a1af34d4da" providerId="ADAL" clId="{8C90F667-4A5F-411F-914E-C8F6167A95BB}" dt="2023-07-24T09:02:32.576" v="48" actId="47"/>
        <pc:sldMkLst>
          <pc:docMk/>
          <pc:sldMk cId="3594164920" sldId="1844"/>
        </pc:sldMkLst>
      </pc:sldChg>
      <pc:sldChg chg="del">
        <pc:chgData name="Andrea Mazzini (Nokia)" userId="f1211406-0d6c-4714-b16e-a1a1af34d4da" providerId="ADAL" clId="{8C90F667-4A5F-411F-914E-C8F6167A95BB}" dt="2023-07-24T09:02:30.926" v="47" actId="47"/>
        <pc:sldMkLst>
          <pc:docMk/>
          <pc:sldMk cId="3903694146" sldId="1845"/>
        </pc:sldMkLst>
      </pc:sldChg>
      <pc:sldChg chg="del">
        <pc:chgData name="Andrea Mazzini (Nokia)" userId="f1211406-0d6c-4714-b16e-a1a1af34d4da" providerId="ADAL" clId="{8C90F667-4A5F-411F-914E-C8F6167A95BB}" dt="2023-07-24T09:06:05.045" v="304" actId="47"/>
        <pc:sldMkLst>
          <pc:docMk/>
          <pc:sldMk cId="1727906352" sldId="1846"/>
        </pc:sldMkLst>
      </pc:sldChg>
      <pc:sldChg chg="del">
        <pc:chgData name="Andrea Mazzini (Nokia)" userId="f1211406-0d6c-4714-b16e-a1a1af34d4da" providerId="ADAL" clId="{8C90F667-4A5F-411F-914E-C8F6167A95BB}" dt="2023-07-24T09:05:52.258" v="282" actId="47"/>
        <pc:sldMkLst>
          <pc:docMk/>
          <pc:sldMk cId="2185469865" sldId="1847"/>
        </pc:sldMkLst>
      </pc:sldChg>
      <pc:sldChg chg="del">
        <pc:chgData name="Andrea Mazzini (Nokia)" userId="f1211406-0d6c-4714-b16e-a1a1af34d4da" providerId="ADAL" clId="{8C90F667-4A5F-411F-914E-C8F6167A95BB}" dt="2023-07-24T09:05:51.798" v="281" actId="47"/>
        <pc:sldMkLst>
          <pc:docMk/>
          <pc:sldMk cId="200600225" sldId="1848"/>
        </pc:sldMkLst>
      </pc:sldChg>
      <pc:sldChg chg="del">
        <pc:chgData name="Andrea Mazzini (Nokia)" userId="f1211406-0d6c-4714-b16e-a1a1af34d4da" providerId="ADAL" clId="{8C90F667-4A5F-411F-914E-C8F6167A95BB}" dt="2023-07-24T09:04:26.140" v="192" actId="47"/>
        <pc:sldMkLst>
          <pc:docMk/>
          <pc:sldMk cId="3650608576" sldId="1849"/>
        </pc:sldMkLst>
      </pc:sldChg>
      <pc:sldChg chg="del">
        <pc:chgData name="Andrea Mazzini (Nokia)" userId="f1211406-0d6c-4714-b16e-a1a1af34d4da" providerId="ADAL" clId="{8C90F667-4A5F-411F-914E-C8F6167A95BB}" dt="2023-07-24T09:05:52.614" v="283" actId="47"/>
        <pc:sldMkLst>
          <pc:docMk/>
          <pc:sldMk cId="3934863592" sldId="1850"/>
        </pc:sldMkLst>
      </pc:sldChg>
      <pc:sldChg chg="del">
        <pc:chgData name="Andrea Mazzini (Nokia)" userId="f1211406-0d6c-4714-b16e-a1a1af34d4da" providerId="ADAL" clId="{8C90F667-4A5F-411F-914E-C8F6167A95BB}" dt="2023-07-24T09:02:36.512" v="49" actId="47"/>
        <pc:sldMkLst>
          <pc:docMk/>
          <pc:sldMk cId="3936399535" sldId="1852"/>
        </pc:sldMkLst>
      </pc:sldChg>
      <pc:sldChg chg="del">
        <pc:chgData name="Andrea Mazzini (Nokia)" userId="f1211406-0d6c-4714-b16e-a1a1af34d4da" providerId="ADAL" clId="{8C90F667-4A5F-411F-914E-C8F6167A95BB}" dt="2023-07-24T09:02:40.751" v="50" actId="47"/>
        <pc:sldMkLst>
          <pc:docMk/>
          <pc:sldMk cId="2860540703" sldId="1853"/>
        </pc:sldMkLst>
      </pc:sldChg>
      <pc:sldChg chg="del">
        <pc:chgData name="Andrea Mazzini (Nokia)" userId="f1211406-0d6c-4714-b16e-a1a1af34d4da" providerId="ADAL" clId="{8C90F667-4A5F-411F-914E-C8F6167A95BB}" dt="2023-07-24T09:05:55.564" v="289" actId="47"/>
        <pc:sldMkLst>
          <pc:docMk/>
          <pc:sldMk cId="1039953823" sldId="1855"/>
        </pc:sldMkLst>
      </pc:sldChg>
      <pc:sldChg chg="del">
        <pc:chgData name="Andrea Mazzini (Nokia)" userId="f1211406-0d6c-4714-b16e-a1a1af34d4da" providerId="ADAL" clId="{8C90F667-4A5F-411F-914E-C8F6167A95BB}" dt="2023-07-24T09:05:57.308" v="293" actId="47"/>
        <pc:sldMkLst>
          <pc:docMk/>
          <pc:sldMk cId="3026920032" sldId="1856"/>
        </pc:sldMkLst>
      </pc:sldChg>
      <pc:sldChg chg="del">
        <pc:chgData name="Andrea Mazzini (Nokia)" userId="f1211406-0d6c-4714-b16e-a1a1af34d4da" providerId="ADAL" clId="{8C90F667-4A5F-411F-914E-C8F6167A95BB}" dt="2023-07-24T09:06:01.705" v="301" actId="47"/>
        <pc:sldMkLst>
          <pc:docMk/>
          <pc:sldMk cId="2499649406" sldId="1860"/>
        </pc:sldMkLst>
      </pc:sldChg>
      <pc:sldChg chg="del">
        <pc:chgData name="Andrea Mazzini (Nokia)" userId="f1211406-0d6c-4714-b16e-a1a1af34d4da" providerId="ADAL" clId="{8C90F667-4A5F-411F-914E-C8F6167A95BB}" dt="2023-07-24T09:06:02.123" v="302" actId="47"/>
        <pc:sldMkLst>
          <pc:docMk/>
          <pc:sldMk cId="2665863375" sldId="1861"/>
        </pc:sldMkLst>
      </pc:sldChg>
      <pc:sldChg chg="del">
        <pc:chgData name="Andrea Mazzini (Nokia)" userId="f1211406-0d6c-4714-b16e-a1a1af34d4da" providerId="ADAL" clId="{8C90F667-4A5F-411F-914E-C8F6167A95BB}" dt="2023-07-24T09:02:44.954" v="53" actId="47"/>
        <pc:sldMkLst>
          <pc:docMk/>
          <pc:sldMk cId="2229544496" sldId="1863"/>
        </pc:sldMkLst>
      </pc:sldChg>
      <pc:sldChg chg="del">
        <pc:chgData name="Andrea Mazzini (Nokia)" userId="f1211406-0d6c-4714-b16e-a1a1af34d4da" providerId="ADAL" clId="{8C90F667-4A5F-411F-914E-C8F6167A95BB}" dt="2023-07-24T09:06:05.519" v="305" actId="47"/>
        <pc:sldMkLst>
          <pc:docMk/>
          <pc:sldMk cId="532285921" sldId="1864"/>
        </pc:sldMkLst>
      </pc:sldChg>
      <pc:sldChg chg="del">
        <pc:chgData name="Andrea Mazzini (Nokia)" userId="f1211406-0d6c-4714-b16e-a1a1af34d4da" providerId="ADAL" clId="{8C90F667-4A5F-411F-914E-C8F6167A95BB}" dt="2023-07-24T09:06:06.837" v="306" actId="47"/>
        <pc:sldMkLst>
          <pc:docMk/>
          <pc:sldMk cId="649520390" sldId="1865"/>
        </pc:sldMkLst>
      </pc:sldChg>
      <pc:sldChg chg="del">
        <pc:chgData name="Andrea Mazzini (Nokia)" userId="f1211406-0d6c-4714-b16e-a1a1af34d4da" providerId="ADAL" clId="{8C90F667-4A5F-411F-914E-C8F6167A95BB}" dt="2023-07-24T09:02:27.642" v="43" actId="47"/>
        <pc:sldMkLst>
          <pc:docMk/>
          <pc:sldMk cId="170060763" sldId="1866"/>
        </pc:sldMkLst>
      </pc:sldChg>
      <pc:sldChg chg="del">
        <pc:chgData name="Andrea Mazzini (Nokia)" userId="f1211406-0d6c-4714-b16e-a1a1af34d4da" providerId="ADAL" clId="{8C90F667-4A5F-411F-914E-C8F6167A95BB}" dt="2023-07-24T09:03:59.969" v="112" actId="47"/>
        <pc:sldMkLst>
          <pc:docMk/>
          <pc:sldMk cId="1363313142" sldId="1867"/>
        </pc:sldMkLst>
      </pc:sldChg>
      <pc:sldChg chg="del">
        <pc:chgData name="Andrea Mazzini (Nokia)" userId="f1211406-0d6c-4714-b16e-a1a1af34d4da" providerId="ADAL" clId="{8C90F667-4A5F-411F-914E-C8F6167A95BB}" dt="2023-07-24T09:02:20.431" v="38" actId="47"/>
        <pc:sldMkLst>
          <pc:docMk/>
          <pc:sldMk cId="1344486011" sldId="1871"/>
        </pc:sldMkLst>
      </pc:sldChg>
      <pc:sldChg chg="del">
        <pc:chgData name="Andrea Mazzini (Nokia)" userId="f1211406-0d6c-4714-b16e-a1a1af34d4da" providerId="ADAL" clId="{8C90F667-4A5F-411F-914E-C8F6167A95BB}" dt="2023-07-24T09:02:46.888" v="55" actId="47"/>
        <pc:sldMkLst>
          <pc:docMk/>
          <pc:sldMk cId="574887005" sldId="1884"/>
        </pc:sldMkLst>
      </pc:sldChg>
      <pc:sldChg chg="del">
        <pc:chgData name="Andrea Mazzini (Nokia)" userId="f1211406-0d6c-4714-b16e-a1a1af34d4da" providerId="ADAL" clId="{8C90F667-4A5F-411F-914E-C8F6167A95BB}" dt="2023-07-26T15:24:26.095" v="2627" actId="47"/>
        <pc:sldMkLst>
          <pc:docMk/>
          <pc:sldMk cId="1272130625" sldId="1885"/>
        </pc:sldMkLst>
      </pc:sldChg>
      <pc:sldChg chg="del">
        <pc:chgData name="Andrea Mazzini (Nokia)" userId="f1211406-0d6c-4714-b16e-a1a1af34d4da" providerId="ADAL" clId="{8C90F667-4A5F-411F-914E-C8F6167A95BB}" dt="2023-07-24T09:02:48.501" v="58" actId="47"/>
        <pc:sldMkLst>
          <pc:docMk/>
          <pc:sldMk cId="611742586" sldId="1887"/>
        </pc:sldMkLst>
      </pc:sldChg>
      <pc:sldChg chg="del">
        <pc:chgData name="Andrea Mazzini (Nokia)" userId="f1211406-0d6c-4714-b16e-a1a1af34d4da" providerId="ADAL" clId="{8C90F667-4A5F-411F-914E-C8F6167A95BB}" dt="2023-07-24T09:02:47.957" v="57" actId="47"/>
        <pc:sldMkLst>
          <pc:docMk/>
          <pc:sldMk cId="1828766642" sldId="1888"/>
        </pc:sldMkLst>
      </pc:sldChg>
      <pc:sldChg chg="del">
        <pc:chgData name="Andrea Mazzini (Nokia)" userId="f1211406-0d6c-4714-b16e-a1a1af34d4da" providerId="ADAL" clId="{8C90F667-4A5F-411F-914E-C8F6167A95BB}" dt="2023-07-24T09:02:47.426" v="56" actId="47"/>
        <pc:sldMkLst>
          <pc:docMk/>
          <pc:sldMk cId="2462201097" sldId="1889"/>
        </pc:sldMkLst>
      </pc:sldChg>
      <pc:sldChg chg="del">
        <pc:chgData name="Andrea Mazzini (Nokia)" userId="f1211406-0d6c-4714-b16e-a1a1af34d4da" providerId="ADAL" clId="{8C90F667-4A5F-411F-914E-C8F6167A95BB}" dt="2023-07-24T09:03:07.452" v="80" actId="47"/>
        <pc:sldMkLst>
          <pc:docMk/>
          <pc:sldMk cId="395586870" sldId="1891"/>
        </pc:sldMkLst>
      </pc:sldChg>
      <pc:sldChg chg="del">
        <pc:chgData name="Andrea Mazzini (Nokia)" userId="f1211406-0d6c-4714-b16e-a1a1af34d4da" providerId="ADAL" clId="{8C90F667-4A5F-411F-914E-C8F6167A95BB}" dt="2023-07-24T09:03:08.795" v="82" actId="47"/>
        <pc:sldMkLst>
          <pc:docMk/>
          <pc:sldMk cId="1982809981" sldId="1895"/>
        </pc:sldMkLst>
      </pc:sldChg>
      <pc:sldChg chg="del">
        <pc:chgData name="Andrea Mazzini (Nokia)" userId="f1211406-0d6c-4714-b16e-a1a1af34d4da" providerId="ADAL" clId="{8C90F667-4A5F-411F-914E-C8F6167A95BB}" dt="2023-07-24T09:03:08.287" v="81" actId="47"/>
        <pc:sldMkLst>
          <pc:docMk/>
          <pc:sldMk cId="2949293684" sldId="1898"/>
        </pc:sldMkLst>
      </pc:sldChg>
      <pc:sldChg chg="del">
        <pc:chgData name="Andrea Mazzini (Nokia)" userId="f1211406-0d6c-4714-b16e-a1a1af34d4da" providerId="ADAL" clId="{8C90F667-4A5F-411F-914E-C8F6167A95BB}" dt="2023-07-24T09:03:09.215" v="83" actId="47"/>
        <pc:sldMkLst>
          <pc:docMk/>
          <pc:sldMk cId="1608687523" sldId="1899"/>
        </pc:sldMkLst>
      </pc:sldChg>
      <pc:sldChg chg="del">
        <pc:chgData name="Andrea Mazzini (Nokia)" userId="f1211406-0d6c-4714-b16e-a1a1af34d4da" providerId="ADAL" clId="{8C90F667-4A5F-411F-914E-C8F6167A95BB}" dt="2023-07-24T09:03:10.194" v="85" actId="47"/>
        <pc:sldMkLst>
          <pc:docMk/>
          <pc:sldMk cId="782951412" sldId="1902"/>
        </pc:sldMkLst>
      </pc:sldChg>
      <pc:sldChg chg="del">
        <pc:chgData name="Andrea Mazzini (Nokia)" userId="f1211406-0d6c-4714-b16e-a1a1af34d4da" providerId="ADAL" clId="{8C90F667-4A5F-411F-914E-C8F6167A95BB}" dt="2023-07-24T09:03:11.781" v="88" actId="47"/>
        <pc:sldMkLst>
          <pc:docMk/>
          <pc:sldMk cId="1873714571" sldId="1903"/>
        </pc:sldMkLst>
      </pc:sldChg>
      <pc:sldChg chg="del">
        <pc:chgData name="Andrea Mazzini (Nokia)" userId="f1211406-0d6c-4714-b16e-a1a1af34d4da" providerId="ADAL" clId="{8C90F667-4A5F-411F-914E-C8F6167A95BB}" dt="2023-07-24T09:03:11.302" v="87" actId="47"/>
        <pc:sldMkLst>
          <pc:docMk/>
          <pc:sldMk cId="2087143975" sldId="1904"/>
        </pc:sldMkLst>
      </pc:sldChg>
      <pc:sldChg chg="del">
        <pc:chgData name="Andrea Mazzini (Nokia)" userId="f1211406-0d6c-4714-b16e-a1a1af34d4da" providerId="ADAL" clId="{8C90F667-4A5F-411F-914E-C8F6167A95BB}" dt="2023-07-24T09:03:10.727" v="86" actId="47"/>
        <pc:sldMkLst>
          <pc:docMk/>
          <pc:sldMk cId="2690319376" sldId="1905"/>
        </pc:sldMkLst>
      </pc:sldChg>
      <pc:sldChg chg="del">
        <pc:chgData name="Andrea Mazzini (Nokia)" userId="f1211406-0d6c-4714-b16e-a1a1af34d4da" providerId="ADAL" clId="{8C90F667-4A5F-411F-914E-C8F6167A95BB}" dt="2023-07-24T09:03:09.668" v="84" actId="47"/>
        <pc:sldMkLst>
          <pc:docMk/>
          <pc:sldMk cId="807537513" sldId="1906"/>
        </pc:sldMkLst>
      </pc:sldChg>
      <pc:sldChg chg="del">
        <pc:chgData name="Andrea Mazzini (Nokia)" userId="f1211406-0d6c-4714-b16e-a1a1af34d4da" providerId="ADAL" clId="{8C90F667-4A5F-411F-914E-C8F6167A95BB}" dt="2023-07-24T09:03:12.276" v="89" actId="47"/>
        <pc:sldMkLst>
          <pc:docMk/>
          <pc:sldMk cId="745456192" sldId="1907"/>
        </pc:sldMkLst>
      </pc:sldChg>
      <pc:sldChg chg="del">
        <pc:chgData name="Andrea Mazzini (Nokia)" userId="f1211406-0d6c-4714-b16e-a1a1af34d4da" providerId="ADAL" clId="{8C90F667-4A5F-411F-914E-C8F6167A95BB}" dt="2023-07-24T09:02:45.499" v="54" actId="47"/>
        <pc:sldMkLst>
          <pc:docMk/>
          <pc:sldMk cId="3189898482" sldId="1908"/>
        </pc:sldMkLst>
      </pc:sldChg>
      <pc:sldChg chg="del">
        <pc:chgData name="Andrea Mazzini (Nokia)" userId="f1211406-0d6c-4714-b16e-a1a1af34d4da" providerId="ADAL" clId="{8C90F667-4A5F-411F-914E-C8F6167A95BB}" dt="2023-07-24T09:02:21.633" v="39" actId="47"/>
        <pc:sldMkLst>
          <pc:docMk/>
          <pc:sldMk cId="759360321" sldId="1909"/>
        </pc:sldMkLst>
      </pc:sldChg>
      <pc:sldChg chg="del">
        <pc:chgData name="Andrea Mazzini (Nokia)" userId="f1211406-0d6c-4714-b16e-a1a1af34d4da" providerId="ADAL" clId="{8C90F667-4A5F-411F-914E-C8F6167A95BB}" dt="2023-07-24T09:02:23.491" v="40" actId="47"/>
        <pc:sldMkLst>
          <pc:docMk/>
          <pc:sldMk cId="4025685248" sldId="1910"/>
        </pc:sldMkLst>
      </pc:sldChg>
      <pc:sldChg chg="del">
        <pc:chgData name="Andrea Mazzini (Nokia)" userId="f1211406-0d6c-4714-b16e-a1a1af34d4da" providerId="ADAL" clId="{8C90F667-4A5F-411F-914E-C8F6167A95BB}" dt="2023-07-24T08:59:25.009" v="12" actId="47"/>
        <pc:sldMkLst>
          <pc:docMk/>
          <pc:sldMk cId="2212313290" sldId="1912"/>
        </pc:sldMkLst>
      </pc:sldChg>
      <pc:sldChg chg="del">
        <pc:chgData name="Andrea Mazzini (Nokia)" userId="f1211406-0d6c-4714-b16e-a1a1af34d4da" providerId="ADAL" clId="{8C90F667-4A5F-411F-914E-C8F6167A95BB}" dt="2023-07-24T09:01:56.381" v="37" actId="47"/>
        <pc:sldMkLst>
          <pc:docMk/>
          <pc:sldMk cId="3769792404" sldId="1913"/>
        </pc:sldMkLst>
      </pc:sldChg>
      <pc:sldChg chg="del">
        <pc:chgData name="Andrea Mazzini (Nokia)" userId="f1211406-0d6c-4714-b16e-a1a1af34d4da" providerId="ADAL" clId="{8C90F667-4A5F-411F-914E-C8F6167A95BB}" dt="2023-07-24T09:02:42.734" v="51" actId="47"/>
        <pc:sldMkLst>
          <pc:docMk/>
          <pc:sldMk cId="1674813057" sldId="1914"/>
        </pc:sldMkLst>
      </pc:sldChg>
      <pc:sldChg chg="del">
        <pc:chgData name="Andrea Mazzini (Nokia)" userId="f1211406-0d6c-4714-b16e-a1a1af34d4da" providerId="ADAL" clId="{8C90F667-4A5F-411F-914E-C8F6167A95BB}" dt="2023-07-24T09:05:53.675" v="284" actId="47"/>
        <pc:sldMkLst>
          <pc:docMk/>
          <pc:sldMk cId="1287912053" sldId="1915"/>
        </pc:sldMkLst>
      </pc:sldChg>
      <pc:sldChg chg="del">
        <pc:chgData name="Andrea Mazzini (Nokia)" userId="f1211406-0d6c-4714-b16e-a1a1af34d4da" providerId="ADAL" clId="{8C90F667-4A5F-411F-914E-C8F6167A95BB}" dt="2023-07-24T09:05:54.644" v="287" actId="47"/>
        <pc:sldMkLst>
          <pc:docMk/>
          <pc:sldMk cId="2671475577" sldId="1916"/>
        </pc:sldMkLst>
      </pc:sldChg>
      <pc:sldChg chg="del">
        <pc:chgData name="Andrea Mazzini (Nokia)" userId="f1211406-0d6c-4714-b16e-a1a1af34d4da" providerId="ADAL" clId="{8C90F667-4A5F-411F-914E-C8F6167A95BB}" dt="2023-07-24T09:05:58.555" v="295" actId="47"/>
        <pc:sldMkLst>
          <pc:docMk/>
          <pc:sldMk cId="1348417856" sldId="1917"/>
        </pc:sldMkLst>
      </pc:sldChg>
      <pc:sldChg chg="del">
        <pc:chgData name="Andrea Mazzini (Nokia)" userId="f1211406-0d6c-4714-b16e-a1a1af34d4da" providerId="ADAL" clId="{8C90F667-4A5F-411F-914E-C8F6167A95BB}" dt="2023-07-24T09:06:00.302" v="298" actId="47"/>
        <pc:sldMkLst>
          <pc:docMk/>
          <pc:sldMk cId="2279061433" sldId="1918"/>
        </pc:sldMkLst>
      </pc:sldChg>
      <pc:sldChg chg="del">
        <pc:chgData name="Andrea Mazzini (Nokia)" userId="f1211406-0d6c-4714-b16e-a1a1af34d4da" providerId="ADAL" clId="{8C90F667-4A5F-411F-914E-C8F6167A95BB}" dt="2023-07-24T09:06:03.639" v="303" actId="47"/>
        <pc:sldMkLst>
          <pc:docMk/>
          <pc:sldMk cId="280749723" sldId="1919"/>
        </pc:sldMkLst>
      </pc:sldChg>
      <pc:sldChg chg="del">
        <pc:chgData name="Andrea Mazzini (Nokia)" userId="f1211406-0d6c-4714-b16e-a1a1af34d4da" providerId="ADAL" clId="{8C90F667-4A5F-411F-914E-C8F6167A95BB}" dt="2023-07-24T08:59:17.922" v="11" actId="2696"/>
        <pc:sldMkLst>
          <pc:docMk/>
          <pc:sldMk cId="1431249641" sldId="1920"/>
        </pc:sldMkLst>
      </pc:sldChg>
      <pc:sldChg chg="del">
        <pc:chgData name="Andrea Mazzini (Nokia)" userId="f1211406-0d6c-4714-b16e-a1a1af34d4da" providerId="ADAL" clId="{8C90F667-4A5F-411F-914E-C8F6167A95BB}" dt="2023-07-24T09:03:05.634" v="77" actId="47"/>
        <pc:sldMkLst>
          <pc:docMk/>
          <pc:sldMk cId="3051318756" sldId="1921"/>
        </pc:sldMkLst>
      </pc:sldChg>
      <pc:sldChg chg="del">
        <pc:chgData name="Andrea Mazzini (Nokia)" userId="f1211406-0d6c-4714-b16e-a1a1af34d4da" providerId="ADAL" clId="{8C90F667-4A5F-411F-914E-C8F6167A95BB}" dt="2023-07-24T09:03:03.903" v="76" actId="47"/>
        <pc:sldMkLst>
          <pc:docMk/>
          <pc:sldMk cId="2319766820" sldId="1922"/>
        </pc:sldMkLst>
      </pc:sldChg>
      <pc:sldChg chg="del">
        <pc:chgData name="Andrea Mazzini (Nokia)" userId="f1211406-0d6c-4714-b16e-a1a1af34d4da" providerId="ADAL" clId="{8C90F667-4A5F-411F-914E-C8F6167A95BB}" dt="2023-07-24T09:03:06.103" v="78" actId="47"/>
        <pc:sldMkLst>
          <pc:docMk/>
          <pc:sldMk cId="1026372625" sldId="1923"/>
        </pc:sldMkLst>
      </pc:sldChg>
      <pc:sldChg chg="del">
        <pc:chgData name="Andrea Mazzini (Nokia)" userId="f1211406-0d6c-4714-b16e-a1a1af34d4da" providerId="ADAL" clId="{8C90F667-4A5F-411F-914E-C8F6167A95BB}" dt="2023-07-24T09:03:01.997" v="72" actId="47"/>
        <pc:sldMkLst>
          <pc:docMk/>
          <pc:sldMk cId="262475570" sldId="1924"/>
        </pc:sldMkLst>
      </pc:sldChg>
      <pc:sldChg chg="del">
        <pc:chgData name="Andrea Mazzini (Nokia)" userId="f1211406-0d6c-4714-b16e-a1a1af34d4da" providerId="ADAL" clId="{8C90F667-4A5F-411F-914E-C8F6167A95BB}" dt="2023-07-24T09:03:02.968" v="74" actId="47"/>
        <pc:sldMkLst>
          <pc:docMk/>
          <pc:sldMk cId="1850297271" sldId="1925"/>
        </pc:sldMkLst>
      </pc:sldChg>
      <pc:sldChg chg="del">
        <pc:chgData name="Andrea Mazzini (Nokia)" userId="f1211406-0d6c-4714-b16e-a1a1af34d4da" providerId="ADAL" clId="{8C90F667-4A5F-411F-914E-C8F6167A95BB}" dt="2023-07-24T09:03:01.523" v="71" actId="47"/>
        <pc:sldMkLst>
          <pc:docMk/>
          <pc:sldMk cId="1226214279" sldId="1926"/>
        </pc:sldMkLst>
      </pc:sldChg>
      <pc:sldChg chg="del">
        <pc:chgData name="Andrea Mazzini (Nokia)" userId="f1211406-0d6c-4714-b16e-a1a1af34d4da" providerId="ADAL" clId="{8C90F667-4A5F-411F-914E-C8F6167A95BB}" dt="2023-07-24T09:03:00.987" v="70" actId="47"/>
        <pc:sldMkLst>
          <pc:docMk/>
          <pc:sldMk cId="3878559818" sldId="1927"/>
        </pc:sldMkLst>
      </pc:sldChg>
      <pc:sldChg chg="del">
        <pc:chgData name="Andrea Mazzini (Nokia)" userId="f1211406-0d6c-4714-b16e-a1a1af34d4da" providerId="ADAL" clId="{8C90F667-4A5F-411F-914E-C8F6167A95BB}" dt="2023-07-24T08:59:52.259" v="21" actId="47"/>
        <pc:sldMkLst>
          <pc:docMk/>
          <pc:sldMk cId="2018184110" sldId="1928"/>
        </pc:sldMkLst>
      </pc:sldChg>
      <pc:sldChg chg="del">
        <pc:chgData name="Andrea Mazzini (Nokia)" userId="f1211406-0d6c-4714-b16e-a1a1af34d4da" providerId="ADAL" clId="{8C90F667-4A5F-411F-914E-C8F6167A95BB}" dt="2023-07-24T09:05:14.880" v="228" actId="47"/>
        <pc:sldMkLst>
          <pc:docMk/>
          <pc:sldMk cId="4077130727" sldId="1929"/>
        </pc:sldMkLst>
      </pc:sldChg>
      <pc:sldChg chg="del">
        <pc:chgData name="Andrea Mazzini (Nokia)" userId="f1211406-0d6c-4714-b16e-a1a1af34d4da" providerId="ADAL" clId="{8C90F667-4A5F-411F-914E-C8F6167A95BB}" dt="2023-07-24T09:05:16.329" v="230" actId="47"/>
        <pc:sldMkLst>
          <pc:docMk/>
          <pc:sldMk cId="3521321157" sldId="1930"/>
        </pc:sldMkLst>
      </pc:sldChg>
      <pc:sldChg chg="del">
        <pc:chgData name="Andrea Mazzini (Nokia)" userId="f1211406-0d6c-4714-b16e-a1a1af34d4da" providerId="ADAL" clId="{8C90F667-4A5F-411F-914E-C8F6167A95BB}" dt="2023-07-24T09:03:12.815" v="90" actId="47"/>
        <pc:sldMkLst>
          <pc:docMk/>
          <pc:sldMk cId="3772910498" sldId="1932"/>
        </pc:sldMkLst>
      </pc:sldChg>
      <pc:sldChg chg="del">
        <pc:chgData name="Andrea Mazzini (Nokia)" userId="f1211406-0d6c-4714-b16e-a1a1af34d4da" providerId="ADAL" clId="{8C90F667-4A5F-411F-914E-C8F6167A95BB}" dt="2023-07-24T09:03:14.144" v="91" actId="47"/>
        <pc:sldMkLst>
          <pc:docMk/>
          <pc:sldMk cId="1672375237" sldId="1933"/>
        </pc:sldMkLst>
      </pc:sldChg>
      <pc:sldChg chg="del">
        <pc:chgData name="Andrea Mazzini (Nokia)" userId="f1211406-0d6c-4714-b16e-a1a1af34d4da" providerId="ADAL" clId="{8C90F667-4A5F-411F-914E-C8F6167A95BB}" dt="2023-07-24T09:03:14.628" v="92" actId="47"/>
        <pc:sldMkLst>
          <pc:docMk/>
          <pc:sldMk cId="3705324055" sldId="1934"/>
        </pc:sldMkLst>
      </pc:sldChg>
      <pc:sldChg chg="del">
        <pc:chgData name="Andrea Mazzini (Nokia)" userId="f1211406-0d6c-4714-b16e-a1a1af34d4da" providerId="ADAL" clId="{8C90F667-4A5F-411F-914E-C8F6167A95BB}" dt="2023-07-24T09:03:15.817" v="94" actId="47"/>
        <pc:sldMkLst>
          <pc:docMk/>
          <pc:sldMk cId="1028339158" sldId="1935"/>
        </pc:sldMkLst>
      </pc:sldChg>
      <pc:sldChg chg="del">
        <pc:chgData name="Andrea Mazzini (Nokia)" userId="f1211406-0d6c-4714-b16e-a1a1af34d4da" providerId="ADAL" clId="{8C90F667-4A5F-411F-914E-C8F6167A95BB}" dt="2023-07-24T09:03:16.303" v="95" actId="47"/>
        <pc:sldMkLst>
          <pc:docMk/>
          <pc:sldMk cId="575038160" sldId="1936"/>
        </pc:sldMkLst>
      </pc:sldChg>
      <pc:sldChg chg="del">
        <pc:chgData name="Andrea Mazzini (Nokia)" userId="f1211406-0d6c-4714-b16e-a1a1af34d4da" providerId="ADAL" clId="{8C90F667-4A5F-411F-914E-C8F6167A95BB}" dt="2023-07-24T09:05:22.892" v="251" actId="47"/>
        <pc:sldMkLst>
          <pc:docMk/>
          <pc:sldMk cId="2131363074" sldId="1937"/>
        </pc:sldMkLst>
      </pc:sldChg>
      <pc:sldChg chg="del">
        <pc:chgData name="Andrea Mazzini (Nokia)" userId="f1211406-0d6c-4714-b16e-a1a1af34d4da" providerId="ADAL" clId="{8C90F667-4A5F-411F-914E-C8F6167A95BB}" dt="2023-07-24T09:05:23.387" v="252" actId="47"/>
        <pc:sldMkLst>
          <pc:docMk/>
          <pc:sldMk cId="806163640" sldId="1938"/>
        </pc:sldMkLst>
      </pc:sldChg>
      <pc:sldChg chg="del">
        <pc:chgData name="Andrea Mazzini (Nokia)" userId="f1211406-0d6c-4714-b16e-a1a1af34d4da" providerId="ADAL" clId="{8C90F667-4A5F-411F-914E-C8F6167A95BB}" dt="2023-07-24T09:05:28.641" v="260" actId="47"/>
        <pc:sldMkLst>
          <pc:docMk/>
          <pc:sldMk cId="3831182678" sldId="1939"/>
        </pc:sldMkLst>
      </pc:sldChg>
      <pc:sldChg chg="del">
        <pc:chgData name="Andrea Mazzini (Nokia)" userId="f1211406-0d6c-4714-b16e-a1a1af34d4da" providerId="ADAL" clId="{8C90F667-4A5F-411F-914E-C8F6167A95BB}" dt="2023-07-24T09:04:01.918" v="114" actId="47"/>
        <pc:sldMkLst>
          <pc:docMk/>
          <pc:sldMk cId="2556517541" sldId="1940"/>
        </pc:sldMkLst>
      </pc:sldChg>
      <pc:sldChg chg="del">
        <pc:chgData name="Andrea Mazzini (Nokia)" userId="f1211406-0d6c-4714-b16e-a1a1af34d4da" providerId="ADAL" clId="{8C90F667-4A5F-411F-914E-C8F6167A95BB}" dt="2023-07-24T09:04:06.088" v="117" actId="47"/>
        <pc:sldMkLst>
          <pc:docMk/>
          <pc:sldMk cId="2494571347" sldId="1941"/>
        </pc:sldMkLst>
      </pc:sldChg>
      <pc:sldChg chg="del">
        <pc:chgData name="Andrea Mazzini (Nokia)" userId="f1211406-0d6c-4714-b16e-a1a1af34d4da" providerId="ADAL" clId="{8C90F667-4A5F-411F-914E-C8F6167A95BB}" dt="2023-07-24T09:04:06.696" v="118" actId="47"/>
        <pc:sldMkLst>
          <pc:docMk/>
          <pc:sldMk cId="1093353766" sldId="1942"/>
        </pc:sldMkLst>
      </pc:sldChg>
      <pc:sldChg chg="del">
        <pc:chgData name="Andrea Mazzini (Nokia)" userId="f1211406-0d6c-4714-b16e-a1a1af34d4da" providerId="ADAL" clId="{8C90F667-4A5F-411F-914E-C8F6167A95BB}" dt="2023-07-24T09:04:00.818" v="113" actId="47"/>
        <pc:sldMkLst>
          <pc:docMk/>
          <pc:sldMk cId="1831020224" sldId="1944"/>
        </pc:sldMkLst>
      </pc:sldChg>
      <pc:sldChg chg="del">
        <pc:chgData name="Andrea Mazzini (Nokia)" userId="f1211406-0d6c-4714-b16e-a1a1af34d4da" providerId="ADAL" clId="{8C90F667-4A5F-411F-914E-C8F6167A95BB}" dt="2023-07-24T09:04:03.789" v="116" actId="47"/>
        <pc:sldMkLst>
          <pc:docMk/>
          <pc:sldMk cId="1561295138" sldId="1947"/>
        </pc:sldMkLst>
      </pc:sldChg>
      <pc:sldChg chg="del">
        <pc:chgData name="Andrea Mazzini (Nokia)" userId="f1211406-0d6c-4714-b16e-a1a1af34d4da" providerId="ADAL" clId="{8C90F667-4A5F-411F-914E-C8F6167A95BB}" dt="2023-07-24T09:03:03.393" v="75" actId="47"/>
        <pc:sldMkLst>
          <pc:docMk/>
          <pc:sldMk cId="943640899" sldId="1949"/>
        </pc:sldMkLst>
      </pc:sldChg>
      <pc:sldChg chg="del">
        <pc:chgData name="Andrea Mazzini (Nokia)" userId="f1211406-0d6c-4714-b16e-a1a1af34d4da" providerId="ADAL" clId="{8C90F667-4A5F-411F-914E-C8F6167A95BB}" dt="2023-07-24T09:02:49.191" v="59" actId="47"/>
        <pc:sldMkLst>
          <pc:docMk/>
          <pc:sldMk cId="3694135120" sldId="1950"/>
        </pc:sldMkLst>
      </pc:sldChg>
      <pc:sldChg chg="del">
        <pc:chgData name="Andrea Mazzini (Nokia)" userId="f1211406-0d6c-4714-b16e-a1a1af34d4da" providerId="ADAL" clId="{8C90F667-4A5F-411F-914E-C8F6167A95BB}" dt="2023-07-24T09:02:52.180" v="63" actId="47"/>
        <pc:sldMkLst>
          <pc:docMk/>
          <pc:sldMk cId="339932584" sldId="1951"/>
        </pc:sldMkLst>
      </pc:sldChg>
      <pc:sldChg chg="del">
        <pc:chgData name="Andrea Mazzini (Nokia)" userId="f1211406-0d6c-4714-b16e-a1a1af34d4da" providerId="ADAL" clId="{8C90F667-4A5F-411F-914E-C8F6167A95BB}" dt="2023-07-24T09:02:56.967" v="66" actId="47"/>
        <pc:sldMkLst>
          <pc:docMk/>
          <pc:sldMk cId="1081967930" sldId="1952"/>
        </pc:sldMkLst>
      </pc:sldChg>
      <pc:sldChg chg="del">
        <pc:chgData name="Andrea Mazzini (Nokia)" userId="f1211406-0d6c-4714-b16e-a1a1af34d4da" providerId="ADAL" clId="{8C90F667-4A5F-411F-914E-C8F6167A95BB}" dt="2023-07-24T09:05:25.081" v="256" actId="47"/>
        <pc:sldMkLst>
          <pc:docMk/>
          <pc:sldMk cId="2651927544" sldId="1954"/>
        </pc:sldMkLst>
      </pc:sldChg>
      <pc:sldChg chg="del">
        <pc:chgData name="Andrea Mazzini (Nokia)" userId="f1211406-0d6c-4714-b16e-a1a1af34d4da" providerId="ADAL" clId="{8C90F667-4A5F-411F-914E-C8F6167A95BB}" dt="2023-07-24T09:05:24.628" v="255" actId="47"/>
        <pc:sldMkLst>
          <pc:docMk/>
          <pc:sldMk cId="1828302739" sldId="1955"/>
        </pc:sldMkLst>
      </pc:sldChg>
      <pc:sldChg chg="del">
        <pc:chgData name="Andrea Mazzini (Nokia)" userId="f1211406-0d6c-4714-b16e-a1a1af34d4da" providerId="ADAL" clId="{8C90F667-4A5F-411F-914E-C8F6167A95BB}" dt="2023-07-24T09:02:57.611" v="67" actId="47"/>
        <pc:sldMkLst>
          <pc:docMk/>
          <pc:sldMk cId="1379179318" sldId="1959"/>
        </pc:sldMkLst>
      </pc:sldChg>
      <pc:sldChg chg="del">
        <pc:chgData name="Andrea Mazzini (Nokia)" userId="f1211406-0d6c-4714-b16e-a1a1af34d4da" providerId="ADAL" clId="{8C90F667-4A5F-411F-914E-C8F6167A95BB}" dt="2023-07-24T09:05:23.656" v="253" actId="47"/>
        <pc:sldMkLst>
          <pc:docMk/>
          <pc:sldMk cId="4274794666" sldId="1964"/>
        </pc:sldMkLst>
      </pc:sldChg>
      <pc:sldChg chg="del">
        <pc:chgData name="Andrea Mazzini (Nokia)" userId="f1211406-0d6c-4714-b16e-a1a1af34d4da" providerId="ADAL" clId="{8C90F667-4A5F-411F-914E-C8F6167A95BB}" dt="2023-07-24T09:02:53.812" v="64" actId="47"/>
        <pc:sldMkLst>
          <pc:docMk/>
          <pc:sldMk cId="2645176876" sldId="1979"/>
        </pc:sldMkLst>
      </pc:sldChg>
      <pc:sldChg chg="del">
        <pc:chgData name="Andrea Mazzini (Nokia)" userId="f1211406-0d6c-4714-b16e-a1a1af34d4da" providerId="ADAL" clId="{8C90F667-4A5F-411F-914E-C8F6167A95BB}" dt="2023-07-24T09:04:02.511" v="115" actId="47"/>
        <pc:sldMkLst>
          <pc:docMk/>
          <pc:sldMk cId="2942993026" sldId="1986"/>
        </pc:sldMkLst>
      </pc:sldChg>
      <pc:sldChg chg="del">
        <pc:chgData name="Andrea Mazzini (Nokia)" userId="f1211406-0d6c-4714-b16e-a1a1af34d4da" providerId="ADAL" clId="{8C90F667-4A5F-411F-914E-C8F6167A95BB}" dt="2023-07-24T09:04:24.693" v="184" actId="47"/>
        <pc:sldMkLst>
          <pc:docMk/>
          <pc:sldMk cId="2280319409" sldId="1987"/>
        </pc:sldMkLst>
      </pc:sldChg>
      <pc:sldChg chg="del">
        <pc:chgData name="Andrea Mazzini (Nokia)" userId="f1211406-0d6c-4714-b16e-a1a1af34d4da" providerId="ADAL" clId="{8C90F667-4A5F-411F-914E-C8F6167A95BB}" dt="2023-07-24T09:05:04.207" v="211" actId="47"/>
        <pc:sldMkLst>
          <pc:docMk/>
          <pc:sldMk cId="432843984" sldId="1989"/>
        </pc:sldMkLst>
      </pc:sldChg>
      <pc:sldChg chg="del">
        <pc:chgData name="Andrea Mazzini (Nokia)" userId="f1211406-0d6c-4714-b16e-a1a1af34d4da" providerId="ADAL" clId="{8C90F667-4A5F-411F-914E-C8F6167A95BB}" dt="2023-07-24T09:05:03.367" v="210" actId="47"/>
        <pc:sldMkLst>
          <pc:docMk/>
          <pc:sldMk cId="1355098575" sldId="1990"/>
        </pc:sldMkLst>
      </pc:sldChg>
      <pc:sldChg chg="del">
        <pc:chgData name="Andrea Mazzini (Nokia)" userId="f1211406-0d6c-4714-b16e-a1a1af34d4da" providerId="ADAL" clId="{8C90F667-4A5F-411F-914E-C8F6167A95BB}" dt="2023-07-24T09:04:59.383" v="206" actId="47"/>
        <pc:sldMkLst>
          <pc:docMk/>
          <pc:sldMk cId="1198369578" sldId="1993"/>
        </pc:sldMkLst>
      </pc:sldChg>
      <pc:sldChg chg="del">
        <pc:chgData name="Andrea Mazzini (Nokia)" userId="f1211406-0d6c-4714-b16e-a1a1af34d4da" providerId="ADAL" clId="{8C90F667-4A5F-411F-914E-C8F6167A95BB}" dt="2023-07-24T09:05:00.422" v="207" actId="47"/>
        <pc:sldMkLst>
          <pc:docMk/>
          <pc:sldMk cId="1602404557" sldId="1994"/>
        </pc:sldMkLst>
      </pc:sldChg>
      <pc:sldChg chg="del">
        <pc:chgData name="Andrea Mazzini (Nokia)" userId="f1211406-0d6c-4714-b16e-a1a1af34d4da" providerId="ADAL" clId="{8C90F667-4A5F-411F-914E-C8F6167A95BB}" dt="2023-07-24T09:05:02.539" v="209" actId="47"/>
        <pc:sldMkLst>
          <pc:docMk/>
          <pc:sldMk cId="3805745765" sldId="1995"/>
        </pc:sldMkLst>
      </pc:sldChg>
      <pc:sldChg chg="del">
        <pc:chgData name="Andrea Mazzini (Nokia)" userId="f1211406-0d6c-4714-b16e-a1a1af34d4da" providerId="ADAL" clId="{8C90F667-4A5F-411F-914E-C8F6167A95BB}" dt="2023-07-24T09:05:04.924" v="212" actId="47"/>
        <pc:sldMkLst>
          <pc:docMk/>
          <pc:sldMk cId="3007551956" sldId="1998"/>
        </pc:sldMkLst>
      </pc:sldChg>
      <pc:sldChg chg="del">
        <pc:chgData name="Andrea Mazzini (Nokia)" userId="f1211406-0d6c-4714-b16e-a1a1af34d4da" providerId="ADAL" clId="{8C90F667-4A5F-411F-914E-C8F6167A95BB}" dt="2023-07-24T09:05:01.563" v="208" actId="47"/>
        <pc:sldMkLst>
          <pc:docMk/>
          <pc:sldMk cId="4234089086" sldId="1999"/>
        </pc:sldMkLst>
      </pc:sldChg>
      <pc:sldChg chg="add del">
        <pc:chgData name="Andrea Mazzini (Nokia)" userId="f1211406-0d6c-4714-b16e-a1a1af34d4da" providerId="ADAL" clId="{8C90F667-4A5F-411F-914E-C8F6167A95BB}" dt="2023-07-24T09:04:51.997" v="200" actId="47"/>
        <pc:sldMkLst>
          <pc:docMk/>
          <pc:sldMk cId="1738749311" sldId="2001"/>
        </pc:sldMkLst>
      </pc:sldChg>
      <pc:sldChg chg="add del">
        <pc:chgData name="Andrea Mazzini (Nokia)" userId="f1211406-0d6c-4714-b16e-a1a1af34d4da" providerId="ADAL" clId="{8C90F667-4A5F-411F-914E-C8F6167A95BB}" dt="2023-07-24T09:04:52.597" v="201" actId="47"/>
        <pc:sldMkLst>
          <pc:docMk/>
          <pc:sldMk cId="788351989" sldId="2002"/>
        </pc:sldMkLst>
      </pc:sldChg>
      <pc:sldChg chg="del">
        <pc:chgData name="Andrea Mazzini (Nokia)" userId="f1211406-0d6c-4714-b16e-a1a1af34d4da" providerId="ADAL" clId="{8C90F667-4A5F-411F-914E-C8F6167A95BB}" dt="2023-07-24T09:02:55.986" v="65" actId="47"/>
        <pc:sldMkLst>
          <pc:docMk/>
          <pc:sldMk cId="3725020715" sldId="2003"/>
        </pc:sldMkLst>
      </pc:sldChg>
      <pc:sldChg chg="del">
        <pc:chgData name="Andrea Mazzini (Nokia)" userId="f1211406-0d6c-4714-b16e-a1a1af34d4da" providerId="ADAL" clId="{8C90F667-4A5F-411F-914E-C8F6167A95BB}" dt="2023-07-24T09:05:16.587" v="231" actId="47"/>
        <pc:sldMkLst>
          <pc:docMk/>
          <pc:sldMk cId="3523481034" sldId="2004"/>
        </pc:sldMkLst>
      </pc:sldChg>
      <pc:sldChg chg="del">
        <pc:chgData name="Andrea Mazzini (Nokia)" userId="f1211406-0d6c-4714-b16e-a1a1af34d4da" providerId="ADAL" clId="{8C90F667-4A5F-411F-914E-C8F6167A95BB}" dt="2023-07-24T09:05:16.852" v="232" actId="47"/>
        <pc:sldMkLst>
          <pc:docMk/>
          <pc:sldMk cId="3444649" sldId="2006"/>
        </pc:sldMkLst>
      </pc:sldChg>
      <pc:sldChg chg="del">
        <pc:chgData name="Andrea Mazzini (Nokia)" userId="f1211406-0d6c-4714-b16e-a1a1af34d4da" providerId="ADAL" clId="{8C90F667-4A5F-411F-914E-C8F6167A95BB}" dt="2023-07-24T09:05:18.467" v="237" actId="47"/>
        <pc:sldMkLst>
          <pc:docMk/>
          <pc:sldMk cId="3763639941" sldId="2016"/>
        </pc:sldMkLst>
      </pc:sldChg>
      <pc:sldChg chg="del">
        <pc:chgData name="Andrea Mazzini (Nokia)" userId="f1211406-0d6c-4714-b16e-a1a1af34d4da" providerId="ADAL" clId="{8C90F667-4A5F-411F-914E-C8F6167A95BB}" dt="2023-07-24T09:05:20.276" v="243" actId="47"/>
        <pc:sldMkLst>
          <pc:docMk/>
          <pc:sldMk cId="801446480" sldId="2022"/>
        </pc:sldMkLst>
      </pc:sldChg>
      <pc:sldChg chg="del">
        <pc:chgData name="Andrea Mazzini (Nokia)" userId="f1211406-0d6c-4714-b16e-a1a1af34d4da" providerId="ADAL" clId="{8C90F667-4A5F-411F-914E-C8F6167A95BB}" dt="2023-07-24T09:05:19.549" v="240" actId="47"/>
        <pc:sldMkLst>
          <pc:docMk/>
          <pc:sldMk cId="1361674685" sldId="2026"/>
        </pc:sldMkLst>
      </pc:sldChg>
      <pc:sldChg chg="del">
        <pc:chgData name="Andrea Mazzini (Nokia)" userId="f1211406-0d6c-4714-b16e-a1a1af34d4da" providerId="ADAL" clId="{8C90F667-4A5F-411F-914E-C8F6167A95BB}" dt="2023-07-24T09:05:19.816" v="241" actId="47"/>
        <pc:sldMkLst>
          <pc:docMk/>
          <pc:sldMk cId="2180970979" sldId="2027"/>
        </pc:sldMkLst>
      </pc:sldChg>
      <pc:sldChg chg="del">
        <pc:chgData name="Andrea Mazzini (Nokia)" userId="f1211406-0d6c-4714-b16e-a1a1af34d4da" providerId="ADAL" clId="{8C90F667-4A5F-411F-914E-C8F6167A95BB}" dt="2023-07-24T09:05:19.193" v="239" actId="47"/>
        <pc:sldMkLst>
          <pc:docMk/>
          <pc:sldMk cId="3107386236" sldId="2029"/>
        </pc:sldMkLst>
      </pc:sldChg>
      <pc:sldChg chg="del">
        <pc:chgData name="Andrea Mazzini (Nokia)" userId="f1211406-0d6c-4714-b16e-a1a1af34d4da" providerId="ADAL" clId="{8C90F667-4A5F-411F-914E-C8F6167A95BB}" dt="2023-07-24T09:05:18.842" v="238" actId="47"/>
        <pc:sldMkLst>
          <pc:docMk/>
          <pc:sldMk cId="2470442020" sldId="2030"/>
        </pc:sldMkLst>
      </pc:sldChg>
      <pc:sldChg chg="del">
        <pc:chgData name="Andrea Mazzini (Nokia)" userId="f1211406-0d6c-4714-b16e-a1a1af34d4da" providerId="ADAL" clId="{8C90F667-4A5F-411F-914E-C8F6167A95BB}" dt="2023-07-24T09:05:20.080" v="242" actId="47"/>
        <pc:sldMkLst>
          <pc:docMk/>
          <pc:sldMk cId="1029587318" sldId="2031"/>
        </pc:sldMkLst>
      </pc:sldChg>
      <pc:sldChg chg="del">
        <pc:chgData name="Andrea Mazzini (Nokia)" userId="f1211406-0d6c-4714-b16e-a1a1af34d4da" providerId="ADAL" clId="{8C90F667-4A5F-411F-914E-C8F6167A95BB}" dt="2023-07-24T09:05:20.562" v="244" actId="47"/>
        <pc:sldMkLst>
          <pc:docMk/>
          <pc:sldMk cId="2691719290" sldId="2033"/>
        </pc:sldMkLst>
      </pc:sldChg>
      <pc:sldChg chg="del">
        <pc:chgData name="Andrea Mazzini (Nokia)" userId="f1211406-0d6c-4714-b16e-a1a1af34d4da" providerId="ADAL" clId="{8C90F667-4A5F-411F-914E-C8F6167A95BB}" dt="2023-07-24T09:05:20.839" v="245" actId="47"/>
        <pc:sldMkLst>
          <pc:docMk/>
          <pc:sldMk cId="863954043" sldId="2034"/>
        </pc:sldMkLst>
      </pc:sldChg>
      <pc:sldChg chg="del">
        <pc:chgData name="Andrea Mazzini (Nokia)" userId="f1211406-0d6c-4714-b16e-a1a1af34d4da" providerId="ADAL" clId="{8C90F667-4A5F-411F-914E-C8F6167A95BB}" dt="2023-07-24T09:05:21.105" v="246" actId="47"/>
        <pc:sldMkLst>
          <pc:docMk/>
          <pc:sldMk cId="4176813283" sldId="2035"/>
        </pc:sldMkLst>
      </pc:sldChg>
      <pc:sldChg chg="del">
        <pc:chgData name="Andrea Mazzini (Nokia)" userId="f1211406-0d6c-4714-b16e-a1a1af34d4da" providerId="ADAL" clId="{8C90F667-4A5F-411F-914E-C8F6167A95BB}" dt="2023-07-26T15:21:28.707" v="2614" actId="2696"/>
        <pc:sldMkLst>
          <pc:docMk/>
          <pc:sldMk cId="2131341367" sldId="2036"/>
        </pc:sldMkLst>
      </pc:sldChg>
      <pc:sldChg chg="del">
        <pc:chgData name="Andrea Mazzini (Nokia)" userId="f1211406-0d6c-4714-b16e-a1a1af34d4da" providerId="ADAL" clId="{8C90F667-4A5F-411F-914E-C8F6167A95BB}" dt="2023-07-24T09:03:22.368" v="105" actId="47"/>
        <pc:sldMkLst>
          <pc:docMk/>
          <pc:sldMk cId="2794055638" sldId="2037"/>
        </pc:sldMkLst>
      </pc:sldChg>
      <pc:sldChg chg="del">
        <pc:chgData name="Andrea Mazzini (Nokia)" userId="f1211406-0d6c-4714-b16e-a1a1af34d4da" providerId="ADAL" clId="{8C90F667-4A5F-411F-914E-C8F6167A95BB}" dt="2023-07-24T09:03:23.013" v="106" actId="47"/>
        <pc:sldMkLst>
          <pc:docMk/>
          <pc:sldMk cId="2767692430" sldId="2038"/>
        </pc:sldMkLst>
      </pc:sldChg>
      <pc:sldChg chg="del">
        <pc:chgData name="Andrea Mazzini (Nokia)" userId="f1211406-0d6c-4714-b16e-a1a1af34d4da" providerId="ADAL" clId="{8C90F667-4A5F-411F-914E-C8F6167A95BB}" dt="2023-07-24T09:03:24.082" v="107" actId="47"/>
        <pc:sldMkLst>
          <pc:docMk/>
          <pc:sldMk cId="67083119" sldId="2039"/>
        </pc:sldMkLst>
      </pc:sldChg>
      <pc:sldChg chg="del">
        <pc:chgData name="Andrea Mazzini (Nokia)" userId="f1211406-0d6c-4714-b16e-a1a1af34d4da" providerId="ADAL" clId="{8C90F667-4A5F-411F-914E-C8F6167A95BB}" dt="2023-07-24T09:03:24.722" v="108" actId="47"/>
        <pc:sldMkLst>
          <pc:docMk/>
          <pc:sldMk cId="3601700277" sldId="2040"/>
        </pc:sldMkLst>
      </pc:sldChg>
      <pc:sldChg chg="del">
        <pc:chgData name="Andrea Mazzini (Nokia)" userId="f1211406-0d6c-4714-b16e-a1a1af34d4da" providerId="ADAL" clId="{8C90F667-4A5F-411F-914E-C8F6167A95BB}" dt="2023-07-24T09:03:25.955" v="109" actId="47"/>
        <pc:sldMkLst>
          <pc:docMk/>
          <pc:sldMk cId="1542247827" sldId="2041"/>
        </pc:sldMkLst>
      </pc:sldChg>
      <pc:sldChg chg="del">
        <pc:chgData name="Andrea Mazzini (Nokia)" userId="f1211406-0d6c-4714-b16e-a1a1af34d4da" providerId="ADAL" clId="{8C90F667-4A5F-411F-914E-C8F6167A95BB}" dt="2023-07-24T09:03:26.534" v="110" actId="47"/>
        <pc:sldMkLst>
          <pc:docMk/>
          <pc:sldMk cId="414398793" sldId="2042"/>
        </pc:sldMkLst>
      </pc:sldChg>
      <pc:sldChg chg="del">
        <pc:chgData name="Andrea Mazzini (Nokia)" userId="f1211406-0d6c-4714-b16e-a1a1af34d4da" providerId="ADAL" clId="{8C90F667-4A5F-411F-914E-C8F6167A95BB}" dt="2023-07-26T15:24:31.805" v="2628" actId="47"/>
        <pc:sldMkLst>
          <pc:docMk/>
          <pc:sldMk cId="2718199717" sldId="2043"/>
        </pc:sldMkLst>
      </pc:sldChg>
      <pc:sldChg chg="del">
        <pc:chgData name="Andrea Mazzini (Nokia)" userId="f1211406-0d6c-4714-b16e-a1a1af34d4da" providerId="ADAL" clId="{8C90F667-4A5F-411F-914E-C8F6167A95BB}" dt="2023-07-24T09:03:58.938" v="111" actId="47"/>
        <pc:sldMkLst>
          <pc:docMk/>
          <pc:sldMk cId="3205203351" sldId="2044"/>
        </pc:sldMkLst>
      </pc:sldChg>
      <pc:sldChg chg="del">
        <pc:chgData name="Andrea Mazzini (Nokia)" userId="f1211406-0d6c-4714-b16e-a1a1af34d4da" providerId="ADAL" clId="{8C90F667-4A5F-411F-914E-C8F6167A95BB}" dt="2023-07-24T09:03:06.532" v="79" actId="47"/>
        <pc:sldMkLst>
          <pc:docMk/>
          <pc:sldMk cId="3249575307" sldId="2046"/>
        </pc:sldMkLst>
      </pc:sldChg>
      <pc:sldChg chg="del">
        <pc:chgData name="Andrea Mazzini (Nokia)" userId="f1211406-0d6c-4714-b16e-a1a1af34d4da" providerId="ADAL" clId="{8C90F667-4A5F-411F-914E-C8F6167A95BB}" dt="2023-07-24T09:04:57.923" v="205" actId="47"/>
        <pc:sldMkLst>
          <pc:docMk/>
          <pc:sldMk cId="596615751" sldId="2049"/>
        </pc:sldMkLst>
      </pc:sldChg>
      <pc:sldChg chg="del">
        <pc:chgData name="Andrea Mazzini (Nokia)" userId="f1211406-0d6c-4714-b16e-a1a1af34d4da" providerId="ADAL" clId="{8C90F667-4A5F-411F-914E-C8F6167A95BB}" dt="2023-07-24T09:04:55.505" v="204" actId="47"/>
        <pc:sldMkLst>
          <pc:docMk/>
          <pc:sldMk cId="1408301033" sldId="2051"/>
        </pc:sldMkLst>
      </pc:sldChg>
      <pc:sldChg chg="del">
        <pc:chgData name="Andrea Mazzini (Nokia)" userId="f1211406-0d6c-4714-b16e-a1a1af34d4da" providerId="ADAL" clId="{8C90F667-4A5F-411F-914E-C8F6167A95BB}" dt="2023-07-24T09:04:25.803" v="190" actId="47"/>
        <pc:sldMkLst>
          <pc:docMk/>
          <pc:sldMk cId="442495648" sldId="2052"/>
        </pc:sldMkLst>
      </pc:sldChg>
      <pc:sldChg chg="del">
        <pc:chgData name="Andrea Mazzini (Nokia)" userId="f1211406-0d6c-4714-b16e-a1a1af34d4da" providerId="ADAL" clId="{8C90F667-4A5F-411F-914E-C8F6167A95BB}" dt="2023-07-24T09:03:00.402" v="69" actId="47"/>
        <pc:sldMkLst>
          <pc:docMk/>
          <pc:sldMk cId="1204114983" sldId="2054"/>
        </pc:sldMkLst>
      </pc:sldChg>
      <pc:sldChg chg="del">
        <pc:chgData name="Andrea Mazzini (Nokia)" userId="f1211406-0d6c-4714-b16e-a1a1af34d4da" providerId="ADAL" clId="{8C90F667-4A5F-411F-914E-C8F6167A95BB}" dt="2023-07-24T09:04:24.313" v="182" actId="47"/>
        <pc:sldMkLst>
          <pc:docMk/>
          <pc:sldMk cId="1788330338" sldId="2055"/>
        </pc:sldMkLst>
      </pc:sldChg>
      <pc:sldChg chg="del">
        <pc:chgData name="Andrea Mazzini (Nokia)" userId="f1211406-0d6c-4714-b16e-a1a1af34d4da" providerId="ADAL" clId="{8C90F667-4A5F-411F-914E-C8F6167A95BB}" dt="2023-07-24T09:04:54.726" v="203" actId="47"/>
        <pc:sldMkLst>
          <pc:docMk/>
          <pc:sldMk cId="177333955" sldId="2062"/>
        </pc:sldMkLst>
      </pc:sldChg>
      <pc:sldChg chg="add del">
        <pc:chgData name="Andrea Mazzini (Nokia)" userId="f1211406-0d6c-4714-b16e-a1a1af34d4da" providerId="ADAL" clId="{8C90F667-4A5F-411F-914E-C8F6167A95BB}" dt="2023-07-26T15:24:47.573" v="2629" actId="47"/>
        <pc:sldMkLst>
          <pc:docMk/>
          <pc:sldMk cId="3146736999" sldId="2063"/>
        </pc:sldMkLst>
      </pc:sldChg>
      <pc:sldChg chg="add del">
        <pc:chgData name="Andrea Mazzini (Nokia)" userId="f1211406-0d6c-4714-b16e-a1a1af34d4da" providerId="ADAL" clId="{8C90F667-4A5F-411F-914E-C8F6167A95BB}" dt="2023-07-24T09:06:38.158" v="337" actId="47"/>
        <pc:sldMkLst>
          <pc:docMk/>
          <pc:sldMk cId="3923726458" sldId="2064"/>
        </pc:sldMkLst>
      </pc:sldChg>
      <pc:sldChg chg="add del">
        <pc:chgData name="Andrea Mazzini (Nokia)" userId="f1211406-0d6c-4714-b16e-a1a1af34d4da" providerId="ADAL" clId="{8C90F667-4A5F-411F-914E-C8F6167A95BB}" dt="2023-07-24T09:06:38.940" v="338" actId="47"/>
        <pc:sldMkLst>
          <pc:docMk/>
          <pc:sldMk cId="2038855334" sldId="2065"/>
        </pc:sldMkLst>
      </pc:sldChg>
      <pc:sldChg chg="add del ord">
        <pc:chgData name="Andrea Mazzini (Nokia)" userId="f1211406-0d6c-4714-b16e-a1a1af34d4da" providerId="ADAL" clId="{8C90F667-4A5F-411F-914E-C8F6167A95BB}" dt="2023-07-30T14:41:10.887" v="4464"/>
        <pc:sldMkLst>
          <pc:docMk/>
          <pc:sldMk cId="1844762644" sldId="2067"/>
        </pc:sldMkLst>
      </pc:sldChg>
      <pc:sldChg chg="add del">
        <pc:chgData name="Andrea Mazzini (Nokia)" userId="f1211406-0d6c-4714-b16e-a1a1af34d4da" providerId="ADAL" clId="{8C90F667-4A5F-411F-914E-C8F6167A95BB}" dt="2023-07-26T16:10:27.663" v="2630" actId="2696"/>
        <pc:sldMkLst>
          <pc:docMk/>
          <pc:sldMk cId="3418090466" sldId="2068"/>
        </pc:sldMkLst>
      </pc:sldChg>
      <pc:sldChg chg="add del">
        <pc:chgData name="Andrea Mazzini (Nokia)" userId="f1211406-0d6c-4714-b16e-a1a1af34d4da" providerId="ADAL" clId="{8C90F667-4A5F-411F-914E-C8F6167A95BB}" dt="2023-07-24T09:07:09.505" v="339" actId="47"/>
        <pc:sldMkLst>
          <pc:docMk/>
          <pc:sldMk cId="2833498339" sldId="2070"/>
        </pc:sldMkLst>
      </pc:sldChg>
      <pc:sldChg chg="add del">
        <pc:chgData name="Andrea Mazzini (Nokia)" userId="f1211406-0d6c-4714-b16e-a1a1af34d4da" providerId="ADAL" clId="{8C90F667-4A5F-411F-914E-C8F6167A95BB}" dt="2023-07-24T09:07:12.628" v="340" actId="47"/>
        <pc:sldMkLst>
          <pc:docMk/>
          <pc:sldMk cId="712916818" sldId="2071"/>
        </pc:sldMkLst>
      </pc:sldChg>
      <pc:sldChg chg="add del">
        <pc:chgData name="Andrea Mazzini (Nokia)" userId="f1211406-0d6c-4714-b16e-a1a1af34d4da" providerId="ADAL" clId="{8C90F667-4A5F-411F-914E-C8F6167A95BB}" dt="2023-07-24T09:07:14.139" v="341" actId="47"/>
        <pc:sldMkLst>
          <pc:docMk/>
          <pc:sldMk cId="1878939784" sldId="2072"/>
        </pc:sldMkLst>
      </pc:sldChg>
      <pc:sldChg chg="del">
        <pc:chgData name="Andrea Mazzini (Nokia)" userId="f1211406-0d6c-4714-b16e-a1a1af34d4da" providerId="ADAL" clId="{8C90F667-4A5F-411F-914E-C8F6167A95BB}" dt="2023-07-24T09:08:36.406" v="359" actId="47"/>
        <pc:sldMkLst>
          <pc:docMk/>
          <pc:sldMk cId="3622794324" sldId="2074"/>
        </pc:sldMkLst>
      </pc:sldChg>
      <pc:sldChg chg="del">
        <pc:chgData name="Andrea Mazzini (Nokia)" userId="f1211406-0d6c-4714-b16e-a1a1af34d4da" providerId="ADAL" clId="{8C90F667-4A5F-411F-914E-C8F6167A95BB}" dt="2023-07-24T09:08:37.371" v="360" actId="47"/>
        <pc:sldMkLst>
          <pc:docMk/>
          <pc:sldMk cId="4016235552" sldId="2075"/>
        </pc:sldMkLst>
      </pc:sldChg>
      <pc:sldChg chg="del">
        <pc:chgData name="Andrea Mazzini (Nokia)" userId="f1211406-0d6c-4714-b16e-a1a1af34d4da" providerId="ADAL" clId="{8C90F667-4A5F-411F-914E-C8F6167A95BB}" dt="2023-07-24T09:08:38.646" v="361" actId="47"/>
        <pc:sldMkLst>
          <pc:docMk/>
          <pc:sldMk cId="3505885122" sldId="2076"/>
        </pc:sldMkLst>
      </pc:sldChg>
      <pc:sldChg chg="del">
        <pc:chgData name="Andrea Mazzini (Nokia)" userId="f1211406-0d6c-4714-b16e-a1a1af34d4da" providerId="ADAL" clId="{8C90F667-4A5F-411F-914E-C8F6167A95BB}" dt="2023-07-24T09:08:39.790" v="362" actId="47"/>
        <pc:sldMkLst>
          <pc:docMk/>
          <pc:sldMk cId="1473973537" sldId="2077"/>
        </pc:sldMkLst>
      </pc:sldChg>
      <pc:sldChg chg="del">
        <pc:chgData name="Andrea Mazzini (Nokia)" userId="f1211406-0d6c-4714-b16e-a1a1af34d4da" providerId="ADAL" clId="{8C90F667-4A5F-411F-914E-C8F6167A95BB}" dt="2023-07-24T09:08:41.404" v="363" actId="47"/>
        <pc:sldMkLst>
          <pc:docMk/>
          <pc:sldMk cId="3410459853" sldId="2078"/>
        </pc:sldMkLst>
      </pc:sldChg>
      <pc:sldChg chg="add del">
        <pc:chgData name="Andrea Mazzini (Nokia)" userId="f1211406-0d6c-4714-b16e-a1a1af34d4da" providerId="ADAL" clId="{8C90F667-4A5F-411F-914E-C8F6167A95BB}" dt="2023-07-24T09:07:48.924" v="346" actId="47"/>
        <pc:sldMkLst>
          <pc:docMk/>
          <pc:sldMk cId="3528615786" sldId="2079"/>
        </pc:sldMkLst>
      </pc:sldChg>
      <pc:sldChg chg="del">
        <pc:chgData name="Andrea Mazzini (Nokia)" userId="f1211406-0d6c-4714-b16e-a1a1af34d4da" providerId="ADAL" clId="{8C90F667-4A5F-411F-914E-C8F6167A95BB}" dt="2023-07-24T09:08:23.599" v="347" actId="47"/>
        <pc:sldMkLst>
          <pc:docMk/>
          <pc:sldMk cId="3014727383" sldId="2080"/>
        </pc:sldMkLst>
      </pc:sldChg>
      <pc:sldChg chg="del">
        <pc:chgData name="Andrea Mazzini (Nokia)" userId="f1211406-0d6c-4714-b16e-a1a1af34d4da" providerId="ADAL" clId="{8C90F667-4A5F-411F-914E-C8F6167A95BB}" dt="2023-07-24T09:08:26.098" v="349" actId="47"/>
        <pc:sldMkLst>
          <pc:docMk/>
          <pc:sldMk cId="1399648285" sldId="2081"/>
        </pc:sldMkLst>
      </pc:sldChg>
      <pc:sldChg chg="del">
        <pc:chgData name="Andrea Mazzini (Nokia)" userId="f1211406-0d6c-4714-b16e-a1a1af34d4da" providerId="ADAL" clId="{8C90F667-4A5F-411F-914E-C8F6167A95BB}" dt="2023-07-24T09:08:24.823" v="348" actId="47"/>
        <pc:sldMkLst>
          <pc:docMk/>
          <pc:sldMk cId="1372355803" sldId="2082"/>
        </pc:sldMkLst>
      </pc:sldChg>
      <pc:sldChg chg="add del">
        <pc:chgData name="Andrea Mazzini (Nokia)" userId="f1211406-0d6c-4714-b16e-a1a1af34d4da" providerId="ADAL" clId="{8C90F667-4A5F-411F-914E-C8F6167A95BB}" dt="2023-07-24T09:07:46.588" v="344" actId="47"/>
        <pc:sldMkLst>
          <pc:docMk/>
          <pc:sldMk cId="1147361050" sldId="2083"/>
        </pc:sldMkLst>
      </pc:sldChg>
      <pc:sldChg chg="add del">
        <pc:chgData name="Andrea Mazzini (Nokia)" userId="f1211406-0d6c-4714-b16e-a1a1af34d4da" providerId="ADAL" clId="{8C90F667-4A5F-411F-914E-C8F6167A95BB}" dt="2023-07-24T09:07:47.292" v="345" actId="47"/>
        <pc:sldMkLst>
          <pc:docMk/>
          <pc:sldMk cId="2368269720" sldId="2084"/>
        </pc:sldMkLst>
      </pc:sldChg>
      <pc:sldChg chg="del">
        <pc:chgData name="Andrea Mazzini (Nokia)" userId="f1211406-0d6c-4714-b16e-a1a1af34d4da" providerId="ADAL" clId="{8C90F667-4A5F-411F-914E-C8F6167A95BB}" dt="2023-07-24T09:08:42.523" v="364" actId="47"/>
        <pc:sldMkLst>
          <pc:docMk/>
          <pc:sldMk cId="1446832215" sldId="2087"/>
        </pc:sldMkLst>
      </pc:sldChg>
      <pc:sldChg chg="del">
        <pc:chgData name="Andrea Mazzini (Nokia)" userId="f1211406-0d6c-4714-b16e-a1a1af34d4da" providerId="ADAL" clId="{8C90F667-4A5F-411F-914E-C8F6167A95BB}" dt="2023-07-24T09:08:43.285" v="365" actId="47"/>
        <pc:sldMkLst>
          <pc:docMk/>
          <pc:sldMk cId="816799043" sldId="2088"/>
        </pc:sldMkLst>
      </pc:sldChg>
      <pc:sldChg chg="del">
        <pc:chgData name="Andrea Mazzini (Nokia)" userId="f1211406-0d6c-4714-b16e-a1a1af34d4da" providerId="ADAL" clId="{8C90F667-4A5F-411F-914E-C8F6167A95BB}" dt="2023-07-24T09:08:44.120" v="366" actId="47"/>
        <pc:sldMkLst>
          <pc:docMk/>
          <pc:sldMk cId="1985270508" sldId="2089"/>
        </pc:sldMkLst>
      </pc:sldChg>
      <pc:sldChg chg="add del">
        <pc:chgData name="Andrea Mazzini (Nokia)" userId="f1211406-0d6c-4714-b16e-a1a1af34d4da" providerId="ADAL" clId="{8C90F667-4A5F-411F-914E-C8F6167A95BB}" dt="2023-07-24T09:07:43.266" v="342" actId="47"/>
        <pc:sldMkLst>
          <pc:docMk/>
          <pc:sldMk cId="4015550873" sldId="2093"/>
        </pc:sldMkLst>
      </pc:sldChg>
      <pc:sldChg chg="add del">
        <pc:chgData name="Andrea Mazzini (Nokia)" userId="f1211406-0d6c-4714-b16e-a1a1af34d4da" providerId="ADAL" clId="{8C90F667-4A5F-411F-914E-C8F6167A95BB}" dt="2023-07-24T09:07:43.768" v="343" actId="47"/>
        <pc:sldMkLst>
          <pc:docMk/>
          <pc:sldMk cId="3731026304" sldId="2094"/>
        </pc:sldMkLst>
      </pc:sldChg>
      <pc:sldChg chg="add del">
        <pc:chgData name="Andrea Mazzini (Nokia)" userId="f1211406-0d6c-4714-b16e-a1a1af34d4da" providerId="ADAL" clId="{8C90F667-4A5F-411F-914E-C8F6167A95BB}" dt="2023-07-26T16:10:32.390" v="2631" actId="47"/>
        <pc:sldMkLst>
          <pc:docMk/>
          <pc:sldMk cId="1925665941" sldId="2095"/>
        </pc:sldMkLst>
      </pc:sldChg>
      <pc:sldChg chg="modSp mod">
        <pc:chgData name="Andrea Mazzini (Nokia)" userId="f1211406-0d6c-4714-b16e-a1a1af34d4da" providerId="ADAL" clId="{8C90F667-4A5F-411F-914E-C8F6167A95BB}" dt="2023-07-31T17:07:41.846" v="4943" actId="1076"/>
        <pc:sldMkLst>
          <pc:docMk/>
          <pc:sldMk cId="2395252206" sldId="2099"/>
        </pc:sldMkLst>
        <pc:spChg chg="mod">
          <ac:chgData name="Andrea Mazzini (Nokia)" userId="f1211406-0d6c-4714-b16e-a1a1af34d4da" providerId="ADAL" clId="{8C90F667-4A5F-411F-914E-C8F6167A95BB}" dt="2023-07-30T14:42:27.021" v="4536" actId="20577"/>
          <ac:spMkLst>
            <pc:docMk/>
            <pc:sldMk cId="2395252206" sldId="2099"/>
            <ac:spMk id="159" creationId="{01DB591F-AAE1-4EB4-9594-1F4B0A2BA8B0}"/>
          </ac:spMkLst>
        </pc:spChg>
        <pc:spChg chg="mod">
          <ac:chgData name="Andrea Mazzini (Nokia)" userId="f1211406-0d6c-4714-b16e-a1a1af34d4da" providerId="ADAL" clId="{8C90F667-4A5F-411F-914E-C8F6167A95BB}" dt="2023-07-31T17:07:41.846" v="4943" actId="1076"/>
          <ac:spMkLst>
            <pc:docMk/>
            <pc:sldMk cId="2395252206" sldId="2099"/>
            <ac:spMk id="251" creationId="{ECF1E295-4EB7-47E4-82FD-D7825E3D8DD8}"/>
          </ac:spMkLst>
        </pc:spChg>
        <pc:spChg chg="mod">
          <ac:chgData name="Andrea Mazzini (Nokia)" userId="f1211406-0d6c-4714-b16e-a1a1af34d4da" providerId="ADAL" clId="{8C90F667-4A5F-411F-914E-C8F6167A95BB}" dt="2023-07-31T17:07:41.846" v="4943" actId="1076"/>
          <ac:spMkLst>
            <pc:docMk/>
            <pc:sldMk cId="2395252206" sldId="2099"/>
            <ac:spMk id="252" creationId="{37B3B19C-A370-4590-A72E-4A704AED6D11}"/>
          </ac:spMkLst>
        </pc:spChg>
        <pc:spChg chg="mod">
          <ac:chgData name="Andrea Mazzini (Nokia)" userId="f1211406-0d6c-4714-b16e-a1a1af34d4da" providerId="ADAL" clId="{8C90F667-4A5F-411F-914E-C8F6167A95BB}" dt="2023-07-31T17:07:41.846" v="4943" actId="1076"/>
          <ac:spMkLst>
            <pc:docMk/>
            <pc:sldMk cId="2395252206" sldId="2099"/>
            <ac:spMk id="253" creationId="{123DC451-E3AB-4724-BF5F-2BBB3204EB4C}"/>
          </ac:spMkLst>
        </pc:spChg>
        <pc:spChg chg="mod">
          <ac:chgData name="Andrea Mazzini (Nokia)" userId="f1211406-0d6c-4714-b16e-a1a1af34d4da" providerId="ADAL" clId="{8C90F667-4A5F-411F-914E-C8F6167A95BB}" dt="2023-07-31T17:07:41.846" v="4943" actId="1076"/>
          <ac:spMkLst>
            <pc:docMk/>
            <pc:sldMk cId="2395252206" sldId="2099"/>
            <ac:spMk id="254" creationId="{8F096F8F-39C2-4714-BB80-DF3E7ED7FFD7}"/>
          </ac:spMkLst>
        </pc:spChg>
        <pc:spChg chg="mod">
          <ac:chgData name="Andrea Mazzini (Nokia)" userId="f1211406-0d6c-4714-b16e-a1a1af34d4da" providerId="ADAL" clId="{8C90F667-4A5F-411F-914E-C8F6167A95BB}" dt="2023-07-31T17:07:41.846" v="4943" actId="1076"/>
          <ac:spMkLst>
            <pc:docMk/>
            <pc:sldMk cId="2395252206" sldId="2099"/>
            <ac:spMk id="255" creationId="{856C9A0D-9FB2-4015-9116-7A90F365E87C}"/>
          </ac:spMkLst>
        </pc:spChg>
        <pc:spChg chg="mod">
          <ac:chgData name="Andrea Mazzini (Nokia)" userId="f1211406-0d6c-4714-b16e-a1a1af34d4da" providerId="ADAL" clId="{8C90F667-4A5F-411F-914E-C8F6167A95BB}" dt="2023-07-31T17:07:41.846" v="4943" actId="1076"/>
          <ac:spMkLst>
            <pc:docMk/>
            <pc:sldMk cId="2395252206" sldId="2099"/>
            <ac:spMk id="256" creationId="{97180FBF-D9F0-44DA-A640-1B47B419FB50}"/>
          </ac:spMkLst>
        </pc:spChg>
        <pc:spChg chg="mod">
          <ac:chgData name="Andrea Mazzini (Nokia)" userId="f1211406-0d6c-4714-b16e-a1a1af34d4da" providerId="ADAL" clId="{8C90F667-4A5F-411F-914E-C8F6167A95BB}" dt="2023-07-31T17:07:41.846" v="4943" actId="1076"/>
          <ac:spMkLst>
            <pc:docMk/>
            <pc:sldMk cId="2395252206" sldId="2099"/>
            <ac:spMk id="257" creationId="{8C9903E1-AF5B-4528-8119-49C3981277F3}"/>
          </ac:spMkLst>
        </pc:spChg>
        <pc:spChg chg="mod">
          <ac:chgData name="Andrea Mazzini (Nokia)" userId="f1211406-0d6c-4714-b16e-a1a1af34d4da" providerId="ADAL" clId="{8C90F667-4A5F-411F-914E-C8F6167A95BB}" dt="2023-07-31T17:07:41.846" v="4943" actId="1076"/>
          <ac:spMkLst>
            <pc:docMk/>
            <pc:sldMk cId="2395252206" sldId="2099"/>
            <ac:spMk id="258" creationId="{0C030B31-DD5A-4614-A2C6-5C1F69B1F0D0}"/>
          </ac:spMkLst>
        </pc:spChg>
        <pc:spChg chg="mod">
          <ac:chgData name="Andrea Mazzini (Nokia)" userId="f1211406-0d6c-4714-b16e-a1a1af34d4da" providerId="ADAL" clId="{8C90F667-4A5F-411F-914E-C8F6167A95BB}" dt="2023-07-31T17:07:41.846" v="4943" actId="1076"/>
          <ac:spMkLst>
            <pc:docMk/>
            <pc:sldMk cId="2395252206" sldId="2099"/>
            <ac:spMk id="259" creationId="{3C55FC94-AFE2-4C25-A073-145B5601DC8E}"/>
          </ac:spMkLst>
        </pc:spChg>
        <pc:spChg chg="mod">
          <ac:chgData name="Andrea Mazzini (Nokia)" userId="f1211406-0d6c-4714-b16e-a1a1af34d4da" providerId="ADAL" clId="{8C90F667-4A5F-411F-914E-C8F6167A95BB}" dt="2023-07-31T17:07:41.846" v="4943" actId="1076"/>
          <ac:spMkLst>
            <pc:docMk/>
            <pc:sldMk cId="2395252206" sldId="2099"/>
            <ac:spMk id="264" creationId="{90CA3310-15A3-4896-9025-8307BA8ADBE6}"/>
          </ac:spMkLst>
        </pc:spChg>
        <pc:spChg chg="mod">
          <ac:chgData name="Andrea Mazzini (Nokia)" userId="f1211406-0d6c-4714-b16e-a1a1af34d4da" providerId="ADAL" clId="{8C90F667-4A5F-411F-914E-C8F6167A95BB}" dt="2023-07-31T17:07:41.846" v="4943" actId="1076"/>
          <ac:spMkLst>
            <pc:docMk/>
            <pc:sldMk cId="2395252206" sldId="2099"/>
            <ac:spMk id="265" creationId="{B28EFD86-D19D-46C5-A002-E77C38AFA4AD}"/>
          </ac:spMkLst>
        </pc:spChg>
        <pc:spChg chg="mod">
          <ac:chgData name="Andrea Mazzini (Nokia)" userId="f1211406-0d6c-4714-b16e-a1a1af34d4da" providerId="ADAL" clId="{8C90F667-4A5F-411F-914E-C8F6167A95BB}" dt="2023-07-31T17:07:41.846" v="4943" actId="1076"/>
          <ac:spMkLst>
            <pc:docMk/>
            <pc:sldMk cId="2395252206" sldId="2099"/>
            <ac:spMk id="270" creationId="{EAABFA7C-93E6-4E99-ACC5-1D95EA6364F9}"/>
          </ac:spMkLst>
        </pc:spChg>
        <pc:spChg chg="mod">
          <ac:chgData name="Andrea Mazzini (Nokia)" userId="f1211406-0d6c-4714-b16e-a1a1af34d4da" providerId="ADAL" clId="{8C90F667-4A5F-411F-914E-C8F6167A95BB}" dt="2023-07-31T17:07:41.846" v="4943" actId="1076"/>
          <ac:spMkLst>
            <pc:docMk/>
            <pc:sldMk cId="2395252206" sldId="2099"/>
            <ac:spMk id="271" creationId="{32388D27-221D-4728-A39D-17C05152510B}"/>
          </ac:spMkLst>
        </pc:spChg>
        <pc:spChg chg="mod">
          <ac:chgData name="Andrea Mazzini (Nokia)" userId="f1211406-0d6c-4714-b16e-a1a1af34d4da" providerId="ADAL" clId="{8C90F667-4A5F-411F-914E-C8F6167A95BB}" dt="2023-07-31T17:07:41.846" v="4943" actId="1076"/>
          <ac:spMkLst>
            <pc:docMk/>
            <pc:sldMk cId="2395252206" sldId="2099"/>
            <ac:spMk id="272" creationId="{73E8AC95-9298-46BF-9659-3BCE8FA2AC6E}"/>
          </ac:spMkLst>
        </pc:spChg>
        <pc:spChg chg="mod">
          <ac:chgData name="Andrea Mazzini (Nokia)" userId="f1211406-0d6c-4714-b16e-a1a1af34d4da" providerId="ADAL" clId="{8C90F667-4A5F-411F-914E-C8F6167A95BB}" dt="2023-07-31T17:07:41.846" v="4943" actId="1076"/>
          <ac:spMkLst>
            <pc:docMk/>
            <pc:sldMk cId="2395252206" sldId="2099"/>
            <ac:spMk id="273" creationId="{364143DF-F541-417C-8290-32812DAC0CC6}"/>
          </ac:spMkLst>
        </pc:spChg>
        <pc:spChg chg="mod">
          <ac:chgData name="Andrea Mazzini (Nokia)" userId="f1211406-0d6c-4714-b16e-a1a1af34d4da" providerId="ADAL" clId="{8C90F667-4A5F-411F-914E-C8F6167A95BB}" dt="2023-07-31T17:07:41.846" v="4943" actId="1076"/>
          <ac:spMkLst>
            <pc:docMk/>
            <pc:sldMk cId="2395252206" sldId="2099"/>
            <ac:spMk id="274" creationId="{A90B0C2D-9D22-4C99-9350-90BF6E9FF366}"/>
          </ac:spMkLst>
        </pc:spChg>
        <pc:spChg chg="mod">
          <ac:chgData name="Andrea Mazzini (Nokia)" userId="f1211406-0d6c-4714-b16e-a1a1af34d4da" providerId="ADAL" clId="{8C90F667-4A5F-411F-914E-C8F6167A95BB}" dt="2023-07-31T17:07:41.846" v="4943" actId="1076"/>
          <ac:spMkLst>
            <pc:docMk/>
            <pc:sldMk cId="2395252206" sldId="2099"/>
            <ac:spMk id="275" creationId="{F1C79DE0-0F46-4235-A4DD-82956DD7D301}"/>
          </ac:spMkLst>
        </pc:spChg>
        <pc:spChg chg="mod">
          <ac:chgData name="Andrea Mazzini (Nokia)" userId="f1211406-0d6c-4714-b16e-a1a1af34d4da" providerId="ADAL" clId="{8C90F667-4A5F-411F-914E-C8F6167A95BB}" dt="2023-07-31T17:07:41.846" v="4943" actId="1076"/>
          <ac:spMkLst>
            <pc:docMk/>
            <pc:sldMk cId="2395252206" sldId="2099"/>
            <ac:spMk id="276" creationId="{D5D41003-E677-47E1-86E2-9F33B0797C7C}"/>
          </ac:spMkLst>
        </pc:spChg>
        <pc:spChg chg="mod">
          <ac:chgData name="Andrea Mazzini (Nokia)" userId="f1211406-0d6c-4714-b16e-a1a1af34d4da" providerId="ADAL" clId="{8C90F667-4A5F-411F-914E-C8F6167A95BB}" dt="2023-07-31T17:07:41.846" v="4943" actId="1076"/>
          <ac:spMkLst>
            <pc:docMk/>
            <pc:sldMk cId="2395252206" sldId="2099"/>
            <ac:spMk id="277" creationId="{367A2111-E430-444B-AB69-5DE0F4ECED1F}"/>
          </ac:spMkLst>
        </pc:spChg>
        <pc:spChg chg="mod">
          <ac:chgData name="Andrea Mazzini (Nokia)" userId="f1211406-0d6c-4714-b16e-a1a1af34d4da" providerId="ADAL" clId="{8C90F667-4A5F-411F-914E-C8F6167A95BB}" dt="2023-07-31T17:07:41.846" v="4943" actId="1076"/>
          <ac:spMkLst>
            <pc:docMk/>
            <pc:sldMk cId="2395252206" sldId="2099"/>
            <ac:spMk id="278" creationId="{3FA7B09F-C1C6-4056-9B9D-86F8D1799302}"/>
          </ac:spMkLst>
        </pc:spChg>
        <pc:spChg chg="mod">
          <ac:chgData name="Andrea Mazzini (Nokia)" userId="f1211406-0d6c-4714-b16e-a1a1af34d4da" providerId="ADAL" clId="{8C90F667-4A5F-411F-914E-C8F6167A95BB}" dt="2023-07-31T17:07:41.846" v="4943" actId="1076"/>
          <ac:spMkLst>
            <pc:docMk/>
            <pc:sldMk cId="2395252206" sldId="2099"/>
            <ac:spMk id="280" creationId="{7D479A8C-8E0E-449C-91B3-3B52502D910F}"/>
          </ac:spMkLst>
        </pc:spChg>
        <pc:spChg chg="mod">
          <ac:chgData name="Andrea Mazzini (Nokia)" userId="f1211406-0d6c-4714-b16e-a1a1af34d4da" providerId="ADAL" clId="{8C90F667-4A5F-411F-914E-C8F6167A95BB}" dt="2023-07-31T17:07:41.846" v="4943" actId="1076"/>
          <ac:spMkLst>
            <pc:docMk/>
            <pc:sldMk cId="2395252206" sldId="2099"/>
            <ac:spMk id="282" creationId="{1A19B616-901F-485D-A745-556BEAAECDC0}"/>
          </ac:spMkLst>
        </pc:spChg>
        <pc:spChg chg="mod">
          <ac:chgData name="Andrea Mazzini (Nokia)" userId="f1211406-0d6c-4714-b16e-a1a1af34d4da" providerId="ADAL" clId="{8C90F667-4A5F-411F-914E-C8F6167A95BB}" dt="2023-07-31T17:07:41.846" v="4943" actId="1076"/>
          <ac:spMkLst>
            <pc:docMk/>
            <pc:sldMk cId="2395252206" sldId="2099"/>
            <ac:spMk id="284" creationId="{01620901-5613-410A-8811-587477FC17C8}"/>
          </ac:spMkLst>
        </pc:spChg>
        <pc:spChg chg="mod">
          <ac:chgData name="Andrea Mazzini (Nokia)" userId="f1211406-0d6c-4714-b16e-a1a1af34d4da" providerId="ADAL" clId="{8C90F667-4A5F-411F-914E-C8F6167A95BB}" dt="2023-07-31T17:07:41.846" v="4943" actId="1076"/>
          <ac:spMkLst>
            <pc:docMk/>
            <pc:sldMk cId="2395252206" sldId="2099"/>
            <ac:spMk id="285" creationId="{AEC3C67A-D901-4269-A8C6-9F1D10817CAD}"/>
          </ac:spMkLst>
        </pc:spChg>
        <pc:spChg chg="mod">
          <ac:chgData name="Andrea Mazzini (Nokia)" userId="f1211406-0d6c-4714-b16e-a1a1af34d4da" providerId="ADAL" clId="{8C90F667-4A5F-411F-914E-C8F6167A95BB}" dt="2023-07-31T17:07:41.846" v="4943" actId="1076"/>
          <ac:spMkLst>
            <pc:docMk/>
            <pc:sldMk cId="2395252206" sldId="2099"/>
            <ac:spMk id="286" creationId="{FF57941C-7325-490F-B6AF-295A73521547}"/>
          </ac:spMkLst>
        </pc:spChg>
        <pc:spChg chg="mod">
          <ac:chgData name="Andrea Mazzini (Nokia)" userId="f1211406-0d6c-4714-b16e-a1a1af34d4da" providerId="ADAL" clId="{8C90F667-4A5F-411F-914E-C8F6167A95BB}" dt="2023-07-31T17:07:41.846" v="4943" actId="1076"/>
          <ac:spMkLst>
            <pc:docMk/>
            <pc:sldMk cId="2395252206" sldId="2099"/>
            <ac:spMk id="287" creationId="{031830F3-7116-4FFB-ACDB-293823B1F73A}"/>
          </ac:spMkLst>
        </pc:spChg>
        <pc:spChg chg="mod">
          <ac:chgData name="Andrea Mazzini (Nokia)" userId="f1211406-0d6c-4714-b16e-a1a1af34d4da" providerId="ADAL" clId="{8C90F667-4A5F-411F-914E-C8F6167A95BB}" dt="2023-07-31T17:07:41.846" v="4943" actId="1076"/>
          <ac:spMkLst>
            <pc:docMk/>
            <pc:sldMk cId="2395252206" sldId="2099"/>
            <ac:spMk id="288" creationId="{F3EAE699-9AE0-40E2-BB8A-7BFEF7D37ED3}"/>
          </ac:spMkLst>
        </pc:spChg>
        <pc:spChg chg="mod">
          <ac:chgData name="Andrea Mazzini (Nokia)" userId="f1211406-0d6c-4714-b16e-a1a1af34d4da" providerId="ADAL" clId="{8C90F667-4A5F-411F-914E-C8F6167A95BB}" dt="2023-07-31T17:07:41.846" v="4943" actId="1076"/>
          <ac:spMkLst>
            <pc:docMk/>
            <pc:sldMk cId="2395252206" sldId="2099"/>
            <ac:spMk id="289" creationId="{29DFDBD6-E664-4BC0-932C-062A665CF312}"/>
          </ac:spMkLst>
        </pc:spChg>
        <pc:spChg chg="mod">
          <ac:chgData name="Andrea Mazzini (Nokia)" userId="f1211406-0d6c-4714-b16e-a1a1af34d4da" providerId="ADAL" clId="{8C90F667-4A5F-411F-914E-C8F6167A95BB}" dt="2023-07-31T17:07:41.846" v="4943" actId="1076"/>
          <ac:spMkLst>
            <pc:docMk/>
            <pc:sldMk cId="2395252206" sldId="2099"/>
            <ac:spMk id="290" creationId="{5D9EBF2F-7F05-4FAC-80D4-46FD6219C7F0}"/>
          </ac:spMkLst>
        </pc:spChg>
        <pc:spChg chg="mod">
          <ac:chgData name="Andrea Mazzini (Nokia)" userId="f1211406-0d6c-4714-b16e-a1a1af34d4da" providerId="ADAL" clId="{8C90F667-4A5F-411F-914E-C8F6167A95BB}" dt="2023-07-31T17:07:41.846" v="4943" actId="1076"/>
          <ac:spMkLst>
            <pc:docMk/>
            <pc:sldMk cId="2395252206" sldId="2099"/>
            <ac:spMk id="292" creationId="{B2DF6D3A-6A3F-48FA-9B9E-BDB842B49E4C}"/>
          </ac:spMkLst>
        </pc:spChg>
        <pc:spChg chg="mod">
          <ac:chgData name="Andrea Mazzini (Nokia)" userId="f1211406-0d6c-4714-b16e-a1a1af34d4da" providerId="ADAL" clId="{8C90F667-4A5F-411F-914E-C8F6167A95BB}" dt="2023-07-31T17:07:41.846" v="4943" actId="1076"/>
          <ac:spMkLst>
            <pc:docMk/>
            <pc:sldMk cId="2395252206" sldId="2099"/>
            <ac:spMk id="298" creationId="{B9703A16-C4A4-46F0-8E26-B4E48F127A15}"/>
          </ac:spMkLst>
        </pc:spChg>
        <pc:spChg chg="mod">
          <ac:chgData name="Andrea Mazzini (Nokia)" userId="f1211406-0d6c-4714-b16e-a1a1af34d4da" providerId="ADAL" clId="{8C90F667-4A5F-411F-914E-C8F6167A95BB}" dt="2023-07-31T17:07:41.846" v="4943" actId="1076"/>
          <ac:spMkLst>
            <pc:docMk/>
            <pc:sldMk cId="2395252206" sldId="2099"/>
            <ac:spMk id="300" creationId="{E60D2BAE-BF89-4CAC-B352-EB6F65E878FB}"/>
          </ac:spMkLst>
        </pc:spChg>
        <pc:spChg chg="mod">
          <ac:chgData name="Andrea Mazzini (Nokia)" userId="f1211406-0d6c-4714-b16e-a1a1af34d4da" providerId="ADAL" clId="{8C90F667-4A5F-411F-914E-C8F6167A95BB}" dt="2023-07-31T17:07:41.846" v="4943" actId="1076"/>
          <ac:spMkLst>
            <pc:docMk/>
            <pc:sldMk cId="2395252206" sldId="2099"/>
            <ac:spMk id="310" creationId="{CD5F24BF-F688-4D6E-B3D9-93D9C2E6336D}"/>
          </ac:spMkLst>
        </pc:spChg>
        <pc:spChg chg="mod">
          <ac:chgData name="Andrea Mazzini (Nokia)" userId="f1211406-0d6c-4714-b16e-a1a1af34d4da" providerId="ADAL" clId="{8C90F667-4A5F-411F-914E-C8F6167A95BB}" dt="2023-07-31T17:07:41.846" v="4943" actId="1076"/>
          <ac:spMkLst>
            <pc:docMk/>
            <pc:sldMk cId="2395252206" sldId="2099"/>
            <ac:spMk id="311" creationId="{751597B1-FD02-4E0A-8FFC-48F980931D1C}"/>
          </ac:spMkLst>
        </pc:spChg>
        <pc:spChg chg="mod">
          <ac:chgData name="Andrea Mazzini (Nokia)" userId="f1211406-0d6c-4714-b16e-a1a1af34d4da" providerId="ADAL" clId="{8C90F667-4A5F-411F-914E-C8F6167A95BB}" dt="2023-07-31T17:07:41.846" v="4943" actId="1076"/>
          <ac:spMkLst>
            <pc:docMk/>
            <pc:sldMk cId="2395252206" sldId="2099"/>
            <ac:spMk id="312" creationId="{AC122ABB-F4ED-44D3-900C-B8A30EC97904}"/>
          </ac:spMkLst>
        </pc:spChg>
        <pc:spChg chg="mod">
          <ac:chgData name="Andrea Mazzini (Nokia)" userId="f1211406-0d6c-4714-b16e-a1a1af34d4da" providerId="ADAL" clId="{8C90F667-4A5F-411F-914E-C8F6167A95BB}" dt="2023-07-31T17:07:41.846" v="4943" actId="1076"/>
          <ac:spMkLst>
            <pc:docMk/>
            <pc:sldMk cId="2395252206" sldId="2099"/>
            <ac:spMk id="315" creationId="{6A935EB2-AE2A-4C27-BC3D-3FE42C12F98D}"/>
          </ac:spMkLst>
        </pc:spChg>
        <pc:spChg chg="mod">
          <ac:chgData name="Andrea Mazzini (Nokia)" userId="f1211406-0d6c-4714-b16e-a1a1af34d4da" providerId="ADAL" clId="{8C90F667-4A5F-411F-914E-C8F6167A95BB}" dt="2023-07-31T17:07:41.846" v="4943" actId="1076"/>
          <ac:spMkLst>
            <pc:docMk/>
            <pc:sldMk cId="2395252206" sldId="2099"/>
            <ac:spMk id="322" creationId="{CD0A8883-1B6B-44A7-9FA8-7B116521B688}"/>
          </ac:spMkLst>
        </pc:spChg>
        <pc:spChg chg="mod">
          <ac:chgData name="Andrea Mazzini (Nokia)" userId="f1211406-0d6c-4714-b16e-a1a1af34d4da" providerId="ADAL" clId="{8C90F667-4A5F-411F-914E-C8F6167A95BB}" dt="2023-07-31T17:07:41.846" v="4943" actId="1076"/>
          <ac:spMkLst>
            <pc:docMk/>
            <pc:sldMk cId="2395252206" sldId="2099"/>
            <ac:spMk id="323" creationId="{E2579409-9C02-447D-8292-E7E8B1C6925A}"/>
          </ac:spMkLst>
        </pc:spChg>
        <pc:spChg chg="mod">
          <ac:chgData name="Andrea Mazzini (Nokia)" userId="f1211406-0d6c-4714-b16e-a1a1af34d4da" providerId="ADAL" clId="{8C90F667-4A5F-411F-914E-C8F6167A95BB}" dt="2023-07-31T17:07:41.846" v="4943" actId="1076"/>
          <ac:spMkLst>
            <pc:docMk/>
            <pc:sldMk cId="2395252206" sldId="2099"/>
            <ac:spMk id="324" creationId="{55140CAD-335D-44E6-81C5-B80F4816270E}"/>
          </ac:spMkLst>
        </pc:spChg>
        <pc:spChg chg="mod">
          <ac:chgData name="Andrea Mazzini (Nokia)" userId="f1211406-0d6c-4714-b16e-a1a1af34d4da" providerId="ADAL" clId="{8C90F667-4A5F-411F-914E-C8F6167A95BB}" dt="2023-07-31T17:07:41.846" v="4943" actId="1076"/>
          <ac:spMkLst>
            <pc:docMk/>
            <pc:sldMk cId="2395252206" sldId="2099"/>
            <ac:spMk id="325" creationId="{6BCCA2BC-DFED-4243-836D-76A6DD0C336F}"/>
          </ac:spMkLst>
        </pc:spChg>
        <pc:spChg chg="mod">
          <ac:chgData name="Andrea Mazzini (Nokia)" userId="f1211406-0d6c-4714-b16e-a1a1af34d4da" providerId="ADAL" clId="{8C90F667-4A5F-411F-914E-C8F6167A95BB}" dt="2023-07-31T17:07:41.846" v="4943" actId="1076"/>
          <ac:spMkLst>
            <pc:docMk/>
            <pc:sldMk cId="2395252206" sldId="2099"/>
            <ac:spMk id="447" creationId="{7D533C82-5B3E-4D15-B45F-952A71F54383}"/>
          </ac:spMkLst>
        </pc:spChg>
        <pc:spChg chg="mod">
          <ac:chgData name="Andrea Mazzini (Nokia)" userId="f1211406-0d6c-4714-b16e-a1a1af34d4da" providerId="ADAL" clId="{8C90F667-4A5F-411F-914E-C8F6167A95BB}" dt="2023-07-31T17:07:41.846" v="4943" actId="1076"/>
          <ac:spMkLst>
            <pc:docMk/>
            <pc:sldMk cId="2395252206" sldId="2099"/>
            <ac:spMk id="451" creationId="{B405A029-539A-4491-87E1-2D96CBEB16F5}"/>
          </ac:spMkLst>
        </pc:spChg>
        <pc:spChg chg="mod">
          <ac:chgData name="Andrea Mazzini (Nokia)" userId="f1211406-0d6c-4714-b16e-a1a1af34d4da" providerId="ADAL" clId="{8C90F667-4A5F-411F-914E-C8F6167A95BB}" dt="2023-07-31T17:07:41.846" v="4943" actId="1076"/>
          <ac:spMkLst>
            <pc:docMk/>
            <pc:sldMk cId="2395252206" sldId="2099"/>
            <ac:spMk id="452" creationId="{847B547D-497B-4A04-ABD3-144F3E68E996}"/>
          </ac:spMkLst>
        </pc:spChg>
        <pc:spChg chg="mod">
          <ac:chgData name="Andrea Mazzini (Nokia)" userId="f1211406-0d6c-4714-b16e-a1a1af34d4da" providerId="ADAL" clId="{8C90F667-4A5F-411F-914E-C8F6167A95BB}" dt="2023-07-31T17:07:41.846" v="4943" actId="1076"/>
          <ac:spMkLst>
            <pc:docMk/>
            <pc:sldMk cId="2395252206" sldId="2099"/>
            <ac:spMk id="455" creationId="{C68040D7-61EB-4128-BD65-8B058FA5DEE0}"/>
          </ac:spMkLst>
        </pc:spChg>
        <pc:spChg chg="mod">
          <ac:chgData name="Andrea Mazzini (Nokia)" userId="f1211406-0d6c-4714-b16e-a1a1af34d4da" providerId="ADAL" clId="{8C90F667-4A5F-411F-914E-C8F6167A95BB}" dt="2023-07-31T17:07:41.846" v="4943" actId="1076"/>
          <ac:spMkLst>
            <pc:docMk/>
            <pc:sldMk cId="2395252206" sldId="2099"/>
            <ac:spMk id="456" creationId="{3E742DD7-9934-4E48-A3C8-F4C1C2809B3C}"/>
          </ac:spMkLst>
        </pc:spChg>
        <pc:spChg chg="mod">
          <ac:chgData name="Andrea Mazzini (Nokia)" userId="f1211406-0d6c-4714-b16e-a1a1af34d4da" providerId="ADAL" clId="{8C90F667-4A5F-411F-914E-C8F6167A95BB}" dt="2023-07-31T17:07:41.846" v="4943" actId="1076"/>
          <ac:spMkLst>
            <pc:docMk/>
            <pc:sldMk cId="2395252206" sldId="2099"/>
            <ac:spMk id="457" creationId="{759D020C-BAB6-45A8-B87D-1DF28C6443A1}"/>
          </ac:spMkLst>
        </pc:spChg>
        <pc:spChg chg="mod">
          <ac:chgData name="Andrea Mazzini (Nokia)" userId="f1211406-0d6c-4714-b16e-a1a1af34d4da" providerId="ADAL" clId="{8C90F667-4A5F-411F-914E-C8F6167A95BB}" dt="2023-07-31T17:07:41.846" v="4943" actId="1076"/>
          <ac:spMkLst>
            <pc:docMk/>
            <pc:sldMk cId="2395252206" sldId="2099"/>
            <ac:spMk id="458" creationId="{5AC2E2B7-FDE7-463F-BA63-F614F387BD55}"/>
          </ac:spMkLst>
        </pc:spChg>
        <pc:spChg chg="mod">
          <ac:chgData name="Andrea Mazzini (Nokia)" userId="f1211406-0d6c-4714-b16e-a1a1af34d4da" providerId="ADAL" clId="{8C90F667-4A5F-411F-914E-C8F6167A95BB}" dt="2023-07-31T17:07:41.846" v="4943" actId="1076"/>
          <ac:spMkLst>
            <pc:docMk/>
            <pc:sldMk cId="2395252206" sldId="2099"/>
            <ac:spMk id="461" creationId="{E26956DE-487A-4BCC-BC5E-E2BA09772B29}"/>
          </ac:spMkLst>
        </pc:spChg>
        <pc:spChg chg="mod">
          <ac:chgData name="Andrea Mazzini (Nokia)" userId="f1211406-0d6c-4714-b16e-a1a1af34d4da" providerId="ADAL" clId="{8C90F667-4A5F-411F-914E-C8F6167A95BB}" dt="2023-07-31T17:07:41.846" v="4943" actId="1076"/>
          <ac:spMkLst>
            <pc:docMk/>
            <pc:sldMk cId="2395252206" sldId="2099"/>
            <ac:spMk id="463" creationId="{6B039CFF-87E2-48A8-B6E9-8EBB213B9484}"/>
          </ac:spMkLst>
        </pc:spChg>
        <pc:spChg chg="mod">
          <ac:chgData name="Andrea Mazzini (Nokia)" userId="f1211406-0d6c-4714-b16e-a1a1af34d4da" providerId="ADAL" clId="{8C90F667-4A5F-411F-914E-C8F6167A95BB}" dt="2023-07-31T17:07:41.846" v="4943" actId="1076"/>
          <ac:spMkLst>
            <pc:docMk/>
            <pc:sldMk cId="2395252206" sldId="2099"/>
            <ac:spMk id="464" creationId="{5FEBA1FB-2027-45D4-B1DB-8BE652FE3A27}"/>
          </ac:spMkLst>
        </pc:spChg>
        <pc:spChg chg="mod">
          <ac:chgData name="Andrea Mazzini (Nokia)" userId="f1211406-0d6c-4714-b16e-a1a1af34d4da" providerId="ADAL" clId="{8C90F667-4A5F-411F-914E-C8F6167A95BB}" dt="2023-07-31T17:07:41.846" v="4943" actId="1076"/>
          <ac:spMkLst>
            <pc:docMk/>
            <pc:sldMk cId="2395252206" sldId="2099"/>
            <ac:spMk id="465" creationId="{3CD6F517-B406-4099-B624-F868F729E74A}"/>
          </ac:spMkLst>
        </pc:spChg>
        <pc:spChg chg="mod">
          <ac:chgData name="Andrea Mazzini (Nokia)" userId="f1211406-0d6c-4714-b16e-a1a1af34d4da" providerId="ADAL" clId="{8C90F667-4A5F-411F-914E-C8F6167A95BB}" dt="2023-07-31T17:07:41.846" v="4943" actId="1076"/>
          <ac:spMkLst>
            <pc:docMk/>
            <pc:sldMk cId="2395252206" sldId="2099"/>
            <ac:spMk id="466" creationId="{8E692501-1D68-4ADC-9B67-C680777B4EE1}"/>
          </ac:spMkLst>
        </pc:spChg>
        <pc:spChg chg="mod">
          <ac:chgData name="Andrea Mazzini (Nokia)" userId="f1211406-0d6c-4714-b16e-a1a1af34d4da" providerId="ADAL" clId="{8C90F667-4A5F-411F-914E-C8F6167A95BB}" dt="2023-07-31T17:07:41.846" v="4943" actId="1076"/>
          <ac:spMkLst>
            <pc:docMk/>
            <pc:sldMk cId="2395252206" sldId="2099"/>
            <ac:spMk id="468" creationId="{0AC451F3-8652-4C6C-BC80-F563B1163CF4}"/>
          </ac:spMkLst>
        </pc:spChg>
        <pc:spChg chg="mod">
          <ac:chgData name="Andrea Mazzini (Nokia)" userId="f1211406-0d6c-4714-b16e-a1a1af34d4da" providerId="ADAL" clId="{8C90F667-4A5F-411F-914E-C8F6167A95BB}" dt="2023-07-31T17:07:41.846" v="4943" actId="1076"/>
          <ac:spMkLst>
            <pc:docMk/>
            <pc:sldMk cId="2395252206" sldId="2099"/>
            <ac:spMk id="470" creationId="{2EF105DA-6956-416F-8889-7907DFB6CC15}"/>
          </ac:spMkLst>
        </pc:spChg>
        <pc:spChg chg="mod">
          <ac:chgData name="Andrea Mazzini (Nokia)" userId="f1211406-0d6c-4714-b16e-a1a1af34d4da" providerId="ADAL" clId="{8C90F667-4A5F-411F-914E-C8F6167A95BB}" dt="2023-07-31T17:07:41.846" v="4943" actId="1076"/>
          <ac:spMkLst>
            <pc:docMk/>
            <pc:sldMk cId="2395252206" sldId="2099"/>
            <ac:spMk id="476" creationId="{18253697-7703-4284-93B2-A70B5618DD88}"/>
          </ac:spMkLst>
        </pc:spChg>
        <pc:spChg chg="mod">
          <ac:chgData name="Andrea Mazzini (Nokia)" userId="f1211406-0d6c-4714-b16e-a1a1af34d4da" providerId="ADAL" clId="{8C90F667-4A5F-411F-914E-C8F6167A95BB}" dt="2023-07-31T17:07:41.846" v="4943" actId="1076"/>
          <ac:spMkLst>
            <pc:docMk/>
            <pc:sldMk cId="2395252206" sldId="2099"/>
            <ac:spMk id="478" creationId="{05BD8BD6-7C2C-4855-B2F2-E795E749AC7D}"/>
          </ac:spMkLst>
        </pc:spChg>
        <pc:spChg chg="mod">
          <ac:chgData name="Andrea Mazzini (Nokia)" userId="f1211406-0d6c-4714-b16e-a1a1af34d4da" providerId="ADAL" clId="{8C90F667-4A5F-411F-914E-C8F6167A95BB}" dt="2023-07-31T17:07:41.846" v="4943" actId="1076"/>
          <ac:spMkLst>
            <pc:docMk/>
            <pc:sldMk cId="2395252206" sldId="2099"/>
            <ac:spMk id="488" creationId="{2CE37196-93A1-4F4F-AD45-4DBDB5DCB5C2}"/>
          </ac:spMkLst>
        </pc:spChg>
        <pc:spChg chg="mod">
          <ac:chgData name="Andrea Mazzini (Nokia)" userId="f1211406-0d6c-4714-b16e-a1a1af34d4da" providerId="ADAL" clId="{8C90F667-4A5F-411F-914E-C8F6167A95BB}" dt="2023-07-31T17:07:41.846" v="4943" actId="1076"/>
          <ac:spMkLst>
            <pc:docMk/>
            <pc:sldMk cId="2395252206" sldId="2099"/>
            <ac:spMk id="489" creationId="{04C344C1-CC36-4DDC-9BD7-F9CC2127BC73}"/>
          </ac:spMkLst>
        </pc:spChg>
        <pc:spChg chg="mod">
          <ac:chgData name="Andrea Mazzini (Nokia)" userId="f1211406-0d6c-4714-b16e-a1a1af34d4da" providerId="ADAL" clId="{8C90F667-4A5F-411F-914E-C8F6167A95BB}" dt="2023-07-31T17:07:41.846" v="4943" actId="1076"/>
          <ac:spMkLst>
            <pc:docMk/>
            <pc:sldMk cId="2395252206" sldId="2099"/>
            <ac:spMk id="490" creationId="{2915D749-08B3-4AB5-990D-4243BD0A4B03}"/>
          </ac:spMkLst>
        </pc:spChg>
        <pc:spChg chg="mod">
          <ac:chgData name="Andrea Mazzini (Nokia)" userId="f1211406-0d6c-4714-b16e-a1a1af34d4da" providerId="ADAL" clId="{8C90F667-4A5F-411F-914E-C8F6167A95BB}" dt="2023-07-31T17:07:41.846" v="4943" actId="1076"/>
          <ac:spMkLst>
            <pc:docMk/>
            <pc:sldMk cId="2395252206" sldId="2099"/>
            <ac:spMk id="491" creationId="{F29F0F07-7CEC-491F-849A-9532C0E47E21}"/>
          </ac:spMkLst>
        </pc:spChg>
        <pc:spChg chg="mod">
          <ac:chgData name="Andrea Mazzini (Nokia)" userId="f1211406-0d6c-4714-b16e-a1a1af34d4da" providerId="ADAL" clId="{8C90F667-4A5F-411F-914E-C8F6167A95BB}" dt="2023-07-31T17:07:41.846" v="4943" actId="1076"/>
          <ac:spMkLst>
            <pc:docMk/>
            <pc:sldMk cId="2395252206" sldId="2099"/>
            <ac:spMk id="494" creationId="{CA2FBA4A-B702-4FF0-84F0-45282CFDADE8}"/>
          </ac:spMkLst>
        </pc:spChg>
        <pc:spChg chg="mod">
          <ac:chgData name="Andrea Mazzini (Nokia)" userId="f1211406-0d6c-4714-b16e-a1a1af34d4da" providerId="ADAL" clId="{8C90F667-4A5F-411F-914E-C8F6167A95BB}" dt="2023-07-31T17:07:41.846" v="4943" actId="1076"/>
          <ac:spMkLst>
            <pc:docMk/>
            <pc:sldMk cId="2395252206" sldId="2099"/>
            <ac:spMk id="495" creationId="{037494A5-A46D-48C5-AB90-BFC3DEE6077C}"/>
          </ac:spMkLst>
        </pc:spChg>
        <pc:spChg chg="mod">
          <ac:chgData name="Andrea Mazzini (Nokia)" userId="f1211406-0d6c-4714-b16e-a1a1af34d4da" providerId="ADAL" clId="{8C90F667-4A5F-411F-914E-C8F6167A95BB}" dt="2023-07-31T17:07:41.846" v="4943" actId="1076"/>
          <ac:spMkLst>
            <pc:docMk/>
            <pc:sldMk cId="2395252206" sldId="2099"/>
            <ac:spMk id="496" creationId="{37457504-D457-4D23-A468-ABFA24AF600F}"/>
          </ac:spMkLst>
        </pc:spChg>
        <pc:spChg chg="mod">
          <ac:chgData name="Andrea Mazzini (Nokia)" userId="f1211406-0d6c-4714-b16e-a1a1af34d4da" providerId="ADAL" clId="{8C90F667-4A5F-411F-914E-C8F6167A95BB}" dt="2023-07-31T17:07:41.846" v="4943" actId="1076"/>
          <ac:spMkLst>
            <pc:docMk/>
            <pc:sldMk cId="2395252206" sldId="2099"/>
            <ac:spMk id="501" creationId="{E3A754A8-5E4D-4D9A-8918-36F5548352C9}"/>
          </ac:spMkLst>
        </pc:spChg>
        <pc:spChg chg="mod">
          <ac:chgData name="Andrea Mazzini (Nokia)" userId="f1211406-0d6c-4714-b16e-a1a1af34d4da" providerId="ADAL" clId="{8C90F667-4A5F-411F-914E-C8F6167A95BB}" dt="2023-07-31T17:07:41.846" v="4943" actId="1076"/>
          <ac:spMkLst>
            <pc:docMk/>
            <pc:sldMk cId="2395252206" sldId="2099"/>
            <ac:spMk id="503" creationId="{DB54A88E-870A-4307-B251-5D91A8136FD9}"/>
          </ac:spMkLst>
        </pc:spChg>
        <pc:spChg chg="mod">
          <ac:chgData name="Andrea Mazzini (Nokia)" userId="f1211406-0d6c-4714-b16e-a1a1af34d4da" providerId="ADAL" clId="{8C90F667-4A5F-411F-914E-C8F6167A95BB}" dt="2023-07-31T17:07:41.846" v="4943" actId="1076"/>
          <ac:spMkLst>
            <pc:docMk/>
            <pc:sldMk cId="2395252206" sldId="2099"/>
            <ac:spMk id="504" creationId="{3029B0B8-F676-421A-9BFE-F66F05B51297}"/>
          </ac:spMkLst>
        </pc:spChg>
        <pc:spChg chg="mod">
          <ac:chgData name="Andrea Mazzini (Nokia)" userId="f1211406-0d6c-4714-b16e-a1a1af34d4da" providerId="ADAL" clId="{8C90F667-4A5F-411F-914E-C8F6167A95BB}" dt="2023-07-31T17:07:41.846" v="4943" actId="1076"/>
          <ac:spMkLst>
            <pc:docMk/>
            <pc:sldMk cId="2395252206" sldId="2099"/>
            <ac:spMk id="505" creationId="{AE7A300B-886C-4AB7-819B-B81B956CB62D}"/>
          </ac:spMkLst>
        </pc:spChg>
        <pc:spChg chg="mod">
          <ac:chgData name="Andrea Mazzini (Nokia)" userId="f1211406-0d6c-4714-b16e-a1a1af34d4da" providerId="ADAL" clId="{8C90F667-4A5F-411F-914E-C8F6167A95BB}" dt="2023-07-31T17:07:41.846" v="4943" actId="1076"/>
          <ac:spMkLst>
            <pc:docMk/>
            <pc:sldMk cId="2395252206" sldId="2099"/>
            <ac:spMk id="506" creationId="{B2BFB038-C255-4177-A3FB-1F5979415588}"/>
          </ac:spMkLst>
        </pc:spChg>
        <pc:spChg chg="mod">
          <ac:chgData name="Andrea Mazzini (Nokia)" userId="f1211406-0d6c-4714-b16e-a1a1af34d4da" providerId="ADAL" clId="{8C90F667-4A5F-411F-914E-C8F6167A95BB}" dt="2023-07-31T17:07:41.846" v="4943" actId="1076"/>
          <ac:spMkLst>
            <pc:docMk/>
            <pc:sldMk cId="2395252206" sldId="2099"/>
            <ac:spMk id="508" creationId="{EB90A3F2-93F0-429D-AEC8-7F899E08744B}"/>
          </ac:spMkLst>
        </pc:spChg>
        <pc:spChg chg="mod">
          <ac:chgData name="Andrea Mazzini (Nokia)" userId="f1211406-0d6c-4714-b16e-a1a1af34d4da" providerId="ADAL" clId="{8C90F667-4A5F-411F-914E-C8F6167A95BB}" dt="2023-07-31T17:07:41.846" v="4943" actId="1076"/>
          <ac:spMkLst>
            <pc:docMk/>
            <pc:sldMk cId="2395252206" sldId="2099"/>
            <ac:spMk id="510" creationId="{3832B27B-FE22-4B0F-85C6-78F80EC3282A}"/>
          </ac:spMkLst>
        </pc:spChg>
        <pc:spChg chg="mod">
          <ac:chgData name="Andrea Mazzini (Nokia)" userId="f1211406-0d6c-4714-b16e-a1a1af34d4da" providerId="ADAL" clId="{8C90F667-4A5F-411F-914E-C8F6167A95BB}" dt="2023-07-31T17:07:41.846" v="4943" actId="1076"/>
          <ac:spMkLst>
            <pc:docMk/>
            <pc:sldMk cId="2395252206" sldId="2099"/>
            <ac:spMk id="517" creationId="{392B6605-5408-4312-82A7-05F9E25B7D8C}"/>
          </ac:spMkLst>
        </pc:spChg>
        <pc:spChg chg="mod">
          <ac:chgData name="Andrea Mazzini (Nokia)" userId="f1211406-0d6c-4714-b16e-a1a1af34d4da" providerId="ADAL" clId="{8C90F667-4A5F-411F-914E-C8F6167A95BB}" dt="2023-07-31T17:07:41.846" v="4943" actId="1076"/>
          <ac:spMkLst>
            <pc:docMk/>
            <pc:sldMk cId="2395252206" sldId="2099"/>
            <ac:spMk id="518" creationId="{4BC5555E-AEEE-4CA7-9D1B-25074C15630A}"/>
          </ac:spMkLst>
        </pc:spChg>
        <pc:spChg chg="mod">
          <ac:chgData name="Andrea Mazzini (Nokia)" userId="f1211406-0d6c-4714-b16e-a1a1af34d4da" providerId="ADAL" clId="{8C90F667-4A5F-411F-914E-C8F6167A95BB}" dt="2023-07-31T17:07:41.846" v="4943" actId="1076"/>
          <ac:spMkLst>
            <pc:docMk/>
            <pc:sldMk cId="2395252206" sldId="2099"/>
            <ac:spMk id="519" creationId="{51734D8F-57BE-4F66-9310-A37D627DA8BC}"/>
          </ac:spMkLst>
        </pc:spChg>
        <pc:spChg chg="mod">
          <ac:chgData name="Andrea Mazzini (Nokia)" userId="f1211406-0d6c-4714-b16e-a1a1af34d4da" providerId="ADAL" clId="{8C90F667-4A5F-411F-914E-C8F6167A95BB}" dt="2023-07-31T17:07:41.846" v="4943" actId="1076"/>
          <ac:spMkLst>
            <pc:docMk/>
            <pc:sldMk cId="2395252206" sldId="2099"/>
            <ac:spMk id="520" creationId="{22F86083-1F71-45BB-9015-D37C66783A2A}"/>
          </ac:spMkLst>
        </pc:spChg>
        <pc:spChg chg="mod">
          <ac:chgData name="Andrea Mazzini (Nokia)" userId="f1211406-0d6c-4714-b16e-a1a1af34d4da" providerId="ADAL" clId="{8C90F667-4A5F-411F-914E-C8F6167A95BB}" dt="2023-07-31T17:07:41.846" v="4943" actId="1076"/>
          <ac:spMkLst>
            <pc:docMk/>
            <pc:sldMk cId="2395252206" sldId="2099"/>
            <ac:spMk id="522" creationId="{0329CCDD-BFEF-44CF-BD4F-C7A9AFF4430B}"/>
          </ac:spMkLst>
        </pc:spChg>
        <pc:spChg chg="mod">
          <ac:chgData name="Andrea Mazzini (Nokia)" userId="f1211406-0d6c-4714-b16e-a1a1af34d4da" providerId="ADAL" clId="{8C90F667-4A5F-411F-914E-C8F6167A95BB}" dt="2023-07-31T17:07:41.846" v="4943" actId="1076"/>
          <ac:spMkLst>
            <pc:docMk/>
            <pc:sldMk cId="2395252206" sldId="2099"/>
            <ac:spMk id="524" creationId="{D7D793D8-E1C3-43DC-B6CC-90D47B7F67A3}"/>
          </ac:spMkLst>
        </pc:spChg>
        <pc:spChg chg="mod">
          <ac:chgData name="Andrea Mazzini (Nokia)" userId="f1211406-0d6c-4714-b16e-a1a1af34d4da" providerId="ADAL" clId="{8C90F667-4A5F-411F-914E-C8F6167A95BB}" dt="2023-07-31T17:07:41.846" v="4943" actId="1076"/>
          <ac:spMkLst>
            <pc:docMk/>
            <pc:sldMk cId="2395252206" sldId="2099"/>
            <ac:spMk id="528" creationId="{0DDF0E8C-F2A6-4397-BA7C-E170528BBBB7}"/>
          </ac:spMkLst>
        </pc:spChg>
        <pc:spChg chg="mod">
          <ac:chgData name="Andrea Mazzini (Nokia)" userId="f1211406-0d6c-4714-b16e-a1a1af34d4da" providerId="ADAL" clId="{8C90F667-4A5F-411F-914E-C8F6167A95BB}" dt="2023-07-31T17:07:41.846" v="4943" actId="1076"/>
          <ac:spMkLst>
            <pc:docMk/>
            <pc:sldMk cId="2395252206" sldId="2099"/>
            <ac:spMk id="529" creationId="{5E4D9144-9C6C-4E33-96E7-471F72F05A4A}"/>
          </ac:spMkLst>
        </pc:spChg>
        <pc:spChg chg="mod">
          <ac:chgData name="Andrea Mazzini (Nokia)" userId="f1211406-0d6c-4714-b16e-a1a1af34d4da" providerId="ADAL" clId="{8C90F667-4A5F-411F-914E-C8F6167A95BB}" dt="2023-07-31T17:07:41.846" v="4943" actId="1076"/>
          <ac:spMkLst>
            <pc:docMk/>
            <pc:sldMk cId="2395252206" sldId="2099"/>
            <ac:spMk id="530" creationId="{4390E939-E5CF-454D-852C-A78B8C0FE9F5}"/>
          </ac:spMkLst>
        </pc:spChg>
        <pc:spChg chg="mod">
          <ac:chgData name="Andrea Mazzini (Nokia)" userId="f1211406-0d6c-4714-b16e-a1a1af34d4da" providerId="ADAL" clId="{8C90F667-4A5F-411F-914E-C8F6167A95BB}" dt="2023-07-31T17:07:41.846" v="4943" actId="1076"/>
          <ac:spMkLst>
            <pc:docMk/>
            <pc:sldMk cId="2395252206" sldId="2099"/>
            <ac:spMk id="532" creationId="{E5CD8741-F98E-44C0-9373-022795E0357B}"/>
          </ac:spMkLst>
        </pc:spChg>
        <pc:spChg chg="mod">
          <ac:chgData name="Andrea Mazzini (Nokia)" userId="f1211406-0d6c-4714-b16e-a1a1af34d4da" providerId="ADAL" clId="{8C90F667-4A5F-411F-914E-C8F6167A95BB}" dt="2023-07-31T17:07:41.846" v="4943" actId="1076"/>
          <ac:spMkLst>
            <pc:docMk/>
            <pc:sldMk cId="2395252206" sldId="2099"/>
            <ac:spMk id="534" creationId="{EF0B1E88-0156-4CC9-997B-659EBFBD47B1}"/>
          </ac:spMkLst>
        </pc:spChg>
        <pc:spChg chg="mod">
          <ac:chgData name="Andrea Mazzini (Nokia)" userId="f1211406-0d6c-4714-b16e-a1a1af34d4da" providerId="ADAL" clId="{8C90F667-4A5F-411F-914E-C8F6167A95BB}" dt="2023-07-31T17:07:41.846" v="4943" actId="1076"/>
          <ac:spMkLst>
            <pc:docMk/>
            <pc:sldMk cId="2395252206" sldId="2099"/>
            <ac:spMk id="539" creationId="{7308B165-00DD-427C-BCD4-99B9CC40C67B}"/>
          </ac:spMkLst>
        </pc:spChg>
        <pc:spChg chg="mod">
          <ac:chgData name="Andrea Mazzini (Nokia)" userId="f1211406-0d6c-4714-b16e-a1a1af34d4da" providerId="ADAL" clId="{8C90F667-4A5F-411F-914E-C8F6167A95BB}" dt="2023-07-31T17:07:41.846" v="4943" actId="1076"/>
          <ac:spMkLst>
            <pc:docMk/>
            <pc:sldMk cId="2395252206" sldId="2099"/>
            <ac:spMk id="540" creationId="{20F63DE2-ADB3-414A-BF03-7665C80FBD49}"/>
          </ac:spMkLst>
        </pc:spChg>
        <pc:spChg chg="mod">
          <ac:chgData name="Andrea Mazzini (Nokia)" userId="f1211406-0d6c-4714-b16e-a1a1af34d4da" providerId="ADAL" clId="{8C90F667-4A5F-411F-914E-C8F6167A95BB}" dt="2023-07-31T17:07:41.846" v="4943" actId="1076"/>
          <ac:spMkLst>
            <pc:docMk/>
            <pc:sldMk cId="2395252206" sldId="2099"/>
            <ac:spMk id="542" creationId="{7DB1DFA7-3D7A-4966-828F-B8B54B2ED0F0}"/>
          </ac:spMkLst>
        </pc:spChg>
        <pc:spChg chg="mod">
          <ac:chgData name="Andrea Mazzini (Nokia)" userId="f1211406-0d6c-4714-b16e-a1a1af34d4da" providerId="ADAL" clId="{8C90F667-4A5F-411F-914E-C8F6167A95BB}" dt="2023-07-31T17:07:41.846" v="4943" actId="1076"/>
          <ac:spMkLst>
            <pc:docMk/>
            <pc:sldMk cId="2395252206" sldId="2099"/>
            <ac:spMk id="759" creationId="{C54D5AA7-BD59-4B60-A307-AFDD8C88C1BB}"/>
          </ac:spMkLst>
        </pc:spChg>
        <pc:spChg chg="mod">
          <ac:chgData name="Andrea Mazzini (Nokia)" userId="f1211406-0d6c-4714-b16e-a1a1af34d4da" providerId="ADAL" clId="{8C90F667-4A5F-411F-914E-C8F6167A95BB}" dt="2023-07-31T17:07:41.846" v="4943" actId="1076"/>
          <ac:spMkLst>
            <pc:docMk/>
            <pc:sldMk cId="2395252206" sldId="2099"/>
            <ac:spMk id="760" creationId="{C6EC75E4-DB90-418E-A065-CE032ADD8101}"/>
          </ac:spMkLst>
        </pc:spChg>
        <pc:spChg chg="mod">
          <ac:chgData name="Andrea Mazzini (Nokia)" userId="f1211406-0d6c-4714-b16e-a1a1af34d4da" providerId="ADAL" clId="{8C90F667-4A5F-411F-914E-C8F6167A95BB}" dt="2023-07-31T17:07:41.846" v="4943" actId="1076"/>
          <ac:spMkLst>
            <pc:docMk/>
            <pc:sldMk cId="2395252206" sldId="2099"/>
            <ac:spMk id="761" creationId="{8E766FA7-50B6-4AB0-A3A9-02845FD9A176}"/>
          </ac:spMkLst>
        </pc:spChg>
        <pc:spChg chg="mod">
          <ac:chgData name="Andrea Mazzini (Nokia)" userId="f1211406-0d6c-4714-b16e-a1a1af34d4da" providerId="ADAL" clId="{8C90F667-4A5F-411F-914E-C8F6167A95BB}" dt="2023-07-31T17:07:41.846" v="4943" actId="1076"/>
          <ac:spMkLst>
            <pc:docMk/>
            <pc:sldMk cId="2395252206" sldId="2099"/>
            <ac:spMk id="762" creationId="{EE00E0EF-9B09-47CE-91B5-A3D2F19C3C67}"/>
          </ac:spMkLst>
        </pc:spChg>
        <pc:spChg chg="mod">
          <ac:chgData name="Andrea Mazzini (Nokia)" userId="f1211406-0d6c-4714-b16e-a1a1af34d4da" providerId="ADAL" clId="{8C90F667-4A5F-411F-914E-C8F6167A95BB}" dt="2023-07-31T17:07:41.846" v="4943" actId="1076"/>
          <ac:spMkLst>
            <pc:docMk/>
            <pc:sldMk cId="2395252206" sldId="2099"/>
            <ac:spMk id="764" creationId="{5A029A07-497C-43CA-9F8A-12B24B00897A}"/>
          </ac:spMkLst>
        </pc:spChg>
        <pc:spChg chg="mod">
          <ac:chgData name="Andrea Mazzini (Nokia)" userId="f1211406-0d6c-4714-b16e-a1a1af34d4da" providerId="ADAL" clId="{8C90F667-4A5F-411F-914E-C8F6167A95BB}" dt="2023-07-31T17:07:41.846" v="4943" actId="1076"/>
          <ac:spMkLst>
            <pc:docMk/>
            <pc:sldMk cId="2395252206" sldId="2099"/>
            <ac:spMk id="765" creationId="{D237703B-E647-4D36-99BF-2A8567318634}"/>
          </ac:spMkLst>
        </pc:spChg>
        <pc:spChg chg="mod">
          <ac:chgData name="Andrea Mazzini (Nokia)" userId="f1211406-0d6c-4714-b16e-a1a1af34d4da" providerId="ADAL" clId="{8C90F667-4A5F-411F-914E-C8F6167A95BB}" dt="2023-07-31T17:07:41.846" v="4943" actId="1076"/>
          <ac:spMkLst>
            <pc:docMk/>
            <pc:sldMk cId="2395252206" sldId="2099"/>
            <ac:spMk id="766" creationId="{ECA5F3F2-88A8-4DB6-9D89-E8B662618188}"/>
          </ac:spMkLst>
        </pc:spChg>
        <pc:spChg chg="mod">
          <ac:chgData name="Andrea Mazzini (Nokia)" userId="f1211406-0d6c-4714-b16e-a1a1af34d4da" providerId="ADAL" clId="{8C90F667-4A5F-411F-914E-C8F6167A95BB}" dt="2023-07-31T17:07:41.846" v="4943" actId="1076"/>
          <ac:spMkLst>
            <pc:docMk/>
            <pc:sldMk cId="2395252206" sldId="2099"/>
            <ac:spMk id="812" creationId="{76929CE8-D806-4C69-BFC5-0A04F144961A}"/>
          </ac:spMkLst>
        </pc:spChg>
        <pc:spChg chg="mod">
          <ac:chgData name="Andrea Mazzini (Nokia)" userId="f1211406-0d6c-4714-b16e-a1a1af34d4da" providerId="ADAL" clId="{8C90F667-4A5F-411F-914E-C8F6167A95BB}" dt="2023-07-31T17:07:41.846" v="4943" actId="1076"/>
          <ac:spMkLst>
            <pc:docMk/>
            <pc:sldMk cId="2395252206" sldId="2099"/>
            <ac:spMk id="821" creationId="{D82A1A8D-7D56-492C-BF32-679BFF43DCC4}"/>
          </ac:spMkLst>
        </pc:spChg>
        <pc:spChg chg="mod">
          <ac:chgData name="Andrea Mazzini (Nokia)" userId="f1211406-0d6c-4714-b16e-a1a1af34d4da" providerId="ADAL" clId="{8C90F667-4A5F-411F-914E-C8F6167A95BB}" dt="2023-07-31T17:07:41.846" v="4943" actId="1076"/>
          <ac:spMkLst>
            <pc:docMk/>
            <pc:sldMk cId="2395252206" sldId="2099"/>
            <ac:spMk id="825" creationId="{CE2287FB-F6CF-4569-994A-32F255CE7769}"/>
          </ac:spMkLst>
        </pc:spChg>
        <pc:spChg chg="mod">
          <ac:chgData name="Andrea Mazzini (Nokia)" userId="f1211406-0d6c-4714-b16e-a1a1af34d4da" providerId="ADAL" clId="{8C90F667-4A5F-411F-914E-C8F6167A95BB}" dt="2023-07-31T17:07:41.846" v="4943" actId="1076"/>
          <ac:spMkLst>
            <pc:docMk/>
            <pc:sldMk cId="2395252206" sldId="2099"/>
            <ac:spMk id="826" creationId="{6233B933-A104-4B12-A693-D43A55D4C4D2}"/>
          </ac:spMkLst>
        </pc:spChg>
        <pc:spChg chg="mod">
          <ac:chgData name="Andrea Mazzini (Nokia)" userId="f1211406-0d6c-4714-b16e-a1a1af34d4da" providerId="ADAL" clId="{8C90F667-4A5F-411F-914E-C8F6167A95BB}" dt="2023-07-31T17:07:41.846" v="4943" actId="1076"/>
          <ac:spMkLst>
            <pc:docMk/>
            <pc:sldMk cId="2395252206" sldId="2099"/>
            <ac:spMk id="827" creationId="{DE6EDA1A-7C8F-419C-9140-1DDBEEB5278C}"/>
          </ac:spMkLst>
        </pc:spChg>
        <pc:grpChg chg="mod">
          <ac:chgData name="Andrea Mazzini (Nokia)" userId="f1211406-0d6c-4714-b16e-a1a1af34d4da" providerId="ADAL" clId="{8C90F667-4A5F-411F-914E-C8F6167A95BB}" dt="2023-07-31T17:07:41.846" v="4943" actId="1076"/>
          <ac:grpSpMkLst>
            <pc:docMk/>
            <pc:sldMk cId="2395252206" sldId="2099"/>
            <ac:grpSpMk id="7" creationId="{404D64C8-43A2-49A5-B3C4-619500960515}"/>
          </ac:grpSpMkLst>
        </pc:grpChg>
        <pc:grpChg chg="mod">
          <ac:chgData name="Andrea Mazzini (Nokia)" userId="f1211406-0d6c-4714-b16e-a1a1af34d4da" providerId="ADAL" clId="{8C90F667-4A5F-411F-914E-C8F6167A95BB}" dt="2023-07-31T17:07:41.846" v="4943" actId="1076"/>
          <ac:grpSpMkLst>
            <pc:docMk/>
            <pc:sldMk cId="2395252206" sldId="2099"/>
            <ac:grpSpMk id="250" creationId="{A2E1198A-17D8-4AAC-88FC-C45B8823A15D}"/>
          </ac:grpSpMkLst>
        </pc:grpChg>
        <pc:grpChg chg="mod">
          <ac:chgData name="Andrea Mazzini (Nokia)" userId="f1211406-0d6c-4714-b16e-a1a1af34d4da" providerId="ADAL" clId="{8C90F667-4A5F-411F-914E-C8F6167A95BB}" dt="2023-07-31T17:07:41.846" v="4943" actId="1076"/>
          <ac:grpSpMkLst>
            <pc:docMk/>
            <pc:sldMk cId="2395252206" sldId="2099"/>
            <ac:grpSpMk id="263" creationId="{AEA51375-54FD-4AA3-ADD1-208B012D8EE4}"/>
          </ac:grpSpMkLst>
        </pc:grpChg>
        <pc:grpChg chg="mod">
          <ac:chgData name="Andrea Mazzini (Nokia)" userId="f1211406-0d6c-4714-b16e-a1a1af34d4da" providerId="ADAL" clId="{8C90F667-4A5F-411F-914E-C8F6167A95BB}" dt="2023-07-31T17:07:41.846" v="4943" actId="1076"/>
          <ac:grpSpMkLst>
            <pc:docMk/>
            <pc:sldMk cId="2395252206" sldId="2099"/>
            <ac:grpSpMk id="279" creationId="{A1AC626C-F5FE-4ED8-BF04-C7B3D30F2961}"/>
          </ac:grpSpMkLst>
        </pc:grpChg>
        <pc:grpChg chg="mod">
          <ac:chgData name="Andrea Mazzini (Nokia)" userId="f1211406-0d6c-4714-b16e-a1a1af34d4da" providerId="ADAL" clId="{8C90F667-4A5F-411F-914E-C8F6167A95BB}" dt="2023-07-31T17:07:41.846" v="4943" actId="1076"/>
          <ac:grpSpMkLst>
            <pc:docMk/>
            <pc:sldMk cId="2395252206" sldId="2099"/>
            <ac:grpSpMk id="281" creationId="{58DC4AB4-721B-44D2-92B6-8CD0D42975E8}"/>
          </ac:grpSpMkLst>
        </pc:grpChg>
        <pc:grpChg chg="mod">
          <ac:chgData name="Andrea Mazzini (Nokia)" userId="f1211406-0d6c-4714-b16e-a1a1af34d4da" providerId="ADAL" clId="{8C90F667-4A5F-411F-914E-C8F6167A95BB}" dt="2023-07-31T17:07:41.846" v="4943" actId="1076"/>
          <ac:grpSpMkLst>
            <pc:docMk/>
            <pc:sldMk cId="2395252206" sldId="2099"/>
            <ac:grpSpMk id="297" creationId="{8F5C3DB6-0BF1-4FB6-BDD5-9BDDD17B2929}"/>
          </ac:grpSpMkLst>
        </pc:grpChg>
        <pc:grpChg chg="mod">
          <ac:chgData name="Andrea Mazzini (Nokia)" userId="f1211406-0d6c-4714-b16e-a1a1af34d4da" providerId="ADAL" clId="{8C90F667-4A5F-411F-914E-C8F6167A95BB}" dt="2023-07-31T17:07:41.846" v="4943" actId="1076"/>
          <ac:grpSpMkLst>
            <pc:docMk/>
            <pc:sldMk cId="2395252206" sldId="2099"/>
            <ac:grpSpMk id="299" creationId="{8F8E02CB-1198-448F-BA02-688F82B6B65F}"/>
          </ac:grpSpMkLst>
        </pc:grpChg>
        <pc:grpChg chg="mod">
          <ac:chgData name="Andrea Mazzini (Nokia)" userId="f1211406-0d6c-4714-b16e-a1a1af34d4da" providerId="ADAL" clId="{8C90F667-4A5F-411F-914E-C8F6167A95BB}" dt="2023-07-31T17:07:41.846" v="4943" actId="1076"/>
          <ac:grpSpMkLst>
            <pc:docMk/>
            <pc:sldMk cId="2395252206" sldId="2099"/>
            <ac:grpSpMk id="321" creationId="{F6B3ADD6-EB8F-4FCF-A91B-6C6145378A5C}"/>
          </ac:grpSpMkLst>
        </pc:grpChg>
        <pc:grpChg chg="mod">
          <ac:chgData name="Andrea Mazzini (Nokia)" userId="f1211406-0d6c-4714-b16e-a1a1af34d4da" providerId="ADAL" clId="{8C90F667-4A5F-411F-914E-C8F6167A95BB}" dt="2023-07-31T17:07:41.846" v="4943" actId="1076"/>
          <ac:grpSpMkLst>
            <pc:docMk/>
            <pc:sldMk cId="2395252206" sldId="2099"/>
            <ac:grpSpMk id="446" creationId="{58A3A6E4-9995-4A5C-9594-C1FD19731DF7}"/>
          </ac:grpSpMkLst>
        </pc:grpChg>
        <pc:grpChg chg="mod">
          <ac:chgData name="Andrea Mazzini (Nokia)" userId="f1211406-0d6c-4714-b16e-a1a1af34d4da" providerId="ADAL" clId="{8C90F667-4A5F-411F-914E-C8F6167A95BB}" dt="2023-07-31T17:07:41.846" v="4943" actId="1076"/>
          <ac:grpSpMkLst>
            <pc:docMk/>
            <pc:sldMk cId="2395252206" sldId="2099"/>
            <ac:grpSpMk id="454" creationId="{65B6E282-1A93-4B77-8156-C6F6AE791B99}"/>
          </ac:grpSpMkLst>
        </pc:grpChg>
        <pc:grpChg chg="mod">
          <ac:chgData name="Andrea Mazzini (Nokia)" userId="f1211406-0d6c-4714-b16e-a1a1af34d4da" providerId="ADAL" clId="{8C90F667-4A5F-411F-914E-C8F6167A95BB}" dt="2023-07-31T17:07:41.846" v="4943" actId="1076"/>
          <ac:grpSpMkLst>
            <pc:docMk/>
            <pc:sldMk cId="2395252206" sldId="2099"/>
            <ac:grpSpMk id="460" creationId="{1D3B836C-6381-4B41-89EE-7EE01E49ADE3}"/>
          </ac:grpSpMkLst>
        </pc:grpChg>
        <pc:grpChg chg="mod">
          <ac:chgData name="Andrea Mazzini (Nokia)" userId="f1211406-0d6c-4714-b16e-a1a1af34d4da" providerId="ADAL" clId="{8C90F667-4A5F-411F-914E-C8F6167A95BB}" dt="2023-07-31T17:07:41.846" v="4943" actId="1076"/>
          <ac:grpSpMkLst>
            <pc:docMk/>
            <pc:sldMk cId="2395252206" sldId="2099"/>
            <ac:grpSpMk id="467" creationId="{E94B8698-8B5F-40D2-9FCF-E01CF400CFBC}"/>
          </ac:grpSpMkLst>
        </pc:grpChg>
        <pc:grpChg chg="mod">
          <ac:chgData name="Andrea Mazzini (Nokia)" userId="f1211406-0d6c-4714-b16e-a1a1af34d4da" providerId="ADAL" clId="{8C90F667-4A5F-411F-914E-C8F6167A95BB}" dt="2023-07-31T17:07:41.846" v="4943" actId="1076"/>
          <ac:grpSpMkLst>
            <pc:docMk/>
            <pc:sldMk cId="2395252206" sldId="2099"/>
            <ac:grpSpMk id="469" creationId="{F52B5F1E-1DE4-484D-AA60-1F15B31CD539}"/>
          </ac:grpSpMkLst>
        </pc:grpChg>
        <pc:grpChg chg="mod">
          <ac:chgData name="Andrea Mazzini (Nokia)" userId="f1211406-0d6c-4714-b16e-a1a1af34d4da" providerId="ADAL" clId="{8C90F667-4A5F-411F-914E-C8F6167A95BB}" dt="2023-07-31T17:07:41.846" v="4943" actId="1076"/>
          <ac:grpSpMkLst>
            <pc:docMk/>
            <pc:sldMk cId="2395252206" sldId="2099"/>
            <ac:grpSpMk id="475" creationId="{36202725-48A6-4885-BF8E-B1CCB132A3FE}"/>
          </ac:grpSpMkLst>
        </pc:grpChg>
        <pc:grpChg chg="mod">
          <ac:chgData name="Andrea Mazzini (Nokia)" userId="f1211406-0d6c-4714-b16e-a1a1af34d4da" providerId="ADAL" clId="{8C90F667-4A5F-411F-914E-C8F6167A95BB}" dt="2023-07-31T17:07:41.846" v="4943" actId="1076"/>
          <ac:grpSpMkLst>
            <pc:docMk/>
            <pc:sldMk cId="2395252206" sldId="2099"/>
            <ac:grpSpMk id="477" creationId="{DE88CA9F-6D89-4D0A-B5DA-B97195F56653}"/>
          </ac:grpSpMkLst>
        </pc:grpChg>
        <pc:grpChg chg="mod">
          <ac:chgData name="Andrea Mazzini (Nokia)" userId="f1211406-0d6c-4714-b16e-a1a1af34d4da" providerId="ADAL" clId="{8C90F667-4A5F-411F-914E-C8F6167A95BB}" dt="2023-07-31T17:07:41.846" v="4943" actId="1076"/>
          <ac:grpSpMkLst>
            <pc:docMk/>
            <pc:sldMk cId="2395252206" sldId="2099"/>
            <ac:grpSpMk id="487" creationId="{C5D35708-E49B-4190-B028-4E1C8ECD122E}"/>
          </ac:grpSpMkLst>
        </pc:grpChg>
        <pc:grpChg chg="mod">
          <ac:chgData name="Andrea Mazzini (Nokia)" userId="f1211406-0d6c-4714-b16e-a1a1af34d4da" providerId="ADAL" clId="{8C90F667-4A5F-411F-914E-C8F6167A95BB}" dt="2023-07-31T17:07:41.846" v="4943" actId="1076"/>
          <ac:grpSpMkLst>
            <pc:docMk/>
            <pc:sldMk cId="2395252206" sldId="2099"/>
            <ac:grpSpMk id="493" creationId="{6A7CB996-666C-472F-9B20-315B1FF69BC3}"/>
          </ac:grpSpMkLst>
        </pc:grpChg>
        <pc:grpChg chg="mod">
          <ac:chgData name="Andrea Mazzini (Nokia)" userId="f1211406-0d6c-4714-b16e-a1a1af34d4da" providerId="ADAL" clId="{8C90F667-4A5F-411F-914E-C8F6167A95BB}" dt="2023-07-31T17:07:41.846" v="4943" actId="1076"/>
          <ac:grpSpMkLst>
            <pc:docMk/>
            <pc:sldMk cId="2395252206" sldId="2099"/>
            <ac:grpSpMk id="502" creationId="{52C307E6-B941-4788-93D4-071A12263997}"/>
          </ac:grpSpMkLst>
        </pc:grpChg>
        <pc:grpChg chg="mod">
          <ac:chgData name="Andrea Mazzini (Nokia)" userId="f1211406-0d6c-4714-b16e-a1a1af34d4da" providerId="ADAL" clId="{8C90F667-4A5F-411F-914E-C8F6167A95BB}" dt="2023-07-31T17:07:41.846" v="4943" actId="1076"/>
          <ac:grpSpMkLst>
            <pc:docMk/>
            <pc:sldMk cId="2395252206" sldId="2099"/>
            <ac:grpSpMk id="507" creationId="{AEBFB764-F9CD-4EC1-90F4-804A2222017F}"/>
          </ac:grpSpMkLst>
        </pc:grpChg>
        <pc:grpChg chg="mod">
          <ac:chgData name="Andrea Mazzini (Nokia)" userId="f1211406-0d6c-4714-b16e-a1a1af34d4da" providerId="ADAL" clId="{8C90F667-4A5F-411F-914E-C8F6167A95BB}" dt="2023-07-31T17:07:41.846" v="4943" actId="1076"/>
          <ac:grpSpMkLst>
            <pc:docMk/>
            <pc:sldMk cId="2395252206" sldId="2099"/>
            <ac:grpSpMk id="509" creationId="{72E701F1-8809-419E-8CB1-6716FC4AB1F4}"/>
          </ac:grpSpMkLst>
        </pc:grpChg>
        <pc:grpChg chg="mod">
          <ac:chgData name="Andrea Mazzini (Nokia)" userId="f1211406-0d6c-4714-b16e-a1a1af34d4da" providerId="ADAL" clId="{8C90F667-4A5F-411F-914E-C8F6167A95BB}" dt="2023-07-31T17:07:41.846" v="4943" actId="1076"/>
          <ac:grpSpMkLst>
            <pc:docMk/>
            <pc:sldMk cId="2395252206" sldId="2099"/>
            <ac:grpSpMk id="516" creationId="{2BEF4D33-EC23-40FC-BA6A-C001569F09E8}"/>
          </ac:grpSpMkLst>
        </pc:grpChg>
        <pc:grpChg chg="mod">
          <ac:chgData name="Andrea Mazzini (Nokia)" userId="f1211406-0d6c-4714-b16e-a1a1af34d4da" providerId="ADAL" clId="{8C90F667-4A5F-411F-914E-C8F6167A95BB}" dt="2023-07-31T17:07:41.846" v="4943" actId="1076"/>
          <ac:grpSpMkLst>
            <pc:docMk/>
            <pc:sldMk cId="2395252206" sldId="2099"/>
            <ac:grpSpMk id="527" creationId="{235C076A-8C21-49C6-8FC8-D26C444DA8EF}"/>
          </ac:grpSpMkLst>
        </pc:grpChg>
        <pc:grpChg chg="mod">
          <ac:chgData name="Andrea Mazzini (Nokia)" userId="f1211406-0d6c-4714-b16e-a1a1af34d4da" providerId="ADAL" clId="{8C90F667-4A5F-411F-914E-C8F6167A95BB}" dt="2023-07-31T17:07:41.846" v="4943" actId="1076"/>
          <ac:grpSpMkLst>
            <pc:docMk/>
            <pc:sldMk cId="2395252206" sldId="2099"/>
            <ac:grpSpMk id="531" creationId="{A64666B3-78FA-40F1-BD49-5A96FF2EA533}"/>
          </ac:grpSpMkLst>
        </pc:grpChg>
        <pc:grpChg chg="mod">
          <ac:chgData name="Andrea Mazzini (Nokia)" userId="f1211406-0d6c-4714-b16e-a1a1af34d4da" providerId="ADAL" clId="{8C90F667-4A5F-411F-914E-C8F6167A95BB}" dt="2023-07-31T17:07:41.846" v="4943" actId="1076"/>
          <ac:grpSpMkLst>
            <pc:docMk/>
            <pc:sldMk cId="2395252206" sldId="2099"/>
            <ac:grpSpMk id="533" creationId="{215AAD97-FBD0-44E6-ACB5-5A0DDDC861E9}"/>
          </ac:grpSpMkLst>
        </pc:grpChg>
        <pc:grpChg chg="mod">
          <ac:chgData name="Andrea Mazzini (Nokia)" userId="f1211406-0d6c-4714-b16e-a1a1af34d4da" providerId="ADAL" clId="{8C90F667-4A5F-411F-914E-C8F6167A95BB}" dt="2023-07-31T17:07:41.846" v="4943" actId="1076"/>
          <ac:grpSpMkLst>
            <pc:docMk/>
            <pc:sldMk cId="2395252206" sldId="2099"/>
            <ac:grpSpMk id="758" creationId="{AE4D356F-7534-48FF-B88B-0AA8680FDEC8}"/>
          </ac:grpSpMkLst>
        </pc:grpChg>
        <pc:grpChg chg="mod">
          <ac:chgData name="Andrea Mazzini (Nokia)" userId="f1211406-0d6c-4714-b16e-a1a1af34d4da" providerId="ADAL" clId="{8C90F667-4A5F-411F-914E-C8F6167A95BB}" dt="2023-07-31T17:07:41.846" v="4943" actId="1076"/>
          <ac:grpSpMkLst>
            <pc:docMk/>
            <pc:sldMk cId="2395252206" sldId="2099"/>
            <ac:grpSpMk id="763" creationId="{A489A0E5-8144-4207-AE83-8F57D4D8811D}"/>
          </ac:grpSpMkLst>
        </pc:grpChg>
        <pc:grpChg chg="mod">
          <ac:chgData name="Andrea Mazzini (Nokia)" userId="f1211406-0d6c-4714-b16e-a1a1af34d4da" providerId="ADAL" clId="{8C90F667-4A5F-411F-914E-C8F6167A95BB}" dt="2023-07-31T17:07:41.846" v="4943" actId="1076"/>
          <ac:grpSpMkLst>
            <pc:docMk/>
            <pc:sldMk cId="2395252206" sldId="2099"/>
            <ac:grpSpMk id="824" creationId="{4FBB5724-A25C-4B99-B26E-81D9DB63B04F}"/>
          </ac:grpSpMkLst>
        </pc:grpChg>
        <pc:picChg chg="mod">
          <ac:chgData name="Andrea Mazzini (Nokia)" userId="f1211406-0d6c-4714-b16e-a1a1af34d4da" providerId="ADAL" clId="{8C90F667-4A5F-411F-914E-C8F6167A95BB}" dt="2023-07-31T17:07:41.846" v="4943" actId="1076"/>
          <ac:picMkLst>
            <pc:docMk/>
            <pc:sldMk cId="2395252206" sldId="2099"/>
            <ac:picMk id="266" creationId="{DE022298-A471-4A46-B534-AEA2A947AF13}"/>
          </ac:picMkLst>
        </pc:picChg>
        <pc:picChg chg="mod">
          <ac:chgData name="Andrea Mazzini (Nokia)" userId="f1211406-0d6c-4714-b16e-a1a1af34d4da" providerId="ADAL" clId="{8C90F667-4A5F-411F-914E-C8F6167A95BB}" dt="2023-07-31T17:07:41.846" v="4943" actId="1076"/>
          <ac:picMkLst>
            <pc:docMk/>
            <pc:sldMk cId="2395252206" sldId="2099"/>
            <ac:picMk id="267" creationId="{962EB757-BF20-40A0-8FDD-5FFD7068810E}"/>
          </ac:picMkLst>
        </pc:picChg>
        <pc:picChg chg="mod">
          <ac:chgData name="Andrea Mazzini (Nokia)" userId="f1211406-0d6c-4714-b16e-a1a1af34d4da" providerId="ADAL" clId="{8C90F667-4A5F-411F-914E-C8F6167A95BB}" dt="2023-07-31T17:07:41.846" v="4943" actId="1076"/>
          <ac:picMkLst>
            <pc:docMk/>
            <pc:sldMk cId="2395252206" sldId="2099"/>
            <ac:picMk id="268" creationId="{D5F10656-DFE1-469F-9BD3-282E5C5EC1FC}"/>
          </ac:picMkLst>
        </pc:picChg>
        <pc:picChg chg="mod">
          <ac:chgData name="Andrea Mazzini (Nokia)" userId="f1211406-0d6c-4714-b16e-a1a1af34d4da" providerId="ADAL" clId="{8C90F667-4A5F-411F-914E-C8F6167A95BB}" dt="2023-07-31T17:07:41.846" v="4943" actId="1076"/>
          <ac:picMkLst>
            <pc:docMk/>
            <pc:sldMk cId="2395252206" sldId="2099"/>
            <ac:picMk id="269" creationId="{AB5FB9B3-928B-4C72-BFDE-6BC044C5C87C}"/>
          </ac:picMkLst>
        </pc:picChg>
        <pc:cxnChg chg="mod">
          <ac:chgData name="Andrea Mazzini (Nokia)" userId="f1211406-0d6c-4714-b16e-a1a1af34d4da" providerId="ADAL" clId="{8C90F667-4A5F-411F-914E-C8F6167A95BB}" dt="2023-07-31T17:07:41.846" v="4943" actId="1076"/>
          <ac:cxnSpMkLst>
            <pc:docMk/>
            <pc:sldMk cId="2395252206" sldId="2099"/>
            <ac:cxnSpMk id="245" creationId="{0ECD8444-AB08-4FB4-AAC9-3B45C2AC3A3D}"/>
          </ac:cxnSpMkLst>
        </pc:cxnChg>
        <pc:cxnChg chg="mod">
          <ac:chgData name="Andrea Mazzini (Nokia)" userId="f1211406-0d6c-4714-b16e-a1a1af34d4da" providerId="ADAL" clId="{8C90F667-4A5F-411F-914E-C8F6167A95BB}" dt="2023-07-31T17:07:41.846" v="4943" actId="1076"/>
          <ac:cxnSpMkLst>
            <pc:docMk/>
            <pc:sldMk cId="2395252206" sldId="2099"/>
            <ac:cxnSpMk id="293" creationId="{1608CD07-5B19-40AD-896F-833781D5DC79}"/>
          </ac:cxnSpMkLst>
        </pc:cxnChg>
        <pc:cxnChg chg="mod">
          <ac:chgData name="Andrea Mazzini (Nokia)" userId="f1211406-0d6c-4714-b16e-a1a1af34d4da" providerId="ADAL" clId="{8C90F667-4A5F-411F-914E-C8F6167A95BB}" dt="2023-07-31T17:07:41.846" v="4943" actId="1076"/>
          <ac:cxnSpMkLst>
            <pc:docMk/>
            <pc:sldMk cId="2395252206" sldId="2099"/>
            <ac:cxnSpMk id="294" creationId="{D36F3B74-87D7-4A32-B49A-0595E639F0ED}"/>
          </ac:cxnSpMkLst>
        </pc:cxnChg>
        <pc:cxnChg chg="mod">
          <ac:chgData name="Andrea Mazzini (Nokia)" userId="f1211406-0d6c-4714-b16e-a1a1af34d4da" providerId="ADAL" clId="{8C90F667-4A5F-411F-914E-C8F6167A95BB}" dt="2023-07-31T17:07:41.846" v="4943" actId="1076"/>
          <ac:cxnSpMkLst>
            <pc:docMk/>
            <pc:sldMk cId="2395252206" sldId="2099"/>
            <ac:cxnSpMk id="295" creationId="{EEC2425B-0D44-48B3-97EF-5A6D2A9FA60E}"/>
          </ac:cxnSpMkLst>
        </pc:cxnChg>
        <pc:cxnChg chg="mod">
          <ac:chgData name="Andrea Mazzini (Nokia)" userId="f1211406-0d6c-4714-b16e-a1a1af34d4da" providerId="ADAL" clId="{8C90F667-4A5F-411F-914E-C8F6167A95BB}" dt="2023-07-31T17:07:41.846" v="4943" actId="1076"/>
          <ac:cxnSpMkLst>
            <pc:docMk/>
            <pc:sldMk cId="2395252206" sldId="2099"/>
            <ac:cxnSpMk id="296" creationId="{496DCE27-A0E5-4926-AC00-6B9779186682}"/>
          </ac:cxnSpMkLst>
        </pc:cxnChg>
        <pc:cxnChg chg="mod">
          <ac:chgData name="Andrea Mazzini (Nokia)" userId="f1211406-0d6c-4714-b16e-a1a1af34d4da" providerId="ADAL" clId="{8C90F667-4A5F-411F-914E-C8F6167A95BB}" dt="2023-07-31T17:07:41.846" v="4943" actId="1076"/>
          <ac:cxnSpMkLst>
            <pc:docMk/>
            <pc:sldMk cId="2395252206" sldId="2099"/>
            <ac:cxnSpMk id="301" creationId="{570C9F12-40C9-4272-A622-259C104FB21C}"/>
          </ac:cxnSpMkLst>
        </pc:cxnChg>
        <pc:cxnChg chg="mod">
          <ac:chgData name="Andrea Mazzini (Nokia)" userId="f1211406-0d6c-4714-b16e-a1a1af34d4da" providerId="ADAL" clId="{8C90F667-4A5F-411F-914E-C8F6167A95BB}" dt="2023-07-31T17:07:41.846" v="4943" actId="1076"/>
          <ac:cxnSpMkLst>
            <pc:docMk/>
            <pc:sldMk cId="2395252206" sldId="2099"/>
            <ac:cxnSpMk id="302" creationId="{31E4C24F-AD46-44CF-8737-AFB2FE537B4E}"/>
          </ac:cxnSpMkLst>
        </pc:cxnChg>
        <pc:cxnChg chg="mod">
          <ac:chgData name="Andrea Mazzini (Nokia)" userId="f1211406-0d6c-4714-b16e-a1a1af34d4da" providerId="ADAL" clId="{8C90F667-4A5F-411F-914E-C8F6167A95BB}" dt="2023-07-31T17:07:41.846" v="4943" actId="1076"/>
          <ac:cxnSpMkLst>
            <pc:docMk/>
            <pc:sldMk cId="2395252206" sldId="2099"/>
            <ac:cxnSpMk id="303" creationId="{E0DA8F35-6625-4962-970D-7FDE1686372D}"/>
          </ac:cxnSpMkLst>
        </pc:cxnChg>
        <pc:cxnChg chg="mod">
          <ac:chgData name="Andrea Mazzini (Nokia)" userId="f1211406-0d6c-4714-b16e-a1a1af34d4da" providerId="ADAL" clId="{8C90F667-4A5F-411F-914E-C8F6167A95BB}" dt="2023-07-31T17:07:41.846" v="4943" actId="1076"/>
          <ac:cxnSpMkLst>
            <pc:docMk/>
            <pc:sldMk cId="2395252206" sldId="2099"/>
            <ac:cxnSpMk id="306" creationId="{CC8B3ED4-ACB1-4E9C-8CD1-404B5D7CCFF9}"/>
          </ac:cxnSpMkLst>
        </pc:cxnChg>
        <pc:cxnChg chg="mod">
          <ac:chgData name="Andrea Mazzini (Nokia)" userId="f1211406-0d6c-4714-b16e-a1a1af34d4da" providerId="ADAL" clId="{8C90F667-4A5F-411F-914E-C8F6167A95BB}" dt="2023-07-31T17:07:41.846" v="4943" actId="1076"/>
          <ac:cxnSpMkLst>
            <pc:docMk/>
            <pc:sldMk cId="2395252206" sldId="2099"/>
            <ac:cxnSpMk id="307" creationId="{8E2F64AC-8FA2-4C0A-9603-C1F7E0ADB775}"/>
          </ac:cxnSpMkLst>
        </pc:cxnChg>
        <pc:cxnChg chg="mod">
          <ac:chgData name="Andrea Mazzini (Nokia)" userId="f1211406-0d6c-4714-b16e-a1a1af34d4da" providerId="ADAL" clId="{8C90F667-4A5F-411F-914E-C8F6167A95BB}" dt="2023-07-31T17:07:41.846" v="4943" actId="1076"/>
          <ac:cxnSpMkLst>
            <pc:docMk/>
            <pc:sldMk cId="2395252206" sldId="2099"/>
            <ac:cxnSpMk id="439" creationId="{F20FCD81-A542-4773-8F14-9C64AF310652}"/>
          </ac:cxnSpMkLst>
        </pc:cxnChg>
        <pc:cxnChg chg="mod">
          <ac:chgData name="Andrea Mazzini (Nokia)" userId="f1211406-0d6c-4714-b16e-a1a1af34d4da" providerId="ADAL" clId="{8C90F667-4A5F-411F-914E-C8F6167A95BB}" dt="2023-07-31T17:07:41.846" v="4943" actId="1076"/>
          <ac:cxnSpMkLst>
            <pc:docMk/>
            <pc:sldMk cId="2395252206" sldId="2099"/>
            <ac:cxnSpMk id="441" creationId="{C1CED873-388F-457A-9BB7-D50AB88092F6}"/>
          </ac:cxnSpMkLst>
        </pc:cxnChg>
        <pc:cxnChg chg="mod">
          <ac:chgData name="Andrea Mazzini (Nokia)" userId="f1211406-0d6c-4714-b16e-a1a1af34d4da" providerId="ADAL" clId="{8C90F667-4A5F-411F-914E-C8F6167A95BB}" dt="2023-07-31T17:07:41.846" v="4943" actId="1076"/>
          <ac:cxnSpMkLst>
            <pc:docMk/>
            <pc:sldMk cId="2395252206" sldId="2099"/>
            <ac:cxnSpMk id="471" creationId="{2ACA42C9-E84A-455A-A2AC-8E963C9EE7D0}"/>
          </ac:cxnSpMkLst>
        </pc:cxnChg>
        <pc:cxnChg chg="mod">
          <ac:chgData name="Andrea Mazzini (Nokia)" userId="f1211406-0d6c-4714-b16e-a1a1af34d4da" providerId="ADAL" clId="{8C90F667-4A5F-411F-914E-C8F6167A95BB}" dt="2023-07-31T17:07:41.846" v="4943" actId="1076"/>
          <ac:cxnSpMkLst>
            <pc:docMk/>
            <pc:sldMk cId="2395252206" sldId="2099"/>
            <ac:cxnSpMk id="472" creationId="{C58371AF-9BD7-4D30-A773-864D871902B8}"/>
          </ac:cxnSpMkLst>
        </pc:cxnChg>
        <pc:cxnChg chg="mod">
          <ac:chgData name="Andrea Mazzini (Nokia)" userId="f1211406-0d6c-4714-b16e-a1a1af34d4da" providerId="ADAL" clId="{8C90F667-4A5F-411F-914E-C8F6167A95BB}" dt="2023-07-31T17:07:41.846" v="4943" actId="1076"/>
          <ac:cxnSpMkLst>
            <pc:docMk/>
            <pc:sldMk cId="2395252206" sldId="2099"/>
            <ac:cxnSpMk id="473" creationId="{0A9CCF10-F6AB-4A57-810B-0945C3FA518B}"/>
          </ac:cxnSpMkLst>
        </pc:cxnChg>
        <pc:cxnChg chg="mod">
          <ac:chgData name="Andrea Mazzini (Nokia)" userId="f1211406-0d6c-4714-b16e-a1a1af34d4da" providerId="ADAL" clId="{8C90F667-4A5F-411F-914E-C8F6167A95BB}" dt="2023-07-31T17:07:41.846" v="4943" actId="1076"/>
          <ac:cxnSpMkLst>
            <pc:docMk/>
            <pc:sldMk cId="2395252206" sldId="2099"/>
            <ac:cxnSpMk id="474" creationId="{8642B027-3B38-4576-9C10-F9A8CA639F3A}"/>
          </ac:cxnSpMkLst>
        </pc:cxnChg>
        <pc:cxnChg chg="mod">
          <ac:chgData name="Andrea Mazzini (Nokia)" userId="f1211406-0d6c-4714-b16e-a1a1af34d4da" providerId="ADAL" clId="{8C90F667-4A5F-411F-914E-C8F6167A95BB}" dt="2023-07-31T17:07:41.846" v="4943" actId="1076"/>
          <ac:cxnSpMkLst>
            <pc:docMk/>
            <pc:sldMk cId="2395252206" sldId="2099"/>
            <ac:cxnSpMk id="479" creationId="{01B89DB2-62B7-4338-894E-0BC4E7963658}"/>
          </ac:cxnSpMkLst>
        </pc:cxnChg>
        <pc:cxnChg chg="mod">
          <ac:chgData name="Andrea Mazzini (Nokia)" userId="f1211406-0d6c-4714-b16e-a1a1af34d4da" providerId="ADAL" clId="{8C90F667-4A5F-411F-914E-C8F6167A95BB}" dt="2023-07-31T17:07:41.846" v="4943" actId="1076"/>
          <ac:cxnSpMkLst>
            <pc:docMk/>
            <pc:sldMk cId="2395252206" sldId="2099"/>
            <ac:cxnSpMk id="480" creationId="{29066DE0-4002-4AAE-BCFC-377D3BD2E268}"/>
          </ac:cxnSpMkLst>
        </pc:cxnChg>
        <pc:cxnChg chg="mod">
          <ac:chgData name="Andrea Mazzini (Nokia)" userId="f1211406-0d6c-4714-b16e-a1a1af34d4da" providerId="ADAL" clId="{8C90F667-4A5F-411F-914E-C8F6167A95BB}" dt="2023-07-31T17:07:41.846" v="4943" actId="1076"/>
          <ac:cxnSpMkLst>
            <pc:docMk/>
            <pc:sldMk cId="2395252206" sldId="2099"/>
            <ac:cxnSpMk id="481" creationId="{6EDAD32D-F73A-4A71-9A65-97890C338C41}"/>
          </ac:cxnSpMkLst>
        </pc:cxnChg>
        <pc:cxnChg chg="mod">
          <ac:chgData name="Andrea Mazzini (Nokia)" userId="f1211406-0d6c-4714-b16e-a1a1af34d4da" providerId="ADAL" clId="{8C90F667-4A5F-411F-914E-C8F6167A95BB}" dt="2023-07-31T17:07:41.846" v="4943" actId="1076"/>
          <ac:cxnSpMkLst>
            <pc:docMk/>
            <pc:sldMk cId="2395252206" sldId="2099"/>
            <ac:cxnSpMk id="482" creationId="{CDFF1EF3-696B-4655-9F5A-C48AC2CC98F5}"/>
          </ac:cxnSpMkLst>
        </pc:cxnChg>
        <pc:cxnChg chg="mod">
          <ac:chgData name="Andrea Mazzini (Nokia)" userId="f1211406-0d6c-4714-b16e-a1a1af34d4da" providerId="ADAL" clId="{8C90F667-4A5F-411F-914E-C8F6167A95BB}" dt="2023-07-31T17:07:41.846" v="4943" actId="1076"/>
          <ac:cxnSpMkLst>
            <pc:docMk/>
            <pc:sldMk cId="2395252206" sldId="2099"/>
            <ac:cxnSpMk id="483" creationId="{E6D44D9F-0BD1-4E0B-91AF-474588846EA5}"/>
          </ac:cxnSpMkLst>
        </pc:cxnChg>
        <pc:cxnChg chg="mod">
          <ac:chgData name="Andrea Mazzini (Nokia)" userId="f1211406-0d6c-4714-b16e-a1a1af34d4da" providerId="ADAL" clId="{8C90F667-4A5F-411F-914E-C8F6167A95BB}" dt="2023-07-31T17:07:41.846" v="4943" actId="1076"/>
          <ac:cxnSpMkLst>
            <pc:docMk/>
            <pc:sldMk cId="2395252206" sldId="2099"/>
            <ac:cxnSpMk id="485" creationId="{2DEBD2D5-290C-49CB-A0E2-717AE059C3CE}"/>
          </ac:cxnSpMkLst>
        </pc:cxnChg>
        <pc:cxnChg chg="mod">
          <ac:chgData name="Andrea Mazzini (Nokia)" userId="f1211406-0d6c-4714-b16e-a1a1af34d4da" providerId="ADAL" clId="{8C90F667-4A5F-411F-914E-C8F6167A95BB}" dt="2023-07-31T17:07:41.846" v="4943" actId="1076"/>
          <ac:cxnSpMkLst>
            <pc:docMk/>
            <pc:sldMk cId="2395252206" sldId="2099"/>
            <ac:cxnSpMk id="486" creationId="{D0F2D681-2B8A-439C-BE9F-490751C437C0}"/>
          </ac:cxnSpMkLst>
        </pc:cxnChg>
        <pc:cxnChg chg="mod">
          <ac:chgData name="Andrea Mazzini (Nokia)" userId="f1211406-0d6c-4714-b16e-a1a1af34d4da" providerId="ADAL" clId="{8C90F667-4A5F-411F-914E-C8F6167A95BB}" dt="2023-07-31T17:07:41.846" v="4943" actId="1076"/>
          <ac:cxnSpMkLst>
            <pc:docMk/>
            <pc:sldMk cId="2395252206" sldId="2099"/>
            <ac:cxnSpMk id="492" creationId="{08180E16-D2FF-4B9D-8BEF-23F6A4B96651}"/>
          </ac:cxnSpMkLst>
        </pc:cxnChg>
        <pc:cxnChg chg="mod">
          <ac:chgData name="Andrea Mazzini (Nokia)" userId="f1211406-0d6c-4714-b16e-a1a1af34d4da" providerId="ADAL" clId="{8C90F667-4A5F-411F-914E-C8F6167A95BB}" dt="2023-07-31T17:07:41.846" v="4943" actId="1076"/>
          <ac:cxnSpMkLst>
            <pc:docMk/>
            <pc:sldMk cId="2395252206" sldId="2099"/>
            <ac:cxnSpMk id="497" creationId="{50428D7D-0FCC-4900-B3C9-C6FC90220735}"/>
          </ac:cxnSpMkLst>
        </pc:cxnChg>
        <pc:cxnChg chg="mod">
          <ac:chgData name="Andrea Mazzini (Nokia)" userId="f1211406-0d6c-4714-b16e-a1a1af34d4da" providerId="ADAL" clId="{8C90F667-4A5F-411F-914E-C8F6167A95BB}" dt="2023-07-31T17:07:41.846" v="4943" actId="1076"/>
          <ac:cxnSpMkLst>
            <pc:docMk/>
            <pc:sldMk cId="2395252206" sldId="2099"/>
            <ac:cxnSpMk id="498" creationId="{8A44E102-1FB1-4ECD-92A4-C9B931373F09}"/>
          </ac:cxnSpMkLst>
        </pc:cxnChg>
        <pc:cxnChg chg="mod">
          <ac:chgData name="Andrea Mazzini (Nokia)" userId="f1211406-0d6c-4714-b16e-a1a1af34d4da" providerId="ADAL" clId="{8C90F667-4A5F-411F-914E-C8F6167A95BB}" dt="2023-07-31T17:07:41.846" v="4943" actId="1076"/>
          <ac:cxnSpMkLst>
            <pc:docMk/>
            <pc:sldMk cId="2395252206" sldId="2099"/>
            <ac:cxnSpMk id="499" creationId="{344A637B-CFF2-4D4C-A71E-B21C1CDD78E5}"/>
          </ac:cxnSpMkLst>
        </pc:cxnChg>
        <pc:cxnChg chg="mod">
          <ac:chgData name="Andrea Mazzini (Nokia)" userId="f1211406-0d6c-4714-b16e-a1a1af34d4da" providerId="ADAL" clId="{8C90F667-4A5F-411F-914E-C8F6167A95BB}" dt="2023-07-31T17:07:41.846" v="4943" actId="1076"/>
          <ac:cxnSpMkLst>
            <pc:docMk/>
            <pc:sldMk cId="2395252206" sldId="2099"/>
            <ac:cxnSpMk id="511" creationId="{8D0F8CBB-8730-493C-A2D8-34C27A8E0D5F}"/>
          </ac:cxnSpMkLst>
        </pc:cxnChg>
        <pc:cxnChg chg="mod">
          <ac:chgData name="Andrea Mazzini (Nokia)" userId="f1211406-0d6c-4714-b16e-a1a1af34d4da" providerId="ADAL" clId="{8C90F667-4A5F-411F-914E-C8F6167A95BB}" dt="2023-07-31T17:07:41.846" v="4943" actId="1076"/>
          <ac:cxnSpMkLst>
            <pc:docMk/>
            <pc:sldMk cId="2395252206" sldId="2099"/>
            <ac:cxnSpMk id="512" creationId="{5E24A6D7-40CF-453C-BD13-E469AB9730B6}"/>
          </ac:cxnSpMkLst>
        </pc:cxnChg>
        <pc:cxnChg chg="mod">
          <ac:chgData name="Andrea Mazzini (Nokia)" userId="f1211406-0d6c-4714-b16e-a1a1af34d4da" providerId="ADAL" clId="{8C90F667-4A5F-411F-914E-C8F6167A95BB}" dt="2023-07-31T17:07:41.846" v="4943" actId="1076"/>
          <ac:cxnSpMkLst>
            <pc:docMk/>
            <pc:sldMk cId="2395252206" sldId="2099"/>
            <ac:cxnSpMk id="513" creationId="{C87099D6-5E40-4EC9-A05F-24CD240F5098}"/>
          </ac:cxnSpMkLst>
        </pc:cxnChg>
        <pc:cxnChg chg="mod">
          <ac:chgData name="Andrea Mazzini (Nokia)" userId="f1211406-0d6c-4714-b16e-a1a1af34d4da" providerId="ADAL" clId="{8C90F667-4A5F-411F-914E-C8F6167A95BB}" dt="2023-07-31T17:07:41.846" v="4943" actId="1076"/>
          <ac:cxnSpMkLst>
            <pc:docMk/>
            <pc:sldMk cId="2395252206" sldId="2099"/>
            <ac:cxnSpMk id="514" creationId="{EF1CDDEE-A1FD-401C-AEB7-790439DCFFBE}"/>
          </ac:cxnSpMkLst>
        </pc:cxnChg>
        <pc:cxnChg chg="mod">
          <ac:chgData name="Andrea Mazzini (Nokia)" userId="f1211406-0d6c-4714-b16e-a1a1af34d4da" providerId="ADAL" clId="{8C90F667-4A5F-411F-914E-C8F6167A95BB}" dt="2023-07-31T17:07:41.846" v="4943" actId="1076"/>
          <ac:cxnSpMkLst>
            <pc:docMk/>
            <pc:sldMk cId="2395252206" sldId="2099"/>
            <ac:cxnSpMk id="515" creationId="{9AC07897-5453-4B46-90FE-05404AF16512}"/>
          </ac:cxnSpMkLst>
        </pc:cxnChg>
        <pc:cxnChg chg="mod">
          <ac:chgData name="Andrea Mazzini (Nokia)" userId="f1211406-0d6c-4714-b16e-a1a1af34d4da" providerId="ADAL" clId="{8C90F667-4A5F-411F-914E-C8F6167A95BB}" dt="2023-07-31T17:07:41.846" v="4943" actId="1076"/>
          <ac:cxnSpMkLst>
            <pc:docMk/>
            <pc:sldMk cId="2395252206" sldId="2099"/>
            <ac:cxnSpMk id="521" creationId="{34DC9CE4-AB72-45B8-9120-DA3035E6F787}"/>
          </ac:cxnSpMkLst>
        </pc:cxnChg>
        <pc:cxnChg chg="mod">
          <ac:chgData name="Andrea Mazzini (Nokia)" userId="f1211406-0d6c-4714-b16e-a1a1af34d4da" providerId="ADAL" clId="{8C90F667-4A5F-411F-914E-C8F6167A95BB}" dt="2023-07-31T17:07:41.846" v="4943" actId="1076"/>
          <ac:cxnSpMkLst>
            <pc:docMk/>
            <pc:sldMk cId="2395252206" sldId="2099"/>
            <ac:cxnSpMk id="535" creationId="{FB387ACD-1E83-42A2-B657-15FE14445826}"/>
          </ac:cxnSpMkLst>
        </pc:cxnChg>
        <pc:cxnChg chg="mod">
          <ac:chgData name="Andrea Mazzini (Nokia)" userId="f1211406-0d6c-4714-b16e-a1a1af34d4da" providerId="ADAL" clId="{8C90F667-4A5F-411F-914E-C8F6167A95BB}" dt="2023-07-31T17:07:41.846" v="4943" actId="1076"/>
          <ac:cxnSpMkLst>
            <pc:docMk/>
            <pc:sldMk cId="2395252206" sldId="2099"/>
            <ac:cxnSpMk id="536" creationId="{6C9C462A-6A59-4C63-A113-69879B1EF513}"/>
          </ac:cxnSpMkLst>
        </pc:cxnChg>
        <pc:cxnChg chg="mod">
          <ac:chgData name="Andrea Mazzini (Nokia)" userId="f1211406-0d6c-4714-b16e-a1a1af34d4da" providerId="ADAL" clId="{8C90F667-4A5F-411F-914E-C8F6167A95BB}" dt="2023-07-31T17:07:41.846" v="4943" actId="1076"/>
          <ac:cxnSpMkLst>
            <pc:docMk/>
            <pc:sldMk cId="2395252206" sldId="2099"/>
            <ac:cxnSpMk id="537" creationId="{15E44D71-82FB-4D79-BE02-41E4B1050ED9}"/>
          </ac:cxnSpMkLst>
        </pc:cxnChg>
        <pc:cxnChg chg="mod">
          <ac:chgData name="Andrea Mazzini (Nokia)" userId="f1211406-0d6c-4714-b16e-a1a1af34d4da" providerId="ADAL" clId="{8C90F667-4A5F-411F-914E-C8F6167A95BB}" dt="2023-07-31T17:07:41.846" v="4943" actId="1076"/>
          <ac:cxnSpMkLst>
            <pc:docMk/>
            <pc:sldMk cId="2395252206" sldId="2099"/>
            <ac:cxnSpMk id="538" creationId="{849263EA-9DE9-41B3-B467-5BBB16E398B8}"/>
          </ac:cxnSpMkLst>
        </pc:cxnChg>
        <pc:cxnChg chg="mod">
          <ac:chgData name="Andrea Mazzini (Nokia)" userId="f1211406-0d6c-4714-b16e-a1a1af34d4da" providerId="ADAL" clId="{8C90F667-4A5F-411F-914E-C8F6167A95BB}" dt="2023-07-31T17:07:41.846" v="4943" actId="1076"/>
          <ac:cxnSpMkLst>
            <pc:docMk/>
            <pc:sldMk cId="2395252206" sldId="2099"/>
            <ac:cxnSpMk id="543" creationId="{FEEB4D93-C591-4A71-8DEE-A066D1A18DA7}"/>
          </ac:cxnSpMkLst>
        </pc:cxnChg>
        <pc:cxnChg chg="mod">
          <ac:chgData name="Andrea Mazzini (Nokia)" userId="f1211406-0d6c-4714-b16e-a1a1af34d4da" providerId="ADAL" clId="{8C90F667-4A5F-411F-914E-C8F6167A95BB}" dt="2023-07-31T17:07:41.846" v="4943" actId="1076"/>
          <ac:cxnSpMkLst>
            <pc:docMk/>
            <pc:sldMk cId="2395252206" sldId="2099"/>
            <ac:cxnSpMk id="756" creationId="{47BCD994-D0C3-414F-A7BB-5A94A81CB8EF}"/>
          </ac:cxnSpMkLst>
        </pc:cxnChg>
        <pc:cxnChg chg="mod">
          <ac:chgData name="Andrea Mazzini (Nokia)" userId="f1211406-0d6c-4714-b16e-a1a1af34d4da" providerId="ADAL" clId="{8C90F667-4A5F-411F-914E-C8F6167A95BB}" dt="2023-07-31T17:07:41.846" v="4943" actId="1076"/>
          <ac:cxnSpMkLst>
            <pc:docMk/>
            <pc:sldMk cId="2395252206" sldId="2099"/>
            <ac:cxnSpMk id="767" creationId="{0D74DD4B-3FBA-4DA0-80EF-8A5DF0245902}"/>
          </ac:cxnSpMkLst>
        </pc:cxnChg>
        <pc:cxnChg chg="mod">
          <ac:chgData name="Andrea Mazzini (Nokia)" userId="f1211406-0d6c-4714-b16e-a1a1af34d4da" providerId="ADAL" clId="{8C90F667-4A5F-411F-914E-C8F6167A95BB}" dt="2023-07-31T17:07:41.846" v="4943" actId="1076"/>
          <ac:cxnSpMkLst>
            <pc:docMk/>
            <pc:sldMk cId="2395252206" sldId="2099"/>
            <ac:cxnSpMk id="822" creationId="{2105457E-8EE9-4202-928E-CD9BED34E655}"/>
          </ac:cxnSpMkLst>
        </pc:cxnChg>
        <pc:cxnChg chg="mod">
          <ac:chgData name="Andrea Mazzini (Nokia)" userId="f1211406-0d6c-4714-b16e-a1a1af34d4da" providerId="ADAL" clId="{8C90F667-4A5F-411F-914E-C8F6167A95BB}" dt="2023-07-31T17:07:41.846" v="4943" actId="1076"/>
          <ac:cxnSpMkLst>
            <pc:docMk/>
            <pc:sldMk cId="2395252206" sldId="2099"/>
            <ac:cxnSpMk id="832" creationId="{E5286999-7694-46C1-B741-085FA2AC9722}"/>
          </ac:cxnSpMkLst>
        </pc:cxnChg>
      </pc:sldChg>
      <pc:sldChg chg="modSp mod">
        <pc:chgData name="Andrea Mazzini (Nokia)" userId="f1211406-0d6c-4714-b16e-a1a1af34d4da" providerId="ADAL" clId="{8C90F667-4A5F-411F-914E-C8F6167A95BB}" dt="2023-07-31T17:07:49.150" v="4944" actId="1076"/>
        <pc:sldMkLst>
          <pc:docMk/>
          <pc:sldMk cId="572722876" sldId="2100"/>
        </pc:sldMkLst>
        <pc:spChg chg="mod">
          <ac:chgData name="Andrea Mazzini (Nokia)" userId="f1211406-0d6c-4714-b16e-a1a1af34d4da" providerId="ADAL" clId="{8C90F667-4A5F-411F-914E-C8F6167A95BB}" dt="2023-07-30T14:42:16.554" v="4519" actId="20577"/>
          <ac:spMkLst>
            <pc:docMk/>
            <pc:sldMk cId="572722876" sldId="2100"/>
            <ac:spMk id="159" creationId="{01DB591F-AAE1-4EB4-9594-1F4B0A2BA8B0}"/>
          </ac:spMkLst>
        </pc:spChg>
        <pc:spChg chg="mod">
          <ac:chgData name="Andrea Mazzini (Nokia)" userId="f1211406-0d6c-4714-b16e-a1a1af34d4da" providerId="ADAL" clId="{8C90F667-4A5F-411F-914E-C8F6167A95BB}" dt="2023-07-31T17:07:49.150" v="4944" actId="1076"/>
          <ac:spMkLst>
            <pc:docMk/>
            <pc:sldMk cId="572722876" sldId="2100"/>
            <ac:spMk id="166" creationId="{B6523628-EBC6-44A0-801F-AE564D2BE75A}"/>
          </ac:spMkLst>
        </pc:spChg>
        <pc:spChg chg="mod">
          <ac:chgData name="Andrea Mazzini (Nokia)" userId="f1211406-0d6c-4714-b16e-a1a1af34d4da" providerId="ADAL" clId="{8C90F667-4A5F-411F-914E-C8F6167A95BB}" dt="2023-07-31T17:07:49.150" v="4944" actId="1076"/>
          <ac:spMkLst>
            <pc:docMk/>
            <pc:sldMk cId="572722876" sldId="2100"/>
            <ac:spMk id="168" creationId="{AD9487A5-B36D-482B-A3F7-0CCCC978CB0C}"/>
          </ac:spMkLst>
        </pc:spChg>
        <pc:spChg chg="mod">
          <ac:chgData name="Andrea Mazzini (Nokia)" userId="f1211406-0d6c-4714-b16e-a1a1af34d4da" providerId="ADAL" clId="{8C90F667-4A5F-411F-914E-C8F6167A95BB}" dt="2023-07-31T17:07:49.150" v="4944" actId="1076"/>
          <ac:spMkLst>
            <pc:docMk/>
            <pc:sldMk cId="572722876" sldId="2100"/>
            <ac:spMk id="173" creationId="{958F90B6-41D4-47FF-9E32-32A860719044}"/>
          </ac:spMkLst>
        </pc:spChg>
        <pc:spChg chg="mod">
          <ac:chgData name="Andrea Mazzini (Nokia)" userId="f1211406-0d6c-4714-b16e-a1a1af34d4da" providerId="ADAL" clId="{8C90F667-4A5F-411F-914E-C8F6167A95BB}" dt="2023-07-31T17:07:49.150" v="4944" actId="1076"/>
          <ac:spMkLst>
            <pc:docMk/>
            <pc:sldMk cId="572722876" sldId="2100"/>
            <ac:spMk id="175" creationId="{FD41A2D8-B57B-4377-BF58-FC4D359384FF}"/>
          </ac:spMkLst>
        </pc:spChg>
        <pc:spChg chg="mod">
          <ac:chgData name="Andrea Mazzini (Nokia)" userId="f1211406-0d6c-4714-b16e-a1a1af34d4da" providerId="ADAL" clId="{8C90F667-4A5F-411F-914E-C8F6167A95BB}" dt="2023-07-31T17:07:49.150" v="4944" actId="1076"/>
          <ac:spMkLst>
            <pc:docMk/>
            <pc:sldMk cId="572722876" sldId="2100"/>
            <ac:spMk id="176" creationId="{0B72B91D-D1A3-4181-8CA6-A8D2D29BE7FC}"/>
          </ac:spMkLst>
        </pc:spChg>
        <pc:spChg chg="mod">
          <ac:chgData name="Andrea Mazzini (Nokia)" userId="f1211406-0d6c-4714-b16e-a1a1af34d4da" providerId="ADAL" clId="{8C90F667-4A5F-411F-914E-C8F6167A95BB}" dt="2023-07-31T17:07:49.150" v="4944" actId="1076"/>
          <ac:spMkLst>
            <pc:docMk/>
            <pc:sldMk cId="572722876" sldId="2100"/>
            <ac:spMk id="177" creationId="{A086029A-7C25-4061-9F9C-B1901AD8A252}"/>
          </ac:spMkLst>
        </pc:spChg>
        <pc:spChg chg="mod">
          <ac:chgData name="Andrea Mazzini (Nokia)" userId="f1211406-0d6c-4714-b16e-a1a1af34d4da" providerId="ADAL" clId="{8C90F667-4A5F-411F-914E-C8F6167A95BB}" dt="2023-07-31T17:07:49.150" v="4944" actId="1076"/>
          <ac:spMkLst>
            <pc:docMk/>
            <pc:sldMk cId="572722876" sldId="2100"/>
            <ac:spMk id="178" creationId="{9EBB0BFF-23F6-4503-8543-BEBE417A44C9}"/>
          </ac:spMkLst>
        </pc:spChg>
        <pc:spChg chg="mod">
          <ac:chgData name="Andrea Mazzini (Nokia)" userId="f1211406-0d6c-4714-b16e-a1a1af34d4da" providerId="ADAL" clId="{8C90F667-4A5F-411F-914E-C8F6167A95BB}" dt="2023-07-31T17:07:49.150" v="4944" actId="1076"/>
          <ac:spMkLst>
            <pc:docMk/>
            <pc:sldMk cId="572722876" sldId="2100"/>
            <ac:spMk id="180" creationId="{62A02464-E279-4E3A-BBAE-DFD27262BC44}"/>
          </ac:spMkLst>
        </pc:spChg>
        <pc:spChg chg="mod">
          <ac:chgData name="Andrea Mazzini (Nokia)" userId="f1211406-0d6c-4714-b16e-a1a1af34d4da" providerId="ADAL" clId="{8C90F667-4A5F-411F-914E-C8F6167A95BB}" dt="2023-07-31T17:07:49.150" v="4944" actId="1076"/>
          <ac:spMkLst>
            <pc:docMk/>
            <pc:sldMk cId="572722876" sldId="2100"/>
            <ac:spMk id="181" creationId="{A2974BFD-DA24-44C3-9725-DB565ACC66D0}"/>
          </ac:spMkLst>
        </pc:spChg>
        <pc:spChg chg="mod">
          <ac:chgData name="Andrea Mazzini (Nokia)" userId="f1211406-0d6c-4714-b16e-a1a1af34d4da" providerId="ADAL" clId="{8C90F667-4A5F-411F-914E-C8F6167A95BB}" dt="2023-07-31T17:07:49.150" v="4944" actId="1076"/>
          <ac:spMkLst>
            <pc:docMk/>
            <pc:sldMk cId="572722876" sldId="2100"/>
            <ac:spMk id="182" creationId="{9D44052F-FD01-4747-A52A-A8296F8CBE9D}"/>
          </ac:spMkLst>
        </pc:spChg>
        <pc:spChg chg="mod">
          <ac:chgData name="Andrea Mazzini (Nokia)" userId="f1211406-0d6c-4714-b16e-a1a1af34d4da" providerId="ADAL" clId="{8C90F667-4A5F-411F-914E-C8F6167A95BB}" dt="2023-07-31T17:07:49.150" v="4944" actId="1076"/>
          <ac:spMkLst>
            <pc:docMk/>
            <pc:sldMk cId="572722876" sldId="2100"/>
            <ac:spMk id="183" creationId="{CA992D93-18F3-46C2-A956-75FF39342CBE}"/>
          </ac:spMkLst>
        </pc:spChg>
        <pc:spChg chg="mod">
          <ac:chgData name="Andrea Mazzini (Nokia)" userId="f1211406-0d6c-4714-b16e-a1a1af34d4da" providerId="ADAL" clId="{8C90F667-4A5F-411F-914E-C8F6167A95BB}" dt="2023-07-31T17:07:49.150" v="4944" actId="1076"/>
          <ac:spMkLst>
            <pc:docMk/>
            <pc:sldMk cId="572722876" sldId="2100"/>
            <ac:spMk id="192" creationId="{6F9BCC46-7CEC-4E28-AC73-6D6921D312AB}"/>
          </ac:spMkLst>
        </pc:spChg>
        <pc:spChg chg="mod">
          <ac:chgData name="Andrea Mazzini (Nokia)" userId="f1211406-0d6c-4714-b16e-a1a1af34d4da" providerId="ADAL" clId="{8C90F667-4A5F-411F-914E-C8F6167A95BB}" dt="2023-07-31T17:07:49.150" v="4944" actId="1076"/>
          <ac:spMkLst>
            <pc:docMk/>
            <pc:sldMk cId="572722876" sldId="2100"/>
            <ac:spMk id="193" creationId="{2B6EBB27-F68B-4E50-A5CD-3728C6EB53AC}"/>
          </ac:spMkLst>
        </pc:spChg>
        <pc:spChg chg="mod">
          <ac:chgData name="Andrea Mazzini (Nokia)" userId="f1211406-0d6c-4714-b16e-a1a1af34d4da" providerId="ADAL" clId="{8C90F667-4A5F-411F-914E-C8F6167A95BB}" dt="2023-07-31T17:07:49.150" v="4944" actId="1076"/>
          <ac:spMkLst>
            <pc:docMk/>
            <pc:sldMk cId="572722876" sldId="2100"/>
            <ac:spMk id="194" creationId="{F193666A-298E-413B-A126-30FDFE92B0B9}"/>
          </ac:spMkLst>
        </pc:spChg>
        <pc:spChg chg="mod">
          <ac:chgData name="Andrea Mazzini (Nokia)" userId="f1211406-0d6c-4714-b16e-a1a1af34d4da" providerId="ADAL" clId="{8C90F667-4A5F-411F-914E-C8F6167A95BB}" dt="2023-07-31T17:07:49.150" v="4944" actId="1076"/>
          <ac:spMkLst>
            <pc:docMk/>
            <pc:sldMk cId="572722876" sldId="2100"/>
            <ac:spMk id="195" creationId="{F3229418-626A-4C7E-9B14-8E75396E6F39}"/>
          </ac:spMkLst>
        </pc:spChg>
        <pc:spChg chg="mod">
          <ac:chgData name="Andrea Mazzini (Nokia)" userId="f1211406-0d6c-4714-b16e-a1a1af34d4da" providerId="ADAL" clId="{8C90F667-4A5F-411F-914E-C8F6167A95BB}" dt="2023-07-31T17:07:49.150" v="4944" actId="1076"/>
          <ac:spMkLst>
            <pc:docMk/>
            <pc:sldMk cId="572722876" sldId="2100"/>
            <ac:spMk id="196" creationId="{69E7027C-213C-4E97-B5C5-A88C0941838A}"/>
          </ac:spMkLst>
        </pc:spChg>
        <pc:spChg chg="mod">
          <ac:chgData name="Andrea Mazzini (Nokia)" userId="f1211406-0d6c-4714-b16e-a1a1af34d4da" providerId="ADAL" clId="{8C90F667-4A5F-411F-914E-C8F6167A95BB}" dt="2023-07-31T17:07:49.150" v="4944" actId="1076"/>
          <ac:spMkLst>
            <pc:docMk/>
            <pc:sldMk cId="572722876" sldId="2100"/>
            <ac:spMk id="197" creationId="{E5747B5E-3FFA-4E28-BC65-CB6628E6E9D2}"/>
          </ac:spMkLst>
        </pc:spChg>
        <pc:spChg chg="mod">
          <ac:chgData name="Andrea Mazzini (Nokia)" userId="f1211406-0d6c-4714-b16e-a1a1af34d4da" providerId="ADAL" clId="{8C90F667-4A5F-411F-914E-C8F6167A95BB}" dt="2023-07-31T17:07:49.150" v="4944" actId="1076"/>
          <ac:spMkLst>
            <pc:docMk/>
            <pc:sldMk cId="572722876" sldId="2100"/>
            <ac:spMk id="251" creationId="{ECF1E295-4EB7-47E4-82FD-D7825E3D8DD8}"/>
          </ac:spMkLst>
        </pc:spChg>
        <pc:spChg chg="mod">
          <ac:chgData name="Andrea Mazzini (Nokia)" userId="f1211406-0d6c-4714-b16e-a1a1af34d4da" providerId="ADAL" clId="{8C90F667-4A5F-411F-914E-C8F6167A95BB}" dt="2023-07-31T17:07:49.150" v="4944" actId="1076"/>
          <ac:spMkLst>
            <pc:docMk/>
            <pc:sldMk cId="572722876" sldId="2100"/>
            <ac:spMk id="252" creationId="{37B3B19C-A370-4590-A72E-4A704AED6D11}"/>
          </ac:spMkLst>
        </pc:spChg>
        <pc:spChg chg="mod">
          <ac:chgData name="Andrea Mazzini (Nokia)" userId="f1211406-0d6c-4714-b16e-a1a1af34d4da" providerId="ADAL" clId="{8C90F667-4A5F-411F-914E-C8F6167A95BB}" dt="2023-07-31T17:07:49.150" v="4944" actId="1076"/>
          <ac:spMkLst>
            <pc:docMk/>
            <pc:sldMk cId="572722876" sldId="2100"/>
            <ac:spMk id="253" creationId="{123DC451-E3AB-4724-BF5F-2BBB3204EB4C}"/>
          </ac:spMkLst>
        </pc:spChg>
        <pc:spChg chg="mod">
          <ac:chgData name="Andrea Mazzini (Nokia)" userId="f1211406-0d6c-4714-b16e-a1a1af34d4da" providerId="ADAL" clId="{8C90F667-4A5F-411F-914E-C8F6167A95BB}" dt="2023-07-31T17:07:49.150" v="4944" actId="1076"/>
          <ac:spMkLst>
            <pc:docMk/>
            <pc:sldMk cId="572722876" sldId="2100"/>
            <ac:spMk id="254" creationId="{8F096F8F-39C2-4714-BB80-DF3E7ED7FFD7}"/>
          </ac:spMkLst>
        </pc:spChg>
        <pc:spChg chg="mod">
          <ac:chgData name="Andrea Mazzini (Nokia)" userId="f1211406-0d6c-4714-b16e-a1a1af34d4da" providerId="ADAL" clId="{8C90F667-4A5F-411F-914E-C8F6167A95BB}" dt="2023-07-31T17:07:49.150" v="4944" actId="1076"/>
          <ac:spMkLst>
            <pc:docMk/>
            <pc:sldMk cId="572722876" sldId="2100"/>
            <ac:spMk id="255" creationId="{856C9A0D-9FB2-4015-9116-7A90F365E87C}"/>
          </ac:spMkLst>
        </pc:spChg>
        <pc:spChg chg="mod">
          <ac:chgData name="Andrea Mazzini (Nokia)" userId="f1211406-0d6c-4714-b16e-a1a1af34d4da" providerId="ADAL" clId="{8C90F667-4A5F-411F-914E-C8F6167A95BB}" dt="2023-07-31T17:07:49.150" v="4944" actId="1076"/>
          <ac:spMkLst>
            <pc:docMk/>
            <pc:sldMk cId="572722876" sldId="2100"/>
            <ac:spMk id="256" creationId="{97180FBF-D9F0-44DA-A640-1B47B419FB50}"/>
          </ac:spMkLst>
        </pc:spChg>
        <pc:spChg chg="mod">
          <ac:chgData name="Andrea Mazzini (Nokia)" userId="f1211406-0d6c-4714-b16e-a1a1af34d4da" providerId="ADAL" clId="{8C90F667-4A5F-411F-914E-C8F6167A95BB}" dt="2023-07-31T17:07:49.150" v="4944" actId="1076"/>
          <ac:spMkLst>
            <pc:docMk/>
            <pc:sldMk cId="572722876" sldId="2100"/>
            <ac:spMk id="257" creationId="{8C9903E1-AF5B-4528-8119-49C3981277F3}"/>
          </ac:spMkLst>
        </pc:spChg>
        <pc:spChg chg="mod">
          <ac:chgData name="Andrea Mazzini (Nokia)" userId="f1211406-0d6c-4714-b16e-a1a1af34d4da" providerId="ADAL" clId="{8C90F667-4A5F-411F-914E-C8F6167A95BB}" dt="2023-07-31T17:07:49.150" v="4944" actId="1076"/>
          <ac:spMkLst>
            <pc:docMk/>
            <pc:sldMk cId="572722876" sldId="2100"/>
            <ac:spMk id="258" creationId="{0C030B31-DD5A-4614-A2C6-5C1F69B1F0D0}"/>
          </ac:spMkLst>
        </pc:spChg>
        <pc:spChg chg="mod">
          <ac:chgData name="Andrea Mazzini (Nokia)" userId="f1211406-0d6c-4714-b16e-a1a1af34d4da" providerId="ADAL" clId="{8C90F667-4A5F-411F-914E-C8F6167A95BB}" dt="2023-07-31T17:07:49.150" v="4944" actId="1076"/>
          <ac:spMkLst>
            <pc:docMk/>
            <pc:sldMk cId="572722876" sldId="2100"/>
            <ac:spMk id="259" creationId="{3C55FC94-AFE2-4C25-A073-145B5601DC8E}"/>
          </ac:spMkLst>
        </pc:spChg>
        <pc:spChg chg="mod">
          <ac:chgData name="Andrea Mazzini (Nokia)" userId="f1211406-0d6c-4714-b16e-a1a1af34d4da" providerId="ADAL" clId="{8C90F667-4A5F-411F-914E-C8F6167A95BB}" dt="2023-07-31T17:07:49.150" v="4944" actId="1076"/>
          <ac:spMkLst>
            <pc:docMk/>
            <pc:sldMk cId="572722876" sldId="2100"/>
            <ac:spMk id="264" creationId="{90CA3310-15A3-4896-9025-8307BA8ADBE6}"/>
          </ac:spMkLst>
        </pc:spChg>
        <pc:spChg chg="mod">
          <ac:chgData name="Andrea Mazzini (Nokia)" userId="f1211406-0d6c-4714-b16e-a1a1af34d4da" providerId="ADAL" clId="{8C90F667-4A5F-411F-914E-C8F6167A95BB}" dt="2023-07-31T17:07:49.150" v="4944" actId="1076"/>
          <ac:spMkLst>
            <pc:docMk/>
            <pc:sldMk cId="572722876" sldId="2100"/>
            <ac:spMk id="265" creationId="{B28EFD86-D19D-46C5-A002-E77C38AFA4AD}"/>
          </ac:spMkLst>
        </pc:spChg>
        <pc:spChg chg="mod">
          <ac:chgData name="Andrea Mazzini (Nokia)" userId="f1211406-0d6c-4714-b16e-a1a1af34d4da" providerId="ADAL" clId="{8C90F667-4A5F-411F-914E-C8F6167A95BB}" dt="2023-07-31T17:07:49.150" v="4944" actId="1076"/>
          <ac:spMkLst>
            <pc:docMk/>
            <pc:sldMk cId="572722876" sldId="2100"/>
            <ac:spMk id="270" creationId="{EAABFA7C-93E6-4E99-ACC5-1D95EA6364F9}"/>
          </ac:spMkLst>
        </pc:spChg>
        <pc:spChg chg="mod">
          <ac:chgData name="Andrea Mazzini (Nokia)" userId="f1211406-0d6c-4714-b16e-a1a1af34d4da" providerId="ADAL" clId="{8C90F667-4A5F-411F-914E-C8F6167A95BB}" dt="2023-07-31T17:07:49.150" v="4944" actId="1076"/>
          <ac:spMkLst>
            <pc:docMk/>
            <pc:sldMk cId="572722876" sldId="2100"/>
            <ac:spMk id="271" creationId="{32388D27-221D-4728-A39D-17C05152510B}"/>
          </ac:spMkLst>
        </pc:spChg>
        <pc:spChg chg="mod">
          <ac:chgData name="Andrea Mazzini (Nokia)" userId="f1211406-0d6c-4714-b16e-a1a1af34d4da" providerId="ADAL" clId="{8C90F667-4A5F-411F-914E-C8F6167A95BB}" dt="2023-07-31T17:07:49.150" v="4944" actId="1076"/>
          <ac:spMkLst>
            <pc:docMk/>
            <pc:sldMk cId="572722876" sldId="2100"/>
            <ac:spMk id="272" creationId="{73E8AC95-9298-46BF-9659-3BCE8FA2AC6E}"/>
          </ac:spMkLst>
        </pc:spChg>
        <pc:spChg chg="mod">
          <ac:chgData name="Andrea Mazzini (Nokia)" userId="f1211406-0d6c-4714-b16e-a1a1af34d4da" providerId="ADAL" clId="{8C90F667-4A5F-411F-914E-C8F6167A95BB}" dt="2023-07-31T17:07:49.150" v="4944" actId="1076"/>
          <ac:spMkLst>
            <pc:docMk/>
            <pc:sldMk cId="572722876" sldId="2100"/>
            <ac:spMk id="273" creationId="{364143DF-F541-417C-8290-32812DAC0CC6}"/>
          </ac:spMkLst>
        </pc:spChg>
        <pc:spChg chg="mod">
          <ac:chgData name="Andrea Mazzini (Nokia)" userId="f1211406-0d6c-4714-b16e-a1a1af34d4da" providerId="ADAL" clId="{8C90F667-4A5F-411F-914E-C8F6167A95BB}" dt="2023-07-31T17:07:49.150" v="4944" actId="1076"/>
          <ac:spMkLst>
            <pc:docMk/>
            <pc:sldMk cId="572722876" sldId="2100"/>
            <ac:spMk id="274" creationId="{A90B0C2D-9D22-4C99-9350-90BF6E9FF366}"/>
          </ac:spMkLst>
        </pc:spChg>
        <pc:spChg chg="mod">
          <ac:chgData name="Andrea Mazzini (Nokia)" userId="f1211406-0d6c-4714-b16e-a1a1af34d4da" providerId="ADAL" clId="{8C90F667-4A5F-411F-914E-C8F6167A95BB}" dt="2023-07-31T17:07:49.150" v="4944" actId="1076"/>
          <ac:spMkLst>
            <pc:docMk/>
            <pc:sldMk cId="572722876" sldId="2100"/>
            <ac:spMk id="275" creationId="{F1C79DE0-0F46-4235-A4DD-82956DD7D301}"/>
          </ac:spMkLst>
        </pc:spChg>
        <pc:spChg chg="mod">
          <ac:chgData name="Andrea Mazzini (Nokia)" userId="f1211406-0d6c-4714-b16e-a1a1af34d4da" providerId="ADAL" clId="{8C90F667-4A5F-411F-914E-C8F6167A95BB}" dt="2023-07-31T17:07:49.150" v="4944" actId="1076"/>
          <ac:spMkLst>
            <pc:docMk/>
            <pc:sldMk cId="572722876" sldId="2100"/>
            <ac:spMk id="276" creationId="{D5D41003-E677-47E1-86E2-9F33B0797C7C}"/>
          </ac:spMkLst>
        </pc:spChg>
        <pc:spChg chg="mod">
          <ac:chgData name="Andrea Mazzini (Nokia)" userId="f1211406-0d6c-4714-b16e-a1a1af34d4da" providerId="ADAL" clId="{8C90F667-4A5F-411F-914E-C8F6167A95BB}" dt="2023-07-31T17:07:49.150" v="4944" actId="1076"/>
          <ac:spMkLst>
            <pc:docMk/>
            <pc:sldMk cId="572722876" sldId="2100"/>
            <ac:spMk id="277" creationId="{367A2111-E430-444B-AB69-5DE0F4ECED1F}"/>
          </ac:spMkLst>
        </pc:spChg>
        <pc:spChg chg="mod">
          <ac:chgData name="Andrea Mazzini (Nokia)" userId="f1211406-0d6c-4714-b16e-a1a1af34d4da" providerId="ADAL" clId="{8C90F667-4A5F-411F-914E-C8F6167A95BB}" dt="2023-07-31T17:07:49.150" v="4944" actId="1076"/>
          <ac:spMkLst>
            <pc:docMk/>
            <pc:sldMk cId="572722876" sldId="2100"/>
            <ac:spMk id="278" creationId="{3FA7B09F-C1C6-4056-9B9D-86F8D1799302}"/>
          </ac:spMkLst>
        </pc:spChg>
        <pc:spChg chg="mod">
          <ac:chgData name="Andrea Mazzini (Nokia)" userId="f1211406-0d6c-4714-b16e-a1a1af34d4da" providerId="ADAL" clId="{8C90F667-4A5F-411F-914E-C8F6167A95BB}" dt="2023-07-31T17:07:49.150" v="4944" actId="1076"/>
          <ac:spMkLst>
            <pc:docMk/>
            <pc:sldMk cId="572722876" sldId="2100"/>
            <ac:spMk id="280" creationId="{7D479A8C-8E0E-449C-91B3-3B52502D910F}"/>
          </ac:spMkLst>
        </pc:spChg>
        <pc:spChg chg="mod">
          <ac:chgData name="Andrea Mazzini (Nokia)" userId="f1211406-0d6c-4714-b16e-a1a1af34d4da" providerId="ADAL" clId="{8C90F667-4A5F-411F-914E-C8F6167A95BB}" dt="2023-07-31T17:07:49.150" v="4944" actId="1076"/>
          <ac:spMkLst>
            <pc:docMk/>
            <pc:sldMk cId="572722876" sldId="2100"/>
            <ac:spMk id="282" creationId="{1A19B616-901F-485D-A745-556BEAAECDC0}"/>
          </ac:spMkLst>
        </pc:spChg>
        <pc:spChg chg="mod">
          <ac:chgData name="Andrea Mazzini (Nokia)" userId="f1211406-0d6c-4714-b16e-a1a1af34d4da" providerId="ADAL" clId="{8C90F667-4A5F-411F-914E-C8F6167A95BB}" dt="2023-07-31T17:07:49.150" v="4944" actId="1076"/>
          <ac:spMkLst>
            <pc:docMk/>
            <pc:sldMk cId="572722876" sldId="2100"/>
            <ac:spMk id="284" creationId="{01620901-5613-410A-8811-587477FC17C8}"/>
          </ac:spMkLst>
        </pc:spChg>
        <pc:spChg chg="mod">
          <ac:chgData name="Andrea Mazzini (Nokia)" userId="f1211406-0d6c-4714-b16e-a1a1af34d4da" providerId="ADAL" clId="{8C90F667-4A5F-411F-914E-C8F6167A95BB}" dt="2023-07-31T17:07:49.150" v="4944" actId="1076"/>
          <ac:spMkLst>
            <pc:docMk/>
            <pc:sldMk cId="572722876" sldId="2100"/>
            <ac:spMk id="292" creationId="{B2DF6D3A-6A3F-48FA-9B9E-BDB842B49E4C}"/>
          </ac:spMkLst>
        </pc:spChg>
        <pc:spChg chg="mod">
          <ac:chgData name="Andrea Mazzini (Nokia)" userId="f1211406-0d6c-4714-b16e-a1a1af34d4da" providerId="ADAL" clId="{8C90F667-4A5F-411F-914E-C8F6167A95BB}" dt="2023-07-31T17:07:49.150" v="4944" actId="1076"/>
          <ac:spMkLst>
            <pc:docMk/>
            <pc:sldMk cId="572722876" sldId="2100"/>
            <ac:spMk id="298" creationId="{B9703A16-C4A4-46F0-8E26-B4E48F127A15}"/>
          </ac:spMkLst>
        </pc:spChg>
        <pc:spChg chg="mod">
          <ac:chgData name="Andrea Mazzini (Nokia)" userId="f1211406-0d6c-4714-b16e-a1a1af34d4da" providerId="ADAL" clId="{8C90F667-4A5F-411F-914E-C8F6167A95BB}" dt="2023-07-31T17:07:49.150" v="4944" actId="1076"/>
          <ac:spMkLst>
            <pc:docMk/>
            <pc:sldMk cId="572722876" sldId="2100"/>
            <ac:spMk id="300" creationId="{E60D2BAE-BF89-4CAC-B352-EB6F65E878FB}"/>
          </ac:spMkLst>
        </pc:spChg>
        <pc:spChg chg="mod">
          <ac:chgData name="Andrea Mazzini (Nokia)" userId="f1211406-0d6c-4714-b16e-a1a1af34d4da" providerId="ADAL" clId="{8C90F667-4A5F-411F-914E-C8F6167A95BB}" dt="2023-07-31T17:07:49.150" v="4944" actId="1076"/>
          <ac:spMkLst>
            <pc:docMk/>
            <pc:sldMk cId="572722876" sldId="2100"/>
            <ac:spMk id="310" creationId="{CD5F24BF-F688-4D6E-B3D9-93D9C2E6336D}"/>
          </ac:spMkLst>
        </pc:spChg>
        <pc:spChg chg="mod">
          <ac:chgData name="Andrea Mazzini (Nokia)" userId="f1211406-0d6c-4714-b16e-a1a1af34d4da" providerId="ADAL" clId="{8C90F667-4A5F-411F-914E-C8F6167A95BB}" dt="2023-07-31T17:07:49.150" v="4944" actId="1076"/>
          <ac:spMkLst>
            <pc:docMk/>
            <pc:sldMk cId="572722876" sldId="2100"/>
            <ac:spMk id="311" creationId="{751597B1-FD02-4E0A-8FFC-48F980931D1C}"/>
          </ac:spMkLst>
        </pc:spChg>
        <pc:spChg chg="mod">
          <ac:chgData name="Andrea Mazzini (Nokia)" userId="f1211406-0d6c-4714-b16e-a1a1af34d4da" providerId="ADAL" clId="{8C90F667-4A5F-411F-914E-C8F6167A95BB}" dt="2023-07-31T17:07:49.150" v="4944" actId="1076"/>
          <ac:spMkLst>
            <pc:docMk/>
            <pc:sldMk cId="572722876" sldId="2100"/>
            <ac:spMk id="312" creationId="{AC122ABB-F4ED-44D3-900C-B8A30EC97904}"/>
          </ac:spMkLst>
        </pc:spChg>
        <pc:spChg chg="mod">
          <ac:chgData name="Andrea Mazzini (Nokia)" userId="f1211406-0d6c-4714-b16e-a1a1af34d4da" providerId="ADAL" clId="{8C90F667-4A5F-411F-914E-C8F6167A95BB}" dt="2023-07-31T17:07:49.150" v="4944" actId="1076"/>
          <ac:spMkLst>
            <pc:docMk/>
            <pc:sldMk cId="572722876" sldId="2100"/>
            <ac:spMk id="315" creationId="{6A935EB2-AE2A-4C27-BC3D-3FE42C12F98D}"/>
          </ac:spMkLst>
        </pc:spChg>
        <pc:spChg chg="mod">
          <ac:chgData name="Andrea Mazzini (Nokia)" userId="f1211406-0d6c-4714-b16e-a1a1af34d4da" providerId="ADAL" clId="{8C90F667-4A5F-411F-914E-C8F6167A95BB}" dt="2023-07-31T17:07:49.150" v="4944" actId="1076"/>
          <ac:spMkLst>
            <pc:docMk/>
            <pc:sldMk cId="572722876" sldId="2100"/>
            <ac:spMk id="322" creationId="{CD0A8883-1B6B-44A7-9FA8-7B116521B688}"/>
          </ac:spMkLst>
        </pc:spChg>
        <pc:spChg chg="mod">
          <ac:chgData name="Andrea Mazzini (Nokia)" userId="f1211406-0d6c-4714-b16e-a1a1af34d4da" providerId="ADAL" clId="{8C90F667-4A5F-411F-914E-C8F6167A95BB}" dt="2023-07-31T17:07:49.150" v="4944" actId="1076"/>
          <ac:spMkLst>
            <pc:docMk/>
            <pc:sldMk cId="572722876" sldId="2100"/>
            <ac:spMk id="323" creationId="{E2579409-9C02-447D-8292-E7E8B1C6925A}"/>
          </ac:spMkLst>
        </pc:spChg>
        <pc:spChg chg="mod">
          <ac:chgData name="Andrea Mazzini (Nokia)" userId="f1211406-0d6c-4714-b16e-a1a1af34d4da" providerId="ADAL" clId="{8C90F667-4A5F-411F-914E-C8F6167A95BB}" dt="2023-07-31T17:07:49.150" v="4944" actId="1076"/>
          <ac:spMkLst>
            <pc:docMk/>
            <pc:sldMk cId="572722876" sldId="2100"/>
            <ac:spMk id="324" creationId="{55140CAD-335D-44E6-81C5-B80F4816270E}"/>
          </ac:spMkLst>
        </pc:spChg>
        <pc:spChg chg="mod">
          <ac:chgData name="Andrea Mazzini (Nokia)" userId="f1211406-0d6c-4714-b16e-a1a1af34d4da" providerId="ADAL" clId="{8C90F667-4A5F-411F-914E-C8F6167A95BB}" dt="2023-07-31T17:07:49.150" v="4944" actId="1076"/>
          <ac:spMkLst>
            <pc:docMk/>
            <pc:sldMk cId="572722876" sldId="2100"/>
            <ac:spMk id="325" creationId="{6BCCA2BC-DFED-4243-836D-76A6DD0C336F}"/>
          </ac:spMkLst>
        </pc:spChg>
        <pc:spChg chg="mod">
          <ac:chgData name="Andrea Mazzini (Nokia)" userId="f1211406-0d6c-4714-b16e-a1a1af34d4da" providerId="ADAL" clId="{8C90F667-4A5F-411F-914E-C8F6167A95BB}" dt="2023-07-31T17:07:49.150" v="4944" actId="1076"/>
          <ac:spMkLst>
            <pc:docMk/>
            <pc:sldMk cId="572722876" sldId="2100"/>
            <ac:spMk id="447" creationId="{7D533C82-5B3E-4D15-B45F-952A71F54383}"/>
          </ac:spMkLst>
        </pc:spChg>
        <pc:spChg chg="mod">
          <ac:chgData name="Andrea Mazzini (Nokia)" userId="f1211406-0d6c-4714-b16e-a1a1af34d4da" providerId="ADAL" clId="{8C90F667-4A5F-411F-914E-C8F6167A95BB}" dt="2023-07-31T17:07:49.150" v="4944" actId="1076"/>
          <ac:spMkLst>
            <pc:docMk/>
            <pc:sldMk cId="572722876" sldId="2100"/>
            <ac:spMk id="451" creationId="{B405A029-539A-4491-87E1-2D96CBEB16F5}"/>
          </ac:spMkLst>
        </pc:spChg>
        <pc:spChg chg="mod">
          <ac:chgData name="Andrea Mazzini (Nokia)" userId="f1211406-0d6c-4714-b16e-a1a1af34d4da" providerId="ADAL" clId="{8C90F667-4A5F-411F-914E-C8F6167A95BB}" dt="2023-07-31T17:07:49.150" v="4944" actId="1076"/>
          <ac:spMkLst>
            <pc:docMk/>
            <pc:sldMk cId="572722876" sldId="2100"/>
            <ac:spMk id="452" creationId="{847B547D-497B-4A04-ABD3-144F3E68E996}"/>
          </ac:spMkLst>
        </pc:spChg>
        <pc:spChg chg="mod">
          <ac:chgData name="Andrea Mazzini (Nokia)" userId="f1211406-0d6c-4714-b16e-a1a1af34d4da" providerId="ADAL" clId="{8C90F667-4A5F-411F-914E-C8F6167A95BB}" dt="2023-07-31T17:07:49.150" v="4944" actId="1076"/>
          <ac:spMkLst>
            <pc:docMk/>
            <pc:sldMk cId="572722876" sldId="2100"/>
            <ac:spMk id="455" creationId="{C68040D7-61EB-4128-BD65-8B058FA5DEE0}"/>
          </ac:spMkLst>
        </pc:spChg>
        <pc:spChg chg="mod">
          <ac:chgData name="Andrea Mazzini (Nokia)" userId="f1211406-0d6c-4714-b16e-a1a1af34d4da" providerId="ADAL" clId="{8C90F667-4A5F-411F-914E-C8F6167A95BB}" dt="2023-07-31T17:07:49.150" v="4944" actId="1076"/>
          <ac:spMkLst>
            <pc:docMk/>
            <pc:sldMk cId="572722876" sldId="2100"/>
            <ac:spMk id="456" creationId="{3E742DD7-9934-4E48-A3C8-F4C1C2809B3C}"/>
          </ac:spMkLst>
        </pc:spChg>
        <pc:spChg chg="mod">
          <ac:chgData name="Andrea Mazzini (Nokia)" userId="f1211406-0d6c-4714-b16e-a1a1af34d4da" providerId="ADAL" clId="{8C90F667-4A5F-411F-914E-C8F6167A95BB}" dt="2023-07-31T17:07:49.150" v="4944" actId="1076"/>
          <ac:spMkLst>
            <pc:docMk/>
            <pc:sldMk cId="572722876" sldId="2100"/>
            <ac:spMk id="457" creationId="{759D020C-BAB6-45A8-B87D-1DF28C6443A1}"/>
          </ac:spMkLst>
        </pc:spChg>
        <pc:spChg chg="mod">
          <ac:chgData name="Andrea Mazzini (Nokia)" userId="f1211406-0d6c-4714-b16e-a1a1af34d4da" providerId="ADAL" clId="{8C90F667-4A5F-411F-914E-C8F6167A95BB}" dt="2023-07-31T17:07:49.150" v="4944" actId="1076"/>
          <ac:spMkLst>
            <pc:docMk/>
            <pc:sldMk cId="572722876" sldId="2100"/>
            <ac:spMk id="458" creationId="{5AC2E2B7-FDE7-463F-BA63-F614F387BD55}"/>
          </ac:spMkLst>
        </pc:spChg>
        <pc:spChg chg="mod">
          <ac:chgData name="Andrea Mazzini (Nokia)" userId="f1211406-0d6c-4714-b16e-a1a1af34d4da" providerId="ADAL" clId="{8C90F667-4A5F-411F-914E-C8F6167A95BB}" dt="2023-07-31T17:07:49.150" v="4944" actId="1076"/>
          <ac:spMkLst>
            <pc:docMk/>
            <pc:sldMk cId="572722876" sldId="2100"/>
            <ac:spMk id="461" creationId="{E26956DE-487A-4BCC-BC5E-E2BA09772B29}"/>
          </ac:spMkLst>
        </pc:spChg>
        <pc:spChg chg="mod">
          <ac:chgData name="Andrea Mazzini (Nokia)" userId="f1211406-0d6c-4714-b16e-a1a1af34d4da" providerId="ADAL" clId="{8C90F667-4A5F-411F-914E-C8F6167A95BB}" dt="2023-07-31T17:07:49.150" v="4944" actId="1076"/>
          <ac:spMkLst>
            <pc:docMk/>
            <pc:sldMk cId="572722876" sldId="2100"/>
            <ac:spMk id="463" creationId="{6B039CFF-87E2-48A8-B6E9-8EBB213B9484}"/>
          </ac:spMkLst>
        </pc:spChg>
        <pc:spChg chg="mod">
          <ac:chgData name="Andrea Mazzini (Nokia)" userId="f1211406-0d6c-4714-b16e-a1a1af34d4da" providerId="ADAL" clId="{8C90F667-4A5F-411F-914E-C8F6167A95BB}" dt="2023-07-31T17:07:49.150" v="4944" actId="1076"/>
          <ac:spMkLst>
            <pc:docMk/>
            <pc:sldMk cId="572722876" sldId="2100"/>
            <ac:spMk id="464" creationId="{5FEBA1FB-2027-45D4-B1DB-8BE652FE3A27}"/>
          </ac:spMkLst>
        </pc:spChg>
        <pc:spChg chg="mod">
          <ac:chgData name="Andrea Mazzini (Nokia)" userId="f1211406-0d6c-4714-b16e-a1a1af34d4da" providerId="ADAL" clId="{8C90F667-4A5F-411F-914E-C8F6167A95BB}" dt="2023-07-31T17:07:49.150" v="4944" actId="1076"/>
          <ac:spMkLst>
            <pc:docMk/>
            <pc:sldMk cId="572722876" sldId="2100"/>
            <ac:spMk id="465" creationId="{3CD6F517-B406-4099-B624-F868F729E74A}"/>
          </ac:spMkLst>
        </pc:spChg>
        <pc:spChg chg="mod">
          <ac:chgData name="Andrea Mazzini (Nokia)" userId="f1211406-0d6c-4714-b16e-a1a1af34d4da" providerId="ADAL" clId="{8C90F667-4A5F-411F-914E-C8F6167A95BB}" dt="2023-07-31T17:07:49.150" v="4944" actId="1076"/>
          <ac:spMkLst>
            <pc:docMk/>
            <pc:sldMk cId="572722876" sldId="2100"/>
            <ac:spMk id="466" creationId="{8E692501-1D68-4ADC-9B67-C680777B4EE1}"/>
          </ac:spMkLst>
        </pc:spChg>
        <pc:spChg chg="mod">
          <ac:chgData name="Andrea Mazzini (Nokia)" userId="f1211406-0d6c-4714-b16e-a1a1af34d4da" providerId="ADAL" clId="{8C90F667-4A5F-411F-914E-C8F6167A95BB}" dt="2023-07-31T17:07:49.150" v="4944" actId="1076"/>
          <ac:spMkLst>
            <pc:docMk/>
            <pc:sldMk cId="572722876" sldId="2100"/>
            <ac:spMk id="468" creationId="{0AC451F3-8652-4C6C-BC80-F563B1163CF4}"/>
          </ac:spMkLst>
        </pc:spChg>
        <pc:spChg chg="mod">
          <ac:chgData name="Andrea Mazzini (Nokia)" userId="f1211406-0d6c-4714-b16e-a1a1af34d4da" providerId="ADAL" clId="{8C90F667-4A5F-411F-914E-C8F6167A95BB}" dt="2023-07-31T17:07:49.150" v="4944" actId="1076"/>
          <ac:spMkLst>
            <pc:docMk/>
            <pc:sldMk cId="572722876" sldId="2100"/>
            <ac:spMk id="470" creationId="{2EF105DA-6956-416F-8889-7907DFB6CC15}"/>
          </ac:spMkLst>
        </pc:spChg>
        <pc:spChg chg="mod">
          <ac:chgData name="Andrea Mazzini (Nokia)" userId="f1211406-0d6c-4714-b16e-a1a1af34d4da" providerId="ADAL" clId="{8C90F667-4A5F-411F-914E-C8F6167A95BB}" dt="2023-07-31T17:07:49.150" v="4944" actId="1076"/>
          <ac:spMkLst>
            <pc:docMk/>
            <pc:sldMk cId="572722876" sldId="2100"/>
            <ac:spMk id="476" creationId="{18253697-7703-4284-93B2-A70B5618DD88}"/>
          </ac:spMkLst>
        </pc:spChg>
        <pc:spChg chg="mod">
          <ac:chgData name="Andrea Mazzini (Nokia)" userId="f1211406-0d6c-4714-b16e-a1a1af34d4da" providerId="ADAL" clId="{8C90F667-4A5F-411F-914E-C8F6167A95BB}" dt="2023-07-31T17:07:49.150" v="4944" actId="1076"/>
          <ac:spMkLst>
            <pc:docMk/>
            <pc:sldMk cId="572722876" sldId="2100"/>
            <ac:spMk id="478" creationId="{05BD8BD6-7C2C-4855-B2F2-E795E749AC7D}"/>
          </ac:spMkLst>
        </pc:spChg>
        <pc:spChg chg="mod">
          <ac:chgData name="Andrea Mazzini (Nokia)" userId="f1211406-0d6c-4714-b16e-a1a1af34d4da" providerId="ADAL" clId="{8C90F667-4A5F-411F-914E-C8F6167A95BB}" dt="2023-07-31T17:07:49.150" v="4944" actId="1076"/>
          <ac:spMkLst>
            <pc:docMk/>
            <pc:sldMk cId="572722876" sldId="2100"/>
            <ac:spMk id="488" creationId="{2CE37196-93A1-4F4F-AD45-4DBDB5DCB5C2}"/>
          </ac:spMkLst>
        </pc:spChg>
        <pc:spChg chg="mod">
          <ac:chgData name="Andrea Mazzini (Nokia)" userId="f1211406-0d6c-4714-b16e-a1a1af34d4da" providerId="ADAL" clId="{8C90F667-4A5F-411F-914E-C8F6167A95BB}" dt="2023-07-31T17:07:49.150" v="4944" actId="1076"/>
          <ac:spMkLst>
            <pc:docMk/>
            <pc:sldMk cId="572722876" sldId="2100"/>
            <ac:spMk id="489" creationId="{04C344C1-CC36-4DDC-9BD7-F9CC2127BC73}"/>
          </ac:spMkLst>
        </pc:spChg>
        <pc:spChg chg="mod">
          <ac:chgData name="Andrea Mazzini (Nokia)" userId="f1211406-0d6c-4714-b16e-a1a1af34d4da" providerId="ADAL" clId="{8C90F667-4A5F-411F-914E-C8F6167A95BB}" dt="2023-07-31T17:07:49.150" v="4944" actId="1076"/>
          <ac:spMkLst>
            <pc:docMk/>
            <pc:sldMk cId="572722876" sldId="2100"/>
            <ac:spMk id="490" creationId="{2915D749-08B3-4AB5-990D-4243BD0A4B03}"/>
          </ac:spMkLst>
        </pc:spChg>
        <pc:spChg chg="mod">
          <ac:chgData name="Andrea Mazzini (Nokia)" userId="f1211406-0d6c-4714-b16e-a1a1af34d4da" providerId="ADAL" clId="{8C90F667-4A5F-411F-914E-C8F6167A95BB}" dt="2023-07-31T17:07:49.150" v="4944" actId="1076"/>
          <ac:spMkLst>
            <pc:docMk/>
            <pc:sldMk cId="572722876" sldId="2100"/>
            <ac:spMk id="491" creationId="{F29F0F07-7CEC-491F-849A-9532C0E47E21}"/>
          </ac:spMkLst>
        </pc:spChg>
        <pc:spChg chg="mod">
          <ac:chgData name="Andrea Mazzini (Nokia)" userId="f1211406-0d6c-4714-b16e-a1a1af34d4da" providerId="ADAL" clId="{8C90F667-4A5F-411F-914E-C8F6167A95BB}" dt="2023-07-31T17:07:49.150" v="4944" actId="1076"/>
          <ac:spMkLst>
            <pc:docMk/>
            <pc:sldMk cId="572722876" sldId="2100"/>
            <ac:spMk id="494" creationId="{CA2FBA4A-B702-4FF0-84F0-45282CFDADE8}"/>
          </ac:spMkLst>
        </pc:spChg>
        <pc:spChg chg="mod">
          <ac:chgData name="Andrea Mazzini (Nokia)" userId="f1211406-0d6c-4714-b16e-a1a1af34d4da" providerId="ADAL" clId="{8C90F667-4A5F-411F-914E-C8F6167A95BB}" dt="2023-07-31T17:07:49.150" v="4944" actId="1076"/>
          <ac:spMkLst>
            <pc:docMk/>
            <pc:sldMk cId="572722876" sldId="2100"/>
            <ac:spMk id="495" creationId="{037494A5-A46D-48C5-AB90-BFC3DEE6077C}"/>
          </ac:spMkLst>
        </pc:spChg>
        <pc:spChg chg="mod">
          <ac:chgData name="Andrea Mazzini (Nokia)" userId="f1211406-0d6c-4714-b16e-a1a1af34d4da" providerId="ADAL" clId="{8C90F667-4A5F-411F-914E-C8F6167A95BB}" dt="2023-07-31T17:07:49.150" v="4944" actId="1076"/>
          <ac:spMkLst>
            <pc:docMk/>
            <pc:sldMk cId="572722876" sldId="2100"/>
            <ac:spMk id="496" creationId="{37457504-D457-4D23-A468-ABFA24AF600F}"/>
          </ac:spMkLst>
        </pc:spChg>
        <pc:spChg chg="mod">
          <ac:chgData name="Andrea Mazzini (Nokia)" userId="f1211406-0d6c-4714-b16e-a1a1af34d4da" providerId="ADAL" clId="{8C90F667-4A5F-411F-914E-C8F6167A95BB}" dt="2023-07-31T17:07:49.150" v="4944" actId="1076"/>
          <ac:spMkLst>
            <pc:docMk/>
            <pc:sldMk cId="572722876" sldId="2100"/>
            <ac:spMk id="501" creationId="{E3A754A8-5E4D-4D9A-8918-36F5548352C9}"/>
          </ac:spMkLst>
        </pc:spChg>
        <pc:spChg chg="mod">
          <ac:chgData name="Andrea Mazzini (Nokia)" userId="f1211406-0d6c-4714-b16e-a1a1af34d4da" providerId="ADAL" clId="{8C90F667-4A5F-411F-914E-C8F6167A95BB}" dt="2023-07-31T17:07:49.150" v="4944" actId="1076"/>
          <ac:spMkLst>
            <pc:docMk/>
            <pc:sldMk cId="572722876" sldId="2100"/>
            <ac:spMk id="503" creationId="{DB54A88E-870A-4307-B251-5D91A8136FD9}"/>
          </ac:spMkLst>
        </pc:spChg>
        <pc:spChg chg="mod">
          <ac:chgData name="Andrea Mazzini (Nokia)" userId="f1211406-0d6c-4714-b16e-a1a1af34d4da" providerId="ADAL" clId="{8C90F667-4A5F-411F-914E-C8F6167A95BB}" dt="2023-07-31T17:07:49.150" v="4944" actId="1076"/>
          <ac:spMkLst>
            <pc:docMk/>
            <pc:sldMk cId="572722876" sldId="2100"/>
            <ac:spMk id="504" creationId="{3029B0B8-F676-421A-9BFE-F66F05B51297}"/>
          </ac:spMkLst>
        </pc:spChg>
        <pc:spChg chg="mod">
          <ac:chgData name="Andrea Mazzini (Nokia)" userId="f1211406-0d6c-4714-b16e-a1a1af34d4da" providerId="ADAL" clId="{8C90F667-4A5F-411F-914E-C8F6167A95BB}" dt="2023-07-31T17:07:49.150" v="4944" actId="1076"/>
          <ac:spMkLst>
            <pc:docMk/>
            <pc:sldMk cId="572722876" sldId="2100"/>
            <ac:spMk id="505" creationId="{AE7A300B-886C-4AB7-819B-B81B956CB62D}"/>
          </ac:spMkLst>
        </pc:spChg>
        <pc:spChg chg="mod">
          <ac:chgData name="Andrea Mazzini (Nokia)" userId="f1211406-0d6c-4714-b16e-a1a1af34d4da" providerId="ADAL" clId="{8C90F667-4A5F-411F-914E-C8F6167A95BB}" dt="2023-07-31T17:07:49.150" v="4944" actId="1076"/>
          <ac:spMkLst>
            <pc:docMk/>
            <pc:sldMk cId="572722876" sldId="2100"/>
            <ac:spMk id="506" creationId="{B2BFB038-C255-4177-A3FB-1F5979415588}"/>
          </ac:spMkLst>
        </pc:spChg>
        <pc:spChg chg="mod">
          <ac:chgData name="Andrea Mazzini (Nokia)" userId="f1211406-0d6c-4714-b16e-a1a1af34d4da" providerId="ADAL" clId="{8C90F667-4A5F-411F-914E-C8F6167A95BB}" dt="2023-07-31T17:07:49.150" v="4944" actId="1076"/>
          <ac:spMkLst>
            <pc:docMk/>
            <pc:sldMk cId="572722876" sldId="2100"/>
            <ac:spMk id="508" creationId="{EB90A3F2-93F0-429D-AEC8-7F899E08744B}"/>
          </ac:spMkLst>
        </pc:spChg>
        <pc:spChg chg="mod">
          <ac:chgData name="Andrea Mazzini (Nokia)" userId="f1211406-0d6c-4714-b16e-a1a1af34d4da" providerId="ADAL" clId="{8C90F667-4A5F-411F-914E-C8F6167A95BB}" dt="2023-07-31T17:07:49.150" v="4944" actId="1076"/>
          <ac:spMkLst>
            <pc:docMk/>
            <pc:sldMk cId="572722876" sldId="2100"/>
            <ac:spMk id="510" creationId="{3832B27B-FE22-4B0F-85C6-78F80EC3282A}"/>
          </ac:spMkLst>
        </pc:spChg>
        <pc:spChg chg="mod">
          <ac:chgData name="Andrea Mazzini (Nokia)" userId="f1211406-0d6c-4714-b16e-a1a1af34d4da" providerId="ADAL" clId="{8C90F667-4A5F-411F-914E-C8F6167A95BB}" dt="2023-07-31T17:07:49.150" v="4944" actId="1076"/>
          <ac:spMkLst>
            <pc:docMk/>
            <pc:sldMk cId="572722876" sldId="2100"/>
            <ac:spMk id="517" creationId="{392B6605-5408-4312-82A7-05F9E25B7D8C}"/>
          </ac:spMkLst>
        </pc:spChg>
        <pc:spChg chg="mod">
          <ac:chgData name="Andrea Mazzini (Nokia)" userId="f1211406-0d6c-4714-b16e-a1a1af34d4da" providerId="ADAL" clId="{8C90F667-4A5F-411F-914E-C8F6167A95BB}" dt="2023-07-31T17:07:49.150" v="4944" actId="1076"/>
          <ac:spMkLst>
            <pc:docMk/>
            <pc:sldMk cId="572722876" sldId="2100"/>
            <ac:spMk id="518" creationId="{4BC5555E-AEEE-4CA7-9D1B-25074C15630A}"/>
          </ac:spMkLst>
        </pc:spChg>
        <pc:spChg chg="mod">
          <ac:chgData name="Andrea Mazzini (Nokia)" userId="f1211406-0d6c-4714-b16e-a1a1af34d4da" providerId="ADAL" clId="{8C90F667-4A5F-411F-914E-C8F6167A95BB}" dt="2023-07-31T17:07:49.150" v="4944" actId="1076"/>
          <ac:spMkLst>
            <pc:docMk/>
            <pc:sldMk cId="572722876" sldId="2100"/>
            <ac:spMk id="519" creationId="{51734D8F-57BE-4F66-9310-A37D627DA8BC}"/>
          </ac:spMkLst>
        </pc:spChg>
        <pc:spChg chg="mod">
          <ac:chgData name="Andrea Mazzini (Nokia)" userId="f1211406-0d6c-4714-b16e-a1a1af34d4da" providerId="ADAL" clId="{8C90F667-4A5F-411F-914E-C8F6167A95BB}" dt="2023-07-31T17:07:49.150" v="4944" actId="1076"/>
          <ac:spMkLst>
            <pc:docMk/>
            <pc:sldMk cId="572722876" sldId="2100"/>
            <ac:spMk id="520" creationId="{22F86083-1F71-45BB-9015-D37C66783A2A}"/>
          </ac:spMkLst>
        </pc:spChg>
        <pc:spChg chg="mod">
          <ac:chgData name="Andrea Mazzini (Nokia)" userId="f1211406-0d6c-4714-b16e-a1a1af34d4da" providerId="ADAL" clId="{8C90F667-4A5F-411F-914E-C8F6167A95BB}" dt="2023-07-31T17:07:49.150" v="4944" actId="1076"/>
          <ac:spMkLst>
            <pc:docMk/>
            <pc:sldMk cId="572722876" sldId="2100"/>
            <ac:spMk id="522" creationId="{0329CCDD-BFEF-44CF-BD4F-C7A9AFF4430B}"/>
          </ac:spMkLst>
        </pc:spChg>
        <pc:spChg chg="mod">
          <ac:chgData name="Andrea Mazzini (Nokia)" userId="f1211406-0d6c-4714-b16e-a1a1af34d4da" providerId="ADAL" clId="{8C90F667-4A5F-411F-914E-C8F6167A95BB}" dt="2023-07-31T17:07:49.150" v="4944" actId="1076"/>
          <ac:spMkLst>
            <pc:docMk/>
            <pc:sldMk cId="572722876" sldId="2100"/>
            <ac:spMk id="524" creationId="{D7D793D8-E1C3-43DC-B6CC-90D47B7F67A3}"/>
          </ac:spMkLst>
        </pc:spChg>
        <pc:spChg chg="mod">
          <ac:chgData name="Andrea Mazzini (Nokia)" userId="f1211406-0d6c-4714-b16e-a1a1af34d4da" providerId="ADAL" clId="{8C90F667-4A5F-411F-914E-C8F6167A95BB}" dt="2023-07-31T17:07:49.150" v="4944" actId="1076"/>
          <ac:spMkLst>
            <pc:docMk/>
            <pc:sldMk cId="572722876" sldId="2100"/>
            <ac:spMk id="528" creationId="{0DDF0E8C-F2A6-4397-BA7C-E170528BBBB7}"/>
          </ac:spMkLst>
        </pc:spChg>
        <pc:spChg chg="mod">
          <ac:chgData name="Andrea Mazzini (Nokia)" userId="f1211406-0d6c-4714-b16e-a1a1af34d4da" providerId="ADAL" clId="{8C90F667-4A5F-411F-914E-C8F6167A95BB}" dt="2023-07-31T17:07:49.150" v="4944" actId="1076"/>
          <ac:spMkLst>
            <pc:docMk/>
            <pc:sldMk cId="572722876" sldId="2100"/>
            <ac:spMk id="529" creationId="{5E4D9144-9C6C-4E33-96E7-471F72F05A4A}"/>
          </ac:spMkLst>
        </pc:spChg>
        <pc:spChg chg="mod">
          <ac:chgData name="Andrea Mazzini (Nokia)" userId="f1211406-0d6c-4714-b16e-a1a1af34d4da" providerId="ADAL" clId="{8C90F667-4A5F-411F-914E-C8F6167A95BB}" dt="2023-07-31T17:07:49.150" v="4944" actId="1076"/>
          <ac:spMkLst>
            <pc:docMk/>
            <pc:sldMk cId="572722876" sldId="2100"/>
            <ac:spMk id="530" creationId="{4390E939-E5CF-454D-852C-A78B8C0FE9F5}"/>
          </ac:spMkLst>
        </pc:spChg>
        <pc:spChg chg="mod">
          <ac:chgData name="Andrea Mazzini (Nokia)" userId="f1211406-0d6c-4714-b16e-a1a1af34d4da" providerId="ADAL" clId="{8C90F667-4A5F-411F-914E-C8F6167A95BB}" dt="2023-07-31T17:07:49.150" v="4944" actId="1076"/>
          <ac:spMkLst>
            <pc:docMk/>
            <pc:sldMk cId="572722876" sldId="2100"/>
            <ac:spMk id="532" creationId="{E5CD8741-F98E-44C0-9373-022795E0357B}"/>
          </ac:spMkLst>
        </pc:spChg>
        <pc:spChg chg="mod">
          <ac:chgData name="Andrea Mazzini (Nokia)" userId="f1211406-0d6c-4714-b16e-a1a1af34d4da" providerId="ADAL" clId="{8C90F667-4A5F-411F-914E-C8F6167A95BB}" dt="2023-07-31T17:07:49.150" v="4944" actId="1076"/>
          <ac:spMkLst>
            <pc:docMk/>
            <pc:sldMk cId="572722876" sldId="2100"/>
            <ac:spMk id="534" creationId="{EF0B1E88-0156-4CC9-997B-659EBFBD47B1}"/>
          </ac:spMkLst>
        </pc:spChg>
        <pc:spChg chg="mod">
          <ac:chgData name="Andrea Mazzini (Nokia)" userId="f1211406-0d6c-4714-b16e-a1a1af34d4da" providerId="ADAL" clId="{8C90F667-4A5F-411F-914E-C8F6167A95BB}" dt="2023-07-31T17:07:49.150" v="4944" actId="1076"/>
          <ac:spMkLst>
            <pc:docMk/>
            <pc:sldMk cId="572722876" sldId="2100"/>
            <ac:spMk id="539" creationId="{7308B165-00DD-427C-BCD4-99B9CC40C67B}"/>
          </ac:spMkLst>
        </pc:spChg>
        <pc:spChg chg="mod">
          <ac:chgData name="Andrea Mazzini (Nokia)" userId="f1211406-0d6c-4714-b16e-a1a1af34d4da" providerId="ADAL" clId="{8C90F667-4A5F-411F-914E-C8F6167A95BB}" dt="2023-07-31T17:07:49.150" v="4944" actId="1076"/>
          <ac:spMkLst>
            <pc:docMk/>
            <pc:sldMk cId="572722876" sldId="2100"/>
            <ac:spMk id="540" creationId="{20F63DE2-ADB3-414A-BF03-7665C80FBD49}"/>
          </ac:spMkLst>
        </pc:spChg>
        <pc:spChg chg="mod">
          <ac:chgData name="Andrea Mazzini (Nokia)" userId="f1211406-0d6c-4714-b16e-a1a1af34d4da" providerId="ADAL" clId="{8C90F667-4A5F-411F-914E-C8F6167A95BB}" dt="2023-07-31T17:07:49.150" v="4944" actId="1076"/>
          <ac:spMkLst>
            <pc:docMk/>
            <pc:sldMk cId="572722876" sldId="2100"/>
            <ac:spMk id="542" creationId="{7DB1DFA7-3D7A-4966-828F-B8B54B2ED0F0}"/>
          </ac:spMkLst>
        </pc:spChg>
        <pc:spChg chg="mod">
          <ac:chgData name="Andrea Mazzini (Nokia)" userId="f1211406-0d6c-4714-b16e-a1a1af34d4da" providerId="ADAL" clId="{8C90F667-4A5F-411F-914E-C8F6167A95BB}" dt="2023-07-31T17:07:49.150" v="4944" actId="1076"/>
          <ac:spMkLst>
            <pc:docMk/>
            <pc:sldMk cId="572722876" sldId="2100"/>
            <ac:spMk id="759" creationId="{C54D5AA7-BD59-4B60-A307-AFDD8C88C1BB}"/>
          </ac:spMkLst>
        </pc:spChg>
        <pc:spChg chg="mod">
          <ac:chgData name="Andrea Mazzini (Nokia)" userId="f1211406-0d6c-4714-b16e-a1a1af34d4da" providerId="ADAL" clId="{8C90F667-4A5F-411F-914E-C8F6167A95BB}" dt="2023-07-31T17:07:49.150" v="4944" actId="1076"/>
          <ac:spMkLst>
            <pc:docMk/>
            <pc:sldMk cId="572722876" sldId="2100"/>
            <ac:spMk id="760" creationId="{C6EC75E4-DB90-418E-A065-CE032ADD8101}"/>
          </ac:spMkLst>
        </pc:spChg>
        <pc:spChg chg="mod">
          <ac:chgData name="Andrea Mazzini (Nokia)" userId="f1211406-0d6c-4714-b16e-a1a1af34d4da" providerId="ADAL" clId="{8C90F667-4A5F-411F-914E-C8F6167A95BB}" dt="2023-07-31T17:07:49.150" v="4944" actId="1076"/>
          <ac:spMkLst>
            <pc:docMk/>
            <pc:sldMk cId="572722876" sldId="2100"/>
            <ac:spMk id="761" creationId="{8E766FA7-50B6-4AB0-A3A9-02845FD9A176}"/>
          </ac:spMkLst>
        </pc:spChg>
        <pc:spChg chg="mod">
          <ac:chgData name="Andrea Mazzini (Nokia)" userId="f1211406-0d6c-4714-b16e-a1a1af34d4da" providerId="ADAL" clId="{8C90F667-4A5F-411F-914E-C8F6167A95BB}" dt="2023-07-31T17:07:49.150" v="4944" actId="1076"/>
          <ac:spMkLst>
            <pc:docMk/>
            <pc:sldMk cId="572722876" sldId="2100"/>
            <ac:spMk id="762" creationId="{EE00E0EF-9B09-47CE-91B5-A3D2F19C3C67}"/>
          </ac:spMkLst>
        </pc:spChg>
        <pc:spChg chg="mod">
          <ac:chgData name="Andrea Mazzini (Nokia)" userId="f1211406-0d6c-4714-b16e-a1a1af34d4da" providerId="ADAL" clId="{8C90F667-4A5F-411F-914E-C8F6167A95BB}" dt="2023-07-31T17:07:49.150" v="4944" actId="1076"/>
          <ac:spMkLst>
            <pc:docMk/>
            <pc:sldMk cId="572722876" sldId="2100"/>
            <ac:spMk id="764" creationId="{5A029A07-497C-43CA-9F8A-12B24B00897A}"/>
          </ac:spMkLst>
        </pc:spChg>
        <pc:spChg chg="mod">
          <ac:chgData name="Andrea Mazzini (Nokia)" userId="f1211406-0d6c-4714-b16e-a1a1af34d4da" providerId="ADAL" clId="{8C90F667-4A5F-411F-914E-C8F6167A95BB}" dt="2023-07-31T17:07:49.150" v="4944" actId="1076"/>
          <ac:spMkLst>
            <pc:docMk/>
            <pc:sldMk cId="572722876" sldId="2100"/>
            <ac:spMk id="765" creationId="{D237703B-E647-4D36-99BF-2A8567318634}"/>
          </ac:spMkLst>
        </pc:spChg>
        <pc:spChg chg="mod">
          <ac:chgData name="Andrea Mazzini (Nokia)" userId="f1211406-0d6c-4714-b16e-a1a1af34d4da" providerId="ADAL" clId="{8C90F667-4A5F-411F-914E-C8F6167A95BB}" dt="2023-07-31T17:07:49.150" v="4944" actId="1076"/>
          <ac:spMkLst>
            <pc:docMk/>
            <pc:sldMk cId="572722876" sldId="2100"/>
            <ac:spMk id="766" creationId="{ECA5F3F2-88A8-4DB6-9D89-E8B662618188}"/>
          </ac:spMkLst>
        </pc:spChg>
        <pc:spChg chg="mod">
          <ac:chgData name="Andrea Mazzini (Nokia)" userId="f1211406-0d6c-4714-b16e-a1a1af34d4da" providerId="ADAL" clId="{8C90F667-4A5F-411F-914E-C8F6167A95BB}" dt="2023-07-31T17:07:49.150" v="4944" actId="1076"/>
          <ac:spMkLst>
            <pc:docMk/>
            <pc:sldMk cId="572722876" sldId="2100"/>
            <ac:spMk id="812" creationId="{76929CE8-D806-4C69-BFC5-0A04F144961A}"/>
          </ac:spMkLst>
        </pc:spChg>
        <pc:spChg chg="mod">
          <ac:chgData name="Andrea Mazzini (Nokia)" userId="f1211406-0d6c-4714-b16e-a1a1af34d4da" providerId="ADAL" clId="{8C90F667-4A5F-411F-914E-C8F6167A95BB}" dt="2023-07-31T17:07:49.150" v="4944" actId="1076"/>
          <ac:spMkLst>
            <pc:docMk/>
            <pc:sldMk cId="572722876" sldId="2100"/>
            <ac:spMk id="821" creationId="{D82A1A8D-7D56-492C-BF32-679BFF43DCC4}"/>
          </ac:spMkLst>
        </pc:spChg>
        <pc:spChg chg="mod">
          <ac:chgData name="Andrea Mazzini (Nokia)" userId="f1211406-0d6c-4714-b16e-a1a1af34d4da" providerId="ADAL" clId="{8C90F667-4A5F-411F-914E-C8F6167A95BB}" dt="2023-07-31T17:07:49.150" v="4944" actId="1076"/>
          <ac:spMkLst>
            <pc:docMk/>
            <pc:sldMk cId="572722876" sldId="2100"/>
            <ac:spMk id="825" creationId="{CE2287FB-F6CF-4569-994A-32F255CE7769}"/>
          </ac:spMkLst>
        </pc:spChg>
        <pc:spChg chg="mod">
          <ac:chgData name="Andrea Mazzini (Nokia)" userId="f1211406-0d6c-4714-b16e-a1a1af34d4da" providerId="ADAL" clId="{8C90F667-4A5F-411F-914E-C8F6167A95BB}" dt="2023-07-31T17:07:49.150" v="4944" actId="1076"/>
          <ac:spMkLst>
            <pc:docMk/>
            <pc:sldMk cId="572722876" sldId="2100"/>
            <ac:spMk id="826" creationId="{6233B933-A104-4B12-A693-D43A55D4C4D2}"/>
          </ac:spMkLst>
        </pc:spChg>
        <pc:spChg chg="mod">
          <ac:chgData name="Andrea Mazzini (Nokia)" userId="f1211406-0d6c-4714-b16e-a1a1af34d4da" providerId="ADAL" clId="{8C90F667-4A5F-411F-914E-C8F6167A95BB}" dt="2023-07-31T17:07:49.150" v="4944" actId="1076"/>
          <ac:spMkLst>
            <pc:docMk/>
            <pc:sldMk cId="572722876" sldId="2100"/>
            <ac:spMk id="827" creationId="{DE6EDA1A-7C8F-419C-9140-1DDBEEB5278C}"/>
          </ac:spMkLst>
        </pc:spChg>
        <pc:grpChg chg="mod">
          <ac:chgData name="Andrea Mazzini (Nokia)" userId="f1211406-0d6c-4714-b16e-a1a1af34d4da" providerId="ADAL" clId="{8C90F667-4A5F-411F-914E-C8F6167A95BB}" dt="2023-07-31T17:07:49.150" v="4944" actId="1076"/>
          <ac:grpSpMkLst>
            <pc:docMk/>
            <pc:sldMk cId="572722876" sldId="2100"/>
            <ac:grpSpMk id="7" creationId="{404D64C8-43A2-49A5-B3C4-619500960515}"/>
          </ac:grpSpMkLst>
        </pc:grpChg>
        <pc:grpChg chg="mod">
          <ac:chgData name="Andrea Mazzini (Nokia)" userId="f1211406-0d6c-4714-b16e-a1a1af34d4da" providerId="ADAL" clId="{8C90F667-4A5F-411F-914E-C8F6167A95BB}" dt="2023-07-31T17:07:49.150" v="4944" actId="1076"/>
          <ac:grpSpMkLst>
            <pc:docMk/>
            <pc:sldMk cId="572722876" sldId="2100"/>
            <ac:grpSpMk id="165" creationId="{066D0489-3C58-4C6D-9A0F-1AD981343922}"/>
          </ac:grpSpMkLst>
        </pc:grpChg>
        <pc:grpChg chg="mod">
          <ac:chgData name="Andrea Mazzini (Nokia)" userId="f1211406-0d6c-4714-b16e-a1a1af34d4da" providerId="ADAL" clId="{8C90F667-4A5F-411F-914E-C8F6167A95BB}" dt="2023-07-31T17:07:49.150" v="4944" actId="1076"/>
          <ac:grpSpMkLst>
            <pc:docMk/>
            <pc:sldMk cId="572722876" sldId="2100"/>
            <ac:grpSpMk id="167" creationId="{B433D1DA-03A6-4F80-AC3B-2CFEACE9A32F}"/>
          </ac:grpSpMkLst>
        </pc:grpChg>
        <pc:grpChg chg="mod">
          <ac:chgData name="Andrea Mazzini (Nokia)" userId="f1211406-0d6c-4714-b16e-a1a1af34d4da" providerId="ADAL" clId="{8C90F667-4A5F-411F-914E-C8F6167A95BB}" dt="2023-07-31T17:07:49.150" v="4944" actId="1076"/>
          <ac:grpSpMkLst>
            <pc:docMk/>
            <pc:sldMk cId="572722876" sldId="2100"/>
            <ac:grpSpMk id="174" creationId="{A0F21559-880A-4B49-AD2B-8A02109C4851}"/>
          </ac:grpSpMkLst>
        </pc:grpChg>
        <pc:grpChg chg="mod">
          <ac:chgData name="Andrea Mazzini (Nokia)" userId="f1211406-0d6c-4714-b16e-a1a1af34d4da" providerId="ADAL" clId="{8C90F667-4A5F-411F-914E-C8F6167A95BB}" dt="2023-07-31T17:07:49.150" v="4944" actId="1076"/>
          <ac:grpSpMkLst>
            <pc:docMk/>
            <pc:sldMk cId="572722876" sldId="2100"/>
            <ac:grpSpMk id="179" creationId="{03972A7F-6658-443F-A4F0-018DD5629061}"/>
          </ac:grpSpMkLst>
        </pc:grpChg>
        <pc:grpChg chg="mod">
          <ac:chgData name="Andrea Mazzini (Nokia)" userId="f1211406-0d6c-4714-b16e-a1a1af34d4da" providerId="ADAL" clId="{8C90F667-4A5F-411F-914E-C8F6167A95BB}" dt="2023-07-31T17:07:49.150" v="4944" actId="1076"/>
          <ac:grpSpMkLst>
            <pc:docMk/>
            <pc:sldMk cId="572722876" sldId="2100"/>
            <ac:grpSpMk id="250" creationId="{A2E1198A-17D8-4AAC-88FC-C45B8823A15D}"/>
          </ac:grpSpMkLst>
        </pc:grpChg>
        <pc:grpChg chg="mod">
          <ac:chgData name="Andrea Mazzini (Nokia)" userId="f1211406-0d6c-4714-b16e-a1a1af34d4da" providerId="ADAL" clId="{8C90F667-4A5F-411F-914E-C8F6167A95BB}" dt="2023-07-31T17:07:49.150" v="4944" actId="1076"/>
          <ac:grpSpMkLst>
            <pc:docMk/>
            <pc:sldMk cId="572722876" sldId="2100"/>
            <ac:grpSpMk id="263" creationId="{AEA51375-54FD-4AA3-ADD1-208B012D8EE4}"/>
          </ac:grpSpMkLst>
        </pc:grpChg>
        <pc:grpChg chg="mod">
          <ac:chgData name="Andrea Mazzini (Nokia)" userId="f1211406-0d6c-4714-b16e-a1a1af34d4da" providerId="ADAL" clId="{8C90F667-4A5F-411F-914E-C8F6167A95BB}" dt="2023-07-31T17:07:49.150" v="4944" actId="1076"/>
          <ac:grpSpMkLst>
            <pc:docMk/>
            <pc:sldMk cId="572722876" sldId="2100"/>
            <ac:grpSpMk id="279" creationId="{A1AC626C-F5FE-4ED8-BF04-C7B3D30F2961}"/>
          </ac:grpSpMkLst>
        </pc:grpChg>
        <pc:grpChg chg="mod">
          <ac:chgData name="Andrea Mazzini (Nokia)" userId="f1211406-0d6c-4714-b16e-a1a1af34d4da" providerId="ADAL" clId="{8C90F667-4A5F-411F-914E-C8F6167A95BB}" dt="2023-07-31T17:07:49.150" v="4944" actId="1076"/>
          <ac:grpSpMkLst>
            <pc:docMk/>
            <pc:sldMk cId="572722876" sldId="2100"/>
            <ac:grpSpMk id="281" creationId="{58DC4AB4-721B-44D2-92B6-8CD0D42975E8}"/>
          </ac:grpSpMkLst>
        </pc:grpChg>
        <pc:grpChg chg="mod">
          <ac:chgData name="Andrea Mazzini (Nokia)" userId="f1211406-0d6c-4714-b16e-a1a1af34d4da" providerId="ADAL" clId="{8C90F667-4A5F-411F-914E-C8F6167A95BB}" dt="2023-07-31T17:07:49.150" v="4944" actId="1076"/>
          <ac:grpSpMkLst>
            <pc:docMk/>
            <pc:sldMk cId="572722876" sldId="2100"/>
            <ac:grpSpMk id="297" creationId="{8F5C3DB6-0BF1-4FB6-BDD5-9BDDD17B2929}"/>
          </ac:grpSpMkLst>
        </pc:grpChg>
        <pc:grpChg chg="mod">
          <ac:chgData name="Andrea Mazzini (Nokia)" userId="f1211406-0d6c-4714-b16e-a1a1af34d4da" providerId="ADAL" clId="{8C90F667-4A5F-411F-914E-C8F6167A95BB}" dt="2023-07-31T17:07:49.150" v="4944" actId="1076"/>
          <ac:grpSpMkLst>
            <pc:docMk/>
            <pc:sldMk cId="572722876" sldId="2100"/>
            <ac:grpSpMk id="299" creationId="{8F8E02CB-1198-448F-BA02-688F82B6B65F}"/>
          </ac:grpSpMkLst>
        </pc:grpChg>
        <pc:grpChg chg="mod">
          <ac:chgData name="Andrea Mazzini (Nokia)" userId="f1211406-0d6c-4714-b16e-a1a1af34d4da" providerId="ADAL" clId="{8C90F667-4A5F-411F-914E-C8F6167A95BB}" dt="2023-07-31T17:07:49.150" v="4944" actId="1076"/>
          <ac:grpSpMkLst>
            <pc:docMk/>
            <pc:sldMk cId="572722876" sldId="2100"/>
            <ac:grpSpMk id="321" creationId="{F6B3ADD6-EB8F-4FCF-A91B-6C6145378A5C}"/>
          </ac:grpSpMkLst>
        </pc:grpChg>
        <pc:grpChg chg="mod">
          <ac:chgData name="Andrea Mazzini (Nokia)" userId="f1211406-0d6c-4714-b16e-a1a1af34d4da" providerId="ADAL" clId="{8C90F667-4A5F-411F-914E-C8F6167A95BB}" dt="2023-07-31T17:07:49.150" v="4944" actId="1076"/>
          <ac:grpSpMkLst>
            <pc:docMk/>
            <pc:sldMk cId="572722876" sldId="2100"/>
            <ac:grpSpMk id="446" creationId="{58A3A6E4-9995-4A5C-9594-C1FD19731DF7}"/>
          </ac:grpSpMkLst>
        </pc:grpChg>
        <pc:grpChg chg="mod">
          <ac:chgData name="Andrea Mazzini (Nokia)" userId="f1211406-0d6c-4714-b16e-a1a1af34d4da" providerId="ADAL" clId="{8C90F667-4A5F-411F-914E-C8F6167A95BB}" dt="2023-07-31T17:07:49.150" v="4944" actId="1076"/>
          <ac:grpSpMkLst>
            <pc:docMk/>
            <pc:sldMk cId="572722876" sldId="2100"/>
            <ac:grpSpMk id="454" creationId="{65B6E282-1A93-4B77-8156-C6F6AE791B99}"/>
          </ac:grpSpMkLst>
        </pc:grpChg>
        <pc:grpChg chg="mod">
          <ac:chgData name="Andrea Mazzini (Nokia)" userId="f1211406-0d6c-4714-b16e-a1a1af34d4da" providerId="ADAL" clId="{8C90F667-4A5F-411F-914E-C8F6167A95BB}" dt="2023-07-31T17:07:49.150" v="4944" actId="1076"/>
          <ac:grpSpMkLst>
            <pc:docMk/>
            <pc:sldMk cId="572722876" sldId="2100"/>
            <ac:grpSpMk id="460" creationId="{1D3B836C-6381-4B41-89EE-7EE01E49ADE3}"/>
          </ac:grpSpMkLst>
        </pc:grpChg>
        <pc:grpChg chg="mod">
          <ac:chgData name="Andrea Mazzini (Nokia)" userId="f1211406-0d6c-4714-b16e-a1a1af34d4da" providerId="ADAL" clId="{8C90F667-4A5F-411F-914E-C8F6167A95BB}" dt="2023-07-31T17:07:49.150" v="4944" actId="1076"/>
          <ac:grpSpMkLst>
            <pc:docMk/>
            <pc:sldMk cId="572722876" sldId="2100"/>
            <ac:grpSpMk id="467" creationId="{E94B8698-8B5F-40D2-9FCF-E01CF400CFBC}"/>
          </ac:grpSpMkLst>
        </pc:grpChg>
        <pc:grpChg chg="mod">
          <ac:chgData name="Andrea Mazzini (Nokia)" userId="f1211406-0d6c-4714-b16e-a1a1af34d4da" providerId="ADAL" clId="{8C90F667-4A5F-411F-914E-C8F6167A95BB}" dt="2023-07-31T17:07:49.150" v="4944" actId="1076"/>
          <ac:grpSpMkLst>
            <pc:docMk/>
            <pc:sldMk cId="572722876" sldId="2100"/>
            <ac:grpSpMk id="469" creationId="{F52B5F1E-1DE4-484D-AA60-1F15B31CD539}"/>
          </ac:grpSpMkLst>
        </pc:grpChg>
        <pc:grpChg chg="mod">
          <ac:chgData name="Andrea Mazzini (Nokia)" userId="f1211406-0d6c-4714-b16e-a1a1af34d4da" providerId="ADAL" clId="{8C90F667-4A5F-411F-914E-C8F6167A95BB}" dt="2023-07-31T17:07:49.150" v="4944" actId="1076"/>
          <ac:grpSpMkLst>
            <pc:docMk/>
            <pc:sldMk cId="572722876" sldId="2100"/>
            <ac:grpSpMk id="475" creationId="{36202725-48A6-4885-BF8E-B1CCB132A3FE}"/>
          </ac:grpSpMkLst>
        </pc:grpChg>
        <pc:grpChg chg="mod">
          <ac:chgData name="Andrea Mazzini (Nokia)" userId="f1211406-0d6c-4714-b16e-a1a1af34d4da" providerId="ADAL" clId="{8C90F667-4A5F-411F-914E-C8F6167A95BB}" dt="2023-07-31T17:07:49.150" v="4944" actId="1076"/>
          <ac:grpSpMkLst>
            <pc:docMk/>
            <pc:sldMk cId="572722876" sldId="2100"/>
            <ac:grpSpMk id="477" creationId="{DE88CA9F-6D89-4D0A-B5DA-B97195F56653}"/>
          </ac:grpSpMkLst>
        </pc:grpChg>
        <pc:grpChg chg="mod">
          <ac:chgData name="Andrea Mazzini (Nokia)" userId="f1211406-0d6c-4714-b16e-a1a1af34d4da" providerId="ADAL" clId="{8C90F667-4A5F-411F-914E-C8F6167A95BB}" dt="2023-07-31T17:07:49.150" v="4944" actId="1076"/>
          <ac:grpSpMkLst>
            <pc:docMk/>
            <pc:sldMk cId="572722876" sldId="2100"/>
            <ac:grpSpMk id="487" creationId="{C5D35708-E49B-4190-B028-4E1C8ECD122E}"/>
          </ac:grpSpMkLst>
        </pc:grpChg>
        <pc:grpChg chg="mod">
          <ac:chgData name="Andrea Mazzini (Nokia)" userId="f1211406-0d6c-4714-b16e-a1a1af34d4da" providerId="ADAL" clId="{8C90F667-4A5F-411F-914E-C8F6167A95BB}" dt="2023-07-31T17:07:49.150" v="4944" actId="1076"/>
          <ac:grpSpMkLst>
            <pc:docMk/>
            <pc:sldMk cId="572722876" sldId="2100"/>
            <ac:grpSpMk id="493" creationId="{6A7CB996-666C-472F-9B20-315B1FF69BC3}"/>
          </ac:grpSpMkLst>
        </pc:grpChg>
        <pc:grpChg chg="mod">
          <ac:chgData name="Andrea Mazzini (Nokia)" userId="f1211406-0d6c-4714-b16e-a1a1af34d4da" providerId="ADAL" clId="{8C90F667-4A5F-411F-914E-C8F6167A95BB}" dt="2023-07-31T17:07:49.150" v="4944" actId="1076"/>
          <ac:grpSpMkLst>
            <pc:docMk/>
            <pc:sldMk cId="572722876" sldId="2100"/>
            <ac:grpSpMk id="502" creationId="{52C307E6-B941-4788-93D4-071A12263997}"/>
          </ac:grpSpMkLst>
        </pc:grpChg>
        <pc:grpChg chg="mod">
          <ac:chgData name="Andrea Mazzini (Nokia)" userId="f1211406-0d6c-4714-b16e-a1a1af34d4da" providerId="ADAL" clId="{8C90F667-4A5F-411F-914E-C8F6167A95BB}" dt="2023-07-31T17:07:49.150" v="4944" actId="1076"/>
          <ac:grpSpMkLst>
            <pc:docMk/>
            <pc:sldMk cId="572722876" sldId="2100"/>
            <ac:grpSpMk id="507" creationId="{AEBFB764-F9CD-4EC1-90F4-804A2222017F}"/>
          </ac:grpSpMkLst>
        </pc:grpChg>
        <pc:grpChg chg="mod">
          <ac:chgData name="Andrea Mazzini (Nokia)" userId="f1211406-0d6c-4714-b16e-a1a1af34d4da" providerId="ADAL" clId="{8C90F667-4A5F-411F-914E-C8F6167A95BB}" dt="2023-07-31T17:07:49.150" v="4944" actId="1076"/>
          <ac:grpSpMkLst>
            <pc:docMk/>
            <pc:sldMk cId="572722876" sldId="2100"/>
            <ac:grpSpMk id="509" creationId="{72E701F1-8809-419E-8CB1-6716FC4AB1F4}"/>
          </ac:grpSpMkLst>
        </pc:grpChg>
        <pc:grpChg chg="mod">
          <ac:chgData name="Andrea Mazzini (Nokia)" userId="f1211406-0d6c-4714-b16e-a1a1af34d4da" providerId="ADAL" clId="{8C90F667-4A5F-411F-914E-C8F6167A95BB}" dt="2023-07-31T17:07:49.150" v="4944" actId="1076"/>
          <ac:grpSpMkLst>
            <pc:docMk/>
            <pc:sldMk cId="572722876" sldId="2100"/>
            <ac:grpSpMk id="516" creationId="{2BEF4D33-EC23-40FC-BA6A-C001569F09E8}"/>
          </ac:grpSpMkLst>
        </pc:grpChg>
        <pc:grpChg chg="mod">
          <ac:chgData name="Andrea Mazzini (Nokia)" userId="f1211406-0d6c-4714-b16e-a1a1af34d4da" providerId="ADAL" clId="{8C90F667-4A5F-411F-914E-C8F6167A95BB}" dt="2023-07-31T17:07:49.150" v="4944" actId="1076"/>
          <ac:grpSpMkLst>
            <pc:docMk/>
            <pc:sldMk cId="572722876" sldId="2100"/>
            <ac:grpSpMk id="527" creationId="{235C076A-8C21-49C6-8FC8-D26C444DA8EF}"/>
          </ac:grpSpMkLst>
        </pc:grpChg>
        <pc:grpChg chg="mod">
          <ac:chgData name="Andrea Mazzini (Nokia)" userId="f1211406-0d6c-4714-b16e-a1a1af34d4da" providerId="ADAL" clId="{8C90F667-4A5F-411F-914E-C8F6167A95BB}" dt="2023-07-31T17:07:49.150" v="4944" actId="1076"/>
          <ac:grpSpMkLst>
            <pc:docMk/>
            <pc:sldMk cId="572722876" sldId="2100"/>
            <ac:grpSpMk id="531" creationId="{A64666B3-78FA-40F1-BD49-5A96FF2EA533}"/>
          </ac:grpSpMkLst>
        </pc:grpChg>
        <pc:grpChg chg="mod">
          <ac:chgData name="Andrea Mazzini (Nokia)" userId="f1211406-0d6c-4714-b16e-a1a1af34d4da" providerId="ADAL" clId="{8C90F667-4A5F-411F-914E-C8F6167A95BB}" dt="2023-07-31T17:07:49.150" v="4944" actId="1076"/>
          <ac:grpSpMkLst>
            <pc:docMk/>
            <pc:sldMk cId="572722876" sldId="2100"/>
            <ac:grpSpMk id="533" creationId="{215AAD97-FBD0-44E6-ACB5-5A0DDDC861E9}"/>
          </ac:grpSpMkLst>
        </pc:grpChg>
        <pc:grpChg chg="mod">
          <ac:chgData name="Andrea Mazzini (Nokia)" userId="f1211406-0d6c-4714-b16e-a1a1af34d4da" providerId="ADAL" clId="{8C90F667-4A5F-411F-914E-C8F6167A95BB}" dt="2023-07-31T17:07:49.150" v="4944" actId="1076"/>
          <ac:grpSpMkLst>
            <pc:docMk/>
            <pc:sldMk cId="572722876" sldId="2100"/>
            <ac:grpSpMk id="758" creationId="{AE4D356F-7534-48FF-B88B-0AA8680FDEC8}"/>
          </ac:grpSpMkLst>
        </pc:grpChg>
        <pc:grpChg chg="mod">
          <ac:chgData name="Andrea Mazzini (Nokia)" userId="f1211406-0d6c-4714-b16e-a1a1af34d4da" providerId="ADAL" clId="{8C90F667-4A5F-411F-914E-C8F6167A95BB}" dt="2023-07-31T17:07:49.150" v="4944" actId="1076"/>
          <ac:grpSpMkLst>
            <pc:docMk/>
            <pc:sldMk cId="572722876" sldId="2100"/>
            <ac:grpSpMk id="763" creationId="{A489A0E5-8144-4207-AE83-8F57D4D8811D}"/>
          </ac:grpSpMkLst>
        </pc:grpChg>
        <pc:grpChg chg="mod">
          <ac:chgData name="Andrea Mazzini (Nokia)" userId="f1211406-0d6c-4714-b16e-a1a1af34d4da" providerId="ADAL" clId="{8C90F667-4A5F-411F-914E-C8F6167A95BB}" dt="2023-07-31T17:07:49.150" v="4944" actId="1076"/>
          <ac:grpSpMkLst>
            <pc:docMk/>
            <pc:sldMk cId="572722876" sldId="2100"/>
            <ac:grpSpMk id="824" creationId="{4FBB5724-A25C-4B99-B26E-81D9DB63B04F}"/>
          </ac:grpSpMkLst>
        </pc:grpChg>
        <pc:picChg chg="mod">
          <ac:chgData name="Andrea Mazzini (Nokia)" userId="f1211406-0d6c-4714-b16e-a1a1af34d4da" providerId="ADAL" clId="{8C90F667-4A5F-411F-914E-C8F6167A95BB}" dt="2023-07-31T17:07:49.150" v="4944" actId="1076"/>
          <ac:picMkLst>
            <pc:docMk/>
            <pc:sldMk cId="572722876" sldId="2100"/>
            <ac:picMk id="266" creationId="{DE022298-A471-4A46-B534-AEA2A947AF13}"/>
          </ac:picMkLst>
        </pc:picChg>
        <pc:picChg chg="mod">
          <ac:chgData name="Andrea Mazzini (Nokia)" userId="f1211406-0d6c-4714-b16e-a1a1af34d4da" providerId="ADAL" clId="{8C90F667-4A5F-411F-914E-C8F6167A95BB}" dt="2023-07-31T17:07:49.150" v="4944" actId="1076"/>
          <ac:picMkLst>
            <pc:docMk/>
            <pc:sldMk cId="572722876" sldId="2100"/>
            <ac:picMk id="267" creationId="{962EB757-BF20-40A0-8FDD-5FFD7068810E}"/>
          </ac:picMkLst>
        </pc:picChg>
        <pc:picChg chg="mod">
          <ac:chgData name="Andrea Mazzini (Nokia)" userId="f1211406-0d6c-4714-b16e-a1a1af34d4da" providerId="ADAL" clId="{8C90F667-4A5F-411F-914E-C8F6167A95BB}" dt="2023-07-31T17:07:49.150" v="4944" actId="1076"/>
          <ac:picMkLst>
            <pc:docMk/>
            <pc:sldMk cId="572722876" sldId="2100"/>
            <ac:picMk id="268" creationId="{D5F10656-DFE1-469F-9BD3-282E5C5EC1FC}"/>
          </ac:picMkLst>
        </pc:picChg>
        <pc:picChg chg="mod">
          <ac:chgData name="Andrea Mazzini (Nokia)" userId="f1211406-0d6c-4714-b16e-a1a1af34d4da" providerId="ADAL" clId="{8C90F667-4A5F-411F-914E-C8F6167A95BB}" dt="2023-07-31T17:07:49.150" v="4944" actId="1076"/>
          <ac:picMkLst>
            <pc:docMk/>
            <pc:sldMk cId="572722876" sldId="2100"/>
            <ac:picMk id="269" creationId="{AB5FB9B3-928B-4C72-BFDE-6BC044C5C87C}"/>
          </ac:picMkLst>
        </pc:picChg>
        <pc:cxnChg chg="mod">
          <ac:chgData name="Andrea Mazzini (Nokia)" userId="f1211406-0d6c-4714-b16e-a1a1af34d4da" providerId="ADAL" clId="{8C90F667-4A5F-411F-914E-C8F6167A95BB}" dt="2023-07-31T17:07:49.150" v="4944" actId="1076"/>
          <ac:cxnSpMkLst>
            <pc:docMk/>
            <pc:sldMk cId="572722876" sldId="2100"/>
            <ac:cxnSpMk id="169" creationId="{F349ED25-96FF-45B7-997B-D9FBEC4240D2}"/>
          </ac:cxnSpMkLst>
        </pc:cxnChg>
        <pc:cxnChg chg="mod">
          <ac:chgData name="Andrea Mazzini (Nokia)" userId="f1211406-0d6c-4714-b16e-a1a1af34d4da" providerId="ADAL" clId="{8C90F667-4A5F-411F-914E-C8F6167A95BB}" dt="2023-07-31T17:07:49.150" v="4944" actId="1076"/>
          <ac:cxnSpMkLst>
            <pc:docMk/>
            <pc:sldMk cId="572722876" sldId="2100"/>
            <ac:cxnSpMk id="170" creationId="{B801F9A2-A987-4263-8374-99ABB58C1488}"/>
          </ac:cxnSpMkLst>
        </pc:cxnChg>
        <pc:cxnChg chg="mod">
          <ac:chgData name="Andrea Mazzini (Nokia)" userId="f1211406-0d6c-4714-b16e-a1a1af34d4da" providerId="ADAL" clId="{8C90F667-4A5F-411F-914E-C8F6167A95BB}" dt="2023-07-31T17:07:49.150" v="4944" actId="1076"/>
          <ac:cxnSpMkLst>
            <pc:docMk/>
            <pc:sldMk cId="572722876" sldId="2100"/>
            <ac:cxnSpMk id="171" creationId="{2D99D235-CC16-445C-B179-FC52D8159DF3}"/>
          </ac:cxnSpMkLst>
        </pc:cxnChg>
        <pc:cxnChg chg="mod">
          <ac:chgData name="Andrea Mazzini (Nokia)" userId="f1211406-0d6c-4714-b16e-a1a1af34d4da" providerId="ADAL" clId="{8C90F667-4A5F-411F-914E-C8F6167A95BB}" dt="2023-07-31T17:07:49.150" v="4944" actId="1076"/>
          <ac:cxnSpMkLst>
            <pc:docMk/>
            <pc:sldMk cId="572722876" sldId="2100"/>
            <ac:cxnSpMk id="172" creationId="{64F38809-7CF7-41D4-B94D-0F82BEC30E87}"/>
          </ac:cxnSpMkLst>
        </pc:cxnChg>
        <pc:cxnChg chg="mod">
          <ac:chgData name="Andrea Mazzini (Nokia)" userId="f1211406-0d6c-4714-b16e-a1a1af34d4da" providerId="ADAL" clId="{8C90F667-4A5F-411F-914E-C8F6167A95BB}" dt="2023-07-31T17:07:49.150" v="4944" actId="1076"/>
          <ac:cxnSpMkLst>
            <pc:docMk/>
            <pc:sldMk cId="572722876" sldId="2100"/>
            <ac:cxnSpMk id="184" creationId="{40BACC73-1D24-4DEB-B0FD-57584D9C3663}"/>
          </ac:cxnSpMkLst>
        </pc:cxnChg>
        <pc:cxnChg chg="mod">
          <ac:chgData name="Andrea Mazzini (Nokia)" userId="f1211406-0d6c-4714-b16e-a1a1af34d4da" providerId="ADAL" clId="{8C90F667-4A5F-411F-914E-C8F6167A95BB}" dt="2023-07-31T17:07:49.150" v="4944" actId="1076"/>
          <ac:cxnSpMkLst>
            <pc:docMk/>
            <pc:sldMk cId="572722876" sldId="2100"/>
            <ac:cxnSpMk id="187" creationId="{FC4A6DB2-FB69-49F2-A99C-64EC3FB16272}"/>
          </ac:cxnSpMkLst>
        </pc:cxnChg>
        <pc:cxnChg chg="mod">
          <ac:chgData name="Andrea Mazzini (Nokia)" userId="f1211406-0d6c-4714-b16e-a1a1af34d4da" providerId="ADAL" clId="{8C90F667-4A5F-411F-914E-C8F6167A95BB}" dt="2023-07-31T17:07:49.150" v="4944" actId="1076"/>
          <ac:cxnSpMkLst>
            <pc:docMk/>
            <pc:sldMk cId="572722876" sldId="2100"/>
            <ac:cxnSpMk id="201" creationId="{1A7B6ECA-D521-4C4F-8F08-E6D96E7758B7}"/>
          </ac:cxnSpMkLst>
        </pc:cxnChg>
        <pc:cxnChg chg="mod">
          <ac:chgData name="Andrea Mazzini (Nokia)" userId="f1211406-0d6c-4714-b16e-a1a1af34d4da" providerId="ADAL" clId="{8C90F667-4A5F-411F-914E-C8F6167A95BB}" dt="2023-07-31T17:07:49.150" v="4944" actId="1076"/>
          <ac:cxnSpMkLst>
            <pc:docMk/>
            <pc:sldMk cId="572722876" sldId="2100"/>
            <ac:cxnSpMk id="202" creationId="{A3DB2BBD-8B49-4BBD-AA10-CF698A47868A}"/>
          </ac:cxnSpMkLst>
        </pc:cxnChg>
        <pc:cxnChg chg="mod">
          <ac:chgData name="Andrea Mazzini (Nokia)" userId="f1211406-0d6c-4714-b16e-a1a1af34d4da" providerId="ADAL" clId="{8C90F667-4A5F-411F-914E-C8F6167A95BB}" dt="2023-07-31T17:07:49.150" v="4944" actId="1076"/>
          <ac:cxnSpMkLst>
            <pc:docMk/>
            <pc:sldMk cId="572722876" sldId="2100"/>
            <ac:cxnSpMk id="245" creationId="{0ECD8444-AB08-4FB4-AAC9-3B45C2AC3A3D}"/>
          </ac:cxnSpMkLst>
        </pc:cxnChg>
        <pc:cxnChg chg="mod">
          <ac:chgData name="Andrea Mazzini (Nokia)" userId="f1211406-0d6c-4714-b16e-a1a1af34d4da" providerId="ADAL" clId="{8C90F667-4A5F-411F-914E-C8F6167A95BB}" dt="2023-07-31T17:07:49.150" v="4944" actId="1076"/>
          <ac:cxnSpMkLst>
            <pc:docMk/>
            <pc:sldMk cId="572722876" sldId="2100"/>
            <ac:cxnSpMk id="293" creationId="{1608CD07-5B19-40AD-896F-833781D5DC79}"/>
          </ac:cxnSpMkLst>
        </pc:cxnChg>
        <pc:cxnChg chg="mod">
          <ac:chgData name="Andrea Mazzini (Nokia)" userId="f1211406-0d6c-4714-b16e-a1a1af34d4da" providerId="ADAL" clId="{8C90F667-4A5F-411F-914E-C8F6167A95BB}" dt="2023-07-31T17:07:49.150" v="4944" actId="1076"/>
          <ac:cxnSpMkLst>
            <pc:docMk/>
            <pc:sldMk cId="572722876" sldId="2100"/>
            <ac:cxnSpMk id="294" creationId="{D36F3B74-87D7-4A32-B49A-0595E639F0ED}"/>
          </ac:cxnSpMkLst>
        </pc:cxnChg>
        <pc:cxnChg chg="mod">
          <ac:chgData name="Andrea Mazzini (Nokia)" userId="f1211406-0d6c-4714-b16e-a1a1af34d4da" providerId="ADAL" clId="{8C90F667-4A5F-411F-914E-C8F6167A95BB}" dt="2023-07-31T17:07:49.150" v="4944" actId="1076"/>
          <ac:cxnSpMkLst>
            <pc:docMk/>
            <pc:sldMk cId="572722876" sldId="2100"/>
            <ac:cxnSpMk id="295" creationId="{EEC2425B-0D44-48B3-97EF-5A6D2A9FA60E}"/>
          </ac:cxnSpMkLst>
        </pc:cxnChg>
        <pc:cxnChg chg="mod">
          <ac:chgData name="Andrea Mazzini (Nokia)" userId="f1211406-0d6c-4714-b16e-a1a1af34d4da" providerId="ADAL" clId="{8C90F667-4A5F-411F-914E-C8F6167A95BB}" dt="2023-07-31T17:07:49.150" v="4944" actId="1076"/>
          <ac:cxnSpMkLst>
            <pc:docMk/>
            <pc:sldMk cId="572722876" sldId="2100"/>
            <ac:cxnSpMk id="296" creationId="{496DCE27-A0E5-4926-AC00-6B9779186682}"/>
          </ac:cxnSpMkLst>
        </pc:cxnChg>
        <pc:cxnChg chg="mod">
          <ac:chgData name="Andrea Mazzini (Nokia)" userId="f1211406-0d6c-4714-b16e-a1a1af34d4da" providerId="ADAL" clId="{8C90F667-4A5F-411F-914E-C8F6167A95BB}" dt="2023-07-31T17:07:49.150" v="4944" actId="1076"/>
          <ac:cxnSpMkLst>
            <pc:docMk/>
            <pc:sldMk cId="572722876" sldId="2100"/>
            <ac:cxnSpMk id="301" creationId="{570C9F12-40C9-4272-A622-259C104FB21C}"/>
          </ac:cxnSpMkLst>
        </pc:cxnChg>
        <pc:cxnChg chg="mod">
          <ac:chgData name="Andrea Mazzini (Nokia)" userId="f1211406-0d6c-4714-b16e-a1a1af34d4da" providerId="ADAL" clId="{8C90F667-4A5F-411F-914E-C8F6167A95BB}" dt="2023-07-31T17:07:49.150" v="4944" actId="1076"/>
          <ac:cxnSpMkLst>
            <pc:docMk/>
            <pc:sldMk cId="572722876" sldId="2100"/>
            <ac:cxnSpMk id="302" creationId="{31E4C24F-AD46-44CF-8737-AFB2FE537B4E}"/>
          </ac:cxnSpMkLst>
        </pc:cxnChg>
        <pc:cxnChg chg="mod">
          <ac:chgData name="Andrea Mazzini (Nokia)" userId="f1211406-0d6c-4714-b16e-a1a1af34d4da" providerId="ADAL" clId="{8C90F667-4A5F-411F-914E-C8F6167A95BB}" dt="2023-07-31T17:07:49.150" v="4944" actId="1076"/>
          <ac:cxnSpMkLst>
            <pc:docMk/>
            <pc:sldMk cId="572722876" sldId="2100"/>
            <ac:cxnSpMk id="303" creationId="{E0DA8F35-6625-4962-970D-7FDE1686372D}"/>
          </ac:cxnSpMkLst>
        </pc:cxnChg>
        <pc:cxnChg chg="mod">
          <ac:chgData name="Andrea Mazzini (Nokia)" userId="f1211406-0d6c-4714-b16e-a1a1af34d4da" providerId="ADAL" clId="{8C90F667-4A5F-411F-914E-C8F6167A95BB}" dt="2023-07-31T17:07:49.150" v="4944" actId="1076"/>
          <ac:cxnSpMkLst>
            <pc:docMk/>
            <pc:sldMk cId="572722876" sldId="2100"/>
            <ac:cxnSpMk id="439" creationId="{F20FCD81-A542-4773-8F14-9C64AF310652}"/>
          </ac:cxnSpMkLst>
        </pc:cxnChg>
        <pc:cxnChg chg="mod">
          <ac:chgData name="Andrea Mazzini (Nokia)" userId="f1211406-0d6c-4714-b16e-a1a1af34d4da" providerId="ADAL" clId="{8C90F667-4A5F-411F-914E-C8F6167A95BB}" dt="2023-07-31T17:07:49.150" v="4944" actId="1076"/>
          <ac:cxnSpMkLst>
            <pc:docMk/>
            <pc:sldMk cId="572722876" sldId="2100"/>
            <ac:cxnSpMk id="441" creationId="{C1CED873-388F-457A-9BB7-D50AB88092F6}"/>
          </ac:cxnSpMkLst>
        </pc:cxnChg>
        <pc:cxnChg chg="mod">
          <ac:chgData name="Andrea Mazzini (Nokia)" userId="f1211406-0d6c-4714-b16e-a1a1af34d4da" providerId="ADAL" clId="{8C90F667-4A5F-411F-914E-C8F6167A95BB}" dt="2023-07-31T17:07:49.150" v="4944" actId="1076"/>
          <ac:cxnSpMkLst>
            <pc:docMk/>
            <pc:sldMk cId="572722876" sldId="2100"/>
            <ac:cxnSpMk id="471" creationId="{2ACA42C9-E84A-455A-A2AC-8E963C9EE7D0}"/>
          </ac:cxnSpMkLst>
        </pc:cxnChg>
        <pc:cxnChg chg="mod">
          <ac:chgData name="Andrea Mazzini (Nokia)" userId="f1211406-0d6c-4714-b16e-a1a1af34d4da" providerId="ADAL" clId="{8C90F667-4A5F-411F-914E-C8F6167A95BB}" dt="2023-07-31T17:07:49.150" v="4944" actId="1076"/>
          <ac:cxnSpMkLst>
            <pc:docMk/>
            <pc:sldMk cId="572722876" sldId="2100"/>
            <ac:cxnSpMk id="472" creationId="{C58371AF-9BD7-4D30-A773-864D871902B8}"/>
          </ac:cxnSpMkLst>
        </pc:cxnChg>
        <pc:cxnChg chg="mod">
          <ac:chgData name="Andrea Mazzini (Nokia)" userId="f1211406-0d6c-4714-b16e-a1a1af34d4da" providerId="ADAL" clId="{8C90F667-4A5F-411F-914E-C8F6167A95BB}" dt="2023-07-31T17:07:49.150" v="4944" actId="1076"/>
          <ac:cxnSpMkLst>
            <pc:docMk/>
            <pc:sldMk cId="572722876" sldId="2100"/>
            <ac:cxnSpMk id="473" creationId="{0A9CCF10-F6AB-4A57-810B-0945C3FA518B}"/>
          </ac:cxnSpMkLst>
        </pc:cxnChg>
        <pc:cxnChg chg="mod">
          <ac:chgData name="Andrea Mazzini (Nokia)" userId="f1211406-0d6c-4714-b16e-a1a1af34d4da" providerId="ADAL" clId="{8C90F667-4A5F-411F-914E-C8F6167A95BB}" dt="2023-07-31T17:07:49.150" v="4944" actId="1076"/>
          <ac:cxnSpMkLst>
            <pc:docMk/>
            <pc:sldMk cId="572722876" sldId="2100"/>
            <ac:cxnSpMk id="474" creationId="{8642B027-3B38-4576-9C10-F9A8CA639F3A}"/>
          </ac:cxnSpMkLst>
        </pc:cxnChg>
        <pc:cxnChg chg="mod">
          <ac:chgData name="Andrea Mazzini (Nokia)" userId="f1211406-0d6c-4714-b16e-a1a1af34d4da" providerId="ADAL" clId="{8C90F667-4A5F-411F-914E-C8F6167A95BB}" dt="2023-07-31T17:07:49.150" v="4944" actId="1076"/>
          <ac:cxnSpMkLst>
            <pc:docMk/>
            <pc:sldMk cId="572722876" sldId="2100"/>
            <ac:cxnSpMk id="479" creationId="{01B89DB2-62B7-4338-894E-0BC4E7963658}"/>
          </ac:cxnSpMkLst>
        </pc:cxnChg>
        <pc:cxnChg chg="mod">
          <ac:chgData name="Andrea Mazzini (Nokia)" userId="f1211406-0d6c-4714-b16e-a1a1af34d4da" providerId="ADAL" clId="{8C90F667-4A5F-411F-914E-C8F6167A95BB}" dt="2023-07-31T17:07:49.150" v="4944" actId="1076"/>
          <ac:cxnSpMkLst>
            <pc:docMk/>
            <pc:sldMk cId="572722876" sldId="2100"/>
            <ac:cxnSpMk id="480" creationId="{29066DE0-4002-4AAE-BCFC-377D3BD2E268}"/>
          </ac:cxnSpMkLst>
        </pc:cxnChg>
        <pc:cxnChg chg="mod">
          <ac:chgData name="Andrea Mazzini (Nokia)" userId="f1211406-0d6c-4714-b16e-a1a1af34d4da" providerId="ADAL" clId="{8C90F667-4A5F-411F-914E-C8F6167A95BB}" dt="2023-07-31T17:07:49.150" v="4944" actId="1076"/>
          <ac:cxnSpMkLst>
            <pc:docMk/>
            <pc:sldMk cId="572722876" sldId="2100"/>
            <ac:cxnSpMk id="481" creationId="{6EDAD32D-F73A-4A71-9A65-97890C338C41}"/>
          </ac:cxnSpMkLst>
        </pc:cxnChg>
        <pc:cxnChg chg="mod">
          <ac:chgData name="Andrea Mazzini (Nokia)" userId="f1211406-0d6c-4714-b16e-a1a1af34d4da" providerId="ADAL" clId="{8C90F667-4A5F-411F-914E-C8F6167A95BB}" dt="2023-07-31T17:07:49.150" v="4944" actId="1076"/>
          <ac:cxnSpMkLst>
            <pc:docMk/>
            <pc:sldMk cId="572722876" sldId="2100"/>
            <ac:cxnSpMk id="482" creationId="{CDFF1EF3-696B-4655-9F5A-C48AC2CC98F5}"/>
          </ac:cxnSpMkLst>
        </pc:cxnChg>
        <pc:cxnChg chg="mod">
          <ac:chgData name="Andrea Mazzini (Nokia)" userId="f1211406-0d6c-4714-b16e-a1a1af34d4da" providerId="ADAL" clId="{8C90F667-4A5F-411F-914E-C8F6167A95BB}" dt="2023-07-31T17:07:49.150" v="4944" actId="1076"/>
          <ac:cxnSpMkLst>
            <pc:docMk/>
            <pc:sldMk cId="572722876" sldId="2100"/>
            <ac:cxnSpMk id="483" creationId="{E6D44D9F-0BD1-4E0B-91AF-474588846EA5}"/>
          </ac:cxnSpMkLst>
        </pc:cxnChg>
        <pc:cxnChg chg="mod">
          <ac:chgData name="Andrea Mazzini (Nokia)" userId="f1211406-0d6c-4714-b16e-a1a1af34d4da" providerId="ADAL" clId="{8C90F667-4A5F-411F-914E-C8F6167A95BB}" dt="2023-07-31T17:07:49.150" v="4944" actId="1076"/>
          <ac:cxnSpMkLst>
            <pc:docMk/>
            <pc:sldMk cId="572722876" sldId="2100"/>
            <ac:cxnSpMk id="485" creationId="{2DEBD2D5-290C-49CB-A0E2-717AE059C3CE}"/>
          </ac:cxnSpMkLst>
        </pc:cxnChg>
        <pc:cxnChg chg="mod">
          <ac:chgData name="Andrea Mazzini (Nokia)" userId="f1211406-0d6c-4714-b16e-a1a1af34d4da" providerId="ADAL" clId="{8C90F667-4A5F-411F-914E-C8F6167A95BB}" dt="2023-07-31T17:07:49.150" v="4944" actId="1076"/>
          <ac:cxnSpMkLst>
            <pc:docMk/>
            <pc:sldMk cId="572722876" sldId="2100"/>
            <ac:cxnSpMk id="486" creationId="{D0F2D681-2B8A-439C-BE9F-490751C437C0}"/>
          </ac:cxnSpMkLst>
        </pc:cxnChg>
        <pc:cxnChg chg="mod">
          <ac:chgData name="Andrea Mazzini (Nokia)" userId="f1211406-0d6c-4714-b16e-a1a1af34d4da" providerId="ADAL" clId="{8C90F667-4A5F-411F-914E-C8F6167A95BB}" dt="2023-07-31T17:07:49.150" v="4944" actId="1076"/>
          <ac:cxnSpMkLst>
            <pc:docMk/>
            <pc:sldMk cId="572722876" sldId="2100"/>
            <ac:cxnSpMk id="492" creationId="{08180E16-D2FF-4B9D-8BEF-23F6A4B96651}"/>
          </ac:cxnSpMkLst>
        </pc:cxnChg>
        <pc:cxnChg chg="mod">
          <ac:chgData name="Andrea Mazzini (Nokia)" userId="f1211406-0d6c-4714-b16e-a1a1af34d4da" providerId="ADAL" clId="{8C90F667-4A5F-411F-914E-C8F6167A95BB}" dt="2023-07-31T17:07:49.150" v="4944" actId="1076"/>
          <ac:cxnSpMkLst>
            <pc:docMk/>
            <pc:sldMk cId="572722876" sldId="2100"/>
            <ac:cxnSpMk id="497" creationId="{50428D7D-0FCC-4900-B3C9-C6FC90220735}"/>
          </ac:cxnSpMkLst>
        </pc:cxnChg>
        <pc:cxnChg chg="mod">
          <ac:chgData name="Andrea Mazzini (Nokia)" userId="f1211406-0d6c-4714-b16e-a1a1af34d4da" providerId="ADAL" clId="{8C90F667-4A5F-411F-914E-C8F6167A95BB}" dt="2023-07-31T17:07:49.150" v="4944" actId="1076"/>
          <ac:cxnSpMkLst>
            <pc:docMk/>
            <pc:sldMk cId="572722876" sldId="2100"/>
            <ac:cxnSpMk id="498" creationId="{8A44E102-1FB1-4ECD-92A4-C9B931373F09}"/>
          </ac:cxnSpMkLst>
        </pc:cxnChg>
        <pc:cxnChg chg="mod">
          <ac:chgData name="Andrea Mazzini (Nokia)" userId="f1211406-0d6c-4714-b16e-a1a1af34d4da" providerId="ADAL" clId="{8C90F667-4A5F-411F-914E-C8F6167A95BB}" dt="2023-07-31T17:07:49.150" v="4944" actId="1076"/>
          <ac:cxnSpMkLst>
            <pc:docMk/>
            <pc:sldMk cId="572722876" sldId="2100"/>
            <ac:cxnSpMk id="499" creationId="{344A637B-CFF2-4D4C-A71E-B21C1CDD78E5}"/>
          </ac:cxnSpMkLst>
        </pc:cxnChg>
        <pc:cxnChg chg="mod">
          <ac:chgData name="Andrea Mazzini (Nokia)" userId="f1211406-0d6c-4714-b16e-a1a1af34d4da" providerId="ADAL" clId="{8C90F667-4A5F-411F-914E-C8F6167A95BB}" dt="2023-07-31T17:07:49.150" v="4944" actId="1076"/>
          <ac:cxnSpMkLst>
            <pc:docMk/>
            <pc:sldMk cId="572722876" sldId="2100"/>
            <ac:cxnSpMk id="511" creationId="{8D0F8CBB-8730-493C-A2D8-34C27A8E0D5F}"/>
          </ac:cxnSpMkLst>
        </pc:cxnChg>
        <pc:cxnChg chg="mod">
          <ac:chgData name="Andrea Mazzini (Nokia)" userId="f1211406-0d6c-4714-b16e-a1a1af34d4da" providerId="ADAL" clId="{8C90F667-4A5F-411F-914E-C8F6167A95BB}" dt="2023-07-31T17:07:49.150" v="4944" actId="1076"/>
          <ac:cxnSpMkLst>
            <pc:docMk/>
            <pc:sldMk cId="572722876" sldId="2100"/>
            <ac:cxnSpMk id="512" creationId="{5E24A6D7-40CF-453C-BD13-E469AB9730B6}"/>
          </ac:cxnSpMkLst>
        </pc:cxnChg>
        <pc:cxnChg chg="mod">
          <ac:chgData name="Andrea Mazzini (Nokia)" userId="f1211406-0d6c-4714-b16e-a1a1af34d4da" providerId="ADAL" clId="{8C90F667-4A5F-411F-914E-C8F6167A95BB}" dt="2023-07-31T17:07:49.150" v="4944" actId="1076"/>
          <ac:cxnSpMkLst>
            <pc:docMk/>
            <pc:sldMk cId="572722876" sldId="2100"/>
            <ac:cxnSpMk id="513" creationId="{C87099D6-5E40-4EC9-A05F-24CD240F5098}"/>
          </ac:cxnSpMkLst>
        </pc:cxnChg>
        <pc:cxnChg chg="mod">
          <ac:chgData name="Andrea Mazzini (Nokia)" userId="f1211406-0d6c-4714-b16e-a1a1af34d4da" providerId="ADAL" clId="{8C90F667-4A5F-411F-914E-C8F6167A95BB}" dt="2023-07-31T17:07:49.150" v="4944" actId="1076"/>
          <ac:cxnSpMkLst>
            <pc:docMk/>
            <pc:sldMk cId="572722876" sldId="2100"/>
            <ac:cxnSpMk id="514" creationId="{EF1CDDEE-A1FD-401C-AEB7-790439DCFFBE}"/>
          </ac:cxnSpMkLst>
        </pc:cxnChg>
        <pc:cxnChg chg="mod">
          <ac:chgData name="Andrea Mazzini (Nokia)" userId="f1211406-0d6c-4714-b16e-a1a1af34d4da" providerId="ADAL" clId="{8C90F667-4A5F-411F-914E-C8F6167A95BB}" dt="2023-07-31T17:07:49.150" v="4944" actId="1076"/>
          <ac:cxnSpMkLst>
            <pc:docMk/>
            <pc:sldMk cId="572722876" sldId="2100"/>
            <ac:cxnSpMk id="515" creationId="{9AC07897-5453-4B46-90FE-05404AF16512}"/>
          </ac:cxnSpMkLst>
        </pc:cxnChg>
        <pc:cxnChg chg="mod">
          <ac:chgData name="Andrea Mazzini (Nokia)" userId="f1211406-0d6c-4714-b16e-a1a1af34d4da" providerId="ADAL" clId="{8C90F667-4A5F-411F-914E-C8F6167A95BB}" dt="2023-07-31T17:07:49.150" v="4944" actId="1076"/>
          <ac:cxnSpMkLst>
            <pc:docMk/>
            <pc:sldMk cId="572722876" sldId="2100"/>
            <ac:cxnSpMk id="521" creationId="{34DC9CE4-AB72-45B8-9120-DA3035E6F787}"/>
          </ac:cxnSpMkLst>
        </pc:cxnChg>
        <pc:cxnChg chg="mod">
          <ac:chgData name="Andrea Mazzini (Nokia)" userId="f1211406-0d6c-4714-b16e-a1a1af34d4da" providerId="ADAL" clId="{8C90F667-4A5F-411F-914E-C8F6167A95BB}" dt="2023-07-31T17:07:49.150" v="4944" actId="1076"/>
          <ac:cxnSpMkLst>
            <pc:docMk/>
            <pc:sldMk cId="572722876" sldId="2100"/>
            <ac:cxnSpMk id="535" creationId="{FB387ACD-1E83-42A2-B657-15FE14445826}"/>
          </ac:cxnSpMkLst>
        </pc:cxnChg>
        <pc:cxnChg chg="mod">
          <ac:chgData name="Andrea Mazzini (Nokia)" userId="f1211406-0d6c-4714-b16e-a1a1af34d4da" providerId="ADAL" clId="{8C90F667-4A5F-411F-914E-C8F6167A95BB}" dt="2023-07-31T17:07:49.150" v="4944" actId="1076"/>
          <ac:cxnSpMkLst>
            <pc:docMk/>
            <pc:sldMk cId="572722876" sldId="2100"/>
            <ac:cxnSpMk id="536" creationId="{6C9C462A-6A59-4C63-A113-69879B1EF513}"/>
          </ac:cxnSpMkLst>
        </pc:cxnChg>
        <pc:cxnChg chg="mod">
          <ac:chgData name="Andrea Mazzini (Nokia)" userId="f1211406-0d6c-4714-b16e-a1a1af34d4da" providerId="ADAL" clId="{8C90F667-4A5F-411F-914E-C8F6167A95BB}" dt="2023-07-31T17:07:49.150" v="4944" actId="1076"/>
          <ac:cxnSpMkLst>
            <pc:docMk/>
            <pc:sldMk cId="572722876" sldId="2100"/>
            <ac:cxnSpMk id="537" creationId="{15E44D71-82FB-4D79-BE02-41E4B1050ED9}"/>
          </ac:cxnSpMkLst>
        </pc:cxnChg>
        <pc:cxnChg chg="mod">
          <ac:chgData name="Andrea Mazzini (Nokia)" userId="f1211406-0d6c-4714-b16e-a1a1af34d4da" providerId="ADAL" clId="{8C90F667-4A5F-411F-914E-C8F6167A95BB}" dt="2023-07-31T17:07:49.150" v="4944" actId="1076"/>
          <ac:cxnSpMkLst>
            <pc:docMk/>
            <pc:sldMk cId="572722876" sldId="2100"/>
            <ac:cxnSpMk id="538" creationId="{849263EA-9DE9-41B3-B467-5BBB16E398B8}"/>
          </ac:cxnSpMkLst>
        </pc:cxnChg>
        <pc:cxnChg chg="mod">
          <ac:chgData name="Andrea Mazzini (Nokia)" userId="f1211406-0d6c-4714-b16e-a1a1af34d4da" providerId="ADAL" clId="{8C90F667-4A5F-411F-914E-C8F6167A95BB}" dt="2023-07-31T17:07:49.150" v="4944" actId="1076"/>
          <ac:cxnSpMkLst>
            <pc:docMk/>
            <pc:sldMk cId="572722876" sldId="2100"/>
            <ac:cxnSpMk id="543" creationId="{FEEB4D93-C591-4A71-8DEE-A066D1A18DA7}"/>
          </ac:cxnSpMkLst>
        </pc:cxnChg>
        <pc:cxnChg chg="mod">
          <ac:chgData name="Andrea Mazzini (Nokia)" userId="f1211406-0d6c-4714-b16e-a1a1af34d4da" providerId="ADAL" clId="{8C90F667-4A5F-411F-914E-C8F6167A95BB}" dt="2023-07-31T17:07:49.150" v="4944" actId="1076"/>
          <ac:cxnSpMkLst>
            <pc:docMk/>
            <pc:sldMk cId="572722876" sldId="2100"/>
            <ac:cxnSpMk id="756" creationId="{47BCD994-D0C3-414F-A7BB-5A94A81CB8EF}"/>
          </ac:cxnSpMkLst>
        </pc:cxnChg>
        <pc:cxnChg chg="mod">
          <ac:chgData name="Andrea Mazzini (Nokia)" userId="f1211406-0d6c-4714-b16e-a1a1af34d4da" providerId="ADAL" clId="{8C90F667-4A5F-411F-914E-C8F6167A95BB}" dt="2023-07-31T17:07:49.150" v="4944" actId="1076"/>
          <ac:cxnSpMkLst>
            <pc:docMk/>
            <pc:sldMk cId="572722876" sldId="2100"/>
            <ac:cxnSpMk id="767" creationId="{0D74DD4B-3FBA-4DA0-80EF-8A5DF0245902}"/>
          </ac:cxnSpMkLst>
        </pc:cxnChg>
        <pc:cxnChg chg="mod">
          <ac:chgData name="Andrea Mazzini (Nokia)" userId="f1211406-0d6c-4714-b16e-a1a1af34d4da" providerId="ADAL" clId="{8C90F667-4A5F-411F-914E-C8F6167A95BB}" dt="2023-07-31T17:07:49.150" v="4944" actId="1076"/>
          <ac:cxnSpMkLst>
            <pc:docMk/>
            <pc:sldMk cId="572722876" sldId="2100"/>
            <ac:cxnSpMk id="822" creationId="{2105457E-8EE9-4202-928E-CD9BED34E655}"/>
          </ac:cxnSpMkLst>
        </pc:cxnChg>
        <pc:cxnChg chg="mod">
          <ac:chgData name="Andrea Mazzini (Nokia)" userId="f1211406-0d6c-4714-b16e-a1a1af34d4da" providerId="ADAL" clId="{8C90F667-4A5F-411F-914E-C8F6167A95BB}" dt="2023-07-31T17:07:49.150" v="4944" actId="1076"/>
          <ac:cxnSpMkLst>
            <pc:docMk/>
            <pc:sldMk cId="572722876" sldId="2100"/>
            <ac:cxnSpMk id="832" creationId="{E5286999-7694-46C1-B741-085FA2AC9722}"/>
          </ac:cxnSpMkLst>
        </pc:cxnChg>
      </pc:sldChg>
      <pc:sldChg chg="del">
        <pc:chgData name="Andrea Mazzini (Nokia)" userId="f1211406-0d6c-4714-b16e-a1a1af34d4da" providerId="ADAL" clId="{8C90F667-4A5F-411F-914E-C8F6167A95BB}" dt="2023-07-26T16:11:00.184" v="2633" actId="47"/>
        <pc:sldMkLst>
          <pc:docMk/>
          <pc:sldMk cId="2314366445" sldId="2101"/>
        </pc:sldMkLst>
      </pc:sldChg>
      <pc:sldChg chg="del">
        <pc:chgData name="Andrea Mazzini (Nokia)" userId="f1211406-0d6c-4714-b16e-a1a1af34d4da" providerId="ADAL" clId="{8C90F667-4A5F-411F-914E-C8F6167A95BB}" dt="2023-07-26T16:11:01.779" v="2634" actId="47"/>
        <pc:sldMkLst>
          <pc:docMk/>
          <pc:sldMk cId="1138026882" sldId="2102"/>
        </pc:sldMkLst>
      </pc:sldChg>
      <pc:sldChg chg="del">
        <pc:chgData name="Andrea Mazzini (Nokia)" userId="f1211406-0d6c-4714-b16e-a1a1af34d4da" providerId="ADAL" clId="{8C90F667-4A5F-411F-914E-C8F6167A95BB}" dt="2023-07-24T09:08:46.207" v="367" actId="47"/>
        <pc:sldMkLst>
          <pc:docMk/>
          <pc:sldMk cId="663372391" sldId="2104"/>
        </pc:sldMkLst>
      </pc:sldChg>
      <pc:sldChg chg="add del">
        <pc:chgData name="Andrea Mazzini (Nokia)" userId="f1211406-0d6c-4714-b16e-a1a1af34d4da" providerId="ADAL" clId="{8C90F667-4A5F-411F-914E-C8F6167A95BB}" dt="2023-07-26T16:10:36.618" v="2632" actId="47"/>
        <pc:sldMkLst>
          <pc:docMk/>
          <pc:sldMk cId="3756674793" sldId="2105"/>
        </pc:sldMkLst>
      </pc:sldChg>
      <pc:sldChg chg="del">
        <pc:chgData name="Andrea Mazzini (Nokia)" userId="f1211406-0d6c-4714-b16e-a1a1af34d4da" providerId="ADAL" clId="{8C90F667-4A5F-411F-914E-C8F6167A95BB}" dt="2023-07-24T09:03:16.730" v="96" actId="47"/>
        <pc:sldMkLst>
          <pc:docMk/>
          <pc:sldMk cId="783875520" sldId="2106"/>
        </pc:sldMkLst>
      </pc:sldChg>
      <pc:sldChg chg="addSp delSp modSp add mod">
        <pc:chgData name="Andrea Mazzini (Nokia)" userId="f1211406-0d6c-4714-b16e-a1a1af34d4da" providerId="ADAL" clId="{8C90F667-4A5F-411F-914E-C8F6167A95BB}" dt="2023-07-31T17:00:57.378" v="4857"/>
        <pc:sldMkLst>
          <pc:docMk/>
          <pc:sldMk cId="2731123250" sldId="2106"/>
        </pc:sldMkLst>
        <pc:spChg chg="del mod">
          <ac:chgData name="Andrea Mazzini (Nokia)" userId="f1211406-0d6c-4714-b16e-a1a1af34d4da" providerId="ADAL" clId="{8C90F667-4A5F-411F-914E-C8F6167A95BB}" dt="2023-07-24T09:11:55.930" v="405" actId="478"/>
          <ac:spMkLst>
            <pc:docMk/>
            <pc:sldMk cId="2731123250" sldId="2106"/>
            <ac:spMk id="4" creationId="{4876FB24-6BAB-4821-960F-FFB528338D7E}"/>
          </ac:spMkLst>
        </pc:spChg>
        <pc:spChg chg="mod">
          <ac:chgData name="Andrea Mazzini (Nokia)" userId="f1211406-0d6c-4714-b16e-a1a1af34d4da" providerId="ADAL" clId="{8C90F667-4A5F-411F-914E-C8F6167A95BB}" dt="2023-07-26T16:15:46.182" v="2656" actId="20577"/>
          <ac:spMkLst>
            <pc:docMk/>
            <pc:sldMk cId="2731123250" sldId="2106"/>
            <ac:spMk id="5" creationId="{2896EB24-59B6-4330-9FF0-04C3D550D507}"/>
          </ac:spMkLst>
        </pc:spChg>
        <pc:spChg chg="add mod">
          <ac:chgData name="Andrea Mazzini (Nokia)" userId="f1211406-0d6c-4714-b16e-a1a1af34d4da" providerId="ADAL" clId="{8C90F667-4A5F-411F-914E-C8F6167A95BB}" dt="2023-07-31T17:00:57.378" v="4857"/>
          <ac:spMkLst>
            <pc:docMk/>
            <pc:sldMk cId="2731123250" sldId="2106"/>
            <ac:spMk id="6" creationId="{10C1B970-E060-EAF0-4F5E-769F1AF65F53}"/>
          </ac:spMkLst>
        </pc:spChg>
        <pc:graphicFrameChg chg="add del mod modGraphic">
          <ac:chgData name="Andrea Mazzini (Nokia)" userId="f1211406-0d6c-4714-b16e-a1a1af34d4da" providerId="ADAL" clId="{8C90F667-4A5F-411F-914E-C8F6167A95BB}" dt="2023-07-24T15:40:30.838" v="1015" actId="478"/>
          <ac:graphicFrameMkLst>
            <pc:docMk/>
            <pc:sldMk cId="2731123250" sldId="2106"/>
            <ac:graphicFrameMk id="2" creationId="{5F864869-9503-0316-C22D-1722ED685BE5}"/>
          </ac:graphicFrameMkLst>
        </pc:graphicFrameChg>
      </pc:sldChg>
      <pc:sldChg chg="addSp delSp modSp new del mod">
        <pc:chgData name="Andrea Mazzini (Nokia)" userId="f1211406-0d6c-4714-b16e-a1a1af34d4da" providerId="ADAL" clId="{8C90F667-4A5F-411F-914E-C8F6167A95BB}" dt="2023-07-24T16:19:36.029" v="1417" actId="2696"/>
        <pc:sldMkLst>
          <pc:docMk/>
          <pc:sldMk cId="2097848795" sldId="2107"/>
        </pc:sldMkLst>
        <pc:spChg chg="del">
          <ac:chgData name="Andrea Mazzini (Nokia)" userId="f1211406-0d6c-4714-b16e-a1a1af34d4da" providerId="ADAL" clId="{8C90F667-4A5F-411F-914E-C8F6167A95BB}" dt="2023-07-24T12:29:57.479" v="570" actId="478"/>
          <ac:spMkLst>
            <pc:docMk/>
            <pc:sldMk cId="2097848795" sldId="2107"/>
            <ac:spMk id="2" creationId="{2B4FD492-6434-8EBA-4040-09A2BF724D67}"/>
          </ac:spMkLst>
        </pc:spChg>
        <pc:spChg chg="del">
          <ac:chgData name="Andrea Mazzini (Nokia)" userId="f1211406-0d6c-4714-b16e-a1a1af34d4da" providerId="ADAL" clId="{8C90F667-4A5F-411F-914E-C8F6167A95BB}" dt="2023-07-24T12:29:58.634" v="571" actId="478"/>
          <ac:spMkLst>
            <pc:docMk/>
            <pc:sldMk cId="2097848795" sldId="2107"/>
            <ac:spMk id="3" creationId="{78B9A4B0-2EEB-71A4-08BF-1A9A6CB18A4F}"/>
          </ac:spMkLst>
        </pc:spChg>
        <pc:spChg chg="add del mod">
          <ac:chgData name="Andrea Mazzini (Nokia)" userId="f1211406-0d6c-4714-b16e-a1a1af34d4da" providerId="ADAL" clId="{8C90F667-4A5F-411F-914E-C8F6167A95BB}" dt="2023-07-24T16:01:50.089" v="1145" actId="21"/>
          <ac:spMkLst>
            <pc:docMk/>
            <pc:sldMk cId="2097848795" sldId="2107"/>
            <ac:spMk id="5" creationId="{A6332EC5-D82C-329A-5902-57313A7424D0}"/>
          </ac:spMkLst>
        </pc:spChg>
        <pc:spChg chg="add mod">
          <ac:chgData name="Andrea Mazzini (Nokia)" userId="f1211406-0d6c-4714-b16e-a1a1af34d4da" providerId="ADAL" clId="{8C90F667-4A5F-411F-914E-C8F6167A95BB}" dt="2023-07-24T12:34:23.199" v="605" actId="1076"/>
          <ac:spMkLst>
            <pc:docMk/>
            <pc:sldMk cId="2097848795" sldId="2107"/>
            <ac:spMk id="7" creationId="{00481E71-3994-F1D7-30B2-F8E8031D4204}"/>
          </ac:spMkLst>
        </pc:spChg>
        <pc:picChg chg="add mod">
          <ac:chgData name="Andrea Mazzini (Nokia)" userId="f1211406-0d6c-4714-b16e-a1a1af34d4da" providerId="ADAL" clId="{8C90F667-4A5F-411F-914E-C8F6167A95BB}" dt="2023-07-24T12:30:15.177" v="576" actId="14100"/>
          <ac:picMkLst>
            <pc:docMk/>
            <pc:sldMk cId="2097848795" sldId="2107"/>
            <ac:picMk id="4" creationId="{9B6E65E1-FFB0-2574-9ABC-E47067BA9959}"/>
          </ac:picMkLst>
        </pc:picChg>
      </pc:sldChg>
      <pc:sldChg chg="del">
        <pc:chgData name="Andrea Mazzini (Nokia)" userId="f1211406-0d6c-4714-b16e-a1a1af34d4da" providerId="ADAL" clId="{8C90F667-4A5F-411F-914E-C8F6167A95BB}" dt="2023-07-24T09:03:17.828" v="98" actId="47"/>
        <pc:sldMkLst>
          <pc:docMk/>
          <pc:sldMk cId="2464053343" sldId="2108"/>
        </pc:sldMkLst>
      </pc:sldChg>
      <pc:sldChg chg="addSp delSp modSp new mod">
        <pc:chgData name="Andrea Mazzini (Nokia)" userId="f1211406-0d6c-4714-b16e-a1a1af34d4da" providerId="ADAL" clId="{8C90F667-4A5F-411F-914E-C8F6167A95BB}" dt="2023-07-31T17:07:11.488" v="4936" actId="1076"/>
        <pc:sldMkLst>
          <pc:docMk/>
          <pc:sldMk cId="3765181887" sldId="2108"/>
        </pc:sldMkLst>
        <pc:spChg chg="del">
          <ac:chgData name="Andrea Mazzini (Nokia)" userId="f1211406-0d6c-4714-b16e-a1a1af34d4da" providerId="ADAL" clId="{8C90F667-4A5F-411F-914E-C8F6167A95BB}" dt="2023-07-24T12:36:16.445" v="615" actId="478"/>
          <ac:spMkLst>
            <pc:docMk/>
            <pc:sldMk cId="3765181887" sldId="2108"/>
            <ac:spMk id="2" creationId="{08E7DFFC-7287-FADC-FB51-62FCD4E5757F}"/>
          </ac:spMkLst>
        </pc:spChg>
        <pc:spChg chg="add mod">
          <ac:chgData name="Andrea Mazzini (Nokia)" userId="f1211406-0d6c-4714-b16e-a1a1af34d4da" providerId="ADAL" clId="{8C90F667-4A5F-411F-914E-C8F6167A95BB}" dt="2023-07-26T14:18:21.265" v="1594"/>
          <ac:spMkLst>
            <pc:docMk/>
            <pc:sldMk cId="3765181887" sldId="2108"/>
            <ac:spMk id="2" creationId="{B2156171-A1B7-68D9-9689-C4A44FDEDB27}"/>
          </ac:spMkLst>
        </pc:spChg>
        <pc:spChg chg="del">
          <ac:chgData name="Andrea Mazzini (Nokia)" userId="f1211406-0d6c-4714-b16e-a1a1af34d4da" providerId="ADAL" clId="{8C90F667-4A5F-411F-914E-C8F6167A95BB}" dt="2023-07-24T12:36:17.359" v="616" actId="478"/>
          <ac:spMkLst>
            <pc:docMk/>
            <pc:sldMk cId="3765181887" sldId="2108"/>
            <ac:spMk id="3" creationId="{C46ED03E-87ED-549F-6E52-C450656B7980}"/>
          </ac:spMkLst>
        </pc:spChg>
        <pc:spChg chg="add mod">
          <ac:chgData name="Andrea Mazzini (Nokia)" userId="f1211406-0d6c-4714-b16e-a1a1af34d4da" providerId="ADAL" clId="{8C90F667-4A5F-411F-914E-C8F6167A95BB}" dt="2023-07-31T17:07:11.488" v="4936" actId="1076"/>
          <ac:spMkLst>
            <pc:docMk/>
            <pc:sldMk cId="3765181887" sldId="2108"/>
            <ac:spMk id="6" creationId="{7B11F58B-10D0-F98F-6682-72B96560B848}"/>
          </ac:spMkLst>
        </pc:spChg>
        <pc:spChg chg="add mod">
          <ac:chgData name="Andrea Mazzini (Nokia)" userId="f1211406-0d6c-4714-b16e-a1a1af34d4da" providerId="ADAL" clId="{8C90F667-4A5F-411F-914E-C8F6167A95BB}" dt="2023-07-24T16:06:17.991" v="1155" actId="14100"/>
          <ac:spMkLst>
            <pc:docMk/>
            <pc:sldMk cId="3765181887" sldId="2108"/>
            <ac:spMk id="8" creationId="{12CD562E-A684-87E7-6A7F-A4323F21C4C6}"/>
          </ac:spMkLst>
        </pc:spChg>
        <pc:picChg chg="add mod">
          <ac:chgData name="Andrea Mazzini (Nokia)" userId="f1211406-0d6c-4714-b16e-a1a1af34d4da" providerId="ADAL" clId="{8C90F667-4A5F-411F-914E-C8F6167A95BB}" dt="2023-07-24T12:36:34.775" v="621" actId="14100"/>
          <ac:picMkLst>
            <pc:docMk/>
            <pc:sldMk cId="3765181887" sldId="2108"/>
            <ac:picMk id="4" creationId="{854BD602-3008-A255-1438-1E716CBBF5A3}"/>
          </ac:picMkLst>
        </pc:picChg>
        <pc:picChg chg="add del mod">
          <ac:chgData name="Andrea Mazzini (Nokia)" userId="f1211406-0d6c-4714-b16e-a1a1af34d4da" providerId="ADAL" clId="{8C90F667-4A5F-411F-914E-C8F6167A95BB}" dt="2023-07-24T16:01:41.112" v="1144" actId="478"/>
          <ac:picMkLst>
            <pc:docMk/>
            <pc:sldMk cId="3765181887" sldId="2108"/>
            <ac:picMk id="5" creationId="{0017A3CB-1D34-6BE7-6291-D7A8D4D67237}"/>
          </ac:picMkLst>
        </pc:picChg>
      </pc:sldChg>
      <pc:sldChg chg="del">
        <pc:chgData name="Andrea Mazzini (Nokia)" userId="f1211406-0d6c-4714-b16e-a1a1af34d4da" providerId="ADAL" clId="{8C90F667-4A5F-411F-914E-C8F6167A95BB}" dt="2023-07-24T09:03:18.833" v="100" actId="47"/>
        <pc:sldMkLst>
          <pc:docMk/>
          <pc:sldMk cId="1860035797" sldId="2109"/>
        </pc:sldMkLst>
      </pc:sldChg>
      <pc:sldChg chg="addSp delSp modSp new mod">
        <pc:chgData name="Andrea Mazzini (Nokia)" userId="f1211406-0d6c-4714-b16e-a1a1af34d4da" providerId="ADAL" clId="{8C90F667-4A5F-411F-914E-C8F6167A95BB}" dt="2023-07-31T17:07:25.042" v="4940" actId="1076"/>
        <pc:sldMkLst>
          <pc:docMk/>
          <pc:sldMk cId="4284915677" sldId="2109"/>
        </pc:sldMkLst>
        <pc:spChg chg="del">
          <ac:chgData name="Andrea Mazzini (Nokia)" userId="f1211406-0d6c-4714-b16e-a1a1af34d4da" providerId="ADAL" clId="{8C90F667-4A5F-411F-914E-C8F6167A95BB}" dt="2023-07-24T12:39:53.085" v="623" actId="478"/>
          <ac:spMkLst>
            <pc:docMk/>
            <pc:sldMk cId="4284915677" sldId="2109"/>
            <ac:spMk id="2" creationId="{78B97B13-344F-F803-8F2B-7433101383CA}"/>
          </ac:spMkLst>
        </pc:spChg>
        <pc:spChg chg="add mod">
          <ac:chgData name="Andrea Mazzini (Nokia)" userId="f1211406-0d6c-4714-b16e-a1a1af34d4da" providerId="ADAL" clId="{8C90F667-4A5F-411F-914E-C8F6167A95BB}" dt="2023-07-26T14:18:23.181" v="1595"/>
          <ac:spMkLst>
            <pc:docMk/>
            <pc:sldMk cId="4284915677" sldId="2109"/>
            <ac:spMk id="2" creationId="{C6486C1C-8D88-4AC6-6FD4-B5E3CB36DD3E}"/>
          </ac:spMkLst>
        </pc:spChg>
        <pc:spChg chg="del">
          <ac:chgData name="Andrea Mazzini (Nokia)" userId="f1211406-0d6c-4714-b16e-a1a1af34d4da" providerId="ADAL" clId="{8C90F667-4A5F-411F-914E-C8F6167A95BB}" dt="2023-07-24T12:39:54.429" v="624" actId="478"/>
          <ac:spMkLst>
            <pc:docMk/>
            <pc:sldMk cId="4284915677" sldId="2109"/>
            <ac:spMk id="3" creationId="{2EA86BCF-7FEB-BA18-2E8D-B57936D1F30D}"/>
          </ac:spMkLst>
        </pc:spChg>
        <pc:spChg chg="add mod">
          <ac:chgData name="Andrea Mazzini (Nokia)" userId="f1211406-0d6c-4714-b16e-a1a1af34d4da" providerId="ADAL" clId="{8C90F667-4A5F-411F-914E-C8F6167A95BB}" dt="2023-07-31T17:07:25.042" v="4940" actId="1076"/>
          <ac:spMkLst>
            <pc:docMk/>
            <pc:sldMk cId="4284915677" sldId="2109"/>
            <ac:spMk id="6" creationId="{237EC9E8-A427-28A4-7446-CB11570A57B8}"/>
          </ac:spMkLst>
        </pc:spChg>
        <pc:picChg chg="add mod">
          <ac:chgData name="Andrea Mazzini (Nokia)" userId="f1211406-0d6c-4714-b16e-a1a1af34d4da" providerId="ADAL" clId="{8C90F667-4A5F-411F-914E-C8F6167A95BB}" dt="2023-07-31T17:07:19.545" v="4937" actId="1076"/>
          <ac:picMkLst>
            <pc:docMk/>
            <pc:sldMk cId="4284915677" sldId="2109"/>
            <ac:picMk id="4" creationId="{07EBC3CF-378A-0FA0-4939-99E85F2FE93B}"/>
          </ac:picMkLst>
        </pc:picChg>
        <pc:picChg chg="add del mod">
          <ac:chgData name="Andrea Mazzini (Nokia)" userId="f1211406-0d6c-4714-b16e-a1a1af34d4da" providerId="ADAL" clId="{8C90F667-4A5F-411F-914E-C8F6167A95BB}" dt="2023-07-24T16:20:22.655" v="1429"/>
          <ac:picMkLst>
            <pc:docMk/>
            <pc:sldMk cId="4284915677" sldId="2109"/>
            <ac:picMk id="7" creationId="{88B5F8DF-0F19-B10E-E0AA-E9A022D65A49}"/>
          </ac:picMkLst>
        </pc:picChg>
      </pc:sldChg>
      <pc:sldChg chg="addSp delSp modSp new mod">
        <pc:chgData name="Andrea Mazzini (Nokia)" userId="f1211406-0d6c-4714-b16e-a1a1af34d4da" providerId="ADAL" clId="{8C90F667-4A5F-411F-914E-C8F6167A95BB}" dt="2023-07-31T17:07:33.323" v="4942" actId="1076"/>
        <pc:sldMkLst>
          <pc:docMk/>
          <pc:sldMk cId="480430252" sldId="2110"/>
        </pc:sldMkLst>
        <pc:spChg chg="del">
          <ac:chgData name="Andrea Mazzini (Nokia)" userId="f1211406-0d6c-4714-b16e-a1a1af34d4da" providerId="ADAL" clId="{8C90F667-4A5F-411F-914E-C8F6167A95BB}" dt="2023-07-24T12:42:47.519" v="636" actId="478"/>
          <ac:spMkLst>
            <pc:docMk/>
            <pc:sldMk cId="480430252" sldId="2110"/>
            <ac:spMk id="2" creationId="{793997BC-48F2-0ACD-515B-34EA707149F6}"/>
          </ac:spMkLst>
        </pc:spChg>
        <pc:spChg chg="add mod">
          <ac:chgData name="Andrea Mazzini (Nokia)" userId="f1211406-0d6c-4714-b16e-a1a1af34d4da" providerId="ADAL" clId="{8C90F667-4A5F-411F-914E-C8F6167A95BB}" dt="2023-07-26T14:18:24.148" v="1596"/>
          <ac:spMkLst>
            <pc:docMk/>
            <pc:sldMk cId="480430252" sldId="2110"/>
            <ac:spMk id="2" creationId="{9957322E-8DA4-7CE6-892B-EA1B35498359}"/>
          </ac:spMkLst>
        </pc:spChg>
        <pc:spChg chg="del">
          <ac:chgData name="Andrea Mazzini (Nokia)" userId="f1211406-0d6c-4714-b16e-a1a1af34d4da" providerId="ADAL" clId="{8C90F667-4A5F-411F-914E-C8F6167A95BB}" dt="2023-07-24T12:42:48.221" v="637" actId="478"/>
          <ac:spMkLst>
            <pc:docMk/>
            <pc:sldMk cId="480430252" sldId="2110"/>
            <ac:spMk id="3" creationId="{7D82083C-8C56-E08A-A810-A1D8C1BBCD13}"/>
          </ac:spMkLst>
        </pc:spChg>
        <pc:spChg chg="add mod">
          <ac:chgData name="Andrea Mazzini (Nokia)" userId="f1211406-0d6c-4714-b16e-a1a1af34d4da" providerId="ADAL" clId="{8C90F667-4A5F-411F-914E-C8F6167A95BB}" dt="2023-07-31T17:07:31.328" v="4941" actId="14100"/>
          <ac:spMkLst>
            <pc:docMk/>
            <pc:sldMk cId="480430252" sldId="2110"/>
            <ac:spMk id="6" creationId="{B39823A8-31F3-2696-1892-C134605DE159}"/>
          </ac:spMkLst>
        </pc:spChg>
        <pc:picChg chg="add mod">
          <ac:chgData name="Andrea Mazzini (Nokia)" userId="f1211406-0d6c-4714-b16e-a1a1af34d4da" providerId="ADAL" clId="{8C90F667-4A5F-411F-914E-C8F6167A95BB}" dt="2023-07-31T17:07:33.323" v="4942" actId="1076"/>
          <ac:picMkLst>
            <pc:docMk/>
            <pc:sldMk cId="480430252" sldId="2110"/>
            <ac:picMk id="4" creationId="{5A452802-A3BA-DC09-159A-D1609B4EB932}"/>
          </ac:picMkLst>
        </pc:picChg>
      </pc:sldChg>
      <pc:sldChg chg="delSp modSp add mod">
        <pc:chgData name="Andrea Mazzini (Nokia)" userId="f1211406-0d6c-4714-b16e-a1a1af34d4da" providerId="ADAL" clId="{8C90F667-4A5F-411F-914E-C8F6167A95BB}" dt="2023-07-31T16:55:25.746" v="4756" actId="6549"/>
        <pc:sldMkLst>
          <pc:docMk/>
          <pc:sldMk cId="562322258" sldId="2111"/>
        </pc:sldMkLst>
        <pc:spChg chg="del">
          <ac:chgData name="Andrea Mazzini (Nokia)" userId="f1211406-0d6c-4714-b16e-a1a1af34d4da" providerId="ADAL" clId="{8C90F667-4A5F-411F-914E-C8F6167A95BB}" dt="2023-07-24T15:40:27.284" v="1014" actId="478"/>
          <ac:spMkLst>
            <pc:docMk/>
            <pc:sldMk cId="562322258" sldId="2111"/>
            <ac:spMk id="6" creationId="{10C1B970-E060-EAF0-4F5E-769F1AF65F53}"/>
          </ac:spMkLst>
        </pc:spChg>
        <pc:graphicFrameChg chg="mod modGraphic">
          <ac:chgData name="Andrea Mazzini (Nokia)" userId="f1211406-0d6c-4714-b16e-a1a1af34d4da" providerId="ADAL" clId="{8C90F667-4A5F-411F-914E-C8F6167A95BB}" dt="2023-07-31T16:55:25.746" v="4756" actId="6549"/>
          <ac:graphicFrameMkLst>
            <pc:docMk/>
            <pc:sldMk cId="562322258" sldId="2111"/>
            <ac:graphicFrameMk id="2" creationId="{5F864869-9503-0316-C22D-1722ED685BE5}"/>
          </ac:graphicFrameMkLst>
        </pc:graphicFrameChg>
      </pc:sldChg>
      <pc:sldChg chg="del">
        <pc:chgData name="Andrea Mazzini (Nokia)" userId="f1211406-0d6c-4714-b16e-a1a1af34d4da" providerId="ADAL" clId="{8C90F667-4A5F-411F-914E-C8F6167A95BB}" dt="2023-07-24T09:08:35.599" v="358" actId="47"/>
        <pc:sldMkLst>
          <pc:docMk/>
          <pc:sldMk cId="3355575149" sldId="2111"/>
        </pc:sldMkLst>
      </pc:sldChg>
      <pc:sldChg chg="del">
        <pc:chgData name="Andrea Mazzini (Nokia)" userId="f1211406-0d6c-4714-b16e-a1a1af34d4da" providerId="ADAL" clId="{8C90F667-4A5F-411F-914E-C8F6167A95BB}" dt="2023-07-24T09:03:17.323" v="97" actId="47"/>
        <pc:sldMkLst>
          <pc:docMk/>
          <pc:sldMk cId="418082960" sldId="2112"/>
        </pc:sldMkLst>
      </pc:sldChg>
      <pc:sldChg chg="addSp delSp modSp new mod">
        <pc:chgData name="Andrea Mazzini (Nokia)" userId="f1211406-0d6c-4714-b16e-a1a1af34d4da" providerId="ADAL" clId="{8C90F667-4A5F-411F-914E-C8F6167A95BB}" dt="2023-07-31T17:04:54.344" v="4918" actId="1036"/>
        <pc:sldMkLst>
          <pc:docMk/>
          <pc:sldMk cId="1876269444" sldId="2112"/>
        </pc:sldMkLst>
        <pc:spChg chg="del">
          <ac:chgData name="Andrea Mazzini (Nokia)" userId="f1211406-0d6c-4714-b16e-a1a1af34d4da" providerId="ADAL" clId="{8C90F667-4A5F-411F-914E-C8F6167A95BB}" dt="2023-07-24T15:41:54.233" v="1030" actId="478"/>
          <ac:spMkLst>
            <pc:docMk/>
            <pc:sldMk cId="1876269444" sldId="2112"/>
            <ac:spMk id="2" creationId="{81C269D2-CEF6-3837-E2CE-E4EC90B5BD21}"/>
          </ac:spMkLst>
        </pc:spChg>
        <pc:spChg chg="add mod">
          <ac:chgData name="Andrea Mazzini (Nokia)" userId="f1211406-0d6c-4714-b16e-a1a1af34d4da" providerId="ADAL" clId="{8C90F667-4A5F-411F-914E-C8F6167A95BB}" dt="2023-07-26T14:18:19.465" v="1593"/>
          <ac:spMkLst>
            <pc:docMk/>
            <pc:sldMk cId="1876269444" sldId="2112"/>
            <ac:spMk id="2" creationId="{CDC8635A-FCD8-6D9D-04C4-4505CACD8E2B}"/>
          </ac:spMkLst>
        </pc:spChg>
        <pc:spChg chg="add mod ord">
          <ac:chgData name="Andrea Mazzini (Nokia)" userId="f1211406-0d6c-4714-b16e-a1a1af34d4da" providerId="ADAL" clId="{8C90F667-4A5F-411F-914E-C8F6167A95BB}" dt="2023-07-31T17:04:03.852" v="4881" actId="167"/>
          <ac:spMkLst>
            <pc:docMk/>
            <pc:sldMk cId="1876269444" sldId="2112"/>
            <ac:spMk id="3" creationId="{5CD7DBCD-EEF3-5AA9-DE9E-193768423667}"/>
          </ac:spMkLst>
        </pc:spChg>
        <pc:spChg chg="del">
          <ac:chgData name="Andrea Mazzini (Nokia)" userId="f1211406-0d6c-4714-b16e-a1a1af34d4da" providerId="ADAL" clId="{8C90F667-4A5F-411F-914E-C8F6167A95BB}" dt="2023-07-24T15:41:55.737" v="1031" actId="478"/>
          <ac:spMkLst>
            <pc:docMk/>
            <pc:sldMk cId="1876269444" sldId="2112"/>
            <ac:spMk id="3" creationId="{BE100B76-D5E5-AC5A-2A74-59B9A85C77F3}"/>
          </ac:spMkLst>
        </pc:spChg>
        <pc:spChg chg="add mod ord">
          <ac:chgData name="Andrea Mazzini (Nokia)" userId="f1211406-0d6c-4714-b16e-a1a1af34d4da" providerId="ADAL" clId="{8C90F667-4A5F-411F-914E-C8F6167A95BB}" dt="2023-07-31T17:04:54.344" v="4918" actId="1036"/>
          <ac:spMkLst>
            <pc:docMk/>
            <pc:sldMk cId="1876269444" sldId="2112"/>
            <ac:spMk id="5" creationId="{22BA4C78-AE7B-E55A-F77B-135CA67BA70B}"/>
          </ac:spMkLst>
        </pc:spChg>
        <pc:spChg chg="add del">
          <ac:chgData name="Andrea Mazzini (Nokia)" userId="f1211406-0d6c-4714-b16e-a1a1af34d4da" providerId="ADAL" clId="{8C90F667-4A5F-411F-914E-C8F6167A95BB}" dt="2023-07-24T15:43:08.426" v="1036"/>
          <ac:spMkLst>
            <pc:docMk/>
            <pc:sldMk cId="1876269444" sldId="2112"/>
            <ac:spMk id="5" creationId="{2B112462-005C-E19D-63BD-8DDEF3510E39}"/>
          </ac:spMkLst>
        </pc:spChg>
        <pc:spChg chg="add del mod">
          <ac:chgData name="Andrea Mazzini (Nokia)" userId="f1211406-0d6c-4714-b16e-a1a1af34d4da" providerId="ADAL" clId="{8C90F667-4A5F-411F-914E-C8F6167A95BB}" dt="2023-07-24T15:43:17.077" v="1040"/>
          <ac:spMkLst>
            <pc:docMk/>
            <pc:sldMk cId="1876269444" sldId="2112"/>
            <ac:spMk id="6" creationId="{79EDFC84-55E0-C38A-5E34-06E3E578BFB3}"/>
          </ac:spMkLst>
        </pc:spChg>
        <pc:spChg chg="add mod">
          <ac:chgData name="Andrea Mazzini (Nokia)" userId="f1211406-0d6c-4714-b16e-a1a1af34d4da" providerId="ADAL" clId="{8C90F667-4A5F-411F-914E-C8F6167A95BB}" dt="2023-07-26T16:40:21.345" v="2857" actId="1076"/>
          <ac:spMkLst>
            <pc:docMk/>
            <pc:sldMk cId="1876269444" sldId="2112"/>
            <ac:spMk id="8" creationId="{D4FA9E7D-75E9-ABA6-8E88-63D44B30FDC1}"/>
          </ac:spMkLst>
        </pc:spChg>
        <pc:spChg chg="add mod">
          <ac:chgData name="Andrea Mazzini (Nokia)" userId="f1211406-0d6c-4714-b16e-a1a1af34d4da" providerId="ADAL" clId="{8C90F667-4A5F-411F-914E-C8F6167A95BB}" dt="2023-07-31T17:04:54.344" v="4918" actId="1036"/>
          <ac:spMkLst>
            <pc:docMk/>
            <pc:sldMk cId="1876269444" sldId="2112"/>
            <ac:spMk id="11" creationId="{A0DDB19A-71ED-34F4-0FD7-0FB10145DCE8}"/>
          </ac:spMkLst>
        </pc:spChg>
        <pc:spChg chg="add del mod">
          <ac:chgData name="Andrea Mazzini (Nokia)" userId="f1211406-0d6c-4714-b16e-a1a1af34d4da" providerId="ADAL" clId="{8C90F667-4A5F-411F-914E-C8F6167A95BB}" dt="2023-07-24T15:58:39.689" v="1139" actId="478"/>
          <ac:spMkLst>
            <pc:docMk/>
            <pc:sldMk cId="1876269444" sldId="2112"/>
            <ac:spMk id="13" creationId="{D9F11C9A-ABC6-E042-408D-7E9E1DB9510B}"/>
          </ac:spMkLst>
        </pc:spChg>
        <pc:spChg chg="add del mod">
          <ac:chgData name="Andrea Mazzini (Nokia)" userId="f1211406-0d6c-4714-b16e-a1a1af34d4da" providerId="ADAL" clId="{8C90F667-4A5F-411F-914E-C8F6167A95BB}" dt="2023-07-24T15:58:39.689" v="1139" actId="478"/>
          <ac:spMkLst>
            <pc:docMk/>
            <pc:sldMk cId="1876269444" sldId="2112"/>
            <ac:spMk id="14" creationId="{D42ACECA-14F4-AC96-893C-B9246E7BAFF4}"/>
          </ac:spMkLst>
        </pc:spChg>
        <pc:spChg chg="add del mod">
          <ac:chgData name="Andrea Mazzini (Nokia)" userId="f1211406-0d6c-4714-b16e-a1a1af34d4da" providerId="ADAL" clId="{8C90F667-4A5F-411F-914E-C8F6167A95BB}" dt="2023-07-24T15:58:39.689" v="1139" actId="478"/>
          <ac:spMkLst>
            <pc:docMk/>
            <pc:sldMk cId="1876269444" sldId="2112"/>
            <ac:spMk id="15" creationId="{026039AB-4D2A-7DFA-BBD9-60CB52C9569C}"/>
          </ac:spMkLst>
        </pc:spChg>
        <pc:spChg chg="add del mod">
          <ac:chgData name="Andrea Mazzini (Nokia)" userId="f1211406-0d6c-4714-b16e-a1a1af34d4da" providerId="ADAL" clId="{8C90F667-4A5F-411F-914E-C8F6167A95BB}" dt="2023-07-24T15:58:39.689" v="1139" actId="478"/>
          <ac:spMkLst>
            <pc:docMk/>
            <pc:sldMk cId="1876269444" sldId="2112"/>
            <ac:spMk id="16" creationId="{EF4252D4-8E3A-A411-6134-7EB8351EDE35}"/>
          </ac:spMkLst>
        </pc:spChg>
        <pc:spChg chg="add mod ord">
          <ac:chgData name="Andrea Mazzini (Nokia)" userId="f1211406-0d6c-4714-b16e-a1a1af34d4da" providerId="ADAL" clId="{8C90F667-4A5F-411F-914E-C8F6167A95BB}" dt="2023-07-31T17:04:54.344" v="4918" actId="1036"/>
          <ac:spMkLst>
            <pc:docMk/>
            <pc:sldMk cId="1876269444" sldId="2112"/>
            <ac:spMk id="17" creationId="{6F131DF9-818E-5A8D-5FE5-79DDAA5AA5BB}"/>
          </ac:spMkLst>
        </pc:spChg>
        <pc:spChg chg="add mod">
          <ac:chgData name="Andrea Mazzini (Nokia)" userId="f1211406-0d6c-4714-b16e-a1a1af34d4da" providerId="ADAL" clId="{8C90F667-4A5F-411F-914E-C8F6167A95BB}" dt="2023-07-31T17:04:54.344" v="4918" actId="1036"/>
          <ac:spMkLst>
            <pc:docMk/>
            <pc:sldMk cId="1876269444" sldId="2112"/>
            <ac:spMk id="18" creationId="{F5C2242E-9AA5-99BA-D925-7E2F20BFF529}"/>
          </ac:spMkLst>
        </pc:spChg>
        <pc:picChg chg="add del mod">
          <ac:chgData name="Andrea Mazzini (Nokia)" userId="f1211406-0d6c-4714-b16e-a1a1af34d4da" providerId="ADAL" clId="{8C90F667-4A5F-411F-914E-C8F6167A95BB}" dt="2023-07-26T14:36:26.310" v="2000" actId="478"/>
          <ac:picMkLst>
            <pc:docMk/>
            <pc:sldMk cId="1876269444" sldId="2112"/>
            <ac:picMk id="3" creationId="{1B7E2462-0957-B252-B826-73CA62A34C46}"/>
          </ac:picMkLst>
        </pc:picChg>
        <pc:picChg chg="add mod">
          <ac:chgData name="Andrea Mazzini (Nokia)" userId="f1211406-0d6c-4714-b16e-a1a1af34d4da" providerId="ADAL" clId="{8C90F667-4A5F-411F-914E-C8F6167A95BB}" dt="2023-07-31T17:03:34.752" v="4873" actId="1076"/>
          <ac:picMkLst>
            <pc:docMk/>
            <pc:sldMk cId="1876269444" sldId="2112"/>
            <ac:picMk id="4" creationId="{CF54EB06-F6D3-6039-3BAF-64DFF7EEC308}"/>
          </ac:picMkLst>
        </pc:picChg>
        <pc:picChg chg="add mod">
          <ac:chgData name="Andrea Mazzini (Nokia)" userId="f1211406-0d6c-4714-b16e-a1a1af34d4da" providerId="ADAL" clId="{8C90F667-4A5F-411F-914E-C8F6167A95BB}" dt="2023-07-31T17:04:54.344" v="4918" actId="1036"/>
          <ac:picMkLst>
            <pc:docMk/>
            <pc:sldMk cId="1876269444" sldId="2112"/>
            <ac:picMk id="9" creationId="{CFD1BED4-AF9A-3E81-811E-A7A2B04998FF}"/>
          </ac:picMkLst>
        </pc:picChg>
        <pc:picChg chg="add mod ord">
          <ac:chgData name="Andrea Mazzini (Nokia)" userId="f1211406-0d6c-4714-b16e-a1a1af34d4da" providerId="ADAL" clId="{8C90F667-4A5F-411F-914E-C8F6167A95BB}" dt="2023-07-31T17:04:54.344" v="4918" actId="1036"/>
          <ac:picMkLst>
            <pc:docMk/>
            <pc:sldMk cId="1876269444" sldId="2112"/>
            <ac:picMk id="12" creationId="{8F941659-5355-C0F4-3BE9-BA353EB32887}"/>
          </ac:picMkLst>
        </pc:picChg>
      </pc:sldChg>
      <pc:sldChg chg="addSp delSp modSp add mod">
        <pc:chgData name="Andrea Mazzini (Nokia)" userId="f1211406-0d6c-4714-b16e-a1a1af34d4da" providerId="ADAL" clId="{8C90F667-4A5F-411F-914E-C8F6167A95BB}" dt="2023-07-31T16:56:54.793" v="4775" actId="20577"/>
        <pc:sldMkLst>
          <pc:docMk/>
          <pc:sldMk cId="302398327" sldId="2113"/>
        </pc:sldMkLst>
        <pc:spChg chg="add del mod">
          <ac:chgData name="Andrea Mazzini (Nokia)" userId="f1211406-0d6c-4714-b16e-a1a1af34d4da" providerId="ADAL" clId="{8C90F667-4A5F-411F-914E-C8F6167A95BB}" dt="2023-07-26T14:18:07.021" v="1590" actId="21"/>
          <ac:spMkLst>
            <pc:docMk/>
            <pc:sldMk cId="302398327" sldId="2113"/>
            <ac:spMk id="6" creationId="{CECFB934-98B1-A11F-DA34-12A4C51A872F}"/>
          </ac:spMkLst>
        </pc:spChg>
        <pc:graphicFrameChg chg="mod modGraphic">
          <ac:chgData name="Andrea Mazzini (Nokia)" userId="f1211406-0d6c-4714-b16e-a1a1af34d4da" providerId="ADAL" clId="{8C90F667-4A5F-411F-914E-C8F6167A95BB}" dt="2023-07-31T16:56:54.793" v="4775" actId="20577"/>
          <ac:graphicFrameMkLst>
            <pc:docMk/>
            <pc:sldMk cId="302398327" sldId="2113"/>
            <ac:graphicFrameMk id="2" creationId="{5F864869-9503-0316-C22D-1722ED685BE5}"/>
          </ac:graphicFrameMkLst>
        </pc:graphicFrameChg>
        <pc:picChg chg="add del mod">
          <ac:chgData name="Andrea Mazzini (Nokia)" userId="f1211406-0d6c-4714-b16e-a1a1af34d4da" providerId="ADAL" clId="{8C90F667-4A5F-411F-914E-C8F6167A95BB}" dt="2023-07-26T14:18:07.021" v="1590" actId="21"/>
          <ac:picMkLst>
            <pc:docMk/>
            <pc:sldMk cId="302398327" sldId="2113"/>
            <ac:picMk id="3" creationId="{9C00C4A3-38ED-F60A-BE43-308A0616A229}"/>
          </ac:picMkLst>
        </pc:picChg>
      </pc:sldChg>
      <pc:sldChg chg="addSp modSp new del mod">
        <pc:chgData name="Andrea Mazzini (Nokia)" userId="f1211406-0d6c-4714-b16e-a1a1af34d4da" providerId="ADAL" clId="{8C90F667-4A5F-411F-914E-C8F6167A95BB}" dt="2023-07-24T15:59:58.806" v="1140" actId="2696"/>
        <pc:sldMkLst>
          <pc:docMk/>
          <pc:sldMk cId="383575880" sldId="2113"/>
        </pc:sldMkLst>
        <pc:spChg chg="mod">
          <ac:chgData name="Andrea Mazzini (Nokia)" userId="f1211406-0d6c-4714-b16e-a1a1af34d4da" providerId="ADAL" clId="{8C90F667-4A5F-411F-914E-C8F6167A95BB}" dt="2023-07-24T15:51:21.713" v="1068" actId="27636"/>
          <ac:spMkLst>
            <pc:docMk/>
            <pc:sldMk cId="383575880" sldId="2113"/>
            <ac:spMk id="2" creationId="{88A9C268-7BC0-0413-4652-EC027B02414D}"/>
          </ac:spMkLst>
        </pc:spChg>
        <pc:spChg chg="mod">
          <ac:chgData name="Andrea Mazzini (Nokia)" userId="f1211406-0d6c-4714-b16e-a1a1af34d4da" providerId="ADAL" clId="{8C90F667-4A5F-411F-914E-C8F6167A95BB}" dt="2023-07-24T15:51:21.718" v="1069" actId="27636"/>
          <ac:spMkLst>
            <pc:docMk/>
            <pc:sldMk cId="383575880" sldId="2113"/>
            <ac:spMk id="3" creationId="{DCB56264-A061-0EC9-6B54-04537E009CC7}"/>
          </ac:spMkLst>
        </pc:spChg>
        <pc:picChg chg="add mod modCrop">
          <ac:chgData name="Andrea Mazzini (Nokia)" userId="f1211406-0d6c-4714-b16e-a1a1af34d4da" providerId="ADAL" clId="{8C90F667-4A5F-411F-914E-C8F6167A95BB}" dt="2023-07-24T15:52:05.251" v="1073" actId="732"/>
          <ac:picMkLst>
            <pc:docMk/>
            <pc:sldMk cId="383575880" sldId="2113"/>
            <ac:picMk id="4" creationId="{BDADC109-BBE6-7E74-4AC8-F20D0CFF6EC8}"/>
          </ac:picMkLst>
        </pc:picChg>
      </pc:sldChg>
      <pc:sldChg chg="del">
        <pc:chgData name="Andrea Mazzini (Nokia)" userId="f1211406-0d6c-4714-b16e-a1a1af34d4da" providerId="ADAL" clId="{8C90F667-4A5F-411F-914E-C8F6167A95BB}" dt="2023-07-24T09:03:19.316" v="101" actId="47"/>
        <pc:sldMkLst>
          <pc:docMk/>
          <pc:sldMk cId="776276008" sldId="2113"/>
        </pc:sldMkLst>
      </pc:sldChg>
      <pc:sldChg chg="addSp delSp modSp add del mod ord">
        <pc:chgData name="Andrea Mazzini (Nokia)" userId="f1211406-0d6c-4714-b16e-a1a1af34d4da" providerId="ADAL" clId="{8C90F667-4A5F-411F-914E-C8F6167A95BB}" dt="2023-07-26T15:24:21.756" v="2626" actId="47"/>
        <pc:sldMkLst>
          <pc:docMk/>
          <pc:sldMk cId="1146366761" sldId="2114"/>
        </pc:sldMkLst>
        <pc:spChg chg="add mod">
          <ac:chgData name="Andrea Mazzini (Nokia)" userId="f1211406-0d6c-4714-b16e-a1a1af34d4da" providerId="ADAL" clId="{8C90F667-4A5F-411F-914E-C8F6167A95BB}" dt="2023-07-26T12:40:06.205" v="1488" actId="1076"/>
          <ac:spMkLst>
            <pc:docMk/>
            <pc:sldMk cId="1146366761" sldId="2114"/>
            <ac:spMk id="5" creationId="{A1D50433-BE78-FA1F-115F-2593152A1B69}"/>
          </ac:spMkLst>
        </pc:spChg>
        <pc:spChg chg="add mod">
          <ac:chgData name="Andrea Mazzini (Nokia)" userId="f1211406-0d6c-4714-b16e-a1a1af34d4da" providerId="ADAL" clId="{8C90F667-4A5F-411F-914E-C8F6167A95BB}" dt="2023-07-26T12:40:11.343" v="1497" actId="1037"/>
          <ac:spMkLst>
            <pc:docMk/>
            <pc:sldMk cId="1146366761" sldId="2114"/>
            <ac:spMk id="6" creationId="{DF0B9F9F-51C3-C9BD-86A4-10D959657727}"/>
          </ac:spMkLst>
        </pc:spChg>
        <pc:spChg chg="add mod">
          <ac:chgData name="Andrea Mazzini (Nokia)" userId="f1211406-0d6c-4714-b16e-a1a1af34d4da" providerId="ADAL" clId="{8C90F667-4A5F-411F-914E-C8F6167A95BB}" dt="2023-07-26T12:40:11.343" v="1497" actId="1037"/>
          <ac:spMkLst>
            <pc:docMk/>
            <pc:sldMk cId="1146366761" sldId="2114"/>
            <ac:spMk id="7" creationId="{8C31F1BF-14D4-12B5-1471-ECD1A38DB595}"/>
          </ac:spMkLst>
        </pc:spChg>
        <pc:spChg chg="add mod">
          <ac:chgData name="Andrea Mazzini (Nokia)" userId="f1211406-0d6c-4714-b16e-a1a1af34d4da" providerId="ADAL" clId="{8C90F667-4A5F-411F-914E-C8F6167A95BB}" dt="2023-07-26T12:40:15.551" v="1506" actId="1038"/>
          <ac:spMkLst>
            <pc:docMk/>
            <pc:sldMk cId="1146366761" sldId="2114"/>
            <ac:spMk id="8" creationId="{3AC24D2F-7469-8245-DEF4-C06741534777}"/>
          </ac:spMkLst>
        </pc:spChg>
        <pc:spChg chg="add mod">
          <ac:chgData name="Andrea Mazzini (Nokia)" userId="f1211406-0d6c-4714-b16e-a1a1af34d4da" providerId="ADAL" clId="{8C90F667-4A5F-411F-914E-C8F6167A95BB}" dt="2023-07-26T12:40:15.551" v="1506" actId="1038"/>
          <ac:spMkLst>
            <pc:docMk/>
            <pc:sldMk cId="1146366761" sldId="2114"/>
            <ac:spMk id="9" creationId="{0C209897-C831-22BC-8EFD-0B26389FB772}"/>
          </ac:spMkLst>
        </pc:spChg>
        <pc:spChg chg="add mod">
          <ac:chgData name="Andrea Mazzini (Nokia)" userId="f1211406-0d6c-4714-b16e-a1a1af34d4da" providerId="ADAL" clId="{8C90F667-4A5F-411F-914E-C8F6167A95BB}" dt="2023-07-26T12:40:06.205" v="1488" actId="1076"/>
          <ac:spMkLst>
            <pc:docMk/>
            <pc:sldMk cId="1146366761" sldId="2114"/>
            <ac:spMk id="10" creationId="{AAC143E7-DADF-8FBE-1D5A-36465D9E729F}"/>
          </ac:spMkLst>
        </pc:spChg>
        <pc:spChg chg="add mod">
          <ac:chgData name="Andrea Mazzini (Nokia)" userId="f1211406-0d6c-4714-b16e-a1a1af34d4da" providerId="ADAL" clId="{8C90F667-4A5F-411F-914E-C8F6167A95BB}" dt="2023-07-26T12:40:11.343" v="1497" actId="1037"/>
          <ac:spMkLst>
            <pc:docMk/>
            <pc:sldMk cId="1146366761" sldId="2114"/>
            <ac:spMk id="11" creationId="{572328BC-1398-3D01-1DF1-598350E73FFF}"/>
          </ac:spMkLst>
        </pc:spChg>
        <pc:spChg chg="add mod">
          <ac:chgData name="Andrea Mazzini (Nokia)" userId="f1211406-0d6c-4714-b16e-a1a1af34d4da" providerId="ADAL" clId="{8C90F667-4A5F-411F-914E-C8F6167A95BB}" dt="2023-07-26T12:40:15.551" v="1506" actId="1038"/>
          <ac:spMkLst>
            <pc:docMk/>
            <pc:sldMk cId="1146366761" sldId="2114"/>
            <ac:spMk id="12" creationId="{9C46F95B-19D1-B54D-0766-8C4820F84EE5}"/>
          </ac:spMkLst>
        </pc:spChg>
        <pc:spChg chg="add mod">
          <ac:chgData name="Andrea Mazzini (Nokia)" userId="f1211406-0d6c-4714-b16e-a1a1af34d4da" providerId="ADAL" clId="{8C90F667-4A5F-411F-914E-C8F6167A95BB}" dt="2023-07-26T12:40:06.205" v="1488" actId="1076"/>
          <ac:spMkLst>
            <pc:docMk/>
            <pc:sldMk cId="1146366761" sldId="2114"/>
            <ac:spMk id="13" creationId="{83C4793A-2F2F-F18A-29AC-B62510F4941F}"/>
          </ac:spMkLst>
        </pc:spChg>
        <pc:spChg chg="add mod">
          <ac:chgData name="Andrea Mazzini (Nokia)" userId="f1211406-0d6c-4714-b16e-a1a1af34d4da" providerId="ADAL" clId="{8C90F667-4A5F-411F-914E-C8F6167A95BB}" dt="2023-07-26T12:40:25.049" v="1508" actId="14100"/>
          <ac:spMkLst>
            <pc:docMk/>
            <pc:sldMk cId="1146366761" sldId="2114"/>
            <ac:spMk id="14" creationId="{C523A984-83AA-7B46-7784-E063FF464E3E}"/>
          </ac:spMkLst>
        </pc:spChg>
        <pc:spChg chg="add mod">
          <ac:chgData name="Andrea Mazzini (Nokia)" userId="f1211406-0d6c-4714-b16e-a1a1af34d4da" providerId="ADAL" clId="{8C90F667-4A5F-411F-914E-C8F6167A95BB}" dt="2023-07-26T12:40:06.205" v="1488" actId="1076"/>
          <ac:spMkLst>
            <pc:docMk/>
            <pc:sldMk cId="1146366761" sldId="2114"/>
            <ac:spMk id="15" creationId="{BE8FA1A7-44FF-1151-81E9-9C6474DC209C}"/>
          </ac:spMkLst>
        </pc:spChg>
        <pc:spChg chg="add mod">
          <ac:chgData name="Andrea Mazzini (Nokia)" userId="f1211406-0d6c-4714-b16e-a1a1af34d4da" providerId="ADAL" clId="{8C90F667-4A5F-411F-914E-C8F6167A95BB}" dt="2023-07-26T12:40:06.205" v="1488" actId="1076"/>
          <ac:spMkLst>
            <pc:docMk/>
            <pc:sldMk cId="1146366761" sldId="2114"/>
            <ac:spMk id="16" creationId="{4CE083D3-D0BA-2DDD-B810-63A862F84424}"/>
          </ac:spMkLst>
        </pc:spChg>
        <pc:spChg chg="add mod">
          <ac:chgData name="Andrea Mazzini (Nokia)" userId="f1211406-0d6c-4714-b16e-a1a1af34d4da" providerId="ADAL" clId="{8C90F667-4A5F-411F-914E-C8F6167A95BB}" dt="2023-07-26T12:40:06.205" v="1488" actId="1076"/>
          <ac:spMkLst>
            <pc:docMk/>
            <pc:sldMk cId="1146366761" sldId="2114"/>
            <ac:spMk id="17" creationId="{8E4029DC-F695-427B-E7A9-0FF459330D82}"/>
          </ac:spMkLst>
        </pc:spChg>
        <pc:spChg chg="add del mod">
          <ac:chgData name="Andrea Mazzini (Nokia)" userId="f1211406-0d6c-4714-b16e-a1a1af34d4da" providerId="ADAL" clId="{8C90F667-4A5F-411F-914E-C8F6167A95BB}" dt="2023-07-26T13:09:22.573" v="1562" actId="478"/>
          <ac:spMkLst>
            <pc:docMk/>
            <pc:sldMk cId="1146366761" sldId="2114"/>
            <ac:spMk id="18" creationId="{59D23C92-0F69-5F0D-FDF5-6674AD7BE0DB}"/>
          </ac:spMkLst>
        </pc:spChg>
        <pc:spChg chg="add del mod">
          <ac:chgData name="Andrea Mazzini (Nokia)" userId="f1211406-0d6c-4714-b16e-a1a1af34d4da" providerId="ADAL" clId="{8C90F667-4A5F-411F-914E-C8F6167A95BB}" dt="2023-07-26T13:09:22.573" v="1562" actId="478"/>
          <ac:spMkLst>
            <pc:docMk/>
            <pc:sldMk cId="1146366761" sldId="2114"/>
            <ac:spMk id="24" creationId="{34B45301-85FA-3A71-7641-FA4BF9219DF0}"/>
          </ac:spMkLst>
        </pc:spChg>
        <pc:spChg chg="add del mod">
          <ac:chgData name="Andrea Mazzini (Nokia)" userId="f1211406-0d6c-4714-b16e-a1a1af34d4da" providerId="ADAL" clId="{8C90F667-4A5F-411F-914E-C8F6167A95BB}" dt="2023-07-26T13:09:22.573" v="1562" actId="478"/>
          <ac:spMkLst>
            <pc:docMk/>
            <pc:sldMk cId="1146366761" sldId="2114"/>
            <ac:spMk id="25" creationId="{B30F2B91-E8B1-859A-D7FD-561E29FAEECB}"/>
          </ac:spMkLst>
        </pc:spChg>
        <pc:spChg chg="add del mod">
          <ac:chgData name="Andrea Mazzini (Nokia)" userId="f1211406-0d6c-4714-b16e-a1a1af34d4da" providerId="ADAL" clId="{8C90F667-4A5F-411F-914E-C8F6167A95BB}" dt="2023-07-26T13:09:22.573" v="1562" actId="478"/>
          <ac:spMkLst>
            <pc:docMk/>
            <pc:sldMk cId="1146366761" sldId="2114"/>
            <ac:spMk id="26" creationId="{119A4F7B-7F3B-1F9B-CFAA-D7271419CC6F}"/>
          </ac:spMkLst>
        </pc:spChg>
        <pc:spChg chg="add del mod">
          <ac:chgData name="Andrea Mazzini (Nokia)" userId="f1211406-0d6c-4714-b16e-a1a1af34d4da" providerId="ADAL" clId="{8C90F667-4A5F-411F-914E-C8F6167A95BB}" dt="2023-07-26T13:09:22.573" v="1562" actId="478"/>
          <ac:spMkLst>
            <pc:docMk/>
            <pc:sldMk cId="1146366761" sldId="2114"/>
            <ac:spMk id="27" creationId="{E08CA6CB-AEE8-12CD-10E9-22D732FE9BB1}"/>
          </ac:spMkLst>
        </pc:spChg>
        <pc:spChg chg="add del mod">
          <ac:chgData name="Andrea Mazzini (Nokia)" userId="f1211406-0d6c-4714-b16e-a1a1af34d4da" providerId="ADAL" clId="{8C90F667-4A5F-411F-914E-C8F6167A95BB}" dt="2023-07-26T13:09:22.573" v="1562" actId="478"/>
          <ac:spMkLst>
            <pc:docMk/>
            <pc:sldMk cId="1146366761" sldId="2114"/>
            <ac:spMk id="28" creationId="{DC3A5928-6A12-22F2-64FB-AA82D79030EF}"/>
          </ac:spMkLst>
        </pc:spChg>
        <pc:spChg chg="del">
          <ac:chgData name="Andrea Mazzini (Nokia)" userId="f1211406-0d6c-4714-b16e-a1a1af34d4da" providerId="ADAL" clId="{8C90F667-4A5F-411F-914E-C8F6167A95BB}" dt="2023-07-26T12:39:40.363" v="1482" actId="478"/>
          <ac:spMkLst>
            <pc:docMk/>
            <pc:sldMk cId="1146366761" sldId="2114"/>
            <ac:spMk id="625" creationId="{47F6A219-6C55-4B7B-A728-E1420E5455F9}"/>
          </ac:spMkLst>
        </pc:spChg>
        <pc:spChg chg="add del mod">
          <ac:chgData name="Andrea Mazzini (Nokia)" userId="f1211406-0d6c-4714-b16e-a1a1af34d4da" providerId="ADAL" clId="{8C90F667-4A5F-411F-914E-C8F6167A95BB}" dt="2023-07-26T13:09:22.573" v="1562" actId="478"/>
          <ac:spMkLst>
            <pc:docMk/>
            <pc:sldMk cId="1146366761" sldId="2114"/>
            <ac:spMk id="672" creationId="{91317347-1A11-2C7A-7577-350BB0949FF4}"/>
          </ac:spMkLst>
        </pc:spChg>
        <pc:spChg chg="add del mod">
          <ac:chgData name="Andrea Mazzini (Nokia)" userId="f1211406-0d6c-4714-b16e-a1a1af34d4da" providerId="ADAL" clId="{8C90F667-4A5F-411F-914E-C8F6167A95BB}" dt="2023-07-26T13:09:22.573" v="1562" actId="478"/>
          <ac:spMkLst>
            <pc:docMk/>
            <pc:sldMk cId="1146366761" sldId="2114"/>
            <ac:spMk id="673" creationId="{4D370893-80CD-4B9A-93CF-596C89969FC6}"/>
          </ac:spMkLst>
        </pc:spChg>
        <pc:spChg chg="add del mod">
          <ac:chgData name="Andrea Mazzini (Nokia)" userId="f1211406-0d6c-4714-b16e-a1a1af34d4da" providerId="ADAL" clId="{8C90F667-4A5F-411F-914E-C8F6167A95BB}" dt="2023-07-26T13:09:22.573" v="1562" actId="478"/>
          <ac:spMkLst>
            <pc:docMk/>
            <pc:sldMk cId="1146366761" sldId="2114"/>
            <ac:spMk id="674" creationId="{861C9C57-9733-65BD-ADE7-50610D919E6D}"/>
          </ac:spMkLst>
        </pc:spChg>
        <pc:spChg chg="add del mod">
          <ac:chgData name="Andrea Mazzini (Nokia)" userId="f1211406-0d6c-4714-b16e-a1a1af34d4da" providerId="ADAL" clId="{8C90F667-4A5F-411F-914E-C8F6167A95BB}" dt="2023-07-26T13:09:22.573" v="1562" actId="478"/>
          <ac:spMkLst>
            <pc:docMk/>
            <pc:sldMk cId="1146366761" sldId="2114"/>
            <ac:spMk id="675" creationId="{DB2B2A0B-AF4B-CBFD-1B47-ECB3B30DA584}"/>
          </ac:spMkLst>
        </pc:spChg>
        <pc:spChg chg="add del mod">
          <ac:chgData name="Andrea Mazzini (Nokia)" userId="f1211406-0d6c-4714-b16e-a1a1af34d4da" providerId="ADAL" clId="{8C90F667-4A5F-411F-914E-C8F6167A95BB}" dt="2023-07-26T13:09:22.573" v="1562" actId="478"/>
          <ac:spMkLst>
            <pc:docMk/>
            <pc:sldMk cId="1146366761" sldId="2114"/>
            <ac:spMk id="676" creationId="{8ED5DB1B-ED69-9401-A4F2-1AAD9ACC5971}"/>
          </ac:spMkLst>
        </pc:spChg>
        <pc:spChg chg="add del mod">
          <ac:chgData name="Andrea Mazzini (Nokia)" userId="f1211406-0d6c-4714-b16e-a1a1af34d4da" providerId="ADAL" clId="{8C90F667-4A5F-411F-914E-C8F6167A95BB}" dt="2023-07-26T13:09:22.573" v="1562" actId="478"/>
          <ac:spMkLst>
            <pc:docMk/>
            <pc:sldMk cId="1146366761" sldId="2114"/>
            <ac:spMk id="677" creationId="{C9449DA8-3745-5BC3-4572-42050B373B65}"/>
          </ac:spMkLst>
        </pc:spChg>
        <pc:spChg chg="add del mod">
          <ac:chgData name="Andrea Mazzini (Nokia)" userId="f1211406-0d6c-4714-b16e-a1a1af34d4da" providerId="ADAL" clId="{8C90F667-4A5F-411F-914E-C8F6167A95BB}" dt="2023-07-26T13:09:22.573" v="1562" actId="478"/>
          <ac:spMkLst>
            <pc:docMk/>
            <pc:sldMk cId="1146366761" sldId="2114"/>
            <ac:spMk id="678" creationId="{6DA1010B-7517-70F1-96BB-9A7AFB7B2D47}"/>
          </ac:spMkLst>
        </pc:spChg>
        <pc:spChg chg="add del mod">
          <ac:chgData name="Andrea Mazzini (Nokia)" userId="f1211406-0d6c-4714-b16e-a1a1af34d4da" providerId="ADAL" clId="{8C90F667-4A5F-411F-914E-C8F6167A95BB}" dt="2023-07-26T13:09:22.573" v="1562" actId="478"/>
          <ac:spMkLst>
            <pc:docMk/>
            <pc:sldMk cId="1146366761" sldId="2114"/>
            <ac:spMk id="679" creationId="{EFBE8DD3-9D3A-2739-49EA-401B21E804A7}"/>
          </ac:spMkLst>
        </pc:spChg>
        <pc:spChg chg="add del mod">
          <ac:chgData name="Andrea Mazzini (Nokia)" userId="f1211406-0d6c-4714-b16e-a1a1af34d4da" providerId="ADAL" clId="{8C90F667-4A5F-411F-914E-C8F6167A95BB}" dt="2023-07-26T13:09:22.573" v="1562" actId="478"/>
          <ac:spMkLst>
            <pc:docMk/>
            <pc:sldMk cId="1146366761" sldId="2114"/>
            <ac:spMk id="680" creationId="{D6D2F80A-7DAA-86BE-0817-D9F812DBD779}"/>
          </ac:spMkLst>
        </pc:spChg>
        <pc:spChg chg="add mod">
          <ac:chgData name="Andrea Mazzini (Nokia)" userId="f1211406-0d6c-4714-b16e-a1a1af34d4da" providerId="ADAL" clId="{8C90F667-4A5F-411F-914E-C8F6167A95BB}" dt="2023-07-26T13:09:29.553" v="1563" actId="1076"/>
          <ac:spMkLst>
            <pc:docMk/>
            <pc:sldMk cId="1146366761" sldId="2114"/>
            <ac:spMk id="682" creationId="{87973F6E-1FD6-62E7-D98D-8E4E209AEC78}"/>
          </ac:spMkLst>
        </pc:spChg>
        <pc:spChg chg="del">
          <ac:chgData name="Andrea Mazzini (Nokia)" userId="f1211406-0d6c-4714-b16e-a1a1af34d4da" providerId="ADAL" clId="{8C90F667-4A5F-411F-914E-C8F6167A95BB}" dt="2023-07-26T12:39:37.996" v="1481" actId="478"/>
          <ac:spMkLst>
            <pc:docMk/>
            <pc:sldMk cId="1146366761" sldId="2114"/>
            <ac:spMk id="707" creationId="{283543A3-4315-4165-A262-08E2F052F4F8}"/>
          </ac:spMkLst>
        </pc:spChg>
        <pc:spChg chg="mod">
          <ac:chgData name="Andrea Mazzini (Nokia)" userId="f1211406-0d6c-4714-b16e-a1a1af34d4da" providerId="ADAL" clId="{8C90F667-4A5F-411F-914E-C8F6167A95BB}" dt="2023-07-26T13:08:37.587" v="1550" actId="14100"/>
          <ac:spMkLst>
            <pc:docMk/>
            <pc:sldMk cId="1146366761" sldId="2114"/>
            <ac:spMk id="717" creationId="{A5CBFB4D-D5E8-41E3-AE36-4FCDFAF33FA1}"/>
          </ac:spMkLst>
        </pc:spChg>
        <pc:spChg chg="mod">
          <ac:chgData name="Andrea Mazzini (Nokia)" userId="f1211406-0d6c-4714-b16e-a1a1af34d4da" providerId="ADAL" clId="{8C90F667-4A5F-411F-914E-C8F6167A95BB}" dt="2023-07-26T13:08:29.281" v="1547" actId="14100"/>
          <ac:spMkLst>
            <pc:docMk/>
            <pc:sldMk cId="1146366761" sldId="2114"/>
            <ac:spMk id="779" creationId="{174DE1BF-2C77-4369-A89B-BE9B2E93F9C5}"/>
          </ac:spMkLst>
        </pc:spChg>
        <pc:spChg chg="del">
          <ac:chgData name="Andrea Mazzini (Nokia)" userId="f1211406-0d6c-4714-b16e-a1a1af34d4da" providerId="ADAL" clId="{8C90F667-4A5F-411F-914E-C8F6167A95BB}" dt="2023-07-26T12:39:22.235" v="1475" actId="478"/>
          <ac:spMkLst>
            <pc:docMk/>
            <pc:sldMk cId="1146366761" sldId="2114"/>
            <ac:spMk id="793" creationId="{9DF7FAA5-9BB5-4ECC-90C4-3AA7A5FAD9D9}"/>
          </ac:spMkLst>
        </pc:spChg>
        <pc:spChg chg="del">
          <ac:chgData name="Andrea Mazzini (Nokia)" userId="f1211406-0d6c-4714-b16e-a1a1af34d4da" providerId="ADAL" clId="{8C90F667-4A5F-411F-914E-C8F6167A95BB}" dt="2023-07-26T12:39:25.228" v="1476" actId="478"/>
          <ac:spMkLst>
            <pc:docMk/>
            <pc:sldMk cId="1146366761" sldId="2114"/>
            <ac:spMk id="798" creationId="{54FC5100-0D37-48EB-B7B7-A442687E1173}"/>
          </ac:spMkLst>
        </pc:spChg>
        <pc:spChg chg="del">
          <ac:chgData name="Andrea Mazzini (Nokia)" userId="f1211406-0d6c-4714-b16e-a1a1af34d4da" providerId="ADAL" clId="{8C90F667-4A5F-411F-914E-C8F6167A95BB}" dt="2023-07-26T12:39:28.064" v="1477" actId="478"/>
          <ac:spMkLst>
            <pc:docMk/>
            <pc:sldMk cId="1146366761" sldId="2114"/>
            <ac:spMk id="831" creationId="{990E64B8-F263-423C-B5B4-2AF4E42C9C65}"/>
          </ac:spMkLst>
        </pc:spChg>
        <pc:spChg chg="del">
          <ac:chgData name="Andrea Mazzini (Nokia)" userId="f1211406-0d6c-4714-b16e-a1a1af34d4da" providerId="ADAL" clId="{8C90F667-4A5F-411F-914E-C8F6167A95BB}" dt="2023-07-26T12:39:30.052" v="1478" actId="478"/>
          <ac:spMkLst>
            <pc:docMk/>
            <pc:sldMk cId="1146366761" sldId="2114"/>
            <ac:spMk id="835" creationId="{7C60B793-C347-460A-A898-3415D8607922}"/>
          </ac:spMkLst>
        </pc:spChg>
        <pc:spChg chg="mod">
          <ac:chgData name="Andrea Mazzini (Nokia)" userId="f1211406-0d6c-4714-b16e-a1a1af34d4da" providerId="ADAL" clId="{8C90F667-4A5F-411F-914E-C8F6167A95BB}" dt="2023-07-26T12:39:34.643" v="1480" actId="14100"/>
          <ac:spMkLst>
            <pc:docMk/>
            <pc:sldMk cId="1146366761" sldId="2114"/>
            <ac:spMk id="845" creationId="{BBCB4A03-7AB9-4CB3-A7FA-4140B90CD539}"/>
          </ac:spMkLst>
        </pc:spChg>
        <pc:spChg chg="mod">
          <ac:chgData name="Andrea Mazzini (Nokia)" userId="f1211406-0d6c-4714-b16e-a1a1af34d4da" providerId="ADAL" clId="{8C90F667-4A5F-411F-914E-C8F6167A95BB}" dt="2023-07-26T13:08:39.885" v="1551" actId="14100"/>
          <ac:spMkLst>
            <pc:docMk/>
            <pc:sldMk cId="1146366761" sldId="2114"/>
            <ac:spMk id="848" creationId="{A20122CB-F809-4D74-8A73-AB52D733F9E6}"/>
          </ac:spMkLst>
        </pc:spChg>
        <pc:graphicFrameChg chg="add del modGraphic">
          <ac:chgData name="Andrea Mazzini (Nokia)" userId="f1211406-0d6c-4714-b16e-a1a1af34d4da" providerId="ADAL" clId="{8C90F667-4A5F-411F-914E-C8F6167A95BB}" dt="2023-07-26T14:19:46.706" v="1649" actId="27309"/>
          <ac:graphicFrameMkLst>
            <pc:docMk/>
            <pc:sldMk cId="1146366761" sldId="2114"/>
            <ac:graphicFrameMk id="684" creationId="{4BE39F41-8CE2-43C1-D0E6-89C007568F8B}"/>
          </ac:graphicFrameMkLst>
        </pc:graphicFrameChg>
        <pc:picChg chg="add del mod">
          <ac:chgData name="Andrea Mazzini (Nokia)" userId="f1211406-0d6c-4714-b16e-a1a1af34d4da" providerId="ADAL" clId="{8C90F667-4A5F-411F-914E-C8F6167A95BB}" dt="2023-07-26T13:09:22.573" v="1562" actId="478"/>
          <ac:picMkLst>
            <pc:docMk/>
            <pc:sldMk cId="1146366761" sldId="2114"/>
            <ac:picMk id="19" creationId="{35534482-ED9F-91D8-E0E2-0581A02806E1}"/>
          </ac:picMkLst>
        </pc:picChg>
        <pc:picChg chg="add del mod">
          <ac:chgData name="Andrea Mazzini (Nokia)" userId="f1211406-0d6c-4714-b16e-a1a1af34d4da" providerId="ADAL" clId="{8C90F667-4A5F-411F-914E-C8F6167A95BB}" dt="2023-07-26T13:09:22.573" v="1562" actId="478"/>
          <ac:picMkLst>
            <pc:docMk/>
            <pc:sldMk cId="1146366761" sldId="2114"/>
            <ac:picMk id="22" creationId="{D27BA7BE-321C-CC05-3F1E-EC2463943D5D}"/>
          </ac:picMkLst>
        </pc:picChg>
        <pc:picChg chg="add del mod">
          <ac:chgData name="Andrea Mazzini (Nokia)" userId="f1211406-0d6c-4714-b16e-a1a1af34d4da" providerId="ADAL" clId="{8C90F667-4A5F-411F-914E-C8F6167A95BB}" dt="2023-07-26T13:09:22.573" v="1562" actId="478"/>
          <ac:picMkLst>
            <pc:docMk/>
            <pc:sldMk cId="1146366761" sldId="2114"/>
            <ac:picMk id="23" creationId="{6041B413-284C-8E9C-0771-DBC707E8F473}"/>
          </ac:picMkLst>
        </pc:picChg>
        <pc:picChg chg="add del mod">
          <ac:chgData name="Andrea Mazzini (Nokia)" userId="f1211406-0d6c-4714-b16e-a1a1af34d4da" providerId="ADAL" clId="{8C90F667-4A5F-411F-914E-C8F6167A95BB}" dt="2023-07-26T13:09:22.573" v="1562" actId="478"/>
          <ac:picMkLst>
            <pc:docMk/>
            <pc:sldMk cId="1146366761" sldId="2114"/>
            <ac:picMk id="29" creationId="{BB753AEE-2C0C-39D9-8F3C-163FFEBE33E4}"/>
          </ac:picMkLst>
        </pc:picChg>
        <pc:picChg chg="add del mod">
          <ac:chgData name="Andrea Mazzini (Nokia)" userId="f1211406-0d6c-4714-b16e-a1a1af34d4da" providerId="ADAL" clId="{8C90F667-4A5F-411F-914E-C8F6167A95BB}" dt="2023-07-26T13:09:22.573" v="1562" actId="478"/>
          <ac:picMkLst>
            <pc:docMk/>
            <pc:sldMk cId="1146366761" sldId="2114"/>
            <ac:picMk id="30" creationId="{056C0F55-9893-9A0F-115F-D04369D09E1C}"/>
          </ac:picMkLst>
        </pc:picChg>
        <pc:picChg chg="add del mod">
          <ac:chgData name="Andrea Mazzini (Nokia)" userId="f1211406-0d6c-4714-b16e-a1a1af34d4da" providerId="ADAL" clId="{8C90F667-4A5F-411F-914E-C8F6167A95BB}" dt="2023-07-26T13:09:22.573" v="1562" actId="478"/>
          <ac:picMkLst>
            <pc:docMk/>
            <pc:sldMk cId="1146366761" sldId="2114"/>
            <ac:picMk id="31" creationId="{68903006-DA14-8CA1-57D1-15919E6006DD}"/>
          </ac:picMkLst>
        </pc:picChg>
        <pc:picChg chg="del">
          <ac:chgData name="Andrea Mazzini (Nokia)" userId="f1211406-0d6c-4714-b16e-a1a1af34d4da" providerId="ADAL" clId="{8C90F667-4A5F-411F-914E-C8F6167A95BB}" dt="2023-07-26T12:39:40.363" v="1482" actId="478"/>
          <ac:picMkLst>
            <pc:docMk/>
            <pc:sldMk cId="1146366761" sldId="2114"/>
            <ac:picMk id="618" creationId="{F39A1410-979F-4CBB-80AC-0FAEC549C70A}"/>
          </ac:picMkLst>
        </pc:picChg>
        <pc:picChg chg="del">
          <ac:chgData name="Andrea Mazzini (Nokia)" userId="f1211406-0d6c-4714-b16e-a1a1af34d4da" providerId="ADAL" clId="{8C90F667-4A5F-411F-914E-C8F6167A95BB}" dt="2023-07-26T12:39:40.363" v="1482" actId="478"/>
          <ac:picMkLst>
            <pc:docMk/>
            <pc:sldMk cId="1146366761" sldId="2114"/>
            <ac:picMk id="619" creationId="{02A1DE8E-90B4-4D33-816E-64E9CE1EDD59}"/>
          </ac:picMkLst>
        </pc:picChg>
        <pc:picChg chg="del">
          <ac:chgData name="Andrea Mazzini (Nokia)" userId="f1211406-0d6c-4714-b16e-a1a1af34d4da" providerId="ADAL" clId="{8C90F667-4A5F-411F-914E-C8F6167A95BB}" dt="2023-07-26T12:39:40.363" v="1482" actId="478"/>
          <ac:picMkLst>
            <pc:docMk/>
            <pc:sldMk cId="1146366761" sldId="2114"/>
            <ac:picMk id="620" creationId="{31423B14-6790-4BB1-9212-ABEC907D6A15}"/>
          </ac:picMkLst>
        </pc:picChg>
        <pc:picChg chg="del">
          <ac:chgData name="Andrea Mazzini (Nokia)" userId="f1211406-0d6c-4714-b16e-a1a1af34d4da" providerId="ADAL" clId="{8C90F667-4A5F-411F-914E-C8F6167A95BB}" dt="2023-07-26T12:39:37.996" v="1481" actId="478"/>
          <ac:picMkLst>
            <pc:docMk/>
            <pc:sldMk cId="1146366761" sldId="2114"/>
            <ac:picMk id="657" creationId="{395C0F10-F55F-41C7-ACF7-64A9C253BF2B}"/>
          </ac:picMkLst>
        </pc:picChg>
        <pc:picChg chg="del">
          <ac:chgData name="Andrea Mazzini (Nokia)" userId="f1211406-0d6c-4714-b16e-a1a1af34d4da" providerId="ADAL" clId="{8C90F667-4A5F-411F-914E-C8F6167A95BB}" dt="2023-07-26T12:39:37.996" v="1481" actId="478"/>
          <ac:picMkLst>
            <pc:docMk/>
            <pc:sldMk cId="1146366761" sldId="2114"/>
            <ac:picMk id="667" creationId="{1E29BAD4-C0AA-4EA5-BF60-9123FE74DC17}"/>
          </ac:picMkLst>
        </pc:picChg>
        <pc:picChg chg="del">
          <ac:chgData name="Andrea Mazzini (Nokia)" userId="f1211406-0d6c-4714-b16e-a1a1af34d4da" providerId="ADAL" clId="{8C90F667-4A5F-411F-914E-C8F6167A95BB}" dt="2023-07-26T12:39:37.996" v="1481" actId="478"/>
          <ac:picMkLst>
            <pc:docMk/>
            <pc:sldMk cId="1146366761" sldId="2114"/>
            <ac:picMk id="689" creationId="{85E4F623-0DCE-4287-A4E6-DAB610D69BFC}"/>
          </ac:picMkLst>
        </pc:picChg>
        <pc:picChg chg="del">
          <ac:chgData name="Andrea Mazzini (Nokia)" userId="f1211406-0d6c-4714-b16e-a1a1af34d4da" providerId="ADAL" clId="{8C90F667-4A5F-411F-914E-C8F6167A95BB}" dt="2023-07-26T12:39:22.235" v="1475" actId="478"/>
          <ac:picMkLst>
            <pc:docMk/>
            <pc:sldMk cId="1146366761" sldId="2114"/>
            <ac:picMk id="786" creationId="{5872B4BA-6349-4D89-B672-F2E7D7A84328}"/>
          </ac:picMkLst>
        </pc:picChg>
        <pc:picChg chg="del">
          <ac:chgData name="Andrea Mazzini (Nokia)" userId="f1211406-0d6c-4714-b16e-a1a1af34d4da" providerId="ADAL" clId="{8C90F667-4A5F-411F-914E-C8F6167A95BB}" dt="2023-07-26T12:39:22.235" v="1475" actId="478"/>
          <ac:picMkLst>
            <pc:docMk/>
            <pc:sldMk cId="1146366761" sldId="2114"/>
            <ac:picMk id="787" creationId="{7FC3E586-A698-4692-8B4B-2BAE05656268}"/>
          </ac:picMkLst>
        </pc:picChg>
        <pc:picChg chg="del">
          <ac:chgData name="Andrea Mazzini (Nokia)" userId="f1211406-0d6c-4714-b16e-a1a1af34d4da" providerId="ADAL" clId="{8C90F667-4A5F-411F-914E-C8F6167A95BB}" dt="2023-07-26T12:39:22.235" v="1475" actId="478"/>
          <ac:picMkLst>
            <pc:docMk/>
            <pc:sldMk cId="1146366761" sldId="2114"/>
            <ac:picMk id="788" creationId="{C555B363-F599-4DBC-A436-4EC41982E395}"/>
          </ac:picMkLst>
        </pc:picChg>
        <pc:picChg chg="del">
          <ac:chgData name="Andrea Mazzini (Nokia)" userId="f1211406-0d6c-4714-b16e-a1a1af34d4da" providerId="ADAL" clId="{8C90F667-4A5F-411F-914E-C8F6167A95BB}" dt="2023-07-26T12:39:25.228" v="1476" actId="478"/>
          <ac:picMkLst>
            <pc:docMk/>
            <pc:sldMk cId="1146366761" sldId="2114"/>
            <ac:picMk id="795" creationId="{CDED916F-CE22-462C-A2F1-CF8EA17B456C}"/>
          </ac:picMkLst>
        </pc:picChg>
        <pc:picChg chg="del">
          <ac:chgData name="Andrea Mazzini (Nokia)" userId="f1211406-0d6c-4714-b16e-a1a1af34d4da" providerId="ADAL" clId="{8C90F667-4A5F-411F-914E-C8F6167A95BB}" dt="2023-07-26T12:39:25.228" v="1476" actId="478"/>
          <ac:picMkLst>
            <pc:docMk/>
            <pc:sldMk cId="1146366761" sldId="2114"/>
            <ac:picMk id="796" creationId="{78EF2761-4E8F-41E4-A4BA-4A7881B0BC49}"/>
          </ac:picMkLst>
        </pc:picChg>
        <pc:picChg chg="del">
          <ac:chgData name="Andrea Mazzini (Nokia)" userId="f1211406-0d6c-4714-b16e-a1a1af34d4da" providerId="ADAL" clId="{8C90F667-4A5F-411F-914E-C8F6167A95BB}" dt="2023-07-26T12:39:25.228" v="1476" actId="478"/>
          <ac:picMkLst>
            <pc:docMk/>
            <pc:sldMk cId="1146366761" sldId="2114"/>
            <ac:picMk id="797" creationId="{BF74BA61-E44A-46CA-B0C5-543EFC266906}"/>
          </ac:picMkLst>
        </pc:picChg>
        <pc:picChg chg="del">
          <ac:chgData name="Andrea Mazzini (Nokia)" userId="f1211406-0d6c-4714-b16e-a1a1af34d4da" providerId="ADAL" clId="{8C90F667-4A5F-411F-914E-C8F6167A95BB}" dt="2023-07-26T12:39:28.064" v="1477" actId="478"/>
          <ac:picMkLst>
            <pc:docMk/>
            <pc:sldMk cId="1146366761" sldId="2114"/>
            <ac:picMk id="826" creationId="{46CDD1C1-0AF3-4B33-ABA2-2707FF0E0822}"/>
          </ac:picMkLst>
        </pc:picChg>
        <pc:picChg chg="del">
          <ac:chgData name="Andrea Mazzini (Nokia)" userId="f1211406-0d6c-4714-b16e-a1a1af34d4da" providerId="ADAL" clId="{8C90F667-4A5F-411F-914E-C8F6167A95BB}" dt="2023-07-26T12:39:28.064" v="1477" actId="478"/>
          <ac:picMkLst>
            <pc:docMk/>
            <pc:sldMk cId="1146366761" sldId="2114"/>
            <ac:picMk id="827" creationId="{D77182BB-9E95-4DCB-A7B6-8EEE79304487}"/>
          </ac:picMkLst>
        </pc:picChg>
        <pc:picChg chg="del">
          <ac:chgData name="Andrea Mazzini (Nokia)" userId="f1211406-0d6c-4714-b16e-a1a1af34d4da" providerId="ADAL" clId="{8C90F667-4A5F-411F-914E-C8F6167A95BB}" dt="2023-07-26T12:39:28.064" v="1477" actId="478"/>
          <ac:picMkLst>
            <pc:docMk/>
            <pc:sldMk cId="1146366761" sldId="2114"/>
            <ac:picMk id="828" creationId="{DB4A378C-A508-411C-9BEC-6C8C2C2F000D}"/>
          </ac:picMkLst>
        </pc:picChg>
        <pc:picChg chg="del">
          <ac:chgData name="Andrea Mazzini (Nokia)" userId="f1211406-0d6c-4714-b16e-a1a1af34d4da" providerId="ADAL" clId="{8C90F667-4A5F-411F-914E-C8F6167A95BB}" dt="2023-07-26T12:39:30.052" v="1478" actId="478"/>
          <ac:picMkLst>
            <pc:docMk/>
            <pc:sldMk cId="1146366761" sldId="2114"/>
            <ac:picMk id="832" creationId="{C68D3B40-2052-4126-AB12-9AB096FCE7A5}"/>
          </ac:picMkLst>
        </pc:picChg>
        <pc:picChg chg="del">
          <ac:chgData name="Andrea Mazzini (Nokia)" userId="f1211406-0d6c-4714-b16e-a1a1af34d4da" providerId="ADAL" clId="{8C90F667-4A5F-411F-914E-C8F6167A95BB}" dt="2023-07-26T12:39:30.052" v="1478" actId="478"/>
          <ac:picMkLst>
            <pc:docMk/>
            <pc:sldMk cId="1146366761" sldId="2114"/>
            <ac:picMk id="833" creationId="{B1187D28-344F-4D3A-9AA5-9B5331F79BB0}"/>
          </ac:picMkLst>
        </pc:picChg>
        <pc:picChg chg="del">
          <ac:chgData name="Andrea Mazzini (Nokia)" userId="f1211406-0d6c-4714-b16e-a1a1af34d4da" providerId="ADAL" clId="{8C90F667-4A5F-411F-914E-C8F6167A95BB}" dt="2023-07-26T12:39:30.052" v="1478" actId="478"/>
          <ac:picMkLst>
            <pc:docMk/>
            <pc:sldMk cId="1146366761" sldId="2114"/>
            <ac:picMk id="834" creationId="{D9C58A79-E37C-404F-8582-BE50633CA61B}"/>
          </ac:picMkLst>
        </pc:picChg>
        <pc:cxnChg chg="add mod">
          <ac:chgData name="Andrea Mazzini (Nokia)" userId="f1211406-0d6c-4714-b16e-a1a1af34d4da" providerId="ADAL" clId="{8C90F667-4A5F-411F-914E-C8F6167A95BB}" dt="2023-07-26T12:39:55.986" v="1484" actId="1076"/>
          <ac:cxnSpMkLst>
            <pc:docMk/>
            <pc:sldMk cId="1146366761" sldId="2114"/>
            <ac:cxnSpMk id="3" creationId="{D4EBF651-52A2-D813-E03E-3D271FCFE341}"/>
          </ac:cxnSpMkLst>
        </pc:cxnChg>
        <pc:cxnChg chg="add mod">
          <ac:chgData name="Andrea Mazzini (Nokia)" userId="f1211406-0d6c-4714-b16e-a1a1af34d4da" providerId="ADAL" clId="{8C90F667-4A5F-411F-914E-C8F6167A95BB}" dt="2023-07-26T12:40:00.845" v="1486" actId="1076"/>
          <ac:cxnSpMkLst>
            <pc:docMk/>
            <pc:sldMk cId="1146366761" sldId="2114"/>
            <ac:cxnSpMk id="4" creationId="{2CDFC6AD-E6F6-94F7-E969-894B4A6FBEBD}"/>
          </ac:cxnSpMkLst>
        </pc:cxnChg>
      </pc:sldChg>
      <pc:sldChg chg="del">
        <pc:chgData name="Andrea Mazzini (Nokia)" userId="f1211406-0d6c-4714-b16e-a1a1af34d4da" providerId="ADAL" clId="{8C90F667-4A5F-411F-914E-C8F6167A95BB}" dt="2023-07-24T09:03:18.342" v="99" actId="47"/>
        <pc:sldMkLst>
          <pc:docMk/>
          <pc:sldMk cId="1875390229" sldId="2114"/>
        </pc:sldMkLst>
      </pc:sldChg>
      <pc:sldChg chg="addSp delSp modSp new del mod ord">
        <pc:chgData name="Andrea Mazzini (Nokia)" userId="f1211406-0d6c-4714-b16e-a1a1af34d4da" providerId="ADAL" clId="{8C90F667-4A5F-411F-914E-C8F6167A95BB}" dt="2023-07-30T14:40:30.574" v="4462" actId="2696"/>
        <pc:sldMkLst>
          <pc:docMk/>
          <pc:sldMk cId="3765765434" sldId="2115"/>
        </pc:sldMkLst>
        <pc:spChg chg="del">
          <ac:chgData name="Andrea Mazzini (Nokia)" userId="f1211406-0d6c-4714-b16e-a1a1af34d4da" providerId="ADAL" clId="{8C90F667-4A5F-411F-914E-C8F6167A95BB}" dt="2023-07-26T14:17:32.625" v="1572" actId="478"/>
          <ac:spMkLst>
            <pc:docMk/>
            <pc:sldMk cId="3765765434" sldId="2115"/>
            <ac:spMk id="2" creationId="{E19E7200-5B51-BBAC-3B0E-DAC1C279F9BF}"/>
          </ac:spMkLst>
        </pc:spChg>
        <pc:spChg chg="del">
          <ac:chgData name="Andrea Mazzini (Nokia)" userId="f1211406-0d6c-4714-b16e-a1a1af34d4da" providerId="ADAL" clId="{8C90F667-4A5F-411F-914E-C8F6167A95BB}" dt="2023-07-26T14:17:31.561" v="1571" actId="478"/>
          <ac:spMkLst>
            <pc:docMk/>
            <pc:sldMk cId="3765765434" sldId="2115"/>
            <ac:spMk id="3" creationId="{BC63A113-95B3-9674-DB34-CC0FA3BBBE25}"/>
          </ac:spMkLst>
        </pc:spChg>
        <pc:spChg chg="add mod">
          <ac:chgData name="Andrea Mazzini (Nokia)" userId="f1211406-0d6c-4714-b16e-a1a1af34d4da" providerId="ADAL" clId="{8C90F667-4A5F-411F-914E-C8F6167A95BB}" dt="2023-07-26T14:19:01.668" v="1643" actId="20577"/>
          <ac:spMkLst>
            <pc:docMk/>
            <pc:sldMk cId="3765765434" sldId="2115"/>
            <ac:spMk id="4" creationId="{5BDBCBCC-8DEF-FF59-27B0-02672534AE8B}"/>
          </ac:spMkLst>
        </pc:spChg>
        <pc:spChg chg="add del mod">
          <ac:chgData name="Andrea Mazzini (Nokia)" userId="f1211406-0d6c-4714-b16e-a1a1af34d4da" providerId="ADAL" clId="{8C90F667-4A5F-411F-914E-C8F6167A95BB}" dt="2023-07-26T14:19:04.864" v="1644" actId="478"/>
          <ac:spMkLst>
            <pc:docMk/>
            <pc:sldMk cId="3765765434" sldId="2115"/>
            <ac:spMk id="6" creationId="{82E8BC80-84AD-D96C-7063-05B75E288CF6}"/>
          </ac:spMkLst>
        </pc:spChg>
        <pc:spChg chg="add del mod">
          <ac:chgData name="Andrea Mazzini (Nokia)" userId="f1211406-0d6c-4714-b16e-a1a1af34d4da" providerId="ADAL" clId="{8C90F667-4A5F-411F-914E-C8F6167A95BB}" dt="2023-07-26T14:20:00.034" v="1650" actId="478"/>
          <ac:spMkLst>
            <pc:docMk/>
            <pc:sldMk cId="3765765434" sldId="2115"/>
            <ac:spMk id="7" creationId="{C5A88042-8181-CE77-B2A4-5B20ED15F62F}"/>
          </ac:spMkLst>
        </pc:spChg>
        <pc:spChg chg="add del mod">
          <ac:chgData name="Andrea Mazzini (Nokia)" userId="f1211406-0d6c-4714-b16e-a1a1af34d4da" providerId="ADAL" clId="{8C90F667-4A5F-411F-914E-C8F6167A95BB}" dt="2023-07-26T14:20:00.034" v="1650" actId="478"/>
          <ac:spMkLst>
            <pc:docMk/>
            <pc:sldMk cId="3765765434" sldId="2115"/>
            <ac:spMk id="11" creationId="{31ECA3CC-2E6B-690D-770D-BB35DA55892B}"/>
          </ac:spMkLst>
        </pc:spChg>
        <pc:spChg chg="add mod">
          <ac:chgData name="Andrea Mazzini (Nokia)" userId="f1211406-0d6c-4714-b16e-a1a1af34d4da" providerId="ADAL" clId="{8C90F667-4A5F-411F-914E-C8F6167A95BB}" dt="2023-07-30T09:36:10.226" v="3128" actId="571"/>
          <ac:spMkLst>
            <pc:docMk/>
            <pc:sldMk cId="3765765434" sldId="2115"/>
            <ac:spMk id="11" creationId="{8D9836F0-DDDC-CFCD-C262-1FC32D4035CC}"/>
          </ac:spMkLst>
        </pc:spChg>
        <pc:spChg chg="add del mod">
          <ac:chgData name="Andrea Mazzini (Nokia)" userId="f1211406-0d6c-4714-b16e-a1a1af34d4da" providerId="ADAL" clId="{8C90F667-4A5F-411F-914E-C8F6167A95BB}" dt="2023-07-26T14:20:00.034" v="1650" actId="478"/>
          <ac:spMkLst>
            <pc:docMk/>
            <pc:sldMk cId="3765765434" sldId="2115"/>
            <ac:spMk id="12" creationId="{5F8AA05A-101D-5829-6687-A31BC9B5B54C}"/>
          </ac:spMkLst>
        </pc:spChg>
        <pc:spChg chg="add del mod">
          <ac:chgData name="Andrea Mazzini (Nokia)" userId="f1211406-0d6c-4714-b16e-a1a1af34d4da" providerId="ADAL" clId="{8C90F667-4A5F-411F-914E-C8F6167A95BB}" dt="2023-07-30T09:38:48.792" v="3215"/>
          <ac:spMkLst>
            <pc:docMk/>
            <pc:sldMk cId="3765765434" sldId="2115"/>
            <ac:spMk id="12" creationId="{F5518DB0-BA80-8173-87DE-CD86ED751175}"/>
          </ac:spMkLst>
        </pc:spChg>
        <pc:spChg chg="add del mod">
          <ac:chgData name="Andrea Mazzini (Nokia)" userId="f1211406-0d6c-4714-b16e-a1a1af34d4da" providerId="ADAL" clId="{8C90F667-4A5F-411F-914E-C8F6167A95BB}" dt="2023-07-26T14:20:00.034" v="1650" actId="478"/>
          <ac:spMkLst>
            <pc:docMk/>
            <pc:sldMk cId="3765765434" sldId="2115"/>
            <ac:spMk id="13" creationId="{07B0CA24-06A8-42F2-F6BE-5F7AFB333C0E}"/>
          </ac:spMkLst>
        </pc:spChg>
        <pc:spChg chg="add del mod">
          <ac:chgData name="Andrea Mazzini (Nokia)" userId="f1211406-0d6c-4714-b16e-a1a1af34d4da" providerId="ADAL" clId="{8C90F667-4A5F-411F-914E-C8F6167A95BB}" dt="2023-07-30T09:38:48.792" v="3215"/>
          <ac:spMkLst>
            <pc:docMk/>
            <pc:sldMk cId="3765765434" sldId="2115"/>
            <ac:spMk id="13" creationId="{F9929353-48A7-A7FB-DE7A-936F2E71648A}"/>
          </ac:spMkLst>
        </pc:spChg>
        <pc:spChg chg="add del mod">
          <ac:chgData name="Andrea Mazzini (Nokia)" userId="f1211406-0d6c-4714-b16e-a1a1af34d4da" providerId="ADAL" clId="{8C90F667-4A5F-411F-914E-C8F6167A95BB}" dt="2023-07-26T14:20:00.034" v="1650" actId="478"/>
          <ac:spMkLst>
            <pc:docMk/>
            <pc:sldMk cId="3765765434" sldId="2115"/>
            <ac:spMk id="14" creationId="{61A7FE4F-31C8-0D0B-76ED-8EC907E4F89A}"/>
          </ac:spMkLst>
        </pc:spChg>
        <pc:spChg chg="add del mod">
          <ac:chgData name="Andrea Mazzini (Nokia)" userId="f1211406-0d6c-4714-b16e-a1a1af34d4da" providerId="ADAL" clId="{8C90F667-4A5F-411F-914E-C8F6167A95BB}" dt="2023-07-30T09:38:48.792" v="3215"/>
          <ac:spMkLst>
            <pc:docMk/>
            <pc:sldMk cId="3765765434" sldId="2115"/>
            <ac:spMk id="14" creationId="{B09B5B21-07A7-59DA-DFC8-92C29C786F6E}"/>
          </ac:spMkLst>
        </pc:spChg>
        <pc:spChg chg="add del mod">
          <ac:chgData name="Andrea Mazzini (Nokia)" userId="f1211406-0d6c-4714-b16e-a1a1af34d4da" providerId="ADAL" clId="{8C90F667-4A5F-411F-914E-C8F6167A95BB}" dt="2023-07-30T09:38:48.792" v="3215"/>
          <ac:spMkLst>
            <pc:docMk/>
            <pc:sldMk cId="3765765434" sldId="2115"/>
            <ac:spMk id="15" creationId="{EE9499D5-886C-81D9-435B-7CB717EDBDAF}"/>
          </ac:spMkLst>
        </pc:spChg>
        <pc:spChg chg="add del mod">
          <ac:chgData name="Andrea Mazzini (Nokia)" userId="f1211406-0d6c-4714-b16e-a1a1af34d4da" providerId="ADAL" clId="{8C90F667-4A5F-411F-914E-C8F6167A95BB}" dt="2023-07-26T14:20:00.034" v="1650" actId="478"/>
          <ac:spMkLst>
            <pc:docMk/>
            <pc:sldMk cId="3765765434" sldId="2115"/>
            <ac:spMk id="15" creationId="{F3ED1CDB-E453-A7BB-E6C7-C3E1DD666980}"/>
          </ac:spMkLst>
        </pc:spChg>
        <pc:spChg chg="add del mod">
          <ac:chgData name="Andrea Mazzini (Nokia)" userId="f1211406-0d6c-4714-b16e-a1a1af34d4da" providerId="ADAL" clId="{8C90F667-4A5F-411F-914E-C8F6167A95BB}" dt="2023-07-30T09:38:48.792" v="3215"/>
          <ac:spMkLst>
            <pc:docMk/>
            <pc:sldMk cId="3765765434" sldId="2115"/>
            <ac:spMk id="16" creationId="{90B1403B-6E10-05B3-FDFA-79B3606970EC}"/>
          </ac:spMkLst>
        </pc:spChg>
        <pc:spChg chg="add del mod">
          <ac:chgData name="Andrea Mazzini (Nokia)" userId="f1211406-0d6c-4714-b16e-a1a1af34d4da" providerId="ADAL" clId="{8C90F667-4A5F-411F-914E-C8F6167A95BB}" dt="2023-07-30T09:38:48.792" v="3215"/>
          <ac:spMkLst>
            <pc:docMk/>
            <pc:sldMk cId="3765765434" sldId="2115"/>
            <ac:spMk id="17" creationId="{E4B151CB-9D2C-067F-4877-118F70C04266}"/>
          </ac:spMkLst>
        </pc:spChg>
        <pc:spChg chg="add del mod">
          <ac:chgData name="Andrea Mazzini (Nokia)" userId="f1211406-0d6c-4714-b16e-a1a1af34d4da" providerId="ADAL" clId="{8C90F667-4A5F-411F-914E-C8F6167A95BB}" dt="2023-07-30T09:38:48.792" v="3215"/>
          <ac:spMkLst>
            <pc:docMk/>
            <pc:sldMk cId="3765765434" sldId="2115"/>
            <ac:spMk id="18" creationId="{0D7AC972-B8EE-7673-B0DF-7056F8B33D62}"/>
          </ac:spMkLst>
        </pc:spChg>
        <pc:spChg chg="add del mod">
          <ac:chgData name="Andrea Mazzini (Nokia)" userId="f1211406-0d6c-4714-b16e-a1a1af34d4da" providerId="ADAL" clId="{8C90F667-4A5F-411F-914E-C8F6167A95BB}" dt="2023-07-26T14:20:00.034" v="1650" actId="478"/>
          <ac:spMkLst>
            <pc:docMk/>
            <pc:sldMk cId="3765765434" sldId="2115"/>
            <ac:spMk id="19" creationId="{900D97F9-B23E-1D9E-35AE-41B205869E77}"/>
          </ac:spMkLst>
        </pc:spChg>
        <pc:spChg chg="add del mod">
          <ac:chgData name="Andrea Mazzini (Nokia)" userId="f1211406-0d6c-4714-b16e-a1a1af34d4da" providerId="ADAL" clId="{8C90F667-4A5F-411F-914E-C8F6167A95BB}" dt="2023-07-30T09:38:48.792" v="3215"/>
          <ac:spMkLst>
            <pc:docMk/>
            <pc:sldMk cId="3765765434" sldId="2115"/>
            <ac:spMk id="19" creationId="{B35D1100-EE8B-BEDD-9255-28745D4B0A64}"/>
          </ac:spMkLst>
        </pc:spChg>
        <pc:spChg chg="add del mod">
          <ac:chgData name="Andrea Mazzini (Nokia)" userId="f1211406-0d6c-4714-b16e-a1a1af34d4da" providerId="ADAL" clId="{8C90F667-4A5F-411F-914E-C8F6167A95BB}" dt="2023-07-26T14:20:00.034" v="1650" actId="478"/>
          <ac:spMkLst>
            <pc:docMk/>
            <pc:sldMk cId="3765765434" sldId="2115"/>
            <ac:spMk id="20" creationId="{54DED36D-7B26-9F1B-DCDE-A2D25B14BB82}"/>
          </ac:spMkLst>
        </pc:spChg>
        <pc:spChg chg="add del mod">
          <ac:chgData name="Andrea Mazzini (Nokia)" userId="f1211406-0d6c-4714-b16e-a1a1af34d4da" providerId="ADAL" clId="{8C90F667-4A5F-411F-914E-C8F6167A95BB}" dt="2023-07-30T09:38:48.792" v="3215"/>
          <ac:spMkLst>
            <pc:docMk/>
            <pc:sldMk cId="3765765434" sldId="2115"/>
            <ac:spMk id="20" creationId="{84222AC3-4435-12BE-F027-2D120208A11D}"/>
          </ac:spMkLst>
        </pc:spChg>
        <pc:spChg chg="add del mod">
          <ac:chgData name="Andrea Mazzini (Nokia)" userId="f1211406-0d6c-4714-b16e-a1a1af34d4da" providerId="ADAL" clId="{8C90F667-4A5F-411F-914E-C8F6167A95BB}" dt="2023-07-30T09:38:48.792" v="3215"/>
          <ac:spMkLst>
            <pc:docMk/>
            <pc:sldMk cId="3765765434" sldId="2115"/>
            <ac:spMk id="21" creationId="{673AAD8F-C82A-6FA8-DDA4-4C2D00A94649}"/>
          </ac:spMkLst>
        </pc:spChg>
        <pc:spChg chg="add del mod">
          <ac:chgData name="Andrea Mazzini (Nokia)" userId="f1211406-0d6c-4714-b16e-a1a1af34d4da" providerId="ADAL" clId="{8C90F667-4A5F-411F-914E-C8F6167A95BB}" dt="2023-07-26T14:20:00.034" v="1650" actId="478"/>
          <ac:spMkLst>
            <pc:docMk/>
            <pc:sldMk cId="3765765434" sldId="2115"/>
            <ac:spMk id="21" creationId="{DE7F2CA9-F06B-86A7-3994-470AF37DB06A}"/>
          </ac:spMkLst>
        </pc:spChg>
        <pc:spChg chg="add del mod">
          <ac:chgData name="Andrea Mazzini (Nokia)" userId="f1211406-0d6c-4714-b16e-a1a1af34d4da" providerId="ADAL" clId="{8C90F667-4A5F-411F-914E-C8F6167A95BB}" dt="2023-07-30T09:38:48.792" v="3215"/>
          <ac:spMkLst>
            <pc:docMk/>
            <pc:sldMk cId="3765765434" sldId="2115"/>
            <ac:spMk id="22" creationId="{4F880184-6FF4-272F-6593-894CA3118A69}"/>
          </ac:spMkLst>
        </pc:spChg>
        <pc:spChg chg="add del mod">
          <ac:chgData name="Andrea Mazzini (Nokia)" userId="f1211406-0d6c-4714-b16e-a1a1af34d4da" providerId="ADAL" clId="{8C90F667-4A5F-411F-914E-C8F6167A95BB}" dt="2023-07-26T14:20:00.034" v="1650" actId="478"/>
          <ac:spMkLst>
            <pc:docMk/>
            <pc:sldMk cId="3765765434" sldId="2115"/>
            <ac:spMk id="22" creationId="{E5FC1989-D57D-F679-2911-74CE7782AB72}"/>
          </ac:spMkLst>
        </pc:spChg>
        <pc:spChg chg="add del mod">
          <ac:chgData name="Andrea Mazzini (Nokia)" userId="f1211406-0d6c-4714-b16e-a1a1af34d4da" providerId="ADAL" clId="{8C90F667-4A5F-411F-914E-C8F6167A95BB}" dt="2023-07-30T09:38:48.792" v="3215"/>
          <ac:spMkLst>
            <pc:docMk/>
            <pc:sldMk cId="3765765434" sldId="2115"/>
            <ac:spMk id="23" creationId="{28E68FAD-6281-6E28-A612-8BDF9F93FBB2}"/>
          </ac:spMkLst>
        </pc:spChg>
        <pc:spChg chg="add del mod">
          <ac:chgData name="Andrea Mazzini (Nokia)" userId="f1211406-0d6c-4714-b16e-a1a1af34d4da" providerId="ADAL" clId="{8C90F667-4A5F-411F-914E-C8F6167A95BB}" dt="2023-07-26T14:20:00.034" v="1650" actId="478"/>
          <ac:spMkLst>
            <pc:docMk/>
            <pc:sldMk cId="3765765434" sldId="2115"/>
            <ac:spMk id="23" creationId="{E4FA8FE0-13FF-9406-4CA9-E8894F2A976E}"/>
          </ac:spMkLst>
        </pc:spChg>
        <pc:spChg chg="add del mod">
          <ac:chgData name="Andrea Mazzini (Nokia)" userId="f1211406-0d6c-4714-b16e-a1a1af34d4da" providerId="ADAL" clId="{8C90F667-4A5F-411F-914E-C8F6167A95BB}" dt="2023-07-26T14:20:00.034" v="1650" actId="478"/>
          <ac:spMkLst>
            <pc:docMk/>
            <pc:sldMk cId="3765765434" sldId="2115"/>
            <ac:spMk id="24" creationId="{4DDE411B-E174-952E-B57F-159A871D7FAF}"/>
          </ac:spMkLst>
        </pc:spChg>
        <pc:spChg chg="add del mod">
          <ac:chgData name="Andrea Mazzini (Nokia)" userId="f1211406-0d6c-4714-b16e-a1a1af34d4da" providerId="ADAL" clId="{8C90F667-4A5F-411F-914E-C8F6167A95BB}" dt="2023-07-30T09:38:48.792" v="3215"/>
          <ac:spMkLst>
            <pc:docMk/>
            <pc:sldMk cId="3765765434" sldId="2115"/>
            <ac:spMk id="24" creationId="{5A597495-4D3B-2207-AB21-7786A8ACCCA8}"/>
          </ac:spMkLst>
        </pc:spChg>
        <pc:spChg chg="add del mod">
          <ac:chgData name="Andrea Mazzini (Nokia)" userId="f1211406-0d6c-4714-b16e-a1a1af34d4da" providerId="ADAL" clId="{8C90F667-4A5F-411F-914E-C8F6167A95BB}" dt="2023-07-30T09:38:48.792" v="3215"/>
          <ac:spMkLst>
            <pc:docMk/>
            <pc:sldMk cId="3765765434" sldId="2115"/>
            <ac:spMk id="25" creationId="{59B2CEDF-31F5-E789-8087-6F6308945DB3}"/>
          </ac:spMkLst>
        </pc:spChg>
        <pc:spChg chg="add del mod">
          <ac:chgData name="Andrea Mazzini (Nokia)" userId="f1211406-0d6c-4714-b16e-a1a1af34d4da" providerId="ADAL" clId="{8C90F667-4A5F-411F-914E-C8F6167A95BB}" dt="2023-07-30T09:38:48.792" v="3215"/>
          <ac:spMkLst>
            <pc:docMk/>
            <pc:sldMk cId="3765765434" sldId="2115"/>
            <ac:spMk id="26" creationId="{A32DD0F0-2B22-296B-C700-037ED9FF6273}"/>
          </ac:spMkLst>
        </pc:spChg>
        <pc:spChg chg="add del mod">
          <ac:chgData name="Andrea Mazzini (Nokia)" userId="f1211406-0d6c-4714-b16e-a1a1af34d4da" providerId="ADAL" clId="{8C90F667-4A5F-411F-914E-C8F6167A95BB}" dt="2023-07-30T09:38:48.792" v="3215"/>
          <ac:spMkLst>
            <pc:docMk/>
            <pc:sldMk cId="3765765434" sldId="2115"/>
            <ac:spMk id="27" creationId="{EE3730B8-0F03-617A-5D62-4CACD7B6EAED}"/>
          </ac:spMkLst>
        </pc:spChg>
        <pc:spChg chg="add del mod">
          <ac:chgData name="Andrea Mazzini (Nokia)" userId="f1211406-0d6c-4714-b16e-a1a1af34d4da" providerId="ADAL" clId="{8C90F667-4A5F-411F-914E-C8F6167A95BB}" dt="2023-07-26T14:20:00.034" v="1650" actId="478"/>
          <ac:spMkLst>
            <pc:docMk/>
            <pc:sldMk cId="3765765434" sldId="2115"/>
            <ac:spMk id="28" creationId="{36ED01F5-7BAA-E8E2-7498-193A0859A09B}"/>
          </ac:spMkLst>
        </pc:spChg>
        <pc:spChg chg="add del mod">
          <ac:chgData name="Andrea Mazzini (Nokia)" userId="f1211406-0d6c-4714-b16e-a1a1af34d4da" providerId="ADAL" clId="{8C90F667-4A5F-411F-914E-C8F6167A95BB}" dt="2023-07-30T09:38:48.792" v="3215"/>
          <ac:spMkLst>
            <pc:docMk/>
            <pc:sldMk cId="3765765434" sldId="2115"/>
            <ac:spMk id="28" creationId="{D60F75D8-130A-37CE-BADE-0534A7507DBC}"/>
          </ac:spMkLst>
        </pc:spChg>
        <pc:spChg chg="add del mod">
          <ac:chgData name="Andrea Mazzini (Nokia)" userId="f1211406-0d6c-4714-b16e-a1a1af34d4da" providerId="ADAL" clId="{8C90F667-4A5F-411F-914E-C8F6167A95BB}" dt="2023-07-26T14:20:00.034" v="1650" actId="478"/>
          <ac:spMkLst>
            <pc:docMk/>
            <pc:sldMk cId="3765765434" sldId="2115"/>
            <ac:spMk id="29" creationId="{0144D1A9-1B34-56CA-91BE-ECA634DF18C1}"/>
          </ac:spMkLst>
        </pc:spChg>
        <pc:spChg chg="add del mod">
          <ac:chgData name="Andrea Mazzini (Nokia)" userId="f1211406-0d6c-4714-b16e-a1a1af34d4da" providerId="ADAL" clId="{8C90F667-4A5F-411F-914E-C8F6167A95BB}" dt="2023-07-26T14:20:00.034" v="1650" actId="478"/>
          <ac:spMkLst>
            <pc:docMk/>
            <pc:sldMk cId="3765765434" sldId="2115"/>
            <ac:spMk id="33" creationId="{CD110952-43E0-FCA8-805D-1A4B16A39B0C}"/>
          </ac:spMkLst>
        </pc:spChg>
        <pc:spChg chg="add del mod">
          <ac:chgData name="Andrea Mazzini (Nokia)" userId="f1211406-0d6c-4714-b16e-a1a1af34d4da" providerId="ADAL" clId="{8C90F667-4A5F-411F-914E-C8F6167A95BB}" dt="2023-07-26T14:20:00.034" v="1650" actId="478"/>
          <ac:spMkLst>
            <pc:docMk/>
            <pc:sldMk cId="3765765434" sldId="2115"/>
            <ac:spMk id="34" creationId="{2D59BC0C-92DC-AC64-76D7-07E8B37C3C42}"/>
          </ac:spMkLst>
        </pc:spChg>
        <pc:spChg chg="add del mod">
          <ac:chgData name="Andrea Mazzini (Nokia)" userId="f1211406-0d6c-4714-b16e-a1a1af34d4da" providerId="ADAL" clId="{8C90F667-4A5F-411F-914E-C8F6167A95BB}" dt="2023-07-26T14:20:00.034" v="1650" actId="478"/>
          <ac:spMkLst>
            <pc:docMk/>
            <pc:sldMk cId="3765765434" sldId="2115"/>
            <ac:spMk id="35" creationId="{8DB001C4-F3BE-A6E1-9F99-EA2D13D11F26}"/>
          </ac:spMkLst>
        </pc:spChg>
        <pc:spChg chg="add del mod">
          <ac:chgData name="Andrea Mazzini (Nokia)" userId="f1211406-0d6c-4714-b16e-a1a1af34d4da" providerId="ADAL" clId="{8C90F667-4A5F-411F-914E-C8F6167A95BB}" dt="2023-07-26T14:20:00.034" v="1650" actId="478"/>
          <ac:spMkLst>
            <pc:docMk/>
            <pc:sldMk cId="3765765434" sldId="2115"/>
            <ac:spMk id="36" creationId="{A28316CE-B2AD-628D-926E-CD7DE2BCF663}"/>
          </ac:spMkLst>
        </pc:spChg>
        <pc:spChg chg="add del mod">
          <ac:chgData name="Andrea Mazzini (Nokia)" userId="f1211406-0d6c-4714-b16e-a1a1af34d4da" providerId="ADAL" clId="{8C90F667-4A5F-411F-914E-C8F6167A95BB}" dt="2023-07-26T14:20:00.034" v="1650" actId="478"/>
          <ac:spMkLst>
            <pc:docMk/>
            <pc:sldMk cId="3765765434" sldId="2115"/>
            <ac:spMk id="40" creationId="{6FB299D1-570C-A49D-10F0-1B99CCCBE7AA}"/>
          </ac:spMkLst>
        </pc:spChg>
        <pc:spChg chg="add del mod">
          <ac:chgData name="Andrea Mazzini (Nokia)" userId="f1211406-0d6c-4714-b16e-a1a1af34d4da" providerId="ADAL" clId="{8C90F667-4A5F-411F-914E-C8F6167A95BB}" dt="2023-07-26T14:20:00.034" v="1650" actId="478"/>
          <ac:spMkLst>
            <pc:docMk/>
            <pc:sldMk cId="3765765434" sldId="2115"/>
            <ac:spMk id="41" creationId="{4AB6860C-2758-CBEB-6E9C-22BF160ACA72}"/>
          </ac:spMkLst>
        </pc:spChg>
        <pc:spChg chg="add del mod">
          <ac:chgData name="Andrea Mazzini (Nokia)" userId="f1211406-0d6c-4714-b16e-a1a1af34d4da" providerId="ADAL" clId="{8C90F667-4A5F-411F-914E-C8F6167A95BB}" dt="2023-07-26T14:20:00.034" v="1650" actId="478"/>
          <ac:spMkLst>
            <pc:docMk/>
            <pc:sldMk cId="3765765434" sldId="2115"/>
            <ac:spMk id="42" creationId="{6E704755-E5D8-9B6D-14B6-ACDED94D3392}"/>
          </ac:spMkLst>
        </pc:spChg>
        <pc:spChg chg="add del mod">
          <ac:chgData name="Andrea Mazzini (Nokia)" userId="f1211406-0d6c-4714-b16e-a1a1af34d4da" providerId="ADAL" clId="{8C90F667-4A5F-411F-914E-C8F6167A95BB}" dt="2023-07-26T14:20:00.034" v="1650" actId="478"/>
          <ac:spMkLst>
            <pc:docMk/>
            <pc:sldMk cId="3765765434" sldId="2115"/>
            <ac:spMk id="46" creationId="{6CCE7E33-2B6F-943E-9C7D-4AE5BB919E56}"/>
          </ac:spMkLst>
        </pc:spChg>
        <pc:spChg chg="add del mod">
          <ac:chgData name="Andrea Mazzini (Nokia)" userId="f1211406-0d6c-4714-b16e-a1a1af34d4da" providerId="ADAL" clId="{8C90F667-4A5F-411F-914E-C8F6167A95BB}" dt="2023-07-26T14:20:00.034" v="1650" actId="478"/>
          <ac:spMkLst>
            <pc:docMk/>
            <pc:sldMk cId="3765765434" sldId="2115"/>
            <ac:spMk id="47" creationId="{7453589A-20FC-283D-9563-09B55CF0DDAB}"/>
          </ac:spMkLst>
        </pc:spChg>
        <pc:spChg chg="add del mod">
          <ac:chgData name="Andrea Mazzini (Nokia)" userId="f1211406-0d6c-4714-b16e-a1a1af34d4da" providerId="ADAL" clId="{8C90F667-4A5F-411F-914E-C8F6167A95BB}" dt="2023-07-26T14:20:00.034" v="1650" actId="478"/>
          <ac:spMkLst>
            <pc:docMk/>
            <pc:sldMk cId="3765765434" sldId="2115"/>
            <ac:spMk id="48" creationId="{C9D6F67C-1650-8222-71FD-B6A466CEF8F1}"/>
          </ac:spMkLst>
        </pc:spChg>
        <pc:spChg chg="add del mod">
          <ac:chgData name="Andrea Mazzini (Nokia)" userId="f1211406-0d6c-4714-b16e-a1a1af34d4da" providerId="ADAL" clId="{8C90F667-4A5F-411F-914E-C8F6167A95BB}" dt="2023-07-26T14:20:00.034" v="1650" actId="478"/>
          <ac:spMkLst>
            <pc:docMk/>
            <pc:sldMk cId="3765765434" sldId="2115"/>
            <ac:spMk id="49" creationId="{87062443-ADB7-F4DD-40D1-9E22DDA6C0D4}"/>
          </ac:spMkLst>
        </pc:spChg>
        <pc:spChg chg="add del mod">
          <ac:chgData name="Andrea Mazzini (Nokia)" userId="f1211406-0d6c-4714-b16e-a1a1af34d4da" providerId="ADAL" clId="{8C90F667-4A5F-411F-914E-C8F6167A95BB}" dt="2023-07-26T14:20:00.034" v="1650" actId="478"/>
          <ac:spMkLst>
            <pc:docMk/>
            <pc:sldMk cId="3765765434" sldId="2115"/>
            <ac:spMk id="50" creationId="{8C1DE2BF-5EEA-64E8-FD97-FD430278AF4F}"/>
          </ac:spMkLst>
        </pc:spChg>
        <pc:spChg chg="add del mod">
          <ac:chgData name="Andrea Mazzini (Nokia)" userId="f1211406-0d6c-4714-b16e-a1a1af34d4da" providerId="ADAL" clId="{8C90F667-4A5F-411F-914E-C8F6167A95BB}" dt="2023-07-26T14:20:00.034" v="1650" actId="478"/>
          <ac:spMkLst>
            <pc:docMk/>
            <pc:sldMk cId="3765765434" sldId="2115"/>
            <ac:spMk id="51" creationId="{30A251B8-89D7-0363-B683-77C371A4160F}"/>
          </ac:spMkLst>
        </pc:spChg>
        <pc:spChg chg="add del mod">
          <ac:chgData name="Andrea Mazzini (Nokia)" userId="f1211406-0d6c-4714-b16e-a1a1af34d4da" providerId="ADAL" clId="{8C90F667-4A5F-411F-914E-C8F6167A95BB}" dt="2023-07-26T14:20:00.034" v="1650" actId="478"/>
          <ac:spMkLst>
            <pc:docMk/>
            <pc:sldMk cId="3765765434" sldId="2115"/>
            <ac:spMk id="52" creationId="{CF8DCA91-4ABA-FE02-6C57-F4D1DC863930}"/>
          </ac:spMkLst>
        </pc:spChg>
        <pc:spChg chg="add del mod">
          <ac:chgData name="Andrea Mazzini (Nokia)" userId="f1211406-0d6c-4714-b16e-a1a1af34d4da" providerId="ADAL" clId="{8C90F667-4A5F-411F-914E-C8F6167A95BB}" dt="2023-07-26T14:20:00.034" v="1650" actId="478"/>
          <ac:spMkLst>
            <pc:docMk/>
            <pc:sldMk cId="3765765434" sldId="2115"/>
            <ac:spMk id="53" creationId="{E1286DB8-E6BE-3BA2-0335-5D632A3291D8}"/>
          </ac:spMkLst>
        </pc:spChg>
        <pc:spChg chg="add del mod">
          <ac:chgData name="Andrea Mazzini (Nokia)" userId="f1211406-0d6c-4714-b16e-a1a1af34d4da" providerId="ADAL" clId="{8C90F667-4A5F-411F-914E-C8F6167A95BB}" dt="2023-07-26T14:20:00.034" v="1650" actId="478"/>
          <ac:spMkLst>
            <pc:docMk/>
            <pc:sldMk cId="3765765434" sldId="2115"/>
            <ac:spMk id="54" creationId="{A2C69C1A-A69F-69DD-AAC0-423F325C93D3}"/>
          </ac:spMkLst>
        </pc:spChg>
        <pc:spChg chg="add del mod">
          <ac:chgData name="Andrea Mazzini (Nokia)" userId="f1211406-0d6c-4714-b16e-a1a1af34d4da" providerId="ADAL" clId="{8C90F667-4A5F-411F-914E-C8F6167A95BB}" dt="2023-07-26T14:20:00.034" v="1650" actId="478"/>
          <ac:spMkLst>
            <pc:docMk/>
            <pc:sldMk cId="3765765434" sldId="2115"/>
            <ac:spMk id="55" creationId="{F27637B5-7069-91F2-B7FD-F64987976962}"/>
          </ac:spMkLst>
        </pc:spChg>
        <pc:spChg chg="add del mod">
          <ac:chgData name="Andrea Mazzini (Nokia)" userId="f1211406-0d6c-4714-b16e-a1a1af34d4da" providerId="ADAL" clId="{8C90F667-4A5F-411F-914E-C8F6167A95BB}" dt="2023-07-26T14:20:00.034" v="1650" actId="478"/>
          <ac:spMkLst>
            <pc:docMk/>
            <pc:sldMk cId="3765765434" sldId="2115"/>
            <ac:spMk id="56" creationId="{2949B520-3C8D-018F-5789-B154F883B01E}"/>
          </ac:spMkLst>
        </pc:spChg>
        <pc:spChg chg="add del mod">
          <ac:chgData name="Andrea Mazzini (Nokia)" userId="f1211406-0d6c-4714-b16e-a1a1af34d4da" providerId="ADAL" clId="{8C90F667-4A5F-411F-914E-C8F6167A95BB}" dt="2023-07-26T14:20:00.034" v="1650" actId="478"/>
          <ac:spMkLst>
            <pc:docMk/>
            <pc:sldMk cId="3765765434" sldId="2115"/>
            <ac:spMk id="57" creationId="{D1D94DB0-3263-622E-8F9E-D9B4BFE9F78C}"/>
          </ac:spMkLst>
        </pc:spChg>
        <pc:spChg chg="add del mod">
          <ac:chgData name="Andrea Mazzini (Nokia)" userId="f1211406-0d6c-4714-b16e-a1a1af34d4da" providerId="ADAL" clId="{8C90F667-4A5F-411F-914E-C8F6167A95BB}" dt="2023-07-26T14:20:00.034" v="1650" actId="478"/>
          <ac:spMkLst>
            <pc:docMk/>
            <pc:sldMk cId="3765765434" sldId="2115"/>
            <ac:spMk id="58" creationId="{734B14D1-66BF-4BA5-678B-F5783F90DA66}"/>
          </ac:spMkLst>
        </pc:spChg>
        <pc:spChg chg="add del mod">
          <ac:chgData name="Andrea Mazzini (Nokia)" userId="f1211406-0d6c-4714-b16e-a1a1af34d4da" providerId="ADAL" clId="{8C90F667-4A5F-411F-914E-C8F6167A95BB}" dt="2023-07-26T14:20:00.034" v="1650" actId="478"/>
          <ac:spMkLst>
            <pc:docMk/>
            <pc:sldMk cId="3765765434" sldId="2115"/>
            <ac:spMk id="61" creationId="{DAA98434-E2A6-43D7-579A-A3555F65CD44}"/>
          </ac:spMkLst>
        </pc:spChg>
        <pc:spChg chg="add mod">
          <ac:chgData name="Andrea Mazzini (Nokia)" userId="f1211406-0d6c-4714-b16e-a1a1af34d4da" providerId="ADAL" clId="{8C90F667-4A5F-411F-914E-C8F6167A95BB}" dt="2023-07-30T09:42:19.621" v="3258" actId="1037"/>
          <ac:spMkLst>
            <pc:docMk/>
            <pc:sldMk cId="3765765434" sldId="2115"/>
            <ac:spMk id="65" creationId="{137BE797-BC5F-F49F-E3AF-37D289806EEC}"/>
          </ac:spMkLst>
        </pc:spChg>
        <pc:spChg chg="add del mod">
          <ac:chgData name="Andrea Mazzini (Nokia)" userId="f1211406-0d6c-4714-b16e-a1a1af34d4da" providerId="ADAL" clId="{8C90F667-4A5F-411F-914E-C8F6167A95BB}" dt="2023-07-26T14:20:00.034" v="1650" actId="478"/>
          <ac:spMkLst>
            <pc:docMk/>
            <pc:sldMk cId="3765765434" sldId="2115"/>
            <ac:spMk id="65" creationId="{76263106-E94C-6342-07F3-6918047818C3}"/>
          </ac:spMkLst>
        </pc:spChg>
        <pc:spChg chg="add mod">
          <ac:chgData name="Andrea Mazzini (Nokia)" userId="f1211406-0d6c-4714-b16e-a1a1af34d4da" providerId="ADAL" clId="{8C90F667-4A5F-411F-914E-C8F6167A95BB}" dt="2023-07-30T09:43:23.844" v="3309" actId="1038"/>
          <ac:spMkLst>
            <pc:docMk/>
            <pc:sldMk cId="3765765434" sldId="2115"/>
            <ac:spMk id="66" creationId="{70B8C555-0A1B-A34E-9A0F-FA28A11971AC}"/>
          </ac:spMkLst>
        </pc:spChg>
        <pc:spChg chg="add del mod">
          <ac:chgData name="Andrea Mazzini (Nokia)" userId="f1211406-0d6c-4714-b16e-a1a1af34d4da" providerId="ADAL" clId="{8C90F667-4A5F-411F-914E-C8F6167A95BB}" dt="2023-07-26T14:20:00.034" v="1650" actId="478"/>
          <ac:spMkLst>
            <pc:docMk/>
            <pc:sldMk cId="3765765434" sldId="2115"/>
            <ac:spMk id="66" creationId="{EA109615-102D-36AA-839D-A93F2738EADA}"/>
          </ac:spMkLst>
        </pc:spChg>
        <pc:spChg chg="add mod">
          <ac:chgData name="Andrea Mazzini (Nokia)" userId="f1211406-0d6c-4714-b16e-a1a1af34d4da" providerId="ADAL" clId="{8C90F667-4A5F-411F-914E-C8F6167A95BB}" dt="2023-07-30T09:43:23.844" v="3309" actId="1038"/>
          <ac:spMkLst>
            <pc:docMk/>
            <pc:sldMk cId="3765765434" sldId="2115"/>
            <ac:spMk id="67" creationId="{A1BE12EF-283B-4F6C-ADD4-17AD16170D6D}"/>
          </ac:spMkLst>
        </pc:spChg>
        <pc:spChg chg="add del mod">
          <ac:chgData name="Andrea Mazzini (Nokia)" userId="f1211406-0d6c-4714-b16e-a1a1af34d4da" providerId="ADAL" clId="{8C90F667-4A5F-411F-914E-C8F6167A95BB}" dt="2023-07-26T14:20:00.034" v="1650" actId="478"/>
          <ac:spMkLst>
            <pc:docMk/>
            <pc:sldMk cId="3765765434" sldId="2115"/>
            <ac:spMk id="67" creationId="{D49BFFAE-A6A2-8B05-3FFE-96F30E5D11D2}"/>
          </ac:spMkLst>
        </pc:spChg>
        <pc:spChg chg="add mod">
          <ac:chgData name="Andrea Mazzini (Nokia)" userId="f1211406-0d6c-4714-b16e-a1a1af34d4da" providerId="ADAL" clId="{8C90F667-4A5F-411F-914E-C8F6167A95BB}" dt="2023-07-30T09:42:19.621" v="3258" actId="1037"/>
          <ac:spMkLst>
            <pc:docMk/>
            <pc:sldMk cId="3765765434" sldId="2115"/>
            <ac:spMk id="68" creationId="{20A2064A-1AFC-8D7D-AAC4-5094956BB7EF}"/>
          </ac:spMkLst>
        </pc:spChg>
        <pc:spChg chg="add mod">
          <ac:chgData name="Andrea Mazzini (Nokia)" userId="f1211406-0d6c-4714-b16e-a1a1af34d4da" providerId="ADAL" clId="{8C90F667-4A5F-411F-914E-C8F6167A95BB}" dt="2023-07-30T09:43:23.844" v="3309" actId="1038"/>
          <ac:spMkLst>
            <pc:docMk/>
            <pc:sldMk cId="3765765434" sldId="2115"/>
            <ac:spMk id="69" creationId="{7D6BAD77-5EB5-FB50-C022-BE9211C36C0F}"/>
          </ac:spMkLst>
        </pc:spChg>
        <pc:spChg chg="add mod">
          <ac:chgData name="Andrea Mazzini (Nokia)" userId="f1211406-0d6c-4714-b16e-a1a1af34d4da" providerId="ADAL" clId="{8C90F667-4A5F-411F-914E-C8F6167A95BB}" dt="2023-07-30T09:42:19.621" v="3258" actId="1037"/>
          <ac:spMkLst>
            <pc:docMk/>
            <pc:sldMk cId="3765765434" sldId="2115"/>
            <ac:spMk id="70" creationId="{671C9191-3131-3237-01FD-269E2115C1F6}"/>
          </ac:spMkLst>
        </pc:spChg>
        <pc:spChg chg="add del mod">
          <ac:chgData name="Andrea Mazzini (Nokia)" userId="f1211406-0d6c-4714-b16e-a1a1af34d4da" providerId="ADAL" clId="{8C90F667-4A5F-411F-914E-C8F6167A95BB}" dt="2023-07-26T14:20:00.034" v="1650" actId="478"/>
          <ac:spMkLst>
            <pc:docMk/>
            <pc:sldMk cId="3765765434" sldId="2115"/>
            <ac:spMk id="71" creationId="{937BA1F5-3553-01BB-4D58-06D7242586CA}"/>
          </ac:spMkLst>
        </pc:spChg>
        <pc:spChg chg="add mod">
          <ac:chgData name="Andrea Mazzini (Nokia)" userId="f1211406-0d6c-4714-b16e-a1a1af34d4da" providerId="ADAL" clId="{8C90F667-4A5F-411F-914E-C8F6167A95BB}" dt="2023-07-30T09:42:19.621" v="3258" actId="1037"/>
          <ac:spMkLst>
            <pc:docMk/>
            <pc:sldMk cId="3765765434" sldId="2115"/>
            <ac:spMk id="71" creationId="{B5F2207E-611B-0750-B4BF-CE6C58BFC61F}"/>
          </ac:spMkLst>
        </pc:spChg>
        <pc:spChg chg="add del mod">
          <ac:chgData name="Andrea Mazzini (Nokia)" userId="f1211406-0d6c-4714-b16e-a1a1af34d4da" providerId="ADAL" clId="{8C90F667-4A5F-411F-914E-C8F6167A95BB}" dt="2023-07-26T14:20:00.034" v="1650" actId="478"/>
          <ac:spMkLst>
            <pc:docMk/>
            <pc:sldMk cId="3765765434" sldId="2115"/>
            <ac:spMk id="72" creationId="{B7EFFC77-6899-9857-A449-821E4E39A356}"/>
          </ac:spMkLst>
        </pc:spChg>
        <pc:spChg chg="add mod">
          <ac:chgData name="Andrea Mazzini (Nokia)" userId="f1211406-0d6c-4714-b16e-a1a1af34d4da" providerId="ADAL" clId="{8C90F667-4A5F-411F-914E-C8F6167A95BB}" dt="2023-07-30T09:42:19.621" v="3258" actId="1037"/>
          <ac:spMkLst>
            <pc:docMk/>
            <pc:sldMk cId="3765765434" sldId="2115"/>
            <ac:spMk id="72" creationId="{F5E83D74-4FBB-5F9E-3C62-B3CE4CEA4D1B}"/>
          </ac:spMkLst>
        </pc:spChg>
        <pc:spChg chg="add del mod">
          <ac:chgData name="Andrea Mazzini (Nokia)" userId="f1211406-0d6c-4714-b16e-a1a1af34d4da" providerId="ADAL" clId="{8C90F667-4A5F-411F-914E-C8F6167A95BB}" dt="2023-07-26T14:20:00.034" v="1650" actId="478"/>
          <ac:spMkLst>
            <pc:docMk/>
            <pc:sldMk cId="3765765434" sldId="2115"/>
            <ac:spMk id="73" creationId="{48DC96AE-28E1-F44D-E258-2ED94C7CEBF3}"/>
          </ac:spMkLst>
        </pc:spChg>
        <pc:spChg chg="add mod">
          <ac:chgData name="Andrea Mazzini (Nokia)" userId="f1211406-0d6c-4714-b16e-a1a1af34d4da" providerId="ADAL" clId="{8C90F667-4A5F-411F-914E-C8F6167A95BB}" dt="2023-07-30T09:42:19.621" v="3258" actId="1037"/>
          <ac:spMkLst>
            <pc:docMk/>
            <pc:sldMk cId="3765765434" sldId="2115"/>
            <ac:spMk id="73" creationId="{DFC39F5E-8786-2120-6763-13D39478D83A}"/>
          </ac:spMkLst>
        </pc:spChg>
        <pc:spChg chg="add mod">
          <ac:chgData name="Andrea Mazzini (Nokia)" userId="f1211406-0d6c-4714-b16e-a1a1af34d4da" providerId="ADAL" clId="{8C90F667-4A5F-411F-914E-C8F6167A95BB}" dt="2023-07-30T09:42:19.621" v="3258" actId="1037"/>
          <ac:spMkLst>
            <pc:docMk/>
            <pc:sldMk cId="3765765434" sldId="2115"/>
            <ac:spMk id="74" creationId="{C91292FA-D259-8705-ABD3-1FD22EBB844A}"/>
          </ac:spMkLst>
        </pc:spChg>
        <pc:spChg chg="add del mod">
          <ac:chgData name="Andrea Mazzini (Nokia)" userId="f1211406-0d6c-4714-b16e-a1a1af34d4da" providerId="ADAL" clId="{8C90F667-4A5F-411F-914E-C8F6167A95BB}" dt="2023-07-26T14:20:00.034" v="1650" actId="478"/>
          <ac:spMkLst>
            <pc:docMk/>
            <pc:sldMk cId="3765765434" sldId="2115"/>
            <ac:spMk id="74" creationId="{D8D33488-6390-B188-75B6-EC70C4394BB5}"/>
          </ac:spMkLst>
        </pc:spChg>
        <pc:spChg chg="add mod">
          <ac:chgData name="Andrea Mazzini (Nokia)" userId="f1211406-0d6c-4714-b16e-a1a1af34d4da" providerId="ADAL" clId="{8C90F667-4A5F-411F-914E-C8F6167A95BB}" dt="2023-07-30T09:42:19.621" v="3258" actId="1037"/>
          <ac:spMkLst>
            <pc:docMk/>
            <pc:sldMk cId="3765765434" sldId="2115"/>
            <ac:spMk id="75" creationId="{03BCD5AE-EA11-E692-94BD-D8B2B8CE56A4}"/>
          </ac:spMkLst>
        </pc:spChg>
        <pc:spChg chg="add del mod">
          <ac:chgData name="Andrea Mazzini (Nokia)" userId="f1211406-0d6c-4714-b16e-a1a1af34d4da" providerId="ADAL" clId="{8C90F667-4A5F-411F-914E-C8F6167A95BB}" dt="2023-07-26T14:20:00.034" v="1650" actId="478"/>
          <ac:spMkLst>
            <pc:docMk/>
            <pc:sldMk cId="3765765434" sldId="2115"/>
            <ac:spMk id="75" creationId="{E9A48087-BA03-3FE2-D224-F01646F6B914}"/>
          </ac:spMkLst>
        </pc:spChg>
        <pc:spChg chg="add mod">
          <ac:chgData name="Andrea Mazzini (Nokia)" userId="f1211406-0d6c-4714-b16e-a1a1af34d4da" providerId="ADAL" clId="{8C90F667-4A5F-411F-914E-C8F6167A95BB}" dt="2023-07-30T09:42:19.621" v="3258" actId="1037"/>
          <ac:spMkLst>
            <pc:docMk/>
            <pc:sldMk cId="3765765434" sldId="2115"/>
            <ac:spMk id="76" creationId="{0050BF2A-B660-F6C8-A7BC-55A4EB780D46}"/>
          </ac:spMkLst>
        </pc:spChg>
        <pc:spChg chg="add del mod">
          <ac:chgData name="Andrea Mazzini (Nokia)" userId="f1211406-0d6c-4714-b16e-a1a1af34d4da" providerId="ADAL" clId="{8C90F667-4A5F-411F-914E-C8F6167A95BB}" dt="2023-07-26T14:20:00.034" v="1650" actId="478"/>
          <ac:spMkLst>
            <pc:docMk/>
            <pc:sldMk cId="3765765434" sldId="2115"/>
            <ac:spMk id="76" creationId="{521AD32C-047E-DE6B-CA73-C90ED7519346}"/>
          </ac:spMkLst>
        </pc:spChg>
        <pc:spChg chg="add mod">
          <ac:chgData name="Andrea Mazzini (Nokia)" userId="f1211406-0d6c-4714-b16e-a1a1af34d4da" providerId="ADAL" clId="{8C90F667-4A5F-411F-914E-C8F6167A95BB}" dt="2023-07-30T09:43:33.536" v="3329" actId="1037"/>
          <ac:spMkLst>
            <pc:docMk/>
            <pc:sldMk cId="3765765434" sldId="2115"/>
            <ac:spMk id="77" creationId="{41174CCA-1708-F541-71C0-9B295897AC0C}"/>
          </ac:spMkLst>
        </pc:spChg>
        <pc:spChg chg="add mod">
          <ac:chgData name="Andrea Mazzini (Nokia)" userId="f1211406-0d6c-4714-b16e-a1a1af34d4da" providerId="ADAL" clId="{8C90F667-4A5F-411F-914E-C8F6167A95BB}" dt="2023-07-30T09:43:33.536" v="3329" actId="1037"/>
          <ac:spMkLst>
            <pc:docMk/>
            <pc:sldMk cId="3765765434" sldId="2115"/>
            <ac:spMk id="78" creationId="{1AC6DFA2-3605-819C-B8CC-EB0892B7F24E}"/>
          </ac:spMkLst>
        </pc:spChg>
        <pc:spChg chg="add mod">
          <ac:chgData name="Andrea Mazzini (Nokia)" userId="f1211406-0d6c-4714-b16e-a1a1af34d4da" providerId="ADAL" clId="{8C90F667-4A5F-411F-914E-C8F6167A95BB}" dt="2023-07-30T09:42:19.621" v="3258" actId="1037"/>
          <ac:spMkLst>
            <pc:docMk/>
            <pc:sldMk cId="3765765434" sldId="2115"/>
            <ac:spMk id="79" creationId="{B3C3CA23-979B-C7EB-6A91-8AB9460F660A}"/>
          </ac:spMkLst>
        </pc:spChg>
        <pc:spChg chg="add del mod">
          <ac:chgData name="Andrea Mazzini (Nokia)" userId="f1211406-0d6c-4714-b16e-a1a1af34d4da" providerId="ADAL" clId="{8C90F667-4A5F-411F-914E-C8F6167A95BB}" dt="2023-07-26T14:20:00.034" v="1650" actId="478"/>
          <ac:spMkLst>
            <pc:docMk/>
            <pc:sldMk cId="3765765434" sldId="2115"/>
            <ac:spMk id="80" creationId="{4CF57F18-D869-6143-918A-29160D03D836}"/>
          </ac:spMkLst>
        </pc:spChg>
        <pc:spChg chg="add mod">
          <ac:chgData name="Andrea Mazzini (Nokia)" userId="f1211406-0d6c-4714-b16e-a1a1af34d4da" providerId="ADAL" clId="{8C90F667-4A5F-411F-914E-C8F6167A95BB}" dt="2023-07-30T09:42:19.621" v="3258" actId="1037"/>
          <ac:spMkLst>
            <pc:docMk/>
            <pc:sldMk cId="3765765434" sldId="2115"/>
            <ac:spMk id="80" creationId="{F77C3B99-9E4A-8266-F272-E5F90C6CA976}"/>
          </ac:spMkLst>
        </pc:spChg>
        <pc:spChg chg="add mod">
          <ac:chgData name="Andrea Mazzini (Nokia)" userId="f1211406-0d6c-4714-b16e-a1a1af34d4da" providerId="ADAL" clId="{8C90F667-4A5F-411F-914E-C8F6167A95BB}" dt="2023-07-30T09:43:33.536" v="3329" actId="1037"/>
          <ac:spMkLst>
            <pc:docMk/>
            <pc:sldMk cId="3765765434" sldId="2115"/>
            <ac:spMk id="81" creationId="{EEB61824-635E-8829-B0D8-9F4036FFAB51}"/>
          </ac:spMkLst>
        </pc:spChg>
        <pc:spChg chg="add mod topLvl">
          <ac:chgData name="Andrea Mazzini (Nokia)" userId="f1211406-0d6c-4714-b16e-a1a1af34d4da" providerId="ADAL" clId="{8C90F667-4A5F-411F-914E-C8F6167A95BB}" dt="2023-07-30T09:39:51.403" v="3221" actId="1035"/>
          <ac:spMkLst>
            <pc:docMk/>
            <pc:sldMk cId="3765765434" sldId="2115"/>
            <ac:spMk id="82" creationId="{4D1D905F-D302-12DE-01B1-712C82A3FE1C}"/>
          </ac:spMkLst>
        </pc:spChg>
        <pc:spChg chg="add mod topLvl">
          <ac:chgData name="Andrea Mazzini (Nokia)" userId="f1211406-0d6c-4714-b16e-a1a1af34d4da" providerId="ADAL" clId="{8C90F667-4A5F-411F-914E-C8F6167A95BB}" dt="2023-07-30T09:39:51.403" v="3221" actId="1035"/>
          <ac:spMkLst>
            <pc:docMk/>
            <pc:sldMk cId="3765765434" sldId="2115"/>
            <ac:spMk id="83" creationId="{C81AD534-5D20-FCD4-61C9-DE4A12E976F3}"/>
          </ac:spMkLst>
        </pc:spChg>
        <pc:spChg chg="add mod topLvl">
          <ac:chgData name="Andrea Mazzini (Nokia)" userId="f1211406-0d6c-4714-b16e-a1a1af34d4da" providerId="ADAL" clId="{8C90F667-4A5F-411F-914E-C8F6167A95BB}" dt="2023-07-30T09:39:51.403" v="3221" actId="1035"/>
          <ac:spMkLst>
            <pc:docMk/>
            <pc:sldMk cId="3765765434" sldId="2115"/>
            <ac:spMk id="84" creationId="{1049D91D-4F1D-78AA-859C-95712951B0A9}"/>
          </ac:spMkLst>
        </pc:spChg>
        <pc:spChg chg="add mod topLvl">
          <ac:chgData name="Andrea Mazzini (Nokia)" userId="f1211406-0d6c-4714-b16e-a1a1af34d4da" providerId="ADAL" clId="{8C90F667-4A5F-411F-914E-C8F6167A95BB}" dt="2023-07-30T09:39:51.403" v="3221" actId="1035"/>
          <ac:spMkLst>
            <pc:docMk/>
            <pc:sldMk cId="3765765434" sldId="2115"/>
            <ac:spMk id="85" creationId="{6B964CFB-FB07-9945-D0B8-B77617BA10BA}"/>
          </ac:spMkLst>
        </pc:spChg>
        <pc:spChg chg="add mod topLvl">
          <ac:chgData name="Andrea Mazzini (Nokia)" userId="f1211406-0d6c-4714-b16e-a1a1af34d4da" providerId="ADAL" clId="{8C90F667-4A5F-411F-914E-C8F6167A95BB}" dt="2023-07-30T09:39:51.403" v="3221" actId="1035"/>
          <ac:spMkLst>
            <pc:docMk/>
            <pc:sldMk cId="3765765434" sldId="2115"/>
            <ac:spMk id="86" creationId="{D224B3E7-C43A-255B-689E-C44205FE91FE}"/>
          </ac:spMkLst>
        </pc:spChg>
        <pc:spChg chg="add mod topLvl">
          <ac:chgData name="Andrea Mazzini (Nokia)" userId="f1211406-0d6c-4714-b16e-a1a1af34d4da" providerId="ADAL" clId="{8C90F667-4A5F-411F-914E-C8F6167A95BB}" dt="2023-07-30T09:39:51.403" v="3221" actId="1035"/>
          <ac:spMkLst>
            <pc:docMk/>
            <pc:sldMk cId="3765765434" sldId="2115"/>
            <ac:spMk id="87" creationId="{B64B4083-28D1-CE17-7681-0F540C612D6E}"/>
          </ac:spMkLst>
        </pc:spChg>
        <pc:spChg chg="add mod topLvl">
          <ac:chgData name="Andrea Mazzini (Nokia)" userId="f1211406-0d6c-4714-b16e-a1a1af34d4da" providerId="ADAL" clId="{8C90F667-4A5F-411F-914E-C8F6167A95BB}" dt="2023-07-30T09:39:51.403" v="3221" actId="1035"/>
          <ac:spMkLst>
            <pc:docMk/>
            <pc:sldMk cId="3765765434" sldId="2115"/>
            <ac:spMk id="88" creationId="{0DE77D3C-4168-2585-3530-992911D904E5}"/>
          </ac:spMkLst>
        </pc:spChg>
        <pc:spChg chg="add mod topLvl">
          <ac:chgData name="Andrea Mazzini (Nokia)" userId="f1211406-0d6c-4714-b16e-a1a1af34d4da" providerId="ADAL" clId="{8C90F667-4A5F-411F-914E-C8F6167A95BB}" dt="2023-07-30T09:39:51.403" v="3221" actId="1035"/>
          <ac:spMkLst>
            <pc:docMk/>
            <pc:sldMk cId="3765765434" sldId="2115"/>
            <ac:spMk id="89" creationId="{A87A9F15-C226-829B-68FF-9CFF67D0BC52}"/>
          </ac:spMkLst>
        </pc:spChg>
        <pc:spChg chg="add mod topLvl">
          <ac:chgData name="Andrea Mazzini (Nokia)" userId="f1211406-0d6c-4714-b16e-a1a1af34d4da" providerId="ADAL" clId="{8C90F667-4A5F-411F-914E-C8F6167A95BB}" dt="2023-07-30T09:39:51.403" v="3221" actId="1035"/>
          <ac:spMkLst>
            <pc:docMk/>
            <pc:sldMk cId="3765765434" sldId="2115"/>
            <ac:spMk id="90" creationId="{2102F431-2E15-6155-9469-577D10EF197D}"/>
          </ac:spMkLst>
        </pc:spChg>
        <pc:spChg chg="add mod">
          <ac:chgData name="Andrea Mazzini (Nokia)" userId="f1211406-0d6c-4714-b16e-a1a1af34d4da" providerId="ADAL" clId="{8C90F667-4A5F-411F-914E-C8F6167A95BB}" dt="2023-07-30T09:37:47.726" v="3175" actId="1076"/>
          <ac:spMkLst>
            <pc:docMk/>
            <pc:sldMk cId="3765765434" sldId="2115"/>
            <ac:spMk id="91" creationId="{5279E35A-8F7D-7EFA-37AA-3CF0FE77AC65}"/>
          </ac:spMkLst>
        </pc:spChg>
        <pc:spChg chg="add mod">
          <ac:chgData name="Andrea Mazzini (Nokia)" userId="f1211406-0d6c-4714-b16e-a1a1af34d4da" providerId="ADAL" clId="{8C90F667-4A5F-411F-914E-C8F6167A95BB}" dt="2023-07-30T09:37:47.726" v="3175" actId="1076"/>
          <ac:spMkLst>
            <pc:docMk/>
            <pc:sldMk cId="3765765434" sldId="2115"/>
            <ac:spMk id="92" creationId="{79F6F15C-0615-6722-32F0-11BF67F637FA}"/>
          </ac:spMkLst>
        </pc:spChg>
        <pc:spChg chg="add mod">
          <ac:chgData name="Andrea Mazzini (Nokia)" userId="f1211406-0d6c-4714-b16e-a1a1af34d4da" providerId="ADAL" clId="{8C90F667-4A5F-411F-914E-C8F6167A95BB}" dt="2023-07-30T09:37:47.726" v="3175" actId="1076"/>
          <ac:spMkLst>
            <pc:docMk/>
            <pc:sldMk cId="3765765434" sldId="2115"/>
            <ac:spMk id="93" creationId="{9CE8F0E7-53F8-30FB-D028-DAE9D3A5D10B}"/>
          </ac:spMkLst>
        </pc:spChg>
        <pc:spChg chg="add mod">
          <ac:chgData name="Andrea Mazzini (Nokia)" userId="f1211406-0d6c-4714-b16e-a1a1af34d4da" providerId="ADAL" clId="{8C90F667-4A5F-411F-914E-C8F6167A95BB}" dt="2023-07-30T09:37:47.726" v="3175" actId="1076"/>
          <ac:spMkLst>
            <pc:docMk/>
            <pc:sldMk cId="3765765434" sldId="2115"/>
            <ac:spMk id="94" creationId="{E1552FE0-AA89-4297-33F7-508F68D47486}"/>
          </ac:spMkLst>
        </pc:spChg>
        <pc:spChg chg="add mod">
          <ac:chgData name="Andrea Mazzini (Nokia)" userId="f1211406-0d6c-4714-b16e-a1a1af34d4da" providerId="ADAL" clId="{8C90F667-4A5F-411F-914E-C8F6167A95BB}" dt="2023-07-30T09:37:47.726" v="3175" actId="1076"/>
          <ac:spMkLst>
            <pc:docMk/>
            <pc:sldMk cId="3765765434" sldId="2115"/>
            <ac:spMk id="95" creationId="{1EE8BE46-F5D9-4B7A-A821-42A5945FAE6B}"/>
          </ac:spMkLst>
        </pc:spChg>
        <pc:spChg chg="add mod">
          <ac:chgData name="Andrea Mazzini (Nokia)" userId="f1211406-0d6c-4714-b16e-a1a1af34d4da" providerId="ADAL" clId="{8C90F667-4A5F-411F-914E-C8F6167A95BB}" dt="2023-07-30T09:37:47.726" v="3175" actId="1076"/>
          <ac:spMkLst>
            <pc:docMk/>
            <pc:sldMk cId="3765765434" sldId="2115"/>
            <ac:spMk id="96" creationId="{568A517D-79BF-7732-8200-DD772AC4D87A}"/>
          </ac:spMkLst>
        </pc:spChg>
        <pc:spChg chg="add mod">
          <ac:chgData name="Andrea Mazzini (Nokia)" userId="f1211406-0d6c-4714-b16e-a1a1af34d4da" providerId="ADAL" clId="{8C90F667-4A5F-411F-914E-C8F6167A95BB}" dt="2023-07-30T09:37:47.726" v="3175" actId="1076"/>
          <ac:spMkLst>
            <pc:docMk/>
            <pc:sldMk cId="3765765434" sldId="2115"/>
            <ac:spMk id="97" creationId="{AE7127BD-F1AC-A99C-6DF7-BA54828FB56E}"/>
          </ac:spMkLst>
        </pc:spChg>
        <pc:spChg chg="add mod">
          <ac:chgData name="Andrea Mazzini (Nokia)" userId="f1211406-0d6c-4714-b16e-a1a1af34d4da" providerId="ADAL" clId="{8C90F667-4A5F-411F-914E-C8F6167A95BB}" dt="2023-07-30T09:37:47.726" v="3175" actId="1076"/>
          <ac:spMkLst>
            <pc:docMk/>
            <pc:sldMk cId="3765765434" sldId="2115"/>
            <ac:spMk id="98" creationId="{9C8430D6-A4B5-25E8-D623-8FAFE0C55096}"/>
          </ac:spMkLst>
        </pc:spChg>
        <pc:spChg chg="add mod">
          <ac:chgData name="Andrea Mazzini (Nokia)" userId="f1211406-0d6c-4714-b16e-a1a1af34d4da" providerId="ADAL" clId="{8C90F667-4A5F-411F-914E-C8F6167A95BB}" dt="2023-07-30T09:37:47.726" v="3175" actId="1076"/>
          <ac:spMkLst>
            <pc:docMk/>
            <pc:sldMk cId="3765765434" sldId="2115"/>
            <ac:spMk id="99" creationId="{2FA78344-A352-CC88-401E-8F4BDDE45AD9}"/>
          </ac:spMkLst>
        </pc:spChg>
        <pc:spChg chg="add mod">
          <ac:chgData name="Andrea Mazzini (Nokia)" userId="f1211406-0d6c-4714-b16e-a1a1af34d4da" providerId="ADAL" clId="{8C90F667-4A5F-411F-914E-C8F6167A95BB}" dt="2023-07-30T09:37:47.726" v="3175" actId="1076"/>
          <ac:spMkLst>
            <pc:docMk/>
            <pc:sldMk cId="3765765434" sldId="2115"/>
            <ac:spMk id="100" creationId="{B45CDC5B-F1EE-D9F4-CBDC-76DA6A68B34A}"/>
          </ac:spMkLst>
        </pc:spChg>
        <pc:spChg chg="add del mod">
          <ac:chgData name="Andrea Mazzini (Nokia)" userId="f1211406-0d6c-4714-b16e-a1a1af34d4da" providerId="ADAL" clId="{8C90F667-4A5F-411F-914E-C8F6167A95BB}" dt="2023-07-26T14:21:58.412" v="1673" actId="478"/>
          <ac:spMkLst>
            <pc:docMk/>
            <pc:sldMk cId="3765765434" sldId="2115"/>
            <ac:spMk id="101" creationId="{BF91F4B0-5034-A0FF-E891-12177BF63DFB}"/>
          </ac:spMkLst>
        </pc:spChg>
        <pc:spChg chg="add mod">
          <ac:chgData name="Andrea Mazzini (Nokia)" userId="f1211406-0d6c-4714-b16e-a1a1af34d4da" providerId="ADAL" clId="{8C90F667-4A5F-411F-914E-C8F6167A95BB}" dt="2023-07-30T09:37:47.726" v="3175" actId="1076"/>
          <ac:spMkLst>
            <pc:docMk/>
            <pc:sldMk cId="3765765434" sldId="2115"/>
            <ac:spMk id="102" creationId="{6203A074-15F5-B9EA-4B9C-28A29F140316}"/>
          </ac:spMkLst>
        </pc:spChg>
        <pc:spChg chg="add mod">
          <ac:chgData name="Andrea Mazzini (Nokia)" userId="f1211406-0d6c-4714-b16e-a1a1af34d4da" providerId="ADAL" clId="{8C90F667-4A5F-411F-914E-C8F6167A95BB}" dt="2023-07-30T09:37:47.726" v="3175" actId="1076"/>
          <ac:spMkLst>
            <pc:docMk/>
            <pc:sldMk cId="3765765434" sldId="2115"/>
            <ac:spMk id="103" creationId="{8C0DF9CE-C44D-9A27-5960-D8F5ECB9AB85}"/>
          </ac:spMkLst>
        </pc:spChg>
        <pc:spChg chg="add del mod">
          <ac:chgData name="Andrea Mazzini (Nokia)" userId="f1211406-0d6c-4714-b16e-a1a1af34d4da" providerId="ADAL" clId="{8C90F667-4A5F-411F-914E-C8F6167A95BB}" dt="2023-07-26T14:24:01.058" v="1770" actId="478"/>
          <ac:spMkLst>
            <pc:docMk/>
            <pc:sldMk cId="3765765434" sldId="2115"/>
            <ac:spMk id="104" creationId="{1E77D3C9-4CF2-7920-04E1-74E7EB2F5E5D}"/>
          </ac:spMkLst>
        </pc:spChg>
        <pc:spChg chg="add mod">
          <ac:chgData name="Andrea Mazzini (Nokia)" userId="f1211406-0d6c-4714-b16e-a1a1af34d4da" providerId="ADAL" clId="{8C90F667-4A5F-411F-914E-C8F6167A95BB}" dt="2023-07-30T09:37:47.726" v="3175" actId="1076"/>
          <ac:spMkLst>
            <pc:docMk/>
            <pc:sldMk cId="3765765434" sldId="2115"/>
            <ac:spMk id="105" creationId="{CC08ABB1-D138-F34D-4F67-6BDDE77B3CC7}"/>
          </ac:spMkLst>
        </pc:spChg>
        <pc:spChg chg="add mod">
          <ac:chgData name="Andrea Mazzini (Nokia)" userId="f1211406-0d6c-4714-b16e-a1a1af34d4da" providerId="ADAL" clId="{8C90F667-4A5F-411F-914E-C8F6167A95BB}" dt="2023-07-30T09:37:47.726" v="3175" actId="1076"/>
          <ac:spMkLst>
            <pc:docMk/>
            <pc:sldMk cId="3765765434" sldId="2115"/>
            <ac:spMk id="106" creationId="{B08FD405-F359-C27F-FF14-5EE9DF43BF43}"/>
          </ac:spMkLst>
        </pc:spChg>
        <pc:spChg chg="add mod">
          <ac:chgData name="Andrea Mazzini (Nokia)" userId="f1211406-0d6c-4714-b16e-a1a1af34d4da" providerId="ADAL" clId="{8C90F667-4A5F-411F-914E-C8F6167A95BB}" dt="2023-07-30T09:37:47.726" v="3175" actId="1076"/>
          <ac:spMkLst>
            <pc:docMk/>
            <pc:sldMk cId="3765765434" sldId="2115"/>
            <ac:spMk id="107" creationId="{7C584335-81E1-AB98-E5A9-EF385B1F4222}"/>
          </ac:spMkLst>
        </pc:spChg>
        <pc:spChg chg="add del mod">
          <ac:chgData name="Andrea Mazzini (Nokia)" userId="f1211406-0d6c-4714-b16e-a1a1af34d4da" providerId="ADAL" clId="{8C90F667-4A5F-411F-914E-C8F6167A95BB}" dt="2023-07-26T14:25:13.135" v="1795" actId="478"/>
          <ac:spMkLst>
            <pc:docMk/>
            <pc:sldMk cId="3765765434" sldId="2115"/>
            <ac:spMk id="108" creationId="{175CAB3D-64FA-F4B6-3AB9-2A5AF365CC64}"/>
          </ac:spMkLst>
        </pc:spChg>
        <pc:spChg chg="add del mod">
          <ac:chgData name="Andrea Mazzini (Nokia)" userId="f1211406-0d6c-4714-b16e-a1a1af34d4da" providerId="ADAL" clId="{8C90F667-4A5F-411F-914E-C8F6167A95BB}" dt="2023-07-26T15:12:24.036" v="2447" actId="478"/>
          <ac:spMkLst>
            <pc:docMk/>
            <pc:sldMk cId="3765765434" sldId="2115"/>
            <ac:spMk id="109" creationId="{11410308-0ACF-E583-A7DA-0886AF0F3F9A}"/>
          </ac:spMkLst>
        </pc:spChg>
        <pc:spChg chg="add del mod">
          <ac:chgData name="Andrea Mazzini (Nokia)" userId="f1211406-0d6c-4714-b16e-a1a1af34d4da" providerId="ADAL" clId="{8C90F667-4A5F-411F-914E-C8F6167A95BB}" dt="2023-07-26T14:25:13.135" v="1795" actId="478"/>
          <ac:spMkLst>
            <pc:docMk/>
            <pc:sldMk cId="3765765434" sldId="2115"/>
            <ac:spMk id="110" creationId="{CEEDB979-BE7F-5FBB-9EB6-D3283D96B746}"/>
          </ac:spMkLst>
        </pc:spChg>
        <pc:spChg chg="add del mod">
          <ac:chgData name="Andrea Mazzini (Nokia)" userId="f1211406-0d6c-4714-b16e-a1a1af34d4da" providerId="ADAL" clId="{8C90F667-4A5F-411F-914E-C8F6167A95BB}" dt="2023-07-26T15:12:24.036" v="2447" actId="478"/>
          <ac:spMkLst>
            <pc:docMk/>
            <pc:sldMk cId="3765765434" sldId="2115"/>
            <ac:spMk id="111" creationId="{CAED850A-601A-AAA4-1822-2E1396A0F0A5}"/>
          </ac:spMkLst>
        </pc:spChg>
        <pc:spChg chg="add mod topLvl">
          <ac:chgData name="Andrea Mazzini (Nokia)" userId="f1211406-0d6c-4714-b16e-a1a1af34d4da" providerId="ADAL" clId="{8C90F667-4A5F-411F-914E-C8F6167A95BB}" dt="2023-07-30T09:41:49.183" v="3238" actId="1037"/>
          <ac:spMkLst>
            <pc:docMk/>
            <pc:sldMk cId="3765765434" sldId="2115"/>
            <ac:spMk id="116" creationId="{9CD54C9A-7F1C-0A82-60A7-EC6284536EE9}"/>
          </ac:spMkLst>
        </pc:spChg>
        <pc:spChg chg="add mod topLvl">
          <ac:chgData name="Andrea Mazzini (Nokia)" userId="f1211406-0d6c-4714-b16e-a1a1af34d4da" providerId="ADAL" clId="{8C90F667-4A5F-411F-914E-C8F6167A95BB}" dt="2023-07-30T09:41:49.183" v="3238" actId="1037"/>
          <ac:spMkLst>
            <pc:docMk/>
            <pc:sldMk cId="3765765434" sldId="2115"/>
            <ac:spMk id="117" creationId="{EFFCC468-0DA1-09B1-A7C6-B71AFA03BBA8}"/>
          </ac:spMkLst>
        </pc:spChg>
        <pc:spChg chg="add mod topLvl">
          <ac:chgData name="Andrea Mazzini (Nokia)" userId="f1211406-0d6c-4714-b16e-a1a1af34d4da" providerId="ADAL" clId="{8C90F667-4A5F-411F-914E-C8F6167A95BB}" dt="2023-07-30T09:41:49.183" v="3238" actId="1037"/>
          <ac:spMkLst>
            <pc:docMk/>
            <pc:sldMk cId="3765765434" sldId="2115"/>
            <ac:spMk id="118" creationId="{6D363E0A-C61C-328B-CA29-D9B41A548CA2}"/>
          </ac:spMkLst>
        </pc:spChg>
        <pc:spChg chg="add mod topLvl">
          <ac:chgData name="Andrea Mazzini (Nokia)" userId="f1211406-0d6c-4714-b16e-a1a1af34d4da" providerId="ADAL" clId="{8C90F667-4A5F-411F-914E-C8F6167A95BB}" dt="2023-07-30T09:41:49.183" v="3238" actId="1037"/>
          <ac:spMkLst>
            <pc:docMk/>
            <pc:sldMk cId="3765765434" sldId="2115"/>
            <ac:spMk id="119" creationId="{0B1585D7-A9EB-0A78-F8F8-C12FDF1FB498}"/>
          </ac:spMkLst>
        </pc:spChg>
        <pc:spChg chg="add mod topLvl">
          <ac:chgData name="Andrea Mazzini (Nokia)" userId="f1211406-0d6c-4714-b16e-a1a1af34d4da" providerId="ADAL" clId="{8C90F667-4A5F-411F-914E-C8F6167A95BB}" dt="2023-07-30T09:41:49.183" v="3238" actId="1037"/>
          <ac:spMkLst>
            <pc:docMk/>
            <pc:sldMk cId="3765765434" sldId="2115"/>
            <ac:spMk id="120" creationId="{001164F6-96A5-A154-066B-D742D9540390}"/>
          </ac:spMkLst>
        </pc:spChg>
        <pc:spChg chg="add mod topLvl">
          <ac:chgData name="Andrea Mazzini (Nokia)" userId="f1211406-0d6c-4714-b16e-a1a1af34d4da" providerId="ADAL" clId="{8C90F667-4A5F-411F-914E-C8F6167A95BB}" dt="2023-07-30T09:41:49.183" v="3238" actId="1037"/>
          <ac:spMkLst>
            <pc:docMk/>
            <pc:sldMk cId="3765765434" sldId="2115"/>
            <ac:spMk id="121" creationId="{B5777949-E2BA-3AF2-B387-97F301423865}"/>
          </ac:spMkLst>
        </pc:spChg>
        <pc:spChg chg="add mod topLvl">
          <ac:chgData name="Andrea Mazzini (Nokia)" userId="f1211406-0d6c-4714-b16e-a1a1af34d4da" providerId="ADAL" clId="{8C90F667-4A5F-411F-914E-C8F6167A95BB}" dt="2023-07-30T09:41:49.183" v="3238" actId="1037"/>
          <ac:spMkLst>
            <pc:docMk/>
            <pc:sldMk cId="3765765434" sldId="2115"/>
            <ac:spMk id="122" creationId="{805BAC99-1C17-DBB1-47E1-A6C554567660}"/>
          </ac:spMkLst>
        </pc:spChg>
        <pc:spChg chg="add mod topLvl">
          <ac:chgData name="Andrea Mazzini (Nokia)" userId="f1211406-0d6c-4714-b16e-a1a1af34d4da" providerId="ADAL" clId="{8C90F667-4A5F-411F-914E-C8F6167A95BB}" dt="2023-07-30T09:41:49.183" v="3238" actId="1037"/>
          <ac:spMkLst>
            <pc:docMk/>
            <pc:sldMk cId="3765765434" sldId="2115"/>
            <ac:spMk id="123" creationId="{32B7B691-CA7C-540C-A886-FF12CE2D8C94}"/>
          </ac:spMkLst>
        </pc:spChg>
        <pc:spChg chg="add mod topLvl">
          <ac:chgData name="Andrea Mazzini (Nokia)" userId="f1211406-0d6c-4714-b16e-a1a1af34d4da" providerId="ADAL" clId="{8C90F667-4A5F-411F-914E-C8F6167A95BB}" dt="2023-07-30T09:41:49.183" v="3238" actId="1037"/>
          <ac:spMkLst>
            <pc:docMk/>
            <pc:sldMk cId="3765765434" sldId="2115"/>
            <ac:spMk id="124" creationId="{D38E4469-9108-3D19-337A-154167C4E600}"/>
          </ac:spMkLst>
        </pc:spChg>
        <pc:spChg chg="add del mod">
          <ac:chgData name="Andrea Mazzini (Nokia)" userId="f1211406-0d6c-4714-b16e-a1a1af34d4da" providerId="ADAL" clId="{8C90F667-4A5F-411F-914E-C8F6167A95BB}" dt="2023-07-26T14:25:13.135" v="1795" actId="478"/>
          <ac:spMkLst>
            <pc:docMk/>
            <pc:sldMk cId="3765765434" sldId="2115"/>
            <ac:spMk id="125" creationId="{50319B00-A146-4EB3-DEEB-E227EB7242AE}"/>
          </ac:spMkLst>
        </pc:spChg>
        <pc:spChg chg="add del mod">
          <ac:chgData name="Andrea Mazzini (Nokia)" userId="f1211406-0d6c-4714-b16e-a1a1af34d4da" providerId="ADAL" clId="{8C90F667-4A5F-411F-914E-C8F6167A95BB}" dt="2023-07-26T15:12:20.899" v="2445" actId="478"/>
          <ac:spMkLst>
            <pc:docMk/>
            <pc:sldMk cId="3765765434" sldId="2115"/>
            <ac:spMk id="126" creationId="{A76F14E8-D159-02B6-2D27-9023BBD6B8E4}"/>
          </ac:spMkLst>
        </pc:spChg>
        <pc:spChg chg="add del mod">
          <ac:chgData name="Andrea Mazzini (Nokia)" userId="f1211406-0d6c-4714-b16e-a1a1af34d4da" providerId="ADAL" clId="{8C90F667-4A5F-411F-914E-C8F6167A95BB}" dt="2023-07-26T14:25:13.135" v="1795" actId="478"/>
          <ac:spMkLst>
            <pc:docMk/>
            <pc:sldMk cId="3765765434" sldId="2115"/>
            <ac:spMk id="127" creationId="{D9BB54A1-F4CA-4961-CC55-0F1E9A4BD60F}"/>
          </ac:spMkLst>
        </pc:spChg>
        <pc:spChg chg="add del mod">
          <ac:chgData name="Andrea Mazzini (Nokia)" userId="f1211406-0d6c-4714-b16e-a1a1af34d4da" providerId="ADAL" clId="{8C90F667-4A5F-411F-914E-C8F6167A95BB}" dt="2023-07-26T15:12:20.899" v="2445" actId="478"/>
          <ac:spMkLst>
            <pc:docMk/>
            <pc:sldMk cId="3765765434" sldId="2115"/>
            <ac:spMk id="128" creationId="{3A851C37-3B5D-AB9F-12E7-4B4F8C6B28B0}"/>
          </ac:spMkLst>
        </pc:spChg>
        <pc:spChg chg="add mod">
          <ac:chgData name="Andrea Mazzini (Nokia)" userId="f1211406-0d6c-4714-b16e-a1a1af34d4da" providerId="ADAL" clId="{8C90F667-4A5F-411F-914E-C8F6167A95BB}" dt="2023-07-30T09:45:16.271" v="3331" actId="14100"/>
          <ac:spMkLst>
            <pc:docMk/>
            <pc:sldMk cId="3765765434" sldId="2115"/>
            <ac:spMk id="129" creationId="{8721D962-E029-94F1-28A1-A22283F8EE25}"/>
          </ac:spMkLst>
        </pc:spChg>
        <pc:spChg chg="add del mod">
          <ac:chgData name="Andrea Mazzini (Nokia)" userId="f1211406-0d6c-4714-b16e-a1a1af34d4da" providerId="ADAL" clId="{8C90F667-4A5F-411F-914E-C8F6167A95BB}" dt="2023-07-30T09:45:22.469" v="3333" actId="478"/>
          <ac:spMkLst>
            <pc:docMk/>
            <pc:sldMk cId="3765765434" sldId="2115"/>
            <ac:spMk id="134" creationId="{C787E3C1-E572-34A4-4B47-81066CA8FA84}"/>
          </ac:spMkLst>
        </pc:spChg>
        <pc:spChg chg="add del mod">
          <ac:chgData name="Andrea Mazzini (Nokia)" userId="f1211406-0d6c-4714-b16e-a1a1af34d4da" providerId="ADAL" clId="{8C90F667-4A5F-411F-914E-C8F6167A95BB}" dt="2023-07-26T14:24:28.148" v="1782" actId="478"/>
          <ac:spMkLst>
            <pc:docMk/>
            <pc:sldMk cId="3765765434" sldId="2115"/>
            <ac:spMk id="135" creationId="{DBA2E488-9D63-D63B-AACB-30497D0B39F9}"/>
          </ac:spMkLst>
        </pc:spChg>
        <pc:spChg chg="add mod">
          <ac:chgData name="Andrea Mazzini (Nokia)" userId="f1211406-0d6c-4714-b16e-a1a1af34d4da" providerId="ADAL" clId="{8C90F667-4A5F-411F-914E-C8F6167A95BB}" dt="2023-07-30T09:37:47.726" v="3175" actId="1076"/>
          <ac:spMkLst>
            <pc:docMk/>
            <pc:sldMk cId="3765765434" sldId="2115"/>
            <ac:spMk id="136" creationId="{DB8DBE1A-093B-DE90-7E58-B3DDC05171CD}"/>
          </ac:spMkLst>
        </pc:spChg>
        <pc:spChg chg="add del mod">
          <ac:chgData name="Andrea Mazzini (Nokia)" userId="f1211406-0d6c-4714-b16e-a1a1af34d4da" providerId="ADAL" clId="{8C90F667-4A5F-411F-914E-C8F6167A95BB}" dt="2023-07-26T14:25:01.823" v="1791" actId="478"/>
          <ac:spMkLst>
            <pc:docMk/>
            <pc:sldMk cId="3765765434" sldId="2115"/>
            <ac:spMk id="137" creationId="{8E5433D4-FDD6-CA2D-D2C4-FEA6D251FADF}"/>
          </ac:spMkLst>
        </pc:spChg>
        <pc:spChg chg="add del mod topLvl">
          <ac:chgData name="Andrea Mazzini (Nokia)" userId="f1211406-0d6c-4714-b16e-a1a1af34d4da" providerId="ADAL" clId="{8C90F667-4A5F-411F-914E-C8F6167A95BB}" dt="2023-07-30T09:39:51.403" v="3221" actId="1035"/>
          <ac:spMkLst>
            <pc:docMk/>
            <pc:sldMk cId="3765765434" sldId="2115"/>
            <ac:spMk id="138" creationId="{B4B54908-2E91-85E9-05B6-28F347CF7BC6}"/>
          </ac:spMkLst>
        </pc:spChg>
        <pc:spChg chg="add del mod">
          <ac:chgData name="Andrea Mazzini (Nokia)" userId="f1211406-0d6c-4714-b16e-a1a1af34d4da" providerId="ADAL" clId="{8C90F667-4A5F-411F-914E-C8F6167A95BB}" dt="2023-07-26T15:12:25.822" v="2448" actId="478"/>
          <ac:spMkLst>
            <pc:docMk/>
            <pc:sldMk cId="3765765434" sldId="2115"/>
            <ac:spMk id="139" creationId="{50F6943D-6959-8D34-F6D6-4362A4FDEA88}"/>
          </ac:spMkLst>
        </pc:spChg>
        <pc:spChg chg="add del mod">
          <ac:chgData name="Andrea Mazzini (Nokia)" userId="f1211406-0d6c-4714-b16e-a1a1af34d4da" providerId="ADAL" clId="{8C90F667-4A5F-411F-914E-C8F6167A95BB}" dt="2023-07-26T15:12:22.609" v="2446" actId="478"/>
          <ac:spMkLst>
            <pc:docMk/>
            <pc:sldMk cId="3765765434" sldId="2115"/>
            <ac:spMk id="140" creationId="{04A3325E-3589-7D09-2A75-B46B4E2A6F01}"/>
          </ac:spMkLst>
        </pc:spChg>
        <pc:spChg chg="add del mod topLvl">
          <ac:chgData name="Andrea Mazzini (Nokia)" userId="f1211406-0d6c-4714-b16e-a1a1af34d4da" providerId="ADAL" clId="{8C90F667-4A5F-411F-914E-C8F6167A95BB}" dt="2023-07-30T09:41:49.183" v="3238" actId="1037"/>
          <ac:spMkLst>
            <pc:docMk/>
            <pc:sldMk cId="3765765434" sldId="2115"/>
            <ac:spMk id="141" creationId="{B913B490-30C1-1690-7ABB-93675CF6D7BE}"/>
          </ac:spMkLst>
        </pc:spChg>
        <pc:spChg chg="add del mod">
          <ac:chgData name="Andrea Mazzini (Nokia)" userId="f1211406-0d6c-4714-b16e-a1a1af34d4da" providerId="ADAL" clId="{8C90F667-4A5F-411F-914E-C8F6167A95BB}" dt="2023-07-30T09:45:20.957" v="3332" actId="478"/>
          <ac:spMkLst>
            <pc:docMk/>
            <pc:sldMk cId="3765765434" sldId="2115"/>
            <ac:spMk id="142" creationId="{092E75FC-77A1-E19F-9D49-52110C786A98}"/>
          </ac:spMkLst>
        </pc:spChg>
        <pc:spChg chg="add mod">
          <ac:chgData name="Andrea Mazzini (Nokia)" userId="f1211406-0d6c-4714-b16e-a1a1af34d4da" providerId="ADAL" clId="{8C90F667-4A5F-411F-914E-C8F6167A95BB}" dt="2023-07-30T09:37:47.726" v="3175" actId="1076"/>
          <ac:spMkLst>
            <pc:docMk/>
            <pc:sldMk cId="3765765434" sldId="2115"/>
            <ac:spMk id="143" creationId="{0A69E5B5-5242-4275-936D-1B402EEF72AF}"/>
          </ac:spMkLst>
        </pc:spChg>
        <pc:spChg chg="add mod">
          <ac:chgData name="Andrea Mazzini (Nokia)" userId="f1211406-0d6c-4714-b16e-a1a1af34d4da" providerId="ADAL" clId="{8C90F667-4A5F-411F-914E-C8F6167A95BB}" dt="2023-07-30T09:37:47.726" v="3175" actId="1076"/>
          <ac:spMkLst>
            <pc:docMk/>
            <pc:sldMk cId="3765765434" sldId="2115"/>
            <ac:spMk id="144" creationId="{5F7472BF-528B-38EA-A05E-467D8DE3ADF8}"/>
          </ac:spMkLst>
        </pc:spChg>
        <pc:spChg chg="add del mod topLvl">
          <ac:chgData name="Andrea Mazzini (Nokia)" userId="f1211406-0d6c-4714-b16e-a1a1af34d4da" providerId="ADAL" clId="{8C90F667-4A5F-411F-914E-C8F6167A95BB}" dt="2023-07-30T09:41:49.183" v="3238" actId="1037"/>
          <ac:spMkLst>
            <pc:docMk/>
            <pc:sldMk cId="3765765434" sldId="2115"/>
            <ac:spMk id="146" creationId="{D8940CC3-D7AA-B482-7D18-D638C8507FCE}"/>
          </ac:spMkLst>
        </pc:spChg>
        <pc:spChg chg="add del mod topLvl">
          <ac:chgData name="Andrea Mazzini (Nokia)" userId="f1211406-0d6c-4714-b16e-a1a1af34d4da" providerId="ADAL" clId="{8C90F667-4A5F-411F-914E-C8F6167A95BB}" dt="2023-07-30T09:39:51.403" v="3221" actId="1035"/>
          <ac:spMkLst>
            <pc:docMk/>
            <pc:sldMk cId="3765765434" sldId="2115"/>
            <ac:spMk id="149" creationId="{3144017F-2999-F0A2-01C7-5DFED788F63F}"/>
          </ac:spMkLst>
        </pc:spChg>
        <pc:spChg chg="add del mod ord">
          <ac:chgData name="Andrea Mazzini (Nokia)" userId="f1211406-0d6c-4714-b16e-a1a1af34d4da" providerId="ADAL" clId="{8C90F667-4A5F-411F-914E-C8F6167A95BB}" dt="2023-07-30T09:30:22.149" v="2931" actId="478"/>
          <ac:spMkLst>
            <pc:docMk/>
            <pc:sldMk cId="3765765434" sldId="2115"/>
            <ac:spMk id="151" creationId="{7EBF48B2-9227-26C4-1ADB-4F4F6A60F1A0}"/>
          </ac:spMkLst>
        </pc:spChg>
        <pc:spChg chg="add del mod ord">
          <ac:chgData name="Andrea Mazzini (Nokia)" userId="f1211406-0d6c-4714-b16e-a1a1af34d4da" providerId="ADAL" clId="{8C90F667-4A5F-411F-914E-C8F6167A95BB}" dt="2023-07-30T09:30:21.509" v="2930" actId="478"/>
          <ac:spMkLst>
            <pc:docMk/>
            <pc:sldMk cId="3765765434" sldId="2115"/>
            <ac:spMk id="152" creationId="{1BD8AFDB-94BD-22BA-C3A2-2314A1240C15}"/>
          </ac:spMkLst>
        </pc:spChg>
        <pc:spChg chg="add mod topLvl">
          <ac:chgData name="Andrea Mazzini (Nokia)" userId="f1211406-0d6c-4714-b16e-a1a1af34d4da" providerId="ADAL" clId="{8C90F667-4A5F-411F-914E-C8F6167A95BB}" dt="2023-07-30T09:41:49.183" v="3238" actId="1037"/>
          <ac:spMkLst>
            <pc:docMk/>
            <pc:sldMk cId="3765765434" sldId="2115"/>
            <ac:spMk id="153" creationId="{22EFCB04-16E7-4412-AFD5-0A7BE3FFAF02}"/>
          </ac:spMkLst>
        </pc:spChg>
        <pc:spChg chg="add mod topLvl">
          <ac:chgData name="Andrea Mazzini (Nokia)" userId="f1211406-0d6c-4714-b16e-a1a1af34d4da" providerId="ADAL" clId="{8C90F667-4A5F-411F-914E-C8F6167A95BB}" dt="2023-07-30T09:41:49.183" v="3238" actId="1037"/>
          <ac:spMkLst>
            <pc:docMk/>
            <pc:sldMk cId="3765765434" sldId="2115"/>
            <ac:spMk id="154" creationId="{7B4DEAD9-A46B-15C7-6EF2-87660BF5AB29}"/>
          </ac:spMkLst>
        </pc:spChg>
        <pc:spChg chg="add mod topLvl">
          <ac:chgData name="Andrea Mazzini (Nokia)" userId="f1211406-0d6c-4714-b16e-a1a1af34d4da" providerId="ADAL" clId="{8C90F667-4A5F-411F-914E-C8F6167A95BB}" dt="2023-07-30T09:39:51.403" v="3221" actId="1035"/>
          <ac:spMkLst>
            <pc:docMk/>
            <pc:sldMk cId="3765765434" sldId="2115"/>
            <ac:spMk id="155" creationId="{AE55EB77-B791-3803-E5DD-874E40CAFA42}"/>
          </ac:spMkLst>
        </pc:spChg>
        <pc:spChg chg="add mod topLvl">
          <ac:chgData name="Andrea Mazzini (Nokia)" userId="f1211406-0d6c-4714-b16e-a1a1af34d4da" providerId="ADAL" clId="{8C90F667-4A5F-411F-914E-C8F6167A95BB}" dt="2023-07-30T09:39:51.403" v="3221" actId="1035"/>
          <ac:spMkLst>
            <pc:docMk/>
            <pc:sldMk cId="3765765434" sldId="2115"/>
            <ac:spMk id="156" creationId="{81FE7A6B-6CBE-09DF-A592-EA17A4DC4BCD}"/>
          </ac:spMkLst>
        </pc:spChg>
        <pc:spChg chg="add del mod">
          <ac:chgData name="Andrea Mazzini (Nokia)" userId="f1211406-0d6c-4714-b16e-a1a1af34d4da" providerId="ADAL" clId="{8C90F667-4A5F-411F-914E-C8F6167A95BB}" dt="2023-07-26T15:17:20.923" v="2537"/>
          <ac:spMkLst>
            <pc:docMk/>
            <pc:sldMk cId="3765765434" sldId="2115"/>
            <ac:spMk id="157" creationId="{EBB34786-E039-6062-5D53-550D17A65264}"/>
          </ac:spMkLst>
        </pc:spChg>
        <pc:spChg chg="add del mod">
          <ac:chgData name="Andrea Mazzini (Nokia)" userId="f1211406-0d6c-4714-b16e-a1a1af34d4da" providerId="ADAL" clId="{8C90F667-4A5F-411F-914E-C8F6167A95BB}" dt="2023-07-26T15:17:20.923" v="2537"/>
          <ac:spMkLst>
            <pc:docMk/>
            <pc:sldMk cId="3765765434" sldId="2115"/>
            <ac:spMk id="158" creationId="{4C0A52BD-938A-48BF-9042-1E49EB6481DA}"/>
          </ac:spMkLst>
        </pc:spChg>
        <pc:spChg chg="add del mod">
          <ac:chgData name="Andrea Mazzini (Nokia)" userId="f1211406-0d6c-4714-b16e-a1a1af34d4da" providerId="ADAL" clId="{8C90F667-4A5F-411F-914E-C8F6167A95BB}" dt="2023-07-26T15:17:20.923" v="2537"/>
          <ac:spMkLst>
            <pc:docMk/>
            <pc:sldMk cId="3765765434" sldId="2115"/>
            <ac:spMk id="159" creationId="{1494614B-70F0-2DC1-0C39-559ECD0F552D}"/>
          </ac:spMkLst>
        </pc:spChg>
        <pc:spChg chg="add del mod">
          <ac:chgData name="Andrea Mazzini (Nokia)" userId="f1211406-0d6c-4714-b16e-a1a1af34d4da" providerId="ADAL" clId="{8C90F667-4A5F-411F-914E-C8F6167A95BB}" dt="2023-07-26T15:17:20.923" v="2537"/>
          <ac:spMkLst>
            <pc:docMk/>
            <pc:sldMk cId="3765765434" sldId="2115"/>
            <ac:spMk id="160" creationId="{2C7525BD-EC41-6E6B-BEF0-5866897446EC}"/>
          </ac:spMkLst>
        </pc:spChg>
        <pc:spChg chg="add del mod">
          <ac:chgData name="Andrea Mazzini (Nokia)" userId="f1211406-0d6c-4714-b16e-a1a1af34d4da" providerId="ADAL" clId="{8C90F667-4A5F-411F-914E-C8F6167A95BB}" dt="2023-07-26T15:17:20.923" v="2537"/>
          <ac:spMkLst>
            <pc:docMk/>
            <pc:sldMk cId="3765765434" sldId="2115"/>
            <ac:spMk id="161" creationId="{82F99501-5053-4D6F-1AA0-A5FAE0270EFA}"/>
          </ac:spMkLst>
        </pc:spChg>
        <pc:spChg chg="add del mod">
          <ac:chgData name="Andrea Mazzini (Nokia)" userId="f1211406-0d6c-4714-b16e-a1a1af34d4da" providerId="ADAL" clId="{8C90F667-4A5F-411F-914E-C8F6167A95BB}" dt="2023-07-26T15:17:20.923" v="2537"/>
          <ac:spMkLst>
            <pc:docMk/>
            <pc:sldMk cId="3765765434" sldId="2115"/>
            <ac:spMk id="162" creationId="{DF93F86E-9819-77D1-35BE-F69BBAED8640}"/>
          </ac:spMkLst>
        </pc:spChg>
        <pc:spChg chg="add del mod">
          <ac:chgData name="Andrea Mazzini (Nokia)" userId="f1211406-0d6c-4714-b16e-a1a1af34d4da" providerId="ADAL" clId="{8C90F667-4A5F-411F-914E-C8F6167A95BB}" dt="2023-07-26T15:17:20.923" v="2537"/>
          <ac:spMkLst>
            <pc:docMk/>
            <pc:sldMk cId="3765765434" sldId="2115"/>
            <ac:spMk id="163" creationId="{715FC44B-9F0B-8460-4D54-C4D30D7FEE3E}"/>
          </ac:spMkLst>
        </pc:spChg>
        <pc:spChg chg="add del mod">
          <ac:chgData name="Andrea Mazzini (Nokia)" userId="f1211406-0d6c-4714-b16e-a1a1af34d4da" providerId="ADAL" clId="{8C90F667-4A5F-411F-914E-C8F6167A95BB}" dt="2023-07-26T15:17:20.923" v="2537"/>
          <ac:spMkLst>
            <pc:docMk/>
            <pc:sldMk cId="3765765434" sldId="2115"/>
            <ac:spMk id="164" creationId="{38B41D92-2C24-0B15-47E4-E6F88CFD18BE}"/>
          </ac:spMkLst>
        </pc:spChg>
        <pc:spChg chg="add del mod">
          <ac:chgData name="Andrea Mazzini (Nokia)" userId="f1211406-0d6c-4714-b16e-a1a1af34d4da" providerId="ADAL" clId="{8C90F667-4A5F-411F-914E-C8F6167A95BB}" dt="2023-07-26T15:17:20.923" v="2537"/>
          <ac:spMkLst>
            <pc:docMk/>
            <pc:sldMk cId="3765765434" sldId="2115"/>
            <ac:spMk id="165" creationId="{F85900B0-769A-189A-C514-23FA82BDBAA5}"/>
          </ac:spMkLst>
        </pc:spChg>
        <pc:spChg chg="add del mod">
          <ac:chgData name="Andrea Mazzini (Nokia)" userId="f1211406-0d6c-4714-b16e-a1a1af34d4da" providerId="ADAL" clId="{8C90F667-4A5F-411F-914E-C8F6167A95BB}" dt="2023-07-26T15:17:20.923" v="2537"/>
          <ac:spMkLst>
            <pc:docMk/>
            <pc:sldMk cId="3765765434" sldId="2115"/>
            <ac:spMk id="166" creationId="{64AC755A-1D4D-4170-487A-F048E8C45555}"/>
          </ac:spMkLst>
        </pc:spChg>
        <pc:spChg chg="add del mod">
          <ac:chgData name="Andrea Mazzini (Nokia)" userId="f1211406-0d6c-4714-b16e-a1a1af34d4da" providerId="ADAL" clId="{8C90F667-4A5F-411F-914E-C8F6167A95BB}" dt="2023-07-26T15:17:20.923" v="2537"/>
          <ac:spMkLst>
            <pc:docMk/>
            <pc:sldMk cId="3765765434" sldId="2115"/>
            <ac:spMk id="167" creationId="{49485A0D-0433-0078-F8F6-6FACD3E54C84}"/>
          </ac:spMkLst>
        </pc:spChg>
        <pc:spChg chg="add del mod">
          <ac:chgData name="Andrea Mazzini (Nokia)" userId="f1211406-0d6c-4714-b16e-a1a1af34d4da" providerId="ADAL" clId="{8C90F667-4A5F-411F-914E-C8F6167A95BB}" dt="2023-07-26T15:17:20.923" v="2537"/>
          <ac:spMkLst>
            <pc:docMk/>
            <pc:sldMk cId="3765765434" sldId="2115"/>
            <ac:spMk id="168" creationId="{DFDCA7C5-1142-8FE1-C51A-03BB45452DD7}"/>
          </ac:spMkLst>
        </pc:spChg>
        <pc:spChg chg="add del mod">
          <ac:chgData name="Andrea Mazzini (Nokia)" userId="f1211406-0d6c-4714-b16e-a1a1af34d4da" providerId="ADAL" clId="{8C90F667-4A5F-411F-914E-C8F6167A95BB}" dt="2023-07-26T15:17:20.923" v="2537"/>
          <ac:spMkLst>
            <pc:docMk/>
            <pc:sldMk cId="3765765434" sldId="2115"/>
            <ac:spMk id="169" creationId="{F9DB36BC-E0F7-8A34-975B-1EF85FD31550}"/>
          </ac:spMkLst>
        </pc:spChg>
        <pc:spChg chg="add del mod">
          <ac:chgData name="Andrea Mazzini (Nokia)" userId="f1211406-0d6c-4714-b16e-a1a1af34d4da" providerId="ADAL" clId="{8C90F667-4A5F-411F-914E-C8F6167A95BB}" dt="2023-07-26T15:17:20.923" v="2537"/>
          <ac:spMkLst>
            <pc:docMk/>
            <pc:sldMk cId="3765765434" sldId="2115"/>
            <ac:spMk id="170" creationId="{6515067D-A11E-877D-BD38-EE9096D00306}"/>
          </ac:spMkLst>
        </pc:spChg>
        <pc:spChg chg="add del mod">
          <ac:chgData name="Andrea Mazzini (Nokia)" userId="f1211406-0d6c-4714-b16e-a1a1af34d4da" providerId="ADAL" clId="{8C90F667-4A5F-411F-914E-C8F6167A95BB}" dt="2023-07-26T15:17:20.923" v="2537"/>
          <ac:spMkLst>
            <pc:docMk/>
            <pc:sldMk cId="3765765434" sldId="2115"/>
            <ac:spMk id="171" creationId="{087212B8-1226-1E60-031B-CDA9F9BA47E7}"/>
          </ac:spMkLst>
        </pc:spChg>
        <pc:spChg chg="add del mod">
          <ac:chgData name="Andrea Mazzini (Nokia)" userId="f1211406-0d6c-4714-b16e-a1a1af34d4da" providerId="ADAL" clId="{8C90F667-4A5F-411F-914E-C8F6167A95BB}" dt="2023-07-26T15:17:20.923" v="2537"/>
          <ac:spMkLst>
            <pc:docMk/>
            <pc:sldMk cId="3765765434" sldId="2115"/>
            <ac:spMk id="172" creationId="{45858BE5-D7DC-474B-658D-0FC2D4D2AF29}"/>
          </ac:spMkLst>
        </pc:spChg>
        <pc:spChg chg="add del mod">
          <ac:chgData name="Andrea Mazzini (Nokia)" userId="f1211406-0d6c-4714-b16e-a1a1af34d4da" providerId="ADAL" clId="{8C90F667-4A5F-411F-914E-C8F6167A95BB}" dt="2023-07-26T15:17:20.923" v="2537"/>
          <ac:spMkLst>
            <pc:docMk/>
            <pc:sldMk cId="3765765434" sldId="2115"/>
            <ac:spMk id="173" creationId="{24FAE775-00C1-FF6F-413E-E731D36BABFD}"/>
          </ac:spMkLst>
        </pc:spChg>
        <pc:spChg chg="add del mod">
          <ac:chgData name="Andrea Mazzini (Nokia)" userId="f1211406-0d6c-4714-b16e-a1a1af34d4da" providerId="ADAL" clId="{8C90F667-4A5F-411F-914E-C8F6167A95BB}" dt="2023-07-26T15:17:36.213" v="2541"/>
          <ac:spMkLst>
            <pc:docMk/>
            <pc:sldMk cId="3765765434" sldId="2115"/>
            <ac:spMk id="174" creationId="{BBF8E8EA-5335-8009-ECC0-4872EBFDD54B}"/>
          </ac:spMkLst>
        </pc:spChg>
        <pc:spChg chg="add del mod">
          <ac:chgData name="Andrea Mazzini (Nokia)" userId="f1211406-0d6c-4714-b16e-a1a1af34d4da" providerId="ADAL" clId="{8C90F667-4A5F-411F-914E-C8F6167A95BB}" dt="2023-07-26T15:17:36.213" v="2541"/>
          <ac:spMkLst>
            <pc:docMk/>
            <pc:sldMk cId="3765765434" sldId="2115"/>
            <ac:spMk id="175" creationId="{9B5A085E-4F6B-7685-B02E-C4A5A35BD5CC}"/>
          </ac:spMkLst>
        </pc:spChg>
        <pc:spChg chg="add del mod">
          <ac:chgData name="Andrea Mazzini (Nokia)" userId="f1211406-0d6c-4714-b16e-a1a1af34d4da" providerId="ADAL" clId="{8C90F667-4A5F-411F-914E-C8F6167A95BB}" dt="2023-07-26T15:17:36.213" v="2541"/>
          <ac:spMkLst>
            <pc:docMk/>
            <pc:sldMk cId="3765765434" sldId="2115"/>
            <ac:spMk id="176" creationId="{5ACC91C0-76A5-ED27-FBAA-ADBFFE92D440}"/>
          </ac:spMkLst>
        </pc:spChg>
        <pc:spChg chg="add del mod">
          <ac:chgData name="Andrea Mazzini (Nokia)" userId="f1211406-0d6c-4714-b16e-a1a1af34d4da" providerId="ADAL" clId="{8C90F667-4A5F-411F-914E-C8F6167A95BB}" dt="2023-07-26T15:17:36.213" v="2541"/>
          <ac:spMkLst>
            <pc:docMk/>
            <pc:sldMk cId="3765765434" sldId="2115"/>
            <ac:spMk id="177" creationId="{8F5A61B7-7D20-D57B-D24C-38E1060AEF7D}"/>
          </ac:spMkLst>
        </pc:spChg>
        <pc:spChg chg="add del mod">
          <ac:chgData name="Andrea Mazzini (Nokia)" userId="f1211406-0d6c-4714-b16e-a1a1af34d4da" providerId="ADAL" clId="{8C90F667-4A5F-411F-914E-C8F6167A95BB}" dt="2023-07-26T15:17:36.213" v="2541"/>
          <ac:spMkLst>
            <pc:docMk/>
            <pc:sldMk cId="3765765434" sldId="2115"/>
            <ac:spMk id="178" creationId="{987FA4D1-23F5-4AFA-9AE7-40896C1D0C61}"/>
          </ac:spMkLst>
        </pc:spChg>
        <pc:spChg chg="add del mod">
          <ac:chgData name="Andrea Mazzini (Nokia)" userId="f1211406-0d6c-4714-b16e-a1a1af34d4da" providerId="ADAL" clId="{8C90F667-4A5F-411F-914E-C8F6167A95BB}" dt="2023-07-26T15:17:36.213" v="2541"/>
          <ac:spMkLst>
            <pc:docMk/>
            <pc:sldMk cId="3765765434" sldId="2115"/>
            <ac:spMk id="179" creationId="{D612C4F1-C965-7B22-2BDD-8FD628789B57}"/>
          </ac:spMkLst>
        </pc:spChg>
        <pc:spChg chg="add del mod">
          <ac:chgData name="Andrea Mazzini (Nokia)" userId="f1211406-0d6c-4714-b16e-a1a1af34d4da" providerId="ADAL" clId="{8C90F667-4A5F-411F-914E-C8F6167A95BB}" dt="2023-07-26T15:17:36.213" v="2541"/>
          <ac:spMkLst>
            <pc:docMk/>
            <pc:sldMk cId="3765765434" sldId="2115"/>
            <ac:spMk id="180" creationId="{A842F095-D8A5-CDB9-27A3-D2C961EAB385}"/>
          </ac:spMkLst>
        </pc:spChg>
        <pc:spChg chg="add del mod">
          <ac:chgData name="Andrea Mazzini (Nokia)" userId="f1211406-0d6c-4714-b16e-a1a1af34d4da" providerId="ADAL" clId="{8C90F667-4A5F-411F-914E-C8F6167A95BB}" dt="2023-07-26T15:17:36.213" v="2541"/>
          <ac:spMkLst>
            <pc:docMk/>
            <pc:sldMk cId="3765765434" sldId="2115"/>
            <ac:spMk id="181" creationId="{764830FF-B008-689B-E0A2-D22A158BFDE8}"/>
          </ac:spMkLst>
        </pc:spChg>
        <pc:spChg chg="add del mod">
          <ac:chgData name="Andrea Mazzini (Nokia)" userId="f1211406-0d6c-4714-b16e-a1a1af34d4da" providerId="ADAL" clId="{8C90F667-4A5F-411F-914E-C8F6167A95BB}" dt="2023-07-26T15:17:36.213" v="2541"/>
          <ac:spMkLst>
            <pc:docMk/>
            <pc:sldMk cId="3765765434" sldId="2115"/>
            <ac:spMk id="182" creationId="{EFE325BB-FCA0-6749-84C4-56D826574163}"/>
          </ac:spMkLst>
        </pc:spChg>
        <pc:spChg chg="add del mod">
          <ac:chgData name="Andrea Mazzini (Nokia)" userId="f1211406-0d6c-4714-b16e-a1a1af34d4da" providerId="ADAL" clId="{8C90F667-4A5F-411F-914E-C8F6167A95BB}" dt="2023-07-26T15:17:36.213" v="2541"/>
          <ac:spMkLst>
            <pc:docMk/>
            <pc:sldMk cId="3765765434" sldId="2115"/>
            <ac:spMk id="183" creationId="{106261C3-E53A-7D49-9E4B-358B2E05A719}"/>
          </ac:spMkLst>
        </pc:spChg>
        <pc:spChg chg="add del mod">
          <ac:chgData name="Andrea Mazzini (Nokia)" userId="f1211406-0d6c-4714-b16e-a1a1af34d4da" providerId="ADAL" clId="{8C90F667-4A5F-411F-914E-C8F6167A95BB}" dt="2023-07-26T15:17:36.213" v="2541"/>
          <ac:spMkLst>
            <pc:docMk/>
            <pc:sldMk cId="3765765434" sldId="2115"/>
            <ac:spMk id="184" creationId="{973A2A20-A957-2521-A361-E2FF2081ED7C}"/>
          </ac:spMkLst>
        </pc:spChg>
        <pc:spChg chg="add del mod">
          <ac:chgData name="Andrea Mazzini (Nokia)" userId="f1211406-0d6c-4714-b16e-a1a1af34d4da" providerId="ADAL" clId="{8C90F667-4A5F-411F-914E-C8F6167A95BB}" dt="2023-07-26T15:17:36.213" v="2541"/>
          <ac:spMkLst>
            <pc:docMk/>
            <pc:sldMk cId="3765765434" sldId="2115"/>
            <ac:spMk id="185" creationId="{BAED5C22-E673-B8BC-1415-84AFD210E953}"/>
          </ac:spMkLst>
        </pc:spChg>
        <pc:spChg chg="add del mod">
          <ac:chgData name="Andrea Mazzini (Nokia)" userId="f1211406-0d6c-4714-b16e-a1a1af34d4da" providerId="ADAL" clId="{8C90F667-4A5F-411F-914E-C8F6167A95BB}" dt="2023-07-26T15:17:36.213" v="2541"/>
          <ac:spMkLst>
            <pc:docMk/>
            <pc:sldMk cId="3765765434" sldId="2115"/>
            <ac:spMk id="186" creationId="{53CAF3F9-7C66-287E-E407-43ABD0CC35A1}"/>
          </ac:spMkLst>
        </pc:spChg>
        <pc:spChg chg="add del mod">
          <ac:chgData name="Andrea Mazzini (Nokia)" userId="f1211406-0d6c-4714-b16e-a1a1af34d4da" providerId="ADAL" clId="{8C90F667-4A5F-411F-914E-C8F6167A95BB}" dt="2023-07-26T15:17:36.213" v="2541"/>
          <ac:spMkLst>
            <pc:docMk/>
            <pc:sldMk cId="3765765434" sldId="2115"/>
            <ac:spMk id="187" creationId="{646013AA-A762-112D-C7C5-31F2DC256BDB}"/>
          </ac:spMkLst>
        </pc:spChg>
        <pc:spChg chg="add del mod">
          <ac:chgData name="Andrea Mazzini (Nokia)" userId="f1211406-0d6c-4714-b16e-a1a1af34d4da" providerId="ADAL" clId="{8C90F667-4A5F-411F-914E-C8F6167A95BB}" dt="2023-07-26T15:17:36.213" v="2541"/>
          <ac:spMkLst>
            <pc:docMk/>
            <pc:sldMk cId="3765765434" sldId="2115"/>
            <ac:spMk id="188" creationId="{7543F499-EDFC-220C-8BF7-3E808A63F38A}"/>
          </ac:spMkLst>
        </pc:spChg>
        <pc:spChg chg="add del mod">
          <ac:chgData name="Andrea Mazzini (Nokia)" userId="f1211406-0d6c-4714-b16e-a1a1af34d4da" providerId="ADAL" clId="{8C90F667-4A5F-411F-914E-C8F6167A95BB}" dt="2023-07-26T15:17:36.213" v="2541"/>
          <ac:spMkLst>
            <pc:docMk/>
            <pc:sldMk cId="3765765434" sldId="2115"/>
            <ac:spMk id="189" creationId="{82E43598-5BB6-41F3-82F6-455D610801BE}"/>
          </ac:spMkLst>
        </pc:spChg>
        <pc:spChg chg="add del mod">
          <ac:chgData name="Andrea Mazzini (Nokia)" userId="f1211406-0d6c-4714-b16e-a1a1af34d4da" providerId="ADAL" clId="{8C90F667-4A5F-411F-914E-C8F6167A95BB}" dt="2023-07-26T15:17:36.213" v="2541"/>
          <ac:spMkLst>
            <pc:docMk/>
            <pc:sldMk cId="3765765434" sldId="2115"/>
            <ac:spMk id="190" creationId="{6CE22632-0C28-4CC2-F145-F1A047A63690}"/>
          </ac:spMkLst>
        </pc:spChg>
        <pc:spChg chg="add mod topLvl">
          <ac:chgData name="Andrea Mazzini (Nokia)" userId="f1211406-0d6c-4714-b16e-a1a1af34d4da" providerId="ADAL" clId="{8C90F667-4A5F-411F-914E-C8F6167A95BB}" dt="2023-07-30T09:41:12.749" v="3235" actId="1038"/>
          <ac:spMkLst>
            <pc:docMk/>
            <pc:sldMk cId="3765765434" sldId="2115"/>
            <ac:spMk id="191" creationId="{FBC20141-37F0-122C-A4B9-D8C5C399C8FE}"/>
          </ac:spMkLst>
        </pc:spChg>
        <pc:spChg chg="add mod topLvl">
          <ac:chgData name="Andrea Mazzini (Nokia)" userId="f1211406-0d6c-4714-b16e-a1a1af34d4da" providerId="ADAL" clId="{8C90F667-4A5F-411F-914E-C8F6167A95BB}" dt="2023-07-30T09:41:12.749" v="3235" actId="1038"/>
          <ac:spMkLst>
            <pc:docMk/>
            <pc:sldMk cId="3765765434" sldId="2115"/>
            <ac:spMk id="192" creationId="{04561B46-67AE-9CEC-1314-D96FDACDD8CA}"/>
          </ac:spMkLst>
        </pc:spChg>
        <pc:spChg chg="add mod topLvl">
          <ac:chgData name="Andrea Mazzini (Nokia)" userId="f1211406-0d6c-4714-b16e-a1a1af34d4da" providerId="ADAL" clId="{8C90F667-4A5F-411F-914E-C8F6167A95BB}" dt="2023-07-30T09:41:12.749" v="3235" actId="1038"/>
          <ac:spMkLst>
            <pc:docMk/>
            <pc:sldMk cId="3765765434" sldId="2115"/>
            <ac:spMk id="193" creationId="{4B1ECAEF-BB34-ADC8-FF0C-068C9C49D474}"/>
          </ac:spMkLst>
        </pc:spChg>
        <pc:spChg chg="add mod topLvl">
          <ac:chgData name="Andrea Mazzini (Nokia)" userId="f1211406-0d6c-4714-b16e-a1a1af34d4da" providerId="ADAL" clId="{8C90F667-4A5F-411F-914E-C8F6167A95BB}" dt="2023-07-30T09:41:12.749" v="3235" actId="1038"/>
          <ac:spMkLst>
            <pc:docMk/>
            <pc:sldMk cId="3765765434" sldId="2115"/>
            <ac:spMk id="194" creationId="{290FD3C7-8CFD-1F1F-21E2-4035EE517742}"/>
          </ac:spMkLst>
        </pc:spChg>
        <pc:spChg chg="add mod topLvl">
          <ac:chgData name="Andrea Mazzini (Nokia)" userId="f1211406-0d6c-4714-b16e-a1a1af34d4da" providerId="ADAL" clId="{8C90F667-4A5F-411F-914E-C8F6167A95BB}" dt="2023-07-30T09:41:12.749" v="3235" actId="1038"/>
          <ac:spMkLst>
            <pc:docMk/>
            <pc:sldMk cId="3765765434" sldId="2115"/>
            <ac:spMk id="195" creationId="{C12D2907-ACE5-073D-DB62-377B3E91689E}"/>
          </ac:spMkLst>
        </pc:spChg>
        <pc:spChg chg="add mod topLvl">
          <ac:chgData name="Andrea Mazzini (Nokia)" userId="f1211406-0d6c-4714-b16e-a1a1af34d4da" providerId="ADAL" clId="{8C90F667-4A5F-411F-914E-C8F6167A95BB}" dt="2023-07-30T09:41:12.749" v="3235" actId="1038"/>
          <ac:spMkLst>
            <pc:docMk/>
            <pc:sldMk cId="3765765434" sldId="2115"/>
            <ac:spMk id="196" creationId="{E774B57A-0DDC-AC76-13F7-C2B46FF3748E}"/>
          </ac:spMkLst>
        </pc:spChg>
        <pc:spChg chg="add mod topLvl">
          <ac:chgData name="Andrea Mazzini (Nokia)" userId="f1211406-0d6c-4714-b16e-a1a1af34d4da" providerId="ADAL" clId="{8C90F667-4A5F-411F-914E-C8F6167A95BB}" dt="2023-07-30T09:41:12.749" v="3235" actId="1038"/>
          <ac:spMkLst>
            <pc:docMk/>
            <pc:sldMk cId="3765765434" sldId="2115"/>
            <ac:spMk id="197" creationId="{A7AA3657-4A6C-90F5-2A47-3E84D28A6D1B}"/>
          </ac:spMkLst>
        </pc:spChg>
        <pc:spChg chg="add mod topLvl">
          <ac:chgData name="Andrea Mazzini (Nokia)" userId="f1211406-0d6c-4714-b16e-a1a1af34d4da" providerId="ADAL" clId="{8C90F667-4A5F-411F-914E-C8F6167A95BB}" dt="2023-07-30T09:41:12.749" v="3235" actId="1038"/>
          <ac:spMkLst>
            <pc:docMk/>
            <pc:sldMk cId="3765765434" sldId="2115"/>
            <ac:spMk id="198" creationId="{65C34C2E-6A58-538D-8F0C-215942272F46}"/>
          </ac:spMkLst>
        </pc:spChg>
        <pc:spChg chg="add mod topLvl">
          <ac:chgData name="Andrea Mazzini (Nokia)" userId="f1211406-0d6c-4714-b16e-a1a1af34d4da" providerId="ADAL" clId="{8C90F667-4A5F-411F-914E-C8F6167A95BB}" dt="2023-07-30T09:41:12.749" v="3235" actId="1038"/>
          <ac:spMkLst>
            <pc:docMk/>
            <pc:sldMk cId="3765765434" sldId="2115"/>
            <ac:spMk id="199" creationId="{8EFF0062-E3A4-7708-5932-8CA406E04F05}"/>
          </ac:spMkLst>
        </pc:spChg>
        <pc:spChg chg="add mod topLvl">
          <ac:chgData name="Andrea Mazzini (Nokia)" userId="f1211406-0d6c-4714-b16e-a1a1af34d4da" providerId="ADAL" clId="{8C90F667-4A5F-411F-914E-C8F6167A95BB}" dt="2023-07-30T09:41:12.749" v="3235" actId="1038"/>
          <ac:spMkLst>
            <pc:docMk/>
            <pc:sldMk cId="3765765434" sldId="2115"/>
            <ac:spMk id="200" creationId="{7FCC6CE9-C56D-F518-1546-560B4E439531}"/>
          </ac:spMkLst>
        </pc:spChg>
        <pc:spChg chg="add mod topLvl">
          <ac:chgData name="Andrea Mazzini (Nokia)" userId="f1211406-0d6c-4714-b16e-a1a1af34d4da" providerId="ADAL" clId="{8C90F667-4A5F-411F-914E-C8F6167A95BB}" dt="2023-07-30T09:41:12.749" v="3235" actId="1038"/>
          <ac:spMkLst>
            <pc:docMk/>
            <pc:sldMk cId="3765765434" sldId="2115"/>
            <ac:spMk id="201" creationId="{37456246-2730-BE77-DDC5-0F516C607075}"/>
          </ac:spMkLst>
        </pc:spChg>
        <pc:spChg chg="add mod topLvl">
          <ac:chgData name="Andrea Mazzini (Nokia)" userId="f1211406-0d6c-4714-b16e-a1a1af34d4da" providerId="ADAL" clId="{8C90F667-4A5F-411F-914E-C8F6167A95BB}" dt="2023-07-30T09:41:12.749" v="3235" actId="1038"/>
          <ac:spMkLst>
            <pc:docMk/>
            <pc:sldMk cId="3765765434" sldId="2115"/>
            <ac:spMk id="202" creationId="{E1F477AD-61C8-8A85-9721-3E4B0C2A7582}"/>
          </ac:spMkLst>
        </pc:spChg>
        <pc:spChg chg="add mod topLvl">
          <ac:chgData name="Andrea Mazzini (Nokia)" userId="f1211406-0d6c-4714-b16e-a1a1af34d4da" providerId="ADAL" clId="{8C90F667-4A5F-411F-914E-C8F6167A95BB}" dt="2023-07-30T09:41:12.749" v="3235" actId="1038"/>
          <ac:spMkLst>
            <pc:docMk/>
            <pc:sldMk cId="3765765434" sldId="2115"/>
            <ac:spMk id="203" creationId="{F6EFB603-A921-3469-A1A3-FF276B5F86BA}"/>
          </ac:spMkLst>
        </pc:spChg>
        <pc:spChg chg="add mod topLvl">
          <ac:chgData name="Andrea Mazzini (Nokia)" userId="f1211406-0d6c-4714-b16e-a1a1af34d4da" providerId="ADAL" clId="{8C90F667-4A5F-411F-914E-C8F6167A95BB}" dt="2023-07-30T09:41:12.749" v="3235" actId="1038"/>
          <ac:spMkLst>
            <pc:docMk/>
            <pc:sldMk cId="3765765434" sldId="2115"/>
            <ac:spMk id="204" creationId="{851E859C-6A6F-105F-53D5-885942EE99FB}"/>
          </ac:spMkLst>
        </pc:spChg>
        <pc:spChg chg="add mod topLvl">
          <ac:chgData name="Andrea Mazzini (Nokia)" userId="f1211406-0d6c-4714-b16e-a1a1af34d4da" providerId="ADAL" clId="{8C90F667-4A5F-411F-914E-C8F6167A95BB}" dt="2023-07-30T09:41:12.749" v="3235" actId="1038"/>
          <ac:spMkLst>
            <pc:docMk/>
            <pc:sldMk cId="3765765434" sldId="2115"/>
            <ac:spMk id="205" creationId="{C5927E46-6743-C40C-0B98-8BAA97D9753D}"/>
          </ac:spMkLst>
        </pc:spChg>
        <pc:spChg chg="add mod topLvl">
          <ac:chgData name="Andrea Mazzini (Nokia)" userId="f1211406-0d6c-4714-b16e-a1a1af34d4da" providerId="ADAL" clId="{8C90F667-4A5F-411F-914E-C8F6167A95BB}" dt="2023-07-30T09:41:12.749" v="3235" actId="1038"/>
          <ac:spMkLst>
            <pc:docMk/>
            <pc:sldMk cId="3765765434" sldId="2115"/>
            <ac:spMk id="206" creationId="{3FBA6177-90BB-9701-DB82-25D336BDC844}"/>
          </ac:spMkLst>
        </pc:spChg>
        <pc:spChg chg="add mod topLvl">
          <ac:chgData name="Andrea Mazzini (Nokia)" userId="f1211406-0d6c-4714-b16e-a1a1af34d4da" providerId="ADAL" clId="{8C90F667-4A5F-411F-914E-C8F6167A95BB}" dt="2023-07-30T09:41:12.749" v="3235" actId="1038"/>
          <ac:spMkLst>
            <pc:docMk/>
            <pc:sldMk cId="3765765434" sldId="2115"/>
            <ac:spMk id="207" creationId="{E05D1FB2-59F4-C268-1504-4C6F8E6A89D6}"/>
          </ac:spMkLst>
        </pc:spChg>
        <pc:grpChg chg="add del mod">
          <ac:chgData name="Andrea Mazzini (Nokia)" userId="f1211406-0d6c-4714-b16e-a1a1af34d4da" providerId="ADAL" clId="{8C90F667-4A5F-411F-914E-C8F6167A95BB}" dt="2023-07-30T09:33:03.211" v="3006" actId="165"/>
          <ac:grpSpMkLst>
            <pc:docMk/>
            <pc:sldMk cId="3765765434" sldId="2115"/>
            <ac:grpSpMk id="2" creationId="{6C6C1F4F-79E9-A5F8-AB31-9702B603A0D8}"/>
          </ac:grpSpMkLst>
        </pc:grpChg>
        <pc:grpChg chg="add mod">
          <ac:chgData name="Andrea Mazzini (Nokia)" userId="f1211406-0d6c-4714-b16e-a1a1af34d4da" providerId="ADAL" clId="{8C90F667-4A5F-411F-914E-C8F6167A95BB}" dt="2023-07-30T09:37:47.726" v="3175" actId="1076"/>
          <ac:grpSpMkLst>
            <pc:docMk/>
            <pc:sldMk cId="3765765434" sldId="2115"/>
            <ac:grpSpMk id="9" creationId="{F645EA2C-4212-009A-6547-D97C04B6869D}"/>
          </ac:grpSpMkLst>
        </pc:grpChg>
        <pc:grpChg chg="add mod">
          <ac:chgData name="Andrea Mazzini (Nokia)" userId="f1211406-0d6c-4714-b16e-a1a1af34d4da" providerId="ADAL" clId="{8C90F667-4A5F-411F-914E-C8F6167A95BB}" dt="2023-07-30T09:37:54.224" v="3195" actId="1035"/>
          <ac:grpSpMkLst>
            <pc:docMk/>
            <pc:sldMk cId="3765765434" sldId="2115"/>
            <ac:grpSpMk id="10" creationId="{108CF86D-7041-E84E-9014-442D4DE23AEB}"/>
          </ac:grpSpMkLst>
        </pc:grpChg>
        <pc:grpChg chg="add del mod">
          <ac:chgData name="Andrea Mazzini (Nokia)" userId="f1211406-0d6c-4714-b16e-a1a1af34d4da" providerId="ADAL" clId="{8C90F667-4A5F-411F-914E-C8F6167A95BB}" dt="2023-07-30T09:38:48.792" v="3215"/>
          <ac:grpSpMkLst>
            <pc:docMk/>
            <pc:sldMk cId="3765765434" sldId="2115"/>
            <ac:grpSpMk id="29" creationId="{6A0E2FC7-0212-5282-B5AF-DDA26E9258C8}"/>
          </ac:grpSpMkLst>
        </pc:grpChg>
        <pc:grpChg chg="add del mod">
          <ac:chgData name="Andrea Mazzini (Nokia)" userId="f1211406-0d6c-4714-b16e-a1a1af34d4da" providerId="ADAL" clId="{8C90F667-4A5F-411F-914E-C8F6167A95BB}" dt="2023-07-30T09:43:15.587" v="3291" actId="165"/>
          <ac:grpSpMkLst>
            <pc:docMk/>
            <pc:sldMk cId="3765765434" sldId="2115"/>
            <ac:grpSpMk id="101" creationId="{9B73AD1E-32A5-9C25-018C-F733B2067031}"/>
          </ac:grpSpMkLst>
        </pc:grpChg>
        <pc:grpChg chg="add mod topLvl">
          <ac:chgData name="Andrea Mazzini (Nokia)" userId="f1211406-0d6c-4714-b16e-a1a1af34d4da" providerId="ADAL" clId="{8C90F667-4A5F-411F-914E-C8F6167A95BB}" dt="2023-07-30T09:41:12.749" v="3235" actId="1038"/>
          <ac:grpSpMkLst>
            <pc:docMk/>
            <pc:sldMk cId="3765765434" sldId="2115"/>
            <ac:grpSpMk id="211" creationId="{B1DC0636-0333-67C7-1411-B1A078708C5E}"/>
          </ac:grpSpMkLst>
        </pc:grpChg>
        <pc:picChg chg="add del mod">
          <ac:chgData name="Andrea Mazzini (Nokia)" userId="f1211406-0d6c-4714-b16e-a1a1af34d4da" providerId="ADAL" clId="{8C90F667-4A5F-411F-914E-C8F6167A95BB}" dt="2023-07-26T14:19:04.864" v="1644" actId="478"/>
          <ac:picMkLst>
            <pc:docMk/>
            <pc:sldMk cId="3765765434" sldId="2115"/>
            <ac:picMk id="5" creationId="{72797877-058C-DC23-CDEF-92E44C9F816C}"/>
          </ac:picMkLst>
        </pc:picChg>
        <pc:picChg chg="add del mod">
          <ac:chgData name="Andrea Mazzini (Nokia)" userId="f1211406-0d6c-4714-b16e-a1a1af34d4da" providerId="ADAL" clId="{8C90F667-4A5F-411F-914E-C8F6167A95BB}" dt="2023-07-26T14:20:00.034" v="1650" actId="478"/>
          <ac:picMkLst>
            <pc:docMk/>
            <pc:sldMk cId="3765765434" sldId="2115"/>
            <ac:picMk id="8" creationId="{92E2DAF7-494F-F64C-8A73-9B82BAFB7201}"/>
          </ac:picMkLst>
        </pc:picChg>
        <pc:picChg chg="add del mod">
          <ac:chgData name="Andrea Mazzini (Nokia)" userId="f1211406-0d6c-4714-b16e-a1a1af34d4da" providerId="ADAL" clId="{8C90F667-4A5F-411F-914E-C8F6167A95BB}" dt="2023-07-26T14:20:00.034" v="1650" actId="478"/>
          <ac:picMkLst>
            <pc:docMk/>
            <pc:sldMk cId="3765765434" sldId="2115"/>
            <ac:picMk id="9" creationId="{D978672F-048E-E10C-A387-9955280E54E0}"/>
          </ac:picMkLst>
        </pc:picChg>
        <pc:picChg chg="add del mod">
          <ac:chgData name="Andrea Mazzini (Nokia)" userId="f1211406-0d6c-4714-b16e-a1a1af34d4da" providerId="ADAL" clId="{8C90F667-4A5F-411F-914E-C8F6167A95BB}" dt="2023-07-26T14:20:00.034" v="1650" actId="478"/>
          <ac:picMkLst>
            <pc:docMk/>
            <pc:sldMk cId="3765765434" sldId="2115"/>
            <ac:picMk id="10" creationId="{B1003AD9-1816-BC90-7571-EFBA11C68C6E}"/>
          </ac:picMkLst>
        </pc:picChg>
        <pc:picChg chg="add del mod">
          <ac:chgData name="Andrea Mazzini (Nokia)" userId="f1211406-0d6c-4714-b16e-a1a1af34d4da" providerId="ADAL" clId="{8C90F667-4A5F-411F-914E-C8F6167A95BB}" dt="2023-07-26T14:20:00.034" v="1650" actId="478"/>
          <ac:picMkLst>
            <pc:docMk/>
            <pc:sldMk cId="3765765434" sldId="2115"/>
            <ac:picMk id="16" creationId="{92B54456-7CB1-3A41-F51B-70375C10C889}"/>
          </ac:picMkLst>
        </pc:picChg>
        <pc:picChg chg="add del mod">
          <ac:chgData name="Andrea Mazzini (Nokia)" userId="f1211406-0d6c-4714-b16e-a1a1af34d4da" providerId="ADAL" clId="{8C90F667-4A5F-411F-914E-C8F6167A95BB}" dt="2023-07-26T14:20:00.034" v="1650" actId="478"/>
          <ac:picMkLst>
            <pc:docMk/>
            <pc:sldMk cId="3765765434" sldId="2115"/>
            <ac:picMk id="17" creationId="{D2361150-0C4C-BC0E-3043-6A8FC7C97480}"/>
          </ac:picMkLst>
        </pc:picChg>
        <pc:picChg chg="add del mod">
          <ac:chgData name="Andrea Mazzini (Nokia)" userId="f1211406-0d6c-4714-b16e-a1a1af34d4da" providerId="ADAL" clId="{8C90F667-4A5F-411F-914E-C8F6167A95BB}" dt="2023-07-26T14:20:00.034" v="1650" actId="478"/>
          <ac:picMkLst>
            <pc:docMk/>
            <pc:sldMk cId="3765765434" sldId="2115"/>
            <ac:picMk id="18" creationId="{54C8A7F5-C280-3F2F-D036-CAF77F8EA14E}"/>
          </ac:picMkLst>
        </pc:picChg>
        <pc:picChg chg="add del mod">
          <ac:chgData name="Andrea Mazzini (Nokia)" userId="f1211406-0d6c-4714-b16e-a1a1af34d4da" providerId="ADAL" clId="{8C90F667-4A5F-411F-914E-C8F6167A95BB}" dt="2023-07-26T14:20:00.034" v="1650" actId="478"/>
          <ac:picMkLst>
            <pc:docMk/>
            <pc:sldMk cId="3765765434" sldId="2115"/>
            <ac:picMk id="25" creationId="{9E9E2B72-C6C4-3D23-3B64-908B831672A7}"/>
          </ac:picMkLst>
        </pc:picChg>
        <pc:picChg chg="add del mod">
          <ac:chgData name="Andrea Mazzini (Nokia)" userId="f1211406-0d6c-4714-b16e-a1a1af34d4da" providerId="ADAL" clId="{8C90F667-4A5F-411F-914E-C8F6167A95BB}" dt="2023-07-26T14:20:00.034" v="1650" actId="478"/>
          <ac:picMkLst>
            <pc:docMk/>
            <pc:sldMk cId="3765765434" sldId="2115"/>
            <ac:picMk id="26" creationId="{C5F5E493-66FA-BB9C-04DB-86D312705CDB}"/>
          </ac:picMkLst>
        </pc:picChg>
        <pc:picChg chg="add del mod">
          <ac:chgData name="Andrea Mazzini (Nokia)" userId="f1211406-0d6c-4714-b16e-a1a1af34d4da" providerId="ADAL" clId="{8C90F667-4A5F-411F-914E-C8F6167A95BB}" dt="2023-07-26T14:20:00.034" v="1650" actId="478"/>
          <ac:picMkLst>
            <pc:docMk/>
            <pc:sldMk cId="3765765434" sldId="2115"/>
            <ac:picMk id="27" creationId="{2FD8EFFA-48EB-1AD0-E335-0FC39F191E29}"/>
          </ac:picMkLst>
        </pc:picChg>
        <pc:picChg chg="add del mod">
          <ac:chgData name="Andrea Mazzini (Nokia)" userId="f1211406-0d6c-4714-b16e-a1a1af34d4da" providerId="ADAL" clId="{8C90F667-4A5F-411F-914E-C8F6167A95BB}" dt="2023-07-26T14:20:00.034" v="1650" actId="478"/>
          <ac:picMkLst>
            <pc:docMk/>
            <pc:sldMk cId="3765765434" sldId="2115"/>
            <ac:picMk id="30" creationId="{F8F2ECA7-B87E-AAE9-3B59-E70A0099EE68}"/>
          </ac:picMkLst>
        </pc:picChg>
        <pc:picChg chg="add del mod">
          <ac:chgData name="Andrea Mazzini (Nokia)" userId="f1211406-0d6c-4714-b16e-a1a1af34d4da" providerId="ADAL" clId="{8C90F667-4A5F-411F-914E-C8F6167A95BB}" dt="2023-07-26T14:20:00.034" v="1650" actId="478"/>
          <ac:picMkLst>
            <pc:docMk/>
            <pc:sldMk cId="3765765434" sldId="2115"/>
            <ac:picMk id="31" creationId="{99CC9A2F-22AD-D944-CB23-DC6E8CA7F382}"/>
          </ac:picMkLst>
        </pc:picChg>
        <pc:picChg chg="add del mod">
          <ac:chgData name="Andrea Mazzini (Nokia)" userId="f1211406-0d6c-4714-b16e-a1a1af34d4da" providerId="ADAL" clId="{8C90F667-4A5F-411F-914E-C8F6167A95BB}" dt="2023-07-26T14:20:00.034" v="1650" actId="478"/>
          <ac:picMkLst>
            <pc:docMk/>
            <pc:sldMk cId="3765765434" sldId="2115"/>
            <ac:picMk id="32" creationId="{C1C90254-1C63-E2DA-4D55-CB90B6F286BB}"/>
          </ac:picMkLst>
        </pc:picChg>
        <pc:picChg chg="add del mod">
          <ac:chgData name="Andrea Mazzini (Nokia)" userId="f1211406-0d6c-4714-b16e-a1a1af34d4da" providerId="ADAL" clId="{8C90F667-4A5F-411F-914E-C8F6167A95BB}" dt="2023-07-26T14:20:00.034" v="1650" actId="478"/>
          <ac:picMkLst>
            <pc:docMk/>
            <pc:sldMk cId="3765765434" sldId="2115"/>
            <ac:picMk id="37" creationId="{53BD2171-9C67-2F90-360B-D9C38B64A13E}"/>
          </ac:picMkLst>
        </pc:picChg>
        <pc:picChg chg="add del mod">
          <ac:chgData name="Andrea Mazzini (Nokia)" userId="f1211406-0d6c-4714-b16e-a1a1af34d4da" providerId="ADAL" clId="{8C90F667-4A5F-411F-914E-C8F6167A95BB}" dt="2023-07-26T14:20:00.034" v="1650" actId="478"/>
          <ac:picMkLst>
            <pc:docMk/>
            <pc:sldMk cId="3765765434" sldId="2115"/>
            <ac:picMk id="38" creationId="{AC2493FF-C266-05A7-AD6C-953541C79498}"/>
          </ac:picMkLst>
        </pc:picChg>
        <pc:picChg chg="add del mod">
          <ac:chgData name="Andrea Mazzini (Nokia)" userId="f1211406-0d6c-4714-b16e-a1a1af34d4da" providerId="ADAL" clId="{8C90F667-4A5F-411F-914E-C8F6167A95BB}" dt="2023-07-26T14:20:00.034" v="1650" actId="478"/>
          <ac:picMkLst>
            <pc:docMk/>
            <pc:sldMk cId="3765765434" sldId="2115"/>
            <ac:picMk id="39" creationId="{70D56458-2391-2762-AE56-EA09E1018AC7}"/>
          </ac:picMkLst>
        </pc:picChg>
        <pc:picChg chg="add del mod">
          <ac:chgData name="Andrea Mazzini (Nokia)" userId="f1211406-0d6c-4714-b16e-a1a1af34d4da" providerId="ADAL" clId="{8C90F667-4A5F-411F-914E-C8F6167A95BB}" dt="2023-07-26T14:20:00.034" v="1650" actId="478"/>
          <ac:picMkLst>
            <pc:docMk/>
            <pc:sldMk cId="3765765434" sldId="2115"/>
            <ac:picMk id="43" creationId="{B2A23423-FA35-E29F-7DE0-6EFFA4F99999}"/>
          </ac:picMkLst>
        </pc:picChg>
        <pc:picChg chg="add del mod">
          <ac:chgData name="Andrea Mazzini (Nokia)" userId="f1211406-0d6c-4714-b16e-a1a1af34d4da" providerId="ADAL" clId="{8C90F667-4A5F-411F-914E-C8F6167A95BB}" dt="2023-07-26T14:20:00.034" v="1650" actId="478"/>
          <ac:picMkLst>
            <pc:docMk/>
            <pc:sldMk cId="3765765434" sldId="2115"/>
            <ac:picMk id="44" creationId="{CD913C69-3ADB-6B02-4854-9FA380ADA794}"/>
          </ac:picMkLst>
        </pc:picChg>
        <pc:picChg chg="add del mod">
          <ac:chgData name="Andrea Mazzini (Nokia)" userId="f1211406-0d6c-4714-b16e-a1a1af34d4da" providerId="ADAL" clId="{8C90F667-4A5F-411F-914E-C8F6167A95BB}" dt="2023-07-26T14:20:00.034" v="1650" actId="478"/>
          <ac:picMkLst>
            <pc:docMk/>
            <pc:sldMk cId="3765765434" sldId="2115"/>
            <ac:picMk id="45" creationId="{1A03FC81-A8B5-A156-4FCD-1DF78804BD61}"/>
          </ac:picMkLst>
        </pc:picChg>
        <pc:picChg chg="add del mod">
          <ac:chgData name="Andrea Mazzini (Nokia)" userId="f1211406-0d6c-4714-b16e-a1a1af34d4da" providerId="ADAL" clId="{8C90F667-4A5F-411F-914E-C8F6167A95BB}" dt="2023-07-26T14:20:00.034" v="1650" actId="478"/>
          <ac:picMkLst>
            <pc:docMk/>
            <pc:sldMk cId="3765765434" sldId="2115"/>
            <ac:picMk id="62" creationId="{8CFDF01D-D620-E722-3590-1FD8CA23E7F7}"/>
          </ac:picMkLst>
        </pc:picChg>
        <pc:picChg chg="add del mod">
          <ac:chgData name="Andrea Mazzini (Nokia)" userId="f1211406-0d6c-4714-b16e-a1a1af34d4da" providerId="ADAL" clId="{8C90F667-4A5F-411F-914E-C8F6167A95BB}" dt="2023-07-26T14:20:00.034" v="1650" actId="478"/>
          <ac:picMkLst>
            <pc:docMk/>
            <pc:sldMk cId="3765765434" sldId="2115"/>
            <ac:picMk id="63" creationId="{275F2EF8-153B-AB8F-8290-73E1312BEF7B}"/>
          </ac:picMkLst>
        </pc:picChg>
        <pc:picChg chg="add del mod">
          <ac:chgData name="Andrea Mazzini (Nokia)" userId="f1211406-0d6c-4714-b16e-a1a1af34d4da" providerId="ADAL" clId="{8C90F667-4A5F-411F-914E-C8F6167A95BB}" dt="2023-07-26T14:20:00.034" v="1650" actId="478"/>
          <ac:picMkLst>
            <pc:docMk/>
            <pc:sldMk cId="3765765434" sldId="2115"/>
            <ac:picMk id="64" creationId="{C41E89D0-FF91-E713-6952-AE1960994F96}"/>
          </ac:picMkLst>
        </pc:picChg>
        <pc:picChg chg="add del mod">
          <ac:chgData name="Andrea Mazzini (Nokia)" userId="f1211406-0d6c-4714-b16e-a1a1af34d4da" providerId="ADAL" clId="{8C90F667-4A5F-411F-914E-C8F6167A95BB}" dt="2023-07-26T14:20:00.034" v="1650" actId="478"/>
          <ac:picMkLst>
            <pc:docMk/>
            <pc:sldMk cId="3765765434" sldId="2115"/>
            <ac:picMk id="68" creationId="{84C61B93-0724-2B8D-A3EF-B67F29DD69F0}"/>
          </ac:picMkLst>
        </pc:picChg>
        <pc:picChg chg="add del mod">
          <ac:chgData name="Andrea Mazzini (Nokia)" userId="f1211406-0d6c-4714-b16e-a1a1af34d4da" providerId="ADAL" clId="{8C90F667-4A5F-411F-914E-C8F6167A95BB}" dt="2023-07-26T14:20:00.034" v="1650" actId="478"/>
          <ac:picMkLst>
            <pc:docMk/>
            <pc:sldMk cId="3765765434" sldId="2115"/>
            <ac:picMk id="69" creationId="{EB598399-A6AA-3216-B845-D501D00CEEBD}"/>
          </ac:picMkLst>
        </pc:picChg>
        <pc:picChg chg="add del mod">
          <ac:chgData name="Andrea Mazzini (Nokia)" userId="f1211406-0d6c-4714-b16e-a1a1af34d4da" providerId="ADAL" clId="{8C90F667-4A5F-411F-914E-C8F6167A95BB}" dt="2023-07-26T14:20:00.034" v="1650" actId="478"/>
          <ac:picMkLst>
            <pc:docMk/>
            <pc:sldMk cId="3765765434" sldId="2115"/>
            <ac:picMk id="70" creationId="{D2E6F742-6623-C1DC-80D7-517CC1EE95CF}"/>
          </ac:picMkLst>
        </pc:picChg>
        <pc:picChg chg="add del mod">
          <ac:chgData name="Andrea Mazzini (Nokia)" userId="f1211406-0d6c-4714-b16e-a1a1af34d4da" providerId="ADAL" clId="{8C90F667-4A5F-411F-914E-C8F6167A95BB}" dt="2023-07-26T14:20:00.034" v="1650" actId="478"/>
          <ac:picMkLst>
            <pc:docMk/>
            <pc:sldMk cId="3765765434" sldId="2115"/>
            <ac:picMk id="77" creationId="{5377CDB7-D2BE-6E34-33D7-59E58635B36B}"/>
          </ac:picMkLst>
        </pc:picChg>
        <pc:picChg chg="add del mod">
          <ac:chgData name="Andrea Mazzini (Nokia)" userId="f1211406-0d6c-4714-b16e-a1a1af34d4da" providerId="ADAL" clId="{8C90F667-4A5F-411F-914E-C8F6167A95BB}" dt="2023-07-26T14:20:00.034" v="1650" actId="478"/>
          <ac:picMkLst>
            <pc:docMk/>
            <pc:sldMk cId="3765765434" sldId="2115"/>
            <ac:picMk id="78" creationId="{F5C7F020-E2F3-4CD6-AC9E-5DC5C9DAAA9F}"/>
          </ac:picMkLst>
        </pc:picChg>
        <pc:picChg chg="add del mod">
          <ac:chgData name="Andrea Mazzini (Nokia)" userId="f1211406-0d6c-4714-b16e-a1a1af34d4da" providerId="ADAL" clId="{8C90F667-4A5F-411F-914E-C8F6167A95BB}" dt="2023-07-26T14:20:00.034" v="1650" actId="478"/>
          <ac:picMkLst>
            <pc:docMk/>
            <pc:sldMk cId="3765765434" sldId="2115"/>
            <ac:picMk id="79" creationId="{8F80FC61-679A-1A90-DF22-20BE1C115A00}"/>
          </ac:picMkLst>
        </pc:picChg>
        <pc:picChg chg="add del mod">
          <ac:chgData name="Andrea Mazzini (Nokia)" userId="f1211406-0d6c-4714-b16e-a1a1af34d4da" providerId="ADAL" clId="{8C90F667-4A5F-411F-914E-C8F6167A95BB}" dt="2023-07-26T14:20:00.034" v="1650" actId="478"/>
          <ac:picMkLst>
            <pc:docMk/>
            <pc:sldMk cId="3765765434" sldId="2115"/>
            <ac:picMk id="81" creationId="{607ABF42-3D36-96DC-193A-908F03318DFC}"/>
          </ac:picMkLst>
        </pc:picChg>
        <pc:cxnChg chg="add del mod">
          <ac:chgData name="Andrea Mazzini (Nokia)" userId="f1211406-0d6c-4714-b16e-a1a1af34d4da" providerId="ADAL" clId="{8C90F667-4A5F-411F-914E-C8F6167A95BB}" dt="2023-07-30T09:32:17.807" v="3001" actId="478"/>
          <ac:cxnSpMkLst>
            <pc:docMk/>
            <pc:sldMk cId="3765765434" sldId="2115"/>
            <ac:cxnSpMk id="5" creationId="{95F0443A-8ADE-BE57-AADD-16434DBD49AB}"/>
          </ac:cxnSpMkLst>
        </pc:cxnChg>
        <pc:cxnChg chg="add del mod">
          <ac:chgData name="Andrea Mazzini (Nokia)" userId="f1211406-0d6c-4714-b16e-a1a1af34d4da" providerId="ADAL" clId="{8C90F667-4A5F-411F-914E-C8F6167A95BB}" dt="2023-07-30T09:32:44.347" v="3005" actId="478"/>
          <ac:cxnSpMkLst>
            <pc:docMk/>
            <pc:sldMk cId="3765765434" sldId="2115"/>
            <ac:cxnSpMk id="7" creationId="{1216AC39-32EF-309E-9D5E-4B820D9A148E}"/>
          </ac:cxnSpMkLst>
        </pc:cxnChg>
        <pc:cxnChg chg="mod">
          <ac:chgData name="Andrea Mazzini (Nokia)" userId="f1211406-0d6c-4714-b16e-a1a1af34d4da" providerId="ADAL" clId="{8C90F667-4A5F-411F-914E-C8F6167A95BB}" dt="2023-07-30T09:38:36.585" v="3214"/>
          <ac:cxnSpMkLst>
            <pc:docMk/>
            <pc:sldMk cId="3765765434" sldId="2115"/>
            <ac:cxnSpMk id="30" creationId="{AABF4645-56D0-774A-EA98-64EAE5C87FBC}"/>
          </ac:cxnSpMkLst>
        </pc:cxnChg>
        <pc:cxnChg chg="mod">
          <ac:chgData name="Andrea Mazzini (Nokia)" userId="f1211406-0d6c-4714-b16e-a1a1af34d4da" providerId="ADAL" clId="{8C90F667-4A5F-411F-914E-C8F6167A95BB}" dt="2023-07-30T09:38:36.585" v="3214"/>
          <ac:cxnSpMkLst>
            <pc:docMk/>
            <pc:sldMk cId="3765765434" sldId="2115"/>
            <ac:cxnSpMk id="31" creationId="{E494F6D0-96ED-8A0E-5922-2FE4AC4404D7}"/>
          </ac:cxnSpMkLst>
        </pc:cxnChg>
        <pc:cxnChg chg="add del mod">
          <ac:chgData name="Andrea Mazzini (Nokia)" userId="f1211406-0d6c-4714-b16e-a1a1af34d4da" providerId="ADAL" clId="{8C90F667-4A5F-411F-914E-C8F6167A95BB}" dt="2023-07-26T14:20:00.034" v="1650" actId="478"/>
          <ac:cxnSpMkLst>
            <pc:docMk/>
            <pc:sldMk cId="3765765434" sldId="2115"/>
            <ac:cxnSpMk id="59" creationId="{D4A76925-5FD7-F717-A0BC-4B95E0C96F7C}"/>
          </ac:cxnSpMkLst>
        </pc:cxnChg>
        <pc:cxnChg chg="add del mod">
          <ac:chgData name="Andrea Mazzini (Nokia)" userId="f1211406-0d6c-4714-b16e-a1a1af34d4da" providerId="ADAL" clId="{8C90F667-4A5F-411F-914E-C8F6167A95BB}" dt="2023-07-26T14:20:00.034" v="1650" actId="478"/>
          <ac:cxnSpMkLst>
            <pc:docMk/>
            <pc:sldMk cId="3765765434" sldId="2115"/>
            <ac:cxnSpMk id="60" creationId="{D618E1D6-4F18-C3F2-D934-1363805CCA42}"/>
          </ac:cxnSpMkLst>
        </pc:cxnChg>
        <pc:cxnChg chg="mod">
          <ac:chgData name="Andrea Mazzini (Nokia)" userId="f1211406-0d6c-4714-b16e-a1a1af34d4da" providerId="ADAL" clId="{8C90F667-4A5F-411F-914E-C8F6167A95BB}" dt="2023-07-30T09:38:36.585" v="3214"/>
          <ac:cxnSpMkLst>
            <pc:docMk/>
            <pc:sldMk cId="3765765434" sldId="2115"/>
            <ac:cxnSpMk id="64" creationId="{224F1979-5EE7-BFB0-2121-8B435E8BC394}"/>
          </ac:cxnSpMkLst>
        </pc:cxnChg>
        <pc:cxnChg chg="mod topLvl">
          <ac:chgData name="Andrea Mazzini (Nokia)" userId="f1211406-0d6c-4714-b16e-a1a1af34d4da" providerId="ADAL" clId="{8C90F667-4A5F-411F-914E-C8F6167A95BB}" dt="2023-07-30T09:43:23.844" v="3309" actId="1038"/>
          <ac:cxnSpMkLst>
            <pc:docMk/>
            <pc:sldMk cId="3765765434" sldId="2115"/>
            <ac:cxnSpMk id="104" creationId="{9A1A6898-80A0-E52A-02AC-9CDC8B23B7A8}"/>
          </ac:cxnSpMkLst>
        </pc:cxnChg>
        <pc:cxnChg chg="mod topLvl">
          <ac:chgData name="Andrea Mazzini (Nokia)" userId="f1211406-0d6c-4714-b16e-a1a1af34d4da" providerId="ADAL" clId="{8C90F667-4A5F-411F-914E-C8F6167A95BB}" dt="2023-07-30T09:43:15.587" v="3291" actId="165"/>
          <ac:cxnSpMkLst>
            <pc:docMk/>
            <pc:sldMk cId="3765765434" sldId="2115"/>
            <ac:cxnSpMk id="108" creationId="{2C8F8342-8BC5-03A7-ED4D-115793BA9356}"/>
          </ac:cxnSpMkLst>
        </pc:cxnChg>
        <pc:cxnChg chg="mod topLvl">
          <ac:chgData name="Andrea Mazzini (Nokia)" userId="f1211406-0d6c-4714-b16e-a1a1af34d4da" providerId="ADAL" clId="{8C90F667-4A5F-411F-914E-C8F6167A95BB}" dt="2023-07-30T09:43:33.536" v="3329" actId="1037"/>
          <ac:cxnSpMkLst>
            <pc:docMk/>
            <pc:sldMk cId="3765765434" sldId="2115"/>
            <ac:cxnSpMk id="109" creationId="{C5801CB8-0A12-8719-FC86-DE1E1C6ABBC2}"/>
          </ac:cxnSpMkLst>
        </pc:cxnChg>
        <pc:cxnChg chg="add del mod">
          <ac:chgData name="Andrea Mazzini (Nokia)" userId="f1211406-0d6c-4714-b16e-a1a1af34d4da" providerId="ADAL" clId="{8C90F667-4A5F-411F-914E-C8F6167A95BB}" dt="2023-07-30T09:43:04.937" v="3290" actId="478"/>
          <ac:cxnSpMkLst>
            <pc:docMk/>
            <pc:sldMk cId="3765765434" sldId="2115"/>
            <ac:cxnSpMk id="111" creationId="{105DD78A-B95B-8BB7-6702-CD000459B0EB}"/>
          </ac:cxnSpMkLst>
        </pc:cxnChg>
        <pc:cxnChg chg="add del mod">
          <ac:chgData name="Andrea Mazzini (Nokia)" userId="f1211406-0d6c-4714-b16e-a1a1af34d4da" providerId="ADAL" clId="{8C90F667-4A5F-411F-914E-C8F6167A95BB}" dt="2023-07-26T14:21:46.632" v="1671" actId="478"/>
          <ac:cxnSpMkLst>
            <pc:docMk/>
            <pc:sldMk cId="3765765434" sldId="2115"/>
            <ac:cxnSpMk id="112" creationId="{B81272C6-E405-B975-F33B-3A3F2C9C5D31}"/>
          </ac:cxnSpMkLst>
        </pc:cxnChg>
        <pc:cxnChg chg="add mod">
          <ac:chgData name="Andrea Mazzini (Nokia)" userId="f1211406-0d6c-4714-b16e-a1a1af34d4da" providerId="ADAL" clId="{8C90F667-4A5F-411F-914E-C8F6167A95BB}" dt="2023-07-30T09:37:47.726" v="3175" actId="1076"/>
          <ac:cxnSpMkLst>
            <pc:docMk/>
            <pc:sldMk cId="3765765434" sldId="2115"/>
            <ac:cxnSpMk id="113" creationId="{0C5917B6-E157-1017-167D-A2BF512BDF0E}"/>
          </ac:cxnSpMkLst>
        </pc:cxnChg>
        <pc:cxnChg chg="add del mod">
          <ac:chgData name="Andrea Mazzini (Nokia)" userId="f1211406-0d6c-4714-b16e-a1a1af34d4da" providerId="ADAL" clId="{8C90F667-4A5F-411F-914E-C8F6167A95BB}" dt="2023-07-26T14:22:18.683" v="1674" actId="478"/>
          <ac:cxnSpMkLst>
            <pc:docMk/>
            <pc:sldMk cId="3765765434" sldId="2115"/>
            <ac:cxnSpMk id="114" creationId="{0FEE1883-5172-C5DE-90B7-7609AA15BAB6}"/>
          </ac:cxnSpMkLst>
        </pc:cxnChg>
        <pc:cxnChg chg="add del mod">
          <ac:chgData name="Andrea Mazzini (Nokia)" userId="f1211406-0d6c-4714-b16e-a1a1af34d4da" providerId="ADAL" clId="{8C90F667-4A5F-411F-914E-C8F6167A95BB}" dt="2023-07-26T14:22:19.568" v="1675" actId="478"/>
          <ac:cxnSpMkLst>
            <pc:docMk/>
            <pc:sldMk cId="3765765434" sldId="2115"/>
            <ac:cxnSpMk id="115" creationId="{8281DB9F-2C44-041D-6FB2-6AB91F7786A4}"/>
          </ac:cxnSpMkLst>
        </pc:cxnChg>
        <pc:cxnChg chg="add mod">
          <ac:chgData name="Andrea Mazzini (Nokia)" userId="f1211406-0d6c-4714-b16e-a1a1af34d4da" providerId="ADAL" clId="{8C90F667-4A5F-411F-914E-C8F6167A95BB}" dt="2023-07-30T09:37:47.726" v="3175" actId="1076"/>
          <ac:cxnSpMkLst>
            <pc:docMk/>
            <pc:sldMk cId="3765765434" sldId="2115"/>
            <ac:cxnSpMk id="133" creationId="{817F997B-E8D5-D39A-A95E-E36B7E39001B}"/>
          </ac:cxnSpMkLst>
        </pc:cxnChg>
        <pc:cxnChg chg="add mod topLvl">
          <ac:chgData name="Andrea Mazzini (Nokia)" userId="f1211406-0d6c-4714-b16e-a1a1af34d4da" providerId="ADAL" clId="{8C90F667-4A5F-411F-914E-C8F6167A95BB}" dt="2023-07-30T09:37:54.224" v="3195" actId="1035"/>
          <ac:cxnSpMkLst>
            <pc:docMk/>
            <pc:sldMk cId="3765765434" sldId="2115"/>
            <ac:cxnSpMk id="145" creationId="{3EC89BEC-8195-7949-B786-93A9EE3B1EBC}"/>
          </ac:cxnSpMkLst>
        </pc:cxnChg>
        <pc:cxnChg chg="add mod topLvl">
          <ac:chgData name="Andrea Mazzini (Nokia)" userId="f1211406-0d6c-4714-b16e-a1a1af34d4da" providerId="ADAL" clId="{8C90F667-4A5F-411F-914E-C8F6167A95BB}" dt="2023-07-30T09:37:54.224" v="3195" actId="1035"/>
          <ac:cxnSpMkLst>
            <pc:docMk/>
            <pc:sldMk cId="3765765434" sldId="2115"/>
            <ac:cxnSpMk id="147" creationId="{F9AF24BB-0476-D945-BFBD-575D7423A57E}"/>
          </ac:cxnSpMkLst>
        </pc:cxnChg>
        <pc:cxnChg chg="add mod topLvl">
          <ac:chgData name="Andrea Mazzini (Nokia)" userId="f1211406-0d6c-4714-b16e-a1a1af34d4da" providerId="ADAL" clId="{8C90F667-4A5F-411F-914E-C8F6167A95BB}" dt="2023-07-30T09:37:54.224" v="3195" actId="1035"/>
          <ac:cxnSpMkLst>
            <pc:docMk/>
            <pc:sldMk cId="3765765434" sldId="2115"/>
            <ac:cxnSpMk id="148" creationId="{8AEAF438-165C-7351-3AB1-7F69DA504B15}"/>
          </ac:cxnSpMkLst>
        </pc:cxnChg>
        <pc:cxnChg chg="add mod topLvl">
          <ac:chgData name="Andrea Mazzini (Nokia)" userId="f1211406-0d6c-4714-b16e-a1a1af34d4da" providerId="ADAL" clId="{8C90F667-4A5F-411F-914E-C8F6167A95BB}" dt="2023-07-30T09:37:54.224" v="3195" actId="1035"/>
          <ac:cxnSpMkLst>
            <pc:docMk/>
            <pc:sldMk cId="3765765434" sldId="2115"/>
            <ac:cxnSpMk id="150" creationId="{55E88147-E62C-B794-F0A0-B0C001D70A43}"/>
          </ac:cxnSpMkLst>
        </pc:cxnChg>
        <pc:cxnChg chg="add mod">
          <ac:chgData name="Andrea Mazzini (Nokia)" userId="f1211406-0d6c-4714-b16e-a1a1af34d4da" providerId="ADAL" clId="{8C90F667-4A5F-411F-914E-C8F6167A95BB}" dt="2023-07-30T09:41:12.749" v="3235" actId="1038"/>
          <ac:cxnSpMkLst>
            <pc:docMk/>
            <pc:sldMk cId="3765765434" sldId="2115"/>
            <ac:cxnSpMk id="208" creationId="{A06899B6-060C-73EA-F8B4-D376E4997D42}"/>
          </ac:cxnSpMkLst>
        </pc:cxnChg>
        <pc:cxnChg chg="add mod">
          <ac:chgData name="Andrea Mazzini (Nokia)" userId="f1211406-0d6c-4714-b16e-a1a1af34d4da" providerId="ADAL" clId="{8C90F667-4A5F-411F-914E-C8F6167A95BB}" dt="2023-07-30T09:41:12.749" v="3235" actId="1038"/>
          <ac:cxnSpMkLst>
            <pc:docMk/>
            <pc:sldMk cId="3765765434" sldId="2115"/>
            <ac:cxnSpMk id="209" creationId="{7FB47561-EEE9-BD9F-6374-F97C78DD782F}"/>
          </ac:cxnSpMkLst>
        </pc:cxnChg>
        <pc:cxnChg chg="add mod">
          <ac:chgData name="Andrea Mazzini (Nokia)" userId="f1211406-0d6c-4714-b16e-a1a1af34d4da" providerId="ADAL" clId="{8C90F667-4A5F-411F-914E-C8F6167A95BB}" dt="2023-07-30T09:41:12.749" v="3235" actId="1038"/>
          <ac:cxnSpMkLst>
            <pc:docMk/>
            <pc:sldMk cId="3765765434" sldId="2115"/>
            <ac:cxnSpMk id="210" creationId="{37F2B44E-002B-452E-10AA-5EBBA1CD3C10}"/>
          </ac:cxnSpMkLst>
        </pc:cxnChg>
        <pc:cxnChg chg="add del mod">
          <ac:chgData name="Andrea Mazzini (Nokia)" userId="f1211406-0d6c-4714-b16e-a1a1af34d4da" providerId="ADAL" clId="{8C90F667-4A5F-411F-914E-C8F6167A95BB}" dt="2023-07-26T15:19:52.118" v="2596" actId="478"/>
          <ac:cxnSpMkLst>
            <pc:docMk/>
            <pc:sldMk cId="3765765434" sldId="2115"/>
            <ac:cxnSpMk id="213" creationId="{DCCD1F4D-0223-B3EF-0BB2-C119EF5AA175}"/>
          </ac:cxnSpMkLst>
        </pc:cxnChg>
      </pc:sldChg>
      <pc:sldChg chg="del">
        <pc:chgData name="Andrea Mazzini (Nokia)" userId="f1211406-0d6c-4714-b16e-a1a1af34d4da" providerId="ADAL" clId="{8C90F667-4A5F-411F-914E-C8F6167A95BB}" dt="2023-07-24T09:04:17.469" v="149" actId="47"/>
        <pc:sldMkLst>
          <pc:docMk/>
          <pc:sldMk cId="4167013239" sldId="2115"/>
        </pc:sldMkLst>
      </pc:sldChg>
      <pc:sldChg chg="addSp delSp modSp add mod">
        <pc:chgData name="Andrea Mazzini (Nokia)" userId="f1211406-0d6c-4714-b16e-a1a1af34d4da" providerId="ADAL" clId="{8C90F667-4A5F-411F-914E-C8F6167A95BB}" dt="2023-07-31T17:03:52.812" v="4876" actId="21"/>
        <pc:sldMkLst>
          <pc:docMk/>
          <pc:sldMk cId="4044675032" sldId="2116"/>
        </pc:sldMkLst>
        <pc:spChg chg="add del mod">
          <ac:chgData name="Andrea Mazzini (Nokia)" userId="f1211406-0d6c-4714-b16e-a1a1af34d4da" providerId="ADAL" clId="{8C90F667-4A5F-411F-914E-C8F6167A95BB}" dt="2023-07-31T17:03:52.812" v="4876" actId="21"/>
          <ac:spMkLst>
            <pc:docMk/>
            <pc:sldMk cId="4044675032" sldId="2116"/>
            <ac:spMk id="2" creationId="{408EDBD9-D38C-2DCE-9713-9EC043551199}"/>
          </ac:spMkLst>
        </pc:spChg>
      </pc:sldChg>
      <pc:sldChg chg="addSp delSp modSp add del mod">
        <pc:chgData name="Andrea Mazzini (Nokia)" userId="f1211406-0d6c-4714-b16e-a1a1af34d4da" providerId="ADAL" clId="{8C90F667-4A5F-411F-914E-C8F6167A95BB}" dt="2023-07-30T14:40:09.240" v="4461" actId="2696"/>
        <pc:sldMkLst>
          <pc:docMk/>
          <pc:sldMk cId="3780499242" sldId="2117"/>
        </pc:sldMkLst>
        <pc:spChg chg="add mod ord topLvl">
          <ac:chgData name="Andrea Mazzini (Nokia)" userId="f1211406-0d6c-4714-b16e-a1a1af34d4da" providerId="ADAL" clId="{8C90F667-4A5F-411F-914E-C8F6167A95BB}" dt="2023-07-30T10:37:43.022" v="4172" actId="165"/>
          <ac:spMkLst>
            <pc:docMk/>
            <pc:sldMk cId="3780499242" sldId="2117"/>
            <ac:spMk id="5" creationId="{D78F124A-5066-4E83-E8A8-1FBDD402CCF4}"/>
          </ac:spMkLst>
        </pc:spChg>
        <pc:spChg chg="add del mod ord">
          <ac:chgData name="Andrea Mazzini (Nokia)" userId="f1211406-0d6c-4714-b16e-a1a1af34d4da" providerId="ADAL" clId="{8C90F667-4A5F-411F-914E-C8F6167A95BB}" dt="2023-07-30T10:18:44.242" v="3544" actId="478"/>
          <ac:spMkLst>
            <pc:docMk/>
            <pc:sldMk cId="3780499242" sldId="2117"/>
            <ac:spMk id="6" creationId="{E3492921-F56E-5B03-70AC-3CA8E9184148}"/>
          </ac:spMkLst>
        </pc:spChg>
        <pc:spChg chg="add del mod">
          <ac:chgData name="Andrea Mazzini (Nokia)" userId="f1211406-0d6c-4714-b16e-a1a1af34d4da" providerId="ADAL" clId="{8C90F667-4A5F-411F-914E-C8F6167A95BB}" dt="2023-07-30T10:21:27.745" v="3618" actId="478"/>
          <ac:spMkLst>
            <pc:docMk/>
            <pc:sldMk cId="3780499242" sldId="2117"/>
            <ac:spMk id="7" creationId="{8D10CDFD-54AA-3D5C-0B34-5C2A22C8A3C2}"/>
          </ac:spMkLst>
        </pc:spChg>
        <pc:spChg chg="add del mod">
          <ac:chgData name="Andrea Mazzini (Nokia)" userId="f1211406-0d6c-4714-b16e-a1a1af34d4da" providerId="ADAL" clId="{8C90F667-4A5F-411F-914E-C8F6167A95BB}" dt="2023-07-30T10:19:04.980" v="3566" actId="478"/>
          <ac:spMkLst>
            <pc:docMk/>
            <pc:sldMk cId="3780499242" sldId="2117"/>
            <ac:spMk id="8" creationId="{46EAA50E-43FA-E714-DB20-D62D11B39547}"/>
          </ac:spMkLst>
        </pc:spChg>
        <pc:spChg chg="add del mod">
          <ac:chgData name="Andrea Mazzini (Nokia)" userId="f1211406-0d6c-4714-b16e-a1a1af34d4da" providerId="ADAL" clId="{8C90F667-4A5F-411F-914E-C8F6167A95BB}" dt="2023-07-30T10:19:28.185" v="3582" actId="478"/>
          <ac:spMkLst>
            <pc:docMk/>
            <pc:sldMk cId="3780499242" sldId="2117"/>
            <ac:spMk id="11" creationId="{8A664EED-82D8-FB87-C192-54602A391BF5}"/>
          </ac:spMkLst>
        </pc:spChg>
        <pc:spChg chg="add del mod">
          <ac:chgData name="Andrea Mazzini (Nokia)" userId="f1211406-0d6c-4714-b16e-a1a1af34d4da" providerId="ADAL" clId="{8C90F667-4A5F-411F-914E-C8F6167A95BB}" dt="2023-07-30T10:20:09.027" v="3592" actId="478"/>
          <ac:spMkLst>
            <pc:docMk/>
            <pc:sldMk cId="3780499242" sldId="2117"/>
            <ac:spMk id="12" creationId="{B4F30A71-A48C-A3ED-92FD-1F46DA93C9BE}"/>
          </ac:spMkLst>
        </pc:spChg>
        <pc:spChg chg="add mod ord topLvl">
          <ac:chgData name="Andrea Mazzini (Nokia)" userId="f1211406-0d6c-4714-b16e-a1a1af34d4da" providerId="ADAL" clId="{8C90F667-4A5F-411F-914E-C8F6167A95BB}" dt="2023-07-30T10:37:43.022" v="4172" actId="165"/>
          <ac:spMkLst>
            <pc:docMk/>
            <pc:sldMk cId="3780499242" sldId="2117"/>
            <ac:spMk id="13" creationId="{9DFBA094-763E-DDF4-8161-2B59E5FC16BC}"/>
          </ac:spMkLst>
        </pc:spChg>
        <pc:spChg chg="add mod ord topLvl">
          <ac:chgData name="Andrea Mazzini (Nokia)" userId="f1211406-0d6c-4714-b16e-a1a1af34d4da" providerId="ADAL" clId="{8C90F667-4A5F-411F-914E-C8F6167A95BB}" dt="2023-07-30T10:37:43.022" v="4172" actId="165"/>
          <ac:spMkLst>
            <pc:docMk/>
            <pc:sldMk cId="3780499242" sldId="2117"/>
            <ac:spMk id="14" creationId="{9264BE80-A01C-3406-5DEA-E76730BA2B3F}"/>
          </ac:spMkLst>
        </pc:spChg>
        <pc:spChg chg="add del mod">
          <ac:chgData name="Andrea Mazzini (Nokia)" userId="f1211406-0d6c-4714-b16e-a1a1af34d4da" providerId="ADAL" clId="{8C90F667-4A5F-411F-914E-C8F6167A95BB}" dt="2023-07-30T10:22:38.095" v="3652" actId="478"/>
          <ac:spMkLst>
            <pc:docMk/>
            <pc:sldMk cId="3780499242" sldId="2117"/>
            <ac:spMk id="15" creationId="{DE66D431-CD14-3BD0-F8C6-FBB81AD3FE28}"/>
          </ac:spMkLst>
        </pc:spChg>
        <pc:spChg chg="add mod">
          <ac:chgData name="Andrea Mazzini (Nokia)" userId="f1211406-0d6c-4714-b16e-a1a1af34d4da" providerId="ADAL" clId="{8C90F667-4A5F-411F-914E-C8F6167A95BB}" dt="2023-07-30T10:22:26.744" v="3651" actId="1076"/>
          <ac:spMkLst>
            <pc:docMk/>
            <pc:sldMk cId="3780499242" sldId="2117"/>
            <ac:spMk id="16" creationId="{E4CE292B-46B8-16BB-4328-605F58BC62FC}"/>
          </ac:spMkLst>
        </pc:spChg>
        <pc:spChg chg="add mod">
          <ac:chgData name="Andrea Mazzini (Nokia)" userId="f1211406-0d6c-4714-b16e-a1a1af34d4da" providerId="ADAL" clId="{8C90F667-4A5F-411F-914E-C8F6167A95BB}" dt="2023-07-30T10:22:26.744" v="3651" actId="1076"/>
          <ac:spMkLst>
            <pc:docMk/>
            <pc:sldMk cId="3780499242" sldId="2117"/>
            <ac:spMk id="17" creationId="{0E138450-01D4-E5D0-F01D-FC0244E2D9F8}"/>
          </ac:spMkLst>
        </pc:spChg>
        <pc:spChg chg="add mod">
          <ac:chgData name="Andrea Mazzini (Nokia)" userId="f1211406-0d6c-4714-b16e-a1a1af34d4da" providerId="ADAL" clId="{8C90F667-4A5F-411F-914E-C8F6167A95BB}" dt="2023-07-30T10:22:26.744" v="3651" actId="1076"/>
          <ac:spMkLst>
            <pc:docMk/>
            <pc:sldMk cId="3780499242" sldId="2117"/>
            <ac:spMk id="18" creationId="{DFBAB98B-53C2-8009-8B0F-C2D9A7A87714}"/>
          </ac:spMkLst>
        </pc:spChg>
        <pc:spChg chg="add del mod">
          <ac:chgData name="Andrea Mazzini (Nokia)" userId="f1211406-0d6c-4714-b16e-a1a1af34d4da" providerId="ADAL" clId="{8C90F667-4A5F-411F-914E-C8F6167A95BB}" dt="2023-07-30T10:22:39.256" v="3653" actId="478"/>
          <ac:spMkLst>
            <pc:docMk/>
            <pc:sldMk cId="3780499242" sldId="2117"/>
            <ac:spMk id="19" creationId="{CD23AB3C-F553-910A-C369-FAE57B86CFF8}"/>
          </ac:spMkLst>
        </pc:spChg>
        <pc:spChg chg="add del mod">
          <ac:chgData name="Andrea Mazzini (Nokia)" userId="f1211406-0d6c-4714-b16e-a1a1af34d4da" providerId="ADAL" clId="{8C90F667-4A5F-411F-914E-C8F6167A95BB}" dt="2023-07-30T10:23:16.786" v="3670" actId="478"/>
          <ac:spMkLst>
            <pc:docMk/>
            <pc:sldMk cId="3780499242" sldId="2117"/>
            <ac:spMk id="20" creationId="{491B1C0A-E4FF-11C4-2DB4-CB7E403DEA0F}"/>
          </ac:spMkLst>
        </pc:spChg>
        <pc:spChg chg="add mod">
          <ac:chgData name="Andrea Mazzini (Nokia)" userId="f1211406-0d6c-4714-b16e-a1a1af34d4da" providerId="ADAL" clId="{8C90F667-4A5F-411F-914E-C8F6167A95BB}" dt="2023-07-30T10:22:26.744" v="3651" actId="1076"/>
          <ac:spMkLst>
            <pc:docMk/>
            <pc:sldMk cId="3780499242" sldId="2117"/>
            <ac:spMk id="21" creationId="{A95D33EA-4A09-DBEA-BF84-8D6B9B923A2F}"/>
          </ac:spMkLst>
        </pc:spChg>
        <pc:spChg chg="add del mod">
          <ac:chgData name="Andrea Mazzini (Nokia)" userId="f1211406-0d6c-4714-b16e-a1a1af34d4da" providerId="ADAL" clId="{8C90F667-4A5F-411F-914E-C8F6167A95BB}" dt="2023-07-30T10:23:16.786" v="3670" actId="478"/>
          <ac:spMkLst>
            <pc:docMk/>
            <pc:sldMk cId="3780499242" sldId="2117"/>
            <ac:spMk id="22" creationId="{AF23A6C0-9032-280B-B227-598626066A77}"/>
          </ac:spMkLst>
        </pc:spChg>
        <pc:spChg chg="add del mod">
          <ac:chgData name="Andrea Mazzini (Nokia)" userId="f1211406-0d6c-4714-b16e-a1a1af34d4da" providerId="ADAL" clId="{8C90F667-4A5F-411F-914E-C8F6167A95BB}" dt="2023-07-30T10:22:40.810" v="3654" actId="478"/>
          <ac:spMkLst>
            <pc:docMk/>
            <pc:sldMk cId="3780499242" sldId="2117"/>
            <ac:spMk id="23" creationId="{155E8B53-CF8A-2992-C79A-235F4B56BEE4}"/>
          </ac:spMkLst>
        </pc:spChg>
        <pc:spChg chg="add mod">
          <ac:chgData name="Andrea Mazzini (Nokia)" userId="f1211406-0d6c-4714-b16e-a1a1af34d4da" providerId="ADAL" clId="{8C90F667-4A5F-411F-914E-C8F6167A95BB}" dt="2023-07-30T10:25:54.354" v="3749" actId="1076"/>
          <ac:spMkLst>
            <pc:docMk/>
            <pc:sldMk cId="3780499242" sldId="2117"/>
            <ac:spMk id="25" creationId="{1520DC80-4663-CB58-5DE5-F2FB5F6F1220}"/>
          </ac:spMkLst>
        </pc:spChg>
        <pc:spChg chg="add mod">
          <ac:chgData name="Andrea Mazzini (Nokia)" userId="f1211406-0d6c-4714-b16e-a1a1af34d4da" providerId="ADAL" clId="{8C90F667-4A5F-411F-914E-C8F6167A95BB}" dt="2023-07-30T10:25:46.862" v="3747" actId="1076"/>
          <ac:spMkLst>
            <pc:docMk/>
            <pc:sldMk cId="3780499242" sldId="2117"/>
            <ac:spMk id="26" creationId="{C8549779-0312-B4E3-CEDD-EE1C088E75A6}"/>
          </ac:spMkLst>
        </pc:spChg>
        <pc:spChg chg="add mod">
          <ac:chgData name="Andrea Mazzini (Nokia)" userId="f1211406-0d6c-4714-b16e-a1a1af34d4da" providerId="ADAL" clId="{8C90F667-4A5F-411F-914E-C8F6167A95BB}" dt="2023-07-30T10:25:39.730" v="3745" actId="1076"/>
          <ac:spMkLst>
            <pc:docMk/>
            <pc:sldMk cId="3780499242" sldId="2117"/>
            <ac:spMk id="27" creationId="{194A36E6-1882-3EBB-747F-BB7BC18D0605}"/>
          </ac:spMkLst>
        </pc:spChg>
        <pc:spChg chg="add del mod">
          <ac:chgData name="Andrea Mazzini (Nokia)" userId="f1211406-0d6c-4714-b16e-a1a1af34d4da" providerId="ADAL" clId="{8C90F667-4A5F-411F-914E-C8F6167A95BB}" dt="2023-07-30T10:26:43.062" v="3758" actId="478"/>
          <ac:spMkLst>
            <pc:docMk/>
            <pc:sldMk cId="3780499242" sldId="2117"/>
            <ac:spMk id="64" creationId="{890AFB5B-A828-9E45-39F3-3633E7D0578B}"/>
          </ac:spMkLst>
        </pc:spChg>
        <pc:spChg chg="del">
          <ac:chgData name="Andrea Mazzini (Nokia)" userId="f1211406-0d6c-4714-b16e-a1a1af34d4da" providerId="ADAL" clId="{8C90F667-4A5F-411F-914E-C8F6167A95BB}" dt="2023-07-30T09:45:36.649" v="3335" actId="478"/>
          <ac:spMkLst>
            <pc:docMk/>
            <pc:sldMk cId="3780499242" sldId="2117"/>
            <ac:spMk id="65" creationId="{137BE797-BC5F-F49F-E3AF-37D289806EEC}"/>
          </ac:spMkLst>
        </pc:spChg>
        <pc:spChg chg="del">
          <ac:chgData name="Andrea Mazzini (Nokia)" userId="f1211406-0d6c-4714-b16e-a1a1af34d4da" providerId="ADAL" clId="{8C90F667-4A5F-411F-914E-C8F6167A95BB}" dt="2023-07-30T09:45:36.649" v="3335" actId="478"/>
          <ac:spMkLst>
            <pc:docMk/>
            <pc:sldMk cId="3780499242" sldId="2117"/>
            <ac:spMk id="66" creationId="{70B8C555-0A1B-A34E-9A0F-FA28A11971AC}"/>
          </ac:spMkLst>
        </pc:spChg>
        <pc:spChg chg="del">
          <ac:chgData name="Andrea Mazzini (Nokia)" userId="f1211406-0d6c-4714-b16e-a1a1af34d4da" providerId="ADAL" clId="{8C90F667-4A5F-411F-914E-C8F6167A95BB}" dt="2023-07-30T09:45:36.649" v="3335" actId="478"/>
          <ac:spMkLst>
            <pc:docMk/>
            <pc:sldMk cId="3780499242" sldId="2117"/>
            <ac:spMk id="67" creationId="{A1BE12EF-283B-4F6C-ADD4-17AD16170D6D}"/>
          </ac:spMkLst>
        </pc:spChg>
        <pc:spChg chg="del">
          <ac:chgData name="Andrea Mazzini (Nokia)" userId="f1211406-0d6c-4714-b16e-a1a1af34d4da" providerId="ADAL" clId="{8C90F667-4A5F-411F-914E-C8F6167A95BB}" dt="2023-07-30T09:45:36.649" v="3335" actId="478"/>
          <ac:spMkLst>
            <pc:docMk/>
            <pc:sldMk cId="3780499242" sldId="2117"/>
            <ac:spMk id="68" creationId="{20A2064A-1AFC-8D7D-AAC4-5094956BB7EF}"/>
          </ac:spMkLst>
        </pc:spChg>
        <pc:spChg chg="del">
          <ac:chgData name="Andrea Mazzini (Nokia)" userId="f1211406-0d6c-4714-b16e-a1a1af34d4da" providerId="ADAL" clId="{8C90F667-4A5F-411F-914E-C8F6167A95BB}" dt="2023-07-30T09:45:36.649" v="3335" actId="478"/>
          <ac:spMkLst>
            <pc:docMk/>
            <pc:sldMk cId="3780499242" sldId="2117"/>
            <ac:spMk id="69" creationId="{7D6BAD77-5EB5-FB50-C022-BE9211C36C0F}"/>
          </ac:spMkLst>
        </pc:spChg>
        <pc:spChg chg="del">
          <ac:chgData name="Andrea Mazzini (Nokia)" userId="f1211406-0d6c-4714-b16e-a1a1af34d4da" providerId="ADAL" clId="{8C90F667-4A5F-411F-914E-C8F6167A95BB}" dt="2023-07-30T09:45:36.649" v="3335" actId="478"/>
          <ac:spMkLst>
            <pc:docMk/>
            <pc:sldMk cId="3780499242" sldId="2117"/>
            <ac:spMk id="70" creationId="{671C9191-3131-3237-01FD-269E2115C1F6}"/>
          </ac:spMkLst>
        </pc:spChg>
        <pc:spChg chg="del">
          <ac:chgData name="Andrea Mazzini (Nokia)" userId="f1211406-0d6c-4714-b16e-a1a1af34d4da" providerId="ADAL" clId="{8C90F667-4A5F-411F-914E-C8F6167A95BB}" dt="2023-07-30T09:45:36.649" v="3335" actId="478"/>
          <ac:spMkLst>
            <pc:docMk/>
            <pc:sldMk cId="3780499242" sldId="2117"/>
            <ac:spMk id="71" creationId="{B5F2207E-611B-0750-B4BF-CE6C58BFC61F}"/>
          </ac:spMkLst>
        </pc:spChg>
        <pc:spChg chg="del">
          <ac:chgData name="Andrea Mazzini (Nokia)" userId="f1211406-0d6c-4714-b16e-a1a1af34d4da" providerId="ADAL" clId="{8C90F667-4A5F-411F-914E-C8F6167A95BB}" dt="2023-07-30T09:45:36.649" v="3335" actId="478"/>
          <ac:spMkLst>
            <pc:docMk/>
            <pc:sldMk cId="3780499242" sldId="2117"/>
            <ac:spMk id="72" creationId="{F5E83D74-4FBB-5F9E-3C62-B3CE4CEA4D1B}"/>
          </ac:spMkLst>
        </pc:spChg>
        <pc:spChg chg="del">
          <ac:chgData name="Andrea Mazzini (Nokia)" userId="f1211406-0d6c-4714-b16e-a1a1af34d4da" providerId="ADAL" clId="{8C90F667-4A5F-411F-914E-C8F6167A95BB}" dt="2023-07-30T09:45:36.649" v="3335" actId="478"/>
          <ac:spMkLst>
            <pc:docMk/>
            <pc:sldMk cId="3780499242" sldId="2117"/>
            <ac:spMk id="73" creationId="{DFC39F5E-8786-2120-6763-13D39478D83A}"/>
          </ac:spMkLst>
        </pc:spChg>
        <pc:spChg chg="del">
          <ac:chgData name="Andrea Mazzini (Nokia)" userId="f1211406-0d6c-4714-b16e-a1a1af34d4da" providerId="ADAL" clId="{8C90F667-4A5F-411F-914E-C8F6167A95BB}" dt="2023-07-30T09:45:36.649" v="3335" actId="478"/>
          <ac:spMkLst>
            <pc:docMk/>
            <pc:sldMk cId="3780499242" sldId="2117"/>
            <ac:spMk id="74" creationId="{C91292FA-D259-8705-ABD3-1FD22EBB844A}"/>
          </ac:spMkLst>
        </pc:spChg>
        <pc:spChg chg="del">
          <ac:chgData name="Andrea Mazzini (Nokia)" userId="f1211406-0d6c-4714-b16e-a1a1af34d4da" providerId="ADAL" clId="{8C90F667-4A5F-411F-914E-C8F6167A95BB}" dt="2023-07-30T09:45:36.649" v="3335" actId="478"/>
          <ac:spMkLst>
            <pc:docMk/>
            <pc:sldMk cId="3780499242" sldId="2117"/>
            <ac:spMk id="75" creationId="{03BCD5AE-EA11-E692-94BD-D8B2B8CE56A4}"/>
          </ac:spMkLst>
        </pc:spChg>
        <pc:spChg chg="del">
          <ac:chgData name="Andrea Mazzini (Nokia)" userId="f1211406-0d6c-4714-b16e-a1a1af34d4da" providerId="ADAL" clId="{8C90F667-4A5F-411F-914E-C8F6167A95BB}" dt="2023-07-30T09:45:36.649" v="3335" actId="478"/>
          <ac:spMkLst>
            <pc:docMk/>
            <pc:sldMk cId="3780499242" sldId="2117"/>
            <ac:spMk id="76" creationId="{0050BF2A-B660-F6C8-A7BC-55A4EB780D46}"/>
          </ac:spMkLst>
        </pc:spChg>
        <pc:spChg chg="del">
          <ac:chgData name="Andrea Mazzini (Nokia)" userId="f1211406-0d6c-4714-b16e-a1a1af34d4da" providerId="ADAL" clId="{8C90F667-4A5F-411F-914E-C8F6167A95BB}" dt="2023-07-30T09:45:36.649" v="3335" actId="478"/>
          <ac:spMkLst>
            <pc:docMk/>
            <pc:sldMk cId="3780499242" sldId="2117"/>
            <ac:spMk id="77" creationId="{41174CCA-1708-F541-71C0-9B295897AC0C}"/>
          </ac:spMkLst>
        </pc:spChg>
        <pc:spChg chg="del">
          <ac:chgData name="Andrea Mazzini (Nokia)" userId="f1211406-0d6c-4714-b16e-a1a1af34d4da" providerId="ADAL" clId="{8C90F667-4A5F-411F-914E-C8F6167A95BB}" dt="2023-07-30T09:45:36.649" v="3335" actId="478"/>
          <ac:spMkLst>
            <pc:docMk/>
            <pc:sldMk cId="3780499242" sldId="2117"/>
            <ac:spMk id="78" creationId="{1AC6DFA2-3605-819C-B8CC-EB0892B7F24E}"/>
          </ac:spMkLst>
        </pc:spChg>
        <pc:spChg chg="del">
          <ac:chgData name="Andrea Mazzini (Nokia)" userId="f1211406-0d6c-4714-b16e-a1a1af34d4da" providerId="ADAL" clId="{8C90F667-4A5F-411F-914E-C8F6167A95BB}" dt="2023-07-30T09:45:36.649" v="3335" actId="478"/>
          <ac:spMkLst>
            <pc:docMk/>
            <pc:sldMk cId="3780499242" sldId="2117"/>
            <ac:spMk id="79" creationId="{B3C3CA23-979B-C7EB-6A91-8AB9460F660A}"/>
          </ac:spMkLst>
        </pc:spChg>
        <pc:spChg chg="del">
          <ac:chgData name="Andrea Mazzini (Nokia)" userId="f1211406-0d6c-4714-b16e-a1a1af34d4da" providerId="ADAL" clId="{8C90F667-4A5F-411F-914E-C8F6167A95BB}" dt="2023-07-30T09:45:36.649" v="3335" actId="478"/>
          <ac:spMkLst>
            <pc:docMk/>
            <pc:sldMk cId="3780499242" sldId="2117"/>
            <ac:spMk id="80" creationId="{F77C3B99-9E4A-8266-F272-E5F90C6CA976}"/>
          </ac:spMkLst>
        </pc:spChg>
        <pc:spChg chg="del">
          <ac:chgData name="Andrea Mazzini (Nokia)" userId="f1211406-0d6c-4714-b16e-a1a1af34d4da" providerId="ADAL" clId="{8C90F667-4A5F-411F-914E-C8F6167A95BB}" dt="2023-07-30T09:45:36.649" v="3335" actId="478"/>
          <ac:spMkLst>
            <pc:docMk/>
            <pc:sldMk cId="3780499242" sldId="2117"/>
            <ac:spMk id="81" creationId="{EEB61824-635E-8829-B0D8-9F4036FFAB51}"/>
          </ac:spMkLst>
        </pc:spChg>
        <pc:spChg chg="del">
          <ac:chgData name="Andrea Mazzini (Nokia)" userId="f1211406-0d6c-4714-b16e-a1a1af34d4da" providerId="ADAL" clId="{8C90F667-4A5F-411F-914E-C8F6167A95BB}" dt="2023-07-30T09:45:36.649" v="3335" actId="478"/>
          <ac:spMkLst>
            <pc:docMk/>
            <pc:sldMk cId="3780499242" sldId="2117"/>
            <ac:spMk id="82" creationId="{4D1D905F-D302-12DE-01B1-712C82A3FE1C}"/>
          </ac:spMkLst>
        </pc:spChg>
        <pc:spChg chg="del">
          <ac:chgData name="Andrea Mazzini (Nokia)" userId="f1211406-0d6c-4714-b16e-a1a1af34d4da" providerId="ADAL" clId="{8C90F667-4A5F-411F-914E-C8F6167A95BB}" dt="2023-07-30T09:45:36.649" v="3335" actId="478"/>
          <ac:spMkLst>
            <pc:docMk/>
            <pc:sldMk cId="3780499242" sldId="2117"/>
            <ac:spMk id="83" creationId="{C81AD534-5D20-FCD4-61C9-DE4A12E976F3}"/>
          </ac:spMkLst>
        </pc:spChg>
        <pc:spChg chg="del">
          <ac:chgData name="Andrea Mazzini (Nokia)" userId="f1211406-0d6c-4714-b16e-a1a1af34d4da" providerId="ADAL" clId="{8C90F667-4A5F-411F-914E-C8F6167A95BB}" dt="2023-07-30T09:45:36.649" v="3335" actId="478"/>
          <ac:spMkLst>
            <pc:docMk/>
            <pc:sldMk cId="3780499242" sldId="2117"/>
            <ac:spMk id="84" creationId="{1049D91D-4F1D-78AA-859C-95712951B0A9}"/>
          </ac:spMkLst>
        </pc:spChg>
        <pc:spChg chg="del">
          <ac:chgData name="Andrea Mazzini (Nokia)" userId="f1211406-0d6c-4714-b16e-a1a1af34d4da" providerId="ADAL" clId="{8C90F667-4A5F-411F-914E-C8F6167A95BB}" dt="2023-07-30T09:45:36.649" v="3335" actId="478"/>
          <ac:spMkLst>
            <pc:docMk/>
            <pc:sldMk cId="3780499242" sldId="2117"/>
            <ac:spMk id="85" creationId="{6B964CFB-FB07-9945-D0B8-B77617BA10BA}"/>
          </ac:spMkLst>
        </pc:spChg>
        <pc:spChg chg="del">
          <ac:chgData name="Andrea Mazzini (Nokia)" userId="f1211406-0d6c-4714-b16e-a1a1af34d4da" providerId="ADAL" clId="{8C90F667-4A5F-411F-914E-C8F6167A95BB}" dt="2023-07-30T09:45:36.649" v="3335" actId="478"/>
          <ac:spMkLst>
            <pc:docMk/>
            <pc:sldMk cId="3780499242" sldId="2117"/>
            <ac:spMk id="86" creationId="{D224B3E7-C43A-255B-689E-C44205FE91FE}"/>
          </ac:spMkLst>
        </pc:spChg>
        <pc:spChg chg="del">
          <ac:chgData name="Andrea Mazzini (Nokia)" userId="f1211406-0d6c-4714-b16e-a1a1af34d4da" providerId="ADAL" clId="{8C90F667-4A5F-411F-914E-C8F6167A95BB}" dt="2023-07-30T09:45:36.649" v="3335" actId="478"/>
          <ac:spMkLst>
            <pc:docMk/>
            <pc:sldMk cId="3780499242" sldId="2117"/>
            <ac:spMk id="87" creationId="{B64B4083-28D1-CE17-7681-0F540C612D6E}"/>
          </ac:spMkLst>
        </pc:spChg>
        <pc:spChg chg="del">
          <ac:chgData name="Andrea Mazzini (Nokia)" userId="f1211406-0d6c-4714-b16e-a1a1af34d4da" providerId="ADAL" clId="{8C90F667-4A5F-411F-914E-C8F6167A95BB}" dt="2023-07-30T09:45:36.649" v="3335" actId="478"/>
          <ac:spMkLst>
            <pc:docMk/>
            <pc:sldMk cId="3780499242" sldId="2117"/>
            <ac:spMk id="88" creationId="{0DE77D3C-4168-2585-3530-992911D904E5}"/>
          </ac:spMkLst>
        </pc:spChg>
        <pc:spChg chg="del">
          <ac:chgData name="Andrea Mazzini (Nokia)" userId="f1211406-0d6c-4714-b16e-a1a1af34d4da" providerId="ADAL" clId="{8C90F667-4A5F-411F-914E-C8F6167A95BB}" dt="2023-07-30T09:45:36.649" v="3335" actId="478"/>
          <ac:spMkLst>
            <pc:docMk/>
            <pc:sldMk cId="3780499242" sldId="2117"/>
            <ac:spMk id="89" creationId="{A87A9F15-C226-829B-68FF-9CFF67D0BC52}"/>
          </ac:spMkLst>
        </pc:spChg>
        <pc:spChg chg="del">
          <ac:chgData name="Andrea Mazzini (Nokia)" userId="f1211406-0d6c-4714-b16e-a1a1af34d4da" providerId="ADAL" clId="{8C90F667-4A5F-411F-914E-C8F6167A95BB}" dt="2023-07-30T09:45:36.649" v="3335" actId="478"/>
          <ac:spMkLst>
            <pc:docMk/>
            <pc:sldMk cId="3780499242" sldId="2117"/>
            <ac:spMk id="90" creationId="{2102F431-2E15-6155-9469-577D10EF197D}"/>
          </ac:spMkLst>
        </pc:spChg>
        <pc:spChg chg="mod topLvl">
          <ac:chgData name="Andrea Mazzini (Nokia)" userId="f1211406-0d6c-4714-b16e-a1a1af34d4da" providerId="ADAL" clId="{8C90F667-4A5F-411F-914E-C8F6167A95BB}" dt="2023-07-30T10:37:43.022" v="4172" actId="165"/>
          <ac:spMkLst>
            <pc:docMk/>
            <pc:sldMk cId="3780499242" sldId="2117"/>
            <ac:spMk id="91" creationId="{5279E35A-8F7D-7EFA-37AA-3CF0FE77AC65}"/>
          </ac:spMkLst>
        </pc:spChg>
        <pc:spChg chg="mod topLvl">
          <ac:chgData name="Andrea Mazzini (Nokia)" userId="f1211406-0d6c-4714-b16e-a1a1af34d4da" providerId="ADAL" clId="{8C90F667-4A5F-411F-914E-C8F6167A95BB}" dt="2023-07-30T10:37:43.022" v="4172" actId="165"/>
          <ac:spMkLst>
            <pc:docMk/>
            <pc:sldMk cId="3780499242" sldId="2117"/>
            <ac:spMk id="92" creationId="{79F6F15C-0615-6722-32F0-11BF67F637FA}"/>
          </ac:spMkLst>
        </pc:spChg>
        <pc:spChg chg="mod topLvl">
          <ac:chgData name="Andrea Mazzini (Nokia)" userId="f1211406-0d6c-4714-b16e-a1a1af34d4da" providerId="ADAL" clId="{8C90F667-4A5F-411F-914E-C8F6167A95BB}" dt="2023-07-30T10:37:43.022" v="4172" actId="165"/>
          <ac:spMkLst>
            <pc:docMk/>
            <pc:sldMk cId="3780499242" sldId="2117"/>
            <ac:spMk id="93" creationId="{9CE8F0E7-53F8-30FB-D028-DAE9D3A5D10B}"/>
          </ac:spMkLst>
        </pc:spChg>
        <pc:spChg chg="mod topLvl">
          <ac:chgData name="Andrea Mazzini (Nokia)" userId="f1211406-0d6c-4714-b16e-a1a1af34d4da" providerId="ADAL" clId="{8C90F667-4A5F-411F-914E-C8F6167A95BB}" dt="2023-07-30T10:37:43.022" v="4172" actId="165"/>
          <ac:spMkLst>
            <pc:docMk/>
            <pc:sldMk cId="3780499242" sldId="2117"/>
            <ac:spMk id="94" creationId="{E1552FE0-AA89-4297-33F7-508F68D47486}"/>
          </ac:spMkLst>
        </pc:spChg>
        <pc:spChg chg="mod topLvl">
          <ac:chgData name="Andrea Mazzini (Nokia)" userId="f1211406-0d6c-4714-b16e-a1a1af34d4da" providerId="ADAL" clId="{8C90F667-4A5F-411F-914E-C8F6167A95BB}" dt="2023-07-30T10:37:43.022" v="4172" actId="165"/>
          <ac:spMkLst>
            <pc:docMk/>
            <pc:sldMk cId="3780499242" sldId="2117"/>
            <ac:spMk id="95" creationId="{1EE8BE46-F5D9-4B7A-A821-42A5945FAE6B}"/>
          </ac:spMkLst>
        </pc:spChg>
        <pc:spChg chg="mod topLvl">
          <ac:chgData name="Andrea Mazzini (Nokia)" userId="f1211406-0d6c-4714-b16e-a1a1af34d4da" providerId="ADAL" clId="{8C90F667-4A5F-411F-914E-C8F6167A95BB}" dt="2023-07-30T10:37:43.022" v="4172" actId="165"/>
          <ac:spMkLst>
            <pc:docMk/>
            <pc:sldMk cId="3780499242" sldId="2117"/>
            <ac:spMk id="96" creationId="{568A517D-79BF-7732-8200-DD772AC4D87A}"/>
          </ac:spMkLst>
        </pc:spChg>
        <pc:spChg chg="del">
          <ac:chgData name="Andrea Mazzini (Nokia)" userId="f1211406-0d6c-4714-b16e-a1a1af34d4da" providerId="ADAL" clId="{8C90F667-4A5F-411F-914E-C8F6167A95BB}" dt="2023-07-30T09:45:39.172" v="3336" actId="478"/>
          <ac:spMkLst>
            <pc:docMk/>
            <pc:sldMk cId="3780499242" sldId="2117"/>
            <ac:spMk id="97" creationId="{AE7127BD-F1AC-A99C-6DF7-BA54828FB56E}"/>
          </ac:spMkLst>
        </pc:spChg>
        <pc:spChg chg="del">
          <ac:chgData name="Andrea Mazzini (Nokia)" userId="f1211406-0d6c-4714-b16e-a1a1af34d4da" providerId="ADAL" clId="{8C90F667-4A5F-411F-914E-C8F6167A95BB}" dt="2023-07-30T09:45:36.649" v="3335" actId="478"/>
          <ac:spMkLst>
            <pc:docMk/>
            <pc:sldMk cId="3780499242" sldId="2117"/>
            <ac:spMk id="98" creationId="{9C8430D6-A4B5-25E8-D623-8FAFE0C55096}"/>
          </ac:spMkLst>
        </pc:spChg>
        <pc:spChg chg="del">
          <ac:chgData name="Andrea Mazzini (Nokia)" userId="f1211406-0d6c-4714-b16e-a1a1af34d4da" providerId="ADAL" clId="{8C90F667-4A5F-411F-914E-C8F6167A95BB}" dt="2023-07-30T09:45:36.649" v="3335" actId="478"/>
          <ac:spMkLst>
            <pc:docMk/>
            <pc:sldMk cId="3780499242" sldId="2117"/>
            <ac:spMk id="99" creationId="{2FA78344-A352-CC88-401E-8F4BDDE45AD9}"/>
          </ac:spMkLst>
        </pc:spChg>
        <pc:spChg chg="del">
          <ac:chgData name="Andrea Mazzini (Nokia)" userId="f1211406-0d6c-4714-b16e-a1a1af34d4da" providerId="ADAL" clId="{8C90F667-4A5F-411F-914E-C8F6167A95BB}" dt="2023-07-30T09:45:36.649" v="3335" actId="478"/>
          <ac:spMkLst>
            <pc:docMk/>
            <pc:sldMk cId="3780499242" sldId="2117"/>
            <ac:spMk id="100" creationId="{B45CDC5B-F1EE-D9F4-CBDC-76DA6A68B34A}"/>
          </ac:spMkLst>
        </pc:spChg>
        <pc:spChg chg="add del mod">
          <ac:chgData name="Andrea Mazzini (Nokia)" userId="f1211406-0d6c-4714-b16e-a1a1af34d4da" providerId="ADAL" clId="{8C90F667-4A5F-411F-914E-C8F6167A95BB}" dt="2023-07-30T10:26:50.267" v="3759" actId="478"/>
          <ac:spMkLst>
            <pc:docMk/>
            <pc:sldMk cId="3780499242" sldId="2117"/>
            <ac:spMk id="101" creationId="{A85B2970-0CC0-CDE5-D96D-851C4592177C}"/>
          </ac:spMkLst>
        </pc:spChg>
        <pc:spChg chg="mod topLvl">
          <ac:chgData name="Andrea Mazzini (Nokia)" userId="f1211406-0d6c-4714-b16e-a1a1af34d4da" providerId="ADAL" clId="{8C90F667-4A5F-411F-914E-C8F6167A95BB}" dt="2023-07-30T10:37:43.022" v="4172" actId="165"/>
          <ac:spMkLst>
            <pc:docMk/>
            <pc:sldMk cId="3780499242" sldId="2117"/>
            <ac:spMk id="102" creationId="{6203A074-15F5-B9EA-4B9C-28A29F140316}"/>
          </ac:spMkLst>
        </pc:spChg>
        <pc:spChg chg="mod topLvl">
          <ac:chgData name="Andrea Mazzini (Nokia)" userId="f1211406-0d6c-4714-b16e-a1a1af34d4da" providerId="ADAL" clId="{8C90F667-4A5F-411F-914E-C8F6167A95BB}" dt="2023-07-30T10:37:43.022" v="4172" actId="165"/>
          <ac:spMkLst>
            <pc:docMk/>
            <pc:sldMk cId="3780499242" sldId="2117"/>
            <ac:spMk id="103" creationId="{8C0DF9CE-C44D-9A27-5960-D8F5ECB9AB85}"/>
          </ac:spMkLst>
        </pc:spChg>
        <pc:spChg chg="del">
          <ac:chgData name="Andrea Mazzini (Nokia)" userId="f1211406-0d6c-4714-b16e-a1a1af34d4da" providerId="ADAL" clId="{8C90F667-4A5F-411F-914E-C8F6167A95BB}" dt="2023-07-30T09:45:36.649" v="3335" actId="478"/>
          <ac:spMkLst>
            <pc:docMk/>
            <pc:sldMk cId="3780499242" sldId="2117"/>
            <ac:spMk id="105" creationId="{CC08ABB1-D138-F34D-4F67-6BDDE77B3CC7}"/>
          </ac:spMkLst>
        </pc:spChg>
        <pc:spChg chg="del">
          <ac:chgData name="Andrea Mazzini (Nokia)" userId="f1211406-0d6c-4714-b16e-a1a1af34d4da" providerId="ADAL" clId="{8C90F667-4A5F-411F-914E-C8F6167A95BB}" dt="2023-07-30T09:45:36.649" v="3335" actId="478"/>
          <ac:spMkLst>
            <pc:docMk/>
            <pc:sldMk cId="3780499242" sldId="2117"/>
            <ac:spMk id="106" creationId="{B08FD405-F359-C27F-FF14-5EE9DF43BF43}"/>
          </ac:spMkLst>
        </pc:spChg>
        <pc:spChg chg="del">
          <ac:chgData name="Andrea Mazzini (Nokia)" userId="f1211406-0d6c-4714-b16e-a1a1af34d4da" providerId="ADAL" clId="{8C90F667-4A5F-411F-914E-C8F6167A95BB}" dt="2023-07-30T09:45:36.649" v="3335" actId="478"/>
          <ac:spMkLst>
            <pc:docMk/>
            <pc:sldMk cId="3780499242" sldId="2117"/>
            <ac:spMk id="107" creationId="{7C584335-81E1-AB98-E5A9-EF385B1F4222}"/>
          </ac:spMkLst>
        </pc:spChg>
        <pc:spChg chg="add del mod">
          <ac:chgData name="Andrea Mazzini (Nokia)" userId="f1211406-0d6c-4714-b16e-a1a1af34d4da" providerId="ADAL" clId="{8C90F667-4A5F-411F-914E-C8F6167A95BB}" dt="2023-07-30T10:26:50.267" v="3759" actId="478"/>
          <ac:spMkLst>
            <pc:docMk/>
            <pc:sldMk cId="3780499242" sldId="2117"/>
            <ac:spMk id="110" creationId="{95F10622-2FC9-EBCF-7BAC-72FD11765886}"/>
          </ac:spMkLst>
        </pc:spChg>
        <pc:spChg chg="add del mod">
          <ac:chgData name="Andrea Mazzini (Nokia)" userId="f1211406-0d6c-4714-b16e-a1a1af34d4da" providerId="ADAL" clId="{8C90F667-4A5F-411F-914E-C8F6167A95BB}" dt="2023-07-30T10:26:50.267" v="3759" actId="478"/>
          <ac:spMkLst>
            <pc:docMk/>
            <pc:sldMk cId="3780499242" sldId="2117"/>
            <ac:spMk id="111" creationId="{CBC08A74-DE5A-1AEA-184F-476D4B7AA143}"/>
          </ac:spMkLst>
        </pc:spChg>
        <pc:spChg chg="add del mod">
          <ac:chgData name="Andrea Mazzini (Nokia)" userId="f1211406-0d6c-4714-b16e-a1a1af34d4da" providerId="ADAL" clId="{8C90F667-4A5F-411F-914E-C8F6167A95BB}" dt="2023-07-30T10:26:41.771" v="3757" actId="478"/>
          <ac:spMkLst>
            <pc:docMk/>
            <pc:sldMk cId="3780499242" sldId="2117"/>
            <ac:spMk id="112" creationId="{6C212A71-1F1D-20FA-95DE-28780D0BC072}"/>
          </ac:spMkLst>
        </pc:spChg>
        <pc:spChg chg="add del mod">
          <ac:chgData name="Andrea Mazzini (Nokia)" userId="f1211406-0d6c-4714-b16e-a1a1af34d4da" providerId="ADAL" clId="{8C90F667-4A5F-411F-914E-C8F6167A95BB}" dt="2023-07-30T10:26:41.771" v="3757" actId="478"/>
          <ac:spMkLst>
            <pc:docMk/>
            <pc:sldMk cId="3780499242" sldId="2117"/>
            <ac:spMk id="114" creationId="{814A0FB9-5241-3A7A-5895-AA02414E29AD}"/>
          </ac:spMkLst>
        </pc:spChg>
        <pc:spChg chg="add del mod">
          <ac:chgData name="Andrea Mazzini (Nokia)" userId="f1211406-0d6c-4714-b16e-a1a1af34d4da" providerId="ADAL" clId="{8C90F667-4A5F-411F-914E-C8F6167A95BB}" dt="2023-07-30T10:26:50.267" v="3759" actId="478"/>
          <ac:spMkLst>
            <pc:docMk/>
            <pc:sldMk cId="3780499242" sldId="2117"/>
            <ac:spMk id="115" creationId="{7C05C759-EA71-2E5B-FB25-3A9F55D22028}"/>
          </ac:spMkLst>
        </pc:spChg>
        <pc:spChg chg="mod topLvl">
          <ac:chgData name="Andrea Mazzini (Nokia)" userId="f1211406-0d6c-4714-b16e-a1a1af34d4da" providerId="ADAL" clId="{8C90F667-4A5F-411F-914E-C8F6167A95BB}" dt="2023-07-30T10:37:43.022" v="4172" actId="165"/>
          <ac:spMkLst>
            <pc:docMk/>
            <pc:sldMk cId="3780499242" sldId="2117"/>
            <ac:spMk id="116" creationId="{9CD54C9A-7F1C-0A82-60A7-EC6284536EE9}"/>
          </ac:spMkLst>
        </pc:spChg>
        <pc:spChg chg="mod topLvl">
          <ac:chgData name="Andrea Mazzini (Nokia)" userId="f1211406-0d6c-4714-b16e-a1a1af34d4da" providerId="ADAL" clId="{8C90F667-4A5F-411F-914E-C8F6167A95BB}" dt="2023-07-30T10:37:43.022" v="4172" actId="165"/>
          <ac:spMkLst>
            <pc:docMk/>
            <pc:sldMk cId="3780499242" sldId="2117"/>
            <ac:spMk id="117" creationId="{EFFCC468-0DA1-09B1-A7C6-B71AFA03BBA8}"/>
          </ac:spMkLst>
        </pc:spChg>
        <pc:spChg chg="mod topLvl">
          <ac:chgData name="Andrea Mazzini (Nokia)" userId="f1211406-0d6c-4714-b16e-a1a1af34d4da" providerId="ADAL" clId="{8C90F667-4A5F-411F-914E-C8F6167A95BB}" dt="2023-07-30T10:37:43.022" v="4172" actId="165"/>
          <ac:spMkLst>
            <pc:docMk/>
            <pc:sldMk cId="3780499242" sldId="2117"/>
            <ac:spMk id="118" creationId="{6D363E0A-C61C-328B-CA29-D9B41A548CA2}"/>
          </ac:spMkLst>
        </pc:spChg>
        <pc:spChg chg="mod topLvl">
          <ac:chgData name="Andrea Mazzini (Nokia)" userId="f1211406-0d6c-4714-b16e-a1a1af34d4da" providerId="ADAL" clId="{8C90F667-4A5F-411F-914E-C8F6167A95BB}" dt="2023-07-30T10:37:43.022" v="4172" actId="165"/>
          <ac:spMkLst>
            <pc:docMk/>
            <pc:sldMk cId="3780499242" sldId="2117"/>
            <ac:spMk id="119" creationId="{0B1585D7-A9EB-0A78-F8F8-C12FDF1FB498}"/>
          </ac:spMkLst>
        </pc:spChg>
        <pc:spChg chg="mod topLvl">
          <ac:chgData name="Andrea Mazzini (Nokia)" userId="f1211406-0d6c-4714-b16e-a1a1af34d4da" providerId="ADAL" clId="{8C90F667-4A5F-411F-914E-C8F6167A95BB}" dt="2023-07-30T10:37:43.022" v="4172" actId="165"/>
          <ac:spMkLst>
            <pc:docMk/>
            <pc:sldMk cId="3780499242" sldId="2117"/>
            <ac:spMk id="120" creationId="{001164F6-96A5-A154-066B-D742D9540390}"/>
          </ac:spMkLst>
        </pc:spChg>
        <pc:spChg chg="mod topLvl">
          <ac:chgData name="Andrea Mazzini (Nokia)" userId="f1211406-0d6c-4714-b16e-a1a1af34d4da" providerId="ADAL" clId="{8C90F667-4A5F-411F-914E-C8F6167A95BB}" dt="2023-07-30T10:37:43.022" v="4172" actId="165"/>
          <ac:spMkLst>
            <pc:docMk/>
            <pc:sldMk cId="3780499242" sldId="2117"/>
            <ac:spMk id="121" creationId="{B5777949-E2BA-3AF2-B387-97F301423865}"/>
          </ac:spMkLst>
        </pc:spChg>
        <pc:spChg chg="mod topLvl">
          <ac:chgData name="Andrea Mazzini (Nokia)" userId="f1211406-0d6c-4714-b16e-a1a1af34d4da" providerId="ADAL" clId="{8C90F667-4A5F-411F-914E-C8F6167A95BB}" dt="2023-07-30T10:37:43.022" v="4172" actId="165"/>
          <ac:spMkLst>
            <pc:docMk/>
            <pc:sldMk cId="3780499242" sldId="2117"/>
            <ac:spMk id="122" creationId="{805BAC99-1C17-DBB1-47E1-A6C554567660}"/>
          </ac:spMkLst>
        </pc:spChg>
        <pc:spChg chg="mod topLvl">
          <ac:chgData name="Andrea Mazzini (Nokia)" userId="f1211406-0d6c-4714-b16e-a1a1af34d4da" providerId="ADAL" clId="{8C90F667-4A5F-411F-914E-C8F6167A95BB}" dt="2023-07-30T10:37:43.022" v="4172" actId="165"/>
          <ac:spMkLst>
            <pc:docMk/>
            <pc:sldMk cId="3780499242" sldId="2117"/>
            <ac:spMk id="123" creationId="{32B7B691-CA7C-540C-A886-FF12CE2D8C94}"/>
          </ac:spMkLst>
        </pc:spChg>
        <pc:spChg chg="mod topLvl">
          <ac:chgData name="Andrea Mazzini (Nokia)" userId="f1211406-0d6c-4714-b16e-a1a1af34d4da" providerId="ADAL" clId="{8C90F667-4A5F-411F-914E-C8F6167A95BB}" dt="2023-07-30T10:37:43.022" v="4172" actId="165"/>
          <ac:spMkLst>
            <pc:docMk/>
            <pc:sldMk cId="3780499242" sldId="2117"/>
            <ac:spMk id="124" creationId="{D38E4469-9108-3D19-337A-154167C4E600}"/>
          </ac:spMkLst>
        </pc:spChg>
        <pc:spChg chg="add del mod">
          <ac:chgData name="Andrea Mazzini (Nokia)" userId="f1211406-0d6c-4714-b16e-a1a1af34d4da" providerId="ADAL" clId="{8C90F667-4A5F-411F-914E-C8F6167A95BB}" dt="2023-07-30T10:26:41.771" v="3757" actId="478"/>
          <ac:spMkLst>
            <pc:docMk/>
            <pc:sldMk cId="3780499242" sldId="2117"/>
            <ac:spMk id="125" creationId="{0BA08C40-0ACD-83F3-CF50-4666404B5BBD}"/>
          </ac:spMkLst>
        </pc:spChg>
        <pc:spChg chg="add del mod">
          <ac:chgData name="Andrea Mazzini (Nokia)" userId="f1211406-0d6c-4714-b16e-a1a1af34d4da" providerId="ADAL" clId="{8C90F667-4A5F-411F-914E-C8F6167A95BB}" dt="2023-07-30T10:26:41.771" v="3757" actId="478"/>
          <ac:spMkLst>
            <pc:docMk/>
            <pc:sldMk cId="3780499242" sldId="2117"/>
            <ac:spMk id="126" creationId="{072ED857-502A-F5D5-BAB0-8A15C7E307C3}"/>
          </ac:spMkLst>
        </pc:spChg>
        <pc:spChg chg="add del mod">
          <ac:chgData name="Andrea Mazzini (Nokia)" userId="f1211406-0d6c-4714-b16e-a1a1af34d4da" providerId="ADAL" clId="{8C90F667-4A5F-411F-914E-C8F6167A95BB}" dt="2023-07-30T10:26:37.939" v="3756" actId="478"/>
          <ac:spMkLst>
            <pc:docMk/>
            <pc:sldMk cId="3780499242" sldId="2117"/>
            <ac:spMk id="128" creationId="{1BD4CEDB-E82D-8FC8-9D67-B98DE4DD41DB}"/>
          </ac:spMkLst>
        </pc:spChg>
        <pc:spChg chg="mod">
          <ac:chgData name="Andrea Mazzini (Nokia)" userId="f1211406-0d6c-4714-b16e-a1a1af34d4da" providerId="ADAL" clId="{8C90F667-4A5F-411F-914E-C8F6167A95BB}" dt="2023-07-30T10:14:04.785" v="3507" actId="20577"/>
          <ac:spMkLst>
            <pc:docMk/>
            <pc:sldMk cId="3780499242" sldId="2117"/>
            <ac:spMk id="129" creationId="{8721D962-E029-94F1-28A1-A22283F8EE25}"/>
          </ac:spMkLst>
        </pc:spChg>
        <pc:spChg chg="add mod">
          <ac:chgData name="Andrea Mazzini (Nokia)" userId="f1211406-0d6c-4714-b16e-a1a1af34d4da" providerId="ADAL" clId="{8C90F667-4A5F-411F-914E-C8F6167A95BB}" dt="2023-07-30T10:26:55.439" v="3761" actId="1076"/>
          <ac:spMkLst>
            <pc:docMk/>
            <pc:sldMk cId="3780499242" sldId="2117"/>
            <ac:spMk id="131" creationId="{2A2A0599-A4B3-8523-D645-490A8D299C23}"/>
          </ac:spMkLst>
        </pc:spChg>
        <pc:spChg chg="add mod">
          <ac:chgData name="Andrea Mazzini (Nokia)" userId="f1211406-0d6c-4714-b16e-a1a1af34d4da" providerId="ADAL" clId="{8C90F667-4A5F-411F-914E-C8F6167A95BB}" dt="2023-07-30T10:26:55.439" v="3761" actId="1076"/>
          <ac:spMkLst>
            <pc:docMk/>
            <pc:sldMk cId="3780499242" sldId="2117"/>
            <ac:spMk id="132" creationId="{843552FC-3D08-3694-D720-1B80B502F2FB}"/>
          </ac:spMkLst>
        </pc:spChg>
        <pc:spChg chg="add mod">
          <ac:chgData name="Andrea Mazzini (Nokia)" userId="f1211406-0d6c-4714-b16e-a1a1af34d4da" providerId="ADAL" clId="{8C90F667-4A5F-411F-914E-C8F6167A95BB}" dt="2023-07-30T10:26:55.439" v="3761" actId="1076"/>
          <ac:spMkLst>
            <pc:docMk/>
            <pc:sldMk cId="3780499242" sldId="2117"/>
            <ac:spMk id="134" creationId="{D95A218F-A31C-1121-28C0-2EE792A27B9C}"/>
          </ac:spMkLst>
        </pc:spChg>
        <pc:spChg chg="add mod">
          <ac:chgData name="Andrea Mazzini (Nokia)" userId="f1211406-0d6c-4714-b16e-a1a1af34d4da" providerId="ADAL" clId="{8C90F667-4A5F-411F-914E-C8F6167A95BB}" dt="2023-07-30T10:26:55.439" v="3761" actId="1076"/>
          <ac:spMkLst>
            <pc:docMk/>
            <pc:sldMk cId="3780499242" sldId="2117"/>
            <ac:spMk id="135" creationId="{7686ABC9-C573-145B-524D-A71034F5C232}"/>
          </ac:spMkLst>
        </pc:spChg>
        <pc:spChg chg="del">
          <ac:chgData name="Andrea Mazzini (Nokia)" userId="f1211406-0d6c-4714-b16e-a1a1af34d4da" providerId="ADAL" clId="{8C90F667-4A5F-411F-914E-C8F6167A95BB}" dt="2023-07-30T09:45:36.649" v="3335" actId="478"/>
          <ac:spMkLst>
            <pc:docMk/>
            <pc:sldMk cId="3780499242" sldId="2117"/>
            <ac:spMk id="136" creationId="{DB8DBE1A-093B-DE90-7E58-B3DDC05171CD}"/>
          </ac:spMkLst>
        </pc:spChg>
        <pc:spChg chg="del">
          <ac:chgData name="Andrea Mazzini (Nokia)" userId="f1211406-0d6c-4714-b16e-a1a1af34d4da" providerId="ADAL" clId="{8C90F667-4A5F-411F-914E-C8F6167A95BB}" dt="2023-07-30T09:45:36.649" v="3335" actId="478"/>
          <ac:spMkLst>
            <pc:docMk/>
            <pc:sldMk cId="3780499242" sldId="2117"/>
            <ac:spMk id="138" creationId="{B4B54908-2E91-85E9-05B6-28F347CF7BC6}"/>
          </ac:spMkLst>
        </pc:spChg>
        <pc:spChg chg="add mod">
          <ac:chgData name="Andrea Mazzini (Nokia)" userId="f1211406-0d6c-4714-b16e-a1a1af34d4da" providerId="ADAL" clId="{8C90F667-4A5F-411F-914E-C8F6167A95BB}" dt="2023-07-30T10:27:55.254" v="3773" actId="207"/>
          <ac:spMkLst>
            <pc:docMk/>
            <pc:sldMk cId="3780499242" sldId="2117"/>
            <ac:spMk id="139" creationId="{D1476A3B-9C3F-0985-59F0-BDCD9F3B1BC6}"/>
          </ac:spMkLst>
        </pc:spChg>
        <pc:spChg chg="add mod">
          <ac:chgData name="Andrea Mazzini (Nokia)" userId="f1211406-0d6c-4714-b16e-a1a1af34d4da" providerId="ADAL" clId="{8C90F667-4A5F-411F-914E-C8F6167A95BB}" dt="2023-07-30T10:33:49.860" v="4106" actId="1076"/>
          <ac:spMkLst>
            <pc:docMk/>
            <pc:sldMk cId="3780499242" sldId="2117"/>
            <ac:spMk id="140" creationId="{F0B84774-1DC4-6870-01FF-8FA9538614D4}"/>
          </ac:spMkLst>
        </pc:spChg>
        <pc:spChg chg="mod topLvl">
          <ac:chgData name="Andrea Mazzini (Nokia)" userId="f1211406-0d6c-4714-b16e-a1a1af34d4da" providerId="ADAL" clId="{8C90F667-4A5F-411F-914E-C8F6167A95BB}" dt="2023-07-30T10:37:43.022" v="4172" actId="165"/>
          <ac:spMkLst>
            <pc:docMk/>
            <pc:sldMk cId="3780499242" sldId="2117"/>
            <ac:spMk id="141" creationId="{B913B490-30C1-1690-7ABB-93675CF6D7BE}"/>
          </ac:spMkLst>
        </pc:spChg>
        <pc:spChg chg="add mod">
          <ac:chgData name="Andrea Mazzini (Nokia)" userId="f1211406-0d6c-4714-b16e-a1a1af34d4da" providerId="ADAL" clId="{8C90F667-4A5F-411F-914E-C8F6167A95BB}" dt="2023-07-30T10:32:56.048" v="3925" actId="1076"/>
          <ac:spMkLst>
            <pc:docMk/>
            <pc:sldMk cId="3780499242" sldId="2117"/>
            <ac:spMk id="142" creationId="{330EB09B-AC2D-0821-64E7-9FEB72A1E1C8}"/>
          </ac:spMkLst>
        </pc:spChg>
        <pc:spChg chg="mod topLvl">
          <ac:chgData name="Andrea Mazzini (Nokia)" userId="f1211406-0d6c-4714-b16e-a1a1af34d4da" providerId="ADAL" clId="{8C90F667-4A5F-411F-914E-C8F6167A95BB}" dt="2023-07-30T10:37:43.022" v="4172" actId="165"/>
          <ac:spMkLst>
            <pc:docMk/>
            <pc:sldMk cId="3780499242" sldId="2117"/>
            <ac:spMk id="143" creationId="{0A69E5B5-5242-4275-936D-1B402EEF72AF}"/>
          </ac:spMkLst>
        </pc:spChg>
        <pc:spChg chg="del">
          <ac:chgData name="Andrea Mazzini (Nokia)" userId="f1211406-0d6c-4714-b16e-a1a1af34d4da" providerId="ADAL" clId="{8C90F667-4A5F-411F-914E-C8F6167A95BB}" dt="2023-07-30T09:45:39.172" v="3336" actId="478"/>
          <ac:spMkLst>
            <pc:docMk/>
            <pc:sldMk cId="3780499242" sldId="2117"/>
            <ac:spMk id="144" creationId="{5F7472BF-528B-38EA-A05E-467D8DE3ADF8}"/>
          </ac:spMkLst>
        </pc:spChg>
        <pc:spChg chg="mod topLvl">
          <ac:chgData name="Andrea Mazzini (Nokia)" userId="f1211406-0d6c-4714-b16e-a1a1af34d4da" providerId="ADAL" clId="{8C90F667-4A5F-411F-914E-C8F6167A95BB}" dt="2023-07-30T10:37:43.022" v="4172" actId="165"/>
          <ac:spMkLst>
            <pc:docMk/>
            <pc:sldMk cId="3780499242" sldId="2117"/>
            <ac:spMk id="146" creationId="{D8940CC3-D7AA-B482-7D18-D638C8507FCE}"/>
          </ac:spMkLst>
        </pc:spChg>
        <pc:spChg chg="del">
          <ac:chgData name="Andrea Mazzini (Nokia)" userId="f1211406-0d6c-4714-b16e-a1a1af34d4da" providerId="ADAL" clId="{8C90F667-4A5F-411F-914E-C8F6167A95BB}" dt="2023-07-30T09:45:36.649" v="3335" actId="478"/>
          <ac:spMkLst>
            <pc:docMk/>
            <pc:sldMk cId="3780499242" sldId="2117"/>
            <ac:spMk id="149" creationId="{3144017F-2999-F0A2-01C7-5DFED788F63F}"/>
          </ac:spMkLst>
        </pc:spChg>
        <pc:spChg chg="mod topLvl">
          <ac:chgData name="Andrea Mazzini (Nokia)" userId="f1211406-0d6c-4714-b16e-a1a1af34d4da" providerId="ADAL" clId="{8C90F667-4A5F-411F-914E-C8F6167A95BB}" dt="2023-07-30T10:37:43.022" v="4172" actId="165"/>
          <ac:spMkLst>
            <pc:docMk/>
            <pc:sldMk cId="3780499242" sldId="2117"/>
            <ac:spMk id="153" creationId="{22EFCB04-16E7-4412-AFD5-0A7BE3FFAF02}"/>
          </ac:spMkLst>
        </pc:spChg>
        <pc:spChg chg="mod topLvl">
          <ac:chgData name="Andrea Mazzini (Nokia)" userId="f1211406-0d6c-4714-b16e-a1a1af34d4da" providerId="ADAL" clId="{8C90F667-4A5F-411F-914E-C8F6167A95BB}" dt="2023-07-30T10:37:43.022" v="4172" actId="165"/>
          <ac:spMkLst>
            <pc:docMk/>
            <pc:sldMk cId="3780499242" sldId="2117"/>
            <ac:spMk id="154" creationId="{7B4DEAD9-A46B-15C7-6EF2-87660BF5AB29}"/>
          </ac:spMkLst>
        </pc:spChg>
        <pc:spChg chg="del">
          <ac:chgData name="Andrea Mazzini (Nokia)" userId="f1211406-0d6c-4714-b16e-a1a1af34d4da" providerId="ADAL" clId="{8C90F667-4A5F-411F-914E-C8F6167A95BB}" dt="2023-07-30T09:45:36.649" v="3335" actId="478"/>
          <ac:spMkLst>
            <pc:docMk/>
            <pc:sldMk cId="3780499242" sldId="2117"/>
            <ac:spMk id="155" creationId="{AE55EB77-B791-3803-E5DD-874E40CAFA42}"/>
          </ac:spMkLst>
        </pc:spChg>
        <pc:spChg chg="del">
          <ac:chgData name="Andrea Mazzini (Nokia)" userId="f1211406-0d6c-4714-b16e-a1a1af34d4da" providerId="ADAL" clId="{8C90F667-4A5F-411F-914E-C8F6167A95BB}" dt="2023-07-30T09:45:36.649" v="3335" actId="478"/>
          <ac:spMkLst>
            <pc:docMk/>
            <pc:sldMk cId="3780499242" sldId="2117"/>
            <ac:spMk id="156" creationId="{81FE7A6B-6CBE-09DF-A592-EA17A4DC4BCD}"/>
          </ac:spMkLst>
        </pc:spChg>
        <pc:spChg chg="add mod">
          <ac:chgData name="Andrea Mazzini (Nokia)" userId="f1211406-0d6c-4714-b16e-a1a1af34d4da" providerId="ADAL" clId="{8C90F667-4A5F-411F-914E-C8F6167A95BB}" dt="2023-07-30T10:33:55.487" v="4107" actId="1076"/>
          <ac:spMkLst>
            <pc:docMk/>
            <pc:sldMk cId="3780499242" sldId="2117"/>
            <ac:spMk id="157" creationId="{D18A84B9-ED6A-21A2-501C-C133ECD916C9}"/>
          </ac:spMkLst>
        </pc:spChg>
        <pc:spChg chg="mod topLvl">
          <ac:chgData name="Andrea Mazzini (Nokia)" userId="f1211406-0d6c-4714-b16e-a1a1af34d4da" providerId="ADAL" clId="{8C90F667-4A5F-411F-914E-C8F6167A95BB}" dt="2023-07-30T10:37:43.022" v="4172" actId="165"/>
          <ac:spMkLst>
            <pc:docMk/>
            <pc:sldMk cId="3780499242" sldId="2117"/>
            <ac:spMk id="191" creationId="{FBC20141-37F0-122C-A4B9-D8C5C399C8FE}"/>
          </ac:spMkLst>
        </pc:spChg>
        <pc:spChg chg="mod topLvl">
          <ac:chgData name="Andrea Mazzini (Nokia)" userId="f1211406-0d6c-4714-b16e-a1a1af34d4da" providerId="ADAL" clId="{8C90F667-4A5F-411F-914E-C8F6167A95BB}" dt="2023-07-30T10:37:43.022" v="4172" actId="165"/>
          <ac:spMkLst>
            <pc:docMk/>
            <pc:sldMk cId="3780499242" sldId="2117"/>
            <ac:spMk id="192" creationId="{04561B46-67AE-9CEC-1314-D96FDACDD8CA}"/>
          </ac:spMkLst>
        </pc:spChg>
        <pc:spChg chg="mod topLvl">
          <ac:chgData name="Andrea Mazzini (Nokia)" userId="f1211406-0d6c-4714-b16e-a1a1af34d4da" providerId="ADAL" clId="{8C90F667-4A5F-411F-914E-C8F6167A95BB}" dt="2023-07-30T10:37:43.022" v="4172" actId="165"/>
          <ac:spMkLst>
            <pc:docMk/>
            <pc:sldMk cId="3780499242" sldId="2117"/>
            <ac:spMk id="193" creationId="{4B1ECAEF-BB34-ADC8-FF0C-068C9C49D474}"/>
          </ac:spMkLst>
        </pc:spChg>
        <pc:spChg chg="mod topLvl">
          <ac:chgData name="Andrea Mazzini (Nokia)" userId="f1211406-0d6c-4714-b16e-a1a1af34d4da" providerId="ADAL" clId="{8C90F667-4A5F-411F-914E-C8F6167A95BB}" dt="2023-07-30T10:37:43.022" v="4172" actId="165"/>
          <ac:spMkLst>
            <pc:docMk/>
            <pc:sldMk cId="3780499242" sldId="2117"/>
            <ac:spMk id="194" creationId="{290FD3C7-8CFD-1F1F-21E2-4035EE517742}"/>
          </ac:spMkLst>
        </pc:spChg>
        <pc:spChg chg="mod topLvl">
          <ac:chgData name="Andrea Mazzini (Nokia)" userId="f1211406-0d6c-4714-b16e-a1a1af34d4da" providerId="ADAL" clId="{8C90F667-4A5F-411F-914E-C8F6167A95BB}" dt="2023-07-30T10:37:43.022" v="4172" actId="165"/>
          <ac:spMkLst>
            <pc:docMk/>
            <pc:sldMk cId="3780499242" sldId="2117"/>
            <ac:spMk id="195" creationId="{C12D2907-ACE5-073D-DB62-377B3E91689E}"/>
          </ac:spMkLst>
        </pc:spChg>
        <pc:spChg chg="mod topLvl">
          <ac:chgData name="Andrea Mazzini (Nokia)" userId="f1211406-0d6c-4714-b16e-a1a1af34d4da" providerId="ADAL" clId="{8C90F667-4A5F-411F-914E-C8F6167A95BB}" dt="2023-07-30T10:37:43.022" v="4172" actId="165"/>
          <ac:spMkLst>
            <pc:docMk/>
            <pc:sldMk cId="3780499242" sldId="2117"/>
            <ac:spMk id="196" creationId="{E774B57A-0DDC-AC76-13F7-C2B46FF3748E}"/>
          </ac:spMkLst>
        </pc:spChg>
        <pc:spChg chg="mod topLvl">
          <ac:chgData name="Andrea Mazzini (Nokia)" userId="f1211406-0d6c-4714-b16e-a1a1af34d4da" providerId="ADAL" clId="{8C90F667-4A5F-411F-914E-C8F6167A95BB}" dt="2023-07-30T10:37:43.022" v="4172" actId="165"/>
          <ac:spMkLst>
            <pc:docMk/>
            <pc:sldMk cId="3780499242" sldId="2117"/>
            <ac:spMk id="197" creationId="{A7AA3657-4A6C-90F5-2A47-3E84D28A6D1B}"/>
          </ac:spMkLst>
        </pc:spChg>
        <pc:spChg chg="mod topLvl">
          <ac:chgData name="Andrea Mazzini (Nokia)" userId="f1211406-0d6c-4714-b16e-a1a1af34d4da" providerId="ADAL" clId="{8C90F667-4A5F-411F-914E-C8F6167A95BB}" dt="2023-07-30T10:37:43.022" v="4172" actId="165"/>
          <ac:spMkLst>
            <pc:docMk/>
            <pc:sldMk cId="3780499242" sldId="2117"/>
            <ac:spMk id="198" creationId="{65C34C2E-6A58-538D-8F0C-215942272F46}"/>
          </ac:spMkLst>
        </pc:spChg>
        <pc:spChg chg="mod topLvl">
          <ac:chgData name="Andrea Mazzini (Nokia)" userId="f1211406-0d6c-4714-b16e-a1a1af34d4da" providerId="ADAL" clId="{8C90F667-4A5F-411F-914E-C8F6167A95BB}" dt="2023-07-30T10:37:43.022" v="4172" actId="165"/>
          <ac:spMkLst>
            <pc:docMk/>
            <pc:sldMk cId="3780499242" sldId="2117"/>
            <ac:spMk id="199" creationId="{8EFF0062-E3A4-7708-5932-8CA406E04F05}"/>
          </ac:spMkLst>
        </pc:spChg>
        <pc:spChg chg="mod topLvl">
          <ac:chgData name="Andrea Mazzini (Nokia)" userId="f1211406-0d6c-4714-b16e-a1a1af34d4da" providerId="ADAL" clId="{8C90F667-4A5F-411F-914E-C8F6167A95BB}" dt="2023-07-30T10:37:43.022" v="4172" actId="165"/>
          <ac:spMkLst>
            <pc:docMk/>
            <pc:sldMk cId="3780499242" sldId="2117"/>
            <ac:spMk id="200" creationId="{7FCC6CE9-C56D-F518-1546-560B4E439531}"/>
          </ac:spMkLst>
        </pc:spChg>
        <pc:spChg chg="mod topLvl">
          <ac:chgData name="Andrea Mazzini (Nokia)" userId="f1211406-0d6c-4714-b16e-a1a1af34d4da" providerId="ADAL" clId="{8C90F667-4A5F-411F-914E-C8F6167A95BB}" dt="2023-07-30T10:37:43.022" v="4172" actId="165"/>
          <ac:spMkLst>
            <pc:docMk/>
            <pc:sldMk cId="3780499242" sldId="2117"/>
            <ac:spMk id="201" creationId="{37456246-2730-BE77-DDC5-0F516C607075}"/>
          </ac:spMkLst>
        </pc:spChg>
        <pc:spChg chg="mod topLvl">
          <ac:chgData name="Andrea Mazzini (Nokia)" userId="f1211406-0d6c-4714-b16e-a1a1af34d4da" providerId="ADAL" clId="{8C90F667-4A5F-411F-914E-C8F6167A95BB}" dt="2023-07-30T10:37:43.022" v="4172" actId="165"/>
          <ac:spMkLst>
            <pc:docMk/>
            <pc:sldMk cId="3780499242" sldId="2117"/>
            <ac:spMk id="202" creationId="{E1F477AD-61C8-8A85-9721-3E4B0C2A7582}"/>
          </ac:spMkLst>
        </pc:spChg>
        <pc:spChg chg="mod topLvl">
          <ac:chgData name="Andrea Mazzini (Nokia)" userId="f1211406-0d6c-4714-b16e-a1a1af34d4da" providerId="ADAL" clId="{8C90F667-4A5F-411F-914E-C8F6167A95BB}" dt="2023-07-30T10:37:43.022" v="4172" actId="165"/>
          <ac:spMkLst>
            <pc:docMk/>
            <pc:sldMk cId="3780499242" sldId="2117"/>
            <ac:spMk id="203" creationId="{F6EFB603-A921-3469-A1A3-FF276B5F86BA}"/>
          </ac:spMkLst>
        </pc:spChg>
        <pc:spChg chg="mod topLvl">
          <ac:chgData name="Andrea Mazzini (Nokia)" userId="f1211406-0d6c-4714-b16e-a1a1af34d4da" providerId="ADAL" clId="{8C90F667-4A5F-411F-914E-C8F6167A95BB}" dt="2023-07-30T10:37:43.022" v="4172" actId="165"/>
          <ac:spMkLst>
            <pc:docMk/>
            <pc:sldMk cId="3780499242" sldId="2117"/>
            <ac:spMk id="204" creationId="{851E859C-6A6F-105F-53D5-885942EE99FB}"/>
          </ac:spMkLst>
        </pc:spChg>
        <pc:spChg chg="mod topLvl">
          <ac:chgData name="Andrea Mazzini (Nokia)" userId="f1211406-0d6c-4714-b16e-a1a1af34d4da" providerId="ADAL" clId="{8C90F667-4A5F-411F-914E-C8F6167A95BB}" dt="2023-07-30T10:37:43.022" v="4172" actId="165"/>
          <ac:spMkLst>
            <pc:docMk/>
            <pc:sldMk cId="3780499242" sldId="2117"/>
            <ac:spMk id="205" creationId="{C5927E46-6743-C40C-0B98-8BAA97D9753D}"/>
          </ac:spMkLst>
        </pc:spChg>
        <pc:spChg chg="mod topLvl">
          <ac:chgData name="Andrea Mazzini (Nokia)" userId="f1211406-0d6c-4714-b16e-a1a1af34d4da" providerId="ADAL" clId="{8C90F667-4A5F-411F-914E-C8F6167A95BB}" dt="2023-07-30T10:37:43.022" v="4172" actId="165"/>
          <ac:spMkLst>
            <pc:docMk/>
            <pc:sldMk cId="3780499242" sldId="2117"/>
            <ac:spMk id="206" creationId="{3FBA6177-90BB-9701-DB82-25D336BDC844}"/>
          </ac:spMkLst>
        </pc:spChg>
        <pc:spChg chg="mod topLvl">
          <ac:chgData name="Andrea Mazzini (Nokia)" userId="f1211406-0d6c-4714-b16e-a1a1af34d4da" providerId="ADAL" clId="{8C90F667-4A5F-411F-914E-C8F6167A95BB}" dt="2023-07-30T10:37:43.022" v="4172" actId="165"/>
          <ac:spMkLst>
            <pc:docMk/>
            <pc:sldMk cId="3780499242" sldId="2117"/>
            <ac:spMk id="207" creationId="{E05D1FB2-59F4-C268-1504-4C6F8E6A89D6}"/>
          </ac:spMkLst>
        </pc:spChg>
        <pc:grpChg chg="del">
          <ac:chgData name="Andrea Mazzini (Nokia)" userId="f1211406-0d6c-4714-b16e-a1a1af34d4da" providerId="ADAL" clId="{8C90F667-4A5F-411F-914E-C8F6167A95BB}" dt="2023-07-30T09:45:42.946" v="3337" actId="165"/>
          <ac:grpSpMkLst>
            <pc:docMk/>
            <pc:sldMk cId="3780499242" sldId="2117"/>
            <ac:grpSpMk id="9" creationId="{F645EA2C-4212-009A-6547-D97C04B6869D}"/>
          </ac:grpSpMkLst>
        </pc:grpChg>
        <pc:grpChg chg="del">
          <ac:chgData name="Andrea Mazzini (Nokia)" userId="f1211406-0d6c-4714-b16e-a1a1af34d4da" providerId="ADAL" clId="{8C90F667-4A5F-411F-914E-C8F6167A95BB}" dt="2023-07-30T09:45:48.188" v="3339" actId="165"/>
          <ac:grpSpMkLst>
            <pc:docMk/>
            <pc:sldMk cId="3780499242" sldId="2117"/>
            <ac:grpSpMk id="10" creationId="{108CF86D-7041-E84E-9014-442D4DE23AEB}"/>
          </ac:grpSpMkLst>
        </pc:grpChg>
        <pc:grpChg chg="add del mod">
          <ac:chgData name="Andrea Mazzini (Nokia)" userId="f1211406-0d6c-4714-b16e-a1a1af34d4da" providerId="ADAL" clId="{8C90F667-4A5F-411F-914E-C8F6167A95BB}" dt="2023-07-30T10:37:43.022" v="4172" actId="165"/>
          <ac:grpSpMkLst>
            <pc:docMk/>
            <pc:sldMk cId="3780499242" sldId="2117"/>
            <ac:grpSpMk id="130" creationId="{372BFC54-B6DA-2C78-6F02-6F1F1376811E}"/>
          </ac:grpSpMkLst>
        </pc:grpChg>
        <pc:grpChg chg="add mod">
          <ac:chgData name="Andrea Mazzini (Nokia)" userId="f1211406-0d6c-4714-b16e-a1a1af34d4da" providerId="ADAL" clId="{8C90F667-4A5F-411F-914E-C8F6167A95BB}" dt="2023-07-30T10:31:23.758" v="3883" actId="164"/>
          <ac:grpSpMkLst>
            <pc:docMk/>
            <pc:sldMk cId="3780499242" sldId="2117"/>
            <ac:grpSpMk id="160" creationId="{3AA5515A-0573-C901-084F-352B193B40BD}"/>
          </ac:grpSpMkLst>
        </pc:grpChg>
        <pc:grpChg chg="mod topLvl">
          <ac:chgData name="Andrea Mazzini (Nokia)" userId="f1211406-0d6c-4714-b16e-a1a1af34d4da" providerId="ADAL" clId="{8C90F667-4A5F-411F-914E-C8F6167A95BB}" dt="2023-07-30T10:37:43.022" v="4172" actId="165"/>
          <ac:grpSpMkLst>
            <pc:docMk/>
            <pc:sldMk cId="3780499242" sldId="2117"/>
            <ac:grpSpMk id="211" creationId="{B1DC0636-0333-67C7-1411-B1A078708C5E}"/>
          </ac:grpSpMkLst>
        </pc:grpChg>
        <pc:cxnChg chg="add del mod">
          <ac:chgData name="Andrea Mazzini (Nokia)" userId="f1211406-0d6c-4714-b16e-a1a1af34d4da" providerId="ADAL" clId="{8C90F667-4A5F-411F-914E-C8F6167A95BB}" dt="2023-07-30T09:47:06.156" v="3354" actId="478"/>
          <ac:cxnSpMkLst>
            <pc:docMk/>
            <pc:sldMk cId="3780499242" sldId="2117"/>
            <ac:cxnSpMk id="3" creationId="{E0781A69-C8CB-B082-A782-4C67FA38AB75}"/>
          </ac:cxnSpMkLst>
        </pc:cxnChg>
        <pc:cxnChg chg="add mod">
          <ac:chgData name="Andrea Mazzini (Nokia)" userId="f1211406-0d6c-4714-b16e-a1a1af34d4da" providerId="ADAL" clId="{8C90F667-4A5F-411F-914E-C8F6167A95BB}" dt="2023-07-30T10:24:59.021" v="3739" actId="208"/>
          <ac:cxnSpMkLst>
            <pc:docMk/>
            <pc:sldMk cId="3780499242" sldId="2117"/>
            <ac:cxnSpMk id="24" creationId="{6A0CB5E4-6E31-0AB3-02EF-06229A4C3F74}"/>
          </ac:cxnSpMkLst>
        </pc:cxnChg>
        <pc:cxnChg chg="add mod">
          <ac:chgData name="Andrea Mazzini (Nokia)" userId="f1211406-0d6c-4714-b16e-a1a1af34d4da" providerId="ADAL" clId="{8C90F667-4A5F-411F-914E-C8F6167A95BB}" dt="2023-07-30T10:24:59.021" v="3739" actId="208"/>
          <ac:cxnSpMkLst>
            <pc:docMk/>
            <pc:sldMk cId="3780499242" sldId="2117"/>
            <ac:cxnSpMk id="28" creationId="{76293316-BB2F-A4E8-E0EF-D1A2CBDA9636}"/>
          </ac:cxnSpMkLst>
        </pc:cxnChg>
        <pc:cxnChg chg="add del mod">
          <ac:chgData name="Andrea Mazzini (Nokia)" userId="f1211406-0d6c-4714-b16e-a1a1af34d4da" providerId="ADAL" clId="{8C90F667-4A5F-411F-914E-C8F6167A95BB}" dt="2023-07-30T10:24:09.618" v="3732" actId="478"/>
          <ac:cxnSpMkLst>
            <pc:docMk/>
            <pc:sldMk cId="3780499242" sldId="2117"/>
            <ac:cxnSpMk id="30" creationId="{0CF79575-C906-94F7-5C38-1BD6F004F3FA}"/>
          </ac:cxnSpMkLst>
        </pc:cxnChg>
        <pc:cxnChg chg="add mod">
          <ac:chgData name="Andrea Mazzini (Nokia)" userId="f1211406-0d6c-4714-b16e-a1a1af34d4da" providerId="ADAL" clId="{8C90F667-4A5F-411F-914E-C8F6167A95BB}" dt="2023-07-30T10:24:59.021" v="3739" actId="208"/>
          <ac:cxnSpMkLst>
            <pc:docMk/>
            <pc:sldMk cId="3780499242" sldId="2117"/>
            <ac:cxnSpMk id="31" creationId="{2763A04E-BC2B-3526-18D4-CD3A981B050E}"/>
          </ac:cxnSpMkLst>
        </pc:cxnChg>
        <pc:cxnChg chg="del">
          <ac:chgData name="Andrea Mazzini (Nokia)" userId="f1211406-0d6c-4714-b16e-a1a1af34d4da" providerId="ADAL" clId="{8C90F667-4A5F-411F-914E-C8F6167A95BB}" dt="2023-07-30T09:45:36.649" v="3335" actId="478"/>
          <ac:cxnSpMkLst>
            <pc:docMk/>
            <pc:sldMk cId="3780499242" sldId="2117"/>
            <ac:cxnSpMk id="104" creationId="{9A1A6898-80A0-E52A-02AC-9CDC8B23B7A8}"/>
          </ac:cxnSpMkLst>
        </pc:cxnChg>
        <pc:cxnChg chg="del">
          <ac:chgData name="Andrea Mazzini (Nokia)" userId="f1211406-0d6c-4714-b16e-a1a1af34d4da" providerId="ADAL" clId="{8C90F667-4A5F-411F-914E-C8F6167A95BB}" dt="2023-07-30T09:45:36.649" v="3335" actId="478"/>
          <ac:cxnSpMkLst>
            <pc:docMk/>
            <pc:sldMk cId="3780499242" sldId="2117"/>
            <ac:cxnSpMk id="108" creationId="{2C8F8342-8BC5-03A7-ED4D-115793BA9356}"/>
          </ac:cxnSpMkLst>
        </pc:cxnChg>
        <pc:cxnChg chg="del">
          <ac:chgData name="Andrea Mazzini (Nokia)" userId="f1211406-0d6c-4714-b16e-a1a1af34d4da" providerId="ADAL" clId="{8C90F667-4A5F-411F-914E-C8F6167A95BB}" dt="2023-07-30T09:45:36.649" v="3335" actId="478"/>
          <ac:cxnSpMkLst>
            <pc:docMk/>
            <pc:sldMk cId="3780499242" sldId="2117"/>
            <ac:cxnSpMk id="109" creationId="{C5801CB8-0A12-8719-FC86-DE1E1C6ABBC2}"/>
          </ac:cxnSpMkLst>
        </pc:cxnChg>
        <pc:cxnChg chg="mod topLvl">
          <ac:chgData name="Andrea Mazzini (Nokia)" userId="f1211406-0d6c-4714-b16e-a1a1af34d4da" providerId="ADAL" clId="{8C90F667-4A5F-411F-914E-C8F6167A95BB}" dt="2023-07-30T10:37:43.022" v="4172" actId="165"/>
          <ac:cxnSpMkLst>
            <pc:docMk/>
            <pc:sldMk cId="3780499242" sldId="2117"/>
            <ac:cxnSpMk id="113" creationId="{0C5917B6-E157-1017-167D-A2BF512BDF0E}"/>
          </ac:cxnSpMkLst>
        </pc:cxnChg>
        <pc:cxnChg chg="add del mod">
          <ac:chgData name="Andrea Mazzini (Nokia)" userId="f1211406-0d6c-4714-b16e-a1a1af34d4da" providerId="ADAL" clId="{8C90F667-4A5F-411F-914E-C8F6167A95BB}" dt="2023-07-30T10:26:36.722" v="3755" actId="478"/>
          <ac:cxnSpMkLst>
            <pc:docMk/>
            <pc:sldMk cId="3780499242" sldId="2117"/>
            <ac:cxnSpMk id="127" creationId="{A379F5FE-F50E-FF81-7F8B-FCE0451BDBA0}"/>
          </ac:cxnSpMkLst>
        </pc:cxnChg>
        <pc:cxnChg chg="del mod topLvl">
          <ac:chgData name="Andrea Mazzini (Nokia)" userId="f1211406-0d6c-4714-b16e-a1a1af34d4da" providerId="ADAL" clId="{8C90F667-4A5F-411F-914E-C8F6167A95BB}" dt="2023-07-30T09:45:45.396" v="3338" actId="478"/>
          <ac:cxnSpMkLst>
            <pc:docMk/>
            <pc:sldMk cId="3780499242" sldId="2117"/>
            <ac:cxnSpMk id="133" creationId="{817F997B-E8D5-D39A-A95E-E36B7E39001B}"/>
          </ac:cxnSpMkLst>
        </pc:cxnChg>
        <pc:cxnChg chg="add mod">
          <ac:chgData name="Andrea Mazzini (Nokia)" userId="f1211406-0d6c-4714-b16e-a1a1af34d4da" providerId="ADAL" clId="{8C90F667-4A5F-411F-914E-C8F6167A95BB}" dt="2023-07-30T10:27:49.816" v="3772" actId="208"/>
          <ac:cxnSpMkLst>
            <pc:docMk/>
            <pc:sldMk cId="3780499242" sldId="2117"/>
            <ac:cxnSpMk id="137" creationId="{8DFB3994-79B1-1853-884F-A1E61A40CC05}"/>
          </ac:cxnSpMkLst>
        </pc:cxnChg>
        <pc:cxnChg chg="mod topLvl">
          <ac:chgData name="Andrea Mazzini (Nokia)" userId="f1211406-0d6c-4714-b16e-a1a1af34d4da" providerId="ADAL" clId="{8C90F667-4A5F-411F-914E-C8F6167A95BB}" dt="2023-07-30T10:37:43.022" v="4172" actId="165"/>
          <ac:cxnSpMkLst>
            <pc:docMk/>
            <pc:sldMk cId="3780499242" sldId="2117"/>
            <ac:cxnSpMk id="145" creationId="{3EC89BEC-8195-7949-B786-93A9EE3B1EBC}"/>
          </ac:cxnSpMkLst>
        </pc:cxnChg>
        <pc:cxnChg chg="mod topLvl">
          <ac:chgData name="Andrea Mazzini (Nokia)" userId="f1211406-0d6c-4714-b16e-a1a1af34d4da" providerId="ADAL" clId="{8C90F667-4A5F-411F-914E-C8F6167A95BB}" dt="2023-07-30T10:37:43.022" v="4172" actId="165"/>
          <ac:cxnSpMkLst>
            <pc:docMk/>
            <pc:sldMk cId="3780499242" sldId="2117"/>
            <ac:cxnSpMk id="147" creationId="{F9AF24BB-0476-D945-BFBD-575D7423A57E}"/>
          </ac:cxnSpMkLst>
        </pc:cxnChg>
        <pc:cxnChg chg="del mod topLvl">
          <ac:chgData name="Andrea Mazzini (Nokia)" userId="f1211406-0d6c-4714-b16e-a1a1af34d4da" providerId="ADAL" clId="{8C90F667-4A5F-411F-914E-C8F6167A95BB}" dt="2023-07-30T09:45:50.620" v="3340" actId="478"/>
          <ac:cxnSpMkLst>
            <pc:docMk/>
            <pc:sldMk cId="3780499242" sldId="2117"/>
            <ac:cxnSpMk id="148" creationId="{8AEAF438-165C-7351-3AB1-7F69DA504B15}"/>
          </ac:cxnSpMkLst>
        </pc:cxnChg>
        <pc:cxnChg chg="del mod topLvl">
          <ac:chgData name="Andrea Mazzini (Nokia)" userId="f1211406-0d6c-4714-b16e-a1a1af34d4da" providerId="ADAL" clId="{8C90F667-4A5F-411F-914E-C8F6167A95BB}" dt="2023-07-30T09:45:50.620" v="3340" actId="478"/>
          <ac:cxnSpMkLst>
            <pc:docMk/>
            <pc:sldMk cId="3780499242" sldId="2117"/>
            <ac:cxnSpMk id="150" creationId="{55E88147-E62C-B794-F0A0-B0C001D70A43}"/>
          </ac:cxnSpMkLst>
        </pc:cxnChg>
        <pc:cxnChg chg="add mod">
          <ac:chgData name="Andrea Mazzini (Nokia)" userId="f1211406-0d6c-4714-b16e-a1a1af34d4da" providerId="ADAL" clId="{8C90F667-4A5F-411F-914E-C8F6167A95BB}" dt="2023-07-30T10:33:35.005" v="4104" actId="1037"/>
          <ac:cxnSpMkLst>
            <pc:docMk/>
            <pc:sldMk cId="3780499242" sldId="2117"/>
            <ac:cxnSpMk id="151" creationId="{A9331BAB-60E3-D1E0-C3F6-C9B20D75EA30}"/>
          </ac:cxnSpMkLst>
        </pc:cxnChg>
        <pc:cxnChg chg="add mod">
          <ac:chgData name="Andrea Mazzini (Nokia)" userId="f1211406-0d6c-4714-b16e-a1a1af34d4da" providerId="ADAL" clId="{8C90F667-4A5F-411F-914E-C8F6167A95BB}" dt="2023-07-30T10:33:30.326" v="4103" actId="1037"/>
          <ac:cxnSpMkLst>
            <pc:docMk/>
            <pc:sldMk cId="3780499242" sldId="2117"/>
            <ac:cxnSpMk id="152" creationId="{529B4BA7-8C0E-7CD4-E282-D92BD2EFF4AF}"/>
          </ac:cxnSpMkLst>
        </pc:cxnChg>
        <pc:cxnChg chg="add mod">
          <ac:chgData name="Andrea Mazzini (Nokia)" userId="f1211406-0d6c-4714-b16e-a1a1af34d4da" providerId="ADAL" clId="{8C90F667-4A5F-411F-914E-C8F6167A95BB}" dt="2023-07-30T10:33:40.350" v="4105" actId="14100"/>
          <ac:cxnSpMkLst>
            <pc:docMk/>
            <pc:sldMk cId="3780499242" sldId="2117"/>
            <ac:cxnSpMk id="159" creationId="{6250BEB7-CA1D-94BD-D1D6-BA815631BAAB}"/>
          </ac:cxnSpMkLst>
        </pc:cxnChg>
        <pc:cxnChg chg="add mod">
          <ac:chgData name="Andrea Mazzini (Nokia)" userId="f1211406-0d6c-4714-b16e-a1a1af34d4da" providerId="ADAL" clId="{8C90F667-4A5F-411F-914E-C8F6167A95BB}" dt="2023-07-30T10:33:25.610" v="4100" actId="1036"/>
          <ac:cxnSpMkLst>
            <pc:docMk/>
            <pc:sldMk cId="3780499242" sldId="2117"/>
            <ac:cxnSpMk id="162" creationId="{3EC7A3B2-7EFC-6EB7-63F1-B701E319552B}"/>
          </ac:cxnSpMkLst>
        </pc:cxnChg>
        <pc:cxnChg chg="mod">
          <ac:chgData name="Andrea Mazzini (Nokia)" userId="f1211406-0d6c-4714-b16e-a1a1af34d4da" providerId="ADAL" clId="{8C90F667-4A5F-411F-914E-C8F6167A95BB}" dt="2023-07-30T10:37:43.022" v="4172" actId="165"/>
          <ac:cxnSpMkLst>
            <pc:docMk/>
            <pc:sldMk cId="3780499242" sldId="2117"/>
            <ac:cxnSpMk id="208" creationId="{A06899B6-060C-73EA-F8B4-D376E4997D42}"/>
          </ac:cxnSpMkLst>
        </pc:cxnChg>
        <pc:cxnChg chg="mod">
          <ac:chgData name="Andrea Mazzini (Nokia)" userId="f1211406-0d6c-4714-b16e-a1a1af34d4da" providerId="ADAL" clId="{8C90F667-4A5F-411F-914E-C8F6167A95BB}" dt="2023-07-30T10:37:43.022" v="4172" actId="165"/>
          <ac:cxnSpMkLst>
            <pc:docMk/>
            <pc:sldMk cId="3780499242" sldId="2117"/>
            <ac:cxnSpMk id="209" creationId="{7FB47561-EEE9-BD9F-6374-F97C78DD782F}"/>
          </ac:cxnSpMkLst>
        </pc:cxnChg>
        <pc:cxnChg chg="mod">
          <ac:chgData name="Andrea Mazzini (Nokia)" userId="f1211406-0d6c-4714-b16e-a1a1af34d4da" providerId="ADAL" clId="{8C90F667-4A5F-411F-914E-C8F6167A95BB}" dt="2023-07-30T10:37:43.022" v="4172" actId="165"/>
          <ac:cxnSpMkLst>
            <pc:docMk/>
            <pc:sldMk cId="3780499242" sldId="2117"/>
            <ac:cxnSpMk id="210" creationId="{37F2B44E-002B-452E-10AA-5EBBA1CD3C10}"/>
          </ac:cxnSpMkLst>
        </pc:cxnChg>
      </pc:sldChg>
      <pc:sldChg chg="addSp delSp modSp add mod">
        <pc:chgData name="Andrea Mazzini (Nokia)" userId="f1211406-0d6c-4714-b16e-a1a1af34d4da" providerId="ADAL" clId="{8C90F667-4A5F-411F-914E-C8F6167A95BB}" dt="2023-07-31T16:59:06.387" v="4821" actId="14100"/>
        <pc:sldMkLst>
          <pc:docMk/>
          <pc:sldMk cId="719552274" sldId="2118"/>
        </pc:sldMkLst>
        <pc:spChg chg="add mod">
          <ac:chgData name="Andrea Mazzini (Nokia)" userId="f1211406-0d6c-4714-b16e-a1a1af34d4da" providerId="ADAL" clId="{8C90F667-4A5F-411F-914E-C8F6167A95BB}" dt="2023-07-31T16:57:14.221" v="4777" actId="1076"/>
          <ac:spMkLst>
            <pc:docMk/>
            <pc:sldMk cId="719552274" sldId="2118"/>
            <ac:spMk id="2" creationId="{F66DE38E-4B29-AB28-6A13-EDEBBD2C353C}"/>
          </ac:spMkLst>
        </pc:spChg>
        <pc:spChg chg="add mod">
          <ac:chgData name="Andrea Mazzini (Nokia)" userId="f1211406-0d6c-4714-b16e-a1a1af34d4da" providerId="ADAL" clId="{8C90F667-4A5F-411F-914E-C8F6167A95BB}" dt="2023-07-31T16:57:14.221" v="4777" actId="1076"/>
          <ac:spMkLst>
            <pc:docMk/>
            <pc:sldMk cId="719552274" sldId="2118"/>
            <ac:spMk id="3" creationId="{DE55441C-6DD0-F6D8-DDB6-2647E6B5A991}"/>
          </ac:spMkLst>
        </pc:spChg>
        <pc:spChg chg="add mod">
          <ac:chgData name="Andrea Mazzini (Nokia)" userId="f1211406-0d6c-4714-b16e-a1a1af34d4da" providerId="ADAL" clId="{8C90F667-4A5F-411F-914E-C8F6167A95BB}" dt="2023-07-31T16:57:14.221" v="4777" actId="1076"/>
          <ac:spMkLst>
            <pc:docMk/>
            <pc:sldMk cId="719552274" sldId="2118"/>
            <ac:spMk id="6" creationId="{5B6522F6-E869-D471-AAF0-A8696A7F18E3}"/>
          </ac:spMkLst>
        </pc:spChg>
        <pc:spChg chg="add mod">
          <ac:chgData name="Andrea Mazzini (Nokia)" userId="f1211406-0d6c-4714-b16e-a1a1af34d4da" providerId="ADAL" clId="{8C90F667-4A5F-411F-914E-C8F6167A95BB}" dt="2023-07-31T16:57:14.221" v="4777" actId="1076"/>
          <ac:spMkLst>
            <pc:docMk/>
            <pc:sldMk cId="719552274" sldId="2118"/>
            <ac:spMk id="7" creationId="{61F436D1-E738-4232-886D-91F89D54F4FE}"/>
          </ac:spMkLst>
        </pc:spChg>
        <pc:spChg chg="add mod">
          <ac:chgData name="Andrea Mazzini (Nokia)" userId="f1211406-0d6c-4714-b16e-a1a1af34d4da" providerId="ADAL" clId="{8C90F667-4A5F-411F-914E-C8F6167A95BB}" dt="2023-07-31T16:57:14.221" v="4777" actId="1076"/>
          <ac:spMkLst>
            <pc:docMk/>
            <pc:sldMk cId="719552274" sldId="2118"/>
            <ac:spMk id="9" creationId="{DE066287-96FC-8046-E17B-8047BF872295}"/>
          </ac:spMkLst>
        </pc:spChg>
        <pc:spChg chg="add mod">
          <ac:chgData name="Andrea Mazzini (Nokia)" userId="f1211406-0d6c-4714-b16e-a1a1af34d4da" providerId="ADAL" clId="{8C90F667-4A5F-411F-914E-C8F6167A95BB}" dt="2023-07-31T16:57:14.221" v="4777" actId="1076"/>
          <ac:spMkLst>
            <pc:docMk/>
            <pc:sldMk cId="719552274" sldId="2118"/>
            <ac:spMk id="10" creationId="{0536A451-FD23-C9E2-EDE8-F679222AD7C9}"/>
          </ac:spMkLst>
        </pc:spChg>
        <pc:spChg chg="add mod">
          <ac:chgData name="Andrea Mazzini (Nokia)" userId="f1211406-0d6c-4714-b16e-a1a1af34d4da" providerId="ADAL" clId="{8C90F667-4A5F-411F-914E-C8F6167A95BB}" dt="2023-07-31T16:57:14.221" v="4777" actId="1076"/>
          <ac:spMkLst>
            <pc:docMk/>
            <pc:sldMk cId="719552274" sldId="2118"/>
            <ac:spMk id="11" creationId="{2043B113-9A6A-C93B-8641-47AF0B6B88A4}"/>
          </ac:spMkLst>
        </pc:spChg>
        <pc:spChg chg="del">
          <ac:chgData name="Andrea Mazzini (Nokia)" userId="f1211406-0d6c-4714-b16e-a1a1af34d4da" providerId="ADAL" clId="{8C90F667-4A5F-411F-914E-C8F6167A95BB}" dt="2023-07-30T10:35:21.531" v="4116" actId="478"/>
          <ac:spMkLst>
            <pc:docMk/>
            <pc:sldMk cId="719552274" sldId="2118"/>
            <ac:spMk id="16" creationId="{E4CE292B-46B8-16BB-4328-605F58BC62FC}"/>
          </ac:spMkLst>
        </pc:spChg>
        <pc:spChg chg="del">
          <ac:chgData name="Andrea Mazzini (Nokia)" userId="f1211406-0d6c-4714-b16e-a1a1af34d4da" providerId="ADAL" clId="{8C90F667-4A5F-411F-914E-C8F6167A95BB}" dt="2023-07-30T10:35:21.531" v="4116" actId="478"/>
          <ac:spMkLst>
            <pc:docMk/>
            <pc:sldMk cId="719552274" sldId="2118"/>
            <ac:spMk id="17" creationId="{0E138450-01D4-E5D0-F01D-FC0244E2D9F8}"/>
          </ac:spMkLst>
        </pc:spChg>
        <pc:spChg chg="del">
          <ac:chgData name="Andrea Mazzini (Nokia)" userId="f1211406-0d6c-4714-b16e-a1a1af34d4da" providerId="ADAL" clId="{8C90F667-4A5F-411F-914E-C8F6167A95BB}" dt="2023-07-30T10:35:21.531" v="4116" actId="478"/>
          <ac:spMkLst>
            <pc:docMk/>
            <pc:sldMk cId="719552274" sldId="2118"/>
            <ac:spMk id="18" creationId="{DFBAB98B-53C2-8009-8B0F-C2D9A7A87714}"/>
          </ac:spMkLst>
        </pc:spChg>
        <pc:spChg chg="add mod">
          <ac:chgData name="Andrea Mazzini (Nokia)" userId="f1211406-0d6c-4714-b16e-a1a1af34d4da" providerId="ADAL" clId="{8C90F667-4A5F-411F-914E-C8F6167A95BB}" dt="2023-07-31T16:57:14.221" v="4777" actId="1076"/>
          <ac:spMkLst>
            <pc:docMk/>
            <pc:sldMk cId="719552274" sldId="2118"/>
            <ac:spMk id="19" creationId="{35946337-2C10-DE64-BD44-990EFA2A9FF0}"/>
          </ac:spMkLst>
        </pc:spChg>
        <pc:spChg chg="del">
          <ac:chgData name="Andrea Mazzini (Nokia)" userId="f1211406-0d6c-4714-b16e-a1a1af34d4da" providerId="ADAL" clId="{8C90F667-4A5F-411F-914E-C8F6167A95BB}" dt="2023-07-30T10:35:21.531" v="4116" actId="478"/>
          <ac:spMkLst>
            <pc:docMk/>
            <pc:sldMk cId="719552274" sldId="2118"/>
            <ac:spMk id="21" creationId="{A95D33EA-4A09-DBEA-BF84-8D6B9B923A2F}"/>
          </ac:spMkLst>
        </pc:spChg>
        <pc:spChg chg="add mod">
          <ac:chgData name="Andrea Mazzini (Nokia)" userId="f1211406-0d6c-4714-b16e-a1a1af34d4da" providerId="ADAL" clId="{8C90F667-4A5F-411F-914E-C8F6167A95BB}" dt="2023-07-31T16:59:01.617" v="4819" actId="1035"/>
          <ac:spMkLst>
            <pc:docMk/>
            <pc:sldMk cId="719552274" sldId="2118"/>
            <ac:spMk id="23" creationId="{133CAE48-9B26-2A52-3EF8-039CB6FDE303}"/>
          </ac:spMkLst>
        </pc:spChg>
        <pc:spChg chg="del">
          <ac:chgData name="Andrea Mazzini (Nokia)" userId="f1211406-0d6c-4714-b16e-a1a1af34d4da" providerId="ADAL" clId="{8C90F667-4A5F-411F-914E-C8F6167A95BB}" dt="2023-07-30T10:35:21.531" v="4116" actId="478"/>
          <ac:spMkLst>
            <pc:docMk/>
            <pc:sldMk cId="719552274" sldId="2118"/>
            <ac:spMk id="25" creationId="{1520DC80-4663-CB58-5DE5-F2FB5F6F1220}"/>
          </ac:spMkLst>
        </pc:spChg>
        <pc:spChg chg="del">
          <ac:chgData name="Andrea Mazzini (Nokia)" userId="f1211406-0d6c-4714-b16e-a1a1af34d4da" providerId="ADAL" clId="{8C90F667-4A5F-411F-914E-C8F6167A95BB}" dt="2023-07-30T10:35:21.531" v="4116" actId="478"/>
          <ac:spMkLst>
            <pc:docMk/>
            <pc:sldMk cId="719552274" sldId="2118"/>
            <ac:spMk id="26" creationId="{C8549779-0312-B4E3-CEDD-EE1C088E75A6}"/>
          </ac:spMkLst>
        </pc:spChg>
        <pc:spChg chg="del">
          <ac:chgData name="Andrea Mazzini (Nokia)" userId="f1211406-0d6c-4714-b16e-a1a1af34d4da" providerId="ADAL" clId="{8C90F667-4A5F-411F-914E-C8F6167A95BB}" dt="2023-07-30T10:35:21.531" v="4116" actId="478"/>
          <ac:spMkLst>
            <pc:docMk/>
            <pc:sldMk cId="719552274" sldId="2118"/>
            <ac:spMk id="27" creationId="{194A36E6-1882-3EBB-747F-BB7BC18D0605}"/>
          </ac:spMkLst>
        </pc:spChg>
        <pc:spChg chg="add mod">
          <ac:chgData name="Andrea Mazzini (Nokia)" userId="f1211406-0d6c-4714-b16e-a1a1af34d4da" providerId="ADAL" clId="{8C90F667-4A5F-411F-914E-C8F6167A95BB}" dt="2023-07-31T16:59:01.617" v="4819" actId="1035"/>
          <ac:spMkLst>
            <pc:docMk/>
            <pc:sldMk cId="719552274" sldId="2118"/>
            <ac:spMk id="29" creationId="{35FC3F36-FDCB-3BB3-FDDB-838871A5F938}"/>
          </ac:spMkLst>
        </pc:spChg>
        <pc:spChg chg="add mod">
          <ac:chgData name="Andrea Mazzini (Nokia)" userId="f1211406-0d6c-4714-b16e-a1a1af34d4da" providerId="ADAL" clId="{8C90F667-4A5F-411F-914E-C8F6167A95BB}" dt="2023-07-31T16:59:01.617" v="4819" actId="1035"/>
          <ac:spMkLst>
            <pc:docMk/>
            <pc:sldMk cId="719552274" sldId="2118"/>
            <ac:spMk id="30" creationId="{78604C76-7831-4DF9-BC9C-1B1B1A4F96D0}"/>
          </ac:spMkLst>
        </pc:spChg>
        <pc:spChg chg="add mod">
          <ac:chgData name="Andrea Mazzini (Nokia)" userId="f1211406-0d6c-4714-b16e-a1a1af34d4da" providerId="ADAL" clId="{8C90F667-4A5F-411F-914E-C8F6167A95BB}" dt="2023-07-31T16:59:01.617" v="4819" actId="1035"/>
          <ac:spMkLst>
            <pc:docMk/>
            <pc:sldMk cId="719552274" sldId="2118"/>
            <ac:spMk id="64" creationId="{0A64EE07-4608-09B0-44E7-45BA44480EFD}"/>
          </ac:spMkLst>
        </pc:spChg>
        <pc:spChg chg="add mod">
          <ac:chgData name="Andrea Mazzini (Nokia)" userId="f1211406-0d6c-4714-b16e-a1a1af34d4da" providerId="ADAL" clId="{8C90F667-4A5F-411F-914E-C8F6167A95BB}" dt="2023-07-31T16:59:01.617" v="4819" actId="1035"/>
          <ac:spMkLst>
            <pc:docMk/>
            <pc:sldMk cId="719552274" sldId="2118"/>
            <ac:spMk id="66" creationId="{A645C1DC-3FFC-2D43-FB6C-F4213067EFC1}"/>
          </ac:spMkLst>
        </pc:spChg>
        <pc:spChg chg="add mod">
          <ac:chgData name="Andrea Mazzini (Nokia)" userId="f1211406-0d6c-4714-b16e-a1a1af34d4da" providerId="ADAL" clId="{8C90F667-4A5F-411F-914E-C8F6167A95BB}" dt="2023-07-31T16:59:01.617" v="4819" actId="1035"/>
          <ac:spMkLst>
            <pc:docMk/>
            <pc:sldMk cId="719552274" sldId="2118"/>
            <ac:spMk id="67" creationId="{A5DB97D5-E712-63CF-AF05-880B90C28701}"/>
          </ac:spMkLst>
        </pc:spChg>
        <pc:spChg chg="add mod">
          <ac:chgData name="Andrea Mazzini (Nokia)" userId="f1211406-0d6c-4714-b16e-a1a1af34d4da" providerId="ADAL" clId="{8C90F667-4A5F-411F-914E-C8F6167A95BB}" dt="2023-07-31T16:59:01.617" v="4819" actId="1035"/>
          <ac:spMkLst>
            <pc:docMk/>
            <pc:sldMk cId="719552274" sldId="2118"/>
            <ac:spMk id="68" creationId="{4AA10746-F491-646E-B6FF-15330E1D6770}"/>
          </ac:spMkLst>
        </pc:spChg>
        <pc:spChg chg="add del mod">
          <ac:chgData name="Andrea Mazzini (Nokia)" userId="f1211406-0d6c-4714-b16e-a1a1af34d4da" providerId="ADAL" clId="{8C90F667-4A5F-411F-914E-C8F6167A95BB}" dt="2023-07-30T10:38:23.429" v="4178" actId="478"/>
          <ac:spMkLst>
            <pc:docMk/>
            <pc:sldMk cId="719552274" sldId="2118"/>
            <ac:spMk id="71" creationId="{84B9E4C9-86B0-EE38-34CB-212D299A5493}"/>
          </ac:spMkLst>
        </pc:spChg>
        <pc:spChg chg="add del mod">
          <ac:chgData name="Andrea Mazzini (Nokia)" userId="f1211406-0d6c-4714-b16e-a1a1af34d4da" providerId="ADAL" clId="{8C90F667-4A5F-411F-914E-C8F6167A95BB}" dt="2023-07-30T10:38:23.429" v="4178" actId="478"/>
          <ac:spMkLst>
            <pc:docMk/>
            <pc:sldMk cId="719552274" sldId="2118"/>
            <ac:spMk id="72" creationId="{CA0A434E-5222-1713-F8AC-3F8827A36B14}"/>
          </ac:spMkLst>
        </pc:spChg>
        <pc:spChg chg="add del mod">
          <ac:chgData name="Andrea Mazzini (Nokia)" userId="f1211406-0d6c-4714-b16e-a1a1af34d4da" providerId="ADAL" clId="{8C90F667-4A5F-411F-914E-C8F6167A95BB}" dt="2023-07-30T10:38:23.429" v="4178" actId="478"/>
          <ac:spMkLst>
            <pc:docMk/>
            <pc:sldMk cId="719552274" sldId="2118"/>
            <ac:spMk id="73" creationId="{DD8617A1-1357-0F61-0371-87987FAC6B2D}"/>
          </ac:spMkLst>
        </pc:spChg>
        <pc:spChg chg="add del mod">
          <ac:chgData name="Andrea Mazzini (Nokia)" userId="f1211406-0d6c-4714-b16e-a1a1af34d4da" providerId="ADAL" clId="{8C90F667-4A5F-411F-914E-C8F6167A95BB}" dt="2023-07-30T10:38:23.429" v="4178" actId="478"/>
          <ac:spMkLst>
            <pc:docMk/>
            <pc:sldMk cId="719552274" sldId="2118"/>
            <ac:spMk id="74" creationId="{5B327A63-3D5D-EDA8-5479-552D404E5AFB}"/>
          </ac:spMkLst>
        </pc:spChg>
        <pc:spChg chg="add del mod">
          <ac:chgData name="Andrea Mazzini (Nokia)" userId="f1211406-0d6c-4714-b16e-a1a1af34d4da" providerId="ADAL" clId="{8C90F667-4A5F-411F-914E-C8F6167A95BB}" dt="2023-07-30T10:38:23.429" v="4178" actId="478"/>
          <ac:spMkLst>
            <pc:docMk/>
            <pc:sldMk cId="719552274" sldId="2118"/>
            <ac:spMk id="75" creationId="{2DC35AB0-22A4-9259-90E8-07B11544C646}"/>
          </ac:spMkLst>
        </pc:spChg>
        <pc:spChg chg="add del mod">
          <ac:chgData name="Andrea Mazzini (Nokia)" userId="f1211406-0d6c-4714-b16e-a1a1af34d4da" providerId="ADAL" clId="{8C90F667-4A5F-411F-914E-C8F6167A95BB}" dt="2023-07-30T10:38:23.429" v="4178" actId="478"/>
          <ac:spMkLst>
            <pc:docMk/>
            <pc:sldMk cId="719552274" sldId="2118"/>
            <ac:spMk id="76" creationId="{5CBD1A6F-9853-206B-2051-53B3927099D6}"/>
          </ac:spMkLst>
        </pc:spChg>
        <pc:spChg chg="add del mod">
          <ac:chgData name="Andrea Mazzini (Nokia)" userId="f1211406-0d6c-4714-b16e-a1a1af34d4da" providerId="ADAL" clId="{8C90F667-4A5F-411F-914E-C8F6167A95BB}" dt="2023-07-30T10:38:23.429" v="4178" actId="478"/>
          <ac:spMkLst>
            <pc:docMk/>
            <pc:sldMk cId="719552274" sldId="2118"/>
            <ac:spMk id="77" creationId="{06779A2E-3CBB-83FE-102F-521BC04C59D9}"/>
          </ac:spMkLst>
        </pc:spChg>
        <pc:spChg chg="add del mod">
          <ac:chgData name="Andrea Mazzini (Nokia)" userId="f1211406-0d6c-4714-b16e-a1a1af34d4da" providerId="ADAL" clId="{8C90F667-4A5F-411F-914E-C8F6167A95BB}" dt="2023-07-30T10:38:23.429" v="4178" actId="478"/>
          <ac:spMkLst>
            <pc:docMk/>
            <pc:sldMk cId="719552274" sldId="2118"/>
            <ac:spMk id="78" creationId="{226E7A89-AEAD-79E2-23EF-4373DD4E07AB}"/>
          </ac:spMkLst>
        </pc:spChg>
        <pc:spChg chg="add del mod">
          <ac:chgData name="Andrea Mazzini (Nokia)" userId="f1211406-0d6c-4714-b16e-a1a1af34d4da" providerId="ADAL" clId="{8C90F667-4A5F-411F-914E-C8F6167A95BB}" dt="2023-07-30T10:38:23.429" v="4178" actId="478"/>
          <ac:spMkLst>
            <pc:docMk/>
            <pc:sldMk cId="719552274" sldId="2118"/>
            <ac:spMk id="79" creationId="{1186088B-3F6B-678C-E518-5F9D87C0A5E1}"/>
          </ac:spMkLst>
        </pc:spChg>
        <pc:spChg chg="add del mod">
          <ac:chgData name="Andrea Mazzini (Nokia)" userId="f1211406-0d6c-4714-b16e-a1a1af34d4da" providerId="ADAL" clId="{8C90F667-4A5F-411F-914E-C8F6167A95BB}" dt="2023-07-30T10:38:23.429" v="4178" actId="478"/>
          <ac:spMkLst>
            <pc:docMk/>
            <pc:sldMk cId="719552274" sldId="2118"/>
            <ac:spMk id="81" creationId="{33B10B57-D128-CF82-F8D7-3E894E5E101A}"/>
          </ac:spMkLst>
        </pc:spChg>
        <pc:spChg chg="add mod">
          <ac:chgData name="Andrea Mazzini (Nokia)" userId="f1211406-0d6c-4714-b16e-a1a1af34d4da" providerId="ADAL" clId="{8C90F667-4A5F-411F-914E-C8F6167A95BB}" dt="2023-07-31T16:57:09.820" v="4776" actId="1076"/>
          <ac:spMkLst>
            <pc:docMk/>
            <pc:sldMk cId="719552274" sldId="2118"/>
            <ac:spMk id="82" creationId="{2E511F75-C087-E2A7-31CC-A632A529903E}"/>
          </ac:spMkLst>
        </pc:spChg>
        <pc:spChg chg="add mod">
          <ac:chgData name="Andrea Mazzini (Nokia)" userId="f1211406-0d6c-4714-b16e-a1a1af34d4da" providerId="ADAL" clId="{8C90F667-4A5F-411F-914E-C8F6167A95BB}" dt="2023-07-31T16:57:09.820" v="4776" actId="1076"/>
          <ac:spMkLst>
            <pc:docMk/>
            <pc:sldMk cId="719552274" sldId="2118"/>
            <ac:spMk id="83" creationId="{AE3576E5-6B8D-5D0B-57FD-68D7EB21135F}"/>
          </ac:spMkLst>
        </pc:spChg>
        <pc:spChg chg="add mod">
          <ac:chgData name="Andrea Mazzini (Nokia)" userId="f1211406-0d6c-4714-b16e-a1a1af34d4da" providerId="ADAL" clId="{8C90F667-4A5F-411F-914E-C8F6167A95BB}" dt="2023-07-31T16:57:09.820" v="4776" actId="1076"/>
          <ac:spMkLst>
            <pc:docMk/>
            <pc:sldMk cId="719552274" sldId="2118"/>
            <ac:spMk id="84" creationId="{D3435F2F-92C6-D16E-1BE7-F5A689B779BA}"/>
          </ac:spMkLst>
        </pc:spChg>
        <pc:spChg chg="add mod">
          <ac:chgData name="Andrea Mazzini (Nokia)" userId="f1211406-0d6c-4714-b16e-a1a1af34d4da" providerId="ADAL" clId="{8C90F667-4A5F-411F-914E-C8F6167A95BB}" dt="2023-07-31T16:57:09.820" v="4776" actId="1076"/>
          <ac:spMkLst>
            <pc:docMk/>
            <pc:sldMk cId="719552274" sldId="2118"/>
            <ac:spMk id="85" creationId="{3E64ADC3-0B9F-C276-9E61-93B7B10E040B}"/>
          </ac:spMkLst>
        </pc:spChg>
        <pc:spChg chg="add del mod">
          <ac:chgData name="Andrea Mazzini (Nokia)" userId="f1211406-0d6c-4714-b16e-a1a1af34d4da" providerId="ADAL" clId="{8C90F667-4A5F-411F-914E-C8F6167A95BB}" dt="2023-07-30T10:38:51.318" v="4187" actId="478"/>
          <ac:spMkLst>
            <pc:docMk/>
            <pc:sldMk cId="719552274" sldId="2118"/>
            <ac:spMk id="87" creationId="{D1F09C15-ACF3-8567-62DA-BCD723147BC9}"/>
          </ac:spMkLst>
        </pc:spChg>
        <pc:spChg chg="add mod">
          <ac:chgData name="Andrea Mazzini (Nokia)" userId="f1211406-0d6c-4714-b16e-a1a1af34d4da" providerId="ADAL" clId="{8C90F667-4A5F-411F-914E-C8F6167A95BB}" dt="2023-07-31T16:57:09.820" v="4776" actId="1076"/>
          <ac:spMkLst>
            <pc:docMk/>
            <pc:sldMk cId="719552274" sldId="2118"/>
            <ac:spMk id="88" creationId="{396A477F-100C-4F9B-45FA-0FFFEF484DD2}"/>
          </ac:spMkLst>
        </pc:spChg>
        <pc:spChg chg="add mod">
          <ac:chgData name="Andrea Mazzini (Nokia)" userId="f1211406-0d6c-4714-b16e-a1a1af34d4da" providerId="ADAL" clId="{8C90F667-4A5F-411F-914E-C8F6167A95BB}" dt="2023-07-31T16:57:09.820" v="4776" actId="1076"/>
          <ac:spMkLst>
            <pc:docMk/>
            <pc:sldMk cId="719552274" sldId="2118"/>
            <ac:spMk id="89" creationId="{89830F4D-B1BA-7A25-CBB7-5A616B65350F}"/>
          </ac:spMkLst>
        </pc:spChg>
        <pc:spChg chg="add mod">
          <ac:chgData name="Andrea Mazzini (Nokia)" userId="f1211406-0d6c-4714-b16e-a1a1af34d4da" providerId="ADAL" clId="{8C90F667-4A5F-411F-914E-C8F6167A95BB}" dt="2023-07-31T16:57:09.820" v="4776" actId="1076"/>
          <ac:spMkLst>
            <pc:docMk/>
            <pc:sldMk cId="719552274" sldId="2118"/>
            <ac:spMk id="98" creationId="{21B31B45-1963-1BAE-A1D3-7A224141CF12}"/>
          </ac:spMkLst>
        </pc:spChg>
        <pc:spChg chg="add del mod ord">
          <ac:chgData name="Andrea Mazzini (Nokia)" userId="f1211406-0d6c-4714-b16e-a1a1af34d4da" providerId="ADAL" clId="{8C90F667-4A5F-411F-914E-C8F6167A95BB}" dt="2023-07-30T10:48:15.278" v="4364" actId="478"/>
          <ac:spMkLst>
            <pc:docMk/>
            <pc:sldMk cId="719552274" sldId="2118"/>
            <ac:spMk id="101" creationId="{6074B5E7-F2C4-919E-4847-01AD60947D15}"/>
          </ac:spMkLst>
        </pc:spChg>
        <pc:spChg chg="add mod ord">
          <ac:chgData name="Andrea Mazzini (Nokia)" userId="f1211406-0d6c-4714-b16e-a1a1af34d4da" providerId="ADAL" clId="{8C90F667-4A5F-411F-914E-C8F6167A95BB}" dt="2023-07-31T16:58:48.871" v="4811" actId="1036"/>
          <ac:spMkLst>
            <pc:docMk/>
            <pc:sldMk cId="719552274" sldId="2118"/>
            <ac:spMk id="106" creationId="{36D1DA06-30C4-FE6A-7869-D4F61590F52C}"/>
          </ac:spMkLst>
        </pc:spChg>
        <pc:spChg chg="add del mod">
          <ac:chgData name="Andrea Mazzini (Nokia)" userId="f1211406-0d6c-4714-b16e-a1a1af34d4da" providerId="ADAL" clId="{8C90F667-4A5F-411F-914E-C8F6167A95BB}" dt="2023-07-30T10:46:59.826" v="4339" actId="478"/>
          <ac:spMkLst>
            <pc:docMk/>
            <pc:sldMk cId="719552274" sldId="2118"/>
            <ac:spMk id="107" creationId="{13007D3C-5D6E-4A9C-98DC-2B3EE85A5052}"/>
          </ac:spMkLst>
        </pc:spChg>
        <pc:spChg chg="add mod">
          <ac:chgData name="Andrea Mazzini (Nokia)" userId="f1211406-0d6c-4714-b16e-a1a1af34d4da" providerId="ADAL" clId="{8C90F667-4A5F-411F-914E-C8F6167A95BB}" dt="2023-07-31T16:58:48.871" v="4811" actId="1036"/>
          <ac:spMkLst>
            <pc:docMk/>
            <pc:sldMk cId="719552274" sldId="2118"/>
            <ac:spMk id="108" creationId="{0265F029-88DC-B62A-11CE-8FB9DEC0F6DE}"/>
          </ac:spMkLst>
        </pc:spChg>
        <pc:spChg chg="add mod">
          <ac:chgData name="Andrea Mazzini (Nokia)" userId="f1211406-0d6c-4714-b16e-a1a1af34d4da" providerId="ADAL" clId="{8C90F667-4A5F-411F-914E-C8F6167A95BB}" dt="2023-07-31T16:58:48.871" v="4811" actId="1036"/>
          <ac:spMkLst>
            <pc:docMk/>
            <pc:sldMk cId="719552274" sldId="2118"/>
            <ac:spMk id="109" creationId="{89DC1BE1-DE51-8C88-0625-3AED965B059F}"/>
          </ac:spMkLst>
        </pc:spChg>
        <pc:spChg chg="add mod">
          <ac:chgData name="Andrea Mazzini (Nokia)" userId="f1211406-0d6c-4714-b16e-a1a1af34d4da" providerId="ADAL" clId="{8C90F667-4A5F-411F-914E-C8F6167A95BB}" dt="2023-07-31T16:58:48.871" v="4811" actId="1036"/>
          <ac:spMkLst>
            <pc:docMk/>
            <pc:sldMk cId="719552274" sldId="2118"/>
            <ac:spMk id="110" creationId="{BAE2B8BA-FA3C-15DF-349A-D8BAC1A08063}"/>
          </ac:spMkLst>
        </pc:spChg>
        <pc:spChg chg="add mod">
          <ac:chgData name="Andrea Mazzini (Nokia)" userId="f1211406-0d6c-4714-b16e-a1a1af34d4da" providerId="ADAL" clId="{8C90F667-4A5F-411F-914E-C8F6167A95BB}" dt="2023-07-31T16:58:48.871" v="4811" actId="1036"/>
          <ac:spMkLst>
            <pc:docMk/>
            <pc:sldMk cId="719552274" sldId="2118"/>
            <ac:spMk id="111" creationId="{834F4290-10C3-10A1-99FF-3918F7E79A58}"/>
          </ac:spMkLst>
        </pc:spChg>
        <pc:spChg chg="add mod">
          <ac:chgData name="Andrea Mazzini (Nokia)" userId="f1211406-0d6c-4714-b16e-a1a1af34d4da" providerId="ADAL" clId="{8C90F667-4A5F-411F-914E-C8F6167A95BB}" dt="2023-07-31T16:58:48.871" v="4811" actId="1036"/>
          <ac:spMkLst>
            <pc:docMk/>
            <pc:sldMk cId="719552274" sldId="2118"/>
            <ac:spMk id="112" creationId="{4AD73F84-9286-750A-5F36-531477990C6F}"/>
          </ac:spMkLst>
        </pc:spChg>
        <pc:spChg chg="add mod">
          <ac:chgData name="Andrea Mazzini (Nokia)" userId="f1211406-0d6c-4714-b16e-a1a1af34d4da" providerId="ADAL" clId="{8C90F667-4A5F-411F-914E-C8F6167A95BB}" dt="2023-07-31T16:58:48.871" v="4811" actId="1036"/>
          <ac:spMkLst>
            <pc:docMk/>
            <pc:sldMk cId="719552274" sldId="2118"/>
            <ac:spMk id="114" creationId="{B670ED68-F486-BDCD-9439-E970582694AD}"/>
          </ac:spMkLst>
        </pc:spChg>
        <pc:spChg chg="add mod">
          <ac:chgData name="Andrea Mazzini (Nokia)" userId="f1211406-0d6c-4714-b16e-a1a1af34d4da" providerId="ADAL" clId="{8C90F667-4A5F-411F-914E-C8F6167A95BB}" dt="2023-07-31T16:58:48.871" v="4811" actId="1036"/>
          <ac:spMkLst>
            <pc:docMk/>
            <pc:sldMk cId="719552274" sldId="2118"/>
            <ac:spMk id="115" creationId="{ABA751AF-6B7E-4868-DE42-FA34DA99DF6D}"/>
          </ac:spMkLst>
        </pc:spChg>
        <pc:spChg chg="add mod">
          <ac:chgData name="Andrea Mazzini (Nokia)" userId="f1211406-0d6c-4714-b16e-a1a1af34d4da" providerId="ADAL" clId="{8C90F667-4A5F-411F-914E-C8F6167A95BB}" dt="2023-07-31T16:58:48.871" v="4811" actId="1036"/>
          <ac:spMkLst>
            <pc:docMk/>
            <pc:sldMk cId="719552274" sldId="2118"/>
            <ac:spMk id="125" creationId="{E745EAEC-6886-E70E-4BA3-DF4007B51C6C}"/>
          </ac:spMkLst>
        </pc:spChg>
        <pc:spChg chg="add mod">
          <ac:chgData name="Andrea Mazzini (Nokia)" userId="f1211406-0d6c-4714-b16e-a1a1af34d4da" providerId="ADAL" clId="{8C90F667-4A5F-411F-914E-C8F6167A95BB}" dt="2023-07-31T16:58:48.871" v="4811" actId="1036"/>
          <ac:spMkLst>
            <pc:docMk/>
            <pc:sldMk cId="719552274" sldId="2118"/>
            <ac:spMk id="126" creationId="{EA5937C4-DE95-68EE-D221-0DDB7060770B}"/>
          </ac:spMkLst>
        </pc:spChg>
        <pc:spChg chg="add mod">
          <ac:chgData name="Andrea Mazzini (Nokia)" userId="f1211406-0d6c-4714-b16e-a1a1af34d4da" providerId="ADAL" clId="{8C90F667-4A5F-411F-914E-C8F6167A95BB}" dt="2023-07-31T16:58:48.871" v="4811" actId="1036"/>
          <ac:spMkLst>
            <pc:docMk/>
            <pc:sldMk cId="719552274" sldId="2118"/>
            <ac:spMk id="127" creationId="{000D55FF-8898-64F9-C1D6-5BCF45E239C9}"/>
          </ac:spMkLst>
        </pc:spChg>
        <pc:spChg chg="add mod">
          <ac:chgData name="Andrea Mazzini (Nokia)" userId="f1211406-0d6c-4714-b16e-a1a1af34d4da" providerId="ADAL" clId="{8C90F667-4A5F-411F-914E-C8F6167A95BB}" dt="2023-07-31T16:58:48.871" v="4811" actId="1036"/>
          <ac:spMkLst>
            <pc:docMk/>
            <pc:sldMk cId="719552274" sldId="2118"/>
            <ac:spMk id="128" creationId="{1E73E5CB-05D3-1FA4-4A4F-6B4E5F6752A3}"/>
          </ac:spMkLst>
        </pc:spChg>
        <pc:spChg chg="del">
          <ac:chgData name="Andrea Mazzini (Nokia)" userId="f1211406-0d6c-4714-b16e-a1a1af34d4da" providerId="ADAL" clId="{8C90F667-4A5F-411F-914E-C8F6167A95BB}" dt="2023-07-30T10:34:10.735" v="4110" actId="478"/>
          <ac:spMkLst>
            <pc:docMk/>
            <pc:sldMk cId="719552274" sldId="2118"/>
            <ac:spMk id="129" creationId="{8721D962-E029-94F1-28A1-A22283F8EE25}"/>
          </ac:spMkLst>
        </pc:spChg>
        <pc:spChg chg="del mod">
          <ac:chgData name="Andrea Mazzini (Nokia)" userId="f1211406-0d6c-4714-b16e-a1a1af34d4da" providerId="ADAL" clId="{8C90F667-4A5F-411F-914E-C8F6167A95BB}" dt="2023-07-30T10:36:26.847" v="4166" actId="478"/>
          <ac:spMkLst>
            <pc:docMk/>
            <pc:sldMk cId="719552274" sldId="2118"/>
            <ac:spMk id="131" creationId="{2A2A0599-A4B3-8523-D645-490A8D299C23}"/>
          </ac:spMkLst>
        </pc:spChg>
        <pc:spChg chg="del mod">
          <ac:chgData name="Andrea Mazzini (Nokia)" userId="f1211406-0d6c-4714-b16e-a1a1af34d4da" providerId="ADAL" clId="{8C90F667-4A5F-411F-914E-C8F6167A95BB}" dt="2023-07-30T10:36:26.847" v="4166" actId="478"/>
          <ac:spMkLst>
            <pc:docMk/>
            <pc:sldMk cId="719552274" sldId="2118"/>
            <ac:spMk id="132" creationId="{843552FC-3D08-3694-D720-1B80B502F2FB}"/>
          </ac:spMkLst>
        </pc:spChg>
        <pc:spChg chg="del mod">
          <ac:chgData name="Andrea Mazzini (Nokia)" userId="f1211406-0d6c-4714-b16e-a1a1af34d4da" providerId="ADAL" clId="{8C90F667-4A5F-411F-914E-C8F6167A95BB}" dt="2023-07-30T10:36:26.847" v="4166" actId="478"/>
          <ac:spMkLst>
            <pc:docMk/>
            <pc:sldMk cId="719552274" sldId="2118"/>
            <ac:spMk id="134" creationId="{D95A218F-A31C-1121-28C0-2EE792A27B9C}"/>
          </ac:spMkLst>
        </pc:spChg>
        <pc:spChg chg="del mod">
          <ac:chgData name="Andrea Mazzini (Nokia)" userId="f1211406-0d6c-4714-b16e-a1a1af34d4da" providerId="ADAL" clId="{8C90F667-4A5F-411F-914E-C8F6167A95BB}" dt="2023-07-30T10:36:26.847" v="4166" actId="478"/>
          <ac:spMkLst>
            <pc:docMk/>
            <pc:sldMk cId="719552274" sldId="2118"/>
            <ac:spMk id="135" creationId="{7686ABC9-C573-145B-524D-A71034F5C232}"/>
          </ac:spMkLst>
        </pc:spChg>
        <pc:spChg chg="add mod">
          <ac:chgData name="Andrea Mazzini (Nokia)" userId="f1211406-0d6c-4714-b16e-a1a1af34d4da" providerId="ADAL" clId="{8C90F667-4A5F-411F-914E-C8F6167A95BB}" dt="2023-07-31T16:58:48.871" v="4811" actId="1036"/>
          <ac:spMkLst>
            <pc:docMk/>
            <pc:sldMk cId="719552274" sldId="2118"/>
            <ac:spMk id="138" creationId="{8D29EC29-95EB-095A-AC89-F7C40C4AC647}"/>
          </ac:spMkLst>
        </pc:spChg>
        <pc:spChg chg="del mod">
          <ac:chgData name="Andrea Mazzini (Nokia)" userId="f1211406-0d6c-4714-b16e-a1a1af34d4da" providerId="ADAL" clId="{8C90F667-4A5F-411F-914E-C8F6167A95BB}" dt="2023-07-30T10:36:26.847" v="4166" actId="478"/>
          <ac:spMkLst>
            <pc:docMk/>
            <pc:sldMk cId="719552274" sldId="2118"/>
            <ac:spMk id="139" creationId="{D1476A3B-9C3F-0985-59F0-BDCD9F3B1BC6}"/>
          </ac:spMkLst>
        </pc:spChg>
        <pc:spChg chg="del mod">
          <ac:chgData name="Andrea Mazzini (Nokia)" userId="f1211406-0d6c-4714-b16e-a1a1af34d4da" providerId="ADAL" clId="{8C90F667-4A5F-411F-914E-C8F6167A95BB}" dt="2023-07-30T10:36:26.847" v="4166" actId="478"/>
          <ac:spMkLst>
            <pc:docMk/>
            <pc:sldMk cId="719552274" sldId="2118"/>
            <ac:spMk id="140" creationId="{F0B84774-1DC4-6870-01FF-8FA9538614D4}"/>
          </ac:spMkLst>
        </pc:spChg>
        <pc:spChg chg="del mod">
          <ac:chgData name="Andrea Mazzini (Nokia)" userId="f1211406-0d6c-4714-b16e-a1a1af34d4da" providerId="ADAL" clId="{8C90F667-4A5F-411F-914E-C8F6167A95BB}" dt="2023-07-30T10:36:26.847" v="4166" actId="478"/>
          <ac:spMkLst>
            <pc:docMk/>
            <pc:sldMk cId="719552274" sldId="2118"/>
            <ac:spMk id="142" creationId="{330EB09B-AC2D-0821-64E7-9FEB72A1E1C8}"/>
          </ac:spMkLst>
        </pc:spChg>
        <pc:spChg chg="add mod">
          <ac:chgData name="Andrea Mazzini (Nokia)" userId="f1211406-0d6c-4714-b16e-a1a1af34d4da" providerId="ADAL" clId="{8C90F667-4A5F-411F-914E-C8F6167A95BB}" dt="2023-07-31T16:58:48.871" v="4811" actId="1036"/>
          <ac:spMkLst>
            <pc:docMk/>
            <pc:sldMk cId="719552274" sldId="2118"/>
            <ac:spMk id="144" creationId="{51CF07AB-2064-6BA5-BA56-BFA00C1C0C87}"/>
          </ac:spMkLst>
        </pc:spChg>
        <pc:spChg chg="add mod ord">
          <ac:chgData name="Andrea Mazzini (Nokia)" userId="f1211406-0d6c-4714-b16e-a1a1af34d4da" providerId="ADAL" clId="{8C90F667-4A5F-411F-914E-C8F6167A95BB}" dt="2023-07-31T16:58:48.871" v="4811" actId="1036"/>
          <ac:spMkLst>
            <pc:docMk/>
            <pc:sldMk cId="719552274" sldId="2118"/>
            <ac:spMk id="148" creationId="{5686BA10-D83E-C25C-98E9-230B356E1128}"/>
          </ac:spMkLst>
        </pc:spChg>
        <pc:spChg chg="add mod ord">
          <ac:chgData name="Andrea Mazzini (Nokia)" userId="f1211406-0d6c-4714-b16e-a1a1af34d4da" providerId="ADAL" clId="{8C90F667-4A5F-411F-914E-C8F6167A95BB}" dt="2023-07-31T16:57:09.820" v="4776" actId="1076"/>
          <ac:spMkLst>
            <pc:docMk/>
            <pc:sldMk cId="719552274" sldId="2118"/>
            <ac:spMk id="149" creationId="{C27D61A7-8D71-A24A-5096-2CF1A85A9A31}"/>
          </ac:spMkLst>
        </pc:spChg>
        <pc:spChg chg="add del mod">
          <ac:chgData name="Andrea Mazzini (Nokia)" userId="f1211406-0d6c-4714-b16e-a1a1af34d4da" providerId="ADAL" clId="{8C90F667-4A5F-411F-914E-C8F6167A95BB}" dt="2023-07-30T10:49:56.766" v="4394" actId="478"/>
          <ac:spMkLst>
            <pc:docMk/>
            <pc:sldMk cId="719552274" sldId="2118"/>
            <ac:spMk id="150" creationId="{2C0D1026-A8C0-11E6-2B6F-92F941813D88}"/>
          </ac:spMkLst>
        </pc:spChg>
        <pc:spChg chg="del mod">
          <ac:chgData name="Andrea Mazzini (Nokia)" userId="f1211406-0d6c-4714-b16e-a1a1af34d4da" providerId="ADAL" clId="{8C90F667-4A5F-411F-914E-C8F6167A95BB}" dt="2023-07-30T10:35:53.127" v="4128" actId="478"/>
          <ac:spMkLst>
            <pc:docMk/>
            <pc:sldMk cId="719552274" sldId="2118"/>
            <ac:spMk id="157" creationId="{D18A84B9-ED6A-21A2-501C-C133ECD916C9}"/>
          </ac:spMkLst>
        </pc:spChg>
        <pc:spChg chg="add mod ord">
          <ac:chgData name="Andrea Mazzini (Nokia)" userId="f1211406-0d6c-4714-b16e-a1a1af34d4da" providerId="ADAL" clId="{8C90F667-4A5F-411F-914E-C8F6167A95BB}" dt="2023-07-31T16:59:01.617" v="4819" actId="1035"/>
          <ac:spMkLst>
            <pc:docMk/>
            <pc:sldMk cId="719552274" sldId="2118"/>
            <ac:spMk id="158" creationId="{1F0CFC33-E5F1-305A-8C49-737AA0938B5F}"/>
          </ac:spMkLst>
        </pc:spChg>
        <pc:spChg chg="add mod ord">
          <ac:chgData name="Andrea Mazzini (Nokia)" userId="f1211406-0d6c-4714-b16e-a1a1af34d4da" providerId="ADAL" clId="{8C90F667-4A5F-411F-914E-C8F6167A95BB}" dt="2023-07-31T16:58:43.189" v="4800" actId="14100"/>
          <ac:spMkLst>
            <pc:docMk/>
            <pc:sldMk cId="719552274" sldId="2118"/>
            <ac:spMk id="160" creationId="{A43440A0-8BE5-4224-3689-99DFCB90D2AB}"/>
          </ac:spMkLst>
        </pc:spChg>
        <pc:spChg chg="add mod ord">
          <ac:chgData name="Andrea Mazzini (Nokia)" userId="f1211406-0d6c-4714-b16e-a1a1af34d4da" providerId="ADAL" clId="{8C90F667-4A5F-411F-914E-C8F6167A95BB}" dt="2023-07-31T16:59:06.387" v="4821" actId="14100"/>
          <ac:spMkLst>
            <pc:docMk/>
            <pc:sldMk cId="719552274" sldId="2118"/>
            <ac:spMk id="161" creationId="{EE42EA53-8A01-57E6-848B-F7EA93EFA0A9}"/>
          </ac:spMkLst>
        </pc:spChg>
        <pc:spChg chg="add mod ord">
          <ac:chgData name="Andrea Mazzini (Nokia)" userId="f1211406-0d6c-4714-b16e-a1a1af34d4da" providerId="ADAL" clId="{8C90F667-4A5F-411F-914E-C8F6167A95BB}" dt="2023-07-31T16:58:48.871" v="4811" actId="1036"/>
          <ac:spMkLst>
            <pc:docMk/>
            <pc:sldMk cId="719552274" sldId="2118"/>
            <ac:spMk id="163" creationId="{C5624FFB-7224-D27A-9F46-2C0B8F69DB3B}"/>
          </ac:spMkLst>
        </pc:spChg>
        <pc:grpChg chg="del">
          <ac:chgData name="Andrea Mazzini (Nokia)" userId="f1211406-0d6c-4714-b16e-a1a1af34d4da" providerId="ADAL" clId="{8C90F667-4A5F-411F-914E-C8F6167A95BB}" dt="2023-07-30T10:34:09.308" v="4109" actId="478"/>
          <ac:grpSpMkLst>
            <pc:docMk/>
            <pc:sldMk cId="719552274" sldId="2118"/>
            <ac:grpSpMk id="130" creationId="{372BFC54-B6DA-2C78-6F02-6F1F1376811E}"/>
          </ac:grpSpMkLst>
        </pc:grpChg>
        <pc:cxnChg chg="add mod">
          <ac:chgData name="Andrea Mazzini (Nokia)" userId="f1211406-0d6c-4714-b16e-a1a1af34d4da" providerId="ADAL" clId="{8C90F667-4A5F-411F-914E-C8F6167A95BB}" dt="2023-07-31T16:57:14.221" v="4777" actId="1076"/>
          <ac:cxnSpMkLst>
            <pc:docMk/>
            <pc:sldMk cId="719552274" sldId="2118"/>
            <ac:cxnSpMk id="8" creationId="{67A71110-BD3C-A551-B77B-907493A49681}"/>
          </ac:cxnSpMkLst>
        </pc:cxnChg>
        <pc:cxnChg chg="add mod">
          <ac:chgData name="Andrea Mazzini (Nokia)" userId="f1211406-0d6c-4714-b16e-a1a1af34d4da" providerId="ADAL" clId="{8C90F667-4A5F-411F-914E-C8F6167A95BB}" dt="2023-07-31T16:57:14.221" v="4777" actId="1076"/>
          <ac:cxnSpMkLst>
            <pc:docMk/>
            <pc:sldMk cId="719552274" sldId="2118"/>
            <ac:cxnSpMk id="12" creationId="{4D598751-DA2D-AC9D-75BA-0D906139A62A}"/>
          </ac:cxnSpMkLst>
        </pc:cxnChg>
        <pc:cxnChg chg="add mod">
          <ac:chgData name="Andrea Mazzini (Nokia)" userId="f1211406-0d6c-4714-b16e-a1a1af34d4da" providerId="ADAL" clId="{8C90F667-4A5F-411F-914E-C8F6167A95BB}" dt="2023-07-31T16:57:14.221" v="4777" actId="1076"/>
          <ac:cxnSpMkLst>
            <pc:docMk/>
            <pc:sldMk cId="719552274" sldId="2118"/>
            <ac:cxnSpMk id="15" creationId="{A995FF0A-2E87-9E0E-4F30-519E0BBFB3E4}"/>
          </ac:cxnSpMkLst>
        </pc:cxnChg>
        <pc:cxnChg chg="add mod">
          <ac:chgData name="Andrea Mazzini (Nokia)" userId="f1211406-0d6c-4714-b16e-a1a1af34d4da" providerId="ADAL" clId="{8C90F667-4A5F-411F-914E-C8F6167A95BB}" dt="2023-07-31T16:57:14.221" v="4777" actId="1076"/>
          <ac:cxnSpMkLst>
            <pc:docMk/>
            <pc:sldMk cId="719552274" sldId="2118"/>
            <ac:cxnSpMk id="20" creationId="{E3FF9B5F-3B0A-DC32-1490-90E67CADFBB8}"/>
          </ac:cxnSpMkLst>
        </pc:cxnChg>
        <pc:cxnChg chg="add mod">
          <ac:chgData name="Andrea Mazzini (Nokia)" userId="f1211406-0d6c-4714-b16e-a1a1af34d4da" providerId="ADAL" clId="{8C90F667-4A5F-411F-914E-C8F6167A95BB}" dt="2023-07-31T16:57:14.221" v="4777" actId="1076"/>
          <ac:cxnSpMkLst>
            <pc:docMk/>
            <pc:sldMk cId="719552274" sldId="2118"/>
            <ac:cxnSpMk id="22" creationId="{1950B803-ACD8-9174-FE12-48007B6514BF}"/>
          </ac:cxnSpMkLst>
        </pc:cxnChg>
        <pc:cxnChg chg="del">
          <ac:chgData name="Andrea Mazzini (Nokia)" userId="f1211406-0d6c-4714-b16e-a1a1af34d4da" providerId="ADAL" clId="{8C90F667-4A5F-411F-914E-C8F6167A95BB}" dt="2023-07-30T10:35:21.531" v="4116" actId="478"/>
          <ac:cxnSpMkLst>
            <pc:docMk/>
            <pc:sldMk cId="719552274" sldId="2118"/>
            <ac:cxnSpMk id="24" creationId="{6A0CB5E4-6E31-0AB3-02EF-06229A4C3F74}"/>
          </ac:cxnSpMkLst>
        </pc:cxnChg>
        <pc:cxnChg chg="del">
          <ac:chgData name="Andrea Mazzini (Nokia)" userId="f1211406-0d6c-4714-b16e-a1a1af34d4da" providerId="ADAL" clId="{8C90F667-4A5F-411F-914E-C8F6167A95BB}" dt="2023-07-30T10:35:21.531" v="4116" actId="478"/>
          <ac:cxnSpMkLst>
            <pc:docMk/>
            <pc:sldMk cId="719552274" sldId="2118"/>
            <ac:cxnSpMk id="28" creationId="{76293316-BB2F-A4E8-E0EF-D1A2CBDA9636}"/>
          </ac:cxnSpMkLst>
        </pc:cxnChg>
        <pc:cxnChg chg="del">
          <ac:chgData name="Andrea Mazzini (Nokia)" userId="f1211406-0d6c-4714-b16e-a1a1af34d4da" providerId="ADAL" clId="{8C90F667-4A5F-411F-914E-C8F6167A95BB}" dt="2023-07-30T10:35:21.531" v="4116" actId="478"/>
          <ac:cxnSpMkLst>
            <pc:docMk/>
            <pc:sldMk cId="719552274" sldId="2118"/>
            <ac:cxnSpMk id="31" creationId="{2763A04E-BC2B-3526-18D4-CD3A981B050E}"/>
          </ac:cxnSpMkLst>
        </pc:cxnChg>
        <pc:cxnChg chg="add mod">
          <ac:chgData name="Andrea Mazzini (Nokia)" userId="f1211406-0d6c-4714-b16e-a1a1af34d4da" providerId="ADAL" clId="{8C90F667-4A5F-411F-914E-C8F6167A95BB}" dt="2023-07-31T16:59:01.617" v="4819" actId="1035"/>
          <ac:cxnSpMkLst>
            <pc:docMk/>
            <pc:sldMk cId="719552274" sldId="2118"/>
            <ac:cxnSpMk id="65" creationId="{FA4BF438-9713-0DA6-BF7D-E1733742D33C}"/>
          </ac:cxnSpMkLst>
        </pc:cxnChg>
        <pc:cxnChg chg="add mod">
          <ac:chgData name="Andrea Mazzini (Nokia)" userId="f1211406-0d6c-4714-b16e-a1a1af34d4da" providerId="ADAL" clId="{8C90F667-4A5F-411F-914E-C8F6167A95BB}" dt="2023-07-31T16:59:01.617" v="4819" actId="1035"/>
          <ac:cxnSpMkLst>
            <pc:docMk/>
            <pc:sldMk cId="719552274" sldId="2118"/>
            <ac:cxnSpMk id="69" creationId="{E4BA5A18-1F28-24AB-93B6-D6D0BA71D7BB}"/>
          </ac:cxnSpMkLst>
        </pc:cxnChg>
        <pc:cxnChg chg="add mod">
          <ac:chgData name="Andrea Mazzini (Nokia)" userId="f1211406-0d6c-4714-b16e-a1a1af34d4da" providerId="ADAL" clId="{8C90F667-4A5F-411F-914E-C8F6167A95BB}" dt="2023-07-31T16:59:01.617" v="4819" actId="1035"/>
          <ac:cxnSpMkLst>
            <pc:docMk/>
            <pc:sldMk cId="719552274" sldId="2118"/>
            <ac:cxnSpMk id="70" creationId="{8B4B108D-1691-38AD-1E9B-1307485B3FA0}"/>
          </ac:cxnSpMkLst>
        </pc:cxnChg>
        <pc:cxnChg chg="add del mod">
          <ac:chgData name="Andrea Mazzini (Nokia)" userId="f1211406-0d6c-4714-b16e-a1a1af34d4da" providerId="ADAL" clId="{8C90F667-4A5F-411F-914E-C8F6167A95BB}" dt="2023-07-30T10:38:23.429" v="4178" actId="478"/>
          <ac:cxnSpMkLst>
            <pc:docMk/>
            <pc:sldMk cId="719552274" sldId="2118"/>
            <ac:cxnSpMk id="80" creationId="{9AF72FEF-12D8-1D00-689E-0ED561B95FEC}"/>
          </ac:cxnSpMkLst>
        </pc:cxnChg>
        <pc:cxnChg chg="add del mod">
          <ac:chgData name="Andrea Mazzini (Nokia)" userId="f1211406-0d6c-4714-b16e-a1a1af34d4da" providerId="ADAL" clId="{8C90F667-4A5F-411F-914E-C8F6167A95BB}" dt="2023-07-30T10:38:52.637" v="4188" actId="478"/>
          <ac:cxnSpMkLst>
            <pc:docMk/>
            <pc:sldMk cId="719552274" sldId="2118"/>
            <ac:cxnSpMk id="86" creationId="{2794386A-2C55-1633-C99C-0A466E63A77C}"/>
          </ac:cxnSpMkLst>
        </pc:cxnChg>
        <pc:cxnChg chg="add mod">
          <ac:chgData name="Andrea Mazzini (Nokia)" userId="f1211406-0d6c-4714-b16e-a1a1af34d4da" providerId="ADAL" clId="{8C90F667-4A5F-411F-914E-C8F6167A95BB}" dt="2023-07-31T16:57:09.820" v="4776" actId="1076"/>
          <ac:cxnSpMkLst>
            <pc:docMk/>
            <pc:sldMk cId="719552274" sldId="2118"/>
            <ac:cxnSpMk id="90" creationId="{EBADDD09-0328-267F-60A6-DE04C724D533}"/>
          </ac:cxnSpMkLst>
        </pc:cxnChg>
        <pc:cxnChg chg="add mod">
          <ac:chgData name="Andrea Mazzini (Nokia)" userId="f1211406-0d6c-4714-b16e-a1a1af34d4da" providerId="ADAL" clId="{8C90F667-4A5F-411F-914E-C8F6167A95BB}" dt="2023-07-31T16:57:09.820" v="4776" actId="1076"/>
          <ac:cxnSpMkLst>
            <pc:docMk/>
            <pc:sldMk cId="719552274" sldId="2118"/>
            <ac:cxnSpMk id="97" creationId="{B074F801-37FF-A921-668F-D7701EEC0A1E}"/>
          </ac:cxnSpMkLst>
        </pc:cxnChg>
        <pc:cxnChg chg="add mod">
          <ac:chgData name="Andrea Mazzini (Nokia)" userId="f1211406-0d6c-4714-b16e-a1a1af34d4da" providerId="ADAL" clId="{8C90F667-4A5F-411F-914E-C8F6167A95BB}" dt="2023-07-31T16:57:09.820" v="4776" actId="1076"/>
          <ac:cxnSpMkLst>
            <pc:docMk/>
            <pc:sldMk cId="719552274" sldId="2118"/>
            <ac:cxnSpMk id="99" creationId="{0C7A2491-5847-12AB-43CF-7C7B5201D604}"/>
          </ac:cxnSpMkLst>
        </pc:cxnChg>
        <pc:cxnChg chg="add mod">
          <ac:chgData name="Andrea Mazzini (Nokia)" userId="f1211406-0d6c-4714-b16e-a1a1af34d4da" providerId="ADAL" clId="{8C90F667-4A5F-411F-914E-C8F6167A95BB}" dt="2023-07-31T16:57:09.820" v="4776" actId="1076"/>
          <ac:cxnSpMkLst>
            <pc:docMk/>
            <pc:sldMk cId="719552274" sldId="2118"/>
            <ac:cxnSpMk id="100" creationId="{1326C1F6-6A42-F349-CE15-BE800285445B}"/>
          </ac:cxnSpMkLst>
        </pc:cxnChg>
        <pc:cxnChg chg="add mod">
          <ac:chgData name="Andrea Mazzini (Nokia)" userId="f1211406-0d6c-4714-b16e-a1a1af34d4da" providerId="ADAL" clId="{8C90F667-4A5F-411F-914E-C8F6167A95BB}" dt="2023-07-31T16:58:48.871" v="4811" actId="1036"/>
          <ac:cxnSpMkLst>
            <pc:docMk/>
            <pc:sldMk cId="719552274" sldId="2118"/>
            <ac:cxnSpMk id="133" creationId="{C8BDCCDA-0154-F67D-7B7B-9A8F216D6E6C}"/>
          </ac:cxnSpMkLst>
        </pc:cxnChg>
        <pc:cxnChg chg="add mod">
          <ac:chgData name="Andrea Mazzini (Nokia)" userId="f1211406-0d6c-4714-b16e-a1a1af34d4da" providerId="ADAL" clId="{8C90F667-4A5F-411F-914E-C8F6167A95BB}" dt="2023-07-31T16:58:48.871" v="4811" actId="1036"/>
          <ac:cxnSpMkLst>
            <pc:docMk/>
            <pc:sldMk cId="719552274" sldId="2118"/>
            <ac:cxnSpMk id="136" creationId="{E5E6CB26-E25B-DE93-4508-3C509950C8B5}"/>
          </ac:cxnSpMkLst>
        </pc:cxnChg>
        <pc:cxnChg chg="del mod">
          <ac:chgData name="Andrea Mazzini (Nokia)" userId="f1211406-0d6c-4714-b16e-a1a1af34d4da" providerId="ADAL" clId="{8C90F667-4A5F-411F-914E-C8F6167A95BB}" dt="2023-07-30T10:36:26.847" v="4166" actId="478"/>
          <ac:cxnSpMkLst>
            <pc:docMk/>
            <pc:sldMk cId="719552274" sldId="2118"/>
            <ac:cxnSpMk id="137" creationId="{8DFB3994-79B1-1853-884F-A1E61A40CC05}"/>
          </ac:cxnSpMkLst>
        </pc:cxnChg>
        <pc:cxnChg chg="del mod">
          <ac:chgData name="Andrea Mazzini (Nokia)" userId="f1211406-0d6c-4714-b16e-a1a1af34d4da" providerId="ADAL" clId="{8C90F667-4A5F-411F-914E-C8F6167A95BB}" dt="2023-07-30T10:36:26.847" v="4166" actId="478"/>
          <ac:cxnSpMkLst>
            <pc:docMk/>
            <pc:sldMk cId="719552274" sldId="2118"/>
            <ac:cxnSpMk id="151" creationId="{A9331BAB-60E3-D1E0-C3F6-C9B20D75EA30}"/>
          </ac:cxnSpMkLst>
        </pc:cxnChg>
        <pc:cxnChg chg="del mod">
          <ac:chgData name="Andrea Mazzini (Nokia)" userId="f1211406-0d6c-4714-b16e-a1a1af34d4da" providerId="ADAL" clId="{8C90F667-4A5F-411F-914E-C8F6167A95BB}" dt="2023-07-30T10:36:26.847" v="4166" actId="478"/>
          <ac:cxnSpMkLst>
            <pc:docMk/>
            <pc:sldMk cId="719552274" sldId="2118"/>
            <ac:cxnSpMk id="152" creationId="{529B4BA7-8C0E-7CD4-E282-D92BD2EFF4AF}"/>
          </ac:cxnSpMkLst>
        </pc:cxnChg>
        <pc:cxnChg chg="del mod">
          <ac:chgData name="Andrea Mazzini (Nokia)" userId="f1211406-0d6c-4714-b16e-a1a1af34d4da" providerId="ADAL" clId="{8C90F667-4A5F-411F-914E-C8F6167A95BB}" dt="2023-07-30T10:35:56.027" v="4130" actId="478"/>
          <ac:cxnSpMkLst>
            <pc:docMk/>
            <pc:sldMk cId="719552274" sldId="2118"/>
            <ac:cxnSpMk id="159" creationId="{6250BEB7-CA1D-94BD-D1D6-BA815631BAAB}"/>
          </ac:cxnSpMkLst>
        </pc:cxnChg>
        <pc:cxnChg chg="del mod">
          <ac:chgData name="Andrea Mazzini (Nokia)" userId="f1211406-0d6c-4714-b16e-a1a1af34d4da" providerId="ADAL" clId="{8C90F667-4A5F-411F-914E-C8F6167A95BB}" dt="2023-07-30T10:35:55.205" v="4129" actId="478"/>
          <ac:cxnSpMkLst>
            <pc:docMk/>
            <pc:sldMk cId="719552274" sldId="2118"/>
            <ac:cxnSpMk id="162" creationId="{3EC7A3B2-7EFC-6EB7-63F1-B701E319552B}"/>
          </ac:cxnSpMkLst>
        </pc:cxnChg>
      </pc:sldChg>
      <pc:sldChg chg="del">
        <pc:chgData name="Andrea Mazzini (Nokia)" userId="f1211406-0d6c-4714-b16e-a1a1af34d4da" providerId="ADAL" clId="{8C90F667-4A5F-411F-914E-C8F6167A95BB}" dt="2023-07-24T09:04:16.987" v="146" actId="47"/>
        <pc:sldMkLst>
          <pc:docMk/>
          <pc:sldMk cId="2856787240" sldId="2121"/>
        </pc:sldMkLst>
      </pc:sldChg>
      <pc:sldChg chg="del">
        <pc:chgData name="Andrea Mazzini (Nokia)" userId="f1211406-0d6c-4714-b16e-a1a1af34d4da" providerId="ADAL" clId="{8C90F667-4A5F-411F-914E-C8F6167A95BB}" dt="2023-07-24T09:04:19.417" v="159" actId="47"/>
        <pc:sldMkLst>
          <pc:docMk/>
          <pc:sldMk cId="694912198" sldId="2122"/>
        </pc:sldMkLst>
      </pc:sldChg>
      <pc:sldChg chg="del">
        <pc:chgData name="Andrea Mazzini (Nokia)" userId="f1211406-0d6c-4714-b16e-a1a1af34d4da" providerId="ADAL" clId="{8C90F667-4A5F-411F-914E-C8F6167A95BB}" dt="2023-07-24T09:04:17.674" v="150" actId="47"/>
        <pc:sldMkLst>
          <pc:docMk/>
          <pc:sldMk cId="2928147406" sldId="2123"/>
        </pc:sldMkLst>
      </pc:sldChg>
      <pc:sldChg chg="del">
        <pc:chgData name="Andrea Mazzini (Nokia)" userId="f1211406-0d6c-4714-b16e-a1a1af34d4da" providerId="ADAL" clId="{8C90F667-4A5F-411F-914E-C8F6167A95BB}" dt="2023-07-24T09:04:19.229" v="158" actId="47"/>
        <pc:sldMkLst>
          <pc:docMk/>
          <pc:sldMk cId="1969970327" sldId="2124"/>
        </pc:sldMkLst>
      </pc:sldChg>
      <pc:sldChg chg="del">
        <pc:chgData name="Andrea Mazzini (Nokia)" userId="f1211406-0d6c-4714-b16e-a1a1af34d4da" providerId="ADAL" clId="{8C90F667-4A5F-411F-914E-C8F6167A95BB}" dt="2023-07-24T09:04:15.975" v="141" actId="47"/>
        <pc:sldMkLst>
          <pc:docMk/>
          <pc:sldMk cId="570711308" sldId="2126"/>
        </pc:sldMkLst>
      </pc:sldChg>
      <pc:sldChg chg="del">
        <pc:chgData name="Andrea Mazzini (Nokia)" userId="f1211406-0d6c-4714-b16e-a1a1af34d4da" providerId="ADAL" clId="{8C90F667-4A5F-411F-914E-C8F6167A95BB}" dt="2023-07-24T09:04:16.169" v="142" actId="47"/>
        <pc:sldMkLst>
          <pc:docMk/>
          <pc:sldMk cId="2461425250" sldId="2127"/>
        </pc:sldMkLst>
      </pc:sldChg>
      <pc:sldChg chg="del">
        <pc:chgData name="Andrea Mazzini (Nokia)" userId="f1211406-0d6c-4714-b16e-a1a1af34d4da" providerId="ADAL" clId="{8C90F667-4A5F-411F-914E-C8F6167A95BB}" dt="2023-07-24T09:04:16.393" v="143" actId="47"/>
        <pc:sldMkLst>
          <pc:docMk/>
          <pc:sldMk cId="270626432" sldId="2128"/>
        </pc:sldMkLst>
      </pc:sldChg>
      <pc:sldChg chg="del">
        <pc:chgData name="Andrea Mazzini (Nokia)" userId="f1211406-0d6c-4714-b16e-a1a1af34d4da" providerId="ADAL" clId="{8C90F667-4A5F-411F-914E-C8F6167A95BB}" dt="2023-07-24T09:04:16.597" v="144" actId="47"/>
        <pc:sldMkLst>
          <pc:docMk/>
          <pc:sldMk cId="736510289" sldId="2129"/>
        </pc:sldMkLst>
      </pc:sldChg>
      <pc:sldChg chg="del">
        <pc:chgData name="Andrea Mazzini (Nokia)" userId="f1211406-0d6c-4714-b16e-a1a1af34d4da" providerId="ADAL" clId="{8C90F667-4A5F-411F-914E-C8F6167A95BB}" dt="2023-07-24T09:04:16.796" v="145" actId="47"/>
        <pc:sldMkLst>
          <pc:docMk/>
          <pc:sldMk cId="846481100" sldId="2130"/>
        </pc:sldMkLst>
      </pc:sldChg>
      <pc:sldChg chg="del">
        <pc:chgData name="Andrea Mazzini (Nokia)" userId="f1211406-0d6c-4714-b16e-a1a1af34d4da" providerId="ADAL" clId="{8C90F667-4A5F-411F-914E-C8F6167A95BB}" dt="2023-07-24T09:04:08.533" v="122" actId="47"/>
        <pc:sldMkLst>
          <pc:docMk/>
          <pc:sldMk cId="2925023907" sldId="2131"/>
        </pc:sldMkLst>
      </pc:sldChg>
      <pc:sldChg chg="del">
        <pc:chgData name="Andrea Mazzini (Nokia)" userId="f1211406-0d6c-4714-b16e-a1a1af34d4da" providerId="ADAL" clId="{8C90F667-4A5F-411F-914E-C8F6167A95BB}" dt="2023-07-24T09:04:08.941" v="123" actId="47"/>
        <pc:sldMkLst>
          <pc:docMk/>
          <pc:sldMk cId="2259974527" sldId="2132"/>
        </pc:sldMkLst>
      </pc:sldChg>
      <pc:sldChg chg="del">
        <pc:chgData name="Andrea Mazzini (Nokia)" userId="f1211406-0d6c-4714-b16e-a1a1af34d4da" providerId="ADAL" clId="{8C90F667-4A5F-411F-914E-C8F6167A95BB}" dt="2023-07-24T09:04:09.406" v="124" actId="47"/>
        <pc:sldMkLst>
          <pc:docMk/>
          <pc:sldMk cId="3102848063" sldId="2133"/>
        </pc:sldMkLst>
      </pc:sldChg>
      <pc:sldChg chg="del">
        <pc:chgData name="Andrea Mazzini (Nokia)" userId="f1211406-0d6c-4714-b16e-a1a1af34d4da" providerId="ADAL" clId="{8C90F667-4A5F-411F-914E-C8F6167A95BB}" dt="2023-07-24T09:04:17.114" v="147" actId="47"/>
        <pc:sldMkLst>
          <pc:docMk/>
          <pc:sldMk cId="789459965" sldId="2134"/>
        </pc:sldMkLst>
      </pc:sldChg>
      <pc:sldChg chg="del">
        <pc:chgData name="Andrea Mazzini (Nokia)" userId="f1211406-0d6c-4714-b16e-a1a1af34d4da" providerId="ADAL" clId="{8C90F667-4A5F-411F-914E-C8F6167A95BB}" dt="2023-07-24T09:04:17.310" v="148" actId="47"/>
        <pc:sldMkLst>
          <pc:docMk/>
          <pc:sldMk cId="517430517" sldId="2135"/>
        </pc:sldMkLst>
      </pc:sldChg>
      <pc:sldChg chg="del">
        <pc:chgData name="Andrea Mazzini (Nokia)" userId="f1211406-0d6c-4714-b16e-a1a1af34d4da" providerId="ADAL" clId="{8C90F667-4A5F-411F-914E-C8F6167A95BB}" dt="2023-07-24T09:04:18.092" v="152" actId="47"/>
        <pc:sldMkLst>
          <pc:docMk/>
          <pc:sldMk cId="1140258035" sldId="2136"/>
        </pc:sldMkLst>
      </pc:sldChg>
      <pc:sldChg chg="del">
        <pc:chgData name="Andrea Mazzini (Nokia)" userId="f1211406-0d6c-4714-b16e-a1a1af34d4da" providerId="ADAL" clId="{8C90F667-4A5F-411F-914E-C8F6167A95BB}" dt="2023-07-24T09:04:19.584" v="160" actId="47"/>
        <pc:sldMkLst>
          <pc:docMk/>
          <pc:sldMk cId="860419732" sldId="2137"/>
        </pc:sldMkLst>
      </pc:sldChg>
      <pc:sldChg chg="del">
        <pc:chgData name="Andrea Mazzini (Nokia)" userId="f1211406-0d6c-4714-b16e-a1a1af34d4da" providerId="ADAL" clId="{8C90F667-4A5F-411F-914E-C8F6167A95BB}" dt="2023-07-24T09:04:18.834" v="156" actId="47"/>
        <pc:sldMkLst>
          <pc:docMk/>
          <pc:sldMk cId="507275582" sldId="2138"/>
        </pc:sldMkLst>
      </pc:sldChg>
      <pc:sldChg chg="del">
        <pc:chgData name="Andrea Mazzini (Nokia)" userId="f1211406-0d6c-4714-b16e-a1a1af34d4da" providerId="ADAL" clId="{8C90F667-4A5F-411F-914E-C8F6167A95BB}" dt="2023-07-24T09:04:18.645" v="155" actId="47"/>
        <pc:sldMkLst>
          <pc:docMk/>
          <pc:sldMk cId="3737553910" sldId="2139"/>
        </pc:sldMkLst>
      </pc:sldChg>
      <pc:sldChg chg="del">
        <pc:chgData name="Andrea Mazzini (Nokia)" userId="f1211406-0d6c-4714-b16e-a1a1af34d4da" providerId="ADAL" clId="{8C90F667-4A5F-411F-914E-C8F6167A95BB}" dt="2023-07-24T09:08:47.297" v="368" actId="47"/>
        <pc:sldMkLst>
          <pc:docMk/>
          <pc:sldMk cId="1965083582" sldId="2140"/>
        </pc:sldMkLst>
      </pc:sldChg>
      <pc:sldChg chg="del">
        <pc:chgData name="Andrea Mazzini (Nokia)" userId="f1211406-0d6c-4714-b16e-a1a1af34d4da" providerId="ADAL" clId="{8C90F667-4A5F-411F-914E-C8F6167A95BB}" dt="2023-07-24T09:08:48.659" v="369" actId="47"/>
        <pc:sldMkLst>
          <pc:docMk/>
          <pc:sldMk cId="1870994907" sldId="2141"/>
        </pc:sldMkLst>
      </pc:sldChg>
      <pc:sldChg chg="del">
        <pc:chgData name="Andrea Mazzini (Nokia)" userId="f1211406-0d6c-4714-b16e-a1a1af34d4da" providerId="ADAL" clId="{8C90F667-4A5F-411F-914E-C8F6167A95BB}" dt="2023-07-24T09:08:53.009" v="371" actId="47"/>
        <pc:sldMkLst>
          <pc:docMk/>
          <pc:sldMk cId="47326764" sldId="2143"/>
        </pc:sldMkLst>
      </pc:sldChg>
      <pc:sldChg chg="del">
        <pc:chgData name="Andrea Mazzini (Nokia)" userId="f1211406-0d6c-4714-b16e-a1a1af34d4da" providerId="ADAL" clId="{8C90F667-4A5F-411F-914E-C8F6167A95BB}" dt="2023-07-24T09:08:50.926" v="370" actId="47"/>
        <pc:sldMkLst>
          <pc:docMk/>
          <pc:sldMk cId="3051550498" sldId="2144"/>
        </pc:sldMkLst>
      </pc:sldChg>
      <pc:sldChg chg="del">
        <pc:chgData name="Andrea Mazzini (Nokia)" userId="f1211406-0d6c-4714-b16e-a1a1af34d4da" providerId="ADAL" clId="{8C90F667-4A5F-411F-914E-C8F6167A95BB}" dt="2023-07-24T09:04:07.258" v="119" actId="47"/>
        <pc:sldMkLst>
          <pc:docMk/>
          <pc:sldMk cId="553570708" sldId="2145"/>
        </pc:sldMkLst>
      </pc:sldChg>
      <pc:sldChg chg="del">
        <pc:chgData name="Andrea Mazzini (Nokia)" userId="f1211406-0d6c-4714-b16e-a1a1af34d4da" providerId="ADAL" clId="{8C90F667-4A5F-411F-914E-C8F6167A95BB}" dt="2023-07-24T09:04:07.740" v="120" actId="47"/>
        <pc:sldMkLst>
          <pc:docMk/>
          <pc:sldMk cId="523535315" sldId="2147"/>
        </pc:sldMkLst>
      </pc:sldChg>
      <pc:sldChg chg="del">
        <pc:chgData name="Andrea Mazzini (Nokia)" userId="f1211406-0d6c-4714-b16e-a1a1af34d4da" providerId="ADAL" clId="{8C90F667-4A5F-411F-914E-C8F6167A95BB}" dt="2023-07-24T09:04:08.142" v="121" actId="47"/>
        <pc:sldMkLst>
          <pc:docMk/>
          <pc:sldMk cId="837175250" sldId="2148"/>
        </pc:sldMkLst>
      </pc:sldChg>
      <pc:sldChg chg="del">
        <pc:chgData name="Andrea Mazzini (Nokia)" userId="f1211406-0d6c-4714-b16e-a1a1af34d4da" providerId="ADAL" clId="{8C90F667-4A5F-411F-914E-C8F6167A95BB}" dt="2023-07-24T09:08:34.516" v="357" actId="47"/>
        <pc:sldMkLst>
          <pc:docMk/>
          <pc:sldMk cId="1925302212" sldId="2152"/>
        </pc:sldMkLst>
      </pc:sldChg>
      <pc:sldChg chg="del">
        <pc:chgData name="Andrea Mazzini (Nokia)" userId="f1211406-0d6c-4714-b16e-a1a1af34d4da" providerId="ADAL" clId="{8C90F667-4A5F-411F-914E-C8F6167A95BB}" dt="2023-07-24T09:08:27.889" v="350" actId="47"/>
        <pc:sldMkLst>
          <pc:docMk/>
          <pc:sldMk cId="3956823773" sldId="2153"/>
        </pc:sldMkLst>
      </pc:sldChg>
      <pc:sldChg chg="del">
        <pc:chgData name="Andrea Mazzini (Nokia)" userId="f1211406-0d6c-4714-b16e-a1a1af34d4da" providerId="ADAL" clId="{8C90F667-4A5F-411F-914E-C8F6167A95BB}" dt="2023-07-24T09:08:29.466" v="352" actId="47"/>
        <pc:sldMkLst>
          <pc:docMk/>
          <pc:sldMk cId="1287389014" sldId="2154"/>
        </pc:sldMkLst>
      </pc:sldChg>
      <pc:sldChg chg="del">
        <pc:chgData name="Andrea Mazzini (Nokia)" userId="f1211406-0d6c-4714-b16e-a1a1af34d4da" providerId="ADAL" clId="{8C90F667-4A5F-411F-914E-C8F6167A95BB}" dt="2023-07-24T09:08:33.443" v="356" actId="47"/>
        <pc:sldMkLst>
          <pc:docMk/>
          <pc:sldMk cId="1622346609" sldId="2155"/>
        </pc:sldMkLst>
      </pc:sldChg>
      <pc:sldChg chg="del">
        <pc:chgData name="Andrea Mazzini (Nokia)" userId="f1211406-0d6c-4714-b16e-a1a1af34d4da" providerId="ADAL" clId="{8C90F667-4A5F-411F-914E-C8F6167A95BB}" dt="2023-07-24T09:08:28.635" v="351" actId="47"/>
        <pc:sldMkLst>
          <pc:docMk/>
          <pc:sldMk cId="2278902348" sldId="2156"/>
        </pc:sldMkLst>
      </pc:sldChg>
      <pc:sldChg chg="del">
        <pc:chgData name="Andrea Mazzini (Nokia)" userId="f1211406-0d6c-4714-b16e-a1a1af34d4da" providerId="ADAL" clId="{8C90F667-4A5F-411F-914E-C8F6167A95BB}" dt="2023-07-24T09:08:30.641" v="353" actId="47"/>
        <pc:sldMkLst>
          <pc:docMk/>
          <pc:sldMk cId="3174369293" sldId="2168"/>
        </pc:sldMkLst>
      </pc:sldChg>
      <pc:sldChg chg="del">
        <pc:chgData name="Andrea Mazzini (Nokia)" userId="f1211406-0d6c-4714-b16e-a1a1af34d4da" providerId="ADAL" clId="{8C90F667-4A5F-411F-914E-C8F6167A95BB}" dt="2023-07-24T09:08:31.378" v="354" actId="47"/>
        <pc:sldMkLst>
          <pc:docMk/>
          <pc:sldMk cId="1838686795" sldId="2169"/>
        </pc:sldMkLst>
      </pc:sldChg>
      <pc:sldChg chg="del">
        <pc:chgData name="Andrea Mazzini (Nokia)" userId="f1211406-0d6c-4714-b16e-a1a1af34d4da" providerId="ADAL" clId="{8C90F667-4A5F-411F-914E-C8F6167A95BB}" dt="2023-07-24T09:08:32.386" v="355" actId="47"/>
        <pc:sldMkLst>
          <pc:docMk/>
          <pc:sldMk cId="965879175" sldId="2170"/>
        </pc:sldMkLst>
      </pc:sldChg>
      <pc:sldChg chg="del">
        <pc:chgData name="Andrea Mazzini (Nokia)" userId="f1211406-0d6c-4714-b16e-a1a1af34d4da" providerId="ADAL" clId="{8C90F667-4A5F-411F-914E-C8F6167A95BB}" dt="2023-07-24T09:02:49.898" v="60" actId="47"/>
        <pc:sldMkLst>
          <pc:docMk/>
          <pc:sldMk cId="4166611566" sldId="2171"/>
        </pc:sldMkLst>
      </pc:sldChg>
      <pc:sldChg chg="del">
        <pc:chgData name="Andrea Mazzini (Nokia)" userId="f1211406-0d6c-4714-b16e-a1a1af34d4da" providerId="ADAL" clId="{8C90F667-4A5F-411F-914E-C8F6167A95BB}" dt="2023-07-24T09:02:50.802" v="61" actId="47"/>
        <pc:sldMkLst>
          <pc:docMk/>
          <pc:sldMk cId="1908266207" sldId="2172"/>
        </pc:sldMkLst>
      </pc:sldChg>
      <pc:sldChg chg="del">
        <pc:chgData name="Andrea Mazzini (Nokia)" userId="f1211406-0d6c-4714-b16e-a1a1af34d4da" providerId="ADAL" clId="{8C90F667-4A5F-411F-914E-C8F6167A95BB}" dt="2023-07-24T09:02:51.356" v="62" actId="47"/>
        <pc:sldMkLst>
          <pc:docMk/>
          <pc:sldMk cId="1160829929" sldId="2174"/>
        </pc:sldMkLst>
      </pc:sldChg>
      <pc:sldChg chg="del">
        <pc:chgData name="Andrea Mazzini (Nokia)" userId="f1211406-0d6c-4714-b16e-a1a1af34d4da" providerId="ADAL" clId="{8C90F667-4A5F-411F-914E-C8F6167A95BB}" dt="2023-07-24T09:04:19.767" v="161" actId="47"/>
        <pc:sldMkLst>
          <pc:docMk/>
          <pc:sldMk cId="4092426968" sldId="2175"/>
        </pc:sldMkLst>
      </pc:sldChg>
      <pc:sldChg chg="del">
        <pc:chgData name="Andrea Mazzini (Nokia)" userId="f1211406-0d6c-4714-b16e-a1a1af34d4da" providerId="ADAL" clId="{8C90F667-4A5F-411F-914E-C8F6167A95BB}" dt="2023-07-24T09:04:22.952" v="175" actId="47"/>
        <pc:sldMkLst>
          <pc:docMk/>
          <pc:sldMk cId="2322625916" sldId="2176"/>
        </pc:sldMkLst>
      </pc:sldChg>
      <pc:sldChg chg="del">
        <pc:chgData name="Andrea Mazzini (Nokia)" userId="f1211406-0d6c-4714-b16e-a1a1af34d4da" providerId="ADAL" clId="{8C90F667-4A5F-411F-914E-C8F6167A95BB}" dt="2023-07-24T09:04:20.911" v="165" actId="47"/>
        <pc:sldMkLst>
          <pc:docMk/>
          <pc:sldMk cId="1422840178" sldId="2178"/>
        </pc:sldMkLst>
      </pc:sldChg>
      <pc:sldChg chg="del">
        <pc:chgData name="Andrea Mazzini (Nokia)" userId="f1211406-0d6c-4714-b16e-a1a1af34d4da" providerId="ADAL" clId="{8C90F667-4A5F-411F-914E-C8F6167A95BB}" dt="2023-07-24T09:05:12.655" v="222" actId="47"/>
        <pc:sldMkLst>
          <pc:docMk/>
          <pc:sldMk cId="2452993682" sldId="2192"/>
        </pc:sldMkLst>
      </pc:sldChg>
      <pc:sldChg chg="del">
        <pc:chgData name="Andrea Mazzini (Nokia)" userId="f1211406-0d6c-4714-b16e-a1a1af34d4da" providerId="ADAL" clId="{8C90F667-4A5F-411F-914E-C8F6167A95BB}" dt="2023-07-24T09:04:21.227" v="167" actId="47"/>
        <pc:sldMkLst>
          <pc:docMk/>
          <pc:sldMk cId="150086888" sldId="2200"/>
        </pc:sldMkLst>
      </pc:sldChg>
      <pc:sldChg chg="del">
        <pc:chgData name="Andrea Mazzini (Nokia)" userId="f1211406-0d6c-4714-b16e-a1a1af34d4da" providerId="ADAL" clId="{8C90F667-4A5F-411F-914E-C8F6167A95BB}" dt="2023-07-24T09:04:20.675" v="164" actId="47"/>
        <pc:sldMkLst>
          <pc:docMk/>
          <pc:sldMk cId="1762635886" sldId="2201"/>
        </pc:sldMkLst>
      </pc:sldChg>
      <pc:sldChg chg="del">
        <pc:chgData name="Andrea Mazzini (Nokia)" userId="f1211406-0d6c-4714-b16e-a1a1af34d4da" providerId="ADAL" clId="{8C90F667-4A5F-411F-914E-C8F6167A95BB}" dt="2023-07-24T09:04:21.426" v="168" actId="47"/>
        <pc:sldMkLst>
          <pc:docMk/>
          <pc:sldMk cId="1271763685" sldId="2203"/>
        </pc:sldMkLst>
      </pc:sldChg>
      <pc:sldChg chg="del">
        <pc:chgData name="Andrea Mazzini (Nokia)" userId="f1211406-0d6c-4714-b16e-a1a1af34d4da" providerId="ADAL" clId="{8C90F667-4A5F-411F-914E-C8F6167A95BB}" dt="2023-07-24T09:04:21.616" v="169" actId="47"/>
        <pc:sldMkLst>
          <pc:docMk/>
          <pc:sldMk cId="1228737879" sldId="2206"/>
        </pc:sldMkLst>
      </pc:sldChg>
      <pc:sldChg chg="del">
        <pc:chgData name="Andrea Mazzini (Nokia)" userId="f1211406-0d6c-4714-b16e-a1a1af34d4da" providerId="ADAL" clId="{8C90F667-4A5F-411F-914E-C8F6167A95BB}" dt="2023-07-24T09:04:19.998" v="162" actId="47"/>
        <pc:sldMkLst>
          <pc:docMk/>
          <pc:sldMk cId="620003681" sldId="2210"/>
        </pc:sldMkLst>
      </pc:sldChg>
      <pc:sldChg chg="del">
        <pc:chgData name="Andrea Mazzini (Nokia)" userId="f1211406-0d6c-4714-b16e-a1a1af34d4da" providerId="ADAL" clId="{8C90F667-4A5F-411F-914E-C8F6167A95BB}" dt="2023-07-24T09:04:20.499" v="163" actId="47"/>
        <pc:sldMkLst>
          <pc:docMk/>
          <pc:sldMk cId="1554860431" sldId="2211"/>
        </pc:sldMkLst>
      </pc:sldChg>
      <pc:sldChg chg="del">
        <pc:chgData name="Andrea Mazzini (Nokia)" userId="f1211406-0d6c-4714-b16e-a1a1af34d4da" providerId="ADAL" clId="{8C90F667-4A5F-411F-914E-C8F6167A95BB}" dt="2023-07-24T09:04:09.829" v="125" actId="47"/>
        <pc:sldMkLst>
          <pc:docMk/>
          <pc:sldMk cId="3530744024" sldId="2213"/>
        </pc:sldMkLst>
      </pc:sldChg>
      <pc:sldChg chg="del">
        <pc:chgData name="Andrea Mazzini (Nokia)" userId="f1211406-0d6c-4714-b16e-a1a1af34d4da" providerId="ADAL" clId="{8C90F667-4A5F-411F-914E-C8F6167A95BB}" dt="2023-07-24T09:04:10.206" v="126" actId="47"/>
        <pc:sldMkLst>
          <pc:docMk/>
          <pc:sldMk cId="4214594128" sldId="2214"/>
        </pc:sldMkLst>
      </pc:sldChg>
      <pc:sldChg chg="del">
        <pc:chgData name="Andrea Mazzini (Nokia)" userId="f1211406-0d6c-4714-b16e-a1a1af34d4da" providerId="ADAL" clId="{8C90F667-4A5F-411F-914E-C8F6167A95BB}" dt="2023-07-24T09:04:10.645" v="127" actId="47"/>
        <pc:sldMkLst>
          <pc:docMk/>
          <pc:sldMk cId="821061298" sldId="2215"/>
        </pc:sldMkLst>
      </pc:sldChg>
      <pc:sldChg chg="del">
        <pc:chgData name="Andrea Mazzini (Nokia)" userId="f1211406-0d6c-4714-b16e-a1a1af34d4da" providerId="ADAL" clId="{8C90F667-4A5F-411F-914E-C8F6167A95BB}" dt="2023-07-24T09:04:21.076" v="166" actId="47"/>
        <pc:sldMkLst>
          <pc:docMk/>
          <pc:sldMk cId="3440565629" sldId="2216"/>
        </pc:sldMkLst>
      </pc:sldChg>
      <pc:sldChg chg="del">
        <pc:chgData name="Andrea Mazzini (Nokia)" userId="f1211406-0d6c-4714-b16e-a1a1af34d4da" providerId="ADAL" clId="{8C90F667-4A5F-411F-914E-C8F6167A95BB}" dt="2023-07-24T09:04:21.871" v="170" actId="47"/>
        <pc:sldMkLst>
          <pc:docMk/>
          <pc:sldMk cId="3524501152" sldId="2217"/>
        </pc:sldMkLst>
      </pc:sldChg>
      <pc:sldChg chg="del">
        <pc:chgData name="Andrea Mazzini (Nokia)" userId="f1211406-0d6c-4714-b16e-a1a1af34d4da" providerId="ADAL" clId="{8C90F667-4A5F-411F-914E-C8F6167A95BB}" dt="2023-07-24T09:04:22.096" v="171" actId="47"/>
        <pc:sldMkLst>
          <pc:docMk/>
          <pc:sldMk cId="3287364570" sldId="2218"/>
        </pc:sldMkLst>
      </pc:sldChg>
      <pc:sldChg chg="del">
        <pc:chgData name="Andrea Mazzini (Nokia)" userId="f1211406-0d6c-4714-b16e-a1a1af34d4da" providerId="ADAL" clId="{8C90F667-4A5F-411F-914E-C8F6167A95BB}" dt="2023-07-24T09:04:18.456" v="154" actId="47"/>
        <pc:sldMkLst>
          <pc:docMk/>
          <pc:sldMk cId="1603910639" sldId="2219"/>
        </pc:sldMkLst>
      </pc:sldChg>
      <pc:sldChg chg="del">
        <pc:chgData name="Andrea Mazzini (Nokia)" userId="f1211406-0d6c-4714-b16e-a1a1af34d4da" providerId="ADAL" clId="{8C90F667-4A5F-411F-914E-C8F6167A95BB}" dt="2023-07-24T09:04:18.289" v="153" actId="47"/>
        <pc:sldMkLst>
          <pc:docMk/>
          <pc:sldMk cId="1020382965" sldId="2220"/>
        </pc:sldMkLst>
      </pc:sldChg>
      <pc:sldChg chg="del">
        <pc:chgData name="Andrea Mazzini (Nokia)" userId="f1211406-0d6c-4714-b16e-a1a1af34d4da" providerId="ADAL" clId="{8C90F667-4A5F-411F-914E-C8F6167A95BB}" dt="2023-07-24T09:04:19.050" v="157" actId="47"/>
        <pc:sldMkLst>
          <pc:docMk/>
          <pc:sldMk cId="2517498077" sldId="2221"/>
        </pc:sldMkLst>
      </pc:sldChg>
      <pc:sldChg chg="del">
        <pc:chgData name="Andrea Mazzini (Nokia)" userId="f1211406-0d6c-4714-b16e-a1a1af34d4da" providerId="ADAL" clId="{8C90F667-4A5F-411F-914E-C8F6167A95BB}" dt="2023-07-24T09:04:22.534" v="173" actId="47"/>
        <pc:sldMkLst>
          <pc:docMk/>
          <pc:sldMk cId="1798425807" sldId="2222"/>
        </pc:sldMkLst>
      </pc:sldChg>
      <pc:sldChg chg="del">
        <pc:chgData name="Andrea Mazzini (Nokia)" userId="f1211406-0d6c-4714-b16e-a1a1af34d4da" providerId="ADAL" clId="{8C90F667-4A5F-411F-914E-C8F6167A95BB}" dt="2023-07-24T09:04:22.754" v="174" actId="47"/>
        <pc:sldMkLst>
          <pc:docMk/>
          <pc:sldMk cId="610202551" sldId="2223"/>
        </pc:sldMkLst>
      </pc:sldChg>
      <pc:sldChg chg="del">
        <pc:chgData name="Andrea Mazzini (Nokia)" userId="f1211406-0d6c-4714-b16e-a1a1af34d4da" providerId="ADAL" clId="{8C90F667-4A5F-411F-914E-C8F6167A95BB}" dt="2023-07-24T09:04:23.118" v="176" actId="47"/>
        <pc:sldMkLst>
          <pc:docMk/>
          <pc:sldMk cId="3477747935" sldId="2224"/>
        </pc:sldMkLst>
      </pc:sldChg>
      <pc:sldChg chg="del">
        <pc:chgData name="Andrea Mazzini (Nokia)" userId="f1211406-0d6c-4714-b16e-a1a1af34d4da" providerId="ADAL" clId="{8C90F667-4A5F-411F-914E-C8F6167A95BB}" dt="2023-07-24T09:04:22.281" v="172" actId="47"/>
        <pc:sldMkLst>
          <pc:docMk/>
          <pc:sldMk cId="2394692403" sldId="2225"/>
        </pc:sldMkLst>
      </pc:sldChg>
      <pc:sldChg chg="del">
        <pc:chgData name="Andrea Mazzini (Nokia)" userId="f1211406-0d6c-4714-b16e-a1a1af34d4da" providerId="ADAL" clId="{8C90F667-4A5F-411F-914E-C8F6167A95BB}" dt="2023-07-24T09:04:23.304" v="177" actId="47"/>
        <pc:sldMkLst>
          <pc:docMk/>
          <pc:sldMk cId="799766514" sldId="2226"/>
        </pc:sldMkLst>
      </pc:sldChg>
      <pc:sldChg chg="del">
        <pc:chgData name="Andrea Mazzini (Nokia)" userId="f1211406-0d6c-4714-b16e-a1a1af34d4da" providerId="ADAL" clId="{8C90F667-4A5F-411F-914E-C8F6167A95BB}" dt="2023-07-24T09:04:23.524" v="178" actId="47"/>
        <pc:sldMkLst>
          <pc:docMk/>
          <pc:sldMk cId="443027181" sldId="2227"/>
        </pc:sldMkLst>
      </pc:sldChg>
      <pc:sldChg chg="del">
        <pc:chgData name="Andrea Mazzini (Nokia)" userId="f1211406-0d6c-4714-b16e-a1a1af34d4da" providerId="ADAL" clId="{8C90F667-4A5F-411F-914E-C8F6167A95BB}" dt="2023-07-24T09:04:17.909" v="151" actId="47"/>
        <pc:sldMkLst>
          <pc:docMk/>
          <pc:sldMk cId="2941009154" sldId="2228"/>
        </pc:sldMkLst>
      </pc:sldChg>
      <pc:sldChg chg="del">
        <pc:chgData name="Andrea Mazzini (Nokia)" userId="f1211406-0d6c-4714-b16e-a1a1af34d4da" providerId="ADAL" clId="{8C90F667-4A5F-411F-914E-C8F6167A95BB}" dt="2023-07-24T09:04:11.534" v="129" actId="47"/>
        <pc:sldMkLst>
          <pc:docMk/>
          <pc:sldMk cId="4277378483" sldId="2229"/>
        </pc:sldMkLst>
      </pc:sldChg>
      <pc:sldChg chg="del">
        <pc:chgData name="Andrea Mazzini (Nokia)" userId="f1211406-0d6c-4714-b16e-a1a1af34d4da" providerId="ADAL" clId="{8C90F667-4A5F-411F-914E-C8F6167A95BB}" dt="2023-07-24T09:04:13.650" v="135" actId="47"/>
        <pc:sldMkLst>
          <pc:docMk/>
          <pc:sldMk cId="1979010696" sldId="2230"/>
        </pc:sldMkLst>
      </pc:sldChg>
      <pc:sldChg chg="del">
        <pc:chgData name="Andrea Mazzini (Nokia)" userId="f1211406-0d6c-4714-b16e-a1a1af34d4da" providerId="ADAL" clId="{8C90F667-4A5F-411F-914E-C8F6167A95BB}" dt="2023-07-24T09:04:14.340" v="136" actId="47"/>
        <pc:sldMkLst>
          <pc:docMk/>
          <pc:sldMk cId="3126464289" sldId="2231"/>
        </pc:sldMkLst>
      </pc:sldChg>
      <pc:sldChg chg="del">
        <pc:chgData name="Andrea Mazzini (Nokia)" userId="f1211406-0d6c-4714-b16e-a1a1af34d4da" providerId="ADAL" clId="{8C90F667-4A5F-411F-914E-C8F6167A95BB}" dt="2023-07-24T09:04:14.908" v="137" actId="47"/>
        <pc:sldMkLst>
          <pc:docMk/>
          <pc:sldMk cId="1849565830" sldId="2232"/>
        </pc:sldMkLst>
      </pc:sldChg>
      <pc:sldChg chg="del">
        <pc:chgData name="Andrea Mazzini (Nokia)" userId="f1211406-0d6c-4714-b16e-a1a1af34d4da" providerId="ADAL" clId="{8C90F667-4A5F-411F-914E-C8F6167A95BB}" dt="2023-07-24T09:04:11.880" v="130" actId="47"/>
        <pc:sldMkLst>
          <pc:docMk/>
          <pc:sldMk cId="312770040" sldId="2233"/>
        </pc:sldMkLst>
      </pc:sldChg>
      <pc:sldChg chg="del">
        <pc:chgData name="Andrea Mazzini (Nokia)" userId="f1211406-0d6c-4714-b16e-a1a1af34d4da" providerId="ADAL" clId="{8C90F667-4A5F-411F-914E-C8F6167A95BB}" dt="2023-07-24T09:04:15.546" v="139" actId="47"/>
        <pc:sldMkLst>
          <pc:docMk/>
          <pc:sldMk cId="1531902455" sldId="2234"/>
        </pc:sldMkLst>
      </pc:sldChg>
      <pc:sldChg chg="del">
        <pc:chgData name="Andrea Mazzini (Nokia)" userId="f1211406-0d6c-4714-b16e-a1a1af34d4da" providerId="ADAL" clId="{8C90F667-4A5F-411F-914E-C8F6167A95BB}" dt="2023-07-24T09:04:12.563" v="132" actId="47"/>
        <pc:sldMkLst>
          <pc:docMk/>
          <pc:sldMk cId="1669271274" sldId="2236"/>
        </pc:sldMkLst>
      </pc:sldChg>
      <pc:sldChg chg="del">
        <pc:chgData name="Andrea Mazzini (Nokia)" userId="f1211406-0d6c-4714-b16e-a1a1af34d4da" providerId="ADAL" clId="{8C90F667-4A5F-411F-914E-C8F6167A95BB}" dt="2023-07-24T09:04:15.768" v="140" actId="47"/>
        <pc:sldMkLst>
          <pc:docMk/>
          <pc:sldMk cId="618867878" sldId="2237"/>
        </pc:sldMkLst>
      </pc:sldChg>
      <pc:sldChg chg="del">
        <pc:chgData name="Andrea Mazzini (Nokia)" userId="f1211406-0d6c-4714-b16e-a1a1af34d4da" providerId="ADAL" clId="{8C90F667-4A5F-411F-914E-C8F6167A95BB}" dt="2023-07-24T09:04:15.281" v="138" actId="47"/>
        <pc:sldMkLst>
          <pc:docMk/>
          <pc:sldMk cId="880700860" sldId="2238"/>
        </pc:sldMkLst>
      </pc:sldChg>
      <pc:sldChg chg="del">
        <pc:chgData name="Andrea Mazzini (Nokia)" userId="f1211406-0d6c-4714-b16e-a1a1af34d4da" providerId="ADAL" clId="{8C90F667-4A5F-411F-914E-C8F6167A95BB}" dt="2023-07-24T09:04:10.992" v="128" actId="47"/>
        <pc:sldMkLst>
          <pc:docMk/>
          <pc:sldMk cId="164446995" sldId="2239"/>
        </pc:sldMkLst>
      </pc:sldChg>
      <pc:sldChg chg="del">
        <pc:chgData name="Andrea Mazzini (Nokia)" userId="f1211406-0d6c-4714-b16e-a1a1af34d4da" providerId="ADAL" clId="{8C90F667-4A5F-411F-914E-C8F6167A95BB}" dt="2023-07-24T09:04:12.148" v="131" actId="47"/>
        <pc:sldMkLst>
          <pc:docMk/>
          <pc:sldMk cId="158196382" sldId="2240"/>
        </pc:sldMkLst>
      </pc:sldChg>
      <pc:sldChg chg="del">
        <pc:chgData name="Andrea Mazzini (Nokia)" userId="f1211406-0d6c-4714-b16e-a1a1af34d4da" providerId="ADAL" clId="{8C90F667-4A5F-411F-914E-C8F6167A95BB}" dt="2023-07-24T09:04:12.922" v="133" actId="47"/>
        <pc:sldMkLst>
          <pc:docMk/>
          <pc:sldMk cId="1385010247" sldId="2241"/>
        </pc:sldMkLst>
      </pc:sldChg>
      <pc:sldChg chg="del">
        <pc:chgData name="Andrea Mazzini (Nokia)" userId="f1211406-0d6c-4714-b16e-a1a1af34d4da" providerId="ADAL" clId="{8C90F667-4A5F-411F-914E-C8F6167A95BB}" dt="2023-07-24T09:04:13.295" v="134" actId="47"/>
        <pc:sldMkLst>
          <pc:docMk/>
          <pc:sldMk cId="1588727031" sldId="2242"/>
        </pc:sldMkLst>
      </pc:sldChg>
      <pc:sldMasterChg chg="addSldLayout delSldLayout">
        <pc:chgData name="Andrea Mazzini (Nokia)" userId="f1211406-0d6c-4714-b16e-a1a1af34d4da" providerId="ADAL" clId="{8C90F667-4A5F-411F-914E-C8F6167A95BB}" dt="2023-07-26T15:24:26.095" v="2627" actId="47"/>
        <pc:sldMasterMkLst>
          <pc:docMk/>
          <pc:sldMasterMk cId="4105906591" sldId="2147483660"/>
        </pc:sldMasterMkLst>
        <pc:sldLayoutChg chg="del">
          <pc:chgData name="Andrea Mazzini (Nokia)" userId="f1211406-0d6c-4714-b16e-a1a1af34d4da" providerId="ADAL" clId="{8C90F667-4A5F-411F-914E-C8F6167A95BB}" dt="2023-07-26T15:24:26.095" v="2627" actId="47"/>
          <pc:sldLayoutMkLst>
            <pc:docMk/>
            <pc:sldMasterMk cId="4105906591" sldId="2147483660"/>
            <pc:sldLayoutMk cId="2972518014" sldId="2147483682"/>
          </pc:sldLayoutMkLst>
        </pc:sldLayoutChg>
        <pc:sldLayoutChg chg="add del">
          <pc:chgData name="Andrea Mazzini (Nokia)" userId="f1211406-0d6c-4714-b16e-a1a1af34d4da" providerId="ADAL" clId="{8C90F667-4A5F-411F-914E-C8F6167A95BB}" dt="2023-07-24T09:07:43.768" v="343" actId="47"/>
          <pc:sldLayoutMkLst>
            <pc:docMk/>
            <pc:sldMasterMk cId="4105906591" sldId="2147483660"/>
            <pc:sldLayoutMk cId="3942353235" sldId="2147483683"/>
          </pc:sldLayoutMkLst>
        </pc:sldLayoutChg>
      </pc:sldMasterChg>
    </pc:docChg>
  </pc:docChgLst>
  <pc:docChgLst>
    <pc:chgData name="Andrea Mazzini (Nokia)" userId="f1211406-0d6c-4714-b16e-a1a1af34d4da" providerId="ADAL" clId="{851F0DA2-43A0-4D2D-A201-9972ED81D662}"/>
    <pc:docChg chg="undo custSel addSld delSld modSld sldOrd">
      <pc:chgData name="Andrea Mazzini (Nokia)" userId="f1211406-0d6c-4714-b16e-a1a1af34d4da" providerId="ADAL" clId="{851F0DA2-43A0-4D2D-A201-9972ED81D662}" dt="2023-09-12T13:01:44.933" v="765" actId="20577"/>
      <pc:docMkLst>
        <pc:docMk/>
      </pc:docMkLst>
      <pc:sldChg chg="modSp mod">
        <pc:chgData name="Andrea Mazzini (Nokia)" userId="f1211406-0d6c-4714-b16e-a1a1af34d4da" providerId="ADAL" clId="{851F0DA2-43A0-4D2D-A201-9972ED81D662}" dt="2023-09-12T13:01:21.165" v="761" actId="20577"/>
        <pc:sldMkLst>
          <pc:docMk/>
          <pc:sldMk cId="1143535209" sldId="262"/>
        </pc:sldMkLst>
        <pc:spChg chg="mod">
          <ac:chgData name="Andrea Mazzini (Nokia)" userId="f1211406-0d6c-4714-b16e-a1a1af34d4da" providerId="ADAL" clId="{851F0DA2-43A0-4D2D-A201-9972ED81D662}" dt="2023-09-12T13:01:21.165" v="761" actId="20577"/>
          <ac:spMkLst>
            <pc:docMk/>
            <pc:sldMk cId="1143535209" sldId="262"/>
            <ac:spMk id="3" creationId="{00000000-0000-0000-0000-000000000000}"/>
          </ac:spMkLst>
        </pc:spChg>
        <pc:spChg chg="mod">
          <ac:chgData name="Andrea Mazzini (Nokia)" userId="f1211406-0d6c-4714-b16e-a1a1af34d4da" providerId="ADAL" clId="{851F0DA2-43A0-4D2D-A201-9972ED81D662}" dt="2023-09-11T09:48:25.805" v="544" actId="20577"/>
          <ac:spMkLst>
            <pc:docMk/>
            <pc:sldMk cId="1143535209" sldId="262"/>
            <ac:spMk id="4" creationId="{00000000-0000-0000-0000-000000000000}"/>
          </ac:spMkLst>
        </pc:spChg>
      </pc:sldChg>
      <pc:sldChg chg="modSp mod">
        <pc:chgData name="Andrea Mazzini (Nokia)" userId="f1211406-0d6c-4714-b16e-a1a1af34d4da" providerId="ADAL" clId="{851F0DA2-43A0-4D2D-A201-9972ED81D662}" dt="2023-09-11T10:05:44.551" v="551" actId="20577"/>
        <pc:sldMkLst>
          <pc:docMk/>
          <pc:sldMk cId="4271878319" sldId="1649"/>
        </pc:sldMkLst>
        <pc:spChg chg="mod">
          <ac:chgData name="Andrea Mazzini (Nokia)" userId="f1211406-0d6c-4714-b16e-a1a1af34d4da" providerId="ADAL" clId="{851F0DA2-43A0-4D2D-A201-9972ED81D662}" dt="2023-09-11T10:05:44.551" v="551" actId="20577"/>
          <ac:spMkLst>
            <pc:docMk/>
            <pc:sldMk cId="4271878319" sldId="1649"/>
            <ac:spMk id="4" creationId="{4876FB24-6BAB-4821-960F-FFB528338D7E}"/>
          </ac:spMkLst>
        </pc:spChg>
      </pc:sldChg>
      <pc:sldChg chg="addSp delSp modSp del mod">
        <pc:chgData name="Andrea Mazzini (Nokia)" userId="f1211406-0d6c-4714-b16e-a1a1af34d4da" providerId="ADAL" clId="{851F0DA2-43A0-4D2D-A201-9972ED81D662}" dt="2023-09-12T12:58:44.677" v="751" actId="47"/>
        <pc:sldMkLst>
          <pc:docMk/>
          <pc:sldMk cId="1844762644" sldId="2067"/>
        </pc:sldMkLst>
        <pc:spChg chg="mod">
          <ac:chgData name="Andrea Mazzini (Nokia)" userId="f1211406-0d6c-4714-b16e-a1a1af34d4da" providerId="ADAL" clId="{851F0DA2-43A0-4D2D-A201-9972ED81D662}" dt="2023-09-11T10:10:35.427" v="593" actId="1037"/>
          <ac:spMkLst>
            <pc:docMk/>
            <pc:sldMk cId="1844762644" sldId="2067"/>
            <ac:spMk id="102" creationId="{9348C130-1D83-4E6F-958A-97CD26AAF2BF}"/>
          </ac:spMkLst>
        </pc:spChg>
        <pc:spChg chg="mod">
          <ac:chgData name="Andrea Mazzini (Nokia)" userId="f1211406-0d6c-4714-b16e-a1a1af34d4da" providerId="ADAL" clId="{851F0DA2-43A0-4D2D-A201-9972ED81D662}" dt="2023-09-11T10:10:35.427" v="593" actId="1037"/>
          <ac:spMkLst>
            <pc:docMk/>
            <pc:sldMk cId="1844762644" sldId="2067"/>
            <ac:spMk id="155" creationId="{4535139D-CDB5-4B33-9C4F-D265B20675B7}"/>
          </ac:spMkLst>
        </pc:spChg>
        <pc:spChg chg="mod">
          <ac:chgData name="Andrea Mazzini (Nokia)" userId="f1211406-0d6c-4714-b16e-a1a1af34d4da" providerId="ADAL" clId="{851F0DA2-43A0-4D2D-A201-9972ED81D662}" dt="2023-09-11T10:10:35.427" v="593" actId="1037"/>
          <ac:spMkLst>
            <pc:docMk/>
            <pc:sldMk cId="1844762644" sldId="2067"/>
            <ac:spMk id="172" creationId="{FF019C27-754C-43C3-8EE0-5DC32B5F2917}"/>
          </ac:spMkLst>
        </pc:spChg>
        <pc:spChg chg="mod">
          <ac:chgData name="Andrea Mazzini (Nokia)" userId="f1211406-0d6c-4714-b16e-a1a1af34d4da" providerId="ADAL" clId="{851F0DA2-43A0-4D2D-A201-9972ED81D662}" dt="2023-09-11T10:10:35.427" v="593" actId="1037"/>
          <ac:spMkLst>
            <pc:docMk/>
            <pc:sldMk cId="1844762644" sldId="2067"/>
            <ac:spMk id="173" creationId="{55098BF3-DAC5-4FA1-8E42-55548879130C}"/>
          </ac:spMkLst>
        </pc:spChg>
        <pc:spChg chg="mod">
          <ac:chgData name="Andrea Mazzini (Nokia)" userId="f1211406-0d6c-4714-b16e-a1a1af34d4da" providerId="ADAL" clId="{851F0DA2-43A0-4D2D-A201-9972ED81D662}" dt="2023-09-11T10:10:35.427" v="593" actId="1037"/>
          <ac:spMkLst>
            <pc:docMk/>
            <pc:sldMk cId="1844762644" sldId="2067"/>
            <ac:spMk id="174" creationId="{5DE7AE46-E026-43F8-9449-8F88C2ED3205}"/>
          </ac:spMkLst>
        </pc:spChg>
        <pc:spChg chg="mod">
          <ac:chgData name="Andrea Mazzini (Nokia)" userId="f1211406-0d6c-4714-b16e-a1a1af34d4da" providerId="ADAL" clId="{851F0DA2-43A0-4D2D-A201-9972ED81D662}" dt="2023-09-11T10:10:35.427" v="593" actId="1037"/>
          <ac:spMkLst>
            <pc:docMk/>
            <pc:sldMk cId="1844762644" sldId="2067"/>
            <ac:spMk id="203" creationId="{F07B2AEE-C01E-4E7C-BECF-9562C1EDD371}"/>
          </ac:spMkLst>
        </pc:spChg>
        <pc:spChg chg="mod">
          <ac:chgData name="Andrea Mazzini (Nokia)" userId="f1211406-0d6c-4714-b16e-a1a1af34d4da" providerId="ADAL" clId="{851F0DA2-43A0-4D2D-A201-9972ED81D662}" dt="2023-09-11T10:10:35.427" v="593" actId="1037"/>
          <ac:spMkLst>
            <pc:docMk/>
            <pc:sldMk cId="1844762644" sldId="2067"/>
            <ac:spMk id="204" creationId="{31EA398E-22D1-412F-A7E8-F0AD4ABE6B90}"/>
          </ac:spMkLst>
        </pc:spChg>
        <pc:spChg chg="mod">
          <ac:chgData name="Andrea Mazzini (Nokia)" userId="f1211406-0d6c-4714-b16e-a1a1af34d4da" providerId="ADAL" clId="{851F0DA2-43A0-4D2D-A201-9972ED81D662}" dt="2023-09-11T10:10:35.427" v="593" actId="1037"/>
          <ac:spMkLst>
            <pc:docMk/>
            <pc:sldMk cId="1844762644" sldId="2067"/>
            <ac:spMk id="205" creationId="{E4FF4708-DFA1-4942-A1AA-166611D24D11}"/>
          </ac:spMkLst>
        </pc:spChg>
        <pc:spChg chg="mod">
          <ac:chgData name="Andrea Mazzini (Nokia)" userId="f1211406-0d6c-4714-b16e-a1a1af34d4da" providerId="ADAL" clId="{851F0DA2-43A0-4D2D-A201-9972ED81D662}" dt="2023-09-11T10:10:35.427" v="593" actId="1037"/>
          <ac:spMkLst>
            <pc:docMk/>
            <pc:sldMk cId="1844762644" sldId="2067"/>
            <ac:spMk id="258" creationId="{DFD3B296-8BF0-479A-8085-0F09425CB9B1}"/>
          </ac:spMkLst>
        </pc:spChg>
        <pc:spChg chg="mod topLvl">
          <ac:chgData name="Andrea Mazzini (Nokia)" userId="f1211406-0d6c-4714-b16e-a1a1af34d4da" providerId="ADAL" clId="{851F0DA2-43A0-4D2D-A201-9972ED81D662}" dt="2023-09-11T10:09:09.375" v="568" actId="165"/>
          <ac:spMkLst>
            <pc:docMk/>
            <pc:sldMk cId="1844762644" sldId="2067"/>
            <ac:spMk id="317" creationId="{1CCF4684-9567-45E4-BF07-DC6190C33B52}"/>
          </ac:spMkLst>
        </pc:spChg>
        <pc:spChg chg="mod topLvl">
          <ac:chgData name="Andrea Mazzini (Nokia)" userId="f1211406-0d6c-4714-b16e-a1a1af34d4da" providerId="ADAL" clId="{851F0DA2-43A0-4D2D-A201-9972ED81D662}" dt="2023-09-11T10:09:09.375" v="568" actId="165"/>
          <ac:spMkLst>
            <pc:docMk/>
            <pc:sldMk cId="1844762644" sldId="2067"/>
            <ac:spMk id="318" creationId="{8B0FCC63-27EA-47B2-B429-B41C0C25CAEF}"/>
          </ac:spMkLst>
        </pc:spChg>
        <pc:spChg chg="mod topLvl">
          <ac:chgData name="Andrea Mazzini (Nokia)" userId="f1211406-0d6c-4714-b16e-a1a1af34d4da" providerId="ADAL" clId="{851F0DA2-43A0-4D2D-A201-9972ED81D662}" dt="2023-09-11T10:09:09.375" v="568" actId="165"/>
          <ac:spMkLst>
            <pc:docMk/>
            <pc:sldMk cId="1844762644" sldId="2067"/>
            <ac:spMk id="321" creationId="{719D314E-2C44-4DAF-AF04-8A855383D486}"/>
          </ac:spMkLst>
        </pc:spChg>
        <pc:spChg chg="mod topLvl">
          <ac:chgData name="Andrea Mazzini (Nokia)" userId="f1211406-0d6c-4714-b16e-a1a1af34d4da" providerId="ADAL" clId="{851F0DA2-43A0-4D2D-A201-9972ED81D662}" dt="2023-09-11T10:09:09.375" v="568" actId="165"/>
          <ac:spMkLst>
            <pc:docMk/>
            <pc:sldMk cId="1844762644" sldId="2067"/>
            <ac:spMk id="324" creationId="{B481AE84-8B25-43C2-AE67-A7061E857E4E}"/>
          </ac:spMkLst>
        </pc:spChg>
        <pc:spChg chg="mod topLvl">
          <ac:chgData name="Andrea Mazzini (Nokia)" userId="f1211406-0d6c-4714-b16e-a1a1af34d4da" providerId="ADAL" clId="{851F0DA2-43A0-4D2D-A201-9972ED81D662}" dt="2023-09-11T10:09:09.375" v="568" actId="165"/>
          <ac:spMkLst>
            <pc:docMk/>
            <pc:sldMk cId="1844762644" sldId="2067"/>
            <ac:spMk id="326" creationId="{A15B1D86-4532-46B8-B5DE-E2AE717DC084}"/>
          </ac:spMkLst>
        </pc:spChg>
        <pc:spChg chg="mod">
          <ac:chgData name="Andrea Mazzini (Nokia)" userId="f1211406-0d6c-4714-b16e-a1a1af34d4da" providerId="ADAL" clId="{851F0DA2-43A0-4D2D-A201-9972ED81D662}" dt="2023-09-11T10:10:35.427" v="593" actId="1037"/>
          <ac:spMkLst>
            <pc:docMk/>
            <pc:sldMk cId="1844762644" sldId="2067"/>
            <ac:spMk id="332" creationId="{664F9A31-2CD9-4719-A62E-5D2B5A30212E}"/>
          </ac:spMkLst>
        </pc:spChg>
        <pc:spChg chg="mod">
          <ac:chgData name="Andrea Mazzini (Nokia)" userId="f1211406-0d6c-4714-b16e-a1a1af34d4da" providerId="ADAL" clId="{851F0DA2-43A0-4D2D-A201-9972ED81D662}" dt="2023-09-11T10:10:35.427" v="593" actId="1037"/>
          <ac:spMkLst>
            <pc:docMk/>
            <pc:sldMk cId="1844762644" sldId="2067"/>
            <ac:spMk id="333" creationId="{69688BDA-70B9-473C-A99A-DEB0368650A8}"/>
          </ac:spMkLst>
        </pc:spChg>
        <pc:spChg chg="mod">
          <ac:chgData name="Andrea Mazzini (Nokia)" userId="f1211406-0d6c-4714-b16e-a1a1af34d4da" providerId="ADAL" clId="{851F0DA2-43A0-4D2D-A201-9972ED81D662}" dt="2023-09-11T10:10:35.427" v="593" actId="1037"/>
          <ac:spMkLst>
            <pc:docMk/>
            <pc:sldMk cId="1844762644" sldId="2067"/>
            <ac:spMk id="335" creationId="{AD72221B-6738-4FA7-ADE5-FD27288B4212}"/>
          </ac:spMkLst>
        </pc:spChg>
        <pc:spChg chg="mod">
          <ac:chgData name="Andrea Mazzini (Nokia)" userId="f1211406-0d6c-4714-b16e-a1a1af34d4da" providerId="ADAL" clId="{851F0DA2-43A0-4D2D-A201-9972ED81D662}" dt="2023-09-11T10:10:35.427" v="593" actId="1037"/>
          <ac:spMkLst>
            <pc:docMk/>
            <pc:sldMk cId="1844762644" sldId="2067"/>
            <ac:spMk id="336" creationId="{1AAA2609-DA2C-464C-AACE-D553CCEFCCD6}"/>
          </ac:spMkLst>
        </pc:spChg>
        <pc:spChg chg="mod">
          <ac:chgData name="Andrea Mazzini (Nokia)" userId="f1211406-0d6c-4714-b16e-a1a1af34d4da" providerId="ADAL" clId="{851F0DA2-43A0-4D2D-A201-9972ED81D662}" dt="2023-09-11T10:10:35.427" v="593" actId="1037"/>
          <ac:spMkLst>
            <pc:docMk/>
            <pc:sldMk cId="1844762644" sldId="2067"/>
            <ac:spMk id="339" creationId="{19A1F079-CC28-4B90-A287-16D48CB6733E}"/>
          </ac:spMkLst>
        </pc:spChg>
        <pc:spChg chg="mod">
          <ac:chgData name="Andrea Mazzini (Nokia)" userId="f1211406-0d6c-4714-b16e-a1a1af34d4da" providerId="ADAL" clId="{851F0DA2-43A0-4D2D-A201-9972ED81D662}" dt="2023-09-11T10:10:35.427" v="593" actId="1037"/>
          <ac:spMkLst>
            <pc:docMk/>
            <pc:sldMk cId="1844762644" sldId="2067"/>
            <ac:spMk id="340" creationId="{766873DC-1B62-4FF9-A097-76883DB8CB98}"/>
          </ac:spMkLst>
        </pc:spChg>
        <pc:spChg chg="mod">
          <ac:chgData name="Andrea Mazzini (Nokia)" userId="f1211406-0d6c-4714-b16e-a1a1af34d4da" providerId="ADAL" clId="{851F0DA2-43A0-4D2D-A201-9972ED81D662}" dt="2023-09-11T10:10:35.427" v="593" actId="1037"/>
          <ac:spMkLst>
            <pc:docMk/>
            <pc:sldMk cId="1844762644" sldId="2067"/>
            <ac:spMk id="341" creationId="{A2125EB2-4415-43F6-B972-FF291447E76C}"/>
          </ac:spMkLst>
        </pc:spChg>
        <pc:spChg chg="mod">
          <ac:chgData name="Andrea Mazzini (Nokia)" userId="f1211406-0d6c-4714-b16e-a1a1af34d4da" providerId="ADAL" clId="{851F0DA2-43A0-4D2D-A201-9972ED81D662}" dt="2023-09-11T10:10:35.427" v="593" actId="1037"/>
          <ac:spMkLst>
            <pc:docMk/>
            <pc:sldMk cId="1844762644" sldId="2067"/>
            <ac:spMk id="342" creationId="{C8821DFC-257D-47E4-8195-41EDE7E623DB}"/>
          </ac:spMkLst>
        </pc:spChg>
        <pc:spChg chg="mod">
          <ac:chgData name="Andrea Mazzini (Nokia)" userId="f1211406-0d6c-4714-b16e-a1a1af34d4da" providerId="ADAL" clId="{851F0DA2-43A0-4D2D-A201-9972ED81D662}" dt="2023-09-11T10:10:35.427" v="593" actId="1037"/>
          <ac:spMkLst>
            <pc:docMk/>
            <pc:sldMk cId="1844762644" sldId="2067"/>
            <ac:spMk id="344" creationId="{38CBFF0C-0B8B-4CDD-A930-DDD51E1B5DAB}"/>
          </ac:spMkLst>
        </pc:spChg>
        <pc:spChg chg="mod">
          <ac:chgData name="Andrea Mazzini (Nokia)" userId="f1211406-0d6c-4714-b16e-a1a1af34d4da" providerId="ADAL" clId="{851F0DA2-43A0-4D2D-A201-9972ED81D662}" dt="2023-09-11T10:10:35.427" v="593" actId="1037"/>
          <ac:spMkLst>
            <pc:docMk/>
            <pc:sldMk cId="1844762644" sldId="2067"/>
            <ac:spMk id="345" creationId="{DCC80475-19B1-47FA-A260-54D6C790BC8F}"/>
          </ac:spMkLst>
        </pc:spChg>
        <pc:spChg chg="mod">
          <ac:chgData name="Andrea Mazzini (Nokia)" userId="f1211406-0d6c-4714-b16e-a1a1af34d4da" providerId="ADAL" clId="{851F0DA2-43A0-4D2D-A201-9972ED81D662}" dt="2023-09-11T10:10:35.427" v="593" actId="1037"/>
          <ac:spMkLst>
            <pc:docMk/>
            <pc:sldMk cId="1844762644" sldId="2067"/>
            <ac:spMk id="346" creationId="{9C58BB95-2772-4206-B0FE-FCD62EFEC5EA}"/>
          </ac:spMkLst>
        </pc:spChg>
        <pc:spChg chg="mod">
          <ac:chgData name="Andrea Mazzini (Nokia)" userId="f1211406-0d6c-4714-b16e-a1a1af34d4da" providerId="ADAL" clId="{851F0DA2-43A0-4D2D-A201-9972ED81D662}" dt="2023-09-11T10:10:35.427" v="593" actId="1037"/>
          <ac:spMkLst>
            <pc:docMk/>
            <pc:sldMk cId="1844762644" sldId="2067"/>
            <ac:spMk id="347" creationId="{F7C9ABEA-6276-4E84-908B-1B5F0E2E7A94}"/>
          </ac:spMkLst>
        </pc:spChg>
        <pc:spChg chg="mod">
          <ac:chgData name="Andrea Mazzini (Nokia)" userId="f1211406-0d6c-4714-b16e-a1a1af34d4da" providerId="ADAL" clId="{851F0DA2-43A0-4D2D-A201-9972ED81D662}" dt="2023-09-11T10:10:35.427" v="593" actId="1037"/>
          <ac:spMkLst>
            <pc:docMk/>
            <pc:sldMk cId="1844762644" sldId="2067"/>
            <ac:spMk id="349" creationId="{2680746C-DA83-4C37-AD58-140AC7DADF22}"/>
          </ac:spMkLst>
        </pc:spChg>
        <pc:spChg chg="mod">
          <ac:chgData name="Andrea Mazzini (Nokia)" userId="f1211406-0d6c-4714-b16e-a1a1af34d4da" providerId="ADAL" clId="{851F0DA2-43A0-4D2D-A201-9972ED81D662}" dt="2023-09-11T10:10:35.427" v="593" actId="1037"/>
          <ac:spMkLst>
            <pc:docMk/>
            <pc:sldMk cId="1844762644" sldId="2067"/>
            <ac:spMk id="350" creationId="{EAD158A9-E603-441D-81E0-1467224245DF}"/>
          </ac:spMkLst>
        </pc:spChg>
        <pc:spChg chg="mod">
          <ac:chgData name="Andrea Mazzini (Nokia)" userId="f1211406-0d6c-4714-b16e-a1a1af34d4da" providerId="ADAL" clId="{851F0DA2-43A0-4D2D-A201-9972ED81D662}" dt="2023-09-11T10:10:35.427" v="593" actId="1037"/>
          <ac:spMkLst>
            <pc:docMk/>
            <pc:sldMk cId="1844762644" sldId="2067"/>
            <ac:spMk id="351" creationId="{BCF33B5A-1F67-4DBE-AC1C-7C22ADA2D9B3}"/>
          </ac:spMkLst>
        </pc:spChg>
        <pc:spChg chg="mod">
          <ac:chgData name="Andrea Mazzini (Nokia)" userId="f1211406-0d6c-4714-b16e-a1a1af34d4da" providerId="ADAL" clId="{851F0DA2-43A0-4D2D-A201-9972ED81D662}" dt="2023-09-11T10:10:35.427" v="593" actId="1037"/>
          <ac:spMkLst>
            <pc:docMk/>
            <pc:sldMk cId="1844762644" sldId="2067"/>
            <ac:spMk id="353" creationId="{2CE405E3-57E0-45F3-AB4D-B2F185B37CFC}"/>
          </ac:spMkLst>
        </pc:spChg>
        <pc:spChg chg="mod">
          <ac:chgData name="Andrea Mazzini (Nokia)" userId="f1211406-0d6c-4714-b16e-a1a1af34d4da" providerId="ADAL" clId="{851F0DA2-43A0-4D2D-A201-9972ED81D662}" dt="2023-09-11T10:10:35.427" v="593" actId="1037"/>
          <ac:spMkLst>
            <pc:docMk/>
            <pc:sldMk cId="1844762644" sldId="2067"/>
            <ac:spMk id="354" creationId="{8B4E47FB-76F2-44BC-B1FA-BB3D3A0868E3}"/>
          </ac:spMkLst>
        </pc:spChg>
        <pc:spChg chg="mod topLvl">
          <ac:chgData name="Andrea Mazzini (Nokia)" userId="f1211406-0d6c-4714-b16e-a1a1af34d4da" providerId="ADAL" clId="{851F0DA2-43A0-4D2D-A201-9972ED81D662}" dt="2023-09-11T10:09:09.375" v="568" actId="165"/>
          <ac:spMkLst>
            <pc:docMk/>
            <pc:sldMk cId="1844762644" sldId="2067"/>
            <ac:spMk id="358" creationId="{FC2A570C-E029-4026-AD78-C0DE77C92977}"/>
          </ac:spMkLst>
        </pc:spChg>
        <pc:spChg chg="mod topLvl">
          <ac:chgData name="Andrea Mazzini (Nokia)" userId="f1211406-0d6c-4714-b16e-a1a1af34d4da" providerId="ADAL" clId="{851F0DA2-43A0-4D2D-A201-9972ED81D662}" dt="2023-09-11T10:09:09.375" v="568" actId="165"/>
          <ac:spMkLst>
            <pc:docMk/>
            <pc:sldMk cId="1844762644" sldId="2067"/>
            <ac:spMk id="378" creationId="{C673398D-49AB-4DC6-AA23-B37F928046D4}"/>
          </ac:spMkLst>
        </pc:spChg>
        <pc:spChg chg="mod topLvl">
          <ac:chgData name="Andrea Mazzini (Nokia)" userId="f1211406-0d6c-4714-b16e-a1a1af34d4da" providerId="ADAL" clId="{851F0DA2-43A0-4D2D-A201-9972ED81D662}" dt="2023-09-11T10:09:09.375" v="568" actId="165"/>
          <ac:spMkLst>
            <pc:docMk/>
            <pc:sldMk cId="1844762644" sldId="2067"/>
            <ac:spMk id="379" creationId="{BFBFF5D5-5492-4B3D-9901-BF88AB14351F}"/>
          </ac:spMkLst>
        </pc:spChg>
        <pc:spChg chg="mod topLvl">
          <ac:chgData name="Andrea Mazzini (Nokia)" userId="f1211406-0d6c-4714-b16e-a1a1af34d4da" providerId="ADAL" clId="{851F0DA2-43A0-4D2D-A201-9972ED81D662}" dt="2023-09-11T10:09:09.375" v="568" actId="165"/>
          <ac:spMkLst>
            <pc:docMk/>
            <pc:sldMk cId="1844762644" sldId="2067"/>
            <ac:spMk id="380" creationId="{6569776E-3CE8-4356-A7DD-4052D4D6EC05}"/>
          </ac:spMkLst>
        </pc:spChg>
        <pc:spChg chg="mod topLvl">
          <ac:chgData name="Andrea Mazzini (Nokia)" userId="f1211406-0d6c-4714-b16e-a1a1af34d4da" providerId="ADAL" clId="{851F0DA2-43A0-4D2D-A201-9972ED81D662}" dt="2023-09-11T10:09:09.375" v="568" actId="165"/>
          <ac:spMkLst>
            <pc:docMk/>
            <pc:sldMk cId="1844762644" sldId="2067"/>
            <ac:spMk id="381" creationId="{75D6F003-CEDB-4BB6-A0E1-6B5F591F4032}"/>
          </ac:spMkLst>
        </pc:spChg>
        <pc:spChg chg="mod">
          <ac:chgData name="Andrea Mazzini (Nokia)" userId="f1211406-0d6c-4714-b16e-a1a1af34d4da" providerId="ADAL" clId="{851F0DA2-43A0-4D2D-A201-9972ED81D662}" dt="2023-09-11T10:10:35.427" v="593" actId="1037"/>
          <ac:spMkLst>
            <pc:docMk/>
            <pc:sldMk cId="1844762644" sldId="2067"/>
            <ac:spMk id="382" creationId="{647AB3DE-FF83-433D-8DF7-6351E3751E09}"/>
          </ac:spMkLst>
        </pc:spChg>
        <pc:spChg chg="mod">
          <ac:chgData name="Andrea Mazzini (Nokia)" userId="f1211406-0d6c-4714-b16e-a1a1af34d4da" providerId="ADAL" clId="{851F0DA2-43A0-4D2D-A201-9972ED81D662}" dt="2023-09-11T10:10:35.427" v="593" actId="1037"/>
          <ac:spMkLst>
            <pc:docMk/>
            <pc:sldMk cId="1844762644" sldId="2067"/>
            <ac:spMk id="384" creationId="{3412CD20-126A-4F48-95E0-028C10D1B4CD}"/>
          </ac:spMkLst>
        </pc:spChg>
        <pc:spChg chg="mod topLvl">
          <ac:chgData name="Andrea Mazzini (Nokia)" userId="f1211406-0d6c-4714-b16e-a1a1af34d4da" providerId="ADAL" clId="{851F0DA2-43A0-4D2D-A201-9972ED81D662}" dt="2023-09-11T10:09:09.375" v="568" actId="165"/>
          <ac:spMkLst>
            <pc:docMk/>
            <pc:sldMk cId="1844762644" sldId="2067"/>
            <ac:spMk id="392" creationId="{D9E09BA6-62DA-4070-9507-4088DFFBEC7A}"/>
          </ac:spMkLst>
        </pc:spChg>
        <pc:spChg chg="mod">
          <ac:chgData name="Andrea Mazzini (Nokia)" userId="f1211406-0d6c-4714-b16e-a1a1af34d4da" providerId="ADAL" clId="{851F0DA2-43A0-4D2D-A201-9972ED81D662}" dt="2023-09-11T10:10:35.427" v="593" actId="1037"/>
          <ac:spMkLst>
            <pc:docMk/>
            <pc:sldMk cId="1844762644" sldId="2067"/>
            <ac:spMk id="394" creationId="{987B72C5-F52A-4E38-A953-8AC325919FDC}"/>
          </ac:spMkLst>
        </pc:spChg>
        <pc:spChg chg="mod topLvl">
          <ac:chgData name="Andrea Mazzini (Nokia)" userId="f1211406-0d6c-4714-b16e-a1a1af34d4da" providerId="ADAL" clId="{851F0DA2-43A0-4D2D-A201-9972ED81D662}" dt="2023-09-11T10:09:09.375" v="568" actId="165"/>
          <ac:spMkLst>
            <pc:docMk/>
            <pc:sldMk cId="1844762644" sldId="2067"/>
            <ac:spMk id="396" creationId="{6C00FEBB-AAD1-4B96-9A2A-103B6967187A}"/>
          </ac:spMkLst>
        </pc:spChg>
        <pc:spChg chg="mod topLvl">
          <ac:chgData name="Andrea Mazzini (Nokia)" userId="f1211406-0d6c-4714-b16e-a1a1af34d4da" providerId="ADAL" clId="{851F0DA2-43A0-4D2D-A201-9972ED81D662}" dt="2023-09-11T10:09:09.375" v="568" actId="165"/>
          <ac:spMkLst>
            <pc:docMk/>
            <pc:sldMk cId="1844762644" sldId="2067"/>
            <ac:spMk id="397" creationId="{6F504C01-403A-4A69-B192-91E79E7473AF}"/>
          </ac:spMkLst>
        </pc:spChg>
        <pc:spChg chg="mod topLvl">
          <ac:chgData name="Andrea Mazzini (Nokia)" userId="f1211406-0d6c-4714-b16e-a1a1af34d4da" providerId="ADAL" clId="{851F0DA2-43A0-4D2D-A201-9972ED81D662}" dt="2023-09-11T10:09:15.163" v="569" actId="164"/>
          <ac:spMkLst>
            <pc:docMk/>
            <pc:sldMk cId="1844762644" sldId="2067"/>
            <ac:spMk id="398" creationId="{B36FB514-8067-48F7-9A01-A0343E4E14B4}"/>
          </ac:spMkLst>
        </pc:spChg>
        <pc:spChg chg="mod topLvl">
          <ac:chgData name="Andrea Mazzini (Nokia)" userId="f1211406-0d6c-4714-b16e-a1a1af34d4da" providerId="ADAL" clId="{851F0DA2-43A0-4D2D-A201-9972ED81D662}" dt="2023-09-11T10:09:09.375" v="568" actId="165"/>
          <ac:spMkLst>
            <pc:docMk/>
            <pc:sldMk cId="1844762644" sldId="2067"/>
            <ac:spMk id="399" creationId="{542C1D44-C80D-41B0-AF9E-DBA2A95AC5B0}"/>
          </ac:spMkLst>
        </pc:spChg>
        <pc:spChg chg="mod topLvl">
          <ac:chgData name="Andrea Mazzini (Nokia)" userId="f1211406-0d6c-4714-b16e-a1a1af34d4da" providerId="ADAL" clId="{851F0DA2-43A0-4D2D-A201-9972ED81D662}" dt="2023-09-11T10:09:15.163" v="569" actId="164"/>
          <ac:spMkLst>
            <pc:docMk/>
            <pc:sldMk cId="1844762644" sldId="2067"/>
            <ac:spMk id="400" creationId="{E40D5929-9D61-400A-9A47-9B61E4AE47D2}"/>
          </ac:spMkLst>
        </pc:spChg>
        <pc:spChg chg="mod topLvl">
          <ac:chgData name="Andrea Mazzini (Nokia)" userId="f1211406-0d6c-4714-b16e-a1a1af34d4da" providerId="ADAL" clId="{851F0DA2-43A0-4D2D-A201-9972ED81D662}" dt="2023-09-11T10:09:09.375" v="568" actId="165"/>
          <ac:spMkLst>
            <pc:docMk/>
            <pc:sldMk cId="1844762644" sldId="2067"/>
            <ac:spMk id="401" creationId="{755417FE-EE94-4E50-B8A5-15B5AF8C1252}"/>
          </ac:spMkLst>
        </pc:spChg>
        <pc:spChg chg="mod topLvl">
          <ac:chgData name="Andrea Mazzini (Nokia)" userId="f1211406-0d6c-4714-b16e-a1a1af34d4da" providerId="ADAL" clId="{851F0DA2-43A0-4D2D-A201-9972ED81D662}" dt="2023-09-11T10:09:09.375" v="568" actId="165"/>
          <ac:spMkLst>
            <pc:docMk/>
            <pc:sldMk cId="1844762644" sldId="2067"/>
            <ac:spMk id="402" creationId="{F71C7173-1294-4D51-88FB-4F118A5155B0}"/>
          </ac:spMkLst>
        </pc:spChg>
        <pc:spChg chg="mod topLvl">
          <ac:chgData name="Andrea Mazzini (Nokia)" userId="f1211406-0d6c-4714-b16e-a1a1af34d4da" providerId="ADAL" clId="{851F0DA2-43A0-4D2D-A201-9972ED81D662}" dt="2023-09-11T10:09:15.163" v="569" actId="164"/>
          <ac:spMkLst>
            <pc:docMk/>
            <pc:sldMk cId="1844762644" sldId="2067"/>
            <ac:spMk id="403" creationId="{2410DD55-7D7F-401D-BAAF-C7F8F061A93D}"/>
          </ac:spMkLst>
        </pc:spChg>
        <pc:spChg chg="mod topLvl">
          <ac:chgData name="Andrea Mazzini (Nokia)" userId="f1211406-0d6c-4714-b16e-a1a1af34d4da" providerId="ADAL" clId="{851F0DA2-43A0-4D2D-A201-9972ED81D662}" dt="2023-09-11T10:09:09.375" v="568" actId="165"/>
          <ac:spMkLst>
            <pc:docMk/>
            <pc:sldMk cId="1844762644" sldId="2067"/>
            <ac:spMk id="404" creationId="{DACFC456-1E66-4C08-AE2D-2B5873802F96}"/>
          </ac:spMkLst>
        </pc:spChg>
        <pc:spChg chg="mod topLvl">
          <ac:chgData name="Andrea Mazzini (Nokia)" userId="f1211406-0d6c-4714-b16e-a1a1af34d4da" providerId="ADAL" clId="{851F0DA2-43A0-4D2D-A201-9972ED81D662}" dt="2023-09-11T10:09:09.375" v="568" actId="165"/>
          <ac:spMkLst>
            <pc:docMk/>
            <pc:sldMk cId="1844762644" sldId="2067"/>
            <ac:spMk id="405" creationId="{4347C013-117E-4AAB-A610-355116997148}"/>
          </ac:spMkLst>
        </pc:spChg>
        <pc:spChg chg="mod topLvl">
          <ac:chgData name="Andrea Mazzini (Nokia)" userId="f1211406-0d6c-4714-b16e-a1a1af34d4da" providerId="ADAL" clId="{851F0DA2-43A0-4D2D-A201-9972ED81D662}" dt="2023-09-11T10:09:09.375" v="568" actId="165"/>
          <ac:spMkLst>
            <pc:docMk/>
            <pc:sldMk cId="1844762644" sldId="2067"/>
            <ac:spMk id="406" creationId="{98EF3E20-895B-49B1-8316-5562DAF3D72C}"/>
          </ac:spMkLst>
        </pc:spChg>
        <pc:spChg chg="mod topLvl">
          <ac:chgData name="Andrea Mazzini (Nokia)" userId="f1211406-0d6c-4714-b16e-a1a1af34d4da" providerId="ADAL" clId="{851F0DA2-43A0-4D2D-A201-9972ED81D662}" dt="2023-09-11T10:09:09.375" v="568" actId="165"/>
          <ac:spMkLst>
            <pc:docMk/>
            <pc:sldMk cId="1844762644" sldId="2067"/>
            <ac:spMk id="407" creationId="{E97CB416-4F2F-43E9-8C48-89FED7762038}"/>
          </ac:spMkLst>
        </pc:spChg>
        <pc:spChg chg="mod topLvl">
          <ac:chgData name="Andrea Mazzini (Nokia)" userId="f1211406-0d6c-4714-b16e-a1a1af34d4da" providerId="ADAL" clId="{851F0DA2-43A0-4D2D-A201-9972ED81D662}" dt="2023-09-11T10:09:09.375" v="568" actId="165"/>
          <ac:spMkLst>
            <pc:docMk/>
            <pc:sldMk cId="1844762644" sldId="2067"/>
            <ac:spMk id="408" creationId="{02995258-7583-446E-951F-104072CF04FC}"/>
          </ac:spMkLst>
        </pc:spChg>
        <pc:spChg chg="mod topLvl">
          <ac:chgData name="Andrea Mazzini (Nokia)" userId="f1211406-0d6c-4714-b16e-a1a1af34d4da" providerId="ADAL" clId="{851F0DA2-43A0-4D2D-A201-9972ED81D662}" dt="2023-09-11T10:09:09.375" v="568" actId="165"/>
          <ac:spMkLst>
            <pc:docMk/>
            <pc:sldMk cId="1844762644" sldId="2067"/>
            <ac:spMk id="409" creationId="{9D6851AF-B922-4EFE-9A08-F577B47FC5A5}"/>
          </ac:spMkLst>
        </pc:spChg>
        <pc:spChg chg="mod topLvl">
          <ac:chgData name="Andrea Mazzini (Nokia)" userId="f1211406-0d6c-4714-b16e-a1a1af34d4da" providerId="ADAL" clId="{851F0DA2-43A0-4D2D-A201-9972ED81D662}" dt="2023-09-11T10:09:09.375" v="568" actId="165"/>
          <ac:spMkLst>
            <pc:docMk/>
            <pc:sldMk cId="1844762644" sldId="2067"/>
            <ac:spMk id="410" creationId="{8D4AB2B9-8D6D-400B-ACAC-869DE582B3FD}"/>
          </ac:spMkLst>
        </pc:spChg>
        <pc:spChg chg="mod topLvl">
          <ac:chgData name="Andrea Mazzini (Nokia)" userId="f1211406-0d6c-4714-b16e-a1a1af34d4da" providerId="ADAL" clId="{851F0DA2-43A0-4D2D-A201-9972ED81D662}" dt="2023-09-11T10:09:09.375" v="568" actId="165"/>
          <ac:spMkLst>
            <pc:docMk/>
            <pc:sldMk cId="1844762644" sldId="2067"/>
            <ac:spMk id="411" creationId="{11CBD2BB-1353-492B-8D00-A50EE7C73F76}"/>
          </ac:spMkLst>
        </pc:spChg>
        <pc:spChg chg="mod topLvl">
          <ac:chgData name="Andrea Mazzini (Nokia)" userId="f1211406-0d6c-4714-b16e-a1a1af34d4da" providerId="ADAL" clId="{851F0DA2-43A0-4D2D-A201-9972ED81D662}" dt="2023-09-11T10:09:09.375" v="568" actId="165"/>
          <ac:spMkLst>
            <pc:docMk/>
            <pc:sldMk cId="1844762644" sldId="2067"/>
            <ac:spMk id="412" creationId="{195D431D-C495-4B05-9F48-65F09D60C03E}"/>
          </ac:spMkLst>
        </pc:spChg>
        <pc:spChg chg="mod topLvl">
          <ac:chgData name="Andrea Mazzini (Nokia)" userId="f1211406-0d6c-4714-b16e-a1a1af34d4da" providerId="ADAL" clId="{851F0DA2-43A0-4D2D-A201-9972ED81D662}" dt="2023-09-11T10:09:09.375" v="568" actId="165"/>
          <ac:spMkLst>
            <pc:docMk/>
            <pc:sldMk cId="1844762644" sldId="2067"/>
            <ac:spMk id="417" creationId="{D21712C9-CE45-402C-A1ED-8DD920604FAA}"/>
          </ac:spMkLst>
        </pc:spChg>
        <pc:spChg chg="mod topLvl">
          <ac:chgData name="Andrea Mazzini (Nokia)" userId="f1211406-0d6c-4714-b16e-a1a1af34d4da" providerId="ADAL" clId="{851F0DA2-43A0-4D2D-A201-9972ED81D662}" dt="2023-09-11T10:09:09.375" v="568" actId="165"/>
          <ac:spMkLst>
            <pc:docMk/>
            <pc:sldMk cId="1844762644" sldId="2067"/>
            <ac:spMk id="418" creationId="{DD2C37D4-47BA-42EF-9B4F-D9003526A79B}"/>
          </ac:spMkLst>
        </pc:spChg>
        <pc:spChg chg="mod topLvl">
          <ac:chgData name="Andrea Mazzini (Nokia)" userId="f1211406-0d6c-4714-b16e-a1a1af34d4da" providerId="ADAL" clId="{851F0DA2-43A0-4D2D-A201-9972ED81D662}" dt="2023-09-11T10:09:09.375" v="568" actId="165"/>
          <ac:spMkLst>
            <pc:docMk/>
            <pc:sldMk cId="1844762644" sldId="2067"/>
            <ac:spMk id="419" creationId="{297F6C1C-2782-4CB5-9F01-6746C0812178}"/>
          </ac:spMkLst>
        </pc:spChg>
        <pc:spChg chg="mod topLvl">
          <ac:chgData name="Andrea Mazzini (Nokia)" userId="f1211406-0d6c-4714-b16e-a1a1af34d4da" providerId="ADAL" clId="{851F0DA2-43A0-4D2D-A201-9972ED81D662}" dt="2023-09-11T10:09:09.375" v="568" actId="165"/>
          <ac:spMkLst>
            <pc:docMk/>
            <pc:sldMk cId="1844762644" sldId="2067"/>
            <ac:spMk id="420" creationId="{74A39F6A-06CA-4E23-BE21-E2284D8BC0E8}"/>
          </ac:spMkLst>
        </pc:spChg>
        <pc:spChg chg="mod topLvl">
          <ac:chgData name="Andrea Mazzini (Nokia)" userId="f1211406-0d6c-4714-b16e-a1a1af34d4da" providerId="ADAL" clId="{851F0DA2-43A0-4D2D-A201-9972ED81D662}" dt="2023-09-11T10:09:09.375" v="568" actId="165"/>
          <ac:spMkLst>
            <pc:docMk/>
            <pc:sldMk cId="1844762644" sldId="2067"/>
            <ac:spMk id="421" creationId="{780C8EAD-2570-449C-839B-EDC120431ABE}"/>
          </ac:spMkLst>
        </pc:spChg>
        <pc:spChg chg="mod topLvl">
          <ac:chgData name="Andrea Mazzini (Nokia)" userId="f1211406-0d6c-4714-b16e-a1a1af34d4da" providerId="ADAL" clId="{851F0DA2-43A0-4D2D-A201-9972ED81D662}" dt="2023-09-11T10:09:09.375" v="568" actId="165"/>
          <ac:spMkLst>
            <pc:docMk/>
            <pc:sldMk cId="1844762644" sldId="2067"/>
            <ac:spMk id="425" creationId="{5933164A-0580-4CBB-9B8B-C06467A3F9B0}"/>
          </ac:spMkLst>
        </pc:spChg>
        <pc:spChg chg="mod topLvl">
          <ac:chgData name="Andrea Mazzini (Nokia)" userId="f1211406-0d6c-4714-b16e-a1a1af34d4da" providerId="ADAL" clId="{851F0DA2-43A0-4D2D-A201-9972ED81D662}" dt="2023-09-11T10:09:09.375" v="568" actId="165"/>
          <ac:spMkLst>
            <pc:docMk/>
            <pc:sldMk cId="1844762644" sldId="2067"/>
            <ac:spMk id="426" creationId="{01195C80-6322-42CD-8187-F4B1A3160081}"/>
          </ac:spMkLst>
        </pc:spChg>
        <pc:spChg chg="mod topLvl">
          <ac:chgData name="Andrea Mazzini (Nokia)" userId="f1211406-0d6c-4714-b16e-a1a1af34d4da" providerId="ADAL" clId="{851F0DA2-43A0-4D2D-A201-9972ED81D662}" dt="2023-09-11T10:09:09.375" v="568" actId="165"/>
          <ac:spMkLst>
            <pc:docMk/>
            <pc:sldMk cId="1844762644" sldId="2067"/>
            <ac:spMk id="427" creationId="{80BABDAE-5BA0-4F7F-8E72-2745A38FADC8}"/>
          </ac:spMkLst>
        </pc:spChg>
        <pc:spChg chg="mod">
          <ac:chgData name="Andrea Mazzini (Nokia)" userId="f1211406-0d6c-4714-b16e-a1a1af34d4da" providerId="ADAL" clId="{851F0DA2-43A0-4D2D-A201-9972ED81D662}" dt="2023-09-11T10:10:35.427" v="593" actId="1037"/>
          <ac:spMkLst>
            <pc:docMk/>
            <pc:sldMk cId="1844762644" sldId="2067"/>
            <ac:spMk id="429" creationId="{D5351D78-9760-4D42-994F-826E72936CA7}"/>
          </ac:spMkLst>
        </pc:spChg>
        <pc:spChg chg="mod topLvl">
          <ac:chgData name="Andrea Mazzini (Nokia)" userId="f1211406-0d6c-4714-b16e-a1a1af34d4da" providerId="ADAL" clId="{851F0DA2-43A0-4D2D-A201-9972ED81D662}" dt="2023-09-11T10:09:09.375" v="568" actId="165"/>
          <ac:spMkLst>
            <pc:docMk/>
            <pc:sldMk cId="1844762644" sldId="2067"/>
            <ac:spMk id="431" creationId="{C54F972B-A04C-4F23-B14A-C6923AEC391A}"/>
          </ac:spMkLst>
        </pc:spChg>
        <pc:spChg chg="mod topLvl">
          <ac:chgData name="Andrea Mazzini (Nokia)" userId="f1211406-0d6c-4714-b16e-a1a1af34d4da" providerId="ADAL" clId="{851F0DA2-43A0-4D2D-A201-9972ED81D662}" dt="2023-09-11T10:09:09.375" v="568" actId="165"/>
          <ac:spMkLst>
            <pc:docMk/>
            <pc:sldMk cId="1844762644" sldId="2067"/>
            <ac:spMk id="432" creationId="{6BF0E251-E415-4097-AE90-B41C01059DBF}"/>
          </ac:spMkLst>
        </pc:spChg>
        <pc:spChg chg="mod topLvl">
          <ac:chgData name="Andrea Mazzini (Nokia)" userId="f1211406-0d6c-4714-b16e-a1a1af34d4da" providerId="ADAL" clId="{851F0DA2-43A0-4D2D-A201-9972ED81D662}" dt="2023-09-11T10:09:09.375" v="568" actId="165"/>
          <ac:spMkLst>
            <pc:docMk/>
            <pc:sldMk cId="1844762644" sldId="2067"/>
            <ac:spMk id="433" creationId="{541F2E7C-1787-4D01-B610-F26BC78AAE1D}"/>
          </ac:spMkLst>
        </pc:spChg>
        <pc:spChg chg="mod topLvl">
          <ac:chgData name="Andrea Mazzini (Nokia)" userId="f1211406-0d6c-4714-b16e-a1a1af34d4da" providerId="ADAL" clId="{851F0DA2-43A0-4D2D-A201-9972ED81D662}" dt="2023-09-11T10:09:09.375" v="568" actId="165"/>
          <ac:spMkLst>
            <pc:docMk/>
            <pc:sldMk cId="1844762644" sldId="2067"/>
            <ac:spMk id="434" creationId="{7018F0F6-D9B5-4521-AB5C-43FBBCDDCAF6}"/>
          </ac:spMkLst>
        </pc:spChg>
        <pc:spChg chg="mod">
          <ac:chgData name="Andrea Mazzini (Nokia)" userId="f1211406-0d6c-4714-b16e-a1a1af34d4da" providerId="ADAL" clId="{851F0DA2-43A0-4D2D-A201-9972ED81D662}" dt="2023-09-11T10:09:09.375" v="568" actId="165"/>
          <ac:spMkLst>
            <pc:docMk/>
            <pc:sldMk cId="1844762644" sldId="2067"/>
            <ac:spMk id="435" creationId="{423F2B77-D877-4FA7-860F-FDD5852D6EAC}"/>
          </ac:spMkLst>
        </pc:spChg>
        <pc:spChg chg="mod">
          <ac:chgData name="Andrea Mazzini (Nokia)" userId="f1211406-0d6c-4714-b16e-a1a1af34d4da" providerId="ADAL" clId="{851F0DA2-43A0-4D2D-A201-9972ED81D662}" dt="2023-09-11T10:09:09.375" v="568" actId="165"/>
          <ac:spMkLst>
            <pc:docMk/>
            <pc:sldMk cId="1844762644" sldId="2067"/>
            <ac:spMk id="436" creationId="{6062BFD7-5AE1-42DF-AB63-06EB240EE157}"/>
          </ac:spMkLst>
        </pc:spChg>
        <pc:spChg chg="mod">
          <ac:chgData name="Andrea Mazzini (Nokia)" userId="f1211406-0d6c-4714-b16e-a1a1af34d4da" providerId="ADAL" clId="{851F0DA2-43A0-4D2D-A201-9972ED81D662}" dt="2023-09-11T10:09:09.375" v="568" actId="165"/>
          <ac:spMkLst>
            <pc:docMk/>
            <pc:sldMk cId="1844762644" sldId="2067"/>
            <ac:spMk id="437" creationId="{9FBDD241-FE83-4D6B-9B37-C9BC4D40233E}"/>
          </ac:spMkLst>
        </pc:spChg>
        <pc:spChg chg="mod">
          <ac:chgData name="Andrea Mazzini (Nokia)" userId="f1211406-0d6c-4714-b16e-a1a1af34d4da" providerId="ADAL" clId="{851F0DA2-43A0-4D2D-A201-9972ED81D662}" dt="2023-09-11T10:09:09.375" v="568" actId="165"/>
          <ac:spMkLst>
            <pc:docMk/>
            <pc:sldMk cId="1844762644" sldId="2067"/>
            <ac:spMk id="438" creationId="{D9677509-A14F-4949-B71D-A1BBF03C6597}"/>
          </ac:spMkLst>
        </pc:spChg>
        <pc:spChg chg="mod">
          <ac:chgData name="Andrea Mazzini (Nokia)" userId="f1211406-0d6c-4714-b16e-a1a1af34d4da" providerId="ADAL" clId="{851F0DA2-43A0-4D2D-A201-9972ED81D662}" dt="2023-09-11T10:09:09.375" v="568" actId="165"/>
          <ac:spMkLst>
            <pc:docMk/>
            <pc:sldMk cId="1844762644" sldId="2067"/>
            <ac:spMk id="439" creationId="{F16623E7-DED8-4C1C-BBC8-7FA0714751F0}"/>
          </ac:spMkLst>
        </pc:spChg>
        <pc:spChg chg="mod">
          <ac:chgData name="Andrea Mazzini (Nokia)" userId="f1211406-0d6c-4714-b16e-a1a1af34d4da" providerId="ADAL" clId="{851F0DA2-43A0-4D2D-A201-9972ED81D662}" dt="2023-09-11T10:10:35.427" v="593" actId="1037"/>
          <ac:spMkLst>
            <pc:docMk/>
            <pc:sldMk cId="1844762644" sldId="2067"/>
            <ac:spMk id="441" creationId="{72267B95-F660-4BD4-A13C-ED7A729CE849}"/>
          </ac:spMkLst>
        </pc:spChg>
        <pc:spChg chg="mod">
          <ac:chgData name="Andrea Mazzini (Nokia)" userId="f1211406-0d6c-4714-b16e-a1a1af34d4da" providerId="ADAL" clId="{851F0DA2-43A0-4D2D-A201-9972ED81D662}" dt="2023-09-11T10:09:09.375" v="568" actId="165"/>
          <ac:spMkLst>
            <pc:docMk/>
            <pc:sldMk cId="1844762644" sldId="2067"/>
            <ac:spMk id="443" creationId="{3D7AECFB-AA54-482D-84A0-8190A2C9A6A2}"/>
          </ac:spMkLst>
        </pc:spChg>
        <pc:spChg chg="mod">
          <ac:chgData name="Andrea Mazzini (Nokia)" userId="f1211406-0d6c-4714-b16e-a1a1af34d4da" providerId="ADAL" clId="{851F0DA2-43A0-4D2D-A201-9972ED81D662}" dt="2023-09-11T10:10:35.427" v="593" actId="1037"/>
          <ac:spMkLst>
            <pc:docMk/>
            <pc:sldMk cId="1844762644" sldId="2067"/>
            <ac:spMk id="446" creationId="{05245B48-7213-472C-9921-CE1F01354623}"/>
          </ac:spMkLst>
        </pc:spChg>
        <pc:spChg chg="mod">
          <ac:chgData name="Andrea Mazzini (Nokia)" userId="f1211406-0d6c-4714-b16e-a1a1af34d4da" providerId="ADAL" clId="{851F0DA2-43A0-4D2D-A201-9972ED81D662}" dt="2023-09-11T10:09:09.375" v="568" actId="165"/>
          <ac:spMkLst>
            <pc:docMk/>
            <pc:sldMk cId="1844762644" sldId="2067"/>
            <ac:spMk id="447" creationId="{B6B2E2C6-6E90-4BF8-8EBC-F2BD5AFEC96E}"/>
          </ac:spMkLst>
        </pc:spChg>
        <pc:spChg chg="mod">
          <ac:chgData name="Andrea Mazzini (Nokia)" userId="f1211406-0d6c-4714-b16e-a1a1af34d4da" providerId="ADAL" clId="{851F0DA2-43A0-4D2D-A201-9972ED81D662}" dt="2023-09-11T10:10:35.427" v="593" actId="1037"/>
          <ac:spMkLst>
            <pc:docMk/>
            <pc:sldMk cId="1844762644" sldId="2067"/>
            <ac:spMk id="449" creationId="{A3715F4F-0FCD-4E7F-A32D-E48101F05D4A}"/>
          </ac:spMkLst>
        </pc:spChg>
        <pc:spChg chg="mod">
          <ac:chgData name="Andrea Mazzini (Nokia)" userId="f1211406-0d6c-4714-b16e-a1a1af34d4da" providerId="ADAL" clId="{851F0DA2-43A0-4D2D-A201-9972ED81D662}" dt="2023-09-11T10:10:35.427" v="593" actId="1037"/>
          <ac:spMkLst>
            <pc:docMk/>
            <pc:sldMk cId="1844762644" sldId="2067"/>
            <ac:spMk id="451" creationId="{F319C960-D1B8-48A5-95D4-C43B46976CD8}"/>
          </ac:spMkLst>
        </pc:spChg>
        <pc:spChg chg="mod">
          <ac:chgData name="Andrea Mazzini (Nokia)" userId="f1211406-0d6c-4714-b16e-a1a1af34d4da" providerId="ADAL" clId="{851F0DA2-43A0-4D2D-A201-9972ED81D662}" dt="2023-09-11T10:09:09.375" v="568" actId="165"/>
          <ac:spMkLst>
            <pc:docMk/>
            <pc:sldMk cId="1844762644" sldId="2067"/>
            <ac:spMk id="457" creationId="{59E6018F-685D-4102-9EC5-3341772D9E48}"/>
          </ac:spMkLst>
        </pc:spChg>
        <pc:spChg chg="mod">
          <ac:chgData name="Andrea Mazzini (Nokia)" userId="f1211406-0d6c-4714-b16e-a1a1af34d4da" providerId="ADAL" clId="{851F0DA2-43A0-4D2D-A201-9972ED81D662}" dt="2023-09-11T10:10:35.427" v="593" actId="1037"/>
          <ac:spMkLst>
            <pc:docMk/>
            <pc:sldMk cId="1844762644" sldId="2067"/>
            <ac:spMk id="458" creationId="{2AD0F801-4CE6-455C-8EBB-FFE125FFC0A1}"/>
          </ac:spMkLst>
        </pc:spChg>
        <pc:spChg chg="mod">
          <ac:chgData name="Andrea Mazzini (Nokia)" userId="f1211406-0d6c-4714-b16e-a1a1af34d4da" providerId="ADAL" clId="{851F0DA2-43A0-4D2D-A201-9972ED81D662}" dt="2023-09-11T10:09:09.375" v="568" actId="165"/>
          <ac:spMkLst>
            <pc:docMk/>
            <pc:sldMk cId="1844762644" sldId="2067"/>
            <ac:spMk id="459" creationId="{10018190-EBDC-485F-BD9C-657C35581D2B}"/>
          </ac:spMkLst>
        </pc:spChg>
        <pc:spChg chg="mod">
          <ac:chgData name="Andrea Mazzini (Nokia)" userId="f1211406-0d6c-4714-b16e-a1a1af34d4da" providerId="ADAL" clId="{851F0DA2-43A0-4D2D-A201-9972ED81D662}" dt="2023-09-11T10:09:09.375" v="568" actId="165"/>
          <ac:spMkLst>
            <pc:docMk/>
            <pc:sldMk cId="1844762644" sldId="2067"/>
            <ac:spMk id="460" creationId="{25472BBA-E1B8-4D57-AD6B-CE6C60A8D077}"/>
          </ac:spMkLst>
        </pc:spChg>
        <pc:spChg chg="mod">
          <ac:chgData name="Andrea Mazzini (Nokia)" userId="f1211406-0d6c-4714-b16e-a1a1af34d4da" providerId="ADAL" clId="{851F0DA2-43A0-4D2D-A201-9972ED81D662}" dt="2023-09-11T10:09:09.375" v="568" actId="165"/>
          <ac:spMkLst>
            <pc:docMk/>
            <pc:sldMk cId="1844762644" sldId="2067"/>
            <ac:spMk id="461" creationId="{EEB19AC2-1BF9-4DDB-B02F-6686549B5B73}"/>
          </ac:spMkLst>
        </pc:spChg>
        <pc:spChg chg="mod">
          <ac:chgData name="Andrea Mazzini (Nokia)" userId="f1211406-0d6c-4714-b16e-a1a1af34d4da" providerId="ADAL" clId="{851F0DA2-43A0-4D2D-A201-9972ED81D662}" dt="2023-09-11T10:09:09.375" v="568" actId="165"/>
          <ac:spMkLst>
            <pc:docMk/>
            <pc:sldMk cId="1844762644" sldId="2067"/>
            <ac:spMk id="462" creationId="{6C3429BB-5343-48A6-8BFF-1B26F22D55EB}"/>
          </ac:spMkLst>
        </pc:spChg>
        <pc:spChg chg="mod">
          <ac:chgData name="Andrea Mazzini (Nokia)" userId="f1211406-0d6c-4714-b16e-a1a1af34d4da" providerId="ADAL" clId="{851F0DA2-43A0-4D2D-A201-9972ED81D662}" dt="2023-09-11T10:09:09.375" v="568" actId="165"/>
          <ac:spMkLst>
            <pc:docMk/>
            <pc:sldMk cId="1844762644" sldId="2067"/>
            <ac:spMk id="463" creationId="{86EFDD29-1E20-4298-8295-25345CBBE936}"/>
          </ac:spMkLst>
        </pc:spChg>
        <pc:spChg chg="mod">
          <ac:chgData name="Andrea Mazzini (Nokia)" userId="f1211406-0d6c-4714-b16e-a1a1af34d4da" providerId="ADAL" clId="{851F0DA2-43A0-4D2D-A201-9972ED81D662}" dt="2023-09-11T10:09:09.375" v="568" actId="165"/>
          <ac:spMkLst>
            <pc:docMk/>
            <pc:sldMk cId="1844762644" sldId="2067"/>
            <ac:spMk id="464" creationId="{99CECAE1-8D4F-4018-A02F-80D1435F43EA}"/>
          </ac:spMkLst>
        </pc:spChg>
        <pc:spChg chg="mod">
          <ac:chgData name="Andrea Mazzini (Nokia)" userId="f1211406-0d6c-4714-b16e-a1a1af34d4da" providerId="ADAL" clId="{851F0DA2-43A0-4D2D-A201-9972ED81D662}" dt="2023-09-11T10:09:09.375" v="568" actId="165"/>
          <ac:spMkLst>
            <pc:docMk/>
            <pc:sldMk cId="1844762644" sldId="2067"/>
            <ac:spMk id="466" creationId="{E48F747C-02B7-4887-9955-31530EAF93C8}"/>
          </ac:spMkLst>
        </pc:spChg>
        <pc:spChg chg="mod">
          <ac:chgData name="Andrea Mazzini (Nokia)" userId="f1211406-0d6c-4714-b16e-a1a1af34d4da" providerId="ADAL" clId="{851F0DA2-43A0-4D2D-A201-9972ED81D662}" dt="2023-09-11T10:09:09.375" v="568" actId="165"/>
          <ac:spMkLst>
            <pc:docMk/>
            <pc:sldMk cId="1844762644" sldId="2067"/>
            <ac:spMk id="471" creationId="{D2E0AC24-C096-4C8E-85A3-A5F8AF3BB690}"/>
          </ac:spMkLst>
        </pc:spChg>
        <pc:spChg chg="mod">
          <ac:chgData name="Andrea Mazzini (Nokia)" userId="f1211406-0d6c-4714-b16e-a1a1af34d4da" providerId="ADAL" clId="{851F0DA2-43A0-4D2D-A201-9972ED81D662}" dt="2023-09-11T10:09:09.375" v="568" actId="165"/>
          <ac:spMkLst>
            <pc:docMk/>
            <pc:sldMk cId="1844762644" sldId="2067"/>
            <ac:spMk id="474" creationId="{59A45688-8B25-48F1-BD8E-25B0CEB7D78D}"/>
          </ac:spMkLst>
        </pc:spChg>
        <pc:spChg chg="mod">
          <ac:chgData name="Andrea Mazzini (Nokia)" userId="f1211406-0d6c-4714-b16e-a1a1af34d4da" providerId="ADAL" clId="{851F0DA2-43A0-4D2D-A201-9972ED81D662}" dt="2023-09-11T10:09:09.375" v="568" actId="165"/>
          <ac:spMkLst>
            <pc:docMk/>
            <pc:sldMk cId="1844762644" sldId="2067"/>
            <ac:spMk id="475" creationId="{25A08053-4F51-4233-AB6F-FC1178456F39}"/>
          </ac:spMkLst>
        </pc:spChg>
        <pc:spChg chg="mod">
          <ac:chgData name="Andrea Mazzini (Nokia)" userId="f1211406-0d6c-4714-b16e-a1a1af34d4da" providerId="ADAL" clId="{851F0DA2-43A0-4D2D-A201-9972ED81D662}" dt="2023-09-11T10:10:35.427" v="593" actId="1037"/>
          <ac:spMkLst>
            <pc:docMk/>
            <pc:sldMk cId="1844762644" sldId="2067"/>
            <ac:spMk id="483" creationId="{CE592C0F-1365-4BE9-B5DA-DB19A1079DF2}"/>
          </ac:spMkLst>
        </pc:spChg>
        <pc:spChg chg="mod">
          <ac:chgData name="Andrea Mazzini (Nokia)" userId="f1211406-0d6c-4714-b16e-a1a1af34d4da" providerId="ADAL" clId="{851F0DA2-43A0-4D2D-A201-9972ED81D662}" dt="2023-09-11T10:10:35.427" v="593" actId="1037"/>
          <ac:spMkLst>
            <pc:docMk/>
            <pc:sldMk cId="1844762644" sldId="2067"/>
            <ac:spMk id="484" creationId="{6A94B204-CD86-4991-977D-140013C2E17A}"/>
          </ac:spMkLst>
        </pc:spChg>
        <pc:spChg chg="mod">
          <ac:chgData name="Andrea Mazzini (Nokia)" userId="f1211406-0d6c-4714-b16e-a1a1af34d4da" providerId="ADAL" clId="{851F0DA2-43A0-4D2D-A201-9972ED81D662}" dt="2023-09-11T10:10:35.427" v="593" actId="1037"/>
          <ac:spMkLst>
            <pc:docMk/>
            <pc:sldMk cId="1844762644" sldId="2067"/>
            <ac:spMk id="486" creationId="{A62C68B0-5F87-4F1C-897B-8436BDF7A9E9}"/>
          </ac:spMkLst>
        </pc:spChg>
        <pc:spChg chg="mod">
          <ac:chgData name="Andrea Mazzini (Nokia)" userId="f1211406-0d6c-4714-b16e-a1a1af34d4da" providerId="ADAL" clId="{851F0DA2-43A0-4D2D-A201-9972ED81D662}" dt="2023-09-11T10:10:35.427" v="593" actId="1037"/>
          <ac:spMkLst>
            <pc:docMk/>
            <pc:sldMk cId="1844762644" sldId="2067"/>
            <ac:spMk id="496" creationId="{8519AC13-5680-4F6D-8D69-AD2BEF661EB8}"/>
          </ac:spMkLst>
        </pc:spChg>
        <pc:spChg chg="mod">
          <ac:chgData name="Andrea Mazzini (Nokia)" userId="f1211406-0d6c-4714-b16e-a1a1af34d4da" providerId="ADAL" clId="{851F0DA2-43A0-4D2D-A201-9972ED81D662}" dt="2023-09-11T10:10:35.427" v="593" actId="1037"/>
          <ac:spMkLst>
            <pc:docMk/>
            <pc:sldMk cId="1844762644" sldId="2067"/>
            <ac:spMk id="497" creationId="{E45F2CE2-D1EA-4B5A-98FB-6F33F895FC8D}"/>
          </ac:spMkLst>
        </pc:spChg>
        <pc:spChg chg="mod">
          <ac:chgData name="Andrea Mazzini (Nokia)" userId="f1211406-0d6c-4714-b16e-a1a1af34d4da" providerId="ADAL" clId="{851F0DA2-43A0-4D2D-A201-9972ED81D662}" dt="2023-09-11T10:10:35.427" v="593" actId="1037"/>
          <ac:spMkLst>
            <pc:docMk/>
            <pc:sldMk cId="1844762644" sldId="2067"/>
            <ac:spMk id="500" creationId="{918DF0EE-1F57-4341-8C3A-D9FC64222DB5}"/>
          </ac:spMkLst>
        </pc:spChg>
        <pc:spChg chg="mod">
          <ac:chgData name="Andrea Mazzini (Nokia)" userId="f1211406-0d6c-4714-b16e-a1a1af34d4da" providerId="ADAL" clId="{851F0DA2-43A0-4D2D-A201-9972ED81D662}" dt="2023-09-11T10:10:35.427" v="593" actId="1037"/>
          <ac:spMkLst>
            <pc:docMk/>
            <pc:sldMk cId="1844762644" sldId="2067"/>
            <ac:spMk id="502" creationId="{F3373621-737D-4163-9094-297325CA2E15}"/>
          </ac:spMkLst>
        </pc:spChg>
        <pc:spChg chg="mod">
          <ac:chgData name="Andrea Mazzini (Nokia)" userId="f1211406-0d6c-4714-b16e-a1a1af34d4da" providerId="ADAL" clId="{851F0DA2-43A0-4D2D-A201-9972ED81D662}" dt="2023-09-11T10:10:35.427" v="593" actId="1037"/>
          <ac:spMkLst>
            <pc:docMk/>
            <pc:sldMk cId="1844762644" sldId="2067"/>
            <ac:spMk id="504" creationId="{44BEDD87-A499-448D-8828-E30958FE2AEC}"/>
          </ac:spMkLst>
        </pc:spChg>
        <pc:spChg chg="mod">
          <ac:chgData name="Andrea Mazzini (Nokia)" userId="f1211406-0d6c-4714-b16e-a1a1af34d4da" providerId="ADAL" clId="{851F0DA2-43A0-4D2D-A201-9972ED81D662}" dt="2023-09-11T10:10:35.427" v="593" actId="1037"/>
          <ac:spMkLst>
            <pc:docMk/>
            <pc:sldMk cId="1844762644" sldId="2067"/>
            <ac:spMk id="506" creationId="{DA449317-EA8B-4549-A8A7-B1EB6217ED43}"/>
          </ac:spMkLst>
        </pc:spChg>
        <pc:spChg chg="mod">
          <ac:chgData name="Andrea Mazzini (Nokia)" userId="f1211406-0d6c-4714-b16e-a1a1af34d4da" providerId="ADAL" clId="{851F0DA2-43A0-4D2D-A201-9972ED81D662}" dt="2023-09-11T10:10:35.427" v="593" actId="1037"/>
          <ac:spMkLst>
            <pc:docMk/>
            <pc:sldMk cId="1844762644" sldId="2067"/>
            <ac:spMk id="507" creationId="{2F2DD51E-E64F-40EB-9CE6-A0F5E0F53CA1}"/>
          </ac:spMkLst>
        </pc:spChg>
        <pc:spChg chg="mod">
          <ac:chgData name="Andrea Mazzini (Nokia)" userId="f1211406-0d6c-4714-b16e-a1a1af34d4da" providerId="ADAL" clId="{851F0DA2-43A0-4D2D-A201-9972ED81D662}" dt="2023-09-11T10:10:35.427" v="593" actId="1037"/>
          <ac:spMkLst>
            <pc:docMk/>
            <pc:sldMk cId="1844762644" sldId="2067"/>
            <ac:spMk id="516" creationId="{BB04D8AC-52A5-4BBA-835A-825D90F5C05D}"/>
          </ac:spMkLst>
        </pc:spChg>
        <pc:spChg chg="mod">
          <ac:chgData name="Andrea Mazzini (Nokia)" userId="f1211406-0d6c-4714-b16e-a1a1af34d4da" providerId="ADAL" clId="{851F0DA2-43A0-4D2D-A201-9972ED81D662}" dt="2023-09-11T10:10:35.427" v="593" actId="1037"/>
          <ac:spMkLst>
            <pc:docMk/>
            <pc:sldMk cId="1844762644" sldId="2067"/>
            <ac:spMk id="517" creationId="{C3E1F123-DF4C-4C24-811E-150E4B5EA54D}"/>
          </ac:spMkLst>
        </pc:spChg>
        <pc:spChg chg="mod">
          <ac:chgData name="Andrea Mazzini (Nokia)" userId="f1211406-0d6c-4714-b16e-a1a1af34d4da" providerId="ADAL" clId="{851F0DA2-43A0-4D2D-A201-9972ED81D662}" dt="2023-09-11T10:10:35.427" v="593" actId="1037"/>
          <ac:spMkLst>
            <pc:docMk/>
            <pc:sldMk cId="1844762644" sldId="2067"/>
            <ac:spMk id="518" creationId="{EF42E607-E808-46AA-83F2-EC0E6C5D0851}"/>
          </ac:spMkLst>
        </pc:spChg>
        <pc:spChg chg="mod">
          <ac:chgData name="Andrea Mazzini (Nokia)" userId="f1211406-0d6c-4714-b16e-a1a1af34d4da" providerId="ADAL" clId="{851F0DA2-43A0-4D2D-A201-9972ED81D662}" dt="2023-09-11T10:10:35.427" v="593" actId="1037"/>
          <ac:spMkLst>
            <pc:docMk/>
            <pc:sldMk cId="1844762644" sldId="2067"/>
            <ac:spMk id="519" creationId="{A62E3D9C-0262-433D-BEBD-04237EED8C70}"/>
          </ac:spMkLst>
        </pc:spChg>
        <pc:spChg chg="mod">
          <ac:chgData name="Andrea Mazzini (Nokia)" userId="f1211406-0d6c-4714-b16e-a1a1af34d4da" providerId="ADAL" clId="{851F0DA2-43A0-4D2D-A201-9972ED81D662}" dt="2023-09-11T10:10:35.427" v="593" actId="1037"/>
          <ac:spMkLst>
            <pc:docMk/>
            <pc:sldMk cId="1844762644" sldId="2067"/>
            <ac:spMk id="520" creationId="{FC4A7036-0040-45CD-A1FF-8E521F748680}"/>
          </ac:spMkLst>
        </pc:spChg>
        <pc:spChg chg="mod">
          <ac:chgData name="Andrea Mazzini (Nokia)" userId="f1211406-0d6c-4714-b16e-a1a1af34d4da" providerId="ADAL" clId="{851F0DA2-43A0-4D2D-A201-9972ED81D662}" dt="2023-09-11T10:10:35.427" v="593" actId="1037"/>
          <ac:spMkLst>
            <pc:docMk/>
            <pc:sldMk cId="1844762644" sldId="2067"/>
            <ac:spMk id="521" creationId="{96FB6FDC-C459-4041-93AB-4A7D5B0F1EC2}"/>
          </ac:spMkLst>
        </pc:spChg>
        <pc:spChg chg="mod">
          <ac:chgData name="Andrea Mazzini (Nokia)" userId="f1211406-0d6c-4714-b16e-a1a1af34d4da" providerId="ADAL" clId="{851F0DA2-43A0-4D2D-A201-9972ED81D662}" dt="2023-09-11T10:10:35.427" v="593" actId="1037"/>
          <ac:spMkLst>
            <pc:docMk/>
            <pc:sldMk cId="1844762644" sldId="2067"/>
            <ac:spMk id="522" creationId="{1F70C8CE-E001-4CF6-B2AD-59C8CB72CBED}"/>
          </ac:spMkLst>
        </pc:spChg>
        <pc:spChg chg="mod">
          <ac:chgData name="Andrea Mazzini (Nokia)" userId="f1211406-0d6c-4714-b16e-a1a1af34d4da" providerId="ADAL" clId="{851F0DA2-43A0-4D2D-A201-9972ED81D662}" dt="2023-09-11T10:10:35.427" v="593" actId="1037"/>
          <ac:spMkLst>
            <pc:docMk/>
            <pc:sldMk cId="1844762644" sldId="2067"/>
            <ac:spMk id="525" creationId="{065EC483-C965-4766-A4D8-4897CF35D2FA}"/>
          </ac:spMkLst>
        </pc:spChg>
        <pc:spChg chg="mod">
          <ac:chgData name="Andrea Mazzini (Nokia)" userId="f1211406-0d6c-4714-b16e-a1a1af34d4da" providerId="ADAL" clId="{851F0DA2-43A0-4D2D-A201-9972ED81D662}" dt="2023-09-11T10:10:35.427" v="593" actId="1037"/>
          <ac:spMkLst>
            <pc:docMk/>
            <pc:sldMk cId="1844762644" sldId="2067"/>
            <ac:spMk id="527" creationId="{B09E62A3-D531-46B1-8426-F613085F7FF5}"/>
          </ac:spMkLst>
        </pc:spChg>
        <pc:spChg chg="mod">
          <ac:chgData name="Andrea Mazzini (Nokia)" userId="f1211406-0d6c-4714-b16e-a1a1af34d4da" providerId="ADAL" clId="{851F0DA2-43A0-4D2D-A201-9972ED81D662}" dt="2023-09-11T10:10:35.427" v="593" actId="1037"/>
          <ac:spMkLst>
            <pc:docMk/>
            <pc:sldMk cId="1844762644" sldId="2067"/>
            <ac:spMk id="536" creationId="{27750ECF-50A2-475E-8ED3-4F48128FF954}"/>
          </ac:spMkLst>
        </pc:spChg>
        <pc:spChg chg="mod">
          <ac:chgData name="Andrea Mazzini (Nokia)" userId="f1211406-0d6c-4714-b16e-a1a1af34d4da" providerId="ADAL" clId="{851F0DA2-43A0-4D2D-A201-9972ED81D662}" dt="2023-09-11T10:10:35.427" v="593" actId="1037"/>
          <ac:spMkLst>
            <pc:docMk/>
            <pc:sldMk cId="1844762644" sldId="2067"/>
            <ac:spMk id="537" creationId="{2DFAC76D-2D46-452F-913C-DA3A2D9C4F73}"/>
          </ac:spMkLst>
        </pc:spChg>
        <pc:spChg chg="mod">
          <ac:chgData name="Andrea Mazzini (Nokia)" userId="f1211406-0d6c-4714-b16e-a1a1af34d4da" providerId="ADAL" clId="{851F0DA2-43A0-4D2D-A201-9972ED81D662}" dt="2023-09-11T10:10:35.427" v="593" actId="1037"/>
          <ac:spMkLst>
            <pc:docMk/>
            <pc:sldMk cId="1844762644" sldId="2067"/>
            <ac:spMk id="538" creationId="{7031A220-69F4-4724-88D8-2FC6D593732A}"/>
          </ac:spMkLst>
        </pc:spChg>
        <pc:spChg chg="mod">
          <ac:chgData name="Andrea Mazzini (Nokia)" userId="f1211406-0d6c-4714-b16e-a1a1af34d4da" providerId="ADAL" clId="{851F0DA2-43A0-4D2D-A201-9972ED81D662}" dt="2023-09-11T10:10:35.427" v="593" actId="1037"/>
          <ac:spMkLst>
            <pc:docMk/>
            <pc:sldMk cId="1844762644" sldId="2067"/>
            <ac:spMk id="539" creationId="{56F66B49-4890-4A6E-9DF8-654F56FE8DF0}"/>
          </ac:spMkLst>
        </pc:spChg>
        <pc:spChg chg="mod">
          <ac:chgData name="Andrea Mazzini (Nokia)" userId="f1211406-0d6c-4714-b16e-a1a1af34d4da" providerId="ADAL" clId="{851F0DA2-43A0-4D2D-A201-9972ED81D662}" dt="2023-09-11T10:10:35.427" v="593" actId="1037"/>
          <ac:spMkLst>
            <pc:docMk/>
            <pc:sldMk cId="1844762644" sldId="2067"/>
            <ac:spMk id="541" creationId="{CEFF35EF-9FEB-407E-9422-8897EDC3FB64}"/>
          </ac:spMkLst>
        </pc:spChg>
        <pc:spChg chg="mod">
          <ac:chgData name="Andrea Mazzini (Nokia)" userId="f1211406-0d6c-4714-b16e-a1a1af34d4da" providerId="ADAL" clId="{851F0DA2-43A0-4D2D-A201-9972ED81D662}" dt="2023-09-11T10:10:35.427" v="593" actId="1037"/>
          <ac:spMkLst>
            <pc:docMk/>
            <pc:sldMk cId="1844762644" sldId="2067"/>
            <ac:spMk id="542" creationId="{4621A348-4847-41B4-8D7A-6DB1B2B2BE95}"/>
          </ac:spMkLst>
        </pc:spChg>
        <pc:spChg chg="mod">
          <ac:chgData name="Andrea Mazzini (Nokia)" userId="f1211406-0d6c-4714-b16e-a1a1af34d4da" providerId="ADAL" clId="{851F0DA2-43A0-4D2D-A201-9972ED81D662}" dt="2023-09-11T10:10:35.427" v="593" actId="1037"/>
          <ac:spMkLst>
            <pc:docMk/>
            <pc:sldMk cId="1844762644" sldId="2067"/>
            <ac:spMk id="544" creationId="{615A9185-17B9-49B1-9ECC-85B05B0ADA0B}"/>
          </ac:spMkLst>
        </pc:spChg>
        <pc:spChg chg="mod">
          <ac:chgData name="Andrea Mazzini (Nokia)" userId="f1211406-0d6c-4714-b16e-a1a1af34d4da" providerId="ADAL" clId="{851F0DA2-43A0-4D2D-A201-9972ED81D662}" dt="2023-09-11T10:10:35.427" v="593" actId="1037"/>
          <ac:spMkLst>
            <pc:docMk/>
            <pc:sldMk cId="1844762644" sldId="2067"/>
            <ac:spMk id="545" creationId="{278D81CA-D2C5-4198-8CC8-EA478FFF649B}"/>
          </ac:spMkLst>
        </pc:spChg>
        <pc:spChg chg="mod">
          <ac:chgData name="Andrea Mazzini (Nokia)" userId="f1211406-0d6c-4714-b16e-a1a1af34d4da" providerId="ADAL" clId="{851F0DA2-43A0-4D2D-A201-9972ED81D662}" dt="2023-09-11T10:10:35.427" v="593" actId="1037"/>
          <ac:spMkLst>
            <pc:docMk/>
            <pc:sldMk cId="1844762644" sldId="2067"/>
            <ac:spMk id="546" creationId="{1894FC5F-C59A-4ED1-90B1-E11355694C88}"/>
          </ac:spMkLst>
        </pc:spChg>
        <pc:spChg chg="mod">
          <ac:chgData name="Andrea Mazzini (Nokia)" userId="f1211406-0d6c-4714-b16e-a1a1af34d4da" providerId="ADAL" clId="{851F0DA2-43A0-4D2D-A201-9972ED81D662}" dt="2023-09-11T10:10:35.427" v="593" actId="1037"/>
          <ac:spMkLst>
            <pc:docMk/>
            <pc:sldMk cId="1844762644" sldId="2067"/>
            <ac:spMk id="548" creationId="{D5E1AED0-CD03-48AC-A4CB-156F19B96204}"/>
          </ac:spMkLst>
        </pc:spChg>
        <pc:spChg chg="mod">
          <ac:chgData name="Andrea Mazzini (Nokia)" userId="f1211406-0d6c-4714-b16e-a1a1af34d4da" providerId="ADAL" clId="{851F0DA2-43A0-4D2D-A201-9972ED81D662}" dt="2023-09-11T10:10:35.427" v="593" actId="1037"/>
          <ac:spMkLst>
            <pc:docMk/>
            <pc:sldMk cId="1844762644" sldId="2067"/>
            <ac:spMk id="550" creationId="{B7826FE5-1CB4-408A-908B-96945275BCC6}"/>
          </ac:spMkLst>
        </pc:spChg>
        <pc:spChg chg="mod">
          <ac:chgData name="Andrea Mazzini (Nokia)" userId="f1211406-0d6c-4714-b16e-a1a1af34d4da" providerId="ADAL" clId="{851F0DA2-43A0-4D2D-A201-9972ED81D662}" dt="2023-09-11T10:10:35.427" v="593" actId="1037"/>
          <ac:spMkLst>
            <pc:docMk/>
            <pc:sldMk cId="1844762644" sldId="2067"/>
            <ac:spMk id="555" creationId="{BD91E94B-FF69-4527-91F4-6CF7E4F92C40}"/>
          </ac:spMkLst>
        </pc:spChg>
        <pc:spChg chg="mod">
          <ac:chgData name="Andrea Mazzini (Nokia)" userId="f1211406-0d6c-4714-b16e-a1a1af34d4da" providerId="ADAL" clId="{851F0DA2-43A0-4D2D-A201-9972ED81D662}" dt="2023-09-11T10:10:35.427" v="593" actId="1037"/>
          <ac:spMkLst>
            <pc:docMk/>
            <pc:sldMk cId="1844762644" sldId="2067"/>
            <ac:spMk id="556" creationId="{A32B56FB-6E4F-46D2-B2F2-679D34318941}"/>
          </ac:spMkLst>
        </pc:spChg>
        <pc:spChg chg="mod">
          <ac:chgData name="Andrea Mazzini (Nokia)" userId="f1211406-0d6c-4714-b16e-a1a1af34d4da" providerId="ADAL" clId="{851F0DA2-43A0-4D2D-A201-9972ED81D662}" dt="2023-09-11T10:10:35.427" v="593" actId="1037"/>
          <ac:spMkLst>
            <pc:docMk/>
            <pc:sldMk cId="1844762644" sldId="2067"/>
            <ac:spMk id="557" creationId="{82F221D2-FABC-437D-9379-3D9F16D8B74E}"/>
          </ac:spMkLst>
        </pc:spChg>
        <pc:spChg chg="mod">
          <ac:chgData name="Andrea Mazzini (Nokia)" userId="f1211406-0d6c-4714-b16e-a1a1af34d4da" providerId="ADAL" clId="{851F0DA2-43A0-4D2D-A201-9972ED81D662}" dt="2023-09-11T10:10:35.427" v="593" actId="1037"/>
          <ac:spMkLst>
            <pc:docMk/>
            <pc:sldMk cId="1844762644" sldId="2067"/>
            <ac:spMk id="558" creationId="{140E49A4-D9D7-4A97-A3D2-DCC6B08A39ED}"/>
          </ac:spMkLst>
        </pc:spChg>
        <pc:spChg chg="mod">
          <ac:chgData name="Andrea Mazzini (Nokia)" userId="f1211406-0d6c-4714-b16e-a1a1af34d4da" providerId="ADAL" clId="{851F0DA2-43A0-4D2D-A201-9972ED81D662}" dt="2023-09-11T10:10:35.427" v="593" actId="1037"/>
          <ac:spMkLst>
            <pc:docMk/>
            <pc:sldMk cId="1844762644" sldId="2067"/>
            <ac:spMk id="559" creationId="{27E091F9-5D38-4DA2-B62C-380D66DECA99}"/>
          </ac:spMkLst>
        </pc:spChg>
        <pc:spChg chg="mod">
          <ac:chgData name="Andrea Mazzini (Nokia)" userId="f1211406-0d6c-4714-b16e-a1a1af34d4da" providerId="ADAL" clId="{851F0DA2-43A0-4D2D-A201-9972ED81D662}" dt="2023-09-11T10:10:35.427" v="593" actId="1037"/>
          <ac:spMkLst>
            <pc:docMk/>
            <pc:sldMk cId="1844762644" sldId="2067"/>
            <ac:spMk id="560" creationId="{B96CB3AB-9AA7-4D60-A5F9-DBE47EC6579B}"/>
          </ac:spMkLst>
        </pc:spChg>
        <pc:spChg chg="mod">
          <ac:chgData name="Andrea Mazzini (Nokia)" userId="f1211406-0d6c-4714-b16e-a1a1af34d4da" providerId="ADAL" clId="{851F0DA2-43A0-4D2D-A201-9972ED81D662}" dt="2023-09-11T10:10:35.427" v="593" actId="1037"/>
          <ac:spMkLst>
            <pc:docMk/>
            <pc:sldMk cId="1844762644" sldId="2067"/>
            <ac:spMk id="561" creationId="{A4C8B7CA-895D-42CF-9DE3-1D3BAA220B4C}"/>
          </ac:spMkLst>
        </pc:spChg>
        <pc:spChg chg="mod">
          <ac:chgData name="Andrea Mazzini (Nokia)" userId="f1211406-0d6c-4714-b16e-a1a1af34d4da" providerId="ADAL" clId="{851F0DA2-43A0-4D2D-A201-9972ED81D662}" dt="2023-09-11T10:10:35.427" v="593" actId="1037"/>
          <ac:spMkLst>
            <pc:docMk/>
            <pc:sldMk cId="1844762644" sldId="2067"/>
            <ac:spMk id="562" creationId="{21BE19E8-1EB7-45E1-BB5F-FC845C6D7689}"/>
          </ac:spMkLst>
        </pc:spChg>
        <pc:spChg chg="mod">
          <ac:chgData name="Andrea Mazzini (Nokia)" userId="f1211406-0d6c-4714-b16e-a1a1af34d4da" providerId="ADAL" clId="{851F0DA2-43A0-4D2D-A201-9972ED81D662}" dt="2023-09-11T10:10:35.427" v="593" actId="1037"/>
          <ac:spMkLst>
            <pc:docMk/>
            <pc:sldMk cId="1844762644" sldId="2067"/>
            <ac:spMk id="563" creationId="{8F6B9953-DA38-4EA0-A67B-53865B00BD30}"/>
          </ac:spMkLst>
        </pc:spChg>
        <pc:spChg chg="mod">
          <ac:chgData name="Andrea Mazzini (Nokia)" userId="f1211406-0d6c-4714-b16e-a1a1af34d4da" providerId="ADAL" clId="{851F0DA2-43A0-4D2D-A201-9972ED81D662}" dt="2023-09-11T10:10:35.427" v="593" actId="1037"/>
          <ac:spMkLst>
            <pc:docMk/>
            <pc:sldMk cId="1844762644" sldId="2067"/>
            <ac:spMk id="566" creationId="{F70B03F2-C52C-40E1-B02F-37C5196FED7E}"/>
          </ac:spMkLst>
        </pc:spChg>
        <pc:spChg chg="mod">
          <ac:chgData name="Andrea Mazzini (Nokia)" userId="f1211406-0d6c-4714-b16e-a1a1af34d4da" providerId="ADAL" clId="{851F0DA2-43A0-4D2D-A201-9972ED81D662}" dt="2023-09-11T10:10:35.427" v="593" actId="1037"/>
          <ac:spMkLst>
            <pc:docMk/>
            <pc:sldMk cId="1844762644" sldId="2067"/>
            <ac:spMk id="568" creationId="{3F8E0FF2-D390-4D29-839B-99F30C12825A}"/>
          </ac:spMkLst>
        </pc:spChg>
        <pc:spChg chg="mod">
          <ac:chgData name="Andrea Mazzini (Nokia)" userId="f1211406-0d6c-4714-b16e-a1a1af34d4da" providerId="ADAL" clId="{851F0DA2-43A0-4D2D-A201-9972ED81D662}" dt="2023-09-11T10:10:35.427" v="593" actId="1037"/>
          <ac:spMkLst>
            <pc:docMk/>
            <pc:sldMk cId="1844762644" sldId="2067"/>
            <ac:spMk id="570" creationId="{5715AB93-A451-429F-B253-9ECDD25A9DDB}"/>
          </ac:spMkLst>
        </pc:spChg>
        <pc:spChg chg="mod">
          <ac:chgData name="Andrea Mazzini (Nokia)" userId="f1211406-0d6c-4714-b16e-a1a1af34d4da" providerId="ADAL" clId="{851F0DA2-43A0-4D2D-A201-9972ED81D662}" dt="2023-09-11T10:10:35.427" v="593" actId="1037"/>
          <ac:spMkLst>
            <pc:docMk/>
            <pc:sldMk cId="1844762644" sldId="2067"/>
            <ac:spMk id="571" creationId="{E96C01D6-158F-41D9-9131-86DEF6802707}"/>
          </ac:spMkLst>
        </pc:spChg>
        <pc:spChg chg="mod">
          <ac:chgData name="Andrea Mazzini (Nokia)" userId="f1211406-0d6c-4714-b16e-a1a1af34d4da" providerId="ADAL" clId="{851F0DA2-43A0-4D2D-A201-9972ED81D662}" dt="2023-09-11T10:10:35.427" v="593" actId="1037"/>
          <ac:spMkLst>
            <pc:docMk/>
            <pc:sldMk cId="1844762644" sldId="2067"/>
            <ac:spMk id="572" creationId="{E2C1369A-270E-4C8B-8707-D7C7E6830E17}"/>
          </ac:spMkLst>
        </pc:spChg>
        <pc:spChg chg="mod">
          <ac:chgData name="Andrea Mazzini (Nokia)" userId="f1211406-0d6c-4714-b16e-a1a1af34d4da" providerId="ADAL" clId="{851F0DA2-43A0-4D2D-A201-9972ED81D662}" dt="2023-09-11T10:10:35.427" v="593" actId="1037"/>
          <ac:spMkLst>
            <pc:docMk/>
            <pc:sldMk cId="1844762644" sldId="2067"/>
            <ac:spMk id="579" creationId="{0AF15601-C1B5-4B4A-A6A4-48419E2F6D3A}"/>
          </ac:spMkLst>
        </pc:spChg>
        <pc:spChg chg="mod">
          <ac:chgData name="Andrea Mazzini (Nokia)" userId="f1211406-0d6c-4714-b16e-a1a1af34d4da" providerId="ADAL" clId="{851F0DA2-43A0-4D2D-A201-9972ED81D662}" dt="2023-09-11T10:10:35.427" v="593" actId="1037"/>
          <ac:spMkLst>
            <pc:docMk/>
            <pc:sldMk cId="1844762644" sldId="2067"/>
            <ac:spMk id="580" creationId="{52D683E4-5496-4481-9B73-ABC74ADD0AB1}"/>
          </ac:spMkLst>
        </pc:spChg>
        <pc:spChg chg="mod">
          <ac:chgData name="Andrea Mazzini (Nokia)" userId="f1211406-0d6c-4714-b16e-a1a1af34d4da" providerId="ADAL" clId="{851F0DA2-43A0-4D2D-A201-9972ED81D662}" dt="2023-09-11T10:10:35.427" v="593" actId="1037"/>
          <ac:spMkLst>
            <pc:docMk/>
            <pc:sldMk cId="1844762644" sldId="2067"/>
            <ac:spMk id="581" creationId="{D9274443-5B52-466D-A719-8BFE1EB433B2}"/>
          </ac:spMkLst>
        </pc:spChg>
        <pc:spChg chg="mod">
          <ac:chgData name="Andrea Mazzini (Nokia)" userId="f1211406-0d6c-4714-b16e-a1a1af34d4da" providerId="ADAL" clId="{851F0DA2-43A0-4D2D-A201-9972ED81D662}" dt="2023-09-11T10:10:35.427" v="593" actId="1037"/>
          <ac:spMkLst>
            <pc:docMk/>
            <pc:sldMk cId="1844762644" sldId="2067"/>
            <ac:spMk id="582" creationId="{920B4CE5-7787-4AA6-A1D0-1925ED028B8B}"/>
          </ac:spMkLst>
        </pc:spChg>
        <pc:spChg chg="mod">
          <ac:chgData name="Andrea Mazzini (Nokia)" userId="f1211406-0d6c-4714-b16e-a1a1af34d4da" providerId="ADAL" clId="{851F0DA2-43A0-4D2D-A201-9972ED81D662}" dt="2023-09-11T10:10:35.427" v="593" actId="1037"/>
          <ac:spMkLst>
            <pc:docMk/>
            <pc:sldMk cId="1844762644" sldId="2067"/>
            <ac:spMk id="583" creationId="{A05DD09D-E7C4-4A15-AD05-3D1C3342D9B7}"/>
          </ac:spMkLst>
        </pc:spChg>
        <pc:spChg chg="mod">
          <ac:chgData name="Andrea Mazzini (Nokia)" userId="f1211406-0d6c-4714-b16e-a1a1af34d4da" providerId="ADAL" clId="{851F0DA2-43A0-4D2D-A201-9972ED81D662}" dt="2023-09-11T10:10:35.427" v="593" actId="1037"/>
          <ac:spMkLst>
            <pc:docMk/>
            <pc:sldMk cId="1844762644" sldId="2067"/>
            <ac:spMk id="584" creationId="{E9F957E2-2605-4BC3-B56F-8F5D94AB7390}"/>
          </ac:spMkLst>
        </pc:spChg>
        <pc:spChg chg="mod">
          <ac:chgData name="Andrea Mazzini (Nokia)" userId="f1211406-0d6c-4714-b16e-a1a1af34d4da" providerId="ADAL" clId="{851F0DA2-43A0-4D2D-A201-9972ED81D662}" dt="2023-09-11T10:10:35.427" v="593" actId="1037"/>
          <ac:spMkLst>
            <pc:docMk/>
            <pc:sldMk cId="1844762644" sldId="2067"/>
            <ac:spMk id="585" creationId="{90D7C2A3-0C6F-48D4-BC6E-645EDEAA2DE3}"/>
          </ac:spMkLst>
        </pc:spChg>
        <pc:spChg chg="mod">
          <ac:chgData name="Andrea Mazzini (Nokia)" userId="f1211406-0d6c-4714-b16e-a1a1af34d4da" providerId="ADAL" clId="{851F0DA2-43A0-4D2D-A201-9972ED81D662}" dt="2023-09-11T10:10:35.427" v="593" actId="1037"/>
          <ac:spMkLst>
            <pc:docMk/>
            <pc:sldMk cId="1844762644" sldId="2067"/>
            <ac:spMk id="586" creationId="{709442F6-709D-4385-B129-FF2AB458196E}"/>
          </ac:spMkLst>
        </pc:spChg>
        <pc:spChg chg="mod">
          <ac:chgData name="Andrea Mazzini (Nokia)" userId="f1211406-0d6c-4714-b16e-a1a1af34d4da" providerId="ADAL" clId="{851F0DA2-43A0-4D2D-A201-9972ED81D662}" dt="2023-09-11T10:10:35.427" v="593" actId="1037"/>
          <ac:spMkLst>
            <pc:docMk/>
            <pc:sldMk cId="1844762644" sldId="2067"/>
            <ac:spMk id="587" creationId="{C7D72040-7ECA-41D0-9531-9504589D9A11}"/>
          </ac:spMkLst>
        </pc:spChg>
        <pc:spChg chg="mod">
          <ac:chgData name="Andrea Mazzini (Nokia)" userId="f1211406-0d6c-4714-b16e-a1a1af34d4da" providerId="ADAL" clId="{851F0DA2-43A0-4D2D-A201-9972ED81D662}" dt="2023-09-11T10:10:35.427" v="593" actId="1037"/>
          <ac:spMkLst>
            <pc:docMk/>
            <pc:sldMk cId="1844762644" sldId="2067"/>
            <ac:spMk id="588" creationId="{FD9D9152-777F-4D75-8658-B5EF965B8F90}"/>
          </ac:spMkLst>
        </pc:spChg>
        <pc:spChg chg="mod">
          <ac:chgData name="Andrea Mazzini (Nokia)" userId="f1211406-0d6c-4714-b16e-a1a1af34d4da" providerId="ADAL" clId="{851F0DA2-43A0-4D2D-A201-9972ED81D662}" dt="2023-09-11T10:10:35.427" v="593" actId="1037"/>
          <ac:spMkLst>
            <pc:docMk/>
            <pc:sldMk cId="1844762644" sldId="2067"/>
            <ac:spMk id="589" creationId="{82890861-E20F-43F1-B6C9-C3ADECF20503}"/>
          </ac:spMkLst>
        </pc:spChg>
        <pc:spChg chg="mod">
          <ac:chgData name="Andrea Mazzini (Nokia)" userId="f1211406-0d6c-4714-b16e-a1a1af34d4da" providerId="ADAL" clId="{851F0DA2-43A0-4D2D-A201-9972ED81D662}" dt="2023-09-11T10:10:35.427" v="593" actId="1037"/>
          <ac:spMkLst>
            <pc:docMk/>
            <pc:sldMk cId="1844762644" sldId="2067"/>
            <ac:spMk id="591" creationId="{63F6C514-D23D-42EA-B081-4FC520067499}"/>
          </ac:spMkLst>
        </pc:spChg>
        <pc:spChg chg="mod">
          <ac:chgData name="Andrea Mazzini (Nokia)" userId="f1211406-0d6c-4714-b16e-a1a1af34d4da" providerId="ADAL" clId="{851F0DA2-43A0-4D2D-A201-9972ED81D662}" dt="2023-09-11T10:10:35.427" v="593" actId="1037"/>
          <ac:spMkLst>
            <pc:docMk/>
            <pc:sldMk cId="1844762644" sldId="2067"/>
            <ac:spMk id="593" creationId="{06B6BEDE-69FA-483F-A1E2-14D607E9EC9B}"/>
          </ac:spMkLst>
        </pc:spChg>
        <pc:spChg chg="mod">
          <ac:chgData name="Andrea Mazzini (Nokia)" userId="f1211406-0d6c-4714-b16e-a1a1af34d4da" providerId="ADAL" clId="{851F0DA2-43A0-4D2D-A201-9972ED81D662}" dt="2023-09-11T10:10:35.427" v="593" actId="1037"/>
          <ac:spMkLst>
            <pc:docMk/>
            <pc:sldMk cId="1844762644" sldId="2067"/>
            <ac:spMk id="594" creationId="{A1A31326-3D39-407B-8078-720ED766F106}"/>
          </ac:spMkLst>
        </pc:spChg>
        <pc:spChg chg="mod">
          <ac:chgData name="Andrea Mazzini (Nokia)" userId="f1211406-0d6c-4714-b16e-a1a1af34d4da" providerId="ADAL" clId="{851F0DA2-43A0-4D2D-A201-9972ED81D662}" dt="2023-09-11T10:10:35.427" v="593" actId="1037"/>
          <ac:spMkLst>
            <pc:docMk/>
            <pc:sldMk cId="1844762644" sldId="2067"/>
            <ac:spMk id="596" creationId="{8E0C76C0-84A3-474C-B792-F16C6012DEDB}"/>
          </ac:spMkLst>
        </pc:spChg>
        <pc:spChg chg="mod">
          <ac:chgData name="Andrea Mazzini (Nokia)" userId="f1211406-0d6c-4714-b16e-a1a1af34d4da" providerId="ADAL" clId="{851F0DA2-43A0-4D2D-A201-9972ED81D662}" dt="2023-09-11T10:10:35.427" v="593" actId="1037"/>
          <ac:spMkLst>
            <pc:docMk/>
            <pc:sldMk cId="1844762644" sldId="2067"/>
            <ac:spMk id="606" creationId="{C6732224-C72A-4187-AC11-26B5781C3B92}"/>
          </ac:spMkLst>
        </pc:spChg>
        <pc:spChg chg="mod">
          <ac:chgData name="Andrea Mazzini (Nokia)" userId="f1211406-0d6c-4714-b16e-a1a1af34d4da" providerId="ADAL" clId="{851F0DA2-43A0-4D2D-A201-9972ED81D662}" dt="2023-09-11T10:10:35.427" v="593" actId="1037"/>
          <ac:spMkLst>
            <pc:docMk/>
            <pc:sldMk cId="1844762644" sldId="2067"/>
            <ac:spMk id="607" creationId="{C6732224-C72A-4187-AC11-26B5781C3B92}"/>
          </ac:spMkLst>
        </pc:spChg>
        <pc:spChg chg="mod">
          <ac:chgData name="Andrea Mazzini (Nokia)" userId="f1211406-0d6c-4714-b16e-a1a1af34d4da" providerId="ADAL" clId="{851F0DA2-43A0-4D2D-A201-9972ED81D662}" dt="2023-09-11T10:10:35.427" v="593" actId="1037"/>
          <ac:spMkLst>
            <pc:docMk/>
            <pc:sldMk cId="1844762644" sldId="2067"/>
            <ac:spMk id="609" creationId="{B08E30A7-3B79-4C08-AA77-CCF976E1CE46}"/>
          </ac:spMkLst>
        </pc:spChg>
        <pc:spChg chg="mod">
          <ac:chgData name="Andrea Mazzini (Nokia)" userId="f1211406-0d6c-4714-b16e-a1a1af34d4da" providerId="ADAL" clId="{851F0DA2-43A0-4D2D-A201-9972ED81D662}" dt="2023-09-11T10:10:35.427" v="593" actId="1037"/>
          <ac:spMkLst>
            <pc:docMk/>
            <pc:sldMk cId="1844762644" sldId="2067"/>
            <ac:spMk id="612" creationId="{4C143A53-49AF-4975-9677-335BEE786EDA}"/>
          </ac:spMkLst>
        </pc:spChg>
        <pc:spChg chg="mod">
          <ac:chgData name="Andrea Mazzini (Nokia)" userId="f1211406-0d6c-4714-b16e-a1a1af34d4da" providerId="ADAL" clId="{851F0DA2-43A0-4D2D-A201-9972ED81D662}" dt="2023-09-11T10:10:35.427" v="593" actId="1037"/>
          <ac:spMkLst>
            <pc:docMk/>
            <pc:sldMk cId="1844762644" sldId="2067"/>
            <ac:spMk id="614" creationId="{7F0E82D9-3770-4314-BA8A-20E417C3FBC5}"/>
          </ac:spMkLst>
        </pc:spChg>
        <pc:spChg chg="mod">
          <ac:chgData name="Andrea Mazzini (Nokia)" userId="f1211406-0d6c-4714-b16e-a1a1af34d4da" providerId="ADAL" clId="{851F0DA2-43A0-4D2D-A201-9972ED81D662}" dt="2023-09-11T10:10:35.427" v="593" actId="1037"/>
          <ac:spMkLst>
            <pc:docMk/>
            <pc:sldMk cId="1844762644" sldId="2067"/>
            <ac:spMk id="616" creationId="{63DEECD8-11F5-450A-AB22-AAD3D1B64F09}"/>
          </ac:spMkLst>
        </pc:spChg>
        <pc:spChg chg="mod">
          <ac:chgData name="Andrea Mazzini (Nokia)" userId="f1211406-0d6c-4714-b16e-a1a1af34d4da" providerId="ADAL" clId="{851F0DA2-43A0-4D2D-A201-9972ED81D662}" dt="2023-09-11T10:10:35.427" v="593" actId="1037"/>
          <ac:spMkLst>
            <pc:docMk/>
            <pc:sldMk cId="1844762644" sldId="2067"/>
            <ac:spMk id="617" creationId="{47102AA6-686A-4924-8121-BA884978C5C2}"/>
          </ac:spMkLst>
        </pc:spChg>
        <pc:spChg chg="mod">
          <ac:chgData name="Andrea Mazzini (Nokia)" userId="f1211406-0d6c-4714-b16e-a1a1af34d4da" providerId="ADAL" clId="{851F0DA2-43A0-4D2D-A201-9972ED81D662}" dt="2023-09-11T10:10:35.427" v="593" actId="1037"/>
          <ac:spMkLst>
            <pc:docMk/>
            <pc:sldMk cId="1844762644" sldId="2067"/>
            <ac:spMk id="618" creationId="{F6236203-E971-43A9-B686-3ED48EFBE055}"/>
          </ac:spMkLst>
        </pc:spChg>
        <pc:spChg chg="mod">
          <ac:chgData name="Andrea Mazzini (Nokia)" userId="f1211406-0d6c-4714-b16e-a1a1af34d4da" providerId="ADAL" clId="{851F0DA2-43A0-4D2D-A201-9972ED81D662}" dt="2023-09-11T10:10:35.427" v="593" actId="1037"/>
          <ac:spMkLst>
            <pc:docMk/>
            <pc:sldMk cId="1844762644" sldId="2067"/>
            <ac:spMk id="619" creationId="{9D78FCFA-FE73-49D8-B607-A4F50B908FA7}"/>
          </ac:spMkLst>
        </pc:spChg>
        <pc:spChg chg="mod">
          <ac:chgData name="Andrea Mazzini (Nokia)" userId="f1211406-0d6c-4714-b16e-a1a1af34d4da" providerId="ADAL" clId="{851F0DA2-43A0-4D2D-A201-9972ED81D662}" dt="2023-09-11T10:10:35.427" v="593" actId="1037"/>
          <ac:spMkLst>
            <pc:docMk/>
            <pc:sldMk cId="1844762644" sldId="2067"/>
            <ac:spMk id="620" creationId="{EF1A6FF9-A2BC-440D-87B4-FBC2235224E5}"/>
          </ac:spMkLst>
        </pc:spChg>
        <pc:spChg chg="mod">
          <ac:chgData name="Andrea Mazzini (Nokia)" userId="f1211406-0d6c-4714-b16e-a1a1af34d4da" providerId="ADAL" clId="{851F0DA2-43A0-4D2D-A201-9972ED81D662}" dt="2023-09-11T10:10:35.427" v="593" actId="1037"/>
          <ac:spMkLst>
            <pc:docMk/>
            <pc:sldMk cId="1844762644" sldId="2067"/>
            <ac:spMk id="622" creationId="{EBD472E5-D839-4A94-BD46-D5AD7632A0E1}"/>
          </ac:spMkLst>
        </pc:spChg>
        <pc:spChg chg="mod">
          <ac:chgData name="Andrea Mazzini (Nokia)" userId="f1211406-0d6c-4714-b16e-a1a1af34d4da" providerId="ADAL" clId="{851F0DA2-43A0-4D2D-A201-9972ED81D662}" dt="2023-09-11T10:10:35.427" v="593" actId="1037"/>
          <ac:spMkLst>
            <pc:docMk/>
            <pc:sldMk cId="1844762644" sldId="2067"/>
            <ac:spMk id="623" creationId="{52BA9C04-B4E4-47E4-9EC2-41B67D5BF3F5}"/>
          </ac:spMkLst>
        </pc:spChg>
        <pc:spChg chg="mod">
          <ac:chgData name="Andrea Mazzini (Nokia)" userId="f1211406-0d6c-4714-b16e-a1a1af34d4da" providerId="ADAL" clId="{851F0DA2-43A0-4D2D-A201-9972ED81D662}" dt="2023-09-11T10:10:35.427" v="593" actId="1037"/>
          <ac:spMkLst>
            <pc:docMk/>
            <pc:sldMk cId="1844762644" sldId="2067"/>
            <ac:spMk id="625" creationId="{311D1866-FAF2-47A6-9211-7F31837C54EC}"/>
          </ac:spMkLst>
        </pc:spChg>
        <pc:spChg chg="mod">
          <ac:chgData name="Andrea Mazzini (Nokia)" userId="f1211406-0d6c-4714-b16e-a1a1af34d4da" providerId="ADAL" clId="{851F0DA2-43A0-4D2D-A201-9972ED81D662}" dt="2023-09-11T10:10:35.427" v="593" actId="1037"/>
          <ac:spMkLst>
            <pc:docMk/>
            <pc:sldMk cId="1844762644" sldId="2067"/>
            <ac:spMk id="626" creationId="{AF5568B8-2BEA-4968-878C-7FE9323968E2}"/>
          </ac:spMkLst>
        </pc:spChg>
        <pc:spChg chg="mod">
          <ac:chgData name="Andrea Mazzini (Nokia)" userId="f1211406-0d6c-4714-b16e-a1a1af34d4da" providerId="ADAL" clId="{851F0DA2-43A0-4D2D-A201-9972ED81D662}" dt="2023-09-11T10:10:35.427" v="593" actId="1037"/>
          <ac:spMkLst>
            <pc:docMk/>
            <pc:sldMk cId="1844762644" sldId="2067"/>
            <ac:spMk id="627" creationId="{96C2A675-0A6C-4521-A1A5-52684D047FFD}"/>
          </ac:spMkLst>
        </pc:spChg>
        <pc:spChg chg="mod">
          <ac:chgData name="Andrea Mazzini (Nokia)" userId="f1211406-0d6c-4714-b16e-a1a1af34d4da" providerId="ADAL" clId="{851F0DA2-43A0-4D2D-A201-9972ED81D662}" dt="2023-09-11T10:10:35.427" v="593" actId="1037"/>
          <ac:spMkLst>
            <pc:docMk/>
            <pc:sldMk cId="1844762644" sldId="2067"/>
            <ac:spMk id="628" creationId="{D9F35436-739F-4965-A2A0-79FEAE3DE021}"/>
          </ac:spMkLst>
        </pc:spChg>
        <pc:spChg chg="mod">
          <ac:chgData name="Andrea Mazzini (Nokia)" userId="f1211406-0d6c-4714-b16e-a1a1af34d4da" providerId="ADAL" clId="{851F0DA2-43A0-4D2D-A201-9972ED81D662}" dt="2023-09-11T10:10:35.427" v="593" actId="1037"/>
          <ac:spMkLst>
            <pc:docMk/>
            <pc:sldMk cId="1844762644" sldId="2067"/>
            <ac:spMk id="629" creationId="{B09640A7-F8DE-4DE9-9E97-E965E2EC400D}"/>
          </ac:spMkLst>
        </pc:spChg>
        <pc:spChg chg="mod">
          <ac:chgData name="Andrea Mazzini (Nokia)" userId="f1211406-0d6c-4714-b16e-a1a1af34d4da" providerId="ADAL" clId="{851F0DA2-43A0-4D2D-A201-9972ED81D662}" dt="2023-09-11T10:10:35.427" v="593" actId="1037"/>
          <ac:spMkLst>
            <pc:docMk/>
            <pc:sldMk cId="1844762644" sldId="2067"/>
            <ac:spMk id="630" creationId="{23CFADD5-888E-42A1-9B08-48D630387A13}"/>
          </ac:spMkLst>
        </pc:spChg>
        <pc:spChg chg="mod">
          <ac:chgData name="Andrea Mazzini (Nokia)" userId="f1211406-0d6c-4714-b16e-a1a1af34d4da" providerId="ADAL" clId="{851F0DA2-43A0-4D2D-A201-9972ED81D662}" dt="2023-09-11T10:10:35.427" v="593" actId="1037"/>
          <ac:spMkLst>
            <pc:docMk/>
            <pc:sldMk cId="1844762644" sldId="2067"/>
            <ac:spMk id="631" creationId="{C85BA69D-36B6-45A0-8EE4-9D9B5461EFFF}"/>
          </ac:spMkLst>
        </pc:spChg>
        <pc:spChg chg="mod">
          <ac:chgData name="Andrea Mazzini (Nokia)" userId="f1211406-0d6c-4714-b16e-a1a1af34d4da" providerId="ADAL" clId="{851F0DA2-43A0-4D2D-A201-9972ED81D662}" dt="2023-09-11T10:10:35.427" v="593" actId="1037"/>
          <ac:spMkLst>
            <pc:docMk/>
            <pc:sldMk cId="1844762644" sldId="2067"/>
            <ac:spMk id="632" creationId="{37C1169C-759A-4100-8489-BC6E00D4189B}"/>
          </ac:spMkLst>
        </pc:spChg>
        <pc:spChg chg="mod">
          <ac:chgData name="Andrea Mazzini (Nokia)" userId="f1211406-0d6c-4714-b16e-a1a1af34d4da" providerId="ADAL" clId="{851F0DA2-43A0-4D2D-A201-9972ED81D662}" dt="2023-09-11T10:10:35.427" v="593" actId="1037"/>
          <ac:spMkLst>
            <pc:docMk/>
            <pc:sldMk cId="1844762644" sldId="2067"/>
            <ac:spMk id="635" creationId="{103374FA-5A58-48F0-879F-6E3A89A864F0}"/>
          </ac:spMkLst>
        </pc:spChg>
        <pc:spChg chg="mod">
          <ac:chgData name="Andrea Mazzini (Nokia)" userId="f1211406-0d6c-4714-b16e-a1a1af34d4da" providerId="ADAL" clId="{851F0DA2-43A0-4D2D-A201-9972ED81D662}" dt="2023-09-11T10:10:35.427" v="593" actId="1037"/>
          <ac:spMkLst>
            <pc:docMk/>
            <pc:sldMk cId="1844762644" sldId="2067"/>
            <ac:spMk id="636" creationId="{4DB3C52D-8892-4A0C-9D74-6253AB63945A}"/>
          </ac:spMkLst>
        </pc:spChg>
        <pc:spChg chg="mod">
          <ac:chgData name="Andrea Mazzini (Nokia)" userId="f1211406-0d6c-4714-b16e-a1a1af34d4da" providerId="ADAL" clId="{851F0DA2-43A0-4D2D-A201-9972ED81D662}" dt="2023-09-11T10:10:35.427" v="593" actId="1037"/>
          <ac:spMkLst>
            <pc:docMk/>
            <pc:sldMk cId="1844762644" sldId="2067"/>
            <ac:spMk id="638" creationId="{C06C916C-1D8F-4F48-9C76-B7EFC89C5D75}"/>
          </ac:spMkLst>
        </pc:spChg>
        <pc:spChg chg="mod">
          <ac:chgData name="Andrea Mazzini (Nokia)" userId="f1211406-0d6c-4714-b16e-a1a1af34d4da" providerId="ADAL" clId="{851F0DA2-43A0-4D2D-A201-9972ED81D662}" dt="2023-09-11T10:10:35.427" v="593" actId="1037"/>
          <ac:spMkLst>
            <pc:docMk/>
            <pc:sldMk cId="1844762644" sldId="2067"/>
            <ac:spMk id="639" creationId="{3717CFE0-E842-41EB-9E4B-A98ADC9412C4}"/>
          </ac:spMkLst>
        </pc:spChg>
        <pc:spChg chg="mod">
          <ac:chgData name="Andrea Mazzini (Nokia)" userId="f1211406-0d6c-4714-b16e-a1a1af34d4da" providerId="ADAL" clId="{851F0DA2-43A0-4D2D-A201-9972ED81D662}" dt="2023-09-11T10:10:35.427" v="593" actId="1037"/>
          <ac:spMkLst>
            <pc:docMk/>
            <pc:sldMk cId="1844762644" sldId="2067"/>
            <ac:spMk id="640" creationId="{BB375371-B09F-40B7-9461-426C4CB6A7E2}"/>
          </ac:spMkLst>
        </pc:spChg>
        <pc:spChg chg="mod">
          <ac:chgData name="Andrea Mazzini (Nokia)" userId="f1211406-0d6c-4714-b16e-a1a1af34d4da" providerId="ADAL" clId="{851F0DA2-43A0-4D2D-A201-9972ED81D662}" dt="2023-09-11T10:10:35.427" v="593" actId="1037"/>
          <ac:spMkLst>
            <pc:docMk/>
            <pc:sldMk cId="1844762644" sldId="2067"/>
            <ac:spMk id="641" creationId="{BF62266C-706D-4E95-A979-FFA8704F244B}"/>
          </ac:spMkLst>
        </pc:spChg>
        <pc:spChg chg="mod">
          <ac:chgData name="Andrea Mazzini (Nokia)" userId="f1211406-0d6c-4714-b16e-a1a1af34d4da" providerId="ADAL" clId="{851F0DA2-43A0-4D2D-A201-9972ED81D662}" dt="2023-09-11T10:10:35.427" v="593" actId="1037"/>
          <ac:spMkLst>
            <pc:docMk/>
            <pc:sldMk cId="1844762644" sldId="2067"/>
            <ac:spMk id="643" creationId="{2CCA915B-4C93-470F-A37F-BB4FEC19A454}"/>
          </ac:spMkLst>
        </pc:spChg>
        <pc:spChg chg="mod">
          <ac:chgData name="Andrea Mazzini (Nokia)" userId="f1211406-0d6c-4714-b16e-a1a1af34d4da" providerId="ADAL" clId="{851F0DA2-43A0-4D2D-A201-9972ED81D662}" dt="2023-09-11T10:10:35.427" v="593" actId="1037"/>
          <ac:spMkLst>
            <pc:docMk/>
            <pc:sldMk cId="1844762644" sldId="2067"/>
            <ac:spMk id="647" creationId="{0E2DDA14-F646-4179-8841-92AC6145AC52}"/>
          </ac:spMkLst>
        </pc:spChg>
        <pc:spChg chg="mod">
          <ac:chgData name="Andrea Mazzini (Nokia)" userId="f1211406-0d6c-4714-b16e-a1a1af34d4da" providerId="ADAL" clId="{851F0DA2-43A0-4D2D-A201-9972ED81D662}" dt="2023-09-11T10:10:35.427" v="593" actId="1037"/>
          <ac:spMkLst>
            <pc:docMk/>
            <pc:sldMk cId="1844762644" sldId="2067"/>
            <ac:spMk id="648" creationId="{26AA0C1B-6B74-449F-B494-5203A2C15F2B}"/>
          </ac:spMkLst>
        </pc:spChg>
        <pc:spChg chg="mod">
          <ac:chgData name="Andrea Mazzini (Nokia)" userId="f1211406-0d6c-4714-b16e-a1a1af34d4da" providerId="ADAL" clId="{851F0DA2-43A0-4D2D-A201-9972ED81D662}" dt="2023-09-11T10:10:35.427" v="593" actId="1037"/>
          <ac:spMkLst>
            <pc:docMk/>
            <pc:sldMk cId="1844762644" sldId="2067"/>
            <ac:spMk id="649" creationId="{6A097DCE-5410-44D6-AC69-232260A12C98}"/>
          </ac:spMkLst>
        </pc:spChg>
        <pc:spChg chg="mod">
          <ac:chgData name="Andrea Mazzini (Nokia)" userId="f1211406-0d6c-4714-b16e-a1a1af34d4da" providerId="ADAL" clId="{851F0DA2-43A0-4D2D-A201-9972ED81D662}" dt="2023-09-11T10:10:35.427" v="593" actId="1037"/>
          <ac:spMkLst>
            <pc:docMk/>
            <pc:sldMk cId="1844762644" sldId="2067"/>
            <ac:spMk id="651" creationId="{2104B356-88B7-4D7B-8856-61E1FE58B8DB}"/>
          </ac:spMkLst>
        </pc:spChg>
        <pc:spChg chg="mod">
          <ac:chgData name="Andrea Mazzini (Nokia)" userId="f1211406-0d6c-4714-b16e-a1a1af34d4da" providerId="ADAL" clId="{851F0DA2-43A0-4D2D-A201-9972ED81D662}" dt="2023-09-11T10:10:35.427" v="593" actId="1037"/>
          <ac:spMkLst>
            <pc:docMk/>
            <pc:sldMk cId="1844762644" sldId="2067"/>
            <ac:spMk id="652" creationId="{A28AF222-B857-4CC6-8178-90CDFE9B4D24}"/>
          </ac:spMkLst>
        </pc:spChg>
        <pc:spChg chg="mod">
          <ac:chgData name="Andrea Mazzini (Nokia)" userId="f1211406-0d6c-4714-b16e-a1a1af34d4da" providerId="ADAL" clId="{851F0DA2-43A0-4D2D-A201-9972ED81D662}" dt="2023-09-11T10:10:35.427" v="593" actId="1037"/>
          <ac:spMkLst>
            <pc:docMk/>
            <pc:sldMk cId="1844762644" sldId="2067"/>
            <ac:spMk id="653" creationId="{EEB638EE-ADCF-4620-9682-CC402585E7AC}"/>
          </ac:spMkLst>
        </pc:spChg>
        <pc:spChg chg="mod">
          <ac:chgData name="Andrea Mazzini (Nokia)" userId="f1211406-0d6c-4714-b16e-a1a1af34d4da" providerId="ADAL" clId="{851F0DA2-43A0-4D2D-A201-9972ED81D662}" dt="2023-09-11T10:10:35.427" v="593" actId="1037"/>
          <ac:spMkLst>
            <pc:docMk/>
            <pc:sldMk cId="1844762644" sldId="2067"/>
            <ac:spMk id="654" creationId="{0F2A7DB0-748A-4DE0-BC0F-CF9BA360C3E2}"/>
          </ac:spMkLst>
        </pc:spChg>
        <pc:spChg chg="mod">
          <ac:chgData name="Andrea Mazzini (Nokia)" userId="f1211406-0d6c-4714-b16e-a1a1af34d4da" providerId="ADAL" clId="{851F0DA2-43A0-4D2D-A201-9972ED81D662}" dt="2023-09-11T10:10:35.427" v="593" actId="1037"/>
          <ac:spMkLst>
            <pc:docMk/>
            <pc:sldMk cId="1844762644" sldId="2067"/>
            <ac:spMk id="655" creationId="{56E1C4E2-E5B0-4E71-BED8-3C7AA62C631A}"/>
          </ac:spMkLst>
        </pc:spChg>
        <pc:spChg chg="mod">
          <ac:chgData name="Andrea Mazzini (Nokia)" userId="f1211406-0d6c-4714-b16e-a1a1af34d4da" providerId="ADAL" clId="{851F0DA2-43A0-4D2D-A201-9972ED81D662}" dt="2023-09-11T10:10:35.427" v="593" actId="1037"/>
          <ac:spMkLst>
            <pc:docMk/>
            <pc:sldMk cId="1844762644" sldId="2067"/>
            <ac:spMk id="656" creationId="{21122613-EFCE-46C3-B2C3-5D63E04BF567}"/>
          </ac:spMkLst>
        </pc:spChg>
        <pc:spChg chg="mod">
          <ac:chgData name="Andrea Mazzini (Nokia)" userId="f1211406-0d6c-4714-b16e-a1a1af34d4da" providerId="ADAL" clId="{851F0DA2-43A0-4D2D-A201-9972ED81D662}" dt="2023-09-11T10:10:35.427" v="593" actId="1037"/>
          <ac:spMkLst>
            <pc:docMk/>
            <pc:sldMk cId="1844762644" sldId="2067"/>
            <ac:spMk id="657" creationId="{B092416E-E462-48F6-8110-861AC7309B60}"/>
          </ac:spMkLst>
        </pc:spChg>
        <pc:spChg chg="mod">
          <ac:chgData name="Andrea Mazzini (Nokia)" userId="f1211406-0d6c-4714-b16e-a1a1af34d4da" providerId="ADAL" clId="{851F0DA2-43A0-4D2D-A201-9972ED81D662}" dt="2023-09-11T10:10:35.427" v="593" actId="1037"/>
          <ac:spMkLst>
            <pc:docMk/>
            <pc:sldMk cId="1844762644" sldId="2067"/>
            <ac:spMk id="659" creationId="{DFE3E25A-02A2-4CAC-B95D-E242BF507B69}"/>
          </ac:spMkLst>
        </pc:spChg>
        <pc:spChg chg="mod">
          <ac:chgData name="Andrea Mazzini (Nokia)" userId="f1211406-0d6c-4714-b16e-a1a1af34d4da" providerId="ADAL" clId="{851F0DA2-43A0-4D2D-A201-9972ED81D662}" dt="2023-09-11T10:10:35.427" v="593" actId="1037"/>
          <ac:spMkLst>
            <pc:docMk/>
            <pc:sldMk cId="1844762644" sldId="2067"/>
            <ac:spMk id="661" creationId="{EBCDA1FB-E98F-4575-BF7F-A7AB3B36F2C8}"/>
          </ac:spMkLst>
        </pc:spChg>
        <pc:spChg chg="mod">
          <ac:chgData name="Andrea Mazzini (Nokia)" userId="f1211406-0d6c-4714-b16e-a1a1af34d4da" providerId="ADAL" clId="{851F0DA2-43A0-4D2D-A201-9972ED81D662}" dt="2023-09-11T10:10:35.427" v="593" actId="1037"/>
          <ac:spMkLst>
            <pc:docMk/>
            <pc:sldMk cId="1844762644" sldId="2067"/>
            <ac:spMk id="662" creationId="{103C25AC-C99D-41C2-A133-8C65E20E5061}"/>
          </ac:spMkLst>
        </pc:spChg>
        <pc:spChg chg="mod">
          <ac:chgData name="Andrea Mazzini (Nokia)" userId="f1211406-0d6c-4714-b16e-a1a1af34d4da" providerId="ADAL" clId="{851F0DA2-43A0-4D2D-A201-9972ED81D662}" dt="2023-09-11T10:10:35.427" v="593" actId="1037"/>
          <ac:spMkLst>
            <pc:docMk/>
            <pc:sldMk cId="1844762644" sldId="2067"/>
            <ac:spMk id="663" creationId="{01628A8B-B38B-4F70-9FF0-A1149D28FDBB}"/>
          </ac:spMkLst>
        </pc:spChg>
        <pc:spChg chg="mod">
          <ac:chgData name="Andrea Mazzini (Nokia)" userId="f1211406-0d6c-4714-b16e-a1a1af34d4da" providerId="ADAL" clId="{851F0DA2-43A0-4D2D-A201-9972ED81D662}" dt="2023-09-11T10:10:35.427" v="593" actId="1037"/>
          <ac:spMkLst>
            <pc:docMk/>
            <pc:sldMk cId="1844762644" sldId="2067"/>
            <ac:spMk id="664" creationId="{16012D13-4606-4393-9EAF-EAF336207323}"/>
          </ac:spMkLst>
        </pc:spChg>
        <pc:spChg chg="mod">
          <ac:chgData name="Andrea Mazzini (Nokia)" userId="f1211406-0d6c-4714-b16e-a1a1af34d4da" providerId="ADAL" clId="{851F0DA2-43A0-4D2D-A201-9972ED81D662}" dt="2023-09-11T10:10:35.427" v="593" actId="1037"/>
          <ac:spMkLst>
            <pc:docMk/>
            <pc:sldMk cId="1844762644" sldId="2067"/>
            <ac:spMk id="665" creationId="{82039BDA-E330-4F5A-BE79-13018A138C70}"/>
          </ac:spMkLst>
        </pc:spChg>
        <pc:spChg chg="mod">
          <ac:chgData name="Andrea Mazzini (Nokia)" userId="f1211406-0d6c-4714-b16e-a1a1af34d4da" providerId="ADAL" clId="{851F0DA2-43A0-4D2D-A201-9972ED81D662}" dt="2023-09-11T10:10:35.427" v="593" actId="1037"/>
          <ac:spMkLst>
            <pc:docMk/>
            <pc:sldMk cId="1844762644" sldId="2067"/>
            <ac:spMk id="666" creationId="{4F5BC1B7-E1F6-4A81-93B5-5E9C95769AB3}"/>
          </ac:spMkLst>
        </pc:spChg>
        <pc:spChg chg="mod">
          <ac:chgData name="Andrea Mazzini (Nokia)" userId="f1211406-0d6c-4714-b16e-a1a1af34d4da" providerId="ADAL" clId="{851F0DA2-43A0-4D2D-A201-9972ED81D662}" dt="2023-09-11T10:10:35.427" v="593" actId="1037"/>
          <ac:spMkLst>
            <pc:docMk/>
            <pc:sldMk cId="1844762644" sldId="2067"/>
            <ac:spMk id="667" creationId="{FD4A9149-6DC3-4361-9DE8-24D020C7FC35}"/>
          </ac:spMkLst>
        </pc:spChg>
        <pc:spChg chg="mod">
          <ac:chgData name="Andrea Mazzini (Nokia)" userId="f1211406-0d6c-4714-b16e-a1a1af34d4da" providerId="ADAL" clId="{851F0DA2-43A0-4D2D-A201-9972ED81D662}" dt="2023-09-11T10:10:35.427" v="593" actId="1037"/>
          <ac:spMkLst>
            <pc:docMk/>
            <pc:sldMk cId="1844762644" sldId="2067"/>
            <ac:spMk id="669" creationId="{0114F9C5-2BCD-4CEB-BB63-6C9E5B0F5D6A}"/>
          </ac:spMkLst>
        </pc:spChg>
        <pc:spChg chg="mod">
          <ac:chgData name="Andrea Mazzini (Nokia)" userId="f1211406-0d6c-4714-b16e-a1a1af34d4da" providerId="ADAL" clId="{851F0DA2-43A0-4D2D-A201-9972ED81D662}" dt="2023-09-11T10:10:35.427" v="593" actId="1037"/>
          <ac:spMkLst>
            <pc:docMk/>
            <pc:sldMk cId="1844762644" sldId="2067"/>
            <ac:spMk id="670" creationId="{782F81B3-5E8F-4575-BFA9-C1352C645215}"/>
          </ac:spMkLst>
        </pc:spChg>
        <pc:spChg chg="mod">
          <ac:chgData name="Andrea Mazzini (Nokia)" userId="f1211406-0d6c-4714-b16e-a1a1af34d4da" providerId="ADAL" clId="{851F0DA2-43A0-4D2D-A201-9972ED81D662}" dt="2023-09-11T10:10:35.427" v="593" actId="1037"/>
          <ac:spMkLst>
            <pc:docMk/>
            <pc:sldMk cId="1844762644" sldId="2067"/>
            <ac:spMk id="672" creationId="{34294831-9936-4D8B-BA2E-D4AB9AD1D654}"/>
          </ac:spMkLst>
        </pc:spChg>
        <pc:spChg chg="mod">
          <ac:chgData name="Andrea Mazzini (Nokia)" userId="f1211406-0d6c-4714-b16e-a1a1af34d4da" providerId="ADAL" clId="{851F0DA2-43A0-4D2D-A201-9972ED81D662}" dt="2023-09-11T10:10:35.427" v="593" actId="1037"/>
          <ac:spMkLst>
            <pc:docMk/>
            <pc:sldMk cId="1844762644" sldId="2067"/>
            <ac:spMk id="673" creationId="{DB47662D-28FB-4A19-8FDC-1C3DE5E4F3F3}"/>
          </ac:spMkLst>
        </pc:spChg>
        <pc:spChg chg="mod">
          <ac:chgData name="Andrea Mazzini (Nokia)" userId="f1211406-0d6c-4714-b16e-a1a1af34d4da" providerId="ADAL" clId="{851F0DA2-43A0-4D2D-A201-9972ED81D662}" dt="2023-09-11T10:10:35.427" v="593" actId="1037"/>
          <ac:spMkLst>
            <pc:docMk/>
            <pc:sldMk cId="1844762644" sldId="2067"/>
            <ac:spMk id="674" creationId="{BE48371A-50B1-4E6C-821D-3182F75DDF14}"/>
          </ac:spMkLst>
        </pc:spChg>
        <pc:spChg chg="mod">
          <ac:chgData name="Andrea Mazzini (Nokia)" userId="f1211406-0d6c-4714-b16e-a1a1af34d4da" providerId="ADAL" clId="{851F0DA2-43A0-4D2D-A201-9972ED81D662}" dt="2023-09-11T10:10:35.427" v="593" actId="1037"/>
          <ac:spMkLst>
            <pc:docMk/>
            <pc:sldMk cId="1844762644" sldId="2067"/>
            <ac:spMk id="676" creationId="{B6B7CF36-621C-403E-8502-7E2979E3B3A1}"/>
          </ac:spMkLst>
        </pc:spChg>
        <pc:spChg chg="mod">
          <ac:chgData name="Andrea Mazzini (Nokia)" userId="f1211406-0d6c-4714-b16e-a1a1af34d4da" providerId="ADAL" clId="{851F0DA2-43A0-4D2D-A201-9972ED81D662}" dt="2023-09-11T10:10:35.427" v="593" actId="1037"/>
          <ac:spMkLst>
            <pc:docMk/>
            <pc:sldMk cId="1844762644" sldId="2067"/>
            <ac:spMk id="677" creationId="{F2174FDA-FDE9-46FD-96C9-11CA1512A8DC}"/>
          </ac:spMkLst>
        </pc:spChg>
        <pc:spChg chg="mod">
          <ac:chgData name="Andrea Mazzini (Nokia)" userId="f1211406-0d6c-4714-b16e-a1a1af34d4da" providerId="ADAL" clId="{851F0DA2-43A0-4D2D-A201-9972ED81D662}" dt="2023-09-11T10:10:35.427" v="593" actId="1037"/>
          <ac:spMkLst>
            <pc:docMk/>
            <pc:sldMk cId="1844762644" sldId="2067"/>
            <ac:spMk id="678" creationId="{0D01817C-8231-45B3-8513-8E7F3B6B6B8C}"/>
          </ac:spMkLst>
        </pc:spChg>
        <pc:spChg chg="mod">
          <ac:chgData name="Andrea Mazzini (Nokia)" userId="f1211406-0d6c-4714-b16e-a1a1af34d4da" providerId="ADAL" clId="{851F0DA2-43A0-4D2D-A201-9972ED81D662}" dt="2023-09-11T10:10:35.427" v="593" actId="1037"/>
          <ac:spMkLst>
            <pc:docMk/>
            <pc:sldMk cId="1844762644" sldId="2067"/>
            <ac:spMk id="685" creationId="{795251D9-1E6F-4750-A08F-B563272388F7}"/>
          </ac:spMkLst>
        </pc:spChg>
        <pc:spChg chg="mod">
          <ac:chgData name="Andrea Mazzini (Nokia)" userId="f1211406-0d6c-4714-b16e-a1a1af34d4da" providerId="ADAL" clId="{851F0DA2-43A0-4D2D-A201-9972ED81D662}" dt="2023-09-11T10:10:35.427" v="593" actId="1037"/>
          <ac:spMkLst>
            <pc:docMk/>
            <pc:sldMk cId="1844762644" sldId="2067"/>
            <ac:spMk id="686" creationId="{C7116570-1F9A-47D0-A0BB-1F38D4BE70FF}"/>
          </ac:spMkLst>
        </pc:spChg>
        <pc:spChg chg="mod">
          <ac:chgData name="Andrea Mazzini (Nokia)" userId="f1211406-0d6c-4714-b16e-a1a1af34d4da" providerId="ADAL" clId="{851F0DA2-43A0-4D2D-A201-9972ED81D662}" dt="2023-09-11T10:10:35.427" v="593" actId="1037"/>
          <ac:spMkLst>
            <pc:docMk/>
            <pc:sldMk cId="1844762644" sldId="2067"/>
            <ac:spMk id="687" creationId="{608A793E-D0F7-4F7C-AD0E-B2DF120301A8}"/>
          </ac:spMkLst>
        </pc:spChg>
        <pc:spChg chg="mod">
          <ac:chgData name="Andrea Mazzini (Nokia)" userId="f1211406-0d6c-4714-b16e-a1a1af34d4da" providerId="ADAL" clId="{851F0DA2-43A0-4D2D-A201-9972ED81D662}" dt="2023-09-11T10:10:35.427" v="593" actId="1037"/>
          <ac:spMkLst>
            <pc:docMk/>
            <pc:sldMk cId="1844762644" sldId="2067"/>
            <ac:spMk id="688" creationId="{A4F4B79B-553D-409B-9889-D675A7886310}"/>
          </ac:spMkLst>
        </pc:spChg>
        <pc:spChg chg="mod">
          <ac:chgData name="Andrea Mazzini (Nokia)" userId="f1211406-0d6c-4714-b16e-a1a1af34d4da" providerId="ADAL" clId="{851F0DA2-43A0-4D2D-A201-9972ED81D662}" dt="2023-09-11T10:10:35.427" v="593" actId="1037"/>
          <ac:spMkLst>
            <pc:docMk/>
            <pc:sldMk cId="1844762644" sldId="2067"/>
            <ac:spMk id="690" creationId="{586A6A48-59AC-4E81-8588-74B7ED06A832}"/>
          </ac:spMkLst>
        </pc:spChg>
        <pc:spChg chg="mod">
          <ac:chgData name="Andrea Mazzini (Nokia)" userId="f1211406-0d6c-4714-b16e-a1a1af34d4da" providerId="ADAL" clId="{851F0DA2-43A0-4D2D-A201-9972ED81D662}" dt="2023-09-11T10:10:35.427" v="593" actId="1037"/>
          <ac:spMkLst>
            <pc:docMk/>
            <pc:sldMk cId="1844762644" sldId="2067"/>
            <ac:spMk id="691" creationId="{8A974EB4-3458-4913-A4C0-3C30735C6280}"/>
          </ac:spMkLst>
        </pc:spChg>
        <pc:spChg chg="mod">
          <ac:chgData name="Andrea Mazzini (Nokia)" userId="f1211406-0d6c-4714-b16e-a1a1af34d4da" providerId="ADAL" clId="{851F0DA2-43A0-4D2D-A201-9972ED81D662}" dt="2023-09-11T10:10:35.427" v="593" actId="1037"/>
          <ac:spMkLst>
            <pc:docMk/>
            <pc:sldMk cId="1844762644" sldId="2067"/>
            <ac:spMk id="692" creationId="{73DB6ECE-9CAF-45C1-9112-00E76F0E7A1D}"/>
          </ac:spMkLst>
        </pc:spChg>
        <pc:spChg chg="mod">
          <ac:chgData name="Andrea Mazzini (Nokia)" userId="f1211406-0d6c-4714-b16e-a1a1af34d4da" providerId="ADAL" clId="{851F0DA2-43A0-4D2D-A201-9972ED81D662}" dt="2023-09-11T10:10:35.427" v="593" actId="1037"/>
          <ac:spMkLst>
            <pc:docMk/>
            <pc:sldMk cId="1844762644" sldId="2067"/>
            <ac:spMk id="693" creationId="{C70A7E49-ED20-433E-BACC-97FB8C70CD59}"/>
          </ac:spMkLst>
        </pc:spChg>
        <pc:spChg chg="mod">
          <ac:chgData name="Andrea Mazzini (Nokia)" userId="f1211406-0d6c-4714-b16e-a1a1af34d4da" providerId="ADAL" clId="{851F0DA2-43A0-4D2D-A201-9972ED81D662}" dt="2023-09-11T10:10:35.427" v="593" actId="1037"/>
          <ac:spMkLst>
            <pc:docMk/>
            <pc:sldMk cId="1844762644" sldId="2067"/>
            <ac:spMk id="694" creationId="{05F30C21-F3A9-4649-A7CB-9C4D7213B5AF}"/>
          </ac:spMkLst>
        </pc:spChg>
        <pc:spChg chg="mod">
          <ac:chgData name="Andrea Mazzini (Nokia)" userId="f1211406-0d6c-4714-b16e-a1a1af34d4da" providerId="ADAL" clId="{851F0DA2-43A0-4D2D-A201-9972ED81D662}" dt="2023-09-11T10:10:35.427" v="593" actId="1037"/>
          <ac:spMkLst>
            <pc:docMk/>
            <pc:sldMk cId="1844762644" sldId="2067"/>
            <ac:spMk id="698" creationId="{B53676B2-8CD5-450E-8282-CEA6A7518CF3}"/>
          </ac:spMkLst>
        </pc:spChg>
        <pc:spChg chg="mod">
          <ac:chgData name="Andrea Mazzini (Nokia)" userId="f1211406-0d6c-4714-b16e-a1a1af34d4da" providerId="ADAL" clId="{851F0DA2-43A0-4D2D-A201-9972ED81D662}" dt="2023-09-11T10:10:35.427" v="593" actId="1037"/>
          <ac:spMkLst>
            <pc:docMk/>
            <pc:sldMk cId="1844762644" sldId="2067"/>
            <ac:spMk id="699" creationId="{2F44635A-ED7F-4DEF-9388-A7C840B2AE5C}"/>
          </ac:spMkLst>
        </pc:spChg>
        <pc:spChg chg="mod">
          <ac:chgData name="Andrea Mazzini (Nokia)" userId="f1211406-0d6c-4714-b16e-a1a1af34d4da" providerId="ADAL" clId="{851F0DA2-43A0-4D2D-A201-9972ED81D662}" dt="2023-09-11T10:10:35.427" v="593" actId="1037"/>
          <ac:spMkLst>
            <pc:docMk/>
            <pc:sldMk cId="1844762644" sldId="2067"/>
            <ac:spMk id="700" creationId="{C2893231-9C47-4C29-89B3-62D7292C506A}"/>
          </ac:spMkLst>
        </pc:spChg>
        <pc:spChg chg="mod">
          <ac:chgData name="Andrea Mazzini (Nokia)" userId="f1211406-0d6c-4714-b16e-a1a1af34d4da" providerId="ADAL" clId="{851F0DA2-43A0-4D2D-A201-9972ED81D662}" dt="2023-09-11T10:10:35.427" v="593" actId="1037"/>
          <ac:spMkLst>
            <pc:docMk/>
            <pc:sldMk cId="1844762644" sldId="2067"/>
            <ac:spMk id="702" creationId="{F7312F0D-F861-416E-96EC-7395894461F3}"/>
          </ac:spMkLst>
        </pc:spChg>
        <pc:spChg chg="mod">
          <ac:chgData name="Andrea Mazzini (Nokia)" userId="f1211406-0d6c-4714-b16e-a1a1af34d4da" providerId="ADAL" clId="{851F0DA2-43A0-4D2D-A201-9972ED81D662}" dt="2023-09-11T10:10:35.427" v="593" actId="1037"/>
          <ac:spMkLst>
            <pc:docMk/>
            <pc:sldMk cId="1844762644" sldId="2067"/>
            <ac:spMk id="703" creationId="{83AB1A63-9346-464A-BC90-CABC6471F499}"/>
          </ac:spMkLst>
        </pc:spChg>
        <pc:spChg chg="mod">
          <ac:chgData name="Andrea Mazzini (Nokia)" userId="f1211406-0d6c-4714-b16e-a1a1af34d4da" providerId="ADAL" clId="{851F0DA2-43A0-4D2D-A201-9972ED81D662}" dt="2023-09-11T10:10:35.427" v="593" actId="1037"/>
          <ac:spMkLst>
            <pc:docMk/>
            <pc:sldMk cId="1844762644" sldId="2067"/>
            <ac:spMk id="704" creationId="{5BB69A9A-F7A7-4797-B03A-6A16D65C4B9F}"/>
          </ac:spMkLst>
        </pc:spChg>
        <pc:spChg chg="mod">
          <ac:chgData name="Andrea Mazzini (Nokia)" userId="f1211406-0d6c-4714-b16e-a1a1af34d4da" providerId="ADAL" clId="{851F0DA2-43A0-4D2D-A201-9972ED81D662}" dt="2023-09-11T10:10:35.427" v="593" actId="1037"/>
          <ac:spMkLst>
            <pc:docMk/>
            <pc:sldMk cId="1844762644" sldId="2067"/>
            <ac:spMk id="716" creationId="{BB5BBDCA-7A1B-4031-A569-C01A3EDB7CDB}"/>
          </ac:spMkLst>
        </pc:spChg>
        <pc:spChg chg="mod">
          <ac:chgData name="Andrea Mazzini (Nokia)" userId="f1211406-0d6c-4714-b16e-a1a1af34d4da" providerId="ADAL" clId="{851F0DA2-43A0-4D2D-A201-9972ED81D662}" dt="2023-09-11T10:10:35.427" v="593" actId="1037"/>
          <ac:spMkLst>
            <pc:docMk/>
            <pc:sldMk cId="1844762644" sldId="2067"/>
            <ac:spMk id="718" creationId="{ABD0E401-8C1D-4C2B-919A-09468E6DA51E}"/>
          </ac:spMkLst>
        </pc:spChg>
        <pc:spChg chg="mod">
          <ac:chgData name="Andrea Mazzini (Nokia)" userId="f1211406-0d6c-4714-b16e-a1a1af34d4da" providerId="ADAL" clId="{851F0DA2-43A0-4D2D-A201-9972ED81D662}" dt="2023-09-11T10:10:35.427" v="593" actId="1037"/>
          <ac:spMkLst>
            <pc:docMk/>
            <pc:sldMk cId="1844762644" sldId="2067"/>
            <ac:spMk id="719" creationId="{49007A28-FD39-42F2-B007-8CC28E4FA29F}"/>
          </ac:spMkLst>
        </pc:spChg>
        <pc:spChg chg="mod">
          <ac:chgData name="Andrea Mazzini (Nokia)" userId="f1211406-0d6c-4714-b16e-a1a1af34d4da" providerId="ADAL" clId="{851F0DA2-43A0-4D2D-A201-9972ED81D662}" dt="2023-09-11T10:10:35.427" v="593" actId="1037"/>
          <ac:spMkLst>
            <pc:docMk/>
            <pc:sldMk cId="1844762644" sldId="2067"/>
            <ac:spMk id="722" creationId="{D389E3C6-33E3-401D-B39B-53A35BD9891C}"/>
          </ac:spMkLst>
        </pc:spChg>
        <pc:spChg chg="mod">
          <ac:chgData name="Andrea Mazzini (Nokia)" userId="f1211406-0d6c-4714-b16e-a1a1af34d4da" providerId="ADAL" clId="{851F0DA2-43A0-4D2D-A201-9972ED81D662}" dt="2023-09-11T10:10:35.427" v="593" actId="1037"/>
          <ac:spMkLst>
            <pc:docMk/>
            <pc:sldMk cId="1844762644" sldId="2067"/>
            <ac:spMk id="841" creationId="{C70A7E49-ED20-433E-BACC-97FB8C70CD59}"/>
          </ac:spMkLst>
        </pc:spChg>
        <pc:spChg chg="mod">
          <ac:chgData name="Andrea Mazzini (Nokia)" userId="f1211406-0d6c-4714-b16e-a1a1af34d4da" providerId="ADAL" clId="{851F0DA2-43A0-4D2D-A201-9972ED81D662}" dt="2023-09-11T10:10:35.427" v="593" actId="1037"/>
          <ac:spMkLst>
            <pc:docMk/>
            <pc:sldMk cId="1844762644" sldId="2067"/>
            <ac:spMk id="907" creationId="{27E091F9-5D38-4DA2-B62C-380D66DECA99}"/>
          </ac:spMkLst>
        </pc:spChg>
        <pc:spChg chg="mod">
          <ac:chgData name="Andrea Mazzini (Nokia)" userId="f1211406-0d6c-4714-b16e-a1a1af34d4da" providerId="ADAL" clId="{851F0DA2-43A0-4D2D-A201-9972ED81D662}" dt="2023-09-11T10:10:35.427" v="593" actId="1037"/>
          <ac:spMkLst>
            <pc:docMk/>
            <pc:sldMk cId="1844762644" sldId="2067"/>
            <ac:spMk id="909" creationId="{21BE19E8-1EB7-45E1-BB5F-FC845C6D7689}"/>
          </ac:spMkLst>
        </pc:spChg>
        <pc:spChg chg="mod">
          <ac:chgData name="Andrea Mazzini (Nokia)" userId="f1211406-0d6c-4714-b16e-a1a1af34d4da" providerId="ADAL" clId="{851F0DA2-43A0-4D2D-A201-9972ED81D662}" dt="2023-09-11T10:10:35.427" v="593" actId="1037"/>
          <ac:spMkLst>
            <pc:docMk/>
            <pc:sldMk cId="1844762644" sldId="2067"/>
            <ac:spMk id="923" creationId="{27E091F9-5D38-4DA2-B62C-380D66DECA99}"/>
          </ac:spMkLst>
        </pc:spChg>
        <pc:spChg chg="mod">
          <ac:chgData name="Andrea Mazzini (Nokia)" userId="f1211406-0d6c-4714-b16e-a1a1af34d4da" providerId="ADAL" clId="{851F0DA2-43A0-4D2D-A201-9972ED81D662}" dt="2023-09-11T10:10:35.427" v="593" actId="1037"/>
          <ac:spMkLst>
            <pc:docMk/>
            <pc:sldMk cId="1844762644" sldId="2067"/>
            <ac:spMk id="925" creationId="{21BE19E8-1EB7-45E1-BB5F-FC845C6D7689}"/>
          </ac:spMkLst>
        </pc:spChg>
        <pc:spChg chg="mod">
          <ac:chgData name="Andrea Mazzini (Nokia)" userId="f1211406-0d6c-4714-b16e-a1a1af34d4da" providerId="ADAL" clId="{851F0DA2-43A0-4D2D-A201-9972ED81D662}" dt="2023-09-11T10:10:35.427" v="593" actId="1037"/>
          <ac:spMkLst>
            <pc:docMk/>
            <pc:sldMk cId="1844762644" sldId="2067"/>
            <ac:spMk id="941" creationId="{3261E34E-1120-4235-BFA7-E07A10427B13}"/>
          </ac:spMkLst>
        </pc:spChg>
        <pc:spChg chg="mod">
          <ac:chgData name="Andrea Mazzini (Nokia)" userId="f1211406-0d6c-4714-b16e-a1a1af34d4da" providerId="ADAL" clId="{851F0DA2-43A0-4D2D-A201-9972ED81D662}" dt="2023-09-11T10:10:35.427" v="593" actId="1037"/>
          <ac:spMkLst>
            <pc:docMk/>
            <pc:sldMk cId="1844762644" sldId="2067"/>
            <ac:spMk id="942" creationId="{D8E26A81-ED67-4269-8BD1-AA3F4B659F78}"/>
          </ac:spMkLst>
        </pc:spChg>
        <pc:spChg chg="mod">
          <ac:chgData name="Andrea Mazzini (Nokia)" userId="f1211406-0d6c-4714-b16e-a1a1af34d4da" providerId="ADAL" clId="{851F0DA2-43A0-4D2D-A201-9972ED81D662}" dt="2023-09-11T10:10:35.427" v="593" actId="1037"/>
          <ac:spMkLst>
            <pc:docMk/>
            <pc:sldMk cId="1844762644" sldId="2067"/>
            <ac:spMk id="945" creationId="{35B88E02-99F1-43B9-9A8D-D1324B106B86}"/>
          </ac:spMkLst>
        </pc:spChg>
        <pc:spChg chg="mod">
          <ac:chgData name="Andrea Mazzini (Nokia)" userId="f1211406-0d6c-4714-b16e-a1a1af34d4da" providerId="ADAL" clId="{851F0DA2-43A0-4D2D-A201-9972ED81D662}" dt="2023-09-11T10:10:35.427" v="593" actId="1037"/>
          <ac:spMkLst>
            <pc:docMk/>
            <pc:sldMk cId="1844762644" sldId="2067"/>
            <ac:spMk id="952" creationId="{CA71C430-363A-4E3D-85CD-7B6230062378}"/>
          </ac:spMkLst>
        </pc:spChg>
        <pc:spChg chg="mod">
          <ac:chgData name="Andrea Mazzini (Nokia)" userId="f1211406-0d6c-4714-b16e-a1a1af34d4da" providerId="ADAL" clId="{851F0DA2-43A0-4D2D-A201-9972ED81D662}" dt="2023-09-11T10:10:35.427" v="593" actId="1037"/>
          <ac:spMkLst>
            <pc:docMk/>
            <pc:sldMk cId="1844762644" sldId="2067"/>
            <ac:spMk id="984" creationId="{27E091F9-5D38-4DA2-B62C-380D66DECA99}"/>
          </ac:spMkLst>
        </pc:spChg>
        <pc:spChg chg="mod">
          <ac:chgData name="Andrea Mazzini (Nokia)" userId="f1211406-0d6c-4714-b16e-a1a1af34d4da" providerId="ADAL" clId="{851F0DA2-43A0-4D2D-A201-9972ED81D662}" dt="2023-09-11T10:10:35.427" v="593" actId="1037"/>
          <ac:spMkLst>
            <pc:docMk/>
            <pc:sldMk cId="1844762644" sldId="2067"/>
            <ac:spMk id="986" creationId="{21BE19E8-1EB7-45E1-BB5F-FC845C6D7689}"/>
          </ac:spMkLst>
        </pc:spChg>
        <pc:spChg chg="mod">
          <ac:chgData name="Andrea Mazzini (Nokia)" userId="f1211406-0d6c-4714-b16e-a1a1af34d4da" providerId="ADAL" clId="{851F0DA2-43A0-4D2D-A201-9972ED81D662}" dt="2023-09-11T10:10:35.427" v="593" actId="1037"/>
          <ac:spMkLst>
            <pc:docMk/>
            <pc:sldMk cId="1844762644" sldId="2067"/>
            <ac:spMk id="1217" creationId="{3619D7C7-E7A9-42D4-996E-B3A68CC812C2}"/>
          </ac:spMkLst>
        </pc:spChg>
        <pc:spChg chg="mod">
          <ac:chgData name="Andrea Mazzini (Nokia)" userId="f1211406-0d6c-4714-b16e-a1a1af34d4da" providerId="ADAL" clId="{851F0DA2-43A0-4D2D-A201-9972ED81D662}" dt="2023-09-11T10:10:35.427" v="593" actId="1037"/>
          <ac:spMkLst>
            <pc:docMk/>
            <pc:sldMk cId="1844762644" sldId="2067"/>
            <ac:spMk id="1218" creationId="{30E95C08-544C-4BA5-88AD-0FAFC5C7B548}"/>
          </ac:spMkLst>
        </pc:spChg>
        <pc:spChg chg="mod">
          <ac:chgData name="Andrea Mazzini (Nokia)" userId="f1211406-0d6c-4714-b16e-a1a1af34d4da" providerId="ADAL" clId="{851F0DA2-43A0-4D2D-A201-9972ED81D662}" dt="2023-09-11T10:10:35.427" v="593" actId="1037"/>
          <ac:spMkLst>
            <pc:docMk/>
            <pc:sldMk cId="1844762644" sldId="2067"/>
            <ac:spMk id="1220" creationId="{ECD0588C-BEB0-4FB0-BAD1-0BDAFDCF29FC}"/>
          </ac:spMkLst>
        </pc:spChg>
        <pc:grpChg chg="add mod">
          <ac:chgData name="Andrea Mazzini (Nokia)" userId="f1211406-0d6c-4714-b16e-a1a1af34d4da" providerId="ADAL" clId="{851F0DA2-43A0-4D2D-A201-9972ED81D662}" dt="2023-09-11T10:09:22.318" v="570" actId="197"/>
          <ac:grpSpMkLst>
            <pc:docMk/>
            <pc:sldMk cId="1844762644" sldId="2067"/>
            <ac:grpSpMk id="3" creationId="{CF82558A-C9AE-FF76-99BB-7E0C5244C141}"/>
          </ac:grpSpMkLst>
        </pc:grpChg>
        <pc:grpChg chg="mod">
          <ac:chgData name="Andrea Mazzini (Nokia)" userId="f1211406-0d6c-4714-b16e-a1a1af34d4da" providerId="ADAL" clId="{851F0DA2-43A0-4D2D-A201-9972ED81D662}" dt="2023-09-11T10:10:35.427" v="593" actId="1037"/>
          <ac:grpSpMkLst>
            <pc:docMk/>
            <pc:sldMk cId="1844762644" sldId="2067"/>
            <ac:grpSpMk id="12" creationId="{C81B8507-7B59-4155-8F30-DEE42F572734}"/>
          </ac:grpSpMkLst>
        </pc:grpChg>
        <pc:grpChg chg="mod">
          <ac:chgData name="Andrea Mazzini (Nokia)" userId="f1211406-0d6c-4714-b16e-a1a1af34d4da" providerId="ADAL" clId="{851F0DA2-43A0-4D2D-A201-9972ED81D662}" dt="2023-09-11T10:10:35.427" v="593" actId="1037"/>
          <ac:grpSpMkLst>
            <pc:docMk/>
            <pc:sldMk cId="1844762644" sldId="2067"/>
            <ac:grpSpMk id="13" creationId="{D1C0A516-F4A4-4E50-860A-0F80D9BFB4E3}"/>
          </ac:grpSpMkLst>
        </pc:grpChg>
        <pc:grpChg chg="mod">
          <ac:chgData name="Andrea Mazzini (Nokia)" userId="f1211406-0d6c-4714-b16e-a1a1af34d4da" providerId="ADAL" clId="{851F0DA2-43A0-4D2D-A201-9972ED81D662}" dt="2023-09-11T10:10:35.427" v="593" actId="1037"/>
          <ac:grpSpMkLst>
            <pc:docMk/>
            <pc:sldMk cId="1844762644" sldId="2067"/>
            <ac:grpSpMk id="16" creationId="{5BD99B76-5784-42E8-BD7A-BEF270ADBE0B}"/>
          </ac:grpSpMkLst>
        </pc:grpChg>
        <pc:grpChg chg="mod">
          <ac:chgData name="Andrea Mazzini (Nokia)" userId="f1211406-0d6c-4714-b16e-a1a1af34d4da" providerId="ADAL" clId="{851F0DA2-43A0-4D2D-A201-9972ED81D662}" dt="2023-09-11T10:10:35.427" v="593" actId="1037"/>
          <ac:grpSpMkLst>
            <pc:docMk/>
            <pc:sldMk cId="1844762644" sldId="2067"/>
            <ac:grpSpMk id="27" creationId="{79AD1EAB-05F8-403D-895C-3AB468630549}"/>
          </ac:grpSpMkLst>
        </pc:grpChg>
        <pc:grpChg chg="mod">
          <ac:chgData name="Andrea Mazzini (Nokia)" userId="f1211406-0d6c-4714-b16e-a1a1af34d4da" providerId="ADAL" clId="{851F0DA2-43A0-4D2D-A201-9972ED81D662}" dt="2023-09-11T10:10:35.427" v="593" actId="1037"/>
          <ac:grpSpMkLst>
            <pc:docMk/>
            <pc:sldMk cId="1844762644" sldId="2067"/>
            <ac:grpSpMk id="28" creationId="{E4BAF4AD-6474-449A-A42F-CABD21ABF5F0}"/>
          </ac:grpSpMkLst>
        </pc:grpChg>
        <pc:grpChg chg="del">
          <ac:chgData name="Andrea Mazzini (Nokia)" userId="f1211406-0d6c-4714-b16e-a1a1af34d4da" providerId="ADAL" clId="{851F0DA2-43A0-4D2D-A201-9972ED81D662}" dt="2023-09-11T10:09:09.375" v="568" actId="165"/>
          <ac:grpSpMkLst>
            <pc:docMk/>
            <pc:sldMk cId="1844762644" sldId="2067"/>
            <ac:grpSpMk id="316" creationId="{3E431551-2561-4775-931E-4E4AD1A495BC}"/>
          </ac:grpSpMkLst>
        </pc:grpChg>
        <pc:grpChg chg="mod topLvl">
          <ac:chgData name="Andrea Mazzini (Nokia)" userId="f1211406-0d6c-4714-b16e-a1a1af34d4da" providerId="ADAL" clId="{851F0DA2-43A0-4D2D-A201-9972ED81D662}" dt="2023-09-11T10:09:09.375" v="568" actId="165"/>
          <ac:grpSpMkLst>
            <pc:docMk/>
            <pc:sldMk cId="1844762644" sldId="2067"/>
            <ac:grpSpMk id="319" creationId="{73CD29A2-A6C3-4217-8B7D-6B6C3513DBF8}"/>
          </ac:grpSpMkLst>
        </pc:grpChg>
        <pc:grpChg chg="mod topLvl">
          <ac:chgData name="Andrea Mazzini (Nokia)" userId="f1211406-0d6c-4714-b16e-a1a1af34d4da" providerId="ADAL" clId="{851F0DA2-43A0-4D2D-A201-9972ED81D662}" dt="2023-09-11T10:09:09.375" v="568" actId="165"/>
          <ac:grpSpMkLst>
            <pc:docMk/>
            <pc:sldMk cId="1844762644" sldId="2067"/>
            <ac:grpSpMk id="320" creationId="{72C1E091-77BB-4CC1-A572-D403C5FA7A9E}"/>
          </ac:grpSpMkLst>
        </pc:grpChg>
        <pc:grpChg chg="mod topLvl">
          <ac:chgData name="Andrea Mazzini (Nokia)" userId="f1211406-0d6c-4714-b16e-a1a1af34d4da" providerId="ADAL" clId="{851F0DA2-43A0-4D2D-A201-9972ED81D662}" dt="2023-09-11T10:09:09.375" v="568" actId="165"/>
          <ac:grpSpMkLst>
            <pc:docMk/>
            <pc:sldMk cId="1844762644" sldId="2067"/>
            <ac:grpSpMk id="322" creationId="{120948AF-7F33-4E0B-931C-D2E70E64DBC3}"/>
          </ac:grpSpMkLst>
        </pc:grpChg>
        <pc:grpChg chg="mod topLvl">
          <ac:chgData name="Andrea Mazzini (Nokia)" userId="f1211406-0d6c-4714-b16e-a1a1af34d4da" providerId="ADAL" clId="{851F0DA2-43A0-4D2D-A201-9972ED81D662}" dt="2023-09-11T10:09:09.375" v="568" actId="165"/>
          <ac:grpSpMkLst>
            <pc:docMk/>
            <pc:sldMk cId="1844762644" sldId="2067"/>
            <ac:grpSpMk id="325" creationId="{B04DEBD1-E728-4798-B11E-C2EC305FD0CD}"/>
          </ac:grpSpMkLst>
        </pc:grpChg>
        <pc:grpChg chg="mod">
          <ac:chgData name="Andrea Mazzini (Nokia)" userId="f1211406-0d6c-4714-b16e-a1a1af34d4da" providerId="ADAL" clId="{851F0DA2-43A0-4D2D-A201-9972ED81D662}" dt="2023-09-11T10:10:35.427" v="593" actId="1037"/>
          <ac:grpSpMkLst>
            <pc:docMk/>
            <pc:sldMk cId="1844762644" sldId="2067"/>
            <ac:grpSpMk id="331" creationId="{54D11675-C0E7-405A-8342-9324D0F93DA1}"/>
          </ac:grpSpMkLst>
        </pc:grpChg>
        <pc:grpChg chg="mod">
          <ac:chgData name="Andrea Mazzini (Nokia)" userId="f1211406-0d6c-4714-b16e-a1a1af34d4da" providerId="ADAL" clId="{851F0DA2-43A0-4D2D-A201-9972ED81D662}" dt="2023-09-11T10:10:35.427" v="593" actId="1037"/>
          <ac:grpSpMkLst>
            <pc:docMk/>
            <pc:sldMk cId="1844762644" sldId="2067"/>
            <ac:grpSpMk id="338" creationId="{7CB986B2-4D52-4967-9622-93D0785F4664}"/>
          </ac:grpSpMkLst>
        </pc:grpChg>
        <pc:grpChg chg="mod">
          <ac:chgData name="Andrea Mazzini (Nokia)" userId="f1211406-0d6c-4714-b16e-a1a1af34d4da" providerId="ADAL" clId="{851F0DA2-43A0-4D2D-A201-9972ED81D662}" dt="2023-09-11T10:10:35.427" v="593" actId="1037"/>
          <ac:grpSpMkLst>
            <pc:docMk/>
            <pc:sldMk cId="1844762644" sldId="2067"/>
            <ac:grpSpMk id="343" creationId="{3420C5D6-5E4B-47BB-9BA3-7877693C2AE0}"/>
          </ac:grpSpMkLst>
        </pc:grpChg>
        <pc:grpChg chg="mod">
          <ac:chgData name="Andrea Mazzini (Nokia)" userId="f1211406-0d6c-4714-b16e-a1a1af34d4da" providerId="ADAL" clId="{851F0DA2-43A0-4D2D-A201-9972ED81D662}" dt="2023-09-11T10:10:35.427" v="593" actId="1037"/>
          <ac:grpSpMkLst>
            <pc:docMk/>
            <pc:sldMk cId="1844762644" sldId="2067"/>
            <ac:grpSpMk id="348" creationId="{B8B65219-828A-4114-AF5B-1CDC3E1EDE79}"/>
          </ac:grpSpMkLst>
        </pc:grpChg>
        <pc:grpChg chg="mod topLvl">
          <ac:chgData name="Andrea Mazzini (Nokia)" userId="f1211406-0d6c-4714-b16e-a1a1af34d4da" providerId="ADAL" clId="{851F0DA2-43A0-4D2D-A201-9972ED81D662}" dt="2023-09-11T10:09:09.375" v="568" actId="165"/>
          <ac:grpSpMkLst>
            <pc:docMk/>
            <pc:sldMk cId="1844762644" sldId="2067"/>
            <ac:grpSpMk id="357" creationId="{2AE543FA-4DB4-48F7-9689-ADB578779358}"/>
          </ac:grpSpMkLst>
        </pc:grpChg>
        <pc:grpChg chg="mod topLvl">
          <ac:chgData name="Andrea Mazzini (Nokia)" userId="f1211406-0d6c-4714-b16e-a1a1af34d4da" providerId="ADAL" clId="{851F0DA2-43A0-4D2D-A201-9972ED81D662}" dt="2023-09-11T10:09:09.375" v="568" actId="165"/>
          <ac:grpSpMkLst>
            <pc:docMk/>
            <pc:sldMk cId="1844762644" sldId="2067"/>
            <ac:grpSpMk id="377" creationId="{A3051DC1-AD1E-4733-A299-FC2BBA74C9E6}"/>
          </ac:grpSpMkLst>
        </pc:grpChg>
        <pc:grpChg chg="mod">
          <ac:chgData name="Andrea Mazzini (Nokia)" userId="f1211406-0d6c-4714-b16e-a1a1af34d4da" providerId="ADAL" clId="{851F0DA2-43A0-4D2D-A201-9972ED81D662}" dt="2023-09-11T10:10:35.427" v="593" actId="1037"/>
          <ac:grpSpMkLst>
            <pc:docMk/>
            <pc:sldMk cId="1844762644" sldId="2067"/>
            <ac:grpSpMk id="445" creationId="{503117DC-6469-40DF-9C88-62E075638319}"/>
          </ac:grpSpMkLst>
        </pc:grpChg>
        <pc:grpChg chg="mod">
          <ac:chgData name="Andrea Mazzini (Nokia)" userId="f1211406-0d6c-4714-b16e-a1a1af34d4da" providerId="ADAL" clId="{851F0DA2-43A0-4D2D-A201-9972ED81D662}" dt="2023-09-11T10:10:35.427" v="593" actId="1037"/>
          <ac:grpSpMkLst>
            <pc:docMk/>
            <pc:sldMk cId="1844762644" sldId="2067"/>
            <ac:grpSpMk id="448" creationId="{826DFCEF-93E2-461D-967D-AF39CBA8A156}"/>
          </ac:grpSpMkLst>
        </pc:grpChg>
        <pc:grpChg chg="mod">
          <ac:chgData name="Andrea Mazzini (Nokia)" userId="f1211406-0d6c-4714-b16e-a1a1af34d4da" providerId="ADAL" clId="{851F0DA2-43A0-4D2D-A201-9972ED81D662}" dt="2023-09-11T10:10:35.427" v="593" actId="1037"/>
          <ac:grpSpMkLst>
            <pc:docMk/>
            <pc:sldMk cId="1844762644" sldId="2067"/>
            <ac:grpSpMk id="450" creationId="{863AC303-4A6D-42C2-AB83-9626D3C859C2}"/>
          </ac:grpSpMkLst>
        </pc:grpChg>
        <pc:grpChg chg="mod">
          <ac:chgData name="Andrea Mazzini (Nokia)" userId="f1211406-0d6c-4714-b16e-a1a1af34d4da" providerId="ADAL" clId="{851F0DA2-43A0-4D2D-A201-9972ED81D662}" dt="2023-09-11T10:09:09.375" v="568" actId="165"/>
          <ac:grpSpMkLst>
            <pc:docMk/>
            <pc:sldMk cId="1844762644" sldId="2067"/>
            <ac:grpSpMk id="465" creationId="{7CAE31C7-F008-4F67-BA80-C8D10384D376}"/>
          </ac:grpSpMkLst>
        </pc:grpChg>
        <pc:grpChg chg="mod">
          <ac:chgData name="Andrea Mazzini (Nokia)" userId="f1211406-0d6c-4714-b16e-a1a1af34d4da" providerId="ADAL" clId="{851F0DA2-43A0-4D2D-A201-9972ED81D662}" dt="2023-09-11T10:10:35.427" v="593" actId="1037"/>
          <ac:grpSpMkLst>
            <pc:docMk/>
            <pc:sldMk cId="1844762644" sldId="2067"/>
            <ac:grpSpMk id="482" creationId="{E52AE04E-0CE9-41B5-AF6C-B910DF4E8D9F}"/>
          </ac:grpSpMkLst>
        </pc:grpChg>
        <pc:grpChg chg="mod">
          <ac:chgData name="Andrea Mazzini (Nokia)" userId="f1211406-0d6c-4714-b16e-a1a1af34d4da" providerId="ADAL" clId="{851F0DA2-43A0-4D2D-A201-9972ED81D662}" dt="2023-09-11T10:10:35.427" v="593" actId="1037"/>
          <ac:grpSpMkLst>
            <pc:docMk/>
            <pc:sldMk cId="1844762644" sldId="2067"/>
            <ac:grpSpMk id="485" creationId="{6EF612DA-4F4C-4F4C-8A2F-A3324E3E6AD5}"/>
          </ac:grpSpMkLst>
        </pc:grpChg>
        <pc:grpChg chg="mod">
          <ac:chgData name="Andrea Mazzini (Nokia)" userId="f1211406-0d6c-4714-b16e-a1a1af34d4da" providerId="ADAL" clId="{851F0DA2-43A0-4D2D-A201-9972ED81D662}" dt="2023-09-11T10:10:35.427" v="593" actId="1037"/>
          <ac:grpSpMkLst>
            <pc:docMk/>
            <pc:sldMk cId="1844762644" sldId="2067"/>
            <ac:grpSpMk id="501" creationId="{9E43AAF4-BD01-4DFC-8DE6-0C9A0BD3B2ED}"/>
          </ac:grpSpMkLst>
        </pc:grpChg>
        <pc:grpChg chg="mod">
          <ac:chgData name="Andrea Mazzini (Nokia)" userId="f1211406-0d6c-4714-b16e-a1a1af34d4da" providerId="ADAL" clId="{851F0DA2-43A0-4D2D-A201-9972ED81D662}" dt="2023-09-11T10:10:35.427" v="593" actId="1037"/>
          <ac:grpSpMkLst>
            <pc:docMk/>
            <pc:sldMk cId="1844762644" sldId="2067"/>
            <ac:grpSpMk id="503" creationId="{8DCAC392-6974-4261-973E-29459240F81A}"/>
          </ac:grpSpMkLst>
        </pc:grpChg>
        <pc:grpChg chg="mod">
          <ac:chgData name="Andrea Mazzini (Nokia)" userId="f1211406-0d6c-4714-b16e-a1a1af34d4da" providerId="ADAL" clId="{851F0DA2-43A0-4D2D-A201-9972ED81D662}" dt="2023-09-11T10:10:35.427" v="593" actId="1037"/>
          <ac:grpSpMkLst>
            <pc:docMk/>
            <pc:sldMk cId="1844762644" sldId="2067"/>
            <ac:grpSpMk id="515" creationId="{0D3B4871-86D2-4756-8CBA-28B459923AD9}"/>
          </ac:grpSpMkLst>
        </pc:grpChg>
        <pc:grpChg chg="mod">
          <ac:chgData name="Andrea Mazzini (Nokia)" userId="f1211406-0d6c-4714-b16e-a1a1af34d4da" providerId="ADAL" clId="{851F0DA2-43A0-4D2D-A201-9972ED81D662}" dt="2023-09-11T10:10:35.427" v="593" actId="1037"/>
          <ac:grpSpMkLst>
            <pc:docMk/>
            <pc:sldMk cId="1844762644" sldId="2067"/>
            <ac:grpSpMk id="524" creationId="{EAB50EC1-AD30-4A81-9D8A-E8C4264B17D0}"/>
          </ac:grpSpMkLst>
        </pc:grpChg>
        <pc:grpChg chg="mod">
          <ac:chgData name="Andrea Mazzini (Nokia)" userId="f1211406-0d6c-4714-b16e-a1a1af34d4da" providerId="ADAL" clId="{851F0DA2-43A0-4D2D-A201-9972ED81D662}" dt="2023-09-11T10:10:35.427" v="593" actId="1037"/>
          <ac:grpSpMkLst>
            <pc:docMk/>
            <pc:sldMk cId="1844762644" sldId="2067"/>
            <ac:grpSpMk id="526" creationId="{5BCC09F0-9EAC-45C2-8FCE-A0DB562B278D}"/>
          </ac:grpSpMkLst>
        </pc:grpChg>
        <pc:grpChg chg="mod">
          <ac:chgData name="Andrea Mazzini (Nokia)" userId="f1211406-0d6c-4714-b16e-a1a1af34d4da" providerId="ADAL" clId="{851F0DA2-43A0-4D2D-A201-9972ED81D662}" dt="2023-09-11T10:10:35.427" v="593" actId="1037"/>
          <ac:grpSpMkLst>
            <pc:docMk/>
            <pc:sldMk cId="1844762644" sldId="2067"/>
            <ac:grpSpMk id="535" creationId="{DD55B07D-7B97-4DAF-B959-A72B0980FBDA}"/>
          </ac:grpSpMkLst>
        </pc:grpChg>
        <pc:grpChg chg="mod">
          <ac:chgData name="Andrea Mazzini (Nokia)" userId="f1211406-0d6c-4714-b16e-a1a1af34d4da" providerId="ADAL" clId="{851F0DA2-43A0-4D2D-A201-9972ED81D662}" dt="2023-09-11T10:10:35.427" v="593" actId="1037"/>
          <ac:grpSpMkLst>
            <pc:docMk/>
            <pc:sldMk cId="1844762644" sldId="2067"/>
            <ac:grpSpMk id="543" creationId="{258796FB-EA51-4761-ADBF-A1BFE7C0E71F}"/>
          </ac:grpSpMkLst>
        </pc:grpChg>
        <pc:grpChg chg="mod">
          <ac:chgData name="Andrea Mazzini (Nokia)" userId="f1211406-0d6c-4714-b16e-a1a1af34d4da" providerId="ADAL" clId="{851F0DA2-43A0-4D2D-A201-9972ED81D662}" dt="2023-09-11T10:10:35.427" v="593" actId="1037"/>
          <ac:grpSpMkLst>
            <pc:docMk/>
            <pc:sldMk cId="1844762644" sldId="2067"/>
            <ac:grpSpMk id="547" creationId="{0884E2B2-0583-40C2-A962-2F51B218D8ED}"/>
          </ac:grpSpMkLst>
        </pc:grpChg>
        <pc:grpChg chg="mod">
          <ac:chgData name="Andrea Mazzini (Nokia)" userId="f1211406-0d6c-4714-b16e-a1a1af34d4da" providerId="ADAL" clId="{851F0DA2-43A0-4D2D-A201-9972ED81D662}" dt="2023-09-11T10:10:35.427" v="593" actId="1037"/>
          <ac:grpSpMkLst>
            <pc:docMk/>
            <pc:sldMk cId="1844762644" sldId="2067"/>
            <ac:grpSpMk id="549" creationId="{75C6DC1F-006B-449B-9D03-6C1F1506E0D4}"/>
          </ac:grpSpMkLst>
        </pc:grpChg>
        <pc:grpChg chg="mod">
          <ac:chgData name="Andrea Mazzini (Nokia)" userId="f1211406-0d6c-4714-b16e-a1a1af34d4da" providerId="ADAL" clId="{851F0DA2-43A0-4D2D-A201-9972ED81D662}" dt="2023-09-11T10:10:35.427" v="593" actId="1037"/>
          <ac:grpSpMkLst>
            <pc:docMk/>
            <pc:sldMk cId="1844762644" sldId="2067"/>
            <ac:grpSpMk id="590" creationId="{281DF4F0-1B0D-4A99-99BF-B6F1E11AE3DA}"/>
          </ac:grpSpMkLst>
        </pc:grpChg>
        <pc:grpChg chg="mod">
          <ac:chgData name="Andrea Mazzini (Nokia)" userId="f1211406-0d6c-4714-b16e-a1a1af34d4da" providerId="ADAL" clId="{851F0DA2-43A0-4D2D-A201-9972ED81D662}" dt="2023-09-11T10:10:35.427" v="593" actId="1037"/>
          <ac:grpSpMkLst>
            <pc:docMk/>
            <pc:sldMk cId="1844762644" sldId="2067"/>
            <ac:grpSpMk id="592" creationId="{F6D5732A-4592-43C9-9FA3-51977518DD14}"/>
          </ac:grpSpMkLst>
        </pc:grpChg>
        <pc:grpChg chg="mod">
          <ac:chgData name="Andrea Mazzini (Nokia)" userId="f1211406-0d6c-4714-b16e-a1a1af34d4da" providerId="ADAL" clId="{851F0DA2-43A0-4D2D-A201-9972ED81D662}" dt="2023-09-11T10:10:35.427" v="593" actId="1037"/>
          <ac:grpSpMkLst>
            <pc:docMk/>
            <pc:sldMk cId="1844762644" sldId="2067"/>
            <ac:grpSpMk id="621" creationId="{D29021C0-3535-4D82-AC96-1F8D50BB83B1}"/>
          </ac:grpSpMkLst>
        </pc:grpChg>
        <pc:grpChg chg="mod">
          <ac:chgData name="Andrea Mazzini (Nokia)" userId="f1211406-0d6c-4714-b16e-a1a1af34d4da" providerId="ADAL" clId="{851F0DA2-43A0-4D2D-A201-9972ED81D662}" dt="2023-09-11T10:10:35.427" v="593" actId="1037"/>
          <ac:grpSpMkLst>
            <pc:docMk/>
            <pc:sldMk cId="1844762644" sldId="2067"/>
            <ac:grpSpMk id="624" creationId="{460F697E-E0F1-4537-A990-AAE23527FE96}"/>
          </ac:grpSpMkLst>
        </pc:grpChg>
        <pc:grpChg chg="mod">
          <ac:chgData name="Andrea Mazzini (Nokia)" userId="f1211406-0d6c-4714-b16e-a1a1af34d4da" providerId="ADAL" clId="{851F0DA2-43A0-4D2D-A201-9972ED81D662}" dt="2023-09-11T10:10:35.427" v="593" actId="1037"/>
          <ac:grpSpMkLst>
            <pc:docMk/>
            <pc:sldMk cId="1844762644" sldId="2067"/>
            <ac:grpSpMk id="637" creationId="{D1D7F99B-4B70-4F67-AFBE-B4AB2698E5D9}"/>
          </ac:grpSpMkLst>
        </pc:grpChg>
        <pc:grpChg chg="mod">
          <ac:chgData name="Andrea Mazzini (Nokia)" userId="f1211406-0d6c-4714-b16e-a1a1af34d4da" providerId="ADAL" clId="{851F0DA2-43A0-4D2D-A201-9972ED81D662}" dt="2023-09-11T10:10:35.427" v="593" actId="1037"/>
          <ac:grpSpMkLst>
            <pc:docMk/>
            <pc:sldMk cId="1844762644" sldId="2067"/>
            <ac:grpSpMk id="646" creationId="{9504DDCC-6370-47BF-9672-1E35DF36614B}"/>
          </ac:grpSpMkLst>
        </pc:grpChg>
        <pc:grpChg chg="mod">
          <ac:chgData name="Andrea Mazzini (Nokia)" userId="f1211406-0d6c-4714-b16e-a1a1af34d4da" providerId="ADAL" clId="{851F0DA2-43A0-4D2D-A201-9972ED81D662}" dt="2023-09-11T10:10:35.427" v="593" actId="1037"/>
          <ac:grpSpMkLst>
            <pc:docMk/>
            <pc:sldMk cId="1844762644" sldId="2067"/>
            <ac:grpSpMk id="671" creationId="{0D442955-FC88-4370-A6C2-677645247884}"/>
          </ac:grpSpMkLst>
        </pc:grpChg>
        <pc:grpChg chg="mod">
          <ac:chgData name="Andrea Mazzini (Nokia)" userId="f1211406-0d6c-4714-b16e-a1a1af34d4da" providerId="ADAL" clId="{851F0DA2-43A0-4D2D-A201-9972ED81D662}" dt="2023-09-11T10:10:35.427" v="593" actId="1037"/>
          <ac:grpSpMkLst>
            <pc:docMk/>
            <pc:sldMk cId="1844762644" sldId="2067"/>
            <ac:grpSpMk id="675" creationId="{06CAD455-36DA-4FDE-9519-7E5C6562D008}"/>
          </ac:grpSpMkLst>
        </pc:grpChg>
        <pc:grpChg chg="mod">
          <ac:chgData name="Andrea Mazzini (Nokia)" userId="f1211406-0d6c-4714-b16e-a1a1af34d4da" providerId="ADAL" clId="{851F0DA2-43A0-4D2D-A201-9972ED81D662}" dt="2023-09-11T10:10:35.427" v="593" actId="1037"/>
          <ac:grpSpMkLst>
            <pc:docMk/>
            <pc:sldMk cId="1844762644" sldId="2067"/>
            <ac:grpSpMk id="684" creationId="{30C5E0FE-CAA1-49C0-A486-9BF4F4A41250}"/>
          </ac:grpSpMkLst>
        </pc:grpChg>
        <pc:grpChg chg="mod">
          <ac:chgData name="Andrea Mazzini (Nokia)" userId="f1211406-0d6c-4714-b16e-a1a1af34d4da" providerId="ADAL" clId="{851F0DA2-43A0-4D2D-A201-9972ED81D662}" dt="2023-09-11T10:10:35.427" v="593" actId="1037"/>
          <ac:grpSpMkLst>
            <pc:docMk/>
            <pc:sldMk cId="1844762644" sldId="2067"/>
            <ac:grpSpMk id="689" creationId="{03F8137B-1C9B-4D19-AC51-A4F5977680E5}"/>
          </ac:grpSpMkLst>
        </pc:grpChg>
        <pc:grpChg chg="mod">
          <ac:chgData name="Andrea Mazzini (Nokia)" userId="f1211406-0d6c-4714-b16e-a1a1af34d4da" providerId="ADAL" clId="{851F0DA2-43A0-4D2D-A201-9972ED81D662}" dt="2023-09-11T10:10:35.427" v="593" actId="1037"/>
          <ac:grpSpMkLst>
            <pc:docMk/>
            <pc:sldMk cId="1844762644" sldId="2067"/>
            <ac:grpSpMk id="696" creationId="{A3CF953C-2CC8-4DC5-B665-DFC27A1CB39E}"/>
          </ac:grpSpMkLst>
        </pc:grpChg>
        <pc:grpChg chg="mod">
          <ac:chgData name="Andrea Mazzini (Nokia)" userId="f1211406-0d6c-4714-b16e-a1a1af34d4da" providerId="ADAL" clId="{851F0DA2-43A0-4D2D-A201-9972ED81D662}" dt="2023-09-11T10:10:35.427" v="593" actId="1037"/>
          <ac:grpSpMkLst>
            <pc:docMk/>
            <pc:sldMk cId="1844762644" sldId="2067"/>
            <ac:grpSpMk id="701" creationId="{6A689119-B82D-43F2-94BC-B6C911AAC756}"/>
          </ac:grpSpMkLst>
        </pc:grpChg>
        <pc:grpChg chg="mod">
          <ac:chgData name="Andrea Mazzini (Nokia)" userId="f1211406-0d6c-4714-b16e-a1a1af34d4da" providerId="ADAL" clId="{851F0DA2-43A0-4D2D-A201-9972ED81D662}" dt="2023-09-11T10:10:35.427" v="593" actId="1037"/>
          <ac:grpSpMkLst>
            <pc:docMk/>
            <pc:sldMk cId="1844762644" sldId="2067"/>
            <ac:grpSpMk id="1316" creationId="{06EF11A8-40A4-416D-8B4B-99087BA3ED7D}"/>
          </ac:grpSpMkLst>
        </pc:grpChg>
        <pc:grpChg chg="mod">
          <ac:chgData name="Andrea Mazzini (Nokia)" userId="f1211406-0d6c-4714-b16e-a1a1af34d4da" providerId="ADAL" clId="{851F0DA2-43A0-4D2D-A201-9972ED81D662}" dt="2023-09-11T10:10:35.427" v="593" actId="1037"/>
          <ac:grpSpMkLst>
            <pc:docMk/>
            <pc:sldMk cId="1844762644" sldId="2067"/>
            <ac:grpSpMk id="1332" creationId="{C81B8507-7B59-4155-8F30-DEE42F572734}"/>
          </ac:grpSpMkLst>
        </pc:grpChg>
        <pc:grpChg chg="mod">
          <ac:chgData name="Andrea Mazzini (Nokia)" userId="f1211406-0d6c-4714-b16e-a1a1af34d4da" providerId="ADAL" clId="{851F0DA2-43A0-4D2D-A201-9972ED81D662}" dt="2023-09-11T10:10:35.427" v="593" actId="1037"/>
          <ac:grpSpMkLst>
            <pc:docMk/>
            <pc:sldMk cId="1844762644" sldId="2067"/>
            <ac:grpSpMk id="1333" creationId="{D1C0A516-F4A4-4E50-860A-0F80D9BFB4E3}"/>
          </ac:grpSpMkLst>
        </pc:grpChg>
        <pc:grpChg chg="mod">
          <ac:chgData name="Andrea Mazzini (Nokia)" userId="f1211406-0d6c-4714-b16e-a1a1af34d4da" providerId="ADAL" clId="{851F0DA2-43A0-4D2D-A201-9972ED81D662}" dt="2023-09-11T10:10:35.427" v="593" actId="1037"/>
          <ac:grpSpMkLst>
            <pc:docMk/>
            <pc:sldMk cId="1844762644" sldId="2067"/>
            <ac:grpSpMk id="1334" creationId="{C81B8507-7B59-4155-8F30-DEE42F572734}"/>
          </ac:grpSpMkLst>
        </pc:grpChg>
        <pc:grpChg chg="mod">
          <ac:chgData name="Andrea Mazzini (Nokia)" userId="f1211406-0d6c-4714-b16e-a1a1af34d4da" providerId="ADAL" clId="{851F0DA2-43A0-4D2D-A201-9972ED81D662}" dt="2023-09-11T10:10:35.427" v="593" actId="1037"/>
          <ac:grpSpMkLst>
            <pc:docMk/>
            <pc:sldMk cId="1844762644" sldId="2067"/>
            <ac:grpSpMk id="1335" creationId="{D1C0A516-F4A4-4E50-860A-0F80D9BFB4E3}"/>
          </ac:grpSpMkLst>
        </pc:grpChg>
        <pc:grpChg chg="mod">
          <ac:chgData name="Andrea Mazzini (Nokia)" userId="f1211406-0d6c-4714-b16e-a1a1af34d4da" providerId="ADAL" clId="{851F0DA2-43A0-4D2D-A201-9972ED81D662}" dt="2023-09-11T10:10:35.427" v="593" actId="1037"/>
          <ac:grpSpMkLst>
            <pc:docMk/>
            <pc:sldMk cId="1844762644" sldId="2067"/>
            <ac:grpSpMk id="1342" creationId="{C81B8507-7B59-4155-8F30-DEE42F572734}"/>
          </ac:grpSpMkLst>
        </pc:grpChg>
        <pc:grpChg chg="mod">
          <ac:chgData name="Andrea Mazzini (Nokia)" userId="f1211406-0d6c-4714-b16e-a1a1af34d4da" providerId="ADAL" clId="{851F0DA2-43A0-4D2D-A201-9972ED81D662}" dt="2023-09-11T10:10:35.427" v="593" actId="1037"/>
          <ac:grpSpMkLst>
            <pc:docMk/>
            <pc:sldMk cId="1844762644" sldId="2067"/>
            <ac:grpSpMk id="1343" creationId="{D1C0A516-F4A4-4E50-860A-0F80D9BFB4E3}"/>
          </ac:grpSpMkLst>
        </pc:grpChg>
        <pc:picChg chg="mod">
          <ac:chgData name="Andrea Mazzini (Nokia)" userId="f1211406-0d6c-4714-b16e-a1a1af34d4da" providerId="ADAL" clId="{851F0DA2-43A0-4D2D-A201-9972ED81D662}" dt="2023-09-11T10:10:35.427" v="593" actId="1037"/>
          <ac:picMkLst>
            <pc:docMk/>
            <pc:sldMk cId="1844762644" sldId="2067"/>
            <ac:picMk id="551" creationId="{2B15E21B-7720-466A-9FAB-8B90751E8768}"/>
          </ac:picMkLst>
        </pc:picChg>
        <pc:picChg chg="mod">
          <ac:chgData name="Andrea Mazzini (Nokia)" userId="f1211406-0d6c-4714-b16e-a1a1af34d4da" providerId="ADAL" clId="{851F0DA2-43A0-4D2D-A201-9972ED81D662}" dt="2023-09-11T10:10:35.427" v="593" actId="1037"/>
          <ac:picMkLst>
            <pc:docMk/>
            <pc:sldMk cId="1844762644" sldId="2067"/>
            <ac:picMk id="552" creationId="{83FD37C8-F790-421A-B171-9934A82A93C7}"/>
          </ac:picMkLst>
        </pc:picChg>
        <pc:picChg chg="mod">
          <ac:chgData name="Andrea Mazzini (Nokia)" userId="f1211406-0d6c-4714-b16e-a1a1af34d4da" providerId="ADAL" clId="{851F0DA2-43A0-4D2D-A201-9972ED81D662}" dt="2023-09-11T10:10:35.427" v="593" actId="1037"/>
          <ac:picMkLst>
            <pc:docMk/>
            <pc:sldMk cId="1844762644" sldId="2067"/>
            <ac:picMk id="553" creationId="{6869EC69-28FD-4F14-9C0F-4C2C9CB5DBFE}"/>
          </ac:picMkLst>
        </pc:picChg>
        <pc:picChg chg="mod">
          <ac:chgData name="Andrea Mazzini (Nokia)" userId="f1211406-0d6c-4714-b16e-a1a1af34d4da" providerId="ADAL" clId="{851F0DA2-43A0-4D2D-A201-9972ED81D662}" dt="2023-09-11T10:10:35.427" v="593" actId="1037"/>
          <ac:picMkLst>
            <pc:docMk/>
            <pc:sldMk cId="1844762644" sldId="2067"/>
            <ac:picMk id="554" creationId="{3BE99DDE-335E-459F-B3BE-AC342DDE460A}"/>
          </ac:picMkLst>
        </pc:picChg>
        <pc:picChg chg="mod">
          <ac:chgData name="Andrea Mazzini (Nokia)" userId="f1211406-0d6c-4714-b16e-a1a1af34d4da" providerId="ADAL" clId="{851F0DA2-43A0-4D2D-A201-9972ED81D662}" dt="2023-09-11T10:10:35.427" v="593" actId="1037"/>
          <ac:picMkLst>
            <pc:docMk/>
            <pc:sldMk cId="1844762644" sldId="2067"/>
            <ac:picMk id="573" creationId="{EC672700-77AD-4FE3-BEE9-70709F78B705}"/>
          </ac:picMkLst>
        </pc:picChg>
        <pc:picChg chg="mod">
          <ac:chgData name="Andrea Mazzini (Nokia)" userId="f1211406-0d6c-4714-b16e-a1a1af34d4da" providerId="ADAL" clId="{851F0DA2-43A0-4D2D-A201-9972ED81D662}" dt="2023-09-11T10:10:35.427" v="593" actId="1037"/>
          <ac:picMkLst>
            <pc:docMk/>
            <pc:sldMk cId="1844762644" sldId="2067"/>
            <ac:picMk id="574" creationId="{29F91D42-3679-44DE-8325-4FE64FB54258}"/>
          </ac:picMkLst>
        </pc:picChg>
        <pc:picChg chg="mod">
          <ac:chgData name="Andrea Mazzini (Nokia)" userId="f1211406-0d6c-4714-b16e-a1a1af34d4da" providerId="ADAL" clId="{851F0DA2-43A0-4D2D-A201-9972ED81D662}" dt="2023-09-11T10:10:35.427" v="593" actId="1037"/>
          <ac:picMkLst>
            <pc:docMk/>
            <pc:sldMk cId="1844762644" sldId="2067"/>
            <ac:picMk id="575" creationId="{33A83E17-1F2B-42F8-94AA-EAB87546AE62}"/>
          </ac:picMkLst>
        </pc:picChg>
        <pc:picChg chg="mod">
          <ac:chgData name="Andrea Mazzini (Nokia)" userId="f1211406-0d6c-4714-b16e-a1a1af34d4da" providerId="ADAL" clId="{851F0DA2-43A0-4D2D-A201-9972ED81D662}" dt="2023-09-11T10:10:35.427" v="593" actId="1037"/>
          <ac:picMkLst>
            <pc:docMk/>
            <pc:sldMk cId="1844762644" sldId="2067"/>
            <ac:picMk id="576" creationId="{336D094C-07DC-4201-9894-9F837AEDEB5D}"/>
          </ac:picMkLst>
        </pc:picChg>
        <pc:picChg chg="mod">
          <ac:chgData name="Andrea Mazzini (Nokia)" userId="f1211406-0d6c-4714-b16e-a1a1af34d4da" providerId="ADAL" clId="{851F0DA2-43A0-4D2D-A201-9972ED81D662}" dt="2023-09-11T10:10:35.427" v="593" actId="1037"/>
          <ac:picMkLst>
            <pc:docMk/>
            <pc:sldMk cId="1844762644" sldId="2067"/>
            <ac:picMk id="577" creationId="{71CD34AC-BC08-4457-9985-8905A7A143ED}"/>
          </ac:picMkLst>
        </pc:picChg>
        <pc:picChg chg="mod">
          <ac:chgData name="Andrea Mazzini (Nokia)" userId="f1211406-0d6c-4714-b16e-a1a1af34d4da" providerId="ADAL" clId="{851F0DA2-43A0-4D2D-A201-9972ED81D662}" dt="2023-09-11T10:10:35.427" v="593" actId="1037"/>
          <ac:picMkLst>
            <pc:docMk/>
            <pc:sldMk cId="1844762644" sldId="2067"/>
            <ac:picMk id="578" creationId="{1363D0B7-BFC5-45A1-8D7C-EFCBDDB1DF31}"/>
          </ac:picMkLst>
        </pc:picChg>
        <pc:cxnChg chg="mod">
          <ac:chgData name="Andrea Mazzini (Nokia)" userId="f1211406-0d6c-4714-b16e-a1a1af34d4da" providerId="ADAL" clId="{851F0DA2-43A0-4D2D-A201-9972ED81D662}" dt="2023-09-11T10:10:35.427" v="593" actId="1037"/>
          <ac:cxnSpMkLst>
            <pc:docMk/>
            <pc:sldMk cId="1844762644" sldId="2067"/>
            <ac:cxnSpMk id="175" creationId="{4500829D-75F6-4FE2-ABA8-61D45550EDB1}"/>
          </ac:cxnSpMkLst>
        </pc:cxnChg>
        <pc:cxnChg chg="mod">
          <ac:chgData name="Andrea Mazzini (Nokia)" userId="f1211406-0d6c-4714-b16e-a1a1af34d4da" providerId="ADAL" clId="{851F0DA2-43A0-4D2D-A201-9972ED81D662}" dt="2023-09-11T10:10:35.427" v="593" actId="1037"/>
          <ac:cxnSpMkLst>
            <pc:docMk/>
            <pc:sldMk cId="1844762644" sldId="2067"/>
            <ac:cxnSpMk id="221" creationId="{96201A79-F204-4F31-8E2C-21BCAC975976}"/>
          </ac:cxnSpMkLst>
        </pc:cxnChg>
        <pc:cxnChg chg="mod">
          <ac:chgData name="Andrea Mazzini (Nokia)" userId="f1211406-0d6c-4714-b16e-a1a1af34d4da" providerId="ADAL" clId="{851F0DA2-43A0-4D2D-A201-9972ED81D662}" dt="2023-09-11T10:10:35.427" v="593" actId="1037"/>
          <ac:cxnSpMkLst>
            <pc:docMk/>
            <pc:sldMk cId="1844762644" sldId="2067"/>
            <ac:cxnSpMk id="222" creationId="{4987907F-E240-4E9A-9CF3-F7A763DA5A3C}"/>
          </ac:cxnSpMkLst>
        </pc:cxnChg>
        <pc:cxnChg chg="mod">
          <ac:chgData name="Andrea Mazzini (Nokia)" userId="f1211406-0d6c-4714-b16e-a1a1af34d4da" providerId="ADAL" clId="{851F0DA2-43A0-4D2D-A201-9972ED81D662}" dt="2023-09-11T10:10:35.427" v="593" actId="1037"/>
          <ac:cxnSpMkLst>
            <pc:docMk/>
            <pc:sldMk cId="1844762644" sldId="2067"/>
            <ac:cxnSpMk id="311" creationId="{0AECA980-4117-45E7-A501-5B91AE861B24}"/>
          </ac:cxnSpMkLst>
        </pc:cxnChg>
        <pc:cxnChg chg="mod">
          <ac:chgData name="Andrea Mazzini (Nokia)" userId="f1211406-0d6c-4714-b16e-a1a1af34d4da" providerId="ADAL" clId="{851F0DA2-43A0-4D2D-A201-9972ED81D662}" dt="2023-09-11T10:10:35.427" v="593" actId="1037"/>
          <ac:cxnSpMkLst>
            <pc:docMk/>
            <pc:sldMk cId="1844762644" sldId="2067"/>
            <ac:cxnSpMk id="313" creationId="{4B9CE356-7C66-4196-ADB9-80FCD1E7006E}"/>
          </ac:cxnSpMkLst>
        </pc:cxnChg>
        <pc:cxnChg chg="mod">
          <ac:chgData name="Andrea Mazzini (Nokia)" userId="f1211406-0d6c-4714-b16e-a1a1af34d4da" providerId="ADAL" clId="{851F0DA2-43A0-4D2D-A201-9972ED81D662}" dt="2023-09-11T10:10:35.427" v="593" actId="1037"/>
          <ac:cxnSpMkLst>
            <pc:docMk/>
            <pc:sldMk cId="1844762644" sldId="2067"/>
            <ac:cxnSpMk id="323" creationId="{67E0F8DC-1699-474C-A787-08096BD8D781}"/>
          </ac:cxnSpMkLst>
        </pc:cxnChg>
        <pc:cxnChg chg="mod">
          <ac:chgData name="Andrea Mazzini (Nokia)" userId="f1211406-0d6c-4714-b16e-a1a1af34d4da" providerId="ADAL" clId="{851F0DA2-43A0-4D2D-A201-9972ED81D662}" dt="2023-09-11T10:10:35.427" v="593" actId="1037"/>
          <ac:cxnSpMkLst>
            <pc:docMk/>
            <pc:sldMk cId="1844762644" sldId="2067"/>
            <ac:cxnSpMk id="337" creationId="{BAED76BE-7683-42E0-8B16-593E6793B725}"/>
          </ac:cxnSpMkLst>
        </pc:cxnChg>
        <pc:cxnChg chg="mod">
          <ac:chgData name="Andrea Mazzini (Nokia)" userId="f1211406-0d6c-4714-b16e-a1a1af34d4da" providerId="ADAL" clId="{851F0DA2-43A0-4D2D-A201-9972ED81D662}" dt="2023-09-11T10:10:35.427" v="593" actId="1037"/>
          <ac:cxnSpMkLst>
            <pc:docMk/>
            <pc:sldMk cId="1844762644" sldId="2067"/>
            <ac:cxnSpMk id="355" creationId="{ADE342ED-390F-4288-9317-C1674460A304}"/>
          </ac:cxnSpMkLst>
        </pc:cxnChg>
        <pc:cxnChg chg="mod">
          <ac:chgData name="Andrea Mazzini (Nokia)" userId="f1211406-0d6c-4714-b16e-a1a1af34d4da" providerId="ADAL" clId="{851F0DA2-43A0-4D2D-A201-9972ED81D662}" dt="2023-09-11T10:10:35.427" v="593" actId="1037"/>
          <ac:cxnSpMkLst>
            <pc:docMk/>
            <pc:sldMk cId="1844762644" sldId="2067"/>
            <ac:cxnSpMk id="356" creationId="{464C78EB-C7BF-482F-9CBE-56877E5DF61E}"/>
          </ac:cxnSpMkLst>
        </pc:cxnChg>
        <pc:cxnChg chg="mod">
          <ac:chgData name="Andrea Mazzini (Nokia)" userId="f1211406-0d6c-4714-b16e-a1a1af34d4da" providerId="ADAL" clId="{851F0DA2-43A0-4D2D-A201-9972ED81D662}" dt="2023-09-11T10:10:35.427" v="593" actId="1037"/>
          <ac:cxnSpMkLst>
            <pc:docMk/>
            <pc:sldMk cId="1844762644" sldId="2067"/>
            <ac:cxnSpMk id="393" creationId="{3D150030-586C-49D9-B3F1-366EA8BD6D6B}"/>
          </ac:cxnSpMkLst>
        </pc:cxnChg>
        <pc:cxnChg chg="mod">
          <ac:chgData name="Andrea Mazzini (Nokia)" userId="f1211406-0d6c-4714-b16e-a1a1af34d4da" providerId="ADAL" clId="{851F0DA2-43A0-4D2D-A201-9972ED81D662}" dt="2023-09-11T10:10:35.427" v="593" actId="1037"/>
          <ac:cxnSpMkLst>
            <pc:docMk/>
            <pc:sldMk cId="1844762644" sldId="2067"/>
            <ac:cxnSpMk id="440" creationId="{A925871E-CF52-461B-9734-CB82C236A906}"/>
          </ac:cxnSpMkLst>
        </pc:cxnChg>
        <pc:cxnChg chg="mod">
          <ac:chgData name="Andrea Mazzini (Nokia)" userId="f1211406-0d6c-4714-b16e-a1a1af34d4da" providerId="ADAL" clId="{851F0DA2-43A0-4D2D-A201-9972ED81D662}" dt="2023-09-11T10:10:35.427" v="593" actId="1037"/>
          <ac:cxnSpMkLst>
            <pc:docMk/>
            <pc:sldMk cId="1844762644" sldId="2067"/>
            <ac:cxnSpMk id="444" creationId="{AA4DC93B-3C5A-4D45-86C3-3C640BDBCBF2}"/>
          </ac:cxnSpMkLst>
        </pc:cxnChg>
        <pc:cxnChg chg="mod">
          <ac:chgData name="Andrea Mazzini (Nokia)" userId="f1211406-0d6c-4714-b16e-a1a1af34d4da" providerId="ADAL" clId="{851F0DA2-43A0-4D2D-A201-9972ED81D662}" dt="2023-09-11T10:10:35.427" v="593" actId="1037"/>
          <ac:cxnSpMkLst>
            <pc:docMk/>
            <pc:sldMk cId="1844762644" sldId="2067"/>
            <ac:cxnSpMk id="452" creationId="{89DABA11-6E12-43FE-8ACF-EE9180445919}"/>
          </ac:cxnSpMkLst>
        </pc:cxnChg>
        <pc:cxnChg chg="mod">
          <ac:chgData name="Andrea Mazzini (Nokia)" userId="f1211406-0d6c-4714-b16e-a1a1af34d4da" providerId="ADAL" clId="{851F0DA2-43A0-4D2D-A201-9972ED81D662}" dt="2023-09-11T10:10:35.427" v="593" actId="1037"/>
          <ac:cxnSpMkLst>
            <pc:docMk/>
            <pc:sldMk cId="1844762644" sldId="2067"/>
            <ac:cxnSpMk id="453" creationId="{2AFCC0FC-AAF7-4E0D-BF01-737F4CE9F072}"/>
          </ac:cxnSpMkLst>
        </pc:cxnChg>
        <pc:cxnChg chg="mod">
          <ac:chgData name="Andrea Mazzini (Nokia)" userId="f1211406-0d6c-4714-b16e-a1a1af34d4da" providerId="ADAL" clId="{851F0DA2-43A0-4D2D-A201-9972ED81D662}" dt="2023-09-11T10:10:35.427" v="593" actId="1037"/>
          <ac:cxnSpMkLst>
            <pc:docMk/>
            <pc:sldMk cId="1844762644" sldId="2067"/>
            <ac:cxnSpMk id="454" creationId="{8166BDA0-5803-4471-9605-E03F7B0C3757}"/>
          </ac:cxnSpMkLst>
        </pc:cxnChg>
        <pc:cxnChg chg="mod">
          <ac:chgData name="Andrea Mazzini (Nokia)" userId="f1211406-0d6c-4714-b16e-a1a1af34d4da" providerId="ADAL" clId="{851F0DA2-43A0-4D2D-A201-9972ED81D662}" dt="2023-09-11T10:10:35.427" v="593" actId="1037"/>
          <ac:cxnSpMkLst>
            <pc:docMk/>
            <pc:sldMk cId="1844762644" sldId="2067"/>
            <ac:cxnSpMk id="455" creationId="{E204022E-60E0-4D1B-95C0-061C566CD2C0}"/>
          </ac:cxnSpMkLst>
        </pc:cxnChg>
        <pc:cxnChg chg="mod">
          <ac:chgData name="Andrea Mazzini (Nokia)" userId="f1211406-0d6c-4714-b16e-a1a1af34d4da" providerId="ADAL" clId="{851F0DA2-43A0-4D2D-A201-9972ED81D662}" dt="2023-09-11T10:09:09.375" v="568" actId="165"/>
          <ac:cxnSpMkLst>
            <pc:docMk/>
            <pc:sldMk cId="1844762644" sldId="2067"/>
            <ac:cxnSpMk id="467" creationId="{6B4B83DC-7D3A-4E4A-9BB2-234979070FE3}"/>
          </ac:cxnSpMkLst>
        </pc:cxnChg>
        <pc:cxnChg chg="mod">
          <ac:chgData name="Andrea Mazzini (Nokia)" userId="f1211406-0d6c-4714-b16e-a1a1af34d4da" providerId="ADAL" clId="{851F0DA2-43A0-4D2D-A201-9972ED81D662}" dt="2023-09-11T10:09:09.375" v="568" actId="165"/>
          <ac:cxnSpMkLst>
            <pc:docMk/>
            <pc:sldMk cId="1844762644" sldId="2067"/>
            <ac:cxnSpMk id="468" creationId="{287950F1-AC9A-4945-B3D7-D56D4CCDBE64}"/>
          </ac:cxnSpMkLst>
        </pc:cxnChg>
        <pc:cxnChg chg="mod">
          <ac:chgData name="Andrea Mazzini (Nokia)" userId="f1211406-0d6c-4714-b16e-a1a1af34d4da" providerId="ADAL" clId="{851F0DA2-43A0-4D2D-A201-9972ED81D662}" dt="2023-09-11T10:09:09.375" v="568" actId="165"/>
          <ac:cxnSpMkLst>
            <pc:docMk/>
            <pc:sldMk cId="1844762644" sldId="2067"/>
            <ac:cxnSpMk id="469" creationId="{C0890172-65D7-4714-90C7-F08A6D2FB5AD}"/>
          </ac:cxnSpMkLst>
        </pc:cxnChg>
        <pc:cxnChg chg="mod">
          <ac:chgData name="Andrea Mazzini (Nokia)" userId="f1211406-0d6c-4714-b16e-a1a1af34d4da" providerId="ADAL" clId="{851F0DA2-43A0-4D2D-A201-9972ED81D662}" dt="2023-09-11T10:09:09.375" v="568" actId="165"/>
          <ac:cxnSpMkLst>
            <pc:docMk/>
            <pc:sldMk cId="1844762644" sldId="2067"/>
            <ac:cxnSpMk id="470" creationId="{66E844B4-D18A-48E6-A694-2DECBC0FE804}"/>
          </ac:cxnSpMkLst>
        </pc:cxnChg>
        <pc:cxnChg chg="mod">
          <ac:chgData name="Andrea Mazzini (Nokia)" userId="f1211406-0d6c-4714-b16e-a1a1af34d4da" providerId="ADAL" clId="{851F0DA2-43A0-4D2D-A201-9972ED81D662}" dt="2023-09-11T10:10:35.427" v="593" actId="1037"/>
          <ac:cxnSpMkLst>
            <pc:docMk/>
            <pc:sldMk cId="1844762644" sldId="2067"/>
            <ac:cxnSpMk id="487" creationId="{EB2DA420-C2D1-4562-9217-3A818A4B32F0}"/>
          </ac:cxnSpMkLst>
        </pc:cxnChg>
        <pc:cxnChg chg="mod">
          <ac:chgData name="Andrea Mazzini (Nokia)" userId="f1211406-0d6c-4714-b16e-a1a1af34d4da" providerId="ADAL" clId="{851F0DA2-43A0-4D2D-A201-9972ED81D662}" dt="2023-09-11T10:10:35.427" v="593" actId="1037"/>
          <ac:cxnSpMkLst>
            <pc:docMk/>
            <pc:sldMk cId="1844762644" sldId="2067"/>
            <ac:cxnSpMk id="488" creationId="{31F8C984-BBC9-4C3A-8379-1BF6D05C61EF}"/>
          </ac:cxnSpMkLst>
        </pc:cxnChg>
        <pc:cxnChg chg="mod">
          <ac:chgData name="Andrea Mazzini (Nokia)" userId="f1211406-0d6c-4714-b16e-a1a1af34d4da" providerId="ADAL" clId="{851F0DA2-43A0-4D2D-A201-9972ED81D662}" dt="2023-09-11T10:10:35.427" v="593" actId="1037"/>
          <ac:cxnSpMkLst>
            <pc:docMk/>
            <pc:sldMk cId="1844762644" sldId="2067"/>
            <ac:cxnSpMk id="489" creationId="{2E7ACF5B-F9B2-46F5-AC3B-604FE4CD3A95}"/>
          </ac:cxnSpMkLst>
        </pc:cxnChg>
        <pc:cxnChg chg="mod">
          <ac:chgData name="Andrea Mazzini (Nokia)" userId="f1211406-0d6c-4714-b16e-a1a1af34d4da" providerId="ADAL" clId="{851F0DA2-43A0-4D2D-A201-9972ED81D662}" dt="2023-09-11T10:10:35.427" v="593" actId="1037"/>
          <ac:cxnSpMkLst>
            <pc:docMk/>
            <pc:sldMk cId="1844762644" sldId="2067"/>
            <ac:cxnSpMk id="490" creationId="{67B62304-3691-448E-B3FA-34FEE3FA90D3}"/>
          </ac:cxnSpMkLst>
        </pc:cxnChg>
        <pc:cxnChg chg="mod">
          <ac:chgData name="Andrea Mazzini (Nokia)" userId="f1211406-0d6c-4714-b16e-a1a1af34d4da" providerId="ADAL" clId="{851F0DA2-43A0-4D2D-A201-9972ED81D662}" dt="2023-09-11T10:10:35.427" v="593" actId="1037"/>
          <ac:cxnSpMkLst>
            <pc:docMk/>
            <pc:sldMk cId="1844762644" sldId="2067"/>
            <ac:cxnSpMk id="505" creationId="{CDA03E47-EB00-49EC-97B5-251CCD6192C8}"/>
          </ac:cxnSpMkLst>
        </pc:cxnChg>
        <pc:cxnChg chg="mod">
          <ac:chgData name="Andrea Mazzini (Nokia)" userId="f1211406-0d6c-4714-b16e-a1a1af34d4da" providerId="ADAL" clId="{851F0DA2-43A0-4D2D-A201-9972ED81D662}" dt="2023-09-11T10:10:35.427" v="593" actId="1037"/>
          <ac:cxnSpMkLst>
            <pc:docMk/>
            <pc:sldMk cId="1844762644" sldId="2067"/>
            <ac:cxnSpMk id="508" creationId="{D5357983-06FA-422F-9106-D9D4A8922186}"/>
          </ac:cxnSpMkLst>
        </pc:cxnChg>
        <pc:cxnChg chg="mod">
          <ac:chgData name="Andrea Mazzini (Nokia)" userId="f1211406-0d6c-4714-b16e-a1a1af34d4da" providerId="ADAL" clId="{851F0DA2-43A0-4D2D-A201-9972ED81D662}" dt="2023-09-11T10:10:35.427" v="593" actId="1037"/>
          <ac:cxnSpMkLst>
            <pc:docMk/>
            <pc:sldMk cId="1844762644" sldId="2067"/>
            <ac:cxnSpMk id="511" creationId="{46E0A474-7B67-488B-9CDD-76F0F45EEFC2}"/>
          </ac:cxnSpMkLst>
        </pc:cxnChg>
        <pc:cxnChg chg="mod">
          <ac:chgData name="Andrea Mazzini (Nokia)" userId="f1211406-0d6c-4714-b16e-a1a1af34d4da" providerId="ADAL" clId="{851F0DA2-43A0-4D2D-A201-9972ED81D662}" dt="2023-09-11T10:10:35.427" v="593" actId="1037"/>
          <ac:cxnSpMkLst>
            <pc:docMk/>
            <pc:sldMk cId="1844762644" sldId="2067"/>
            <ac:cxnSpMk id="512" creationId="{D0127279-BE47-49FB-BA7C-22D5C8B8C465}"/>
          </ac:cxnSpMkLst>
        </pc:cxnChg>
        <pc:cxnChg chg="mod">
          <ac:chgData name="Andrea Mazzini (Nokia)" userId="f1211406-0d6c-4714-b16e-a1a1af34d4da" providerId="ADAL" clId="{851F0DA2-43A0-4D2D-A201-9972ED81D662}" dt="2023-09-11T10:10:35.427" v="593" actId="1037"/>
          <ac:cxnSpMkLst>
            <pc:docMk/>
            <pc:sldMk cId="1844762644" sldId="2067"/>
            <ac:cxnSpMk id="513" creationId="{C42EB918-43F9-4130-A1F4-D679CAC05562}"/>
          </ac:cxnSpMkLst>
        </pc:cxnChg>
        <pc:cxnChg chg="mod">
          <ac:chgData name="Andrea Mazzini (Nokia)" userId="f1211406-0d6c-4714-b16e-a1a1af34d4da" providerId="ADAL" clId="{851F0DA2-43A0-4D2D-A201-9972ED81D662}" dt="2023-09-11T10:10:35.427" v="593" actId="1037"/>
          <ac:cxnSpMkLst>
            <pc:docMk/>
            <pc:sldMk cId="1844762644" sldId="2067"/>
            <ac:cxnSpMk id="514" creationId="{B8432CB9-1498-4E8A-9D80-39C1C37C2C23}"/>
          </ac:cxnSpMkLst>
        </pc:cxnChg>
        <pc:cxnChg chg="mod">
          <ac:chgData name="Andrea Mazzini (Nokia)" userId="f1211406-0d6c-4714-b16e-a1a1af34d4da" providerId="ADAL" clId="{851F0DA2-43A0-4D2D-A201-9972ED81D662}" dt="2023-09-11T10:10:35.427" v="593" actId="1037"/>
          <ac:cxnSpMkLst>
            <pc:docMk/>
            <pc:sldMk cId="1844762644" sldId="2067"/>
            <ac:cxnSpMk id="528" creationId="{CF964B47-D198-4FA2-A58D-404EED1DBB87}"/>
          </ac:cxnSpMkLst>
        </pc:cxnChg>
        <pc:cxnChg chg="mod">
          <ac:chgData name="Andrea Mazzini (Nokia)" userId="f1211406-0d6c-4714-b16e-a1a1af34d4da" providerId="ADAL" clId="{851F0DA2-43A0-4D2D-A201-9972ED81D662}" dt="2023-09-11T10:10:35.427" v="593" actId="1037"/>
          <ac:cxnSpMkLst>
            <pc:docMk/>
            <pc:sldMk cId="1844762644" sldId="2067"/>
            <ac:cxnSpMk id="529" creationId="{CC0DE76E-409D-4231-99C8-B15183E482E2}"/>
          </ac:cxnSpMkLst>
        </pc:cxnChg>
        <pc:cxnChg chg="mod">
          <ac:chgData name="Andrea Mazzini (Nokia)" userId="f1211406-0d6c-4714-b16e-a1a1af34d4da" providerId="ADAL" clId="{851F0DA2-43A0-4D2D-A201-9972ED81D662}" dt="2023-09-11T10:10:35.427" v="593" actId="1037"/>
          <ac:cxnSpMkLst>
            <pc:docMk/>
            <pc:sldMk cId="1844762644" sldId="2067"/>
            <ac:cxnSpMk id="530" creationId="{44CB6544-1632-4588-8461-7B543A24B06B}"/>
          </ac:cxnSpMkLst>
        </pc:cxnChg>
        <pc:cxnChg chg="mod">
          <ac:chgData name="Andrea Mazzini (Nokia)" userId="f1211406-0d6c-4714-b16e-a1a1af34d4da" providerId="ADAL" clId="{851F0DA2-43A0-4D2D-A201-9972ED81D662}" dt="2023-09-11T10:10:35.427" v="593" actId="1037"/>
          <ac:cxnSpMkLst>
            <pc:docMk/>
            <pc:sldMk cId="1844762644" sldId="2067"/>
            <ac:cxnSpMk id="531" creationId="{0A121248-0DE5-4764-8802-F80865D55028}"/>
          </ac:cxnSpMkLst>
        </pc:cxnChg>
        <pc:cxnChg chg="mod">
          <ac:chgData name="Andrea Mazzini (Nokia)" userId="f1211406-0d6c-4714-b16e-a1a1af34d4da" providerId="ADAL" clId="{851F0DA2-43A0-4D2D-A201-9972ED81D662}" dt="2023-09-11T10:10:35.427" v="593" actId="1037"/>
          <ac:cxnSpMkLst>
            <pc:docMk/>
            <pc:sldMk cId="1844762644" sldId="2067"/>
            <ac:cxnSpMk id="533" creationId="{88599D70-E246-4A5C-A51C-8E42C0E2D83B}"/>
          </ac:cxnSpMkLst>
        </pc:cxnChg>
        <pc:cxnChg chg="mod">
          <ac:chgData name="Andrea Mazzini (Nokia)" userId="f1211406-0d6c-4714-b16e-a1a1af34d4da" providerId="ADAL" clId="{851F0DA2-43A0-4D2D-A201-9972ED81D662}" dt="2023-09-11T10:10:35.427" v="593" actId="1037"/>
          <ac:cxnSpMkLst>
            <pc:docMk/>
            <pc:sldMk cId="1844762644" sldId="2067"/>
            <ac:cxnSpMk id="540" creationId="{7173972D-B11D-498A-880A-1712A7DD2EFC}"/>
          </ac:cxnSpMkLst>
        </pc:cxnChg>
        <pc:cxnChg chg="mod">
          <ac:chgData name="Andrea Mazzini (Nokia)" userId="f1211406-0d6c-4714-b16e-a1a1af34d4da" providerId="ADAL" clId="{851F0DA2-43A0-4D2D-A201-9972ED81D662}" dt="2023-09-11T10:10:35.427" v="593" actId="1037"/>
          <ac:cxnSpMkLst>
            <pc:docMk/>
            <pc:sldMk cId="1844762644" sldId="2067"/>
            <ac:cxnSpMk id="564" creationId="{6C431F2C-4455-4FAD-A6A1-F553E90AC9E9}"/>
          </ac:cxnSpMkLst>
        </pc:cxnChg>
        <pc:cxnChg chg="mod">
          <ac:chgData name="Andrea Mazzini (Nokia)" userId="f1211406-0d6c-4714-b16e-a1a1af34d4da" providerId="ADAL" clId="{851F0DA2-43A0-4D2D-A201-9972ED81D662}" dt="2023-09-11T10:10:35.427" v="593" actId="1037"/>
          <ac:cxnSpMkLst>
            <pc:docMk/>
            <pc:sldMk cId="1844762644" sldId="2067"/>
            <ac:cxnSpMk id="565" creationId="{E109DD8D-7758-4634-BF5C-770A02CDC9E4}"/>
          </ac:cxnSpMkLst>
        </pc:cxnChg>
        <pc:cxnChg chg="mod">
          <ac:chgData name="Andrea Mazzini (Nokia)" userId="f1211406-0d6c-4714-b16e-a1a1af34d4da" providerId="ADAL" clId="{851F0DA2-43A0-4D2D-A201-9972ED81D662}" dt="2023-09-11T10:10:35.427" v="593" actId="1037"/>
          <ac:cxnSpMkLst>
            <pc:docMk/>
            <pc:sldMk cId="1844762644" sldId="2067"/>
            <ac:cxnSpMk id="567" creationId="{89715199-A9BC-4529-B130-8D41CF395511}"/>
          </ac:cxnSpMkLst>
        </pc:cxnChg>
        <pc:cxnChg chg="mod">
          <ac:chgData name="Andrea Mazzini (Nokia)" userId="f1211406-0d6c-4714-b16e-a1a1af34d4da" providerId="ADAL" clId="{851F0DA2-43A0-4D2D-A201-9972ED81D662}" dt="2023-09-11T10:10:35.427" v="593" actId="1037"/>
          <ac:cxnSpMkLst>
            <pc:docMk/>
            <pc:sldMk cId="1844762644" sldId="2067"/>
            <ac:cxnSpMk id="569" creationId="{A520E7FD-0677-44D7-8CC0-8010DED3982D}"/>
          </ac:cxnSpMkLst>
        </pc:cxnChg>
        <pc:cxnChg chg="mod">
          <ac:chgData name="Andrea Mazzini (Nokia)" userId="f1211406-0d6c-4714-b16e-a1a1af34d4da" providerId="ADAL" clId="{851F0DA2-43A0-4D2D-A201-9972ED81D662}" dt="2023-09-11T10:10:35.427" v="593" actId="1037"/>
          <ac:cxnSpMkLst>
            <pc:docMk/>
            <pc:sldMk cId="1844762644" sldId="2067"/>
            <ac:cxnSpMk id="602" creationId="{04E9B47A-DE24-4AB2-B83B-E7DBF03CC7E9}"/>
          </ac:cxnSpMkLst>
        </pc:cxnChg>
        <pc:cxnChg chg="mod">
          <ac:chgData name="Andrea Mazzini (Nokia)" userId="f1211406-0d6c-4714-b16e-a1a1af34d4da" providerId="ADAL" clId="{851F0DA2-43A0-4D2D-A201-9972ED81D662}" dt="2023-09-11T10:10:35.427" v="593" actId="1037"/>
          <ac:cxnSpMkLst>
            <pc:docMk/>
            <pc:sldMk cId="1844762644" sldId="2067"/>
            <ac:cxnSpMk id="603" creationId="{06565895-E20D-4874-9110-66A4FB2FD8C0}"/>
          </ac:cxnSpMkLst>
        </pc:cxnChg>
        <pc:cxnChg chg="mod">
          <ac:chgData name="Andrea Mazzini (Nokia)" userId="f1211406-0d6c-4714-b16e-a1a1af34d4da" providerId="ADAL" clId="{851F0DA2-43A0-4D2D-A201-9972ED81D662}" dt="2023-09-11T10:10:35.427" v="593" actId="1037"/>
          <ac:cxnSpMkLst>
            <pc:docMk/>
            <pc:sldMk cId="1844762644" sldId="2067"/>
            <ac:cxnSpMk id="604" creationId="{41BECE54-7D86-43BF-9043-D25DBF45C824}"/>
          </ac:cxnSpMkLst>
        </pc:cxnChg>
        <pc:cxnChg chg="mod">
          <ac:chgData name="Andrea Mazzini (Nokia)" userId="f1211406-0d6c-4714-b16e-a1a1af34d4da" providerId="ADAL" clId="{851F0DA2-43A0-4D2D-A201-9972ED81D662}" dt="2023-09-11T10:10:35.427" v="593" actId="1037"/>
          <ac:cxnSpMkLst>
            <pc:docMk/>
            <pc:sldMk cId="1844762644" sldId="2067"/>
            <ac:cxnSpMk id="608" creationId="{87870E1B-9CFC-4D10-9E47-10744E90221E}"/>
          </ac:cxnSpMkLst>
        </pc:cxnChg>
        <pc:cxnChg chg="mod">
          <ac:chgData name="Andrea Mazzini (Nokia)" userId="f1211406-0d6c-4714-b16e-a1a1af34d4da" providerId="ADAL" clId="{851F0DA2-43A0-4D2D-A201-9972ED81D662}" dt="2023-09-11T10:10:35.427" v="593" actId="1037"/>
          <ac:cxnSpMkLst>
            <pc:docMk/>
            <pc:sldMk cId="1844762644" sldId="2067"/>
            <ac:cxnSpMk id="611" creationId="{CF713E60-A707-494F-B4F0-034AACFC227C}"/>
          </ac:cxnSpMkLst>
        </pc:cxnChg>
        <pc:cxnChg chg="mod">
          <ac:chgData name="Andrea Mazzini (Nokia)" userId="f1211406-0d6c-4714-b16e-a1a1af34d4da" providerId="ADAL" clId="{851F0DA2-43A0-4D2D-A201-9972ED81D662}" dt="2023-09-11T10:10:35.427" v="593" actId="1037"/>
          <ac:cxnSpMkLst>
            <pc:docMk/>
            <pc:sldMk cId="1844762644" sldId="2067"/>
            <ac:cxnSpMk id="615" creationId="{2E10F762-F564-492E-97EF-E363851597A8}"/>
          </ac:cxnSpMkLst>
        </pc:cxnChg>
        <pc:cxnChg chg="mod">
          <ac:chgData name="Andrea Mazzini (Nokia)" userId="f1211406-0d6c-4714-b16e-a1a1af34d4da" providerId="ADAL" clId="{851F0DA2-43A0-4D2D-A201-9972ED81D662}" dt="2023-09-11T10:10:35.427" v="593" actId="1037"/>
          <ac:cxnSpMkLst>
            <pc:docMk/>
            <pc:sldMk cId="1844762644" sldId="2067"/>
            <ac:cxnSpMk id="633" creationId="{7A9459AA-A200-42DD-B702-A9C33724370D}"/>
          </ac:cxnSpMkLst>
        </pc:cxnChg>
        <pc:cxnChg chg="mod">
          <ac:chgData name="Andrea Mazzini (Nokia)" userId="f1211406-0d6c-4714-b16e-a1a1af34d4da" providerId="ADAL" clId="{851F0DA2-43A0-4D2D-A201-9972ED81D662}" dt="2023-09-11T10:10:35.427" v="593" actId="1037"/>
          <ac:cxnSpMkLst>
            <pc:docMk/>
            <pc:sldMk cId="1844762644" sldId="2067"/>
            <ac:cxnSpMk id="634" creationId="{F2308B97-1918-40A4-8293-77917D79368F}"/>
          </ac:cxnSpMkLst>
        </pc:cxnChg>
        <pc:cxnChg chg="mod">
          <ac:chgData name="Andrea Mazzini (Nokia)" userId="f1211406-0d6c-4714-b16e-a1a1af34d4da" providerId="ADAL" clId="{851F0DA2-43A0-4D2D-A201-9972ED81D662}" dt="2023-09-11T10:10:35.427" v="593" actId="1037"/>
          <ac:cxnSpMkLst>
            <pc:docMk/>
            <pc:sldMk cId="1844762644" sldId="2067"/>
            <ac:cxnSpMk id="642" creationId="{14B49363-4DED-4364-9D73-FE426551B013}"/>
          </ac:cxnSpMkLst>
        </pc:cxnChg>
        <pc:cxnChg chg="mod">
          <ac:chgData name="Andrea Mazzini (Nokia)" userId="f1211406-0d6c-4714-b16e-a1a1af34d4da" providerId="ADAL" clId="{851F0DA2-43A0-4D2D-A201-9972ED81D662}" dt="2023-09-11T10:10:35.427" v="593" actId="1037"/>
          <ac:cxnSpMkLst>
            <pc:docMk/>
            <pc:sldMk cId="1844762644" sldId="2067"/>
            <ac:cxnSpMk id="644" creationId="{77531A53-DB30-45A6-9506-77ED406CD60B}"/>
          </ac:cxnSpMkLst>
        </pc:cxnChg>
        <pc:cxnChg chg="mod">
          <ac:chgData name="Andrea Mazzini (Nokia)" userId="f1211406-0d6c-4714-b16e-a1a1af34d4da" providerId="ADAL" clId="{851F0DA2-43A0-4D2D-A201-9972ED81D662}" dt="2023-09-11T10:10:35.427" v="593" actId="1037"/>
          <ac:cxnSpMkLst>
            <pc:docMk/>
            <pc:sldMk cId="1844762644" sldId="2067"/>
            <ac:cxnSpMk id="645" creationId="{1D767514-F115-411A-93F3-33C7AFCBE2CB}"/>
          </ac:cxnSpMkLst>
        </pc:cxnChg>
        <pc:cxnChg chg="mod">
          <ac:chgData name="Andrea Mazzini (Nokia)" userId="f1211406-0d6c-4714-b16e-a1a1af34d4da" providerId="ADAL" clId="{851F0DA2-43A0-4D2D-A201-9972ED81D662}" dt="2023-09-11T10:10:35.427" v="593" actId="1037"/>
          <ac:cxnSpMkLst>
            <pc:docMk/>
            <pc:sldMk cId="1844762644" sldId="2067"/>
            <ac:cxnSpMk id="650" creationId="{40055CBA-1ACB-44A9-B246-DB1655435AB9}"/>
          </ac:cxnSpMkLst>
        </pc:cxnChg>
        <pc:cxnChg chg="mod">
          <ac:chgData name="Andrea Mazzini (Nokia)" userId="f1211406-0d6c-4714-b16e-a1a1af34d4da" providerId="ADAL" clId="{851F0DA2-43A0-4D2D-A201-9972ED81D662}" dt="2023-09-11T10:10:35.427" v="593" actId="1037"/>
          <ac:cxnSpMkLst>
            <pc:docMk/>
            <pc:sldMk cId="1844762644" sldId="2067"/>
            <ac:cxnSpMk id="658" creationId="{31ED172B-AC07-449F-8FEB-58F6CA8D5E41}"/>
          </ac:cxnSpMkLst>
        </pc:cxnChg>
        <pc:cxnChg chg="mod">
          <ac:chgData name="Andrea Mazzini (Nokia)" userId="f1211406-0d6c-4714-b16e-a1a1af34d4da" providerId="ADAL" clId="{851F0DA2-43A0-4D2D-A201-9972ED81D662}" dt="2023-09-11T10:10:35.427" v="593" actId="1037"/>
          <ac:cxnSpMkLst>
            <pc:docMk/>
            <pc:sldMk cId="1844762644" sldId="2067"/>
            <ac:cxnSpMk id="660" creationId="{95EEF7C4-F1DF-4BD3-99CA-C42B2FB00BB1}"/>
          </ac:cxnSpMkLst>
        </pc:cxnChg>
        <pc:cxnChg chg="mod">
          <ac:chgData name="Andrea Mazzini (Nokia)" userId="f1211406-0d6c-4714-b16e-a1a1af34d4da" providerId="ADAL" clId="{851F0DA2-43A0-4D2D-A201-9972ED81D662}" dt="2023-09-11T10:10:35.427" v="593" actId="1037"/>
          <ac:cxnSpMkLst>
            <pc:docMk/>
            <pc:sldMk cId="1844762644" sldId="2067"/>
            <ac:cxnSpMk id="668" creationId="{EDB749EA-3EC6-4C64-9126-6127A35ADACA}"/>
          </ac:cxnSpMkLst>
        </pc:cxnChg>
        <pc:cxnChg chg="mod">
          <ac:chgData name="Andrea Mazzini (Nokia)" userId="f1211406-0d6c-4714-b16e-a1a1af34d4da" providerId="ADAL" clId="{851F0DA2-43A0-4D2D-A201-9972ED81D662}" dt="2023-09-11T10:10:35.427" v="593" actId="1037"/>
          <ac:cxnSpMkLst>
            <pc:docMk/>
            <pc:sldMk cId="1844762644" sldId="2067"/>
            <ac:cxnSpMk id="682" creationId="{B6DD94CD-0A7C-41A1-8713-49FDDB215F56}"/>
          </ac:cxnSpMkLst>
        </pc:cxnChg>
        <pc:cxnChg chg="mod">
          <ac:chgData name="Andrea Mazzini (Nokia)" userId="f1211406-0d6c-4714-b16e-a1a1af34d4da" providerId="ADAL" clId="{851F0DA2-43A0-4D2D-A201-9972ED81D662}" dt="2023-09-11T10:10:35.427" v="593" actId="1037"/>
          <ac:cxnSpMkLst>
            <pc:docMk/>
            <pc:sldMk cId="1844762644" sldId="2067"/>
            <ac:cxnSpMk id="683" creationId="{7622867C-AB08-4D39-A145-5E8C961E8607}"/>
          </ac:cxnSpMkLst>
        </pc:cxnChg>
        <pc:cxnChg chg="mod">
          <ac:chgData name="Andrea Mazzini (Nokia)" userId="f1211406-0d6c-4714-b16e-a1a1af34d4da" providerId="ADAL" clId="{851F0DA2-43A0-4D2D-A201-9972ED81D662}" dt="2023-09-11T10:10:35.427" v="593" actId="1037"/>
          <ac:cxnSpMkLst>
            <pc:docMk/>
            <pc:sldMk cId="1844762644" sldId="2067"/>
            <ac:cxnSpMk id="710" creationId="{87127745-0E77-4D72-AC40-FBB3D7331E83}"/>
          </ac:cxnSpMkLst>
        </pc:cxnChg>
        <pc:cxnChg chg="mod">
          <ac:chgData name="Andrea Mazzini (Nokia)" userId="f1211406-0d6c-4714-b16e-a1a1af34d4da" providerId="ADAL" clId="{851F0DA2-43A0-4D2D-A201-9972ED81D662}" dt="2023-09-11T10:10:35.427" v="593" actId="1037"/>
          <ac:cxnSpMkLst>
            <pc:docMk/>
            <pc:sldMk cId="1844762644" sldId="2067"/>
            <ac:cxnSpMk id="711" creationId="{2C0D347E-B0FD-41BD-A091-DA884D9181DB}"/>
          </ac:cxnSpMkLst>
        </pc:cxnChg>
        <pc:cxnChg chg="mod">
          <ac:chgData name="Andrea Mazzini (Nokia)" userId="f1211406-0d6c-4714-b16e-a1a1af34d4da" providerId="ADAL" clId="{851F0DA2-43A0-4D2D-A201-9972ED81D662}" dt="2023-09-11T10:10:35.427" v="593" actId="1037"/>
          <ac:cxnSpMkLst>
            <pc:docMk/>
            <pc:sldMk cId="1844762644" sldId="2067"/>
            <ac:cxnSpMk id="712" creationId="{5BC8B426-C998-4422-BAA4-D5D4D7FC1FA8}"/>
          </ac:cxnSpMkLst>
        </pc:cxnChg>
        <pc:cxnChg chg="mod">
          <ac:chgData name="Andrea Mazzini (Nokia)" userId="f1211406-0d6c-4714-b16e-a1a1af34d4da" providerId="ADAL" clId="{851F0DA2-43A0-4D2D-A201-9972ED81D662}" dt="2023-09-11T10:10:35.427" v="593" actId="1037"/>
          <ac:cxnSpMkLst>
            <pc:docMk/>
            <pc:sldMk cId="1844762644" sldId="2067"/>
            <ac:cxnSpMk id="713" creationId="{DEA56C75-1C40-4BAC-B783-799FE4B5A732}"/>
          </ac:cxnSpMkLst>
        </pc:cxnChg>
        <pc:cxnChg chg="mod">
          <ac:chgData name="Andrea Mazzini (Nokia)" userId="f1211406-0d6c-4714-b16e-a1a1af34d4da" providerId="ADAL" clId="{851F0DA2-43A0-4D2D-A201-9972ED81D662}" dt="2023-09-11T10:10:35.427" v="593" actId="1037"/>
          <ac:cxnSpMkLst>
            <pc:docMk/>
            <pc:sldMk cId="1844762644" sldId="2067"/>
            <ac:cxnSpMk id="714" creationId="{0629038D-5ADD-4C41-A317-DA20722DEF2A}"/>
          </ac:cxnSpMkLst>
        </pc:cxnChg>
        <pc:cxnChg chg="mod">
          <ac:chgData name="Andrea Mazzini (Nokia)" userId="f1211406-0d6c-4714-b16e-a1a1af34d4da" providerId="ADAL" clId="{851F0DA2-43A0-4D2D-A201-9972ED81D662}" dt="2023-09-11T10:10:35.427" v="593" actId="1037"/>
          <ac:cxnSpMkLst>
            <pc:docMk/>
            <pc:sldMk cId="1844762644" sldId="2067"/>
            <ac:cxnSpMk id="715" creationId="{F00DD42F-1837-4005-9255-947C06B340DF}"/>
          </ac:cxnSpMkLst>
        </pc:cxnChg>
        <pc:cxnChg chg="mod">
          <ac:chgData name="Andrea Mazzini (Nokia)" userId="f1211406-0d6c-4714-b16e-a1a1af34d4da" providerId="ADAL" clId="{851F0DA2-43A0-4D2D-A201-9972ED81D662}" dt="2023-09-11T10:10:35.427" v="593" actId="1037"/>
          <ac:cxnSpMkLst>
            <pc:docMk/>
            <pc:sldMk cId="1844762644" sldId="2067"/>
            <ac:cxnSpMk id="717" creationId="{E1DC83F4-ABB7-4E93-989D-1E2A5B35BF67}"/>
          </ac:cxnSpMkLst>
        </pc:cxnChg>
        <pc:cxnChg chg="mod">
          <ac:chgData name="Andrea Mazzini (Nokia)" userId="f1211406-0d6c-4714-b16e-a1a1af34d4da" providerId="ADAL" clId="{851F0DA2-43A0-4D2D-A201-9972ED81D662}" dt="2023-09-11T10:10:35.427" v="593" actId="1037"/>
          <ac:cxnSpMkLst>
            <pc:docMk/>
            <pc:sldMk cId="1844762644" sldId="2067"/>
            <ac:cxnSpMk id="720" creationId="{F4B2C06C-A05B-45C1-B4E8-A8245EE586D8}"/>
          </ac:cxnSpMkLst>
        </pc:cxnChg>
        <pc:cxnChg chg="mod">
          <ac:chgData name="Andrea Mazzini (Nokia)" userId="f1211406-0d6c-4714-b16e-a1a1af34d4da" providerId="ADAL" clId="{851F0DA2-43A0-4D2D-A201-9972ED81D662}" dt="2023-09-11T10:10:35.427" v="593" actId="1037"/>
          <ac:cxnSpMkLst>
            <pc:docMk/>
            <pc:sldMk cId="1844762644" sldId="2067"/>
            <ac:cxnSpMk id="721" creationId="{E965289E-C5D0-49B1-833F-8E9B15903A8C}"/>
          </ac:cxnSpMkLst>
        </pc:cxnChg>
        <pc:cxnChg chg="mod">
          <ac:chgData name="Andrea Mazzini (Nokia)" userId="f1211406-0d6c-4714-b16e-a1a1af34d4da" providerId="ADAL" clId="{851F0DA2-43A0-4D2D-A201-9972ED81D662}" dt="2023-09-11T10:10:35.427" v="593" actId="1037"/>
          <ac:cxnSpMkLst>
            <pc:docMk/>
            <pc:sldMk cId="1844762644" sldId="2067"/>
            <ac:cxnSpMk id="724" creationId="{17C27F78-2610-40FF-87DE-8E4BFDFA906F}"/>
          </ac:cxnSpMkLst>
        </pc:cxnChg>
        <pc:cxnChg chg="mod">
          <ac:chgData name="Andrea Mazzini (Nokia)" userId="f1211406-0d6c-4714-b16e-a1a1af34d4da" providerId="ADAL" clId="{851F0DA2-43A0-4D2D-A201-9972ED81D662}" dt="2023-09-11T10:10:35.427" v="593" actId="1037"/>
          <ac:cxnSpMkLst>
            <pc:docMk/>
            <pc:sldMk cId="1844762644" sldId="2067"/>
            <ac:cxnSpMk id="910" creationId="{6C431F2C-4455-4FAD-A6A1-F553E90AC9E9}"/>
          </ac:cxnSpMkLst>
        </pc:cxnChg>
        <pc:cxnChg chg="mod">
          <ac:chgData name="Andrea Mazzini (Nokia)" userId="f1211406-0d6c-4714-b16e-a1a1af34d4da" providerId="ADAL" clId="{851F0DA2-43A0-4D2D-A201-9972ED81D662}" dt="2023-09-11T10:10:35.427" v="593" actId="1037"/>
          <ac:cxnSpMkLst>
            <pc:docMk/>
            <pc:sldMk cId="1844762644" sldId="2067"/>
            <ac:cxnSpMk id="911" creationId="{E109DD8D-7758-4634-BF5C-770A02CDC9E4}"/>
          </ac:cxnSpMkLst>
        </pc:cxnChg>
        <pc:cxnChg chg="mod">
          <ac:chgData name="Andrea Mazzini (Nokia)" userId="f1211406-0d6c-4714-b16e-a1a1af34d4da" providerId="ADAL" clId="{851F0DA2-43A0-4D2D-A201-9972ED81D662}" dt="2023-09-11T10:10:35.427" v="593" actId="1037"/>
          <ac:cxnSpMkLst>
            <pc:docMk/>
            <pc:sldMk cId="1844762644" sldId="2067"/>
            <ac:cxnSpMk id="912" creationId="{89715199-A9BC-4529-B130-8D41CF395511}"/>
          </ac:cxnSpMkLst>
        </pc:cxnChg>
        <pc:cxnChg chg="mod">
          <ac:chgData name="Andrea Mazzini (Nokia)" userId="f1211406-0d6c-4714-b16e-a1a1af34d4da" providerId="ADAL" clId="{851F0DA2-43A0-4D2D-A201-9972ED81D662}" dt="2023-09-11T10:10:35.427" v="593" actId="1037"/>
          <ac:cxnSpMkLst>
            <pc:docMk/>
            <pc:sldMk cId="1844762644" sldId="2067"/>
            <ac:cxnSpMk id="913" creationId="{A520E7FD-0677-44D7-8CC0-8010DED3982D}"/>
          </ac:cxnSpMkLst>
        </pc:cxnChg>
        <pc:cxnChg chg="mod">
          <ac:chgData name="Andrea Mazzini (Nokia)" userId="f1211406-0d6c-4714-b16e-a1a1af34d4da" providerId="ADAL" clId="{851F0DA2-43A0-4D2D-A201-9972ED81D662}" dt="2023-09-11T10:10:35.427" v="593" actId="1037"/>
          <ac:cxnSpMkLst>
            <pc:docMk/>
            <pc:sldMk cId="1844762644" sldId="2067"/>
            <ac:cxnSpMk id="926" creationId="{6C431F2C-4455-4FAD-A6A1-F553E90AC9E9}"/>
          </ac:cxnSpMkLst>
        </pc:cxnChg>
        <pc:cxnChg chg="mod">
          <ac:chgData name="Andrea Mazzini (Nokia)" userId="f1211406-0d6c-4714-b16e-a1a1af34d4da" providerId="ADAL" clId="{851F0DA2-43A0-4D2D-A201-9972ED81D662}" dt="2023-09-11T10:10:35.427" v="593" actId="1037"/>
          <ac:cxnSpMkLst>
            <pc:docMk/>
            <pc:sldMk cId="1844762644" sldId="2067"/>
            <ac:cxnSpMk id="927" creationId="{E109DD8D-7758-4634-BF5C-770A02CDC9E4}"/>
          </ac:cxnSpMkLst>
        </pc:cxnChg>
        <pc:cxnChg chg="mod">
          <ac:chgData name="Andrea Mazzini (Nokia)" userId="f1211406-0d6c-4714-b16e-a1a1af34d4da" providerId="ADAL" clId="{851F0DA2-43A0-4D2D-A201-9972ED81D662}" dt="2023-09-11T10:10:35.427" v="593" actId="1037"/>
          <ac:cxnSpMkLst>
            <pc:docMk/>
            <pc:sldMk cId="1844762644" sldId="2067"/>
            <ac:cxnSpMk id="928" creationId="{89715199-A9BC-4529-B130-8D41CF395511}"/>
          </ac:cxnSpMkLst>
        </pc:cxnChg>
        <pc:cxnChg chg="mod">
          <ac:chgData name="Andrea Mazzini (Nokia)" userId="f1211406-0d6c-4714-b16e-a1a1af34d4da" providerId="ADAL" clId="{851F0DA2-43A0-4D2D-A201-9972ED81D662}" dt="2023-09-11T10:10:35.427" v="593" actId="1037"/>
          <ac:cxnSpMkLst>
            <pc:docMk/>
            <pc:sldMk cId="1844762644" sldId="2067"/>
            <ac:cxnSpMk id="929" creationId="{A520E7FD-0677-44D7-8CC0-8010DED3982D}"/>
          </ac:cxnSpMkLst>
        </pc:cxnChg>
        <pc:cxnChg chg="mod">
          <ac:chgData name="Andrea Mazzini (Nokia)" userId="f1211406-0d6c-4714-b16e-a1a1af34d4da" providerId="ADAL" clId="{851F0DA2-43A0-4D2D-A201-9972ED81D662}" dt="2023-09-11T10:10:35.427" v="593" actId="1037"/>
          <ac:cxnSpMkLst>
            <pc:docMk/>
            <pc:sldMk cId="1844762644" sldId="2067"/>
            <ac:cxnSpMk id="987" creationId="{6C431F2C-4455-4FAD-A6A1-F553E90AC9E9}"/>
          </ac:cxnSpMkLst>
        </pc:cxnChg>
        <pc:cxnChg chg="mod">
          <ac:chgData name="Andrea Mazzini (Nokia)" userId="f1211406-0d6c-4714-b16e-a1a1af34d4da" providerId="ADAL" clId="{851F0DA2-43A0-4D2D-A201-9972ED81D662}" dt="2023-09-11T10:10:35.427" v="593" actId="1037"/>
          <ac:cxnSpMkLst>
            <pc:docMk/>
            <pc:sldMk cId="1844762644" sldId="2067"/>
            <ac:cxnSpMk id="988" creationId="{E109DD8D-7758-4634-BF5C-770A02CDC9E4}"/>
          </ac:cxnSpMkLst>
        </pc:cxnChg>
        <pc:cxnChg chg="mod">
          <ac:chgData name="Andrea Mazzini (Nokia)" userId="f1211406-0d6c-4714-b16e-a1a1af34d4da" providerId="ADAL" clId="{851F0DA2-43A0-4D2D-A201-9972ED81D662}" dt="2023-09-11T10:10:35.427" v="593" actId="1037"/>
          <ac:cxnSpMkLst>
            <pc:docMk/>
            <pc:sldMk cId="1844762644" sldId="2067"/>
            <ac:cxnSpMk id="989" creationId="{89715199-A9BC-4529-B130-8D41CF395511}"/>
          </ac:cxnSpMkLst>
        </pc:cxnChg>
        <pc:cxnChg chg="mod">
          <ac:chgData name="Andrea Mazzini (Nokia)" userId="f1211406-0d6c-4714-b16e-a1a1af34d4da" providerId="ADAL" clId="{851F0DA2-43A0-4D2D-A201-9972ED81D662}" dt="2023-09-11T10:10:35.427" v="593" actId="1037"/>
          <ac:cxnSpMkLst>
            <pc:docMk/>
            <pc:sldMk cId="1844762644" sldId="2067"/>
            <ac:cxnSpMk id="990" creationId="{A520E7FD-0677-44D7-8CC0-8010DED3982D}"/>
          </ac:cxnSpMkLst>
        </pc:cxnChg>
        <pc:cxnChg chg="mod">
          <ac:chgData name="Andrea Mazzini (Nokia)" userId="f1211406-0d6c-4714-b16e-a1a1af34d4da" providerId="ADAL" clId="{851F0DA2-43A0-4D2D-A201-9972ED81D662}" dt="2023-09-11T10:10:35.427" v="593" actId="1037"/>
          <ac:cxnSpMkLst>
            <pc:docMk/>
            <pc:sldMk cId="1844762644" sldId="2067"/>
            <ac:cxnSpMk id="1055" creationId="{44E8653D-55AC-4FBA-8CA4-DDAC95F15C3D}"/>
          </ac:cxnSpMkLst>
        </pc:cxnChg>
        <pc:cxnChg chg="mod">
          <ac:chgData name="Andrea Mazzini (Nokia)" userId="f1211406-0d6c-4714-b16e-a1a1af34d4da" providerId="ADAL" clId="{851F0DA2-43A0-4D2D-A201-9972ED81D662}" dt="2023-09-11T10:10:35.427" v="593" actId="1037"/>
          <ac:cxnSpMkLst>
            <pc:docMk/>
            <pc:sldMk cId="1844762644" sldId="2067"/>
            <ac:cxnSpMk id="1331" creationId="{44E8653D-55AC-4FBA-8CA4-DDAC95F15C3D}"/>
          </ac:cxnSpMkLst>
        </pc:cxnChg>
      </pc:sldChg>
      <pc:sldChg chg="modSp del mod">
        <pc:chgData name="Andrea Mazzini (Nokia)" userId="f1211406-0d6c-4714-b16e-a1a1af34d4da" providerId="ADAL" clId="{851F0DA2-43A0-4D2D-A201-9972ED81D662}" dt="2023-09-12T12:58:42.742" v="749" actId="47"/>
        <pc:sldMkLst>
          <pc:docMk/>
          <pc:sldMk cId="2395252206" sldId="2099"/>
        </pc:sldMkLst>
        <pc:spChg chg="mod">
          <ac:chgData name="Andrea Mazzini (Nokia)" userId="f1211406-0d6c-4714-b16e-a1a1af34d4da" providerId="ADAL" clId="{851F0DA2-43A0-4D2D-A201-9972ED81D662}" dt="2023-08-28T14:02:57.433" v="94" actId="14100"/>
          <ac:spMkLst>
            <pc:docMk/>
            <pc:sldMk cId="2395252206" sldId="2099"/>
            <ac:spMk id="265" creationId="{B28EFD86-D19D-46C5-A002-E77C38AFA4AD}"/>
          </ac:spMkLst>
        </pc:spChg>
        <pc:spChg chg="mod">
          <ac:chgData name="Andrea Mazzini (Nokia)" userId="f1211406-0d6c-4714-b16e-a1a1af34d4da" providerId="ADAL" clId="{851F0DA2-43A0-4D2D-A201-9972ED81D662}" dt="2023-09-11T10:07:01.941" v="553" actId="1035"/>
          <ac:spMkLst>
            <pc:docMk/>
            <pc:sldMk cId="2395252206" sldId="2099"/>
            <ac:spMk id="287" creationId="{031830F3-7116-4FFB-ACDB-293823B1F73A}"/>
          </ac:spMkLst>
        </pc:spChg>
        <pc:spChg chg="mod">
          <ac:chgData name="Andrea Mazzini (Nokia)" userId="f1211406-0d6c-4714-b16e-a1a1af34d4da" providerId="ADAL" clId="{851F0DA2-43A0-4D2D-A201-9972ED81D662}" dt="2023-09-11T10:07:46.238" v="567" actId="1038"/>
          <ac:spMkLst>
            <pc:docMk/>
            <pc:sldMk cId="2395252206" sldId="2099"/>
            <ac:spMk id="488" creationId="{2CE37196-93A1-4F4F-AD45-4DBDB5DCB5C2}"/>
          </ac:spMkLst>
        </pc:spChg>
        <pc:spChg chg="mod">
          <ac:chgData name="Andrea Mazzini (Nokia)" userId="f1211406-0d6c-4714-b16e-a1a1af34d4da" providerId="ADAL" clId="{851F0DA2-43A0-4D2D-A201-9972ED81D662}" dt="2023-09-11T10:07:46.238" v="567" actId="1038"/>
          <ac:spMkLst>
            <pc:docMk/>
            <pc:sldMk cId="2395252206" sldId="2099"/>
            <ac:spMk id="489" creationId="{04C344C1-CC36-4DDC-9BD7-F9CC2127BC73}"/>
          </ac:spMkLst>
        </pc:spChg>
        <pc:spChg chg="mod">
          <ac:chgData name="Andrea Mazzini (Nokia)" userId="f1211406-0d6c-4714-b16e-a1a1af34d4da" providerId="ADAL" clId="{851F0DA2-43A0-4D2D-A201-9972ED81D662}" dt="2023-09-11T10:07:46.238" v="567" actId="1038"/>
          <ac:spMkLst>
            <pc:docMk/>
            <pc:sldMk cId="2395252206" sldId="2099"/>
            <ac:spMk id="490" creationId="{2915D749-08B3-4AB5-990D-4243BD0A4B03}"/>
          </ac:spMkLst>
        </pc:spChg>
        <pc:spChg chg="mod">
          <ac:chgData name="Andrea Mazzini (Nokia)" userId="f1211406-0d6c-4714-b16e-a1a1af34d4da" providerId="ADAL" clId="{851F0DA2-43A0-4D2D-A201-9972ED81D662}" dt="2023-09-11T10:07:46.238" v="567" actId="1038"/>
          <ac:spMkLst>
            <pc:docMk/>
            <pc:sldMk cId="2395252206" sldId="2099"/>
            <ac:spMk id="491" creationId="{F29F0F07-7CEC-491F-849A-9532C0E47E21}"/>
          </ac:spMkLst>
        </pc:spChg>
        <pc:spChg chg="mod">
          <ac:chgData name="Andrea Mazzini (Nokia)" userId="f1211406-0d6c-4714-b16e-a1a1af34d4da" providerId="ADAL" clId="{851F0DA2-43A0-4D2D-A201-9972ED81D662}" dt="2023-09-11T10:07:46.238" v="567" actId="1038"/>
          <ac:spMkLst>
            <pc:docMk/>
            <pc:sldMk cId="2395252206" sldId="2099"/>
            <ac:spMk id="759" creationId="{C54D5AA7-BD59-4B60-A307-AFDD8C88C1BB}"/>
          </ac:spMkLst>
        </pc:spChg>
        <pc:spChg chg="mod">
          <ac:chgData name="Andrea Mazzini (Nokia)" userId="f1211406-0d6c-4714-b16e-a1a1af34d4da" providerId="ADAL" clId="{851F0DA2-43A0-4D2D-A201-9972ED81D662}" dt="2023-09-11T10:07:46.238" v="567" actId="1038"/>
          <ac:spMkLst>
            <pc:docMk/>
            <pc:sldMk cId="2395252206" sldId="2099"/>
            <ac:spMk id="760" creationId="{C6EC75E4-DB90-418E-A065-CE032ADD8101}"/>
          </ac:spMkLst>
        </pc:spChg>
        <pc:spChg chg="mod">
          <ac:chgData name="Andrea Mazzini (Nokia)" userId="f1211406-0d6c-4714-b16e-a1a1af34d4da" providerId="ADAL" clId="{851F0DA2-43A0-4D2D-A201-9972ED81D662}" dt="2023-09-11T10:07:46.238" v="567" actId="1038"/>
          <ac:spMkLst>
            <pc:docMk/>
            <pc:sldMk cId="2395252206" sldId="2099"/>
            <ac:spMk id="761" creationId="{8E766FA7-50B6-4AB0-A3A9-02845FD9A176}"/>
          </ac:spMkLst>
        </pc:spChg>
        <pc:spChg chg="mod">
          <ac:chgData name="Andrea Mazzini (Nokia)" userId="f1211406-0d6c-4714-b16e-a1a1af34d4da" providerId="ADAL" clId="{851F0DA2-43A0-4D2D-A201-9972ED81D662}" dt="2023-09-11T10:07:46.238" v="567" actId="1038"/>
          <ac:spMkLst>
            <pc:docMk/>
            <pc:sldMk cId="2395252206" sldId="2099"/>
            <ac:spMk id="762" creationId="{EE00E0EF-9B09-47CE-91B5-A3D2F19C3C67}"/>
          </ac:spMkLst>
        </pc:spChg>
        <pc:grpChg chg="mod">
          <ac:chgData name="Andrea Mazzini (Nokia)" userId="f1211406-0d6c-4714-b16e-a1a1af34d4da" providerId="ADAL" clId="{851F0DA2-43A0-4D2D-A201-9972ED81D662}" dt="2023-09-11T10:07:46.238" v="567" actId="1038"/>
          <ac:grpSpMkLst>
            <pc:docMk/>
            <pc:sldMk cId="2395252206" sldId="2099"/>
            <ac:grpSpMk id="487" creationId="{C5D35708-E49B-4190-B028-4E1C8ECD122E}"/>
          </ac:grpSpMkLst>
        </pc:grpChg>
        <pc:grpChg chg="mod">
          <ac:chgData name="Andrea Mazzini (Nokia)" userId="f1211406-0d6c-4714-b16e-a1a1af34d4da" providerId="ADAL" clId="{851F0DA2-43A0-4D2D-A201-9972ED81D662}" dt="2023-09-11T10:07:46.238" v="567" actId="1038"/>
          <ac:grpSpMkLst>
            <pc:docMk/>
            <pc:sldMk cId="2395252206" sldId="2099"/>
            <ac:grpSpMk id="758" creationId="{AE4D356F-7534-48FF-B88B-0AA8680FDEC8}"/>
          </ac:grpSpMkLst>
        </pc:grpChg>
        <pc:cxnChg chg="mod">
          <ac:chgData name="Andrea Mazzini (Nokia)" userId="f1211406-0d6c-4714-b16e-a1a1af34d4da" providerId="ADAL" clId="{851F0DA2-43A0-4D2D-A201-9972ED81D662}" dt="2023-09-11T10:07:46.238" v="567" actId="1038"/>
          <ac:cxnSpMkLst>
            <pc:docMk/>
            <pc:sldMk cId="2395252206" sldId="2099"/>
            <ac:cxnSpMk id="492" creationId="{08180E16-D2FF-4B9D-8BEF-23F6A4B96651}"/>
          </ac:cxnSpMkLst>
        </pc:cxnChg>
        <pc:cxnChg chg="mod">
          <ac:chgData name="Andrea Mazzini (Nokia)" userId="f1211406-0d6c-4714-b16e-a1a1af34d4da" providerId="ADAL" clId="{851F0DA2-43A0-4D2D-A201-9972ED81D662}" dt="2023-09-11T10:07:46.238" v="567" actId="1038"/>
          <ac:cxnSpMkLst>
            <pc:docMk/>
            <pc:sldMk cId="2395252206" sldId="2099"/>
            <ac:cxnSpMk id="497" creationId="{50428D7D-0FCC-4900-B3C9-C6FC90220735}"/>
          </ac:cxnSpMkLst>
        </pc:cxnChg>
        <pc:cxnChg chg="mod">
          <ac:chgData name="Andrea Mazzini (Nokia)" userId="f1211406-0d6c-4714-b16e-a1a1af34d4da" providerId="ADAL" clId="{851F0DA2-43A0-4D2D-A201-9972ED81D662}" dt="2023-09-11T10:07:46.238" v="567" actId="1038"/>
          <ac:cxnSpMkLst>
            <pc:docMk/>
            <pc:sldMk cId="2395252206" sldId="2099"/>
            <ac:cxnSpMk id="767" creationId="{0D74DD4B-3FBA-4DA0-80EF-8A5DF0245902}"/>
          </ac:cxnSpMkLst>
        </pc:cxnChg>
        <pc:cxnChg chg="mod">
          <ac:chgData name="Andrea Mazzini (Nokia)" userId="f1211406-0d6c-4714-b16e-a1a1af34d4da" providerId="ADAL" clId="{851F0DA2-43A0-4D2D-A201-9972ED81D662}" dt="2023-09-11T10:07:46.238" v="567" actId="1038"/>
          <ac:cxnSpMkLst>
            <pc:docMk/>
            <pc:sldMk cId="2395252206" sldId="2099"/>
            <ac:cxnSpMk id="822" creationId="{2105457E-8EE9-4202-928E-CD9BED34E655}"/>
          </ac:cxnSpMkLst>
        </pc:cxnChg>
      </pc:sldChg>
      <pc:sldChg chg="modSp del mod">
        <pc:chgData name="Andrea Mazzini (Nokia)" userId="f1211406-0d6c-4714-b16e-a1a1af34d4da" providerId="ADAL" clId="{851F0DA2-43A0-4D2D-A201-9972ED81D662}" dt="2023-09-12T12:58:43.831" v="750" actId="47"/>
        <pc:sldMkLst>
          <pc:docMk/>
          <pc:sldMk cId="572722876" sldId="2100"/>
        </pc:sldMkLst>
        <pc:spChg chg="mod">
          <ac:chgData name="Andrea Mazzini (Nokia)" userId="f1211406-0d6c-4714-b16e-a1a1af34d4da" providerId="ADAL" clId="{851F0DA2-43A0-4D2D-A201-9972ED81D662}" dt="2023-08-28T14:03:31.987" v="96" actId="14100"/>
          <ac:spMkLst>
            <pc:docMk/>
            <pc:sldMk cId="572722876" sldId="2100"/>
            <ac:spMk id="265" creationId="{B28EFD86-D19D-46C5-A002-E77C38AFA4AD}"/>
          </ac:spMkLst>
        </pc:spChg>
      </pc:sldChg>
      <pc:sldChg chg="modSp mod">
        <pc:chgData name="Andrea Mazzini (Nokia)" userId="f1211406-0d6c-4714-b16e-a1a1af34d4da" providerId="ADAL" clId="{851F0DA2-43A0-4D2D-A201-9972ED81D662}" dt="2023-09-12T13:01:44.933" v="765" actId="20577"/>
        <pc:sldMkLst>
          <pc:docMk/>
          <pc:sldMk cId="2731123250" sldId="2106"/>
        </pc:sldMkLst>
        <pc:spChg chg="mod">
          <ac:chgData name="Andrea Mazzini (Nokia)" userId="f1211406-0d6c-4714-b16e-a1a1af34d4da" providerId="ADAL" clId="{851F0DA2-43A0-4D2D-A201-9972ED81D662}" dt="2023-09-12T13:01:44.933" v="765" actId="20577"/>
          <ac:spMkLst>
            <pc:docMk/>
            <pc:sldMk cId="2731123250" sldId="2106"/>
            <ac:spMk id="6" creationId="{10C1B970-E060-EAF0-4F5E-769F1AF65F53}"/>
          </ac:spMkLst>
        </pc:spChg>
      </pc:sldChg>
      <pc:sldChg chg="modSp mod">
        <pc:chgData name="Andrea Mazzini (Nokia)" userId="f1211406-0d6c-4714-b16e-a1a1af34d4da" providerId="ADAL" clId="{851F0DA2-43A0-4D2D-A201-9972ED81D662}" dt="2023-09-11T09:46:20.672" v="505" actId="6549"/>
        <pc:sldMkLst>
          <pc:docMk/>
          <pc:sldMk cId="562322258" sldId="2111"/>
        </pc:sldMkLst>
        <pc:graphicFrameChg chg="mod modGraphic">
          <ac:chgData name="Andrea Mazzini (Nokia)" userId="f1211406-0d6c-4714-b16e-a1a1af34d4da" providerId="ADAL" clId="{851F0DA2-43A0-4D2D-A201-9972ED81D662}" dt="2023-09-11T09:46:20.672" v="505" actId="6549"/>
          <ac:graphicFrameMkLst>
            <pc:docMk/>
            <pc:sldMk cId="562322258" sldId="2111"/>
            <ac:graphicFrameMk id="2" creationId="{5F864869-9503-0316-C22D-1722ED685BE5}"/>
          </ac:graphicFrameMkLst>
        </pc:graphicFrameChg>
      </pc:sldChg>
      <pc:sldChg chg="addSp modSp mod">
        <pc:chgData name="Andrea Mazzini (Nokia)" userId="f1211406-0d6c-4714-b16e-a1a1af34d4da" providerId="ADAL" clId="{851F0DA2-43A0-4D2D-A201-9972ED81D662}" dt="2023-09-12T11:53:54.922" v="748" actId="14734"/>
        <pc:sldMkLst>
          <pc:docMk/>
          <pc:sldMk cId="302398327" sldId="2113"/>
        </pc:sldMkLst>
        <pc:graphicFrameChg chg="mod modGraphic">
          <ac:chgData name="Andrea Mazzini (Nokia)" userId="f1211406-0d6c-4714-b16e-a1a1af34d4da" providerId="ADAL" clId="{851F0DA2-43A0-4D2D-A201-9972ED81D662}" dt="2023-09-11T09:47:25.367" v="509" actId="6549"/>
          <ac:graphicFrameMkLst>
            <pc:docMk/>
            <pc:sldMk cId="302398327" sldId="2113"/>
            <ac:graphicFrameMk id="2" creationId="{5F864869-9503-0316-C22D-1722ED685BE5}"/>
          </ac:graphicFrameMkLst>
        </pc:graphicFrameChg>
        <pc:graphicFrameChg chg="add mod modGraphic">
          <ac:chgData name="Andrea Mazzini (Nokia)" userId="f1211406-0d6c-4714-b16e-a1a1af34d4da" providerId="ADAL" clId="{851F0DA2-43A0-4D2D-A201-9972ED81D662}" dt="2023-09-12T11:53:54.922" v="748" actId="14734"/>
          <ac:graphicFrameMkLst>
            <pc:docMk/>
            <pc:sldMk cId="302398327" sldId="2113"/>
            <ac:graphicFrameMk id="3" creationId="{7B90AA2F-FF53-ADF8-4A4A-7162C4044FB9}"/>
          </ac:graphicFrameMkLst>
        </pc:graphicFrameChg>
      </pc:sldChg>
      <pc:sldChg chg="modSp mod">
        <pc:chgData name="Andrea Mazzini (Nokia)" userId="f1211406-0d6c-4714-b16e-a1a1af34d4da" providerId="ADAL" clId="{851F0DA2-43A0-4D2D-A201-9972ED81D662}" dt="2023-09-11T09:50:56.850" v="548" actId="1076"/>
        <pc:sldMkLst>
          <pc:docMk/>
          <pc:sldMk cId="719552274" sldId="2118"/>
        </pc:sldMkLst>
        <pc:spChg chg="mod">
          <ac:chgData name="Andrea Mazzini (Nokia)" userId="f1211406-0d6c-4714-b16e-a1a1af34d4da" providerId="ADAL" clId="{851F0DA2-43A0-4D2D-A201-9972ED81D662}" dt="2023-09-11T09:50:56.850" v="548" actId="1076"/>
          <ac:spMkLst>
            <pc:docMk/>
            <pc:sldMk cId="719552274" sldId="2118"/>
            <ac:spMk id="82" creationId="{2E511F75-C087-E2A7-31CC-A632A529903E}"/>
          </ac:spMkLst>
        </pc:spChg>
        <pc:spChg chg="mod">
          <ac:chgData name="Andrea Mazzini (Nokia)" userId="f1211406-0d6c-4714-b16e-a1a1af34d4da" providerId="ADAL" clId="{851F0DA2-43A0-4D2D-A201-9972ED81D662}" dt="2023-09-11T09:50:56.850" v="548" actId="1076"/>
          <ac:spMkLst>
            <pc:docMk/>
            <pc:sldMk cId="719552274" sldId="2118"/>
            <ac:spMk id="83" creationId="{AE3576E5-6B8D-5D0B-57FD-68D7EB21135F}"/>
          </ac:spMkLst>
        </pc:spChg>
        <pc:spChg chg="mod">
          <ac:chgData name="Andrea Mazzini (Nokia)" userId="f1211406-0d6c-4714-b16e-a1a1af34d4da" providerId="ADAL" clId="{851F0DA2-43A0-4D2D-A201-9972ED81D662}" dt="2023-09-11T09:50:56.850" v="548" actId="1076"/>
          <ac:spMkLst>
            <pc:docMk/>
            <pc:sldMk cId="719552274" sldId="2118"/>
            <ac:spMk id="84" creationId="{D3435F2F-92C6-D16E-1BE7-F5A689B779BA}"/>
          </ac:spMkLst>
        </pc:spChg>
        <pc:spChg chg="mod">
          <ac:chgData name="Andrea Mazzini (Nokia)" userId="f1211406-0d6c-4714-b16e-a1a1af34d4da" providerId="ADAL" clId="{851F0DA2-43A0-4D2D-A201-9972ED81D662}" dt="2023-09-11T09:50:56.850" v="548" actId="1076"/>
          <ac:spMkLst>
            <pc:docMk/>
            <pc:sldMk cId="719552274" sldId="2118"/>
            <ac:spMk id="85" creationId="{3E64ADC3-0B9F-C276-9E61-93B7B10E040B}"/>
          </ac:spMkLst>
        </pc:spChg>
        <pc:spChg chg="mod">
          <ac:chgData name="Andrea Mazzini (Nokia)" userId="f1211406-0d6c-4714-b16e-a1a1af34d4da" providerId="ADAL" clId="{851F0DA2-43A0-4D2D-A201-9972ED81D662}" dt="2023-09-11T09:50:56.850" v="548" actId="1076"/>
          <ac:spMkLst>
            <pc:docMk/>
            <pc:sldMk cId="719552274" sldId="2118"/>
            <ac:spMk id="88" creationId="{396A477F-100C-4F9B-45FA-0FFFEF484DD2}"/>
          </ac:spMkLst>
        </pc:spChg>
        <pc:spChg chg="mod">
          <ac:chgData name="Andrea Mazzini (Nokia)" userId="f1211406-0d6c-4714-b16e-a1a1af34d4da" providerId="ADAL" clId="{851F0DA2-43A0-4D2D-A201-9972ED81D662}" dt="2023-09-11T09:50:56.850" v="548" actId="1076"/>
          <ac:spMkLst>
            <pc:docMk/>
            <pc:sldMk cId="719552274" sldId="2118"/>
            <ac:spMk id="89" creationId="{89830F4D-B1BA-7A25-CBB7-5A616B65350F}"/>
          </ac:spMkLst>
        </pc:spChg>
        <pc:spChg chg="mod">
          <ac:chgData name="Andrea Mazzini (Nokia)" userId="f1211406-0d6c-4714-b16e-a1a1af34d4da" providerId="ADAL" clId="{851F0DA2-43A0-4D2D-A201-9972ED81D662}" dt="2023-09-11T09:50:56.850" v="548" actId="1076"/>
          <ac:spMkLst>
            <pc:docMk/>
            <pc:sldMk cId="719552274" sldId="2118"/>
            <ac:spMk id="98" creationId="{21B31B45-1963-1BAE-A1D3-7A224141CF12}"/>
          </ac:spMkLst>
        </pc:spChg>
        <pc:spChg chg="mod">
          <ac:chgData name="Andrea Mazzini (Nokia)" userId="f1211406-0d6c-4714-b16e-a1a1af34d4da" providerId="ADAL" clId="{851F0DA2-43A0-4D2D-A201-9972ED81D662}" dt="2023-09-11T09:50:00.373" v="546" actId="108"/>
          <ac:spMkLst>
            <pc:docMk/>
            <pc:sldMk cId="719552274" sldId="2118"/>
            <ac:spMk id="138" creationId="{8D29EC29-95EB-095A-AC89-F7C40C4AC647}"/>
          </ac:spMkLst>
        </pc:spChg>
        <pc:spChg chg="mod">
          <ac:chgData name="Andrea Mazzini (Nokia)" userId="f1211406-0d6c-4714-b16e-a1a1af34d4da" providerId="ADAL" clId="{851F0DA2-43A0-4D2D-A201-9972ED81D662}" dt="2023-09-11T09:50:19.219" v="547" actId="108"/>
          <ac:spMkLst>
            <pc:docMk/>
            <pc:sldMk cId="719552274" sldId="2118"/>
            <ac:spMk id="144" creationId="{51CF07AB-2064-6BA5-BA56-BFA00C1C0C87}"/>
          </ac:spMkLst>
        </pc:spChg>
        <pc:spChg chg="mod">
          <ac:chgData name="Andrea Mazzini (Nokia)" userId="f1211406-0d6c-4714-b16e-a1a1af34d4da" providerId="ADAL" clId="{851F0DA2-43A0-4D2D-A201-9972ED81D662}" dt="2023-09-11T09:50:56.850" v="548" actId="1076"/>
          <ac:spMkLst>
            <pc:docMk/>
            <pc:sldMk cId="719552274" sldId="2118"/>
            <ac:spMk id="149" creationId="{C27D61A7-8D71-A24A-5096-2CF1A85A9A31}"/>
          </ac:spMkLst>
        </pc:spChg>
        <pc:spChg chg="mod">
          <ac:chgData name="Andrea Mazzini (Nokia)" userId="f1211406-0d6c-4714-b16e-a1a1af34d4da" providerId="ADAL" clId="{851F0DA2-43A0-4D2D-A201-9972ED81D662}" dt="2023-09-11T09:50:56.850" v="548" actId="1076"/>
          <ac:spMkLst>
            <pc:docMk/>
            <pc:sldMk cId="719552274" sldId="2118"/>
            <ac:spMk id="161" creationId="{EE42EA53-8A01-57E6-848B-F7EA93EFA0A9}"/>
          </ac:spMkLst>
        </pc:spChg>
        <pc:cxnChg chg="mod">
          <ac:chgData name="Andrea Mazzini (Nokia)" userId="f1211406-0d6c-4714-b16e-a1a1af34d4da" providerId="ADAL" clId="{851F0DA2-43A0-4D2D-A201-9972ED81D662}" dt="2023-09-11T09:50:56.850" v="548" actId="1076"/>
          <ac:cxnSpMkLst>
            <pc:docMk/>
            <pc:sldMk cId="719552274" sldId="2118"/>
            <ac:cxnSpMk id="90" creationId="{EBADDD09-0328-267F-60A6-DE04C724D533}"/>
          </ac:cxnSpMkLst>
        </pc:cxnChg>
        <pc:cxnChg chg="mod">
          <ac:chgData name="Andrea Mazzini (Nokia)" userId="f1211406-0d6c-4714-b16e-a1a1af34d4da" providerId="ADAL" clId="{851F0DA2-43A0-4D2D-A201-9972ED81D662}" dt="2023-09-11T09:50:56.850" v="548" actId="1076"/>
          <ac:cxnSpMkLst>
            <pc:docMk/>
            <pc:sldMk cId="719552274" sldId="2118"/>
            <ac:cxnSpMk id="97" creationId="{B074F801-37FF-A921-668F-D7701EEC0A1E}"/>
          </ac:cxnSpMkLst>
        </pc:cxnChg>
        <pc:cxnChg chg="mod">
          <ac:chgData name="Andrea Mazzini (Nokia)" userId="f1211406-0d6c-4714-b16e-a1a1af34d4da" providerId="ADAL" clId="{851F0DA2-43A0-4D2D-A201-9972ED81D662}" dt="2023-09-11T09:50:56.850" v="548" actId="1076"/>
          <ac:cxnSpMkLst>
            <pc:docMk/>
            <pc:sldMk cId="719552274" sldId="2118"/>
            <ac:cxnSpMk id="99" creationId="{0C7A2491-5847-12AB-43CF-7C7B5201D604}"/>
          </ac:cxnSpMkLst>
        </pc:cxnChg>
        <pc:cxnChg chg="mod">
          <ac:chgData name="Andrea Mazzini (Nokia)" userId="f1211406-0d6c-4714-b16e-a1a1af34d4da" providerId="ADAL" clId="{851F0DA2-43A0-4D2D-A201-9972ED81D662}" dt="2023-09-11T09:50:56.850" v="548" actId="1076"/>
          <ac:cxnSpMkLst>
            <pc:docMk/>
            <pc:sldMk cId="719552274" sldId="2118"/>
            <ac:cxnSpMk id="100" creationId="{1326C1F6-6A42-F349-CE15-BE800285445B}"/>
          </ac:cxnSpMkLst>
        </pc:cxnChg>
      </pc:sldChg>
      <pc:sldChg chg="add del ord">
        <pc:chgData name="Andrea Mazzini (Nokia)" userId="f1211406-0d6c-4714-b16e-a1a1af34d4da" providerId="ADAL" clId="{851F0DA2-43A0-4D2D-A201-9972ED81D662}" dt="2023-08-19T14:23:40.426" v="8" actId="2696"/>
        <pc:sldMkLst>
          <pc:docMk/>
          <pc:sldMk cId="3102848063" sldId="2133"/>
        </pc:sldMkLst>
      </pc:sldChg>
      <pc:sldChg chg="modSp add del mod">
        <pc:chgData name="Andrea Mazzini (Nokia)" userId="f1211406-0d6c-4714-b16e-a1a1af34d4da" providerId="ADAL" clId="{851F0DA2-43A0-4D2D-A201-9972ED81D662}" dt="2023-09-12T12:58:46.427" v="753" actId="47"/>
        <pc:sldMkLst>
          <pc:docMk/>
          <pc:sldMk cId="3530744024" sldId="2213"/>
        </pc:sldMkLst>
        <pc:spChg chg="mod">
          <ac:chgData name="Andrea Mazzini (Nokia)" userId="f1211406-0d6c-4714-b16e-a1a1af34d4da" providerId="ADAL" clId="{851F0DA2-43A0-4D2D-A201-9972ED81D662}" dt="2023-08-19T14:23:48.794" v="18" actId="20577"/>
          <ac:spMkLst>
            <pc:docMk/>
            <pc:sldMk cId="3530744024" sldId="2213"/>
            <ac:spMk id="2" creationId="{E08EB772-317F-4512-BF59-4623DAFD11D7}"/>
          </ac:spMkLst>
        </pc:spChg>
      </pc:sldChg>
      <pc:sldChg chg="delSp modSp add del mod">
        <pc:chgData name="Andrea Mazzini (Nokia)" userId="f1211406-0d6c-4714-b16e-a1a1af34d4da" providerId="ADAL" clId="{851F0DA2-43A0-4D2D-A201-9972ED81D662}" dt="2023-09-12T12:58:45.783" v="752" actId="47"/>
        <pc:sldMkLst>
          <pc:docMk/>
          <pc:sldMk cId="3995982690" sldId="2326"/>
        </pc:sldMkLst>
        <pc:spChg chg="mod">
          <ac:chgData name="Andrea Mazzini (Nokia)" userId="f1211406-0d6c-4714-b16e-a1a1af34d4da" providerId="ADAL" clId="{851F0DA2-43A0-4D2D-A201-9972ED81D662}" dt="2023-08-19T14:23:45.656" v="11" actId="20577"/>
          <ac:spMkLst>
            <pc:docMk/>
            <pc:sldMk cId="3995982690" sldId="2326"/>
            <ac:spMk id="4" creationId="{4FBF8739-92E2-4B0F-8D4E-5F8F6D9C2115}"/>
          </ac:spMkLst>
        </pc:spChg>
        <pc:spChg chg="del">
          <ac:chgData name="Andrea Mazzini (Nokia)" userId="f1211406-0d6c-4714-b16e-a1a1af34d4da" providerId="ADAL" clId="{851F0DA2-43A0-4D2D-A201-9972ED81D662}" dt="2023-08-19T14:23:17.764" v="4" actId="478"/>
          <ac:spMkLst>
            <pc:docMk/>
            <pc:sldMk cId="3995982690" sldId="2326"/>
            <ac:spMk id="30" creationId="{1892E17E-8D4F-4994-8028-AAF5401C9C26}"/>
          </ac:spMkLst>
        </pc:spChg>
        <pc:spChg chg="del">
          <ac:chgData name="Andrea Mazzini (Nokia)" userId="f1211406-0d6c-4714-b16e-a1a1af34d4da" providerId="ADAL" clId="{851F0DA2-43A0-4D2D-A201-9972ED81D662}" dt="2023-08-19T14:23:19.099" v="5" actId="478"/>
          <ac:spMkLst>
            <pc:docMk/>
            <pc:sldMk cId="3995982690" sldId="2326"/>
            <ac:spMk id="31" creationId="{B933ED0C-ABA9-482E-AD41-91149A00DD60}"/>
          </ac:spMkLst>
        </pc:spChg>
        <pc:spChg chg="del">
          <ac:chgData name="Andrea Mazzini (Nokia)" userId="f1211406-0d6c-4714-b16e-a1a1af34d4da" providerId="ADAL" clId="{851F0DA2-43A0-4D2D-A201-9972ED81D662}" dt="2023-08-19T14:24:06.803" v="19" actId="478"/>
          <ac:spMkLst>
            <pc:docMk/>
            <pc:sldMk cId="3995982690" sldId="2326"/>
            <ac:spMk id="73" creationId="{C5447EAE-F167-4368-8F92-E03F5454F609}"/>
          </ac:spMkLst>
        </pc:spChg>
        <pc:spChg chg="del">
          <ac:chgData name="Andrea Mazzini (Nokia)" userId="f1211406-0d6c-4714-b16e-a1a1af34d4da" providerId="ADAL" clId="{851F0DA2-43A0-4D2D-A201-9972ED81D662}" dt="2023-08-19T14:23:06.673" v="3" actId="478"/>
          <ac:spMkLst>
            <pc:docMk/>
            <pc:sldMk cId="3995982690" sldId="2326"/>
            <ac:spMk id="173" creationId="{87B7C926-3C9E-42EB-9714-46AEB821966B}"/>
          </ac:spMkLst>
        </pc:spChg>
      </pc:sldChg>
      <pc:sldChg chg="addSp delSp modSp new mod">
        <pc:chgData name="Andrea Mazzini (Nokia)" userId="f1211406-0d6c-4714-b16e-a1a1af34d4da" providerId="ADAL" clId="{851F0DA2-43A0-4D2D-A201-9972ED81D662}" dt="2023-08-20T17:03:07.984" v="80" actId="14100"/>
        <pc:sldMkLst>
          <pc:docMk/>
          <pc:sldMk cId="823298984" sldId="2327"/>
        </pc:sldMkLst>
        <pc:spChg chg="del">
          <ac:chgData name="Andrea Mazzini (Nokia)" userId="f1211406-0d6c-4714-b16e-a1a1af34d4da" providerId="ADAL" clId="{851F0DA2-43A0-4D2D-A201-9972ED81D662}" dt="2023-08-20T17:00:41.018" v="42" actId="478"/>
          <ac:spMkLst>
            <pc:docMk/>
            <pc:sldMk cId="823298984" sldId="2327"/>
            <ac:spMk id="2" creationId="{6B8E9D42-B285-F97B-1314-C8713A27546E}"/>
          </ac:spMkLst>
        </pc:spChg>
        <pc:spChg chg="del">
          <ac:chgData name="Andrea Mazzini (Nokia)" userId="f1211406-0d6c-4714-b16e-a1a1af34d4da" providerId="ADAL" clId="{851F0DA2-43A0-4D2D-A201-9972ED81D662}" dt="2023-08-20T17:00:41.859" v="43" actId="478"/>
          <ac:spMkLst>
            <pc:docMk/>
            <pc:sldMk cId="823298984" sldId="2327"/>
            <ac:spMk id="3" creationId="{EC93630D-4A53-7B74-5AE1-63201D93FD3C}"/>
          </ac:spMkLst>
        </pc:spChg>
        <pc:spChg chg="add mod">
          <ac:chgData name="Andrea Mazzini (Nokia)" userId="f1211406-0d6c-4714-b16e-a1a1af34d4da" providerId="ADAL" clId="{851F0DA2-43A0-4D2D-A201-9972ED81D662}" dt="2023-08-20T17:02:59.173" v="78" actId="14100"/>
          <ac:spMkLst>
            <pc:docMk/>
            <pc:sldMk cId="823298984" sldId="2327"/>
            <ac:spMk id="6" creationId="{7643B825-CED2-0173-7E12-D2553C523CE3}"/>
          </ac:spMkLst>
        </pc:spChg>
        <pc:spChg chg="add del">
          <ac:chgData name="Andrea Mazzini (Nokia)" userId="f1211406-0d6c-4714-b16e-a1a1af34d4da" providerId="ADAL" clId="{851F0DA2-43A0-4D2D-A201-9972ED81D662}" dt="2023-08-20T17:02:19.923" v="65"/>
          <ac:spMkLst>
            <pc:docMk/>
            <pc:sldMk cId="823298984" sldId="2327"/>
            <ac:spMk id="7" creationId="{1B16C782-BF52-E1D3-C3C9-BE2F4BC89EB4}"/>
          </ac:spMkLst>
        </pc:spChg>
        <pc:picChg chg="add mod">
          <ac:chgData name="Andrea Mazzini (Nokia)" userId="f1211406-0d6c-4714-b16e-a1a1af34d4da" providerId="ADAL" clId="{851F0DA2-43A0-4D2D-A201-9972ED81D662}" dt="2023-08-20T17:03:07.984" v="80" actId="14100"/>
          <ac:picMkLst>
            <pc:docMk/>
            <pc:sldMk cId="823298984" sldId="2327"/>
            <ac:picMk id="5" creationId="{0816E01B-A714-E41C-062C-9A9973413AF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EAA2C7-DFF7-E146-B544-A7929D1096DC}" type="datetimeFigureOut">
              <a:rPr lang="en-US">
                <a:latin typeface="Corbel"/>
              </a:rPr>
              <a:pPr/>
              <a:t>9/12/2023</a:t>
            </a:fld>
            <a:endParaRPr lang="en-US">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550AB-09B2-9F49-9877-962002DC81DD}" type="slidenum">
              <a:rPr>
                <a:latin typeface="Corbel"/>
              </a:rPr>
              <a:pPr/>
              <a:t>‹#›</a:t>
            </a:fld>
            <a:endParaRPr lang="en-US">
              <a:latin typeface="Corbel"/>
            </a:endParaRPr>
          </a:p>
        </p:txBody>
      </p:sp>
    </p:spTree>
    <p:extLst>
      <p:ext uri="{BB962C8B-B14F-4D97-AF65-F5344CB8AC3E}">
        <p14:creationId xmlns:p14="http://schemas.microsoft.com/office/powerpoint/2010/main" val="495520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2F9040DD-E34C-C24A-8AAD-0A70B6E5C5F1}" type="datetimeFigureOut">
              <a:rPr lang="en-US"/>
              <a:pPr/>
              <a:t>9/12/2023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0BE8AFDA-301D-4C4D-9A58-9902B72A24AC}" type="slidenum">
              <a:rPr lang="en-US"/>
              <a:pPr/>
              <a:t>‹#›</a:t>
            </a:fld>
            <a:endParaRPr lang="en-US"/>
          </a:p>
        </p:txBody>
      </p:sp>
    </p:spTree>
    <p:extLst>
      <p:ext uri="{BB962C8B-B14F-4D97-AF65-F5344CB8AC3E}">
        <p14:creationId xmlns:p14="http://schemas.microsoft.com/office/powerpoint/2010/main" val="2682416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394668" cy="52835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669303"/>
            <a:ext cx="8385143" cy="3839197"/>
          </a:xfrm>
        </p:spPr>
        <p:txBody>
          <a:bodyPr/>
          <a:lstStyle>
            <a:lvl1pPr>
              <a:lnSpc>
                <a:spcPts val="3000"/>
              </a:lnSpc>
              <a:defRPr/>
            </a:lvl1pPr>
            <a:lvl2pPr>
              <a:lnSpc>
                <a:spcPts val="2600"/>
              </a:lnSpc>
              <a:defRPr/>
            </a:lvl2pPr>
            <a:lvl3pPr>
              <a:lnSpc>
                <a:spcPts val="2400"/>
              </a:lnSpc>
              <a:buClr>
                <a:schemeClr val="bg2"/>
              </a:buClr>
              <a:defRPr/>
            </a:lvl3pPr>
            <a:lvl4pPr>
              <a:lnSpc>
                <a:spcPts val="2200"/>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4460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4" y="16371"/>
            <a:ext cx="8177851" cy="520997"/>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097280"/>
            <a:ext cx="8338008" cy="3411220"/>
          </a:xfrm>
        </p:spPr>
        <p:txBody>
          <a:bodyPr/>
          <a:lstStyle>
            <a:lvl3pPr>
              <a:buClr>
                <a:schemeClr val="bg2"/>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37368"/>
            <a:ext cx="8173484"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42052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66681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476192" cy="528350"/>
          </a:xfrm>
        </p:spPr>
        <p:txBody>
          <a:bodyPr/>
          <a:lstStyle>
            <a:lvl1pPr>
              <a:defRPr>
                <a:solidFill>
                  <a:schemeClr val="bg1"/>
                </a:solidFill>
              </a:defRPr>
            </a:lvl1pPr>
          </a:lstStyle>
          <a:p>
            <a:r>
              <a:rPr lang="en-US"/>
              <a:t>Click to edit Master title style</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44603"/>
            <a:ext cx="8471826"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111854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2301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45720">
            <a:normAutofit/>
          </a:bodyPr>
          <a:lstStyle>
            <a:lvl1pPr>
              <a:defRPr sz="2400">
                <a:solidFill>
                  <a:schemeClr val="bg1"/>
                </a:solidFill>
              </a:defRPr>
            </a:lvl1pPr>
          </a:lstStyle>
          <a:p>
            <a:r>
              <a:rPr kumimoji="1" lang="en-US" altLang="ja-JP"/>
              <a:t>Enter the title.</a:t>
            </a:r>
            <a:endParaRPr kumimoji="1" lang="ja-JP" altLang="en-US"/>
          </a:p>
        </p:txBody>
      </p:sp>
      <p:sp>
        <p:nvSpPr>
          <p:cNvPr id="4"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875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 name="Rectangle 3"/>
          <p:cNvSpPr/>
          <p:nvPr userDrawn="1"/>
        </p:nvSpPr>
        <p:spPr>
          <a:xfrm>
            <a:off x="0" y="2284185"/>
            <a:ext cx="9144000" cy="2859315"/>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5181" y="2626894"/>
            <a:ext cx="8293326" cy="710370"/>
          </a:xfrm>
        </p:spPr>
        <p:txBody>
          <a:bodyPr/>
          <a:lstStyle>
            <a:lvl1pPr>
              <a:defRPr sz="3200">
                <a:solidFill>
                  <a:schemeClr val="bg1"/>
                </a:solidFill>
              </a:defRPr>
            </a:lvl1pPr>
          </a:lstStyle>
          <a:p>
            <a:r>
              <a:rPr lang="en-US"/>
              <a:t>Click to edit Master title style</a:t>
            </a:r>
          </a:p>
        </p:txBody>
      </p:sp>
      <p:sp>
        <p:nvSpPr>
          <p:cNvPr id="3" name="Subtitle 2"/>
          <p:cNvSpPr>
            <a:spLocks noGrp="1"/>
          </p:cNvSpPr>
          <p:nvPr>
            <p:ph type="subTitle" idx="1"/>
          </p:nvPr>
        </p:nvSpPr>
        <p:spPr>
          <a:xfrm>
            <a:off x="454702" y="3404824"/>
            <a:ext cx="8293329" cy="424057"/>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287485" y="295730"/>
            <a:ext cx="2546597" cy="1750786"/>
          </a:xfrm>
          <a:prstGeom prst="rect">
            <a:avLst/>
          </a:prstGeom>
        </p:spPr>
      </p:pic>
      <p:cxnSp>
        <p:nvCxnSpPr>
          <p:cNvPr id="16" name="Straight Connector 15"/>
          <p:cNvCxnSpPr/>
          <p:nvPr userDrawn="1"/>
        </p:nvCxnSpPr>
        <p:spPr>
          <a:xfrm>
            <a:off x="0" y="2284185"/>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87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Tree>
    <p:extLst>
      <p:ext uri="{BB962C8B-B14F-4D97-AF65-F5344CB8AC3E}">
        <p14:creationId xmlns:p14="http://schemas.microsoft.com/office/powerpoint/2010/main" val="353704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42"/>
            <a:ext cx="9144000" cy="497542"/>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273377" y="-2483"/>
            <a:ext cx="8677144" cy="532624"/>
          </a:xfrm>
          <a:prstGeom prst="rect">
            <a:avLst/>
          </a:prstGeom>
        </p:spPr>
        <p:txBody>
          <a:bodyPr vert="horz" wrap="square" lIns="91440" tIns="45720" rIns="91440" bIns="45720" rtlCol="0" anchor="t" anchorCtr="0">
            <a:spAutoFit/>
          </a:bodyPr>
          <a:lstStyle/>
          <a:p>
            <a:r>
              <a:rPr lang="en-US"/>
              <a:t>Click to edit Master title style</a:t>
            </a:r>
          </a:p>
        </p:txBody>
      </p:sp>
      <p:sp>
        <p:nvSpPr>
          <p:cNvPr id="3" name="Text Placeholder 2"/>
          <p:cNvSpPr>
            <a:spLocks noGrp="1"/>
          </p:cNvSpPr>
          <p:nvPr>
            <p:ph type="body" idx="1"/>
          </p:nvPr>
        </p:nvSpPr>
        <p:spPr>
          <a:xfrm>
            <a:off x="457200" y="1097280"/>
            <a:ext cx="8521700" cy="3411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11" name="Picture 10" descr="ONF_NO-TAG_WITH-GRADIENT.png"/>
          <p:cNvPicPr>
            <a:picLocks noChangeAspect="1"/>
          </p:cNvPicPr>
          <p:nvPr userDrawn="1"/>
        </p:nvPicPr>
        <p:blipFill rotWithShape="1">
          <a:blip r:embed="rId10" cstate="print">
            <a:extLst>
              <a:ext uri="{28A0092B-C50C-407E-A947-70E740481C1C}">
                <a14:useLocalDpi xmlns:a14="http://schemas.microsoft.com/office/drawing/2010/main"/>
              </a:ext>
            </a:extLst>
          </a:blip>
          <a:srcRect b="-11458"/>
          <a:stretch/>
        </p:blipFill>
        <p:spPr>
          <a:xfrm>
            <a:off x="8111068" y="4846320"/>
            <a:ext cx="914400" cy="228600"/>
          </a:xfrm>
          <a:prstGeom prst="rect">
            <a:avLst/>
          </a:prstGeom>
        </p:spPr>
      </p:pic>
    </p:spTree>
    <p:extLst>
      <p:ext uri="{BB962C8B-B14F-4D97-AF65-F5344CB8AC3E}">
        <p14:creationId xmlns:p14="http://schemas.microsoft.com/office/powerpoint/2010/main" val="4105906591"/>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68" r:id="rId3"/>
    <p:sldLayoutId id="2147483673" r:id="rId4"/>
    <p:sldLayoutId id="2147483670" r:id="rId5"/>
    <p:sldLayoutId id="2147483679" r:id="rId6"/>
    <p:sldLayoutId id="2147483680" r:id="rId7"/>
    <p:sldLayoutId id="2147483681" r:id="rId8"/>
  </p:sldLayoutIdLst>
  <p:hf hdr="0" ftr="0"/>
  <p:txStyles>
    <p:title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p:titleStyle>
    <p:bodyStyle>
      <a:lvl1pPr marL="219456" indent="-219456" algn="l" defTabSz="457200" rtl="0" eaLnBrk="1" latinLnBrk="0" hangingPunct="1">
        <a:lnSpc>
          <a:spcPts val="3000"/>
        </a:lnSpc>
        <a:spcBef>
          <a:spcPts val="800"/>
        </a:spcBef>
        <a:buClr>
          <a:schemeClr val="bg2"/>
        </a:buClr>
        <a:buSzPct val="85000"/>
        <a:buFont typeface="Arial"/>
        <a:buChar char="•"/>
        <a:defRPr sz="2400" kern="1200">
          <a:solidFill>
            <a:srgbClr val="595959"/>
          </a:solidFill>
          <a:latin typeface="Corbel"/>
          <a:ea typeface="+mn-ea"/>
          <a:cs typeface="Corbel"/>
        </a:defRPr>
      </a:lvl1pPr>
      <a:lvl2pPr marL="411480" indent="-182880" algn="l" defTabSz="457200" rtl="0" eaLnBrk="1" latinLnBrk="0" hangingPunct="1">
        <a:lnSpc>
          <a:spcPts val="2600"/>
        </a:lnSpc>
        <a:spcBef>
          <a:spcPts val="800"/>
        </a:spcBef>
        <a:buClr>
          <a:schemeClr val="accent5"/>
        </a:buClr>
        <a:buSzPct val="60000"/>
        <a:buFont typeface="Wingdings" charset="2"/>
        <a:buChar char="§"/>
        <a:defRPr sz="2200" kern="1200">
          <a:solidFill>
            <a:srgbClr val="595959"/>
          </a:solidFill>
          <a:latin typeface="Corbel"/>
          <a:ea typeface="+mn-ea"/>
          <a:cs typeface="Corbel"/>
        </a:defRPr>
      </a:lvl2pPr>
      <a:lvl3pPr marL="612648" indent="-182880" algn="l" defTabSz="457200" rtl="0" eaLnBrk="1" latinLnBrk="0" hangingPunct="1">
        <a:lnSpc>
          <a:spcPts val="2400"/>
        </a:lnSpc>
        <a:spcBef>
          <a:spcPts val="800"/>
        </a:spcBef>
        <a:buClr>
          <a:schemeClr val="bg2"/>
        </a:buClr>
        <a:buSzPct val="85000"/>
        <a:buFont typeface="Arial"/>
        <a:buChar char="•"/>
        <a:defRPr sz="2000" kern="1200">
          <a:solidFill>
            <a:srgbClr val="595959"/>
          </a:solidFill>
          <a:latin typeface="Corbel"/>
          <a:ea typeface="+mn-ea"/>
          <a:cs typeface="Corbel"/>
        </a:defRPr>
      </a:lvl3pPr>
      <a:lvl4pPr marL="768096" indent="-164592" algn="l" defTabSz="457200" rtl="0" eaLnBrk="1" latinLnBrk="0" hangingPunct="1">
        <a:lnSpc>
          <a:spcPts val="2200"/>
        </a:lnSpc>
        <a:spcBef>
          <a:spcPts val="800"/>
        </a:spcBef>
        <a:buClr>
          <a:schemeClr val="accent5"/>
        </a:buClr>
        <a:buSzPct val="60000"/>
        <a:buFont typeface="Wingdings" charset="2"/>
        <a:buChar char="§"/>
        <a:defRPr sz="1800" kern="1200">
          <a:solidFill>
            <a:srgbClr val="595959"/>
          </a:solidFill>
          <a:latin typeface="Corbel"/>
          <a:ea typeface="+mn-ea"/>
          <a:cs typeface="Corbel"/>
        </a:defRPr>
      </a:lvl4pPr>
      <a:lvl5pPr marL="914400" indent="-137160" algn="l" defTabSz="457200" rtl="0" eaLnBrk="1" latinLnBrk="0" hangingPunct="1">
        <a:spcBef>
          <a:spcPts val="800"/>
        </a:spcBef>
        <a:buClr>
          <a:schemeClr val="bg2"/>
        </a:buClr>
        <a:buSzPct val="85000"/>
        <a:buFont typeface="Arial"/>
        <a:buChar char="•"/>
        <a:defRPr sz="1800" kern="1200">
          <a:solidFill>
            <a:srgbClr val="595959"/>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5180" y="2626894"/>
            <a:ext cx="8428231" cy="528350"/>
          </a:xfrm>
        </p:spPr>
        <p:txBody>
          <a:bodyPr/>
          <a:lstStyle/>
          <a:p>
            <a:pPr algn="ctr"/>
            <a:r>
              <a:rPr lang="en-US" dirty="0"/>
              <a:t>TAPI Photonic Model Summary</a:t>
            </a:r>
          </a:p>
        </p:txBody>
      </p:sp>
      <p:sp>
        <p:nvSpPr>
          <p:cNvPr id="4" name="TextBox 3"/>
          <p:cNvSpPr txBox="1"/>
          <p:nvPr/>
        </p:nvSpPr>
        <p:spPr>
          <a:xfrm>
            <a:off x="461056" y="4098032"/>
            <a:ext cx="3581400" cy="523220"/>
          </a:xfrm>
          <a:prstGeom prst="rect">
            <a:avLst/>
          </a:prstGeom>
          <a:noFill/>
        </p:spPr>
        <p:txBody>
          <a:bodyPr wrap="square" rtlCol="0">
            <a:spAutoFit/>
          </a:bodyPr>
          <a:lstStyle/>
          <a:p>
            <a:r>
              <a:rPr lang="en-US" sz="1400" dirty="0">
                <a:solidFill>
                  <a:srgbClr val="FFFFFF"/>
                </a:solidFill>
                <a:latin typeface="Corbel"/>
                <a:cs typeface="Corbel"/>
              </a:rPr>
              <a:t>Andrea Mazzini, Nokia</a:t>
            </a:r>
          </a:p>
          <a:p>
            <a:r>
              <a:rPr lang="en-US" sz="1400" dirty="0">
                <a:solidFill>
                  <a:srgbClr val="FFFFFF"/>
                </a:solidFill>
                <a:latin typeface="Corbel"/>
                <a:cs typeface="Corbel"/>
              </a:rPr>
              <a:t>September 12, 2023</a:t>
            </a:r>
          </a:p>
        </p:txBody>
      </p:sp>
    </p:spTree>
    <p:extLst>
      <p:ext uri="{BB962C8B-B14F-4D97-AF65-F5344CB8AC3E}">
        <p14:creationId xmlns:p14="http://schemas.microsoft.com/office/powerpoint/2010/main" val="114353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07EBC3CF-378A-0FA0-4939-99E85F2FE93B}"/>
              </a:ext>
            </a:extLst>
          </p:cNvPr>
          <p:cNvPicPr>
            <a:picLocks noChangeAspect="1"/>
          </p:cNvPicPr>
          <p:nvPr/>
        </p:nvPicPr>
        <p:blipFill>
          <a:blip r:embed="rId2"/>
          <a:stretch>
            <a:fillRect/>
          </a:stretch>
        </p:blipFill>
        <p:spPr>
          <a:xfrm>
            <a:off x="2463120" y="529390"/>
            <a:ext cx="4106685" cy="4614110"/>
          </a:xfrm>
          <a:prstGeom prst="rect">
            <a:avLst/>
          </a:prstGeom>
        </p:spPr>
      </p:pic>
      <p:sp>
        <p:nvSpPr>
          <p:cNvPr id="6" name="TextBox 5">
            <a:extLst>
              <a:ext uri="{FF2B5EF4-FFF2-40B4-BE49-F238E27FC236}">
                <a16:creationId xmlns:a16="http://schemas.microsoft.com/office/drawing/2014/main" id="{237EC9E8-A427-28A4-7446-CB11570A57B8}"/>
              </a:ext>
            </a:extLst>
          </p:cNvPr>
          <p:cNvSpPr txBox="1"/>
          <p:nvPr/>
        </p:nvSpPr>
        <p:spPr>
          <a:xfrm>
            <a:off x="273377" y="2262379"/>
            <a:ext cx="1622878" cy="415498"/>
          </a:xfrm>
          <a:prstGeom prst="rect">
            <a:avLst/>
          </a:prstGeom>
          <a:noFill/>
        </p:spPr>
        <p:txBody>
          <a:bodyPr wrap="square">
            <a:spAutoFit/>
          </a:bodyPr>
          <a:lstStyle>
            <a:defPPr>
              <a:defRPr lang="en-US"/>
            </a:defPPr>
            <a:lvl1pPr>
              <a:defRPr sz="1050"/>
            </a:lvl1pPr>
          </a:lstStyle>
          <a:p>
            <a:r>
              <a:rPr lang="en-GB" dirty="0"/>
              <a:t>Figure III.3 – Functional model of a transit ROADM</a:t>
            </a:r>
            <a:endParaRPr lang="en-US" dirty="0"/>
          </a:p>
        </p:txBody>
      </p:sp>
      <p:sp>
        <p:nvSpPr>
          <p:cNvPr id="2" name="Title 1">
            <a:extLst>
              <a:ext uri="{FF2B5EF4-FFF2-40B4-BE49-F238E27FC236}">
                <a16:creationId xmlns:a16="http://schemas.microsoft.com/office/drawing/2014/main" id="{C6486C1C-8D88-4AC6-6FD4-B5E3CB36DD3E}"/>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Figures - backup</a:t>
            </a:r>
          </a:p>
        </p:txBody>
      </p:sp>
    </p:spTree>
    <p:extLst>
      <p:ext uri="{BB962C8B-B14F-4D97-AF65-F5344CB8AC3E}">
        <p14:creationId xmlns:p14="http://schemas.microsoft.com/office/powerpoint/2010/main" val="428491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A452802-A3BA-DC09-159A-D1609B4EB932}"/>
              </a:ext>
            </a:extLst>
          </p:cNvPr>
          <p:cNvPicPr>
            <a:picLocks noChangeAspect="1"/>
          </p:cNvPicPr>
          <p:nvPr/>
        </p:nvPicPr>
        <p:blipFill>
          <a:blip r:embed="rId2"/>
          <a:stretch>
            <a:fillRect/>
          </a:stretch>
        </p:blipFill>
        <p:spPr>
          <a:xfrm>
            <a:off x="3054258" y="489284"/>
            <a:ext cx="2383490" cy="4643091"/>
          </a:xfrm>
          <a:prstGeom prst="rect">
            <a:avLst/>
          </a:prstGeom>
        </p:spPr>
      </p:pic>
      <p:sp>
        <p:nvSpPr>
          <p:cNvPr id="6" name="TextBox 5">
            <a:extLst>
              <a:ext uri="{FF2B5EF4-FFF2-40B4-BE49-F238E27FC236}">
                <a16:creationId xmlns:a16="http://schemas.microsoft.com/office/drawing/2014/main" id="{B39823A8-31F3-2696-1892-C134605DE159}"/>
              </a:ext>
            </a:extLst>
          </p:cNvPr>
          <p:cNvSpPr txBox="1"/>
          <p:nvPr/>
        </p:nvSpPr>
        <p:spPr>
          <a:xfrm>
            <a:off x="209862" y="2383940"/>
            <a:ext cx="1883632" cy="415498"/>
          </a:xfrm>
          <a:prstGeom prst="rect">
            <a:avLst/>
          </a:prstGeom>
          <a:noFill/>
        </p:spPr>
        <p:txBody>
          <a:bodyPr wrap="square">
            <a:spAutoFit/>
          </a:bodyPr>
          <a:lstStyle>
            <a:defPPr>
              <a:defRPr lang="en-US"/>
            </a:defPPr>
            <a:lvl1pPr>
              <a:defRPr sz="1050"/>
            </a:lvl1pPr>
          </a:lstStyle>
          <a:p>
            <a:r>
              <a:rPr lang="en-GB" dirty="0"/>
              <a:t>Figure III.5 – Functional model of an edge ROADM</a:t>
            </a:r>
            <a:endParaRPr lang="en-US" dirty="0"/>
          </a:p>
        </p:txBody>
      </p:sp>
      <p:sp>
        <p:nvSpPr>
          <p:cNvPr id="2" name="Title 1">
            <a:extLst>
              <a:ext uri="{FF2B5EF4-FFF2-40B4-BE49-F238E27FC236}">
                <a16:creationId xmlns:a16="http://schemas.microsoft.com/office/drawing/2014/main" id="{9957322E-8DA4-7CE6-892B-EA1B35498359}"/>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Figures - backup</a:t>
            </a:r>
          </a:p>
        </p:txBody>
      </p:sp>
    </p:spTree>
    <p:extLst>
      <p:ext uri="{BB962C8B-B14F-4D97-AF65-F5344CB8AC3E}">
        <p14:creationId xmlns:p14="http://schemas.microsoft.com/office/powerpoint/2010/main" val="48043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816E01B-A714-E41C-062C-9A9973413AF9}"/>
              </a:ext>
            </a:extLst>
          </p:cNvPr>
          <p:cNvPicPr>
            <a:picLocks noChangeAspect="1"/>
          </p:cNvPicPr>
          <p:nvPr/>
        </p:nvPicPr>
        <p:blipFill>
          <a:blip r:embed="rId2"/>
          <a:stretch>
            <a:fillRect/>
          </a:stretch>
        </p:blipFill>
        <p:spPr>
          <a:xfrm>
            <a:off x="1635970" y="707666"/>
            <a:ext cx="5583813" cy="4219521"/>
          </a:xfrm>
          <a:prstGeom prst="rect">
            <a:avLst/>
          </a:prstGeom>
        </p:spPr>
      </p:pic>
      <p:sp>
        <p:nvSpPr>
          <p:cNvPr id="6" name="Title 1">
            <a:extLst>
              <a:ext uri="{FF2B5EF4-FFF2-40B4-BE49-F238E27FC236}">
                <a16:creationId xmlns:a16="http://schemas.microsoft.com/office/drawing/2014/main" id="{7643B825-CED2-0173-7E12-D2553C523CE3}"/>
              </a:ext>
            </a:extLst>
          </p:cNvPr>
          <p:cNvSpPr txBox="1">
            <a:spLocks/>
          </p:cNvSpPr>
          <p:nvPr/>
        </p:nvSpPr>
        <p:spPr>
          <a:xfrm>
            <a:off x="273377" y="-2483"/>
            <a:ext cx="8791110" cy="466731"/>
          </a:xfrm>
          <a:prstGeom prst="rect">
            <a:avLst/>
          </a:prstGeom>
        </p:spPr>
        <p:txBody>
          <a:bodyPr vert="horz" wrap="square" lIns="91440" tIns="45720" rIns="91440" bIns="45720" rtlCol="0" anchor="t" anchorCtr="0">
            <a:spAutoFit/>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1400" dirty="0"/>
              <a:t>IETF RFC 7698</a:t>
            </a:r>
            <a:r>
              <a:rPr lang="en-US" sz="1100" dirty="0"/>
              <a:t> Framework and Requirements for GMPLS-Based Control of Flexi-Grid Dense Wavelength Division Multiplexing (DWDM) Networks </a:t>
            </a:r>
          </a:p>
        </p:txBody>
      </p:sp>
    </p:spTree>
    <p:extLst>
      <p:ext uri="{BB962C8B-B14F-4D97-AF65-F5344CB8AC3E}">
        <p14:creationId xmlns:p14="http://schemas.microsoft.com/office/powerpoint/2010/main" val="82329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References</a:t>
            </a:r>
          </a:p>
        </p:txBody>
      </p:sp>
      <p:sp>
        <p:nvSpPr>
          <p:cNvPr id="6" name="TextBox 5">
            <a:extLst>
              <a:ext uri="{FF2B5EF4-FFF2-40B4-BE49-F238E27FC236}">
                <a16:creationId xmlns:a16="http://schemas.microsoft.com/office/drawing/2014/main" id="{10C1B970-E060-EAF0-4F5E-769F1AF65F53}"/>
              </a:ext>
            </a:extLst>
          </p:cNvPr>
          <p:cNvSpPr txBox="1"/>
          <p:nvPr/>
        </p:nvSpPr>
        <p:spPr>
          <a:xfrm>
            <a:off x="273377" y="638908"/>
            <a:ext cx="8677144" cy="3754874"/>
          </a:xfrm>
          <a:prstGeom prst="rect">
            <a:avLst/>
          </a:prstGeom>
          <a:noFill/>
        </p:spPr>
        <p:txBody>
          <a:bodyPr wrap="square">
            <a:spAutoFit/>
          </a:bodyPr>
          <a:lstStyle/>
          <a:p>
            <a:pPr marL="171450" indent="-171450">
              <a:buFont typeface="Arial" panose="020B0604020202020204" pitchFamily="34" charset="0"/>
              <a:buChar char="•"/>
            </a:pPr>
            <a:r>
              <a:rPr lang="en-US" sz="1400" b="1" dirty="0"/>
              <a:t>ITU-T G.807 </a:t>
            </a:r>
            <a:r>
              <a:rPr lang="en-US" sz="1400" dirty="0"/>
              <a:t>(2020) Amd .1 (01/2021)</a:t>
            </a:r>
          </a:p>
          <a:p>
            <a:pPr marL="742950" lvl="1" indent="-285750">
              <a:buFont typeface="Courier New" panose="02070309020205020404" pitchFamily="49" charset="0"/>
              <a:buChar char="o"/>
            </a:pPr>
            <a:r>
              <a:rPr lang="en-US" sz="1400" dirty="0"/>
              <a:t>Generic functional architecture of the optical media network</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b="1" dirty="0"/>
              <a:t>ITU-T G.874 </a:t>
            </a:r>
            <a:r>
              <a:rPr lang="en-US" sz="1400" dirty="0"/>
              <a:t>(2020) Amd . 1 (11/2022)</a:t>
            </a:r>
          </a:p>
          <a:p>
            <a:pPr marL="742950" lvl="1" indent="-285750">
              <a:buFont typeface="Courier New" panose="02070309020205020404" pitchFamily="49" charset="0"/>
              <a:buChar char="o"/>
            </a:pPr>
            <a:r>
              <a:rPr lang="en-US" sz="1400" dirty="0"/>
              <a:t>Management aspects of optical transport network elements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b="1" dirty="0"/>
              <a:t>ITU-T G.875 </a:t>
            </a:r>
            <a:r>
              <a:rPr lang="en-US" sz="1400" dirty="0"/>
              <a:t>(06/2020)</a:t>
            </a:r>
          </a:p>
          <a:p>
            <a:pPr marL="742950" lvl="1" indent="-285750">
              <a:buFont typeface="Courier New" panose="02070309020205020404" pitchFamily="49" charset="0"/>
              <a:buChar char="o"/>
            </a:pPr>
            <a:r>
              <a:rPr lang="en-US" sz="1400" dirty="0"/>
              <a:t>Optical transport network: Protocol-neutral management information model for the network element view</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b="1" dirty="0"/>
              <a:t>ITU-T G.876 </a:t>
            </a:r>
            <a:r>
              <a:rPr lang="en-US" sz="1400" dirty="0"/>
              <a:t>(08/2021)</a:t>
            </a:r>
          </a:p>
          <a:p>
            <a:pPr marL="742950" lvl="1" indent="-285750">
              <a:buFont typeface="Courier New" panose="02070309020205020404" pitchFamily="49" charset="0"/>
              <a:buChar char="o"/>
            </a:pPr>
            <a:r>
              <a:rPr lang="en-US" sz="1400" dirty="0"/>
              <a:t>Management requirements and information model for the optical media network</a:t>
            </a:r>
          </a:p>
          <a:p>
            <a:pPr marL="742950" lvl="1" indent="-285750">
              <a:buFont typeface="Courier New" panose="02070309020205020404" pitchFamily="49" charset="0"/>
              <a:buChar char="o"/>
            </a:pPr>
            <a:endParaRPr lang="en-US" sz="1400" dirty="0"/>
          </a:p>
          <a:p>
            <a:pPr marL="171450" indent="-171450">
              <a:buFont typeface="Arial" panose="020B0604020202020204" pitchFamily="34" charset="0"/>
              <a:buChar char="•"/>
            </a:pPr>
            <a:r>
              <a:rPr lang="en-US" sz="1400" b="1" dirty="0"/>
              <a:t>ONF TAPI Model</a:t>
            </a:r>
          </a:p>
          <a:p>
            <a:pPr marL="742950" lvl="1" indent="-285750">
              <a:buFont typeface="Courier New" panose="02070309020205020404" pitchFamily="49" charset="0"/>
              <a:buChar char="o"/>
            </a:pPr>
            <a:r>
              <a:rPr lang="en-US" sz="1400"/>
              <a:t>2.4.1 </a:t>
            </a:r>
            <a:r>
              <a:rPr lang="en-US" sz="1400" dirty="0"/>
              <a:t>(April 2023), 2.1.3 (June 2020)</a:t>
            </a:r>
          </a:p>
          <a:p>
            <a:pPr marL="742950" lvl="1" indent="-285750">
              <a:buFont typeface="Courier New" panose="02070309020205020404" pitchFamily="49" charset="0"/>
              <a:buChar char="o"/>
            </a:pPr>
            <a:endParaRPr lang="en-US" sz="1400" dirty="0"/>
          </a:p>
          <a:p>
            <a:pPr marL="171450" indent="-171450">
              <a:buFont typeface="Arial" panose="020B0604020202020204" pitchFamily="34" charset="0"/>
              <a:buChar char="•"/>
            </a:pPr>
            <a:r>
              <a:rPr lang="en-US" sz="1400" b="1" dirty="0"/>
              <a:t>ONF TAPI Reference Implementation Agreement (RIA)</a:t>
            </a:r>
          </a:p>
          <a:p>
            <a:pPr marL="742950" lvl="1" indent="-285750">
              <a:buFont typeface="Courier New" panose="02070309020205020404" pitchFamily="49" charset="0"/>
              <a:buChar char="o"/>
            </a:pPr>
            <a:r>
              <a:rPr lang="en-US" sz="1400" dirty="0"/>
              <a:t>TR-547 2.1 (April 2023), 1.1 (December 2021)</a:t>
            </a:r>
          </a:p>
        </p:txBody>
      </p:sp>
    </p:spTree>
    <p:extLst>
      <p:ext uri="{BB962C8B-B14F-4D97-AF65-F5344CB8AC3E}">
        <p14:creationId xmlns:p14="http://schemas.microsoft.com/office/powerpoint/2010/main" val="273112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Definitions</a:t>
            </a:r>
          </a:p>
        </p:txBody>
      </p:sp>
      <p:graphicFrame>
        <p:nvGraphicFramePr>
          <p:cNvPr id="2" name="Table 2">
            <a:extLst>
              <a:ext uri="{FF2B5EF4-FFF2-40B4-BE49-F238E27FC236}">
                <a16:creationId xmlns:a16="http://schemas.microsoft.com/office/drawing/2014/main" id="{5F864869-9503-0316-C22D-1722ED685BE5}"/>
              </a:ext>
            </a:extLst>
          </p:cNvPr>
          <p:cNvGraphicFramePr>
            <a:graphicFrameLocks noGrp="1"/>
          </p:cNvGraphicFramePr>
          <p:nvPr>
            <p:extLst>
              <p:ext uri="{D42A27DB-BD31-4B8C-83A1-F6EECF244321}">
                <p14:modId xmlns:p14="http://schemas.microsoft.com/office/powerpoint/2010/main" val="2431245481"/>
              </p:ext>
            </p:extLst>
          </p:nvPr>
        </p:nvGraphicFramePr>
        <p:xfrm>
          <a:off x="0" y="456017"/>
          <a:ext cx="9144000" cy="4604933"/>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3254445505"/>
                    </a:ext>
                  </a:extLst>
                </a:gridCol>
                <a:gridCol w="2235200">
                  <a:extLst>
                    <a:ext uri="{9D8B030D-6E8A-4147-A177-3AD203B41FA5}">
                      <a16:colId xmlns:a16="http://schemas.microsoft.com/office/drawing/2014/main" val="245490050"/>
                    </a:ext>
                  </a:extLst>
                </a:gridCol>
                <a:gridCol w="2279650">
                  <a:extLst>
                    <a:ext uri="{9D8B030D-6E8A-4147-A177-3AD203B41FA5}">
                      <a16:colId xmlns:a16="http://schemas.microsoft.com/office/drawing/2014/main" val="2943566518"/>
                    </a:ext>
                  </a:extLst>
                </a:gridCol>
              </a:tblGrid>
              <a:tr h="228112">
                <a:tc>
                  <a:txBody>
                    <a:bodyPr/>
                    <a:lstStyle/>
                    <a:p>
                      <a:r>
                        <a:rPr lang="en-US" sz="900" dirty="0"/>
                        <a:t>G.807 (Generic functional architecture of the optical media network)</a:t>
                      </a:r>
                    </a:p>
                  </a:txBody>
                  <a:tcPr/>
                </a:tc>
                <a:tc>
                  <a:txBody>
                    <a:bodyPr/>
                    <a:lstStyle/>
                    <a:p>
                      <a:r>
                        <a:rPr lang="en-US" sz="900" dirty="0"/>
                        <a:t>TAPI 2.4.1 (Management entities)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TAPI 2.1.3 (Management entities)</a:t>
                      </a:r>
                    </a:p>
                  </a:txBody>
                  <a:tcPr/>
                </a:tc>
                <a:extLst>
                  <a:ext uri="{0D108BD9-81ED-4DB2-BD59-A6C34878D82A}">
                    <a16:rowId xmlns:a16="http://schemas.microsoft.com/office/drawing/2014/main" val="4026229477"/>
                  </a:ext>
                </a:extLst>
              </a:tr>
              <a:tr h="235598">
                <a:tc>
                  <a:txBody>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lang="en-GB" sz="900" b="1" kern="1200" dirty="0">
                          <a:solidFill>
                            <a:schemeClr val="dk1"/>
                          </a:solidFill>
                          <a:effectLst/>
                          <a:latin typeface="+mn-lt"/>
                          <a:ea typeface="+mn-ea"/>
                          <a:cs typeface="+mn-cs"/>
                        </a:rPr>
                        <a:t>media channel</a:t>
                      </a:r>
                      <a:r>
                        <a:rPr lang="en-GB" sz="900" kern="1200" dirty="0">
                          <a:solidFill>
                            <a:schemeClr val="dk1"/>
                          </a:solidFill>
                          <a:effectLst/>
                          <a:latin typeface="+mn-lt"/>
                          <a:ea typeface="+mn-ea"/>
                          <a:cs typeface="+mn-cs"/>
                        </a:rPr>
                        <a:t>: A media association that represents both the topology (i.e., the path through the media) and the resource (i.e., frequency slot or effective frequency slot) that it occupies. </a:t>
                      </a:r>
                      <a:r>
                        <a:rPr lang="en-GB" sz="900" u="none" kern="1200" dirty="0">
                          <a:solidFill>
                            <a:schemeClr val="dk1"/>
                          </a:solidFill>
                          <a:effectLst/>
                          <a:latin typeface="+mn-lt"/>
                          <a:ea typeface="+mn-ea"/>
                          <a:cs typeface="+mn-cs"/>
                        </a:rPr>
                        <a:t>A media channel supports zero or more OTSi.</a:t>
                      </a:r>
                      <a:endParaRPr lang="en-US" sz="900" kern="1200" dirty="0">
                        <a:solidFill>
                          <a:schemeClr val="dk1"/>
                        </a:solidFill>
                        <a:effectLst/>
                        <a:latin typeface="+mn-lt"/>
                        <a:ea typeface="+mn-ea"/>
                        <a:cs typeface="+mn-cs"/>
                      </a:endParaRPr>
                    </a:p>
                  </a:txBody>
                  <a:tcPr/>
                </a:tc>
                <a:tc>
                  <a:txBody>
                    <a:bodyPr/>
                    <a:lstStyle/>
                    <a:p>
                      <a:r>
                        <a:rPr lang="en-US" sz="900" b="1" dirty="0"/>
                        <a:t>Resource</a:t>
                      </a:r>
                      <a:r>
                        <a:rPr lang="en-US" sz="900" dirty="0"/>
                        <a:t>: Media Channel (McConnectionEndPointSpec)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Media Channel (MediaChannelConnectionEndPointSpec)</a:t>
                      </a:r>
                    </a:p>
                    <a:p>
                      <a:endParaRPr lang="en-US" sz="900" dirty="0"/>
                    </a:p>
                  </a:txBody>
                  <a:tcPr/>
                </a:tc>
                <a:extLst>
                  <a:ext uri="{0D108BD9-81ED-4DB2-BD59-A6C34878D82A}">
                    <a16:rowId xmlns:a16="http://schemas.microsoft.com/office/drawing/2014/main" val="3780854355"/>
                  </a:ext>
                </a:extLst>
              </a:tr>
              <a:tr h="370840">
                <a:tc>
                  <a:txBody>
                    <a:bodyPr/>
                    <a:lstStyle/>
                    <a:p>
                      <a:pPr hangingPunct="0"/>
                      <a:r>
                        <a:rPr lang="en-GB" sz="900" b="1" kern="1200" dirty="0">
                          <a:solidFill>
                            <a:schemeClr val="dk1"/>
                          </a:solidFill>
                          <a:effectLst/>
                          <a:latin typeface="+mn-lt"/>
                          <a:ea typeface="+mn-ea"/>
                          <a:cs typeface="+mn-cs"/>
                        </a:rPr>
                        <a:t>media channel group (MCG)</a:t>
                      </a:r>
                      <a:r>
                        <a:rPr lang="en-GB" sz="900" kern="1200" dirty="0">
                          <a:solidFill>
                            <a:schemeClr val="dk1"/>
                          </a:solidFill>
                          <a:effectLst/>
                          <a:latin typeface="+mn-lt"/>
                          <a:ea typeface="+mn-ea"/>
                          <a:cs typeface="+mn-cs"/>
                        </a:rPr>
                        <a:t>: A unidirectional point‑to‑point management/control abstraction that represents a set of one or more media channels that are co-routed. A media channel group (MCG) is bounded by a pair of media ports.</a:t>
                      </a:r>
                      <a:endParaRPr lang="en-US" sz="900" kern="1200" dirty="0">
                        <a:solidFill>
                          <a:schemeClr val="dk1"/>
                        </a:solidFill>
                        <a:effectLst/>
                        <a:latin typeface="+mn-lt"/>
                        <a:ea typeface="+mn-ea"/>
                        <a:cs typeface="+mn-cs"/>
                      </a:endParaRPr>
                    </a:p>
                  </a:txBody>
                  <a:tcPr/>
                </a:tc>
                <a:tc>
                  <a:txBody>
                    <a:bodyPr/>
                    <a:lstStyle/>
                    <a:p>
                      <a:r>
                        <a:rPr lang="en-US" sz="900" b="1" dirty="0"/>
                        <a:t>Service</a:t>
                      </a:r>
                      <a:r>
                        <a:rPr lang="en-US" sz="900" dirty="0"/>
                        <a:t>: Media Channel Group (McgConnectivityServiceEndPointSpec)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Service</a:t>
                      </a:r>
                      <a:r>
                        <a:rPr lang="en-US" sz="900" dirty="0"/>
                        <a:t>: Media Channel Group (McaConnectivityServiceEndPointSpec)</a:t>
                      </a:r>
                    </a:p>
                  </a:txBody>
                  <a:tcPr/>
                </a:tc>
                <a:extLst>
                  <a:ext uri="{0D108BD9-81ED-4DB2-BD59-A6C34878D82A}">
                    <a16:rowId xmlns:a16="http://schemas.microsoft.com/office/drawing/2014/main" val="2904056224"/>
                  </a:ext>
                </a:extLst>
              </a:tr>
              <a:tr h="370840">
                <a:tc>
                  <a:txBody>
                    <a:bodyPr/>
                    <a:lstStyle/>
                    <a:p>
                      <a:pPr hangingPunct="0"/>
                      <a:r>
                        <a:rPr lang="en-US" sz="900" b="1" kern="1200" dirty="0">
                          <a:solidFill>
                            <a:schemeClr val="dk1"/>
                          </a:solidFill>
                          <a:effectLst/>
                          <a:latin typeface="+mn-lt"/>
                          <a:ea typeface="+mn-ea"/>
                          <a:cs typeface="+mn-cs"/>
                        </a:rPr>
                        <a:t>media channel assembly (MCA)</a:t>
                      </a:r>
                      <a:r>
                        <a:rPr lang="en-US" sz="900" kern="1200" dirty="0">
                          <a:solidFill>
                            <a:schemeClr val="dk1"/>
                          </a:solidFill>
                          <a:effectLst/>
                          <a:latin typeface="+mn-lt"/>
                          <a:ea typeface="+mn-ea"/>
                          <a:cs typeface="+mn-cs"/>
                        </a:rPr>
                        <a:t>: A media channel group (MCG) and its non-associated overhead. Currently defined for OMS and OTS.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p>
                  </a:txBody>
                  <a:tcPr/>
                </a:tc>
                <a:extLst>
                  <a:ext uri="{0D108BD9-81ED-4DB2-BD59-A6C34878D82A}">
                    <a16:rowId xmlns:a16="http://schemas.microsoft.com/office/drawing/2014/main" val="693180647"/>
                  </a:ext>
                </a:extLst>
              </a:tr>
              <a:tr h="370840">
                <a:tc>
                  <a:txBody>
                    <a:bodyPr/>
                    <a:lstStyle/>
                    <a:p>
                      <a:pPr hangingPunct="0"/>
                      <a:r>
                        <a:rPr lang="en-GB" sz="900" b="1" kern="1200" dirty="0">
                          <a:solidFill>
                            <a:schemeClr val="dk1"/>
                          </a:solidFill>
                          <a:effectLst/>
                          <a:latin typeface="+mn-lt"/>
                          <a:ea typeface="+mn-ea"/>
                          <a:cs typeface="+mn-cs"/>
                        </a:rPr>
                        <a:t>network media channel (NMC)</a:t>
                      </a:r>
                      <a:r>
                        <a:rPr lang="en-GB" sz="900" kern="1200" dirty="0">
                          <a:solidFill>
                            <a:schemeClr val="dk1"/>
                          </a:solidFill>
                          <a:effectLst/>
                          <a:latin typeface="+mn-lt"/>
                          <a:ea typeface="+mn-ea"/>
                          <a:cs typeface="+mn-cs"/>
                        </a:rPr>
                        <a:t>: A network media channel (NMC) is a type of media channel that results from the serial concatenation of all the media channels between the media port on a modulator and the media port on a demodulator. A NMC supports zero or one OTSi.</a:t>
                      </a:r>
                      <a:endParaRPr lang="en-US" sz="900" kern="1200" dirty="0">
                        <a:solidFill>
                          <a:schemeClr val="dk1"/>
                        </a:solidFill>
                        <a:effectLst/>
                        <a:latin typeface="+mn-lt"/>
                        <a:ea typeface="+mn-ea"/>
                        <a:cs typeface="+mn-cs"/>
                      </a:endParaRPr>
                    </a:p>
                  </a:txBody>
                  <a:tcPr/>
                </a:tc>
                <a:tc>
                  <a:txBody>
                    <a:bodyPr/>
                    <a:lstStyle/>
                    <a:p>
                      <a:r>
                        <a:rPr lang="en-US" sz="900" b="1" dirty="0"/>
                        <a:t>Resource</a:t>
                      </a:r>
                      <a:r>
                        <a:rPr lang="en-US" sz="900" dirty="0"/>
                        <a:t>: OTSi Media Channel (OtsiMcConnectionEndPointSpec)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Media Channel (MediaChannelConnectionEndPointSpec)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i="1" dirty="0"/>
                        <a:t>Same constructs for both MC and NMC</a:t>
                      </a:r>
                      <a:r>
                        <a:rPr lang="en-US" sz="900" dirty="0"/>
                        <a:t>.</a:t>
                      </a:r>
                    </a:p>
                  </a:txBody>
                  <a:tcPr/>
                </a:tc>
                <a:extLst>
                  <a:ext uri="{0D108BD9-81ED-4DB2-BD59-A6C34878D82A}">
                    <a16:rowId xmlns:a16="http://schemas.microsoft.com/office/drawing/2014/main" val="1687408861"/>
                  </a:ext>
                </a:extLst>
              </a:tr>
              <a:tr h="370840">
                <a:tc>
                  <a:txBody>
                    <a:bodyPr/>
                    <a:lstStyle/>
                    <a:p>
                      <a:pPr hangingPunct="0"/>
                      <a:r>
                        <a:rPr lang="en-US" sz="900" b="1" kern="1200" dirty="0">
                          <a:solidFill>
                            <a:schemeClr val="dk1"/>
                          </a:solidFill>
                          <a:effectLst/>
                          <a:latin typeface="+mn-lt"/>
                          <a:ea typeface="+mn-ea"/>
                          <a:cs typeface="+mn-cs"/>
                        </a:rPr>
                        <a:t>network media channel group (NMCG)</a:t>
                      </a:r>
                      <a:r>
                        <a:rPr lang="en-US" sz="900" kern="1200" dirty="0">
                          <a:solidFill>
                            <a:schemeClr val="dk1"/>
                          </a:solidFill>
                          <a:effectLst/>
                          <a:latin typeface="+mn-lt"/>
                          <a:ea typeface="+mn-ea"/>
                          <a:cs typeface="+mn-cs"/>
                        </a:rPr>
                        <a:t>: A type of MCG that represents the set of NMCs that support the transfer of a single OTSiG. This construct allows management of a NMCG as a single entity.</a:t>
                      </a:r>
                    </a:p>
                  </a:txBody>
                  <a:tcPr/>
                </a:tc>
                <a:tc>
                  <a:txBody>
                    <a:bodyPr/>
                    <a:lstStyle/>
                    <a:p>
                      <a:r>
                        <a:rPr lang="en-US" sz="900" b="1" dirty="0"/>
                        <a:t>Service</a:t>
                      </a:r>
                      <a:r>
                        <a:rPr lang="en-US" sz="900" dirty="0"/>
                        <a:t>: OTSi Media Channel Group (OtsiMcgConnectivityServiceEndPointSpec)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Service</a:t>
                      </a:r>
                      <a:r>
                        <a:rPr lang="en-US" sz="900" dirty="0"/>
                        <a:t>: Media Channel Group (McaConnectivityServiceEndPointSpec)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i="1" dirty="0"/>
                        <a:t>Same constructs for both MC and NMC.</a:t>
                      </a:r>
                      <a:endParaRPr lang="en-US" sz="900" dirty="0"/>
                    </a:p>
                  </a:txBody>
                  <a:tcPr/>
                </a:tc>
                <a:extLst>
                  <a:ext uri="{0D108BD9-81ED-4DB2-BD59-A6C34878D82A}">
                    <a16:rowId xmlns:a16="http://schemas.microsoft.com/office/drawing/2014/main" val="467065063"/>
                  </a:ext>
                </a:extLst>
              </a:tr>
              <a:tr h="370840">
                <a:tc>
                  <a:txBody>
                    <a:bodyPr/>
                    <a:lstStyle/>
                    <a:p>
                      <a:pPr hangingPunct="0"/>
                      <a:r>
                        <a:rPr lang="en-US" sz="900" b="1" kern="1200" dirty="0">
                          <a:solidFill>
                            <a:schemeClr val="dk1"/>
                          </a:solidFill>
                          <a:effectLst/>
                          <a:latin typeface="+mn-lt"/>
                          <a:ea typeface="+mn-ea"/>
                          <a:cs typeface="+mn-cs"/>
                        </a:rPr>
                        <a:t>optical parameter monitor-x (OPM-x)</a:t>
                      </a:r>
                      <a:r>
                        <a:rPr lang="en-US" sz="900" kern="1200" dirty="0">
                          <a:solidFill>
                            <a:schemeClr val="dk1"/>
                          </a:solidFill>
                          <a:effectLst/>
                          <a:latin typeface="+mn-lt"/>
                          <a:ea typeface="+mn-ea"/>
                          <a:cs typeface="+mn-cs"/>
                        </a:rPr>
                        <a:t>: A function that monitors a specific optical parameter (e.g., optical power) of the signals present in a media channel. To identify a specific parameter "x" is replaced by a unique string.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All photonic media Connection End Points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All photonic media Connection End Points</a:t>
                      </a:r>
                    </a:p>
                  </a:txBody>
                  <a:tcPr/>
                </a:tc>
                <a:extLst>
                  <a:ext uri="{0D108BD9-81ED-4DB2-BD59-A6C34878D82A}">
                    <a16:rowId xmlns:a16="http://schemas.microsoft.com/office/drawing/2014/main" val="1997870395"/>
                  </a:ext>
                </a:extLst>
              </a:tr>
              <a:tr h="370840">
                <a:tc>
                  <a:txBody>
                    <a:bodyPr/>
                    <a:lstStyle/>
                    <a:p>
                      <a:pPr hangingPunct="0"/>
                      <a:r>
                        <a:rPr lang="en-US" sz="900" b="1" kern="1200" dirty="0">
                          <a:solidFill>
                            <a:schemeClr val="dk1"/>
                          </a:solidFill>
                          <a:effectLst/>
                          <a:latin typeface="+mn-lt"/>
                          <a:ea typeface="+mn-ea"/>
                          <a:cs typeface="+mn-cs"/>
                        </a:rPr>
                        <a:t>OSC</a:t>
                      </a:r>
                      <a:r>
                        <a:rPr lang="en-US" sz="900" kern="1200" dirty="0">
                          <a:solidFill>
                            <a:schemeClr val="dk1"/>
                          </a:solidFill>
                          <a:effectLst/>
                          <a:latin typeface="+mn-lt"/>
                          <a:ea typeface="+mn-ea"/>
                          <a:cs typeface="+mn-cs"/>
                        </a:rPr>
                        <a:t>: The OSC supports the transfer of the non associated overhead information for the OTSiA, OMS OSME and the OTS OSME. </a:t>
                      </a:r>
                      <a:r>
                        <a:rPr lang="fr-FR" sz="900" kern="1200" dirty="0">
                          <a:solidFill>
                            <a:schemeClr val="dk1"/>
                          </a:solidFill>
                          <a:effectLst/>
                          <a:latin typeface="+mn-lt"/>
                          <a:ea typeface="+mn-ea"/>
                          <a:cs typeface="+mn-cs"/>
                        </a:rPr>
                        <a:t>(OSME: Optical Signal Maintenance Entity)</a:t>
                      </a:r>
                      <a:endParaRPr lang="en-US" sz="90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Service</a:t>
                      </a:r>
                      <a:r>
                        <a:rPr lang="en-US" sz="900" dirty="0"/>
                        <a:t>: Threshold configuration supported.</a:t>
                      </a:r>
                    </a:p>
                    <a:p>
                      <a:r>
                        <a:rPr lang="en-US" sz="900" dirty="0"/>
                        <a:t>Resource: OSC (OscParams of OtsMediaConnectionEndPointSpec)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extLst>
                  <a:ext uri="{0D108BD9-81ED-4DB2-BD59-A6C34878D82A}">
                    <a16:rowId xmlns:a16="http://schemas.microsoft.com/office/drawing/2014/main" val="3791319618"/>
                  </a:ext>
                </a:extLst>
              </a:tr>
              <a:tr h="370840">
                <a:tc>
                  <a:txBody>
                    <a:bodyPr/>
                    <a:lstStyle/>
                    <a:p>
                      <a:pPr hangingPunct="0"/>
                      <a:r>
                        <a:rPr lang="en-US" sz="900" b="1" kern="1200" dirty="0">
                          <a:solidFill>
                            <a:schemeClr val="dk1"/>
                          </a:solidFill>
                          <a:effectLst/>
                          <a:latin typeface="+mn-lt"/>
                          <a:ea typeface="+mn-ea"/>
                          <a:cs typeface="+mn-cs"/>
                        </a:rPr>
                        <a:t>optical tributary signal group (OTSiG)</a:t>
                      </a:r>
                      <a:r>
                        <a:rPr lang="en-US" sz="900" kern="1200" dirty="0">
                          <a:solidFill>
                            <a:schemeClr val="dk1"/>
                          </a:solidFill>
                          <a:effectLst/>
                          <a:latin typeface="+mn-lt"/>
                          <a:ea typeface="+mn-ea"/>
                          <a:cs typeface="+mn-cs"/>
                        </a:rPr>
                        <a:t>: The set of optical tributary signals (OTSi) that supports a single digital client.</a:t>
                      </a:r>
                    </a:p>
                  </a:txBody>
                  <a:tcPr/>
                </a:tc>
                <a:tc>
                  <a:txBody>
                    <a:bodyPr/>
                    <a:lstStyle/>
                    <a:p>
                      <a:r>
                        <a:rPr lang="en-US" sz="900" dirty="0"/>
                        <a:t>See OTSiA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See OTSiA</a:t>
                      </a:r>
                    </a:p>
                    <a:p>
                      <a:endParaRPr lang="en-US" sz="900" dirty="0"/>
                    </a:p>
                  </a:txBody>
                  <a:tcPr/>
                </a:tc>
                <a:extLst>
                  <a:ext uri="{0D108BD9-81ED-4DB2-BD59-A6C34878D82A}">
                    <a16:rowId xmlns:a16="http://schemas.microsoft.com/office/drawing/2014/main" val="2354543801"/>
                  </a:ext>
                </a:extLst>
              </a:tr>
              <a:tr h="370840">
                <a:tc>
                  <a:txBody>
                    <a:bodyPr/>
                    <a:lstStyle/>
                    <a:p>
                      <a:pPr hangingPunct="0"/>
                      <a:r>
                        <a:rPr lang="en-US" sz="900" b="1" kern="1200" dirty="0">
                          <a:solidFill>
                            <a:schemeClr val="dk1"/>
                          </a:solidFill>
                          <a:effectLst/>
                          <a:latin typeface="+mn-lt"/>
                          <a:ea typeface="+mn-ea"/>
                          <a:cs typeface="+mn-cs"/>
                        </a:rPr>
                        <a:t>optical tributary signal assembly (OTSiA)</a:t>
                      </a:r>
                      <a:r>
                        <a:rPr lang="en-US" sz="900" kern="1200" dirty="0">
                          <a:solidFill>
                            <a:schemeClr val="dk1"/>
                          </a:solidFill>
                          <a:effectLst/>
                          <a:latin typeface="+mn-lt"/>
                          <a:ea typeface="+mn-ea"/>
                          <a:cs typeface="+mn-cs"/>
                        </a:rPr>
                        <a:t>: The optical tributary signal group (OTSiG) together with the non-associated optical tributary signal group overhead (OTSiG-O).</a:t>
                      </a:r>
                    </a:p>
                  </a:txBody>
                  <a:tcPr/>
                </a:tc>
                <a:tc>
                  <a:txBody>
                    <a:bodyPr/>
                    <a:lstStyle/>
                    <a:p>
                      <a:r>
                        <a:rPr lang="en-US" sz="900" b="1" dirty="0"/>
                        <a:t>Service</a:t>
                      </a:r>
                      <a:r>
                        <a:rPr lang="en-US" sz="900" dirty="0"/>
                        <a:t>: OTSiA (OtsiaConnectivityServiceEndPointSpec)</a:t>
                      </a:r>
                    </a:p>
                  </a:txBody>
                  <a:tcPr/>
                </a:tc>
                <a:tc>
                  <a:txBody>
                    <a:bodyPr/>
                    <a:lstStyle/>
                    <a:p>
                      <a:r>
                        <a:rPr lang="en-US" sz="900" b="1" dirty="0"/>
                        <a:t>Service</a:t>
                      </a:r>
                      <a:r>
                        <a:rPr lang="en-US" sz="900" dirty="0"/>
                        <a:t>: OTSiA (OtsiaConnectivityServiceEndPointSpec)</a:t>
                      </a:r>
                    </a:p>
                  </a:txBody>
                  <a:tcPr/>
                </a:tc>
                <a:extLst>
                  <a:ext uri="{0D108BD9-81ED-4DB2-BD59-A6C34878D82A}">
                    <a16:rowId xmlns:a16="http://schemas.microsoft.com/office/drawing/2014/main" val="1933043356"/>
                  </a:ext>
                </a:extLst>
              </a:tr>
              <a:tr h="246293">
                <a:tc>
                  <a:txBody>
                    <a:bodyPr/>
                    <a:lstStyle/>
                    <a:p>
                      <a:r>
                        <a:rPr lang="en-US" sz="900" b="1" kern="1200" dirty="0">
                          <a:solidFill>
                            <a:schemeClr val="dk1"/>
                          </a:solidFill>
                          <a:effectLst/>
                          <a:latin typeface="+mn-lt"/>
                          <a:ea typeface="+mn-ea"/>
                          <a:cs typeface="+mn-cs"/>
                        </a:rPr>
                        <a:t>optical tributary signal group overhead (OTSiG-O)</a:t>
                      </a:r>
                      <a:r>
                        <a:rPr lang="en-US" sz="900" kern="1200" dirty="0">
                          <a:solidFill>
                            <a:schemeClr val="dk1"/>
                          </a:solidFill>
                          <a:effectLst/>
                          <a:latin typeface="+mn-lt"/>
                          <a:ea typeface="+mn-ea"/>
                          <a:cs typeface="+mn-cs"/>
                        </a:rPr>
                        <a:t>: The non-associated overhead for an OTSiG.</a:t>
                      </a:r>
                      <a:endParaRPr lang="en-US" sz="9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extLst>
                  <a:ext uri="{0D108BD9-81ED-4DB2-BD59-A6C34878D82A}">
                    <a16:rowId xmlns:a16="http://schemas.microsoft.com/office/drawing/2014/main" val="348255829"/>
                  </a:ext>
                </a:extLst>
              </a:tr>
            </a:tbl>
          </a:graphicData>
        </a:graphic>
      </p:graphicFrame>
    </p:spTree>
    <p:extLst>
      <p:ext uri="{BB962C8B-B14F-4D97-AF65-F5344CB8AC3E}">
        <p14:creationId xmlns:p14="http://schemas.microsoft.com/office/powerpoint/2010/main" val="56232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Definitions</a:t>
            </a:r>
          </a:p>
        </p:txBody>
      </p:sp>
      <p:graphicFrame>
        <p:nvGraphicFramePr>
          <p:cNvPr id="2" name="Table 2">
            <a:extLst>
              <a:ext uri="{FF2B5EF4-FFF2-40B4-BE49-F238E27FC236}">
                <a16:creationId xmlns:a16="http://schemas.microsoft.com/office/drawing/2014/main" id="{5F864869-9503-0316-C22D-1722ED685BE5}"/>
              </a:ext>
            </a:extLst>
          </p:cNvPr>
          <p:cNvGraphicFramePr>
            <a:graphicFrameLocks noGrp="1"/>
          </p:cNvGraphicFramePr>
          <p:nvPr>
            <p:extLst>
              <p:ext uri="{D42A27DB-BD31-4B8C-83A1-F6EECF244321}">
                <p14:modId xmlns:p14="http://schemas.microsoft.com/office/powerpoint/2010/main" val="2288629161"/>
              </p:ext>
            </p:extLst>
          </p:nvPr>
        </p:nvGraphicFramePr>
        <p:xfrm>
          <a:off x="0" y="525867"/>
          <a:ext cx="9137650" cy="2250440"/>
        </p:xfrm>
        <a:graphic>
          <a:graphicData uri="http://schemas.openxmlformats.org/drawingml/2006/table">
            <a:tbl>
              <a:tblPr firstRow="1" bandRow="1">
                <a:tableStyleId>{5C22544A-7EE6-4342-B048-85BDC9FD1C3A}</a:tableStyleId>
              </a:tblPr>
              <a:tblGrid>
                <a:gridCol w="4635500">
                  <a:extLst>
                    <a:ext uri="{9D8B030D-6E8A-4147-A177-3AD203B41FA5}">
                      <a16:colId xmlns:a16="http://schemas.microsoft.com/office/drawing/2014/main" val="3254445505"/>
                    </a:ext>
                  </a:extLst>
                </a:gridCol>
                <a:gridCol w="2159000">
                  <a:extLst>
                    <a:ext uri="{9D8B030D-6E8A-4147-A177-3AD203B41FA5}">
                      <a16:colId xmlns:a16="http://schemas.microsoft.com/office/drawing/2014/main" val="245490050"/>
                    </a:ext>
                  </a:extLst>
                </a:gridCol>
                <a:gridCol w="2343150">
                  <a:extLst>
                    <a:ext uri="{9D8B030D-6E8A-4147-A177-3AD203B41FA5}">
                      <a16:colId xmlns:a16="http://schemas.microsoft.com/office/drawing/2014/main" val="3039572610"/>
                    </a:ext>
                  </a:extLst>
                </a:gridCol>
              </a:tblGrid>
              <a:tr h="228112">
                <a:tc>
                  <a:txBody>
                    <a:bodyPr/>
                    <a:lstStyle/>
                    <a:p>
                      <a:r>
                        <a:rPr lang="en-US" sz="900" dirty="0"/>
                        <a:t>G.807 (Generic functional architecture of the optical media network)</a:t>
                      </a:r>
                    </a:p>
                  </a:txBody>
                  <a:tcPr/>
                </a:tc>
                <a:tc>
                  <a:txBody>
                    <a:bodyPr/>
                    <a:lstStyle/>
                    <a:p>
                      <a:r>
                        <a:rPr lang="en-US" sz="900" dirty="0"/>
                        <a:t>TAPI 2.4.1 (Management entities)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TAPI 2.1.3 (Management entities)</a:t>
                      </a:r>
                    </a:p>
                  </a:txBody>
                  <a:tcPr/>
                </a:tc>
                <a:extLst>
                  <a:ext uri="{0D108BD9-81ED-4DB2-BD59-A6C34878D82A}">
                    <a16:rowId xmlns:a16="http://schemas.microsoft.com/office/drawing/2014/main" val="4026229477"/>
                  </a:ext>
                </a:extLst>
              </a:tr>
              <a:tr h="370840">
                <a:tc>
                  <a:txBody>
                    <a:bodyPr/>
                    <a:lstStyle/>
                    <a:p>
                      <a:pPr hangingPunct="0"/>
                      <a:r>
                        <a:rPr lang="en-GB" sz="900" b="1" kern="1200" dirty="0">
                          <a:solidFill>
                            <a:schemeClr val="dk1"/>
                          </a:solidFill>
                          <a:effectLst/>
                          <a:latin typeface="+mn-lt"/>
                          <a:ea typeface="+mn-ea"/>
                          <a:cs typeface="+mn-cs"/>
                        </a:rPr>
                        <a:t>OTS media channel group (OTS MCG)</a:t>
                      </a:r>
                      <a:r>
                        <a:rPr lang="en-GB" sz="900" kern="1200" dirty="0">
                          <a:solidFill>
                            <a:schemeClr val="dk1"/>
                          </a:solidFill>
                          <a:effectLst/>
                          <a:latin typeface="+mn-lt"/>
                          <a:ea typeface="+mn-ea"/>
                          <a:cs typeface="+mn-cs"/>
                        </a:rPr>
                        <a:t>: T</a:t>
                      </a:r>
                      <a:r>
                        <a:rPr lang="en-US" sz="900" kern="1200" dirty="0">
                          <a:solidFill>
                            <a:schemeClr val="dk1"/>
                          </a:solidFill>
                          <a:effectLst/>
                          <a:latin typeface="+mn-lt"/>
                          <a:ea typeface="+mn-ea"/>
                          <a:cs typeface="+mn-cs"/>
                        </a:rPr>
                        <a:t>he topological relationship between the output media port of one amplifier and the input media port of the next amplifier.</a:t>
                      </a:r>
                    </a:p>
                  </a:txBody>
                  <a:tcPr/>
                </a:tc>
                <a:tc>
                  <a:txBody>
                    <a:bodyPr/>
                    <a:lstStyle/>
                    <a:p>
                      <a:r>
                        <a:rPr lang="en-US" sz="900" b="1" dirty="0"/>
                        <a:t>Resource</a:t>
                      </a:r>
                      <a:r>
                        <a:rPr lang="en-US" sz="900" dirty="0"/>
                        <a:t>: OTS Media Channel (OtsMediaConnectionEndPointSpec)</a:t>
                      </a:r>
                    </a:p>
                  </a:txBody>
                  <a:tcPr/>
                </a:tc>
                <a:tc>
                  <a:txBody>
                    <a:bodyPr/>
                    <a:lstStyle/>
                    <a:p>
                      <a:r>
                        <a:rPr lang="en-US" sz="900" b="1" dirty="0"/>
                        <a:t>Resource</a:t>
                      </a:r>
                      <a:r>
                        <a:rPr lang="en-US" sz="900" dirty="0"/>
                        <a:t>: OTS Media Channel (OtsConnectionEndPointSpec)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i="1" dirty="0"/>
                        <a:t>Same constructs for both OMS and OTS</a:t>
                      </a:r>
                      <a:r>
                        <a:rPr lang="en-US" sz="900" dirty="0"/>
                        <a:t>.</a:t>
                      </a:r>
                    </a:p>
                  </a:txBody>
                  <a:tcPr/>
                </a:tc>
                <a:extLst>
                  <a:ext uri="{0D108BD9-81ED-4DB2-BD59-A6C34878D82A}">
                    <a16:rowId xmlns:a16="http://schemas.microsoft.com/office/drawing/2014/main" val="2904056224"/>
                  </a:ext>
                </a:extLst>
              </a:tr>
              <a:tr h="370840">
                <a:tc>
                  <a:txBody>
                    <a:bodyPr/>
                    <a:lstStyle/>
                    <a:p>
                      <a:pPr hangingPunct="0"/>
                      <a:r>
                        <a:rPr lang="en-US" sz="900" b="1" kern="1200" dirty="0">
                          <a:solidFill>
                            <a:schemeClr val="dk1"/>
                          </a:solidFill>
                          <a:effectLst/>
                          <a:latin typeface="+mn-lt"/>
                          <a:ea typeface="+mn-ea"/>
                          <a:cs typeface="+mn-cs"/>
                        </a:rPr>
                        <a:t>OTS media channel assembly (OTS MCA)</a:t>
                      </a:r>
                      <a:r>
                        <a:rPr lang="en-US" sz="900" kern="1200" dirty="0">
                          <a:solidFill>
                            <a:schemeClr val="dk1"/>
                          </a:solidFill>
                          <a:effectLst/>
                          <a:latin typeface="+mn-lt"/>
                          <a:ea typeface="+mn-ea"/>
                          <a:cs typeface="+mn-cs"/>
                        </a:rPr>
                        <a:t>: An OTS media channel group (OTS MCG) and its non-associated overhead (OTS-O).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extLst>
                  <a:ext uri="{0D108BD9-81ED-4DB2-BD59-A6C34878D82A}">
                    <a16:rowId xmlns:a16="http://schemas.microsoft.com/office/drawing/2014/main" val="693180647"/>
                  </a:ext>
                </a:extLst>
              </a:tr>
              <a:tr h="370840">
                <a:tc>
                  <a:txBody>
                    <a:bodyPr/>
                    <a:lstStyle/>
                    <a:p>
                      <a:pPr hangingPunct="0"/>
                      <a:r>
                        <a:rPr lang="en-GB" sz="900" b="1" kern="1200" dirty="0">
                          <a:solidFill>
                            <a:schemeClr val="dk1"/>
                          </a:solidFill>
                          <a:effectLst/>
                          <a:latin typeface="+mn-lt"/>
                          <a:ea typeface="+mn-ea"/>
                          <a:cs typeface="+mn-cs"/>
                        </a:rPr>
                        <a:t>OMS media channel group (OMS MCG)</a:t>
                      </a:r>
                      <a:r>
                        <a:rPr lang="en-GB" sz="900" kern="1200" dirty="0">
                          <a:solidFill>
                            <a:schemeClr val="dk1"/>
                          </a:solidFill>
                          <a:effectLst/>
                          <a:latin typeface="+mn-lt"/>
                          <a:ea typeface="+mn-ea"/>
                          <a:cs typeface="+mn-cs"/>
                        </a:rPr>
                        <a:t>: </a:t>
                      </a:r>
                      <a:r>
                        <a:rPr lang="en-US" sz="900" kern="1200" dirty="0">
                          <a:solidFill>
                            <a:schemeClr val="dk1"/>
                          </a:solidFill>
                          <a:effectLst/>
                          <a:latin typeface="+mn-lt"/>
                          <a:ea typeface="+mn-ea"/>
                          <a:cs typeface="+mn-cs"/>
                        </a:rPr>
                        <a:t>The topological relationship between the media port on a filter or coupler where a set of media channels are aggregated and the media port on a filter or coupler where one or more media channel is added to or removed from that aggregate. All of the media channels that are represented by the OMS MCG must be carried over the same serial concatenation of OTS MCGs and amplifiers.</a:t>
                      </a:r>
                    </a:p>
                  </a:txBody>
                  <a:tcPr/>
                </a:tc>
                <a:tc>
                  <a:txBody>
                    <a:bodyPr/>
                    <a:lstStyle/>
                    <a:p>
                      <a:r>
                        <a:rPr lang="en-US" sz="900" b="1" dirty="0"/>
                        <a:t>Resource</a:t>
                      </a:r>
                      <a:r>
                        <a:rPr lang="en-US" sz="900" dirty="0"/>
                        <a:t>: OMS Media Channel (OmsConnectionEndPointSpec)</a:t>
                      </a:r>
                    </a:p>
                  </a:txBody>
                  <a:tcPr/>
                </a:tc>
                <a:tc>
                  <a:txBody>
                    <a:bodyPr/>
                    <a:lstStyle/>
                    <a:p>
                      <a:r>
                        <a:rPr lang="en-US" sz="900" b="1" dirty="0"/>
                        <a:t>Resource</a:t>
                      </a:r>
                      <a:r>
                        <a:rPr lang="en-US" sz="900" dirty="0"/>
                        <a:t>: OTS Media Channel (OtsConnectionEndPointSpec)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i="1" dirty="0"/>
                        <a:t>Same constructs for both OMS and OTS</a:t>
                      </a:r>
                      <a:r>
                        <a:rPr lang="en-US" sz="900" dirty="0"/>
                        <a:t>.</a:t>
                      </a:r>
                    </a:p>
                    <a:p>
                      <a:endParaRPr lang="en-US" sz="900" dirty="0"/>
                    </a:p>
                  </a:txBody>
                  <a:tcPr/>
                </a:tc>
                <a:extLst>
                  <a:ext uri="{0D108BD9-81ED-4DB2-BD59-A6C34878D82A}">
                    <a16:rowId xmlns:a16="http://schemas.microsoft.com/office/drawing/2014/main" val="1687408861"/>
                  </a:ext>
                </a:extLst>
              </a:tr>
              <a:tr h="370840">
                <a:tc>
                  <a:txBody>
                    <a:bodyPr/>
                    <a:lstStyle/>
                    <a:p>
                      <a:pPr hangingPunct="0"/>
                      <a:r>
                        <a:rPr lang="en-US" sz="900" b="1" kern="1200" dirty="0">
                          <a:solidFill>
                            <a:schemeClr val="dk1"/>
                          </a:solidFill>
                          <a:effectLst/>
                          <a:latin typeface="+mn-lt"/>
                          <a:ea typeface="+mn-ea"/>
                          <a:cs typeface="+mn-cs"/>
                        </a:rPr>
                        <a:t>OMS media channel assembly (OMS MCA)</a:t>
                      </a:r>
                      <a:r>
                        <a:rPr lang="en-US" sz="900" kern="1200" dirty="0">
                          <a:solidFill>
                            <a:schemeClr val="dk1"/>
                          </a:solidFill>
                          <a:effectLst/>
                          <a:latin typeface="+mn-lt"/>
                          <a:ea typeface="+mn-ea"/>
                          <a:cs typeface="+mn-cs"/>
                        </a:rPr>
                        <a:t>: An OMS media channel group (OMS MCG) and its non-associated overhead (OMS-O).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Not supported</a:t>
                      </a:r>
                    </a:p>
                  </a:txBody>
                  <a:tcPr/>
                </a:tc>
                <a:extLst>
                  <a:ext uri="{0D108BD9-81ED-4DB2-BD59-A6C34878D82A}">
                    <a16:rowId xmlns:a16="http://schemas.microsoft.com/office/drawing/2014/main" val="467065063"/>
                  </a:ext>
                </a:extLst>
              </a:tr>
            </a:tbl>
          </a:graphicData>
        </a:graphic>
      </p:graphicFrame>
      <p:graphicFrame>
        <p:nvGraphicFramePr>
          <p:cNvPr id="3" name="Table 2">
            <a:extLst>
              <a:ext uri="{FF2B5EF4-FFF2-40B4-BE49-F238E27FC236}">
                <a16:creationId xmlns:a16="http://schemas.microsoft.com/office/drawing/2014/main" id="{7B90AA2F-FF53-ADF8-4A4A-7162C4044FB9}"/>
              </a:ext>
            </a:extLst>
          </p:cNvPr>
          <p:cNvGraphicFramePr>
            <a:graphicFrameLocks noGrp="1"/>
          </p:cNvGraphicFramePr>
          <p:nvPr>
            <p:extLst>
              <p:ext uri="{D42A27DB-BD31-4B8C-83A1-F6EECF244321}">
                <p14:modId xmlns:p14="http://schemas.microsoft.com/office/powerpoint/2010/main" val="2933193198"/>
              </p:ext>
            </p:extLst>
          </p:nvPr>
        </p:nvGraphicFramePr>
        <p:xfrm>
          <a:off x="0" y="3103363"/>
          <a:ext cx="9137650" cy="1005840"/>
        </p:xfrm>
        <a:graphic>
          <a:graphicData uri="http://schemas.openxmlformats.org/drawingml/2006/table">
            <a:tbl>
              <a:tblPr firstRow="1" bandRow="1">
                <a:tableStyleId>{5C22544A-7EE6-4342-B048-85BDC9FD1C3A}</a:tableStyleId>
              </a:tblPr>
              <a:tblGrid>
                <a:gridCol w="3792065">
                  <a:extLst>
                    <a:ext uri="{9D8B030D-6E8A-4147-A177-3AD203B41FA5}">
                      <a16:colId xmlns:a16="http://schemas.microsoft.com/office/drawing/2014/main" val="3254445505"/>
                    </a:ext>
                  </a:extLst>
                </a:gridCol>
                <a:gridCol w="2802294">
                  <a:extLst>
                    <a:ext uri="{9D8B030D-6E8A-4147-A177-3AD203B41FA5}">
                      <a16:colId xmlns:a16="http://schemas.microsoft.com/office/drawing/2014/main" val="245490050"/>
                    </a:ext>
                  </a:extLst>
                </a:gridCol>
                <a:gridCol w="2543291">
                  <a:extLst>
                    <a:ext uri="{9D8B030D-6E8A-4147-A177-3AD203B41FA5}">
                      <a16:colId xmlns:a16="http://schemas.microsoft.com/office/drawing/2014/main" val="678800325"/>
                    </a:ext>
                  </a:extLst>
                </a:gridCol>
              </a:tblGrid>
              <a:tr h="228112">
                <a:tc>
                  <a:txBody>
                    <a:bodyPr/>
                    <a:lstStyle/>
                    <a:p>
                      <a:r>
                        <a:rPr lang="en-US" sz="900" dirty="0"/>
                        <a:t>G.959.1 (Optical transport network physical layer interfaces)</a:t>
                      </a:r>
                    </a:p>
                  </a:txBody>
                  <a:tcPr/>
                </a:tc>
                <a:tc>
                  <a:txBody>
                    <a:bodyPr/>
                    <a:lstStyle/>
                    <a:p>
                      <a:r>
                        <a:rPr lang="en-US" sz="900" dirty="0"/>
                        <a:t>TAPI 2.4.1 (Management entities)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TAPI 2.1.3 (Management entities)</a:t>
                      </a:r>
                    </a:p>
                  </a:txBody>
                  <a:tcPr/>
                </a:tc>
                <a:extLst>
                  <a:ext uri="{0D108BD9-81ED-4DB2-BD59-A6C34878D82A}">
                    <a16:rowId xmlns:a16="http://schemas.microsoft.com/office/drawing/2014/main" val="4026229477"/>
                  </a:ext>
                </a:extLst>
              </a:tr>
              <a:tr h="370840">
                <a:tc>
                  <a:txBody>
                    <a:bodyPr/>
                    <a:lstStyle/>
                    <a:p>
                      <a:pPr hangingPunct="0"/>
                      <a:r>
                        <a:rPr lang="en-US" sz="900" b="1" kern="1200" dirty="0">
                          <a:solidFill>
                            <a:schemeClr val="dk1"/>
                          </a:solidFill>
                          <a:effectLst/>
                          <a:latin typeface="+mn-lt"/>
                          <a:ea typeface="+mn-ea"/>
                          <a:cs typeface="+mn-cs"/>
                        </a:rPr>
                        <a:t>Optical tributary signal (OTSi): </a:t>
                      </a:r>
                      <a:r>
                        <a:rPr lang="en-US" sz="900" b="0" kern="1200" dirty="0">
                          <a:solidFill>
                            <a:schemeClr val="dk1"/>
                          </a:solidFill>
                          <a:effectLst/>
                          <a:latin typeface="+mn-lt"/>
                          <a:ea typeface="+mn-ea"/>
                          <a:cs typeface="+mn-cs"/>
                        </a:rPr>
                        <a:t>Optical signal that is placed within a network media channel for transport across the optical network. This may consist of a single modulated optical carrier or a group of modulated optical carriers or subcarriers.</a:t>
                      </a:r>
                    </a:p>
                  </a:txBody>
                  <a:tcPr/>
                </a:tc>
                <a:tc>
                  <a:txBody>
                    <a:bodyPr/>
                    <a:lstStyle/>
                    <a:p>
                      <a:r>
                        <a:rPr lang="en-US" sz="900" b="1" dirty="0"/>
                        <a:t>Service</a:t>
                      </a:r>
                      <a:r>
                        <a:rPr lang="en-US" sz="900" dirty="0"/>
                        <a:t>: OTSi (OtsiConfigPac of OtsiaConnectivityServiceEndPointSpec)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OTSi Media Channel, </a:t>
                      </a:r>
                      <a:r>
                        <a:rPr lang="en-US" sz="900" u="sng" dirty="0"/>
                        <a:t>terminated</a:t>
                      </a:r>
                      <a:r>
                        <a:rPr lang="en-US" sz="900" dirty="0"/>
                        <a:t> (OtsiMcConnectionEndPointSpec + OtsiTerminationPac)</a:t>
                      </a:r>
                    </a:p>
                    <a:p>
                      <a:endParaRPr lang="en-US" sz="900" dirty="0"/>
                    </a:p>
                  </a:txBody>
                  <a:tcPr/>
                </a:tc>
                <a:tc>
                  <a:txBody>
                    <a:bodyPr/>
                    <a:lstStyle/>
                    <a:p>
                      <a:r>
                        <a:rPr lang="en-US" sz="900" b="1" dirty="0"/>
                        <a:t>Service</a:t>
                      </a:r>
                      <a:r>
                        <a:rPr lang="en-US" sz="900" dirty="0"/>
                        <a:t>: OTSi (OtsiTerminationConfigPac of OtsiaConnectivityServiceEndPointSpec)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Resource</a:t>
                      </a:r>
                      <a:r>
                        <a:rPr lang="en-US" sz="900" dirty="0"/>
                        <a:t>: OTSi (OtsiConnectionEndPointSpec)</a:t>
                      </a:r>
                    </a:p>
                    <a:p>
                      <a:endParaRPr lang="en-US" sz="900" dirty="0"/>
                    </a:p>
                  </a:txBody>
                  <a:tcPr/>
                </a:tc>
                <a:extLst>
                  <a:ext uri="{0D108BD9-81ED-4DB2-BD59-A6C34878D82A}">
                    <a16:rowId xmlns:a16="http://schemas.microsoft.com/office/drawing/2014/main" val="2904056224"/>
                  </a:ext>
                </a:extLst>
              </a:tr>
            </a:tbl>
          </a:graphicData>
        </a:graphic>
      </p:graphicFrame>
    </p:spTree>
    <p:extLst>
      <p:ext uri="{BB962C8B-B14F-4D97-AF65-F5344CB8AC3E}">
        <p14:creationId xmlns:p14="http://schemas.microsoft.com/office/powerpoint/2010/main" val="30239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a:extLst>
              <a:ext uri="{FF2B5EF4-FFF2-40B4-BE49-F238E27FC236}">
                <a16:creationId xmlns:a16="http://schemas.microsoft.com/office/drawing/2014/main" id="{C5624FFB-7224-D27A-9F46-2C0B8F69DB3B}"/>
              </a:ext>
            </a:extLst>
          </p:cNvPr>
          <p:cNvSpPr/>
          <p:nvPr/>
        </p:nvSpPr>
        <p:spPr>
          <a:xfrm>
            <a:off x="4723585" y="3105764"/>
            <a:ext cx="3383545" cy="177469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E42EA53-8A01-57E6-848B-F7EA93EFA0A9}"/>
              </a:ext>
            </a:extLst>
          </p:cNvPr>
          <p:cNvSpPr/>
          <p:nvPr/>
        </p:nvSpPr>
        <p:spPr>
          <a:xfrm>
            <a:off x="576001" y="2860092"/>
            <a:ext cx="3383545" cy="202037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43440A0-8BE5-4224-3689-99DFCB90D2AB}"/>
              </a:ext>
            </a:extLst>
          </p:cNvPr>
          <p:cNvSpPr/>
          <p:nvPr/>
        </p:nvSpPr>
        <p:spPr>
          <a:xfrm>
            <a:off x="4723584" y="536469"/>
            <a:ext cx="3383545" cy="228922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1F0CFC33-E5F1-305A-8C49-737AA0938B5F}"/>
              </a:ext>
            </a:extLst>
          </p:cNvPr>
          <p:cNvSpPr/>
          <p:nvPr/>
        </p:nvSpPr>
        <p:spPr>
          <a:xfrm>
            <a:off x="594046" y="616687"/>
            <a:ext cx="3383545" cy="177469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5">
            <a:extLst>
              <a:ext uri="{FF2B5EF4-FFF2-40B4-BE49-F238E27FC236}">
                <a16:creationId xmlns:a16="http://schemas.microsoft.com/office/drawing/2014/main" id="{C27D61A7-8D71-A24A-5096-2CF1A85A9A31}"/>
              </a:ext>
            </a:extLst>
          </p:cNvPr>
          <p:cNvSpPr>
            <a:spLocks noChangeArrowheads="1"/>
          </p:cNvSpPr>
          <p:nvPr/>
        </p:nvSpPr>
        <p:spPr bwMode="auto">
          <a:xfrm>
            <a:off x="1885233" y="2960069"/>
            <a:ext cx="905832" cy="900884"/>
          </a:xfrm>
          <a:prstGeom prst="rect">
            <a:avLst/>
          </a:prstGeom>
          <a:solidFill>
            <a:schemeClr val="bg1">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106" name="Rectangle 5">
            <a:extLst>
              <a:ext uri="{FF2B5EF4-FFF2-40B4-BE49-F238E27FC236}">
                <a16:creationId xmlns:a16="http://schemas.microsoft.com/office/drawing/2014/main" id="{36D1DA06-30C4-FE6A-7869-D4F61590F52C}"/>
              </a:ext>
            </a:extLst>
          </p:cNvPr>
          <p:cNvSpPr>
            <a:spLocks noChangeArrowheads="1"/>
          </p:cNvSpPr>
          <p:nvPr/>
        </p:nvSpPr>
        <p:spPr bwMode="auto">
          <a:xfrm>
            <a:off x="6007403" y="3376909"/>
            <a:ext cx="880426" cy="900884"/>
          </a:xfrm>
          <a:prstGeom prst="rect">
            <a:avLst/>
          </a:prstGeom>
          <a:solidFill>
            <a:schemeClr val="bg1">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148" name="Rectangle 5">
            <a:extLst>
              <a:ext uri="{FF2B5EF4-FFF2-40B4-BE49-F238E27FC236}">
                <a16:creationId xmlns:a16="http://schemas.microsoft.com/office/drawing/2014/main" id="{5686BA10-D83E-C25C-98E9-230B356E1128}"/>
              </a:ext>
            </a:extLst>
          </p:cNvPr>
          <p:cNvSpPr>
            <a:spLocks noChangeArrowheads="1"/>
          </p:cNvSpPr>
          <p:nvPr/>
        </p:nvSpPr>
        <p:spPr bwMode="auto">
          <a:xfrm>
            <a:off x="6445403" y="3376713"/>
            <a:ext cx="386651" cy="900884"/>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4" name="Title 1">
            <a:extLst>
              <a:ext uri="{FF2B5EF4-FFF2-40B4-BE49-F238E27FC236}">
                <a16:creationId xmlns:a16="http://schemas.microsoft.com/office/drawing/2014/main" id="{5BDBCBCC-8DEF-FF59-27B0-02672534AE8B}"/>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MC, OTSiMC, OTSi</a:t>
            </a:r>
          </a:p>
        </p:txBody>
      </p:sp>
      <p:sp>
        <p:nvSpPr>
          <p:cNvPr id="2" name="Rectangle 5">
            <a:extLst>
              <a:ext uri="{FF2B5EF4-FFF2-40B4-BE49-F238E27FC236}">
                <a16:creationId xmlns:a16="http://schemas.microsoft.com/office/drawing/2014/main" id="{F66DE38E-4B29-AB28-6A13-EDEBBD2C353C}"/>
              </a:ext>
            </a:extLst>
          </p:cNvPr>
          <p:cNvSpPr>
            <a:spLocks noChangeArrowheads="1"/>
          </p:cNvSpPr>
          <p:nvPr/>
        </p:nvSpPr>
        <p:spPr bwMode="auto">
          <a:xfrm>
            <a:off x="6034480" y="895261"/>
            <a:ext cx="798977" cy="900884"/>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3" name="Freeform 14">
            <a:extLst>
              <a:ext uri="{FF2B5EF4-FFF2-40B4-BE49-F238E27FC236}">
                <a16:creationId xmlns:a16="http://schemas.microsoft.com/office/drawing/2014/main" id="{DE55441C-6DD0-F6D8-DDB6-2647E6B5A991}"/>
              </a:ext>
            </a:extLst>
          </p:cNvPr>
          <p:cNvSpPr>
            <a:spLocks/>
          </p:cNvSpPr>
          <p:nvPr/>
        </p:nvSpPr>
        <p:spPr bwMode="auto">
          <a:xfrm>
            <a:off x="6222782" y="1120248"/>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solidFill>
            <a:schemeClr val="bg2">
              <a:lumMod val="20000"/>
              <a:lumOff val="8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6" name="Freeform 15">
            <a:extLst>
              <a:ext uri="{FF2B5EF4-FFF2-40B4-BE49-F238E27FC236}">
                <a16:creationId xmlns:a16="http://schemas.microsoft.com/office/drawing/2014/main" id="{5B6522F6-E869-D471-AAF0-A8696A7F18E3}"/>
              </a:ext>
            </a:extLst>
          </p:cNvPr>
          <p:cNvSpPr>
            <a:spLocks/>
          </p:cNvSpPr>
          <p:nvPr/>
        </p:nvSpPr>
        <p:spPr bwMode="auto">
          <a:xfrm>
            <a:off x="6222782" y="1120248"/>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a:p>
        </p:txBody>
      </p:sp>
      <p:sp>
        <p:nvSpPr>
          <p:cNvPr id="7" name="Rectangle 24">
            <a:extLst>
              <a:ext uri="{FF2B5EF4-FFF2-40B4-BE49-F238E27FC236}">
                <a16:creationId xmlns:a16="http://schemas.microsoft.com/office/drawing/2014/main" id="{61F436D1-E738-4232-886D-91F89D54F4FE}"/>
              </a:ext>
            </a:extLst>
          </p:cNvPr>
          <p:cNvSpPr>
            <a:spLocks noChangeArrowheads="1"/>
          </p:cNvSpPr>
          <p:nvPr/>
        </p:nvSpPr>
        <p:spPr bwMode="auto">
          <a:xfrm rot="16200000">
            <a:off x="6133658" y="1360539"/>
            <a:ext cx="563403" cy="169277"/>
          </a:xfrm>
          <a:prstGeom prst="rect">
            <a:avLst/>
          </a:prstGeom>
          <a:solidFill>
            <a:schemeClr val="bg2">
              <a:lumMod val="20000"/>
              <a:lumOff val="80000"/>
            </a:schemeClr>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rPr>
              <a:t>OTSi – 1</a:t>
            </a:r>
            <a:endParaRPr kumimoji="0" lang="en-US" altLang="en-US" sz="1100" b="0" i="0" u="none" strike="noStrike" cap="none" normalizeH="0" baseline="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67A71110-BD3C-A551-B77B-907493A49681}"/>
              </a:ext>
            </a:extLst>
          </p:cNvPr>
          <p:cNvCxnSpPr>
            <a:cxnSpLocks/>
          </p:cNvCxnSpPr>
          <p:nvPr/>
        </p:nvCxnSpPr>
        <p:spPr>
          <a:xfrm>
            <a:off x="6417712" y="823500"/>
            <a:ext cx="0" cy="432936"/>
          </a:xfrm>
          <a:prstGeom prst="line">
            <a:avLst/>
          </a:prstGeom>
          <a:ln w="12700" cap="rnd" cmpd="sng">
            <a:solidFill>
              <a:srgbClr val="0070C0"/>
            </a:solidFill>
            <a:prstDash val="sysDash"/>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E066287-96FC-8046-E17B-8047BF872295}"/>
              </a:ext>
            </a:extLst>
          </p:cNvPr>
          <p:cNvSpPr txBox="1"/>
          <p:nvPr/>
        </p:nvSpPr>
        <p:spPr>
          <a:xfrm>
            <a:off x="5712859" y="575945"/>
            <a:ext cx="1527847" cy="230832"/>
          </a:xfrm>
          <a:prstGeom prst="rect">
            <a:avLst/>
          </a:prstGeom>
          <a:noFill/>
          <a:ln>
            <a:solidFill>
              <a:srgbClr val="0070C0"/>
            </a:solidFill>
          </a:ln>
        </p:spPr>
        <p:txBody>
          <a:bodyPr wrap="square">
            <a:spAutoFit/>
          </a:bodyPr>
          <a:lstStyle/>
          <a:p>
            <a:r>
              <a:rPr lang="en-US" sz="900" dirty="0">
                <a:solidFill>
                  <a:srgbClr val="0070C0"/>
                </a:solidFill>
                <a:latin typeface="Times New Roman" panose="02020603050405020304" pitchFamily="18" charset="0"/>
                <a:ea typeface="SimHei" panose="02010609060101010101" pitchFamily="49" charset="-122"/>
              </a:rPr>
              <a:t>OTSiMC Central Frequency</a:t>
            </a:r>
            <a:endParaRPr lang="en-US" sz="900" dirty="0">
              <a:solidFill>
                <a:srgbClr val="0070C0"/>
              </a:solidFill>
            </a:endParaRPr>
          </a:p>
        </p:txBody>
      </p:sp>
      <p:sp>
        <p:nvSpPr>
          <p:cNvPr id="10" name="TextBox 9">
            <a:extLst>
              <a:ext uri="{FF2B5EF4-FFF2-40B4-BE49-F238E27FC236}">
                <a16:creationId xmlns:a16="http://schemas.microsoft.com/office/drawing/2014/main" id="{0536A451-FD23-C9E2-EDE8-F679222AD7C9}"/>
              </a:ext>
            </a:extLst>
          </p:cNvPr>
          <p:cNvSpPr txBox="1"/>
          <p:nvPr/>
        </p:nvSpPr>
        <p:spPr>
          <a:xfrm>
            <a:off x="6541562" y="2181533"/>
            <a:ext cx="1470972" cy="230832"/>
          </a:xfrm>
          <a:prstGeom prst="rect">
            <a:avLst/>
          </a:prstGeom>
          <a:noFill/>
          <a:ln>
            <a:solidFill>
              <a:srgbClr val="0070C0"/>
            </a:solidFill>
          </a:ln>
        </p:spPr>
        <p:txBody>
          <a:bodyPr wrap="square">
            <a:spAutoFit/>
          </a:bodyPr>
          <a:lstStyle/>
          <a:p>
            <a:r>
              <a:rPr lang="en-US" sz="900" dirty="0">
                <a:solidFill>
                  <a:srgbClr val="0070C0"/>
                </a:solidFill>
                <a:latin typeface="Times New Roman" panose="02020603050405020304" pitchFamily="18" charset="0"/>
                <a:ea typeface="SimHei" panose="02010609060101010101" pitchFamily="49" charset="-122"/>
              </a:rPr>
              <a:t>OTSiMC Upper Frequency</a:t>
            </a:r>
            <a:endParaRPr lang="en-US" sz="900" dirty="0">
              <a:solidFill>
                <a:srgbClr val="0070C0"/>
              </a:solidFill>
            </a:endParaRPr>
          </a:p>
        </p:txBody>
      </p:sp>
      <p:sp>
        <p:nvSpPr>
          <p:cNvPr id="11" name="TextBox 10">
            <a:extLst>
              <a:ext uri="{FF2B5EF4-FFF2-40B4-BE49-F238E27FC236}">
                <a16:creationId xmlns:a16="http://schemas.microsoft.com/office/drawing/2014/main" id="{2043B113-9A6A-C93B-8641-47AF0B6B88A4}"/>
              </a:ext>
            </a:extLst>
          </p:cNvPr>
          <p:cNvSpPr txBox="1"/>
          <p:nvPr/>
        </p:nvSpPr>
        <p:spPr>
          <a:xfrm>
            <a:off x="4809232" y="2181533"/>
            <a:ext cx="1485179" cy="230832"/>
          </a:xfrm>
          <a:prstGeom prst="rect">
            <a:avLst/>
          </a:prstGeom>
          <a:noFill/>
          <a:ln>
            <a:solidFill>
              <a:srgbClr val="0070C0"/>
            </a:solidFill>
          </a:ln>
        </p:spPr>
        <p:txBody>
          <a:bodyPr wrap="square">
            <a:spAutoFit/>
          </a:bodyPr>
          <a:lstStyle/>
          <a:p>
            <a:r>
              <a:rPr lang="en-US" sz="900" dirty="0">
                <a:solidFill>
                  <a:srgbClr val="0070C0"/>
                </a:solidFill>
                <a:latin typeface="Times New Roman" panose="02020603050405020304" pitchFamily="18" charset="0"/>
                <a:ea typeface="SimHei" panose="02010609060101010101" pitchFamily="49" charset="-122"/>
              </a:rPr>
              <a:t>OTSiMC Lower Frequency</a:t>
            </a:r>
            <a:endParaRPr lang="en-US" sz="900" dirty="0">
              <a:solidFill>
                <a:srgbClr val="0070C0"/>
              </a:solidFill>
            </a:endParaRPr>
          </a:p>
        </p:txBody>
      </p:sp>
      <p:cxnSp>
        <p:nvCxnSpPr>
          <p:cNvPr id="12" name="Straight Connector 11">
            <a:extLst>
              <a:ext uri="{FF2B5EF4-FFF2-40B4-BE49-F238E27FC236}">
                <a16:creationId xmlns:a16="http://schemas.microsoft.com/office/drawing/2014/main" id="{4D598751-DA2D-AC9D-75BA-0D906139A62A}"/>
              </a:ext>
            </a:extLst>
          </p:cNvPr>
          <p:cNvCxnSpPr>
            <a:cxnSpLocks/>
          </p:cNvCxnSpPr>
          <p:nvPr/>
        </p:nvCxnSpPr>
        <p:spPr>
          <a:xfrm>
            <a:off x="6029119" y="1284441"/>
            <a:ext cx="0" cy="899573"/>
          </a:xfrm>
          <a:prstGeom prst="line">
            <a:avLst/>
          </a:prstGeom>
          <a:ln w="12700" cap="rnd" cmpd="sng">
            <a:solidFill>
              <a:srgbClr val="0070C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995FF0A-2E87-9E0E-4F30-519E0BBFB3E4}"/>
              </a:ext>
            </a:extLst>
          </p:cNvPr>
          <p:cNvCxnSpPr>
            <a:cxnSpLocks/>
          </p:cNvCxnSpPr>
          <p:nvPr/>
        </p:nvCxnSpPr>
        <p:spPr>
          <a:xfrm>
            <a:off x="6840757" y="1284441"/>
            <a:ext cx="0" cy="899573"/>
          </a:xfrm>
          <a:prstGeom prst="line">
            <a:avLst/>
          </a:prstGeom>
          <a:ln w="12700" cap="rnd" cmpd="sng">
            <a:solidFill>
              <a:srgbClr val="0070C0"/>
            </a:solidFill>
            <a:prstDash val="sysDash"/>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5946337-2C10-DE64-BD44-990EFA2A9FF0}"/>
              </a:ext>
            </a:extLst>
          </p:cNvPr>
          <p:cNvSpPr txBox="1"/>
          <p:nvPr/>
        </p:nvSpPr>
        <p:spPr>
          <a:xfrm>
            <a:off x="5836046" y="2516567"/>
            <a:ext cx="1174731" cy="230832"/>
          </a:xfrm>
          <a:prstGeom prst="rect">
            <a:avLst/>
          </a:prstGeom>
          <a:noFill/>
          <a:ln>
            <a:solidFill>
              <a:srgbClr val="0070C0"/>
            </a:solidFill>
          </a:ln>
        </p:spPr>
        <p:txBody>
          <a:bodyPr wrap="square">
            <a:spAutoFit/>
          </a:bodyPr>
          <a:lstStyle/>
          <a:p>
            <a:r>
              <a:rPr lang="en-US" sz="900" dirty="0">
                <a:solidFill>
                  <a:srgbClr val="0070C0"/>
                </a:solidFill>
                <a:latin typeface="Times New Roman" panose="02020603050405020304" pitchFamily="18" charset="0"/>
                <a:ea typeface="SimHei" panose="02010609060101010101" pitchFamily="49" charset="-122"/>
              </a:rPr>
              <a:t>OTSiMC Bandwidth</a:t>
            </a:r>
            <a:endParaRPr lang="en-US" sz="900" dirty="0">
              <a:solidFill>
                <a:srgbClr val="0070C0"/>
              </a:solidFill>
            </a:endParaRPr>
          </a:p>
        </p:txBody>
      </p:sp>
      <p:cxnSp>
        <p:nvCxnSpPr>
          <p:cNvPr id="20" name="Straight Arrow Connector 19">
            <a:extLst>
              <a:ext uri="{FF2B5EF4-FFF2-40B4-BE49-F238E27FC236}">
                <a16:creationId xmlns:a16="http://schemas.microsoft.com/office/drawing/2014/main" id="{E3FF9B5F-3B0A-DC32-1490-90E67CADFBB8}"/>
              </a:ext>
            </a:extLst>
          </p:cNvPr>
          <p:cNvCxnSpPr>
            <a:cxnSpLocks/>
          </p:cNvCxnSpPr>
          <p:nvPr/>
        </p:nvCxnSpPr>
        <p:spPr>
          <a:xfrm>
            <a:off x="6034099" y="1934476"/>
            <a:ext cx="799358" cy="445"/>
          </a:xfrm>
          <a:prstGeom prst="straightConnector1">
            <a:avLst/>
          </a:prstGeom>
          <a:ln w="12700" cap="rnd" cmpd="sng">
            <a:solidFill>
              <a:srgbClr val="0070C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950B803-ACD8-9174-FE12-48007B6514BF}"/>
              </a:ext>
            </a:extLst>
          </p:cNvPr>
          <p:cNvCxnSpPr>
            <a:cxnSpLocks/>
          </p:cNvCxnSpPr>
          <p:nvPr/>
        </p:nvCxnSpPr>
        <p:spPr>
          <a:xfrm flipV="1">
            <a:off x="6417986" y="1934921"/>
            <a:ext cx="0" cy="581646"/>
          </a:xfrm>
          <a:prstGeom prst="straightConnector1">
            <a:avLst/>
          </a:prstGeom>
          <a:ln w="3175"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5">
            <a:extLst>
              <a:ext uri="{FF2B5EF4-FFF2-40B4-BE49-F238E27FC236}">
                <a16:creationId xmlns:a16="http://schemas.microsoft.com/office/drawing/2014/main" id="{133CAE48-9B26-2A52-3EF8-039CB6FDE303}"/>
              </a:ext>
            </a:extLst>
          </p:cNvPr>
          <p:cNvSpPr>
            <a:spLocks noChangeArrowheads="1"/>
          </p:cNvSpPr>
          <p:nvPr/>
        </p:nvSpPr>
        <p:spPr bwMode="auto">
          <a:xfrm>
            <a:off x="1911056" y="1029183"/>
            <a:ext cx="798977" cy="900884"/>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29" name="Freeform 14">
            <a:extLst>
              <a:ext uri="{FF2B5EF4-FFF2-40B4-BE49-F238E27FC236}">
                <a16:creationId xmlns:a16="http://schemas.microsoft.com/office/drawing/2014/main" id="{35FC3F36-FDCB-3BB3-FDDB-838871A5F938}"/>
              </a:ext>
            </a:extLst>
          </p:cNvPr>
          <p:cNvSpPr>
            <a:spLocks/>
          </p:cNvSpPr>
          <p:nvPr/>
        </p:nvSpPr>
        <p:spPr bwMode="auto">
          <a:xfrm>
            <a:off x="2099358" y="1254170"/>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solidFill>
            <a:schemeClr val="bg2">
              <a:lumMod val="20000"/>
              <a:lumOff val="8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30" name="Freeform 15">
            <a:extLst>
              <a:ext uri="{FF2B5EF4-FFF2-40B4-BE49-F238E27FC236}">
                <a16:creationId xmlns:a16="http://schemas.microsoft.com/office/drawing/2014/main" id="{78604C76-7831-4DF9-BC9C-1B1B1A4F96D0}"/>
              </a:ext>
            </a:extLst>
          </p:cNvPr>
          <p:cNvSpPr>
            <a:spLocks/>
          </p:cNvSpPr>
          <p:nvPr/>
        </p:nvSpPr>
        <p:spPr bwMode="auto">
          <a:xfrm>
            <a:off x="2099358" y="1254170"/>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a:p>
        </p:txBody>
      </p:sp>
      <p:sp>
        <p:nvSpPr>
          <p:cNvPr id="64" name="Rectangle 24">
            <a:extLst>
              <a:ext uri="{FF2B5EF4-FFF2-40B4-BE49-F238E27FC236}">
                <a16:creationId xmlns:a16="http://schemas.microsoft.com/office/drawing/2014/main" id="{0A64EE07-4608-09B0-44E7-45BA44480EFD}"/>
              </a:ext>
            </a:extLst>
          </p:cNvPr>
          <p:cNvSpPr>
            <a:spLocks noChangeArrowheads="1"/>
          </p:cNvSpPr>
          <p:nvPr/>
        </p:nvSpPr>
        <p:spPr bwMode="auto">
          <a:xfrm rot="16200000">
            <a:off x="2010234" y="1494461"/>
            <a:ext cx="563403" cy="169277"/>
          </a:xfrm>
          <a:prstGeom prst="rect">
            <a:avLst/>
          </a:prstGeom>
          <a:solidFill>
            <a:schemeClr val="bg2">
              <a:lumMod val="20000"/>
              <a:lumOff val="80000"/>
            </a:schemeClr>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rPr>
              <a:t>OTSi – 1</a:t>
            </a:r>
            <a:endParaRPr kumimoji="0" lang="en-US" altLang="en-US" sz="1100" b="0" i="0" u="none" strike="noStrike" cap="none" normalizeH="0" baseline="0">
              <a:ln>
                <a:noFill/>
              </a:ln>
              <a:solidFill>
                <a:schemeClr val="tx1"/>
              </a:solidFill>
              <a:effectLst/>
              <a:latin typeface="Arial" panose="020B0604020202020204" pitchFamily="34" charset="0"/>
            </a:endParaRPr>
          </a:p>
        </p:txBody>
      </p:sp>
      <p:cxnSp>
        <p:nvCxnSpPr>
          <p:cNvPr id="65" name="Straight Connector 64">
            <a:extLst>
              <a:ext uri="{FF2B5EF4-FFF2-40B4-BE49-F238E27FC236}">
                <a16:creationId xmlns:a16="http://schemas.microsoft.com/office/drawing/2014/main" id="{FA4BF438-9713-0DA6-BF7D-E1733742D33C}"/>
              </a:ext>
            </a:extLst>
          </p:cNvPr>
          <p:cNvCxnSpPr>
            <a:cxnSpLocks/>
          </p:cNvCxnSpPr>
          <p:nvPr/>
        </p:nvCxnSpPr>
        <p:spPr>
          <a:xfrm>
            <a:off x="2294288" y="957422"/>
            <a:ext cx="0" cy="432936"/>
          </a:xfrm>
          <a:prstGeom prst="line">
            <a:avLst/>
          </a:prstGeom>
          <a:ln w="12700" cap="rnd" cmpd="sng">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A645C1DC-3FFC-2D43-FB6C-F4213067EFC1}"/>
              </a:ext>
            </a:extLst>
          </p:cNvPr>
          <p:cNvSpPr txBox="1"/>
          <p:nvPr/>
        </p:nvSpPr>
        <p:spPr>
          <a:xfrm>
            <a:off x="1622726" y="709867"/>
            <a:ext cx="1338418" cy="230832"/>
          </a:xfrm>
          <a:prstGeom prst="rect">
            <a:avLst/>
          </a:prstGeom>
          <a:noFill/>
          <a:ln>
            <a:solidFill>
              <a:srgbClr val="FF0000"/>
            </a:solidFill>
          </a:ln>
        </p:spPr>
        <p:txBody>
          <a:bodyPr wrap="square">
            <a:spAutoFit/>
          </a:bodyPr>
          <a:lstStyle/>
          <a:p>
            <a:r>
              <a:rPr lang="en-US" sz="900" dirty="0">
                <a:solidFill>
                  <a:srgbClr val="FF0000"/>
                </a:solidFill>
                <a:latin typeface="Times New Roman" panose="02020603050405020304" pitchFamily="18" charset="0"/>
                <a:ea typeface="SimHei" panose="02010609060101010101" pitchFamily="49" charset="-122"/>
              </a:rPr>
              <a:t>OTSi Central Frequency</a:t>
            </a:r>
            <a:endParaRPr lang="en-US" sz="900" dirty="0">
              <a:solidFill>
                <a:srgbClr val="FF0000"/>
              </a:solidFill>
            </a:endParaRPr>
          </a:p>
        </p:txBody>
      </p:sp>
      <p:sp>
        <p:nvSpPr>
          <p:cNvPr id="67" name="TextBox 66">
            <a:extLst>
              <a:ext uri="{FF2B5EF4-FFF2-40B4-BE49-F238E27FC236}">
                <a16:creationId xmlns:a16="http://schemas.microsoft.com/office/drawing/2014/main" id="{A5DB97D5-E712-63CF-AF05-880B90C28701}"/>
              </a:ext>
            </a:extLst>
          </p:cNvPr>
          <p:cNvSpPr txBox="1"/>
          <p:nvPr/>
        </p:nvSpPr>
        <p:spPr>
          <a:xfrm>
            <a:off x="2423428" y="2069970"/>
            <a:ext cx="1297649" cy="230832"/>
          </a:xfrm>
          <a:prstGeom prst="rect">
            <a:avLst/>
          </a:prstGeom>
          <a:noFill/>
          <a:ln>
            <a:solidFill>
              <a:srgbClr val="FF0000"/>
            </a:solidFill>
          </a:ln>
        </p:spPr>
        <p:txBody>
          <a:bodyPr wrap="square">
            <a:spAutoFit/>
          </a:bodyPr>
          <a:lstStyle/>
          <a:p>
            <a:r>
              <a:rPr lang="en-US" sz="900" dirty="0">
                <a:solidFill>
                  <a:srgbClr val="FF0000"/>
                </a:solidFill>
                <a:latin typeface="Times New Roman" panose="02020603050405020304" pitchFamily="18" charset="0"/>
                <a:ea typeface="SimHei" panose="02010609060101010101" pitchFamily="49" charset="-122"/>
              </a:rPr>
              <a:t>OTSi Upper Frequency</a:t>
            </a:r>
            <a:endParaRPr lang="en-US" sz="900" dirty="0">
              <a:solidFill>
                <a:srgbClr val="FF0000"/>
              </a:solidFill>
            </a:endParaRPr>
          </a:p>
        </p:txBody>
      </p:sp>
      <p:sp>
        <p:nvSpPr>
          <p:cNvPr id="68" name="TextBox 67">
            <a:extLst>
              <a:ext uri="{FF2B5EF4-FFF2-40B4-BE49-F238E27FC236}">
                <a16:creationId xmlns:a16="http://schemas.microsoft.com/office/drawing/2014/main" id="{4AA10746-F491-646E-B6FF-15330E1D6770}"/>
              </a:ext>
            </a:extLst>
          </p:cNvPr>
          <p:cNvSpPr txBox="1"/>
          <p:nvPr/>
        </p:nvSpPr>
        <p:spPr>
          <a:xfrm>
            <a:off x="913024" y="2067618"/>
            <a:ext cx="1299005" cy="230832"/>
          </a:xfrm>
          <a:prstGeom prst="rect">
            <a:avLst/>
          </a:prstGeom>
          <a:noFill/>
          <a:ln>
            <a:solidFill>
              <a:srgbClr val="FF0000"/>
            </a:solidFill>
          </a:ln>
        </p:spPr>
        <p:txBody>
          <a:bodyPr wrap="square">
            <a:spAutoFit/>
          </a:bodyPr>
          <a:lstStyle/>
          <a:p>
            <a:r>
              <a:rPr lang="en-US" sz="900" dirty="0">
                <a:solidFill>
                  <a:srgbClr val="FF0000"/>
                </a:solidFill>
                <a:latin typeface="Times New Roman" panose="02020603050405020304" pitchFamily="18" charset="0"/>
                <a:ea typeface="SimHei" panose="02010609060101010101" pitchFamily="49" charset="-122"/>
              </a:rPr>
              <a:t>OTSi Lower Frequency</a:t>
            </a:r>
            <a:endParaRPr lang="en-US" sz="900" dirty="0">
              <a:solidFill>
                <a:srgbClr val="FF0000"/>
              </a:solidFill>
            </a:endParaRPr>
          </a:p>
        </p:txBody>
      </p:sp>
      <p:cxnSp>
        <p:nvCxnSpPr>
          <p:cNvPr id="69" name="Straight Connector 68">
            <a:extLst>
              <a:ext uri="{FF2B5EF4-FFF2-40B4-BE49-F238E27FC236}">
                <a16:creationId xmlns:a16="http://schemas.microsoft.com/office/drawing/2014/main" id="{E4BA5A18-1F28-24AB-93B6-D6D0BA71D7BB}"/>
              </a:ext>
            </a:extLst>
          </p:cNvPr>
          <p:cNvCxnSpPr>
            <a:cxnSpLocks/>
          </p:cNvCxnSpPr>
          <p:nvPr/>
        </p:nvCxnSpPr>
        <p:spPr>
          <a:xfrm>
            <a:off x="2094596" y="1173890"/>
            <a:ext cx="0" cy="899573"/>
          </a:xfrm>
          <a:prstGeom prst="line">
            <a:avLst/>
          </a:prstGeom>
          <a:ln w="12700" cap="rnd" cmpd="sng">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B4B108D-1691-38AD-1E9B-1307485B3FA0}"/>
              </a:ext>
            </a:extLst>
          </p:cNvPr>
          <p:cNvCxnSpPr>
            <a:cxnSpLocks/>
          </p:cNvCxnSpPr>
          <p:nvPr/>
        </p:nvCxnSpPr>
        <p:spPr>
          <a:xfrm>
            <a:off x="2502999" y="1173890"/>
            <a:ext cx="0" cy="899573"/>
          </a:xfrm>
          <a:prstGeom prst="line">
            <a:avLst/>
          </a:prstGeom>
          <a:ln w="12700" cap="rnd" cmpd="sng">
            <a:solidFill>
              <a:srgbClr val="FF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82" name="Rectangle 5">
            <a:extLst>
              <a:ext uri="{FF2B5EF4-FFF2-40B4-BE49-F238E27FC236}">
                <a16:creationId xmlns:a16="http://schemas.microsoft.com/office/drawing/2014/main" id="{2E511F75-C087-E2A7-31CC-A632A529903E}"/>
              </a:ext>
            </a:extLst>
          </p:cNvPr>
          <p:cNvSpPr>
            <a:spLocks noChangeArrowheads="1"/>
          </p:cNvSpPr>
          <p:nvPr/>
        </p:nvSpPr>
        <p:spPr bwMode="auto">
          <a:xfrm>
            <a:off x="1938096" y="2960069"/>
            <a:ext cx="798977" cy="900884"/>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83" name="Freeform 14">
            <a:extLst>
              <a:ext uri="{FF2B5EF4-FFF2-40B4-BE49-F238E27FC236}">
                <a16:creationId xmlns:a16="http://schemas.microsoft.com/office/drawing/2014/main" id="{AE3576E5-6B8D-5D0B-57FD-68D7EB21135F}"/>
              </a:ext>
            </a:extLst>
          </p:cNvPr>
          <p:cNvSpPr>
            <a:spLocks/>
          </p:cNvSpPr>
          <p:nvPr/>
        </p:nvSpPr>
        <p:spPr bwMode="auto">
          <a:xfrm>
            <a:off x="2126398" y="3185056"/>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solidFill>
            <a:schemeClr val="bg2">
              <a:lumMod val="20000"/>
              <a:lumOff val="8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84" name="Freeform 15">
            <a:extLst>
              <a:ext uri="{FF2B5EF4-FFF2-40B4-BE49-F238E27FC236}">
                <a16:creationId xmlns:a16="http://schemas.microsoft.com/office/drawing/2014/main" id="{D3435F2F-92C6-D16E-1BE7-F5A689B779BA}"/>
              </a:ext>
            </a:extLst>
          </p:cNvPr>
          <p:cNvSpPr>
            <a:spLocks/>
          </p:cNvSpPr>
          <p:nvPr/>
        </p:nvSpPr>
        <p:spPr bwMode="auto">
          <a:xfrm>
            <a:off x="2126398" y="3185056"/>
            <a:ext cx="401260"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a:p>
        </p:txBody>
      </p:sp>
      <p:sp>
        <p:nvSpPr>
          <p:cNvPr id="85" name="Rectangle 24">
            <a:extLst>
              <a:ext uri="{FF2B5EF4-FFF2-40B4-BE49-F238E27FC236}">
                <a16:creationId xmlns:a16="http://schemas.microsoft.com/office/drawing/2014/main" id="{3E64ADC3-0B9F-C276-9E61-93B7B10E040B}"/>
              </a:ext>
            </a:extLst>
          </p:cNvPr>
          <p:cNvSpPr>
            <a:spLocks noChangeArrowheads="1"/>
          </p:cNvSpPr>
          <p:nvPr/>
        </p:nvSpPr>
        <p:spPr bwMode="auto">
          <a:xfrm rot="16200000">
            <a:off x="2037274" y="3425347"/>
            <a:ext cx="563403" cy="169277"/>
          </a:xfrm>
          <a:prstGeom prst="rect">
            <a:avLst/>
          </a:prstGeom>
          <a:solidFill>
            <a:schemeClr val="bg2">
              <a:lumMod val="20000"/>
              <a:lumOff val="80000"/>
            </a:schemeClr>
          </a:solid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rPr>
              <a:t>OTSi – 1</a:t>
            </a:r>
            <a:endParaRPr kumimoji="0" lang="en-US" altLang="en-US" sz="1100" b="0" i="0" u="none" strike="noStrike" cap="none" normalizeH="0" baseline="0">
              <a:ln>
                <a:noFill/>
              </a:ln>
              <a:solidFill>
                <a:schemeClr val="tx1"/>
              </a:solidFill>
              <a:effectLst/>
              <a:latin typeface="Arial" panose="020B0604020202020204" pitchFamily="34" charset="0"/>
            </a:endParaRPr>
          </a:p>
        </p:txBody>
      </p:sp>
      <p:sp>
        <p:nvSpPr>
          <p:cNvPr id="88" name="TextBox 87">
            <a:extLst>
              <a:ext uri="{FF2B5EF4-FFF2-40B4-BE49-F238E27FC236}">
                <a16:creationId xmlns:a16="http://schemas.microsoft.com/office/drawing/2014/main" id="{396A477F-100C-4F9B-45FA-0FFFEF484DD2}"/>
              </a:ext>
            </a:extLst>
          </p:cNvPr>
          <p:cNvSpPr txBox="1"/>
          <p:nvPr/>
        </p:nvSpPr>
        <p:spPr>
          <a:xfrm>
            <a:off x="2445178" y="4246341"/>
            <a:ext cx="1297648" cy="230832"/>
          </a:xfrm>
          <a:prstGeom prst="rect">
            <a:avLst/>
          </a:prstGeom>
          <a:noFill/>
          <a:ln>
            <a:solidFill>
              <a:schemeClr val="tx2"/>
            </a:solidFill>
          </a:ln>
        </p:spPr>
        <p:txBody>
          <a:bodyPr wrap="square">
            <a:spAutoFit/>
          </a:bodyPr>
          <a:lstStyle/>
          <a:p>
            <a:r>
              <a:rPr lang="en-US" sz="900" dirty="0">
                <a:solidFill>
                  <a:schemeClr val="tx2"/>
                </a:solidFill>
                <a:latin typeface="Times New Roman" panose="02020603050405020304" pitchFamily="18" charset="0"/>
                <a:ea typeface="SimHei" panose="02010609060101010101" pitchFamily="49" charset="-122"/>
              </a:rPr>
              <a:t>MC Upper Frequency</a:t>
            </a:r>
            <a:endParaRPr lang="en-US" sz="900" dirty="0">
              <a:solidFill>
                <a:schemeClr val="tx2"/>
              </a:solidFill>
            </a:endParaRPr>
          </a:p>
        </p:txBody>
      </p:sp>
      <p:sp>
        <p:nvSpPr>
          <p:cNvPr id="89" name="TextBox 88">
            <a:extLst>
              <a:ext uri="{FF2B5EF4-FFF2-40B4-BE49-F238E27FC236}">
                <a16:creationId xmlns:a16="http://schemas.microsoft.com/office/drawing/2014/main" id="{89830F4D-B1BA-7A25-CBB7-5A616B65350F}"/>
              </a:ext>
            </a:extLst>
          </p:cNvPr>
          <p:cNvSpPr txBox="1"/>
          <p:nvPr/>
        </p:nvSpPr>
        <p:spPr>
          <a:xfrm>
            <a:off x="946398" y="4246341"/>
            <a:ext cx="1299005" cy="230832"/>
          </a:xfrm>
          <a:prstGeom prst="rect">
            <a:avLst/>
          </a:prstGeom>
          <a:noFill/>
          <a:ln>
            <a:solidFill>
              <a:schemeClr val="tx2"/>
            </a:solidFill>
          </a:ln>
        </p:spPr>
        <p:txBody>
          <a:bodyPr wrap="square">
            <a:spAutoFit/>
          </a:bodyPr>
          <a:lstStyle/>
          <a:p>
            <a:r>
              <a:rPr lang="en-US" sz="900" dirty="0">
                <a:solidFill>
                  <a:schemeClr val="tx2"/>
                </a:solidFill>
                <a:latin typeface="Times New Roman" panose="02020603050405020304" pitchFamily="18" charset="0"/>
                <a:ea typeface="SimHei" panose="02010609060101010101" pitchFamily="49" charset="-122"/>
              </a:rPr>
              <a:t>MC Lower Frequency</a:t>
            </a:r>
            <a:endParaRPr lang="en-US" sz="900" dirty="0">
              <a:solidFill>
                <a:schemeClr val="tx2"/>
              </a:solidFill>
            </a:endParaRPr>
          </a:p>
        </p:txBody>
      </p:sp>
      <p:cxnSp>
        <p:nvCxnSpPr>
          <p:cNvPr id="90" name="Straight Connector 89">
            <a:extLst>
              <a:ext uri="{FF2B5EF4-FFF2-40B4-BE49-F238E27FC236}">
                <a16:creationId xmlns:a16="http://schemas.microsoft.com/office/drawing/2014/main" id="{EBADDD09-0328-267F-60A6-DE04C724D533}"/>
              </a:ext>
            </a:extLst>
          </p:cNvPr>
          <p:cNvCxnSpPr>
            <a:cxnSpLocks/>
          </p:cNvCxnSpPr>
          <p:nvPr/>
        </p:nvCxnSpPr>
        <p:spPr>
          <a:xfrm>
            <a:off x="1877972" y="3349249"/>
            <a:ext cx="0" cy="899573"/>
          </a:xfrm>
          <a:prstGeom prst="line">
            <a:avLst/>
          </a:prstGeom>
          <a:ln w="12700" cap="rnd" cmpd="sng">
            <a:solidFill>
              <a:schemeClr val="tx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B074F801-37FF-A921-668F-D7701EEC0A1E}"/>
              </a:ext>
            </a:extLst>
          </p:cNvPr>
          <p:cNvCxnSpPr>
            <a:cxnSpLocks/>
          </p:cNvCxnSpPr>
          <p:nvPr/>
        </p:nvCxnSpPr>
        <p:spPr>
          <a:xfrm>
            <a:off x="2794374" y="3346868"/>
            <a:ext cx="0" cy="899573"/>
          </a:xfrm>
          <a:prstGeom prst="line">
            <a:avLst/>
          </a:prstGeom>
          <a:ln w="12700" cap="rnd" cmpd="sng">
            <a:solidFill>
              <a:schemeClr val="tx2"/>
            </a:solidFill>
            <a:prstDash val="sysDash"/>
          </a:ln>
          <a:effectLst/>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21B31B45-1963-1BAE-A1D3-7A224141CF12}"/>
              </a:ext>
            </a:extLst>
          </p:cNvPr>
          <p:cNvSpPr txBox="1"/>
          <p:nvPr/>
        </p:nvSpPr>
        <p:spPr>
          <a:xfrm>
            <a:off x="1739663" y="4581375"/>
            <a:ext cx="997410" cy="230832"/>
          </a:xfrm>
          <a:prstGeom prst="rect">
            <a:avLst/>
          </a:prstGeom>
          <a:noFill/>
          <a:ln>
            <a:solidFill>
              <a:schemeClr val="tx2"/>
            </a:solidFill>
          </a:ln>
        </p:spPr>
        <p:txBody>
          <a:bodyPr wrap="square">
            <a:spAutoFit/>
          </a:bodyPr>
          <a:lstStyle/>
          <a:p>
            <a:r>
              <a:rPr lang="en-US" sz="900" dirty="0">
                <a:solidFill>
                  <a:schemeClr val="tx2"/>
                </a:solidFill>
                <a:latin typeface="Times New Roman" panose="02020603050405020304" pitchFamily="18" charset="0"/>
                <a:ea typeface="SimHei" panose="02010609060101010101" pitchFamily="49" charset="-122"/>
              </a:rPr>
              <a:t>MC Bandwidth</a:t>
            </a:r>
            <a:endParaRPr lang="en-US" sz="900" dirty="0">
              <a:solidFill>
                <a:schemeClr val="tx2"/>
              </a:solidFill>
            </a:endParaRPr>
          </a:p>
        </p:txBody>
      </p:sp>
      <p:cxnSp>
        <p:nvCxnSpPr>
          <p:cNvPr id="99" name="Straight Arrow Connector 98">
            <a:extLst>
              <a:ext uri="{FF2B5EF4-FFF2-40B4-BE49-F238E27FC236}">
                <a16:creationId xmlns:a16="http://schemas.microsoft.com/office/drawing/2014/main" id="{0C7A2491-5847-12AB-43CF-7C7B5201D604}"/>
              </a:ext>
            </a:extLst>
          </p:cNvPr>
          <p:cNvCxnSpPr>
            <a:cxnSpLocks/>
          </p:cNvCxnSpPr>
          <p:nvPr/>
        </p:nvCxnSpPr>
        <p:spPr>
          <a:xfrm>
            <a:off x="1877972" y="3999284"/>
            <a:ext cx="913093" cy="0"/>
          </a:xfrm>
          <a:prstGeom prst="straightConnector1">
            <a:avLst/>
          </a:prstGeom>
          <a:ln w="12700" cap="rnd" cmpd="sng">
            <a:solidFill>
              <a:schemeClr val="tx2"/>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1326C1F6-6A42-F349-CE15-BE800285445B}"/>
              </a:ext>
            </a:extLst>
          </p:cNvPr>
          <p:cNvCxnSpPr>
            <a:cxnSpLocks/>
          </p:cNvCxnSpPr>
          <p:nvPr/>
        </p:nvCxnSpPr>
        <p:spPr>
          <a:xfrm flipV="1">
            <a:off x="2321602" y="3999729"/>
            <a:ext cx="0" cy="581646"/>
          </a:xfrm>
          <a:prstGeom prst="straightConnector1">
            <a:avLst/>
          </a:prstGeom>
          <a:ln w="3175"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8" name="Rectangle 5">
            <a:extLst>
              <a:ext uri="{FF2B5EF4-FFF2-40B4-BE49-F238E27FC236}">
                <a16:creationId xmlns:a16="http://schemas.microsoft.com/office/drawing/2014/main" id="{0265F029-88DC-B62A-11CE-8FB9DEC0F6DE}"/>
              </a:ext>
            </a:extLst>
          </p:cNvPr>
          <p:cNvSpPr>
            <a:spLocks noChangeArrowheads="1"/>
          </p:cNvSpPr>
          <p:nvPr/>
        </p:nvSpPr>
        <p:spPr bwMode="auto">
          <a:xfrm>
            <a:off x="6060306" y="3377538"/>
            <a:ext cx="386651" cy="899625"/>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p>
        </p:txBody>
      </p:sp>
      <p:sp>
        <p:nvSpPr>
          <p:cNvPr id="109" name="Freeform 14">
            <a:extLst>
              <a:ext uri="{FF2B5EF4-FFF2-40B4-BE49-F238E27FC236}">
                <a16:creationId xmlns:a16="http://schemas.microsoft.com/office/drawing/2014/main" id="{89DC1BE1-DE51-8C88-0625-3AED965B059F}"/>
              </a:ext>
            </a:extLst>
          </p:cNvPr>
          <p:cNvSpPr>
            <a:spLocks/>
          </p:cNvSpPr>
          <p:nvPr/>
        </p:nvSpPr>
        <p:spPr bwMode="auto">
          <a:xfrm>
            <a:off x="6110888" y="3604906"/>
            <a:ext cx="280297"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solidFill>
            <a:schemeClr val="bg2">
              <a:lumMod val="40000"/>
              <a:lumOff val="6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110" name="Freeform 15">
            <a:extLst>
              <a:ext uri="{FF2B5EF4-FFF2-40B4-BE49-F238E27FC236}">
                <a16:creationId xmlns:a16="http://schemas.microsoft.com/office/drawing/2014/main" id="{BAE2B8BA-FA3C-15DF-349A-D8BAC1A08063}"/>
              </a:ext>
            </a:extLst>
          </p:cNvPr>
          <p:cNvSpPr>
            <a:spLocks/>
          </p:cNvSpPr>
          <p:nvPr/>
        </p:nvSpPr>
        <p:spPr bwMode="auto">
          <a:xfrm>
            <a:off x="6110888" y="3604906"/>
            <a:ext cx="280297" cy="675898"/>
          </a:xfrm>
          <a:custGeom>
            <a:avLst/>
            <a:gdLst>
              <a:gd name="T0" fmla="*/ 453 w 755"/>
              <a:gd name="T1" fmla="*/ 0 h 1814"/>
              <a:gd name="T2" fmla="*/ 151 w 755"/>
              <a:gd name="T3" fmla="*/ 0 h 1814"/>
              <a:gd name="T4" fmla="*/ 0 w 755"/>
              <a:gd name="T5" fmla="*/ 1814 h 1814"/>
              <a:gd name="T6" fmla="*/ 755 w 755"/>
              <a:gd name="T7" fmla="*/ 1814 h 1814"/>
              <a:gd name="T8" fmla="*/ 604 w 755"/>
              <a:gd name="T9" fmla="*/ 0 h 1814"/>
              <a:gd name="T10" fmla="*/ 453 w 755"/>
              <a:gd name="T11" fmla="*/ 0 h 1814"/>
            </a:gdLst>
            <a:ahLst/>
            <a:cxnLst>
              <a:cxn ang="0">
                <a:pos x="T0" y="T1"/>
              </a:cxn>
              <a:cxn ang="0">
                <a:pos x="T2" y="T3"/>
              </a:cxn>
              <a:cxn ang="0">
                <a:pos x="T4" y="T5"/>
              </a:cxn>
              <a:cxn ang="0">
                <a:pos x="T6" y="T7"/>
              </a:cxn>
              <a:cxn ang="0">
                <a:pos x="T8" y="T9"/>
              </a:cxn>
              <a:cxn ang="0">
                <a:pos x="T10" y="T11"/>
              </a:cxn>
            </a:cxnLst>
            <a:rect l="0" t="0" r="r" b="b"/>
            <a:pathLst>
              <a:path w="755" h="1814">
                <a:moveTo>
                  <a:pt x="453" y="0"/>
                </a:moveTo>
                <a:lnTo>
                  <a:pt x="151" y="0"/>
                </a:lnTo>
                <a:cubicBezTo>
                  <a:pt x="67" y="0"/>
                  <a:pt x="0" y="813"/>
                  <a:pt x="0" y="1814"/>
                </a:cubicBezTo>
                <a:lnTo>
                  <a:pt x="755" y="1814"/>
                </a:lnTo>
                <a:cubicBezTo>
                  <a:pt x="755" y="813"/>
                  <a:pt x="688" y="0"/>
                  <a:pt x="604" y="0"/>
                </a:cubicBezTo>
                <a:lnTo>
                  <a:pt x="45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a:p>
        </p:txBody>
      </p:sp>
      <p:sp>
        <p:nvSpPr>
          <p:cNvPr id="111" name="Freeform 16">
            <a:extLst>
              <a:ext uri="{FF2B5EF4-FFF2-40B4-BE49-F238E27FC236}">
                <a16:creationId xmlns:a16="http://schemas.microsoft.com/office/drawing/2014/main" id="{834F4290-10C3-10A1-99FF-3918F7E79A58}"/>
              </a:ext>
            </a:extLst>
          </p:cNvPr>
          <p:cNvSpPr>
            <a:spLocks/>
          </p:cNvSpPr>
          <p:nvPr/>
        </p:nvSpPr>
        <p:spPr bwMode="auto">
          <a:xfrm>
            <a:off x="6505484" y="3604906"/>
            <a:ext cx="281234" cy="675898"/>
          </a:xfrm>
          <a:custGeom>
            <a:avLst/>
            <a:gdLst>
              <a:gd name="T0" fmla="*/ 454 w 756"/>
              <a:gd name="T1" fmla="*/ 0 h 1814"/>
              <a:gd name="T2" fmla="*/ 152 w 756"/>
              <a:gd name="T3" fmla="*/ 0 h 1814"/>
              <a:gd name="T4" fmla="*/ 0 w 756"/>
              <a:gd name="T5" fmla="*/ 1814 h 1814"/>
              <a:gd name="T6" fmla="*/ 756 w 756"/>
              <a:gd name="T7" fmla="*/ 1814 h 1814"/>
              <a:gd name="T8" fmla="*/ 605 w 756"/>
              <a:gd name="T9" fmla="*/ 0 h 1814"/>
              <a:gd name="T10" fmla="*/ 454 w 756"/>
              <a:gd name="T11" fmla="*/ 0 h 1814"/>
            </a:gdLst>
            <a:ahLst/>
            <a:cxnLst>
              <a:cxn ang="0">
                <a:pos x="T0" y="T1"/>
              </a:cxn>
              <a:cxn ang="0">
                <a:pos x="T2" y="T3"/>
              </a:cxn>
              <a:cxn ang="0">
                <a:pos x="T4" y="T5"/>
              </a:cxn>
              <a:cxn ang="0">
                <a:pos x="T6" y="T7"/>
              </a:cxn>
              <a:cxn ang="0">
                <a:pos x="T8" y="T9"/>
              </a:cxn>
              <a:cxn ang="0">
                <a:pos x="T10" y="T11"/>
              </a:cxn>
            </a:cxnLst>
            <a:rect l="0" t="0" r="r" b="b"/>
            <a:pathLst>
              <a:path w="756" h="1814">
                <a:moveTo>
                  <a:pt x="454" y="0"/>
                </a:moveTo>
                <a:lnTo>
                  <a:pt x="152" y="0"/>
                </a:lnTo>
                <a:cubicBezTo>
                  <a:pt x="68" y="0"/>
                  <a:pt x="0" y="813"/>
                  <a:pt x="0" y="1814"/>
                </a:cubicBezTo>
                <a:lnTo>
                  <a:pt x="756" y="1814"/>
                </a:lnTo>
                <a:cubicBezTo>
                  <a:pt x="756" y="813"/>
                  <a:pt x="689" y="0"/>
                  <a:pt x="605" y="0"/>
                </a:cubicBezTo>
                <a:lnTo>
                  <a:pt x="454" y="0"/>
                </a:lnTo>
                <a:close/>
              </a:path>
            </a:pathLst>
          </a:custGeom>
          <a:solidFill>
            <a:schemeClr val="bg2">
              <a:lumMod val="40000"/>
              <a:lumOff val="6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100"/>
          </a:p>
        </p:txBody>
      </p:sp>
      <p:sp>
        <p:nvSpPr>
          <p:cNvPr id="112" name="Freeform 17">
            <a:extLst>
              <a:ext uri="{FF2B5EF4-FFF2-40B4-BE49-F238E27FC236}">
                <a16:creationId xmlns:a16="http://schemas.microsoft.com/office/drawing/2014/main" id="{4AD73F84-9286-750A-5F36-531477990C6F}"/>
              </a:ext>
            </a:extLst>
          </p:cNvPr>
          <p:cNvSpPr>
            <a:spLocks/>
          </p:cNvSpPr>
          <p:nvPr/>
        </p:nvSpPr>
        <p:spPr bwMode="auto">
          <a:xfrm>
            <a:off x="6505484" y="3604906"/>
            <a:ext cx="281234" cy="675898"/>
          </a:xfrm>
          <a:custGeom>
            <a:avLst/>
            <a:gdLst>
              <a:gd name="T0" fmla="*/ 454 w 756"/>
              <a:gd name="T1" fmla="*/ 0 h 1814"/>
              <a:gd name="T2" fmla="*/ 152 w 756"/>
              <a:gd name="T3" fmla="*/ 0 h 1814"/>
              <a:gd name="T4" fmla="*/ 0 w 756"/>
              <a:gd name="T5" fmla="*/ 1814 h 1814"/>
              <a:gd name="T6" fmla="*/ 756 w 756"/>
              <a:gd name="T7" fmla="*/ 1814 h 1814"/>
              <a:gd name="T8" fmla="*/ 605 w 756"/>
              <a:gd name="T9" fmla="*/ 0 h 1814"/>
              <a:gd name="T10" fmla="*/ 454 w 756"/>
              <a:gd name="T11" fmla="*/ 0 h 1814"/>
            </a:gdLst>
            <a:ahLst/>
            <a:cxnLst>
              <a:cxn ang="0">
                <a:pos x="T0" y="T1"/>
              </a:cxn>
              <a:cxn ang="0">
                <a:pos x="T2" y="T3"/>
              </a:cxn>
              <a:cxn ang="0">
                <a:pos x="T4" y="T5"/>
              </a:cxn>
              <a:cxn ang="0">
                <a:pos x="T6" y="T7"/>
              </a:cxn>
              <a:cxn ang="0">
                <a:pos x="T8" y="T9"/>
              </a:cxn>
              <a:cxn ang="0">
                <a:pos x="T10" y="T11"/>
              </a:cxn>
            </a:cxnLst>
            <a:rect l="0" t="0" r="r" b="b"/>
            <a:pathLst>
              <a:path w="756" h="1814">
                <a:moveTo>
                  <a:pt x="454" y="0"/>
                </a:moveTo>
                <a:lnTo>
                  <a:pt x="152" y="0"/>
                </a:lnTo>
                <a:cubicBezTo>
                  <a:pt x="68" y="0"/>
                  <a:pt x="0" y="813"/>
                  <a:pt x="0" y="1814"/>
                </a:cubicBezTo>
                <a:lnTo>
                  <a:pt x="756" y="1814"/>
                </a:lnTo>
                <a:cubicBezTo>
                  <a:pt x="756" y="813"/>
                  <a:pt x="689" y="0"/>
                  <a:pt x="605" y="0"/>
                </a:cubicBezTo>
                <a:lnTo>
                  <a:pt x="454"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a:p>
        </p:txBody>
      </p:sp>
      <p:sp>
        <p:nvSpPr>
          <p:cNvPr id="114" name="Left Brace 113">
            <a:extLst>
              <a:ext uri="{FF2B5EF4-FFF2-40B4-BE49-F238E27FC236}">
                <a16:creationId xmlns:a16="http://schemas.microsoft.com/office/drawing/2014/main" id="{B670ED68-F486-BDCD-9439-E970582694AD}"/>
              </a:ext>
            </a:extLst>
          </p:cNvPr>
          <p:cNvSpPr/>
          <p:nvPr/>
        </p:nvSpPr>
        <p:spPr>
          <a:xfrm rot="16200000">
            <a:off x="6162238" y="4240612"/>
            <a:ext cx="195521" cy="370790"/>
          </a:xfrm>
          <a:prstGeom prst="leftBrace">
            <a:avLst/>
          </a:prstGeom>
          <a:ln w="12700" cap="rnd"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15" name="Rectangle 24">
            <a:extLst>
              <a:ext uri="{FF2B5EF4-FFF2-40B4-BE49-F238E27FC236}">
                <a16:creationId xmlns:a16="http://schemas.microsoft.com/office/drawing/2014/main" id="{ABA751AF-6B7E-4868-DE42-FA34DA99DF6D}"/>
              </a:ext>
            </a:extLst>
          </p:cNvPr>
          <p:cNvSpPr>
            <a:spLocks noChangeArrowheads="1"/>
          </p:cNvSpPr>
          <p:nvPr/>
        </p:nvSpPr>
        <p:spPr bwMode="auto">
          <a:xfrm rot="16200000">
            <a:off x="5965406" y="3845197"/>
            <a:ext cx="563403" cy="169277"/>
          </a:xfrm>
          <a:prstGeom prst="rect">
            <a:avLst/>
          </a:prstGeom>
          <a:solidFill>
            <a:schemeClr val="bg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rPr>
              <a:t>OTSi – 1</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25" name="Rectangle 24">
            <a:extLst>
              <a:ext uri="{FF2B5EF4-FFF2-40B4-BE49-F238E27FC236}">
                <a16:creationId xmlns:a16="http://schemas.microsoft.com/office/drawing/2014/main" id="{E745EAEC-6886-E70E-4BA3-DF4007B51C6C}"/>
              </a:ext>
            </a:extLst>
          </p:cNvPr>
          <p:cNvSpPr>
            <a:spLocks noChangeArrowheads="1"/>
          </p:cNvSpPr>
          <p:nvPr/>
        </p:nvSpPr>
        <p:spPr bwMode="auto">
          <a:xfrm rot="16200000">
            <a:off x="6362849" y="3846769"/>
            <a:ext cx="563403" cy="169277"/>
          </a:xfrm>
          <a:prstGeom prst="rect">
            <a:avLst/>
          </a:prstGeom>
          <a:solidFill>
            <a:schemeClr val="bg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rPr>
              <a:t>OTSi – 2</a:t>
            </a:r>
            <a:endParaRPr kumimoji="0" lang="en-US" altLang="en-US" sz="1100" b="0" i="0" u="none" strike="noStrike" cap="none" normalizeH="0" baseline="0">
              <a:ln>
                <a:noFill/>
              </a:ln>
              <a:solidFill>
                <a:schemeClr val="tx1"/>
              </a:solidFill>
              <a:effectLst/>
              <a:latin typeface="Arial" panose="020B0604020202020204" pitchFamily="34" charset="0"/>
            </a:endParaRPr>
          </a:p>
        </p:txBody>
      </p:sp>
      <p:sp>
        <p:nvSpPr>
          <p:cNvPr id="126" name="Left Brace 125">
            <a:extLst>
              <a:ext uri="{FF2B5EF4-FFF2-40B4-BE49-F238E27FC236}">
                <a16:creationId xmlns:a16="http://schemas.microsoft.com/office/drawing/2014/main" id="{EA5937C4-DE95-68EE-D221-0DDB7060770B}"/>
              </a:ext>
            </a:extLst>
          </p:cNvPr>
          <p:cNvSpPr/>
          <p:nvPr/>
        </p:nvSpPr>
        <p:spPr>
          <a:xfrm rot="16200000">
            <a:off x="6543842" y="4232424"/>
            <a:ext cx="195521" cy="383709"/>
          </a:xfrm>
          <a:prstGeom prst="leftBrace">
            <a:avLst/>
          </a:prstGeom>
          <a:ln w="12700" cap="rnd"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27" name="Left Brace 126">
            <a:extLst>
              <a:ext uri="{FF2B5EF4-FFF2-40B4-BE49-F238E27FC236}">
                <a16:creationId xmlns:a16="http://schemas.microsoft.com/office/drawing/2014/main" id="{000D55FF-8898-64F9-C1D6-5BCF45E239C9}"/>
              </a:ext>
            </a:extLst>
          </p:cNvPr>
          <p:cNvSpPr/>
          <p:nvPr/>
        </p:nvSpPr>
        <p:spPr>
          <a:xfrm rot="16200000">
            <a:off x="6349857" y="4289679"/>
            <a:ext cx="195521" cy="880425"/>
          </a:xfrm>
          <a:prstGeom prst="leftBrace">
            <a:avLst/>
          </a:prstGeom>
          <a:ln w="12700" cap="rnd"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28" name="TextBox 127">
            <a:extLst>
              <a:ext uri="{FF2B5EF4-FFF2-40B4-BE49-F238E27FC236}">
                <a16:creationId xmlns:a16="http://schemas.microsoft.com/office/drawing/2014/main" id="{1E73E5CB-05D3-1FA4-4A4F-6B4E5F6752A3}"/>
              </a:ext>
            </a:extLst>
          </p:cNvPr>
          <p:cNvSpPr txBox="1"/>
          <p:nvPr/>
        </p:nvSpPr>
        <p:spPr>
          <a:xfrm>
            <a:off x="5819337" y="3100180"/>
            <a:ext cx="1284293" cy="253916"/>
          </a:xfrm>
          <a:prstGeom prst="rect">
            <a:avLst/>
          </a:prstGeom>
          <a:noFill/>
        </p:spPr>
        <p:txBody>
          <a:bodyPr wrap="square">
            <a:spAutoFit/>
          </a:bodyPr>
          <a:lstStyle/>
          <a:p>
            <a:r>
              <a:rPr lang="en-US" sz="1000" dirty="0">
                <a:solidFill>
                  <a:srgbClr val="000000"/>
                </a:solidFill>
                <a:latin typeface="Times New Roman" panose="02020603050405020304" pitchFamily="18" charset="0"/>
                <a:ea typeface="SimHei" panose="02010609060101010101" pitchFamily="49" charset="-122"/>
              </a:rPr>
              <a:t>Central Frequencies</a:t>
            </a:r>
            <a:endParaRPr lang="en-US" sz="1000" dirty="0"/>
          </a:p>
        </p:txBody>
      </p:sp>
      <p:cxnSp>
        <p:nvCxnSpPr>
          <p:cNvPr id="133" name="Straight Connector 132">
            <a:extLst>
              <a:ext uri="{FF2B5EF4-FFF2-40B4-BE49-F238E27FC236}">
                <a16:creationId xmlns:a16="http://schemas.microsoft.com/office/drawing/2014/main" id="{C8BDCCDA-0154-F67D-7B7B-9A8F216D6E6C}"/>
              </a:ext>
            </a:extLst>
          </p:cNvPr>
          <p:cNvCxnSpPr>
            <a:cxnSpLocks/>
          </p:cNvCxnSpPr>
          <p:nvPr/>
        </p:nvCxnSpPr>
        <p:spPr>
          <a:xfrm>
            <a:off x="6255389" y="3310653"/>
            <a:ext cx="0" cy="423139"/>
          </a:xfrm>
          <a:prstGeom prst="line">
            <a:avLst/>
          </a:prstGeom>
          <a:ln w="12700" cap="rnd"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E5E6CB26-E25B-DE93-4508-3C509950C8B5}"/>
              </a:ext>
            </a:extLst>
          </p:cNvPr>
          <p:cNvCxnSpPr>
            <a:cxnSpLocks/>
          </p:cNvCxnSpPr>
          <p:nvPr/>
        </p:nvCxnSpPr>
        <p:spPr>
          <a:xfrm>
            <a:off x="6649033" y="3310653"/>
            <a:ext cx="0" cy="423139"/>
          </a:xfrm>
          <a:prstGeom prst="line">
            <a:avLst/>
          </a:prstGeom>
          <a:ln w="12700" cap="rnd"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138" name="Rectangle 135">
            <a:extLst>
              <a:ext uri="{FF2B5EF4-FFF2-40B4-BE49-F238E27FC236}">
                <a16:creationId xmlns:a16="http://schemas.microsoft.com/office/drawing/2014/main" id="{8D29EC29-95EB-095A-AC89-F7C40C4AC647}"/>
              </a:ext>
            </a:extLst>
          </p:cNvPr>
          <p:cNvSpPr>
            <a:spLocks noChangeArrowheads="1"/>
          </p:cNvSpPr>
          <p:nvPr/>
        </p:nvSpPr>
        <p:spPr bwMode="auto">
          <a:xfrm>
            <a:off x="5458431" y="4316381"/>
            <a:ext cx="580516" cy="138499"/>
          </a:xfrm>
          <a:prstGeom prst="rect">
            <a:avLst/>
          </a:prstGeom>
          <a:noFill/>
          <a:ln w="9525">
            <a:noFill/>
            <a:miter lim="800000"/>
            <a:headEnd/>
            <a:tailEnd/>
          </a:ln>
        </p:spPr>
        <p:txBody>
          <a:bodyPr wrap="square" lIns="0" tIns="0" rIns="0" bIns="0" anchor="ctr" anchorCtr="0">
            <a:spAutoFit/>
          </a:bodyPr>
          <a:lstStyle/>
          <a:p>
            <a:pPr algn="ctr" defTabSz="685783">
              <a:defRPr/>
            </a:pPr>
            <a:r>
              <a:rPr lang="en-US" sz="800" kern="0">
                <a:solidFill>
                  <a:srgbClr val="000000"/>
                </a:solidFill>
                <a:cs typeface="Arial" charset="0"/>
              </a:rPr>
              <a:t> </a:t>
            </a:r>
            <a:r>
              <a:rPr lang="en-US" sz="900">
                <a:solidFill>
                  <a:srgbClr val="0070C0"/>
                </a:solidFill>
                <a:latin typeface="Times New Roman" panose="02020603050405020304" pitchFamily="18" charset="0"/>
                <a:ea typeface="SimHei" panose="02010609060101010101" pitchFamily="49" charset="-122"/>
              </a:rPr>
              <a:t>OTSiMC</a:t>
            </a:r>
            <a:endParaRPr lang="en-GB" sz="900" dirty="0">
              <a:solidFill>
                <a:srgbClr val="0070C0"/>
              </a:solidFill>
              <a:latin typeface="Times New Roman" panose="02020603050405020304" pitchFamily="18" charset="0"/>
              <a:ea typeface="SimHei" panose="02010609060101010101" pitchFamily="49" charset="-122"/>
            </a:endParaRPr>
          </a:p>
        </p:txBody>
      </p:sp>
      <p:sp>
        <p:nvSpPr>
          <p:cNvPr id="144" name="Rectangle 135">
            <a:extLst>
              <a:ext uri="{FF2B5EF4-FFF2-40B4-BE49-F238E27FC236}">
                <a16:creationId xmlns:a16="http://schemas.microsoft.com/office/drawing/2014/main" id="{51CF07AB-2064-6BA5-BA56-BFA00C1C0C87}"/>
              </a:ext>
            </a:extLst>
          </p:cNvPr>
          <p:cNvSpPr>
            <a:spLocks noChangeArrowheads="1"/>
          </p:cNvSpPr>
          <p:nvPr/>
        </p:nvSpPr>
        <p:spPr bwMode="auto">
          <a:xfrm>
            <a:off x="5624407" y="4621575"/>
            <a:ext cx="389860" cy="138499"/>
          </a:xfrm>
          <a:prstGeom prst="rect">
            <a:avLst/>
          </a:prstGeom>
          <a:noFill/>
          <a:ln w="9525">
            <a:noFill/>
            <a:miter lim="800000"/>
            <a:headEnd/>
            <a:tailEnd/>
          </a:ln>
        </p:spPr>
        <p:txBody>
          <a:bodyPr wrap="square" lIns="0" tIns="0" rIns="0" bIns="0" anchor="ctr" anchorCtr="0">
            <a:spAutoFit/>
          </a:bodyPr>
          <a:lstStyle/>
          <a:p>
            <a:pPr algn="ctr" defTabSz="685783"/>
            <a:r>
              <a:rPr lang="en-US" sz="900" dirty="0">
                <a:solidFill>
                  <a:schemeClr val="tx2"/>
                </a:solidFill>
                <a:latin typeface="Times New Roman" panose="02020603050405020304" pitchFamily="18" charset="0"/>
                <a:ea typeface="SimHei" panose="02010609060101010101" pitchFamily="49" charset="-122"/>
              </a:rPr>
              <a:t>MC</a:t>
            </a:r>
            <a:endParaRPr lang="en-GB" sz="900" dirty="0">
              <a:solidFill>
                <a:schemeClr val="tx2"/>
              </a:solidFill>
              <a:latin typeface="Times New Roman" panose="02020603050405020304" pitchFamily="18" charset="0"/>
              <a:ea typeface="SimHei" panose="02010609060101010101" pitchFamily="49" charset="-122"/>
            </a:endParaRPr>
          </a:p>
        </p:txBody>
      </p:sp>
    </p:spTree>
    <p:extLst>
      <p:ext uri="{BB962C8B-B14F-4D97-AF65-F5344CB8AC3E}">
        <p14:creationId xmlns:p14="http://schemas.microsoft.com/office/powerpoint/2010/main" val="7195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619185"/>
            <a:ext cx="8308800" cy="2031325"/>
          </a:xfrm>
          <a:prstGeom prst="rect">
            <a:avLst/>
          </a:prstGeom>
          <a:noFill/>
        </p:spPr>
        <p:txBody>
          <a:bodyPr wrap="square" rtlCol="0">
            <a:spAutoFit/>
          </a:bodyPr>
          <a:lstStyle/>
          <a:p>
            <a:pPr marL="342900" indent="-342900">
              <a:buFont typeface="Arial" panose="020B0604020202020204" pitchFamily="34" charset="0"/>
              <a:buChar char="•"/>
            </a:pPr>
            <a:r>
              <a:rPr lang="en-US" sz="1400" b="1" dirty="0"/>
              <a:t>OTSiMCG Service </a:t>
            </a:r>
            <a:r>
              <a:rPr lang="en-US" sz="1400" dirty="0"/>
              <a:t>in OLS domain to configure the spectrum with more precise signal (OTSiA) provisioning</a:t>
            </a:r>
          </a:p>
          <a:p>
            <a:pPr marL="800100" lvl="1" indent="-342900">
              <a:buFont typeface="Courier New" panose="02070309020205020404" pitchFamily="49" charset="0"/>
              <a:buChar char="o"/>
            </a:pPr>
            <a:r>
              <a:rPr lang="en-US" sz="1400" i="1" dirty="0"/>
              <a:t>How the spectrum is organized to support a given signal pattern</a:t>
            </a:r>
            <a:r>
              <a:rPr lang="en-US" sz="1400" dirty="0"/>
              <a: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b="1" dirty="0"/>
              <a:t>MCG Service </a:t>
            </a:r>
            <a:r>
              <a:rPr lang="en-US" sz="1400" dirty="0"/>
              <a:t>could be useful in OLS domain to </a:t>
            </a:r>
            <a:r>
              <a:rPr lang="en-US" sz="1400" i="1" dirty="0"/>
              <a:t>find and reserve</a:t>
            </a:r>
            <a:r>
              <a:rPr lang="en-US" sz="1400" dirty="0"/>
              <a:t> spectrum for future OTSiA provisioning.</a:t>
            </a:r>
          </a:p>
          <a:p>
            <a:pPr marL="742950" lvl="1" indent="-285750">
              <a:buFont typeface="Courier New" panose="02070309020205020404" pitchFamily="49" charset="0"/>
              <a:buChar char="o"/>
            </a:pPr>
            <a:r>
              <a:rPr lang="en-US" sz="1400" dirty="0"/>
              <a:t>An </a:t>
            </a:r>
            <a:r>
              <a:rPr lang="en-US" sz="1400" b="1" dirty="0"/>
              <a:t>OTSiMCG Service </a:t>
            </a:r>
            <a:r>
              <a:rPr lang="en-US" sz="1400" dirty="0"/>
              <a:t>could or could not be provisioned within a </a:t>
            </a:r>
            <a:r>
              <a:rPr lang="en-US" sz="1400" b="1" dirty="0"/>
              <a:t>MC Connection</a:t>
            </a:r>
            <a:r>
              <a:rPr lang="en-US" sz="1400" dirty="0"/>
              <a:t>.</a:t>
            </a:r>
          </a:p>
          <a:p>
            <a:pPr marL="285750" indent="-285750">
              <a:buFont typeface="Arial" panose="020B0604020202020204" pitchFamily="34" charset="0"/>
              <a:buChar char="•"/>
            </a:pPr>
            <a:endParaRPr lang="en-US" sz="1400" dirty="0"/>
          </a:p>
          <a:p>
            <a:pPr marL="342900" indent="-342900">
              <a:buFont typeface="Arial" panose="020B0604020202020204" pitchFamily="34" charset="0"/>
              <a:buChar char="•"/>
            </a:pPr>
            <a:r>
              <a:rPr lang="en-US" sz="1400" b="1" dirty="0"/>
              <a:t>OTSiMCG</a:t>
            </a:r>
            <a:r>
              <a:rPr lang="en-US" sz="1400" dirty="0"/>
              <a:t> and </a:t>
            </a:r>
            <a:r>
              <a:rPr lang="en-US" sz="1400" b="1" dirty="0"/>
              <a:t>MCG</a:t>
            </a:r>
            <a:r>
              <a:rPr lang="en-US" sz="1400" dirty="0"/>
              <a:t> </a:t>
            </a:r>
            <a:r>
              <a:rPr lang="en-US" sz="1400" b="1" dirty="0"/>
              <a:t>Services</a:t>
            </a:r>
            <a:r>
              <a:rPr lang="en-US" sz="1400" dirty="0"/>
              <a:t> can be provisioned as </a:t>
            </a:r>
            <a:r>
              <a:rPr lang="en-US" sz="1400" i="1" dirty="0"/>
              <a:t>only bandwidth</a:t>
            </a:r>
            <a:r>
              <a:rPr lang="en-US" sz="1400" dirty="0"/>
              <a:t>, or declarative, </a:t>
            </a:r>
            <a:r>
              <a:rPr lang="en-US" sz="1400" i="1" dirty="0"/>
              <a:t>exact spectrum</a:t>
            </a:r>
            <a:r>
              <a:rPr lang="en-US" sz="1400" dirty="0"/>
              <a: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1400" b="1" dirty="0"/>
              <a:t>MCG Service </a:t>
            </a:r>
            <a:r>
              <a:rPr lang="en-US" sz="1400" dirty="0"/>
              <a:t>is optional.</a:t>
            </a:r>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Basic concepts</a:t>
            </a:r>
          </a:p>
        </p:txBody>
      </p:sp>
    </p:spTree>
    <p:extLst>
      <p:ext uri="{BB962C8B-B14F-4D97-AF65-F5344CB8AC3E}">
        <p14:creationId xmlns:p14="http://schemas.microsoft.com/office/powerpoint/2010/main" val="427187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DBCBCC-8DEF-FF59-27B0-02672534AE8B}"/>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Figures - backup</a:t>
            </a:r>
          </a:p>
        </p:txBody>
      </p:sp>
      <p:pic>
        <p:nvPicPr>
          <p:cNvPr id="5" name="Picture 4" descr="A picture containing object, clock&#10;&#10;Description automatically generated">
            <a:extLst>
              <a:ext uri="{FF2B5EF4-FFF2-40B4-BE49-F238E27FC236}">
                <a16:creationId xmlns:a16="http://schemas.microsoft.com/office/drawing/2014/main" id="{72797877-058C-DC23-CDEF-92E44C9F81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664" y="1492717"/>
            <a:ext cx="3732814" cy="1935989"/>
          </a:xfrm>
          <a:prstGeom prst="rect">
            <a:avLst/>
          </a:prstGeom>
        </p:spPr>
      </p:pic>
      <p:sp>
        <p:nvSpPr>
          <p:cNvPr id="6" name="TextBox 5">
            <a:extLst>
              <a:ext uri="{FF2B5EF4-FFF2-40B4-BE49-F238E27FC236}">
                <a16:creationId xmlns:a16="http://schemas.microsoft.com/office/drawing/2014/main" id="{82E8BC80-84AD-D96C-7063-05B75E288CF6}"/>
              </a:ext>
            </a:extLst>
          </p:cNvPr>
          <p:cNvSpPr txBox="1"/>
          <p:nvPr/>
        </p:nvSpPr>
        <p:spPr>
          <a:xfrm>
            <a:off x="394758" y="2317009"/>
            <a:ext cx="2453639" cy="430887"/>
          </a:xfrm>
          <a:prstGeom prst="rect">
            <a:avLst/>
          </a:prstGeom>
          <a:noFill/>
        </p:spPr>
        <p:txBody>
          <a:bodyPr wrap="square">
            <a:spAutoFit/>
          </a:bodyPr>
          <a:lstStyle/>
          <a:p>
            <a:r>
              <a:rPr lang="en-US" sz="1100" dirty="0"/>
              <a:t>Figure 7-5 – OTS and OMS MCGs with discrete remote optical amplifiers</a:t>
            </a:r>
          </a:p>
        </p:txBody>
      </p:sp>
    </p:spTree>
    <p:extLst>
      <p:ext uri="{BB962C8B-B14F-4D97-AF65-F5344CB8AC3E}">
        <p14:creationId xmlns:p14="http://schemas.microsoft.com/office/powerpoint/2010/main" val="404467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BA4C78-AE7B-E55A-F77B-135CA67BA70B}"/>
              </a:ext>
            </a:extLst>
          </p:cNvPr>
          <p:cNvSpPr/>
          <p:nvPr/>
        </p:nvSpPr>
        <p:spPr>
          <a:xfrm>
            <a:off x="2287932" y="2965465"/>
            <a:ext cx="5057247" cy="19250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CD7DBCD-EEF3-5AA9-DE9E-193768423667}"/>
              </a:ext>
            </a:extLst>
          </p:cNvPr>
          <p:cNvSpPr/>
          <p:nvPr/>
        </p:nvSpPr>
        <p:spPr>
          <a:xfrm>
            <a:off x="2287933" y="730651"/>
            <a:ext cx="5057247" cy="19250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CF54EB06-F6D3-6039-3BAF-64DFF7EEC3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2401" y="794434"/>
            <a:ext cx="4504103" cy="1757152"/>
          </a:xfrm>
          <a:prstGeom prst="rect">
            <a:avLst/>
          </a:prstGeom>
        </p:spPr>
      </p:pic>
      <p:sp>
        <p:nvSpPr>
          <p:cNvPr id="8" name="TextBox 7">
            <a:extLst>
              <a:ext uri="{FF2B5EF4-FFF2-40B4-BE49-F238E27FC236}">
                <a16:creationId xmlns:a16="http://schemas.microsoft.com/office/drawing/2014/main" id="{D4FA9E7D-75E9-ABA6-8E88-63D44B30FDC1}"/>
              </a:ext>
            </a:extLst>
          </p:cNvPr>
          <p:cNvSpPr txBox="1"/>
          <p:nvPr/>
        </p:nvSpPr>
        <p:spPr>
          <a:xfrm>
            <a:off x="140326" y="1518980"/>
            <a:ext cx="1909011" cy="430887"/>
          </a:xfrm>
          <a:prstGeom prst="rect">
            <a:avLst/>
          </a:prstGeom>
          <a:noFill/>
        </p:spPr>
        <p:txBody>
          <a:bodyPr wrap="square">
            <a:spAutoFit/>
          </a:bodyPr>
          <a:lstStyle/>
          <a:p>
            <a:r>
              <a:rPr lang="en-US" sz="1100" dirty="0"/>
              <a:t>Figure IX.1 – Independent media channels for each NMC</a:t>
            </a:r>
          </a:p>
        </p:txBody>
      </p:sp>
      <p:pic>
        <p:nvPicPr>
          <p:cNvPr id="9" name="Picture 8">
            <a:extLst>
              <a:ext uri="{FF2B5EF4-FFF2-40B4-BE49-F238E27FC236}">
                <a16:creationId xmlns:a16="http://schemas.microsoft.com/office/drawing/2014/main" id="{CFD1BED4-AF9A-3E81-811E-A7A2B04998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7101" y="3055405"/>
            <a:ext cx="4509403" cy="1757152"/>
          </a:xfrm>
          <a:prstGeom prst="rect">
            <a:avLst/>
          </a:prstGeom>
          <a:noFill/>
        </p:spPr>
      </p:pic>
      <p:sp>
        <p:nvSpPr>
          <p:cNvPr id="11" name="TextBox 10">
            <a:extLst>
              <a:ext uri="{FF2B5EF4-FFF2-40B4-BE49-F238E27FC236}">
                <a16:creationId xmlns:a16="http://schemas.microsoft.com/office/drawing/2014/main" id="{A0DDB19A-71ED-34F4-0FD7-0FB10145DCE8}"/>
              </a:ext>
            </a:extLst>
          </p:cNvPr>
          <p:cNvSpPr txBox="1"/>
          <p:nvPr/>
        </p:nvSpPr>
        <p:spPr>
          <a:xfrm>
            <a:off x="140326" y="3633899"/>
            <a:ext cx="2063228" cy="430887"/>
          </a:xfrm>
          <a:prstGeom prst="rect">
            <a:avLst/>
          </a:prstGeom>
          <a:noFill/>
        </p:spPr>
        <p:txBody>
          <a:bodyPr wrap="square">
            <a:spAutoFit/>
          </a:bodyPr>
          <a:lstStyle/>
          <a:p>
            <a:r>
              <a:rPr lang="en-US" sz="1100" dirty="0"/>
              <a:t>Figure IX.2 – Edge to edge media channel with a single NMCG </a:t>
            </a:r>
          </a:p>
        </p:txBody>
      </p:sp>
      <p:sp>
        <p:nvSpPr>
          <p:cNvPr id="18" name="Arrow: Chevron 17">
            <a:extLst>
              <a:ext uri="{FF2B5EF4-FFF2-40B4-BE49-F238E27FC236}">
                <a16:creationId xmlns:a16="http://schemas.microsoft.com/office/drawing/2014/main" id="{F5C2242E-9AA5-99BA-D925-7E2F20BFF529}"/>
              </a:ext>
            </a:extLst>
          </p:cNvPr>
          <p:cNvSpPr/>
          <p:nvPr/>
        </p:nvSpPr>
        <p:spPr>
          <a:xfrm flipH="1">
            <a:off x="4395082" y="4351991"/>
            <a:ext cx="1021035" cy="173283"/>
          </a:xfrm>
          <a:prstGeom prst="chevron">
            <a:avLst>
              <a:gd name="adj" fmla="val 25438"/>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Chevron 16">
            <a:extLst>
              <a:ext uri="{FF2B5EF4-FFF2-40B4-BE49-F238E27FC236}">
                <a16:creationId xmlns:a16="http://schemas.microsoft.com/office/drawing/2014/main" id="{6F131DF9-818E-5A8D-5FE5-79DDAA5AA5BB}"/>
              </a:ext>
            </a:extLst>
          </p:cNvPr>
          <p:cNvSpPr/>
          <p:nvPr/>
        </p:nvSpPr>
        <p:spPr>
          <a:xfrm>
            <a:off x="4330659" y="4351991"/>
            <a:ext cx="1021035" cy="173283"/>
          </a:xfrm>
          <a:prstGeom prst="chevron">
            <a:avLst>
              <a:gd name="adj" fmla="val 24422"/>
            </a:avLst>
          </a:prstGeom>
          <a:solidFill>
            <a:schemeClr val="bg1">
              <a:lumMod val="95000"/>
            </a:schemeClr>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F941659-5355-C0F4-3BE9-BA353EB32887}"/>
              </a:ext>
            </a:extLst>
          </p:cNvPr>
          <p:cNvPicPr>
            <a:picLocks noChangeAspect="1"/>
          </p:cNvPicPr>
          <p:nvPr/>
        </p:nvPicPr>
        <p:blipFill rotWithShape="1">
          <a:blip r:embed="rId3">
            <a:extLst>
              <a:ext uri="{28A0092B-C50C-407E-A947-70E740481C1C}">
                <a14:useLocalDpi xmlns:a14="http://schemas.microsoft.com/office/drawing/2010/main" val="0"/>
              </a:ext>
            </a:extLst>
          </a:blip>
          <a:srcRect l="38354" t="80236" r="38472" b="17162"/>
          <a:stretch/>
        </p:blipFill>
        <p:spPr bwMode="auto">
          <a:xfrm>
            <a:off x="4349287" y="4415772"/>
            <a:ext cx="1045029" cy="45719"/>
          </a:xfrm>
          <a:prstGeom prst="rect">
            <a:avLst/>
          </a:prstGeom>
          <a:noFill/>
        </p:spPr>
      </p:pic>
      <p:sp>
        <p:nvSpPr>
          <p:cNvPr id="2" name="Title 1">
            <a:extLst>
              <a:ext uri="{FF2B5EF4-FFF2-40B4-BE49-F238E27FC236}">
                <a16:creationId xmlns:a16="http://schemas.microsoft.com/office/drawing/2014/main" id="{CDC8635A-FCD8-6D9D-04C4-4505CACD8E2B}"/>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Figures - backup</a:t>
            </a:r>
          </a:p>
        </p:txBody>
      </p:sp>
    </p:spTree>
    <p:extLst>
      <p:ext uri="{BB962C8B-B14F-4D97-AF65-F5344CB8AC3E}">
        <p14:creationId xmlns:p14="http://schemas.microsoft.com/office/powerpoint/2010/main" val="187626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54BD602-3008-A255-1438-1E716CBBF5A3}"/>
              </a:ext>
            </a:extLst>
          </p:cNvPr>
          <p:cNvPicPr>
            <a:picLocks noChangeAspect="1"/>
          </p:cNvPicPr>
          <p:nvPr/>
        </p:nvPicPr>
        <p:blipFill>
          <a:blip r:embed="rId2"/>
          <a:stretch>
            <a:fillRect/>
          </a:stretch>
        </p:blipFill>
        <p:spPr>
          <a:xfrm>
            <a:off x="2442060" y="545430"/>
            <a:ext cx="3294982" cy="4598070"/>
          </a:xfrm>
          <a:prstGeom prst="rect">
            <a:avLst/>
          </a:prstGeom>
        </p:spPr>
      </p:pic>
      <p:sp>
        <p:nvSpPr>
          <p:cNvPr id="6" name="TextBox 5">
            <a:extLst>
              <a:ext uri="{FF2B5EF4-FFF2-40B4-BE49-F238E27FC236}">
                <a16:creationId xmlns:a16="http://schemas.microsoft.com/office/drawing/2014/main" id="{7B11F58B-10D0-F98F-6682-72B96560B848}"/>
              </a:ext>
            </a:extLst>
          </p:cNvPr>
          <p:cNvSpPr txBox="1"/>
          <p:nvPr/>
        </p:nvSpPr>
        <p:spPr>
          <a:xfrm>
            <a:off x="5486474" y="1886294"/>
            <a:ext cx="3294982" cy="577081"/>
          </a:xfrm>
          <a:prstGeom prst="rect">
            <a:avLst/>
          </a:prstGeom>
          <a:noFill/>
        </p:spPr>
        <p:txBody>
          <a:bodyPr wrap="square" rtlCol="0">
            <a:spAutoFit/>
          </a:bodyPr>
          <a:lstStyle/>
          <a:p>
            <a:r>
              <a:rPr lang="en-US" sz="1050" dirty="0"/>
              <a:t>The media channels used to guide the optical signals through the media element are either preconfigured or configured during OTSiA connection setup.</a:t>
            </a:r>
          </a:p>
        </p:txBody>
      </p:sp>
      <p:sp>
        <p:nvSpPr>
          <p:cNvPr id="8" name="TextBox 7">
            <a:extLst>
              <a:ext uri="{FF2B5EF4-FFF2-40B4-BE49-F238E27FC236}">
                <a16:creationId xmlns:a16="http://schemas.microsoft.com/office/drawing/2014/main" id="{12CD562E-A684-87E7-6A7F-A4323F21C4C6}"/>
              </a:ext>
            </a:extLst>
          </p:cNvPr>
          <p:cNvSpPr txBox="1"/>
          <p:nvPr/>
        </p:nvSpPr>
        <p:spPr>
          <a:xfrm>
            <a:off x="150395" y="1805503"/>
            <a:ext cx="2087479" cy="738664"/>
          </a:xfrm>
          <a:prstGeom prst="rect">
            <a:avLst/>
          </a:prstGeom>
          <a:noFill/>
        </p:spPr>
        <p:txBody>
          <a:bodyPr wrap="square">
            <a:spAutoFit/>
          </a:bodyPr>
          <a:lstStyle/>
          <a:p>
            <a:r>
              <a:rPr lang="en-US" sz="1050" dirty="0"/>
              <a:t>Figure 7-1 – Overview of the object class mapping to a media element and </a:t>
            </a:r>
          </a:p>
          <a:p>
            <a:r>
              <a:rPr lang="en-US" sz="1050" dirty="0"/>
              <a:t>OTN atomic functions </a:t>
            </a:r>
          </a:p>
        </p:txBody>
      </p:sp>
      <p:sp>
        <p:nvSpPr>
          <p:cNvPr id="2" name="Title 1">
            <a:extLst>
              <a:ext uri="{FF2B5EF4-FFF2-40B4-BE49-F238E27FC236}">
                <a16:creationId xmlns:a16="http://schemas.microsoft.com/office/drawing/2014/main" id="{B2156171-A1B7-68D9-9689-C4A44FDEDB2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dirty="0"/>
              <a:t>Figures - backup</a:t>
            </a:r>
          </a:p>
        </p:txBody>
      </p:sp>
    </p:spTree>
    <p:extLst>
      <p:ext uri="{BB962C8B-B14F-4D97-AF65-F5344CB8AC3E}">
        <p14:creationId xmlns:p14="http://schemas.microsoft.com/office/powerpoint/2010/main" val="3765181887"/>
      </p:ext>
    </p:extLst>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C8B31FC05CD444B1AE49B972C47328" ma:contentTypeVersion="9" ma:contentTypeDescription="Create a new document." ma:contentTypeScope="" ma:versionID="d6cae361aa4d2d71ef40dd9ad5216a86">
  <xsd:schema xmlns:xsd="http://www.w3.org/2001/XMLSchema" xmlns:xs="http://www.w3.org/2001/XMLSchema" xmlns:p="http://schemas.microsoft.com/office/2006/metadata/properties" xmlns:ns3="71c5aaf6-e6ce-465b-b873-5148d2a4c105" xmlns:ns4="95098ac8-154a-43d6-b0b7-b1914ff2a4c8" targetNamespace="http://schemas.microsoft.com/office/2006/metadata/properties" ma:root="true" ma:fieldsID="b6ff18d257c9da91bc98fbc7f06e872a" ns3:_="" ns4:_="">
    <xsd:import namespace="71c5aaf6-e6ce-465b-b873-5148d2a4c105"/>
    <xsd:import namespace="95098ac8-154a-43d6-b0b7-b1914ff2a4c8"/>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FastMetadata" minOccurs="0"/>
                <xsd:element ref="ns4:MediaServiceAutoTags" minOccurs="0"/>
                <xsd:element ref="ns4:MediaServiceMetadata"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5098ac8-154a-43d6-b0b7-b1914ff2a4c8" elementFormDefault="qualified">
    <xsd:import namespace="http://schemas.microsoft.com/office/2006/documentManagement/types"/>
    <xsd:import namespace="http://schemas.microsoft.com/office/infopath/2007/PartnerControls"/>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file>

<file path=customXml/item4.xml><?xml version="1.0" encoding="utf-8"?>
<?mso-contentType ?>
<SharedContentType xmlns="Microsoft.SharePoint.Taxonomy.ContentTypeSync" SourceId="34c87397-5fc1-491e-85e7-d6110dbe9cbd" ContentTypeId="0x0101" PreviousValue="false"/>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34E8424D-B62F-45BC-8F18-D581454BB51D}">
  <ds:schemaRefs>
    <ds:schemaRef ds:uri="71c5aaf6-e6ce-465b-b873-5148d2a4c105"/>
    <ds:schemaRef ds:uri="95098ac8-154a-43d6-b0b7-b1914ff2a4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D9437B7-BA78-4334-9B71-675A813DF5D1}">
  <ds:schemaRefs>
    <ds:schemaRef ds:uri="http://schemas.microsoft.com/sharepoint/v3/contenttype/forms"/>
  </ds:schemaRefs>
</ds:datastoreItem>
</file>

<file path=customXml/itemProps3.xml><?xml version="1.0" encoding="utf-8"?>
<ds:datastoreItem xmlns:ds="http://schemas.openxmlformats.org/officeDocument/2006/customXml" ds:itemID="{02111BAA-3A93-459A-9918-007B0308FC4A}">
  <ds:schemaRefs>
    <ds:schemaRef ds:uri="http://schemas.microsoft.com/sharepoint/events"/>
  </ds:schemaRefs>
</ds:datastoreItem>
</file>

<file path=customXml/itemProps4.xml><?xml version="1.0" encoding="utf-8"?>
<ds:datastoreItem xmlns:ds="http://schemas.openxmlformats.org/officeDocument/2006/customXml" ds:itemID="{1C33FEC6-0FF4-4282-87C8-555AA5F8BF70}">
  <ds:schemaRefs>
    <ds:schemaRef ds:uri="Microsoft.SharePoint.Taxonomy.ContentTypeSync"/>
  </ds:schemaRefs>
</ds:datastoreItem>
</file>

<file path=customXml/itemProps5.xml><?xml version="1.0" encoding="utf-8"?>
<ds:datastoreItem xmlns:ds="http://schemas.openxmlformats.org/officeDocument/2006/customXml" ds:itemID="{2E0A2D61-EC7E-49C9-AB71-CF5215693780}">
  <ds:schemaRefs>
    <ds:schemaRef ds:uri="http://schemas.microsoft.com/office/2006/documentManagement/types"/>
    <ds:schemaRef ds:uri="http://schemas.microsoft.com/office/infopath/2007/PartnerControls"/>
    <ds:schemaRef ds:uri="http://purl.org/dc/elements/1.1/"/>
    <ds:schemaRef ds:uri="95098ac8-154a-43d6-b0b7-b1914ff2a4c8"/>
    <ds:schemaRef ds:uri="http://schemas.microsoft.com/office/2006/metadata/properties"/>
    <ds:schemaRef ds:uri="71c5aaf6-e6ce-465b-b873-5148d2a4c105"/>
    <ds:schemaRef ds:uri="http://purl.org/dc/term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b1aa2129-79ec-42c0-bfac-e5b7a0374572}" enabled="1" method="Privileged" siteId="{5d471751-9675-428d-917b-70f44f9630b0}" removed="0"/>
</clbl:labelList>
</file>

<file path=docProps/app.xml><?xml version="1.0" encoding="utf-8"?>
<Properties xmlns="http://schemas.openxmlformats.org/officeDocument/2006/extended-properties" xmlns:vt="http://schemas.openxmlformats.org/officeDocument/2006/docPropsVTypes">
  <Template/>
  <TotalTime>147810</TotalTime>
  <Words>1247</Words>
  <Application>Microsoft Office PowerPoint</Application>
  <PresentationFormat>On-screen Show (16:9)</PresentationFormat>
  <Paragraphs>127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Courier New</vt:lpstr>
      <vt:lpstr>Times New Roman</vt:lpstr>
      <vt:lpstr>Wingdings</vt:lpstr>
      <vt:lpstr>Office Theme</vt:lpstr>
      <vt:lpstr>TAPI Photonic Model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 presentation title</dc:title>
  <dc:creator>chrhartl</dc:creator>
  <cp:lastModifiedBy>Andrea Mazzini (Nokia)</cp:lastModifiedBy>
  <cp:revision>229</cp:revision>
  <dcterms:created xsi:type="dcterms:W3CDTF">2018-05-27T02:05:43Z</dcterms:created>
  <dcterms:modified xsi:type="dcterms:W3CDTF">2023-09-12T13:01:50Z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0x01010089C8B31FC05CD444B1AE49B972C47328</vt:lpwstr>
  </property>
  <property fmtid="{D5CDD505-2E9C-101B-9397-08002B2CF9AE}" pid="3" name="MSIP_Label_b1aa2129-79ec-42c0-bfac-e5b7a0374572_Enabled">
    <vt:lpwstr>true</vt:lpwstr>
  </property>
  <property fmtid="{D5CDD505-2E9C-101B-9397-08002B2CF9AE}" pid="4" name="MSIP_Label_b1aa2129-79ec-42c0-bfac-e5b7a0374572_SetDate">
    <vt:lpwstr>2021-03-01T23:58:56Z</vt:lpwstr>
  </property>
  <property fmtid="{D5CDD505-2E9C-101B-9397-08002B2CF9AE}" pid="5" name="MSIP_Label_b1aa2129-79ec-42c0-bfac-e5b7a0374572_Method">
    <vt:lpwstr>Privileged</vt:lpwstr>
  </property>
  <property fmtid="{D5CDD505-2E9C-101B-9397-08002B2CF9AE}" pid="6" name="MSIP_Label_b1aa2129-79ec-42c0-bfac-e5b7a0374572_Name">
    <vt:lpwstr>b1aa2129-79ec-42c0-bfac-e5b7a0374572</vt:lpwstr>
  </property>
  <property fmtid="{D5CDD505-2E9C-101B-9397-08002B2CF9AE}" pid="7" name="MSIP_Label_b1aa2129-79ec-42c0-bfac-e5b7a0374572_SiteId">
    <vt:lpwstr>5d471751-9675-428d-917b-70f44f9630b0</vt:lpwstr>
  </property>
  <property fmtid="{D5CDD505-2E9C-101B-9397-08002B2CF9AE}" pid="8" name="MSIP_Label_b1aa2129-79ec-42c0-bfac-e5b7a0374572_ActionId">
    <vt:lpwstr/>
  </property>
  <property fmtid="{D5CDD505-2E9C-101B-9397-08002B2CF9AE}" pid="9" name="MSIP_Label_b1aa2129-79ec-42c0-bfac-e5b7a0374572_ContentBits">
    <vt:lpwstr>0</vt:lpwstr>
  </property>
</Properties>
</file>