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6"/>
  </p:sldMasterIdLst>
  <p:notesMasterIdLst>
    <p:notesMasterId r:id="rId17"/>
  </p:notesMasterIdLst>
  <p:handoutMasterIdLst>
    <p:handoutMasterId r:id="rId18"/>
  </p:handoutMasterIdLst>
  <p:sldIdLst>
    <p:sldId id="262" r:id="rId7"/>
    <p:sldId id="1822" r:id="rId8"/>
    <p:sldId id="1825" r:id="rId9"/>
    <p:sldId id="1823" r:id="rId10"/>
    <p:sldId id="1824" r:id="rId11"/>
    <p:sldId id="1700" r:id="rId12"/>
    <p:sldId id="1658" r:id="rId13"/>
    <p:sldId id="1826" r:id="rId14"/>
    <p:sldId id="1653" r:id="rId15"/>
    <p:sldId id="1716"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7" userDrawn="1">
          <p15:clr>
            <a:srgbClr val="A4A3A4"/>
          </p15:clr>
        </p15:guide>
        <p15:guide id="2" orient="horz" pos="781" userDrawn="1">
          <p15:clr>
            <a:srgbClr val="A4A3A4"/>
          </p15:clr>
        </p15:guide>
        <p15:guide id="3" pos="350">
          <p15:clr>
            <a:srgbClr val="A4A3A4"/>
          </p15:clr>
        </p15:guide>
        <p15:guide id="4" orient="horz" pos="3166">
          <p15:clr>
            <a:srgbClr val="A4A3A4"/>
          </p15:clr>
        </p15:guide>
        <p15:guide id="5" orient="horz" pos="130">
          <p15:clr>
            <a:srgbClr val="A4A3A4"/>
          </p15:clr>
        </p15:guide>
        <p15:guide id="6" orient="horz" pos="782">
          <p15:clr>
            <a:srgbClr val="A4A3A4"/>
          </p15:clr>
        </p15:guide>
        <p15:guide id="7" pos="22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ane St-Laurent" initials="SS" lastIdx="1" clrIdx="0">
    <p:extLst>
      <p:ext uri="{19B8F6BF-5375-455C-9EA6-DF929625EA0E}">
        <p15:presenceInfo xmlns:p15="http://schemas.microsoft.com/office/powerpoint/2012/main" userId="S-1-5-21-1757981266-1085031214-682003330-572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66FFFF"/>
    <a:srgbClr val="FFFF99"/>
    <a:srgbClr val="FF99FF"/>
    <a:srgbClr val="D9D9D9"/>
    <a:srgbClr val="FF0000"/>
    <a:srgbClr val="CCF5FF"/>
    <a:srgbClr val="C0C0C0"/>
    <a:srgbClr val="FFFF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08" autoAdjust="0"/>
    <p:restoredTop sz="94343" autoAdjust="0"/>
  </p:normalViewPr>
  <p:slideViewPr>
    <p:cSldViewPr snapToGrid="0" snapToObjects="1">
      <p:cViewPr varScale="1">
        <p:scale>
          <a:sx n="147" d="100"/>
          <a:sy n="147" d="100"/>
        </p:scale>
        <p:origin x="372" y="120"/>
      </p:cViewPr>
      <p:guideLst>
        <p:guide orient="horz" pos="577"/>
        <p:guide orient="horz" pos="781"/>
        <p:guide pos="350"/>
        <p:guide orient="horz" pos="3166"/>
        <p:guide orient="horz" pos="130"/>
        <p:guide orient="horz" pos="782"/>
        <p:guide pos="222"/>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microsoft.com/office/2016/11/relationships/changesInfo" Target="changesInfos/changesInfo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 Mazzini (Nokia)" userId="f1211406-0d6c-4714-b16e-a1a1af34d4da" providerId="ADAL" clId="{C1751DE8-47A7-41B2-AE01-ADA73D417315}"/>
    <pc:docChg chg="undo custSel addSld delSld modSld sldOrd">
      <pc:chgData name="Andrea Mazzini (Nokia)" userId="f1211406-0d6c-4714-b16e-a1a1af34d4da" providerId="ADAL" clId="{C1751DE8-47A7-41B2-AE01-ADA73D417315}" dt="2024-02-23T17:17:04.013" v="4315" actId="20577"/>
      <pc:docMkLst>
        <pc:docMk/>
      </pc:docMkLst>
      <pc:sldChg chg="modSp mod">
        <pc:chgData name="Andrea Mazzini (Nokia)" userId="f1211406-0d6c-4714-b16e-a1a1af34d4da" providerId="ADAL" clId="{C1751DE8-47A7-41B2-AE01-ADA73D417315}" dt="2024-02-23T14:26:05.941" v="3488" actId="20577"/>
        <pc:sldMkLst>
          <pc:docMk/>
          <pc:sldMk cId="1143535209" sldId="262"/>
        </pc:sldMkLst>
        <pc:spChg chg="mod">
          <ac:chgData name="Andrea Mazzini (Nokia)" userId="f1211406-0d6c-4714-b16e-a1a1af34d4da" providerId="ADAL" clId="{C1751DE8-47A7-41B2-AE01-ADA73D417315}" dt="2024-02-23T14:26:05.941" v="3488" actId="20577"/>
          <ac:spMkLst>
            <pc:docMk/>
            <pc:sldMk cId="1143535209" sldId="262"/>
            <ac:spMk id="3" creationId="{00000000-0000-0000-0000-000000000000}"/>
          </ac:spMkLst>
        </pc:spChg>
        <pc:spChg chg="mod">
          <ac:chgData name="Andrea Mazzini (Nokia)" userId="f1211406-0d6c-4714-b16e-a1a1af34d4da" providerId="ADAL" clId="{C1751DE8-47A7-41B2-AE01-ADA73D417315}" dt="2024-02-23T10:49:44.598" v="3010" actId="20577"/>
          <ac:spMkLst>
            <pc:docMk/>
            <pc:sldMk cId="1143535209" sldId="262"/>
            <ac:spMk id="4" creationId="{00000000-0000-0000-0000-000000000000}"/>
          </ac:spMkLst>
        </pc:spChg>
      </pc:sldChg>
      <pc:sldChg chg="del">
        <pc:chgData name="Andrea Mazzini (Nokia)" userId="f1211406-0d6c-4714-b16e-a1a1af34d4da" providerId="ADAL" clId="{C1751DE8-47A7-41B2-AE01-ADA73D417315}" dt="2024-02-22T11:59:32.169" v="207" actId="47"/>
        <pc:sldMkLst>
          <pc:docMk/>
          <pc:sldMk cId="2204625167" sldId="307"/>
        </pc:sldMkLst>
      </pc:sldChg>
      <pc:sldChg chg="del">
        <pc:chgData name="Andrea Mazzini (Nokia)" userId="f1211406-0d6c-4714-b16e-a1a1af34d4da" providerId="ADAL" clId="{C1751DE8-47A7-41B2-AE01-ADA73D417315}" dt="2024-02-22T11:59:33.061" v="208" actId="47"/>
        <pc:sldMkLst>
          <pc:docMk/>
          <pc:sldMk cId="2617288208" sldId="308"/>
        </pc:sldMkLst>
      </pc:sldChg>
      <pc:sldChg chg="modSp del mod">
        <pc:chgData name="Andrea Mazzini (Nokia)" userId="f1211406-0d6c-4714-b16e-a1a1af34d4da" providerId="ADAL" clId="{C1751DE8-47A7-41B2-AE01-ADA73D417315}" dt="2024-02-22T15:21:51.143" v="2548" actId="47"/>
        <pc:sldMkLst>
          <pc:docMk/>
          <pc:sldMk cId="4271878319" sldId="1649"/>
        </pc:sldMkLst>
        <pc:spChg chg="mod">
          <ac:chgData name="Andrea Mazzini (Nokia)" userId="f1211406-0d6c-4714-b16e-a1a1af34d4da" providerId="ADAL" clId="{C1751DE8-47A7-41B2-AE01-ADA73D417315}" dt="2024-02-22T15:14:28.739" v="2192" actId="6549"/>
          <ac:spMkLst>
            <pc:docMk/>
            <pc:sldMk cId="4271878319" sldId="1649"/>
            <ac:spMk id="4" creationId="{4876FB24-6BAB-4821-960F-FFB528338D7E}"/>
          </ac:spMkLst>
        </pc:spChg>
      </pc:sldChg>
      <pc:sldChg chg="del">
        <pc:chgData name="Andrea Mazzini (Nokia)" userId="f1211406-0d6c-4714-b16e-a1a1af34d4da" providerId="ADAL" clId="{C1751DE8-47A7-41B2-AE01-ADA73D417315}" dt="2024-02-22T11:59:06.973" v="196" actId="47"/>
        <pc:sldMkLst>
          <pc:docMk/>
          <pc:sldMk cId="2042131473" sldId="1651"/>
        </pc:sldMkLst>
      </pc:sldChg>
      <pc:sldChg chg="add del">
        <pc:chgData name="Andrea Mazzini (Nokia)" userId="f1211406-0d6c-4714-b16e-a1a1af34d4da" providerId="ADAL" clId="{C1751DE8-47A7-41B2-AE01-ADA73D417315}" dt="2024-02-22T11:59:54.023" v="211" actId="47"/>
        <pc:sldMkLst>
          <pc:docMk/>
          <pc:sldMk cId="1872951020" sldId="1653"/>
        </pc:sldMkLst>
      </pc:sldChg>
      <pc:sldChg chg="del">
        <pc:chgData name="Andrea Mazzini (Nokia)" userId="f1211406-0d6c-4714-b16e-a1a1af34d4da" providerId="ADAL" clId="{C1751DE8-47A7-41B2-AE01-ADA73D417315}" dt="2024-02-22T11:55:38.812" v="175" actId="47"/>
        <pc:sldMkLst>
          <pc:docMk/>
          <pc:sldMk cId="2946195398" sldId="1654"/>
        </pc:sldMkLst>
      </pc:sldChg>
      <pc:sldChg chg="del">
        <pc:chgData name="Andrea Mazzini (Nokia)" userId="f1211406-0d6c-4714-b16e-a1a1af34d4da" providerId="ADAL" clId="{C1751DE8-47A7-41B2-AE01-ADA73D417315}" dt="2024-02-22T11:59:29.138" v="206" actId="47"/>
        <pc:sldMkLst>
          <pc:docMk/>
          <pc:sldMk cId="233942969" sldId="1655"/>
        </pc:sldMkLst>
      </pc:sldChg>
      <pc:sldChg chg="modSp mod">
        <pc:chgData name="Andrea Mazzini (Nokia)" userId="f1211406-0d6c-4714-b16e-a1a1af34d4da" providerId="ADAL" clId="{C1751DE8-47A7-41B2-AE01-ADA73D417315}" dt="2024-02-23T15:58:18.983" v="4221" actId="1036"/>
        <pc:sldMkLst>
          <pc:docMk/>
          <pc:sldMk cId="2838118423" sldId="1658"/>
        </pc:sldMkLst>
        <pc:spChg chg="mod">
          <ac:chgData name="Andrea Mazzini (Nokia)" userId="f1211406-0d6c-4714-b16e-a1a1af34d4da" providerId="ADAL" clId="{C1751DE8-47A7-41B2-AE01-ADA73D417315}" dt="2024-02-23T15:58:18.983" v="4221" actId="1036"/>
          <ac:spMkLst>
            <pc:docMk/>
            <pc:sldMk cId="2838118423" sldId="1658"/>
            <ac:spMk id="4" creationId="{4876FB24-6BAB-4821-960F-FFB528338D7E}"/>
          </ac:spMkLst>
        </pc:spChg>
        <pc:spChg chg="mod">
          <ac:chgData name="Andrea Mazzini (Nokia)" userId="f1211406-0d6c-4714-b16e-a1a1af34d4da" providerId="ADAL" clId="{C1751DE8-47A7-41B2-AE01-ADA73D417315}" dt="2024-02-23T13:06:41.271" v="3182" actId="20577"/>
          <ac:spMkLst>
            <pc:docMk/>
            <pc:sldMk cId="2838118423" sldId="1658"/>
            <ac:spMk id="5" creationId="{2896EB24-59B6-4330-9FF0-04C3D550D507}"/>
          </ac:spMkLst>
        </pc:spChg>
      </pc:sldChg>
      <pc:sldChg chg="del">
        <pc:chgData name="Andrea Mazzini (Nokia)" userId="f1211406-0d6c-4714-b16e-a1a1af34d4da" providerId="ADAL" clId="{C1751DE8-47A7-41B2-AE01-ADA73D417315}" dt="2024-02-22T11:59:11.867" v="198" actId="47"/>
        <pc:sldMkLst>
          <pc:docMk/>
          <pc:sldMk cId="2354854106" sldId="1659"/>
        </pc:sldMkLst>
      </pc:sldChg>
      <pc:sldChg chg="del">
        <pc:chgData name="Andrea Mazzini (Nokia)" userId="f1211406-0d6c-4714-b16e-a1a1af34d4da" providerId="ADAL" clId="{C1751DE8-47A7-41B2-AE01-ADA73D417315}" dt="2024-02-22T11:59:12.628" v="199" actId="47"/>
        <pc:sldMkLst>
          <pc:docMk/>
          <pc:sldMk cId="421646468" sldId="1660"/>
        </pc:sldMkLst>
      </pc:sldChg>
      <pc:sldChg chg="del">
        <pc:chgData name="Andrea Mazzini (Nokia)" userId="f1211406-0d6c-4714-b16e-a1a1af34d4da" providerId="ADAL" clId="{C1751DE8-47A7-41B2-AE01-ADA73D417315}" dt="2024-02-22T12:00:44.556" v="212" actId="47"/>
        <pc:sldMkLst>
          <pc:docMk/>
          <pc:sldMk cId="1429661991" sldId="1661"/>
        </pc:sldMkLst>
      </pc:sldChg>
      <pc:sldChg chg="del">
        <pc:chgData name="Andrea Mazzini (Nokia)" userId="f1211406-0d6c-4714-b16e-a1a1af34d4da" providerId="ADAL" clId="{C1751DE8-47A7-41B2-AE01-ADA73D417315}" dt="2024-02-22T12:00:47.506" v="213" actId="47"/>
        <pc:sldMkLst>
          <pc:docMk/>
          <pc:sldMk cId="3798017550" sldId="1662"/>
        </pc:sldMkLst>
      </pc:sldChg>
      <pc:sldChg chg="del">
        <pc:chgData name="Andrea Mazzini (Nokia)" userId="f1211406-0d6c-4714-b16e-a1a1af34d4da" providerId="ADAL" clId="{C1751DE8-47A7-41B2-AE01-ADA73D417315}" dt="2024-02-22T12:00:49.143" v="214" actId="47"/>
        <pc:sldMkLst>
          <pc:docMk/>
          <pc:sldMk cId="2637577606" sldId="1663"/>
        </pc:sldMkLst>
      </pc:sldChg>
      <pc:sldChg chg="del">
        <pc:chgData name="Andrea Mazzini (Nokia)" userId="f1211406-0d6c-4714-b16e-a1a1af34d4da" providerId="ADAL" clId="{C1751DE8-47A7-41B2-AE01-ADA73D417315}" dt="2024-02-22T11:57:04.602" v="179" actId="47"/>
        <pc:sldMkLst>
          <pc:docMk/>
          <pc:sldMk cId="3866446601" sldId="1664"/>
        </pc:sldMkLst>
      </pc:sldChg>
      <pc:sldChg chg="del">
        <pc:chgData name="Andrea Mazzini (Nokia)" userId="f1211406-0d6c-4714-b16e-a1a1af34d4da" providerId="ADAL" clId="{C1751DE8-47A7-41B2-AE01-ADA73D417315}" dt="2024-02-22T11:57:56.087" v="186" actId="47"/>
        <pc:sldMkLst>
          <pc:docMk/>
          <pc:sldMk cId="3579568261" sldId="1666"/>
        </pc:sldMkLst>
      </pc:sldChg>
      <pc:sldChg chg="del">
        <pc:chgData name="Andrea Mazzini (Nokia)" userId="f1211406-0d6c-4714-b16e-a1a1af34d4da" providerId="ADAL" clId="{C1751DE8-47A7-41B2-AE01-ADA73D417315}" dt="2024-02-22T11:58:05.461" v="188" actId="47"/>
        <pc:sldMkLst>
          <pc:docMk/>
          <pc:sldMk cId="2987087995" sldId="1667"/>
        </pc:sldMkLst>
      </pc:sldChg>
      <pc:sldChg chg="del">
        <pc:chgData name="Andrea Mazzini (Nokia)" userId="f1211406-0d6c-4714-b16e-a1a1af34d4da" providerId="ADAL" clId="{C1751DE8-47A7-41B2-AE01-ADA73D417315}" dt="2024-02-22T11:58:06.576" v="189" actId="47"/>
        <pc:sldMkLst>
          <pc:docMk/>
          <pc:sldMk cId="333578931" sldId="1668"/>
        </pc:sldMkLst>
      </pc:sldChg>
      <pc:sldChg chg="del">
        <pc:chgData name="Andrea Mazzini (Nokia)" userId="f1211406-0d6c-4714-b16e-a1a1af34d4da" providerId="ADAL" clId="{C1751DE8-47A7-41B2-AE01-ADA73D417315}" dt="2024-02-22T11:59:15.156" v="202" actId="47"/>
        <pc:sldMkLst>
          <pc:docMk/>
          <pc:sldMk cId="1612940725" sldId="1669"/>
        </pc:sldMkLst>
      </pc:sldChg>
      <pc:sldChg chg="del">
        <pc:chgData name="Andrea Mazzini (Nokia)" userId="f1211406-0d6c-4714-b16e-a1a1af34d4da" providerId="ADAL" clId="{C1751DE8-47A7-41B2-AE01-ADA73D417315}" dt="2024-02-22T11:58:10.477" v="191" actId="47"/>
        <pc:sldMkLst>
          <pc:docMk/>
          <pc:sldMk cId="2671918744" sldId="1670"/>
        </pc:sldMkLst>
      </pc:sldChg>
      <pc:sldChg chg="del">
        <pc:chgData name="Andrea Mazzini (Nokia)" userId="f1211406-0d6c-4714-b16e-a1a1af34d4da" providerId="ADAL" clId="{C1751DE8-47A7-41B2-AE01-ADA73D417315}" dt="2024-02-22T11:59:22.332" v="204" actId="47"/>
        <pc:sldMkLst>
          <pc:docMk/>
          <pc:sldMk cId="2242694070" sldId="1671"/>
        </pc:sldMkLst>
      </pc:sldChg>
      <pc:sldChg chg="del">
        <pc:chgData name="Andrea Mazzini (Nokia)" userId="f1211406-0d6c-4714-b16e-a1a1af34d4da" providerId="ADAL" clId="{C1751DE8-47A7-41B2-AE01-ADA73D417315}" dt="2024-02-22T11:58:52.983" v="192" actId="47"/>
        <pc:sldMkLst>
          <pc:docMk/>
          <pc:sldMk cId="4226981433" sldId="1672"/>
        </pc:sldMkLst>
      </pc:sldChg>
      <pc:sldChg chg="del">
        <pc:chgData name="Andrea Mazzini (Nokia)" userId="f1211406-0d6c-4714-b16e-a1a1af34d4da" providerId="ADAL" clId="{C1751DE8-47A7-41B2-AE01-ADA73D417315}" dt="2024-02-22T11:59:14.411" v="201" actId="47"/>
        <pc:sldMkLst>
          <pc:docMk/>
          <pc:sldMk cId="2615172053" sldId="1676"/>
        </pc:sldMkLst>
      </pc:sldChg>
      <pc:sldChg chg="del">
        <pc:chgData name="Andrea Mazzini (Nokia)" userId="f1211406-0d6c-4714-b16e-a1a1af34d4da" providerId="ADAL" clId="{C1751DE8-47A7-41B2-AE01-ADA73D417315}" dt="2024-02-22T12:01:23.773" v="221" actId="47"/>
        <pc:sldMkLst>
          <pc:docMk/>
          <pc:sldMk cId="74912150" sldId="1677"/>
        </pc:sldMkLst>
      </pc:sldChg>
      <pc:sldChg chg="del">
        <pc:chgData name="Andrea Mazzini (Nokia)" userId="f1211406-0d6c-4714-b16e-a1a1af34d4da" providerId="ADAL" clId="{C1751DE8-47A7-41B2-AE01-ADA73D417315}" dt="2024-02-22T11:59:16.029" v="203" actId="47"/>
        <pc:sldMkLst>
          <pc:docMk/>
          <pc:sldMk cId="1394137754" sldId="1678"/>
        </pc:sldMkLst>
      </pc:sldChg>
      <pc:sldChg chg="del">
        <pc:chgData name="Andrea Mazzini (Nokia)" userId="f1211406-0d6c-4714-b16e-a1a1af34d4da" providerId="ADAL" clId="{C1751DE8-47A7-41B2-AE01-ADA73D417315}" dt="2024-02-22T12:00:50.891" v="215" actId="47"/>
        <pc:sldMkLst>
          <pc:docMk/>
          <pc:sldMk cId="1412623801" sldId="1679"/>
        </pc:sldMkLst>
      </pc:sldChg>
      <pc:sldChg chg="del">
        <pc:chgData name="Andrea Mazzini (Nokia)" userId="f1211406-0d6c-4714-b16e-a1a1af34d4da" providerId="ADAL" clId="{C1751DE8-47A7-41B2-AE01-ADA73D417315}" dt="2024-02-22T12:00:51.777" v="216" actId="47"/>
        <pc:sldMkLst>
          <pc:docMk/>
          <pc:sldMk cId="226124413" sldId="1680"/>
        </pc:sldMkLst>
      </pc:sldChg>
      <pc:sldChg chg="add del">
        <pc:chgData name="Andrea Mazzini (Nokia)" userId="f1211406-0d6c-4714-b16e-a1a1af34d4da" providerId="ADAL" clId="{C1751DE8-47A7-41B2-AE01-ADA73D417315}" dt="2024-02-22T12:01:21.680" v="220" actId="47"/>
        <pc:sldMkLst>
          <pc:docMk/>
          <pc:sldMk cId="2600082618" sldId="1682"/>
        </pc:sldMkLst>
      </pc:sldChg>
      <pc:sldChg chg="del">
        <pc:chgData name="Andrea Mazzini (Nokia)" userId="f1211406-0d6c-4714-b16e-a1a1af34d4da" providerId="ADAL" clId="{C1751DE8-47A7-41B2-AE01-ADA73D417315}" dt="2024-02-22T11:59:13.416" v="200" actId="47"/>
        <pc:sldMkLst>
          <pc:docMk/>
          <pc:sldMk cId="3037121990" sldId="1683"/>
        </pc:sldMkLst>
      </pc:sldChg>
      <pc:sldChg chg="del">
        <pc:chgData name="Andrea Mazzini (Nokia)" userId="f1211406-0d6c-4714-b16e-a1a1af34d4da" providerId="ADAL" clId="{C1751DE8-47A7-41B2-AE01-ADA73D417315}" dt="2024-02-22T11:59:47.149" v="209" actId="47"/>
        <pc:sldMkLst>
          <pc:docMk/>
          <pc:sldMk cId="58723096" sldId="1687"/>
        </pc:sldMkLst>
      </pc:sldChg>
      <pc:sldChg chg="del">
        <pc:chgData name="Andrea Mazzini (Nokia)" userId="f1211406-0d6c-4714-b16e-a1a1af34d4da" providerId="ADAL" clId="{C1751DE8-47A7-41B2-AE01-ADA73D417315}" dt="2024-02-22T11:59:27.083" v="205" actId="47"/>
        <pc:sldMkLst>
          <pc:docMk/>
          <pc:sldMk cId="459197970" sldId="1689"/>
        </pc:sldMkLst>
      </pc:sldChg>
      <pc:sldChg chg="del">
        <pc:chgData name="Andrea Mazzini (Nokia)" userId="f1211406-0d6c-4714-b16e-a1a1af34d4da" providerId="ADAL" clId="{C1751DE8-47A7-41B2-AE01-ADA73D417315}" dt="2024-02-22T11:57:26.535" v="181" actId="47"/>
        <pc:sldMkLst>
          <pc:docMk/>
          <pc:sldMk cId="407196400" sldId="1690"/>
        </pc:sldMkLst>
      </pc:sldChg>
      <pc:sldChg chg="del">
        <pc:chgData name="Andrea Mazzini (Nokia)" userId="f1211406-0d6c-4714-b16e-a1a1af34d4da" providerId="ADAL" clId="{C1751DE8-47A7-41B2-AE01-ADA73D417315}" dt="2024-02-22T12:00:58.026" v="217" actId="47"/>
        <pc:sldMkLst>
          <pc:docMk/>
          <pc:sldMk cId="1257933895" sldId="1691"/>
        </pc:sldMkLst>
      </pc:sldChg>
      <pc:sldChg chg="del">
        <pc:chgData name="Andrea Mazzini (Nokia)" userId="f1211406-0d6c-4714-b16e-a1a1af34d4da" providerId="ADAL" clId="{C1751DE8-47A7-41B2-AE01-ADA73D417315}" dt="2024-02-22T11:59:10.876" v="197" actId="47"/>
        <pc:sldMkLst>
          <pc:docMk/>
          <pc:sldMk cId="3196616302" sldId="1692"/>
        </pc:sldMkLst>
      </pc:sldChg>
      <pc:sldChg chg="del">
        <pc:chgData name="Andrea Mazzini (Nokia)" userId="f1211406-0d6c-4714-b16e-a1a1af34d4da" providerId="ADAL" clId="{C1751DE8-47A7-41B2-AE01-ADA73D417315}" dt="2024-02-22T11:58:58.480" v="194" actId="47"/>
        <pc:sldMkLst>
          <pc:docMk/>
          <pc:sldMk cId="2224090842" sldId="1693"/>
        </pc:sldMkLst>
      </pc:sldChg>
      <pc:sldChg chg="del">
        <pc:chgData name="Andrea Mazzini (Nokia)" userId="f1211406-0d6c-4714-b16e-a1a1af34d4da" providerId="ADAL" clId="{C1751DE8-47A7-41B2-AE01-ADA73D417315}" dt="2024-02-22T11:45:44.761" v="6" actId="47"/>
        <pc:sldMkLst>
          <pc:docMk/>
          <pc:sldMk cId="1291229955" sldId="1694"/>
        </pc:sldMkLst>
      </pc:sldChg>
      <pc:sldChg chg="del">
        <pc:chgData name="Andrea Mazzini (Nokia)" userId="f1211406-0d6c-4714-b16e-a1a1af34d4da" providerId="ADAL" clId="{C1751DE8-47A7-41B2-AE01-ADA73D417315}" dt="2024-02-22T11:58:55.077" v="193" actId="47"/>
        <pc:sldMkLst>
          <pc:docMk/>
          <pc:sldMk cId="4280054768" sldId="1695"/>
        </pc:sldMkLst>
      </pc:sldChg>
      <pc:sldChg chg="del">
        <pc:chgData name="Andrea Mazzini (Nokia)" userId="f1211406-0d6c-4714-b16e-a1a1af34d4da" providerId="ADAL" clId="{C1751DE8-47A7-41B2-AE01-ADA73D417315}" dt="2024-02-22T11:59:02.117" v="195" actId="47"/>
        <pc:sldMkLst>
          <pc:docMk/>
          <pc:sldMk cId="1769366898" sldId="1696"/>
        </pc:sldMkLst>
      </pc:sldChg>
      <pc:sldChg chg="del">
        <pc:chgData name="Andrea Mazzini (Nokia)" userId="f1211406-0d6c-4714-b16e-a1a1af34d4da" providerId="ADAL" clId="{C1751DE8-47A7-41B2-AE01-ADA73D417315}" dt="2024-02-22T11:56:35.200" v="177" actId="2696"/>
        <pc:sldMkLst>
          <pc:docMk/>
          <pc:sldMk cId="4125279081" sldId="1697"/>
        </pc:sldMkLst>
      </pc:sldChg>
      <pc:sldChg chg="modSp mod">
        <pc:chgData name="Andrea Mazzini (Nokia)" userId="f1211406-0d6c-4714-b16e-a1a1af34d4da" providerId="ADAL" clId="{C1751DE8-47A7-41B2-AE01-ADA73D417315}" dt="2024-02-23T15:58:23.164" v="4225" actId="1035"/>
        <pc:sldMkLst>
          <pc:docMk/>
          <pc:sldMk cId="2704214729" sldId="1700"/>
        </pc:sldMkLst>
        <pc:spChg chg="mod">
          <ac:chgData name="Andrea Mazzini (Nokia)" userId="f1211406-0d6c-4714-b16e-a1a1af34d4da" providerId="ADAL" clId="{C1751DE8-47A7-41B2-AE01-ADA73D417315}" dt="2024-02-23T13:06:33.617" v="3176" actId="20577"/>
          <ac:spMkLst>
            <pc:docMk/>
            <pc:sldMk cId="2704214729" sldId="1700"/>
            <ac:spMk id="5" creationId="{2896EB24-59B6-4330-9FF0-04C3D550D507}"/>
          </ac:spMkLst>
        </pc:spChg>
        <pc:spChg chg="mod">
          <ac:chgData name="Andrea Mazzini (Nokia)" userId="f1211406-0d6c-4714-b16e-a1a1af34d4da" providerId="ADAL" clId="{C1751DE8-47A7-41B2-AE01-ADA73D417315}" dt="2024-02-23T15:58:23.164" v="4225" actId="1035"/>
          <ac:spMkLst>
            <pc:docMk/>
            <pc:sldMk cId="2704214729" sldId="1700"/>
            <ac:spMk id="6" creationId="{3F48DD0D-0EF8-4053-BA96-9568EF559527}"/>
          </ac:spMkLst>
        </pc:spChg>
      </pc:sldChg>
      <pc:sldChg chg="del">
        <pc:chgData name="Andrea Mazzini (Nokia)" userId="f1211406-0d6c-4714-b16e-a1a1af34d4da" providerId="ADAL" clId="{C1751DE8-47A7-41B2-AE01-ADA73D417315}" dt="2024-02-22T11:45:35.032" v="0" actId="47"/>
        <pc:sldMkLst>
          <pc:docMk/>
          <pc:sldMk cId="4286615063" sldId="1702"/>
        </pc:sldMkLst>
      </pc:sldChg>
      <pc:sldChg chg="del">
        <pc:chgData name="Andrea Mazzini (Nokia)" userId="f1211406-0d6c-4714-b16e-a1a1af34d4da" providerId="ADAL" clId="{C1751DE8-47A7-41B2-AE01-ADA73D417315}" dt="2024-02-22T11:58:07.678" v="190" actId="47"/>
        <pc:sldMkLst>
          <pc:docMk/>
          <pc:sldMk cId="654582319" sldId="1705"/>
        </pc:sldMkLst>
      </pc:sldChg>
      <pc:sldChg chg="del">
        <pc:chgData name="Andrea Mazzini (Nokia)" userId="f1211406-0d6c-4714-b16e-a1a1af34d4da" providerId="ADAL" clId="{C1751DE8-47A7-41B2-AE01-ADA73D417315}" dt="2024-02-22T11:45:52.791" v="7" actId="47"/>
        <pc:sldMkLst>
          <pc:docMk/>
          <pc:sldMk cId="3238953369" sldId="1708"/>
        </pc:sldMkLst>
      </pc:sldChg>
      <pc:sldChg chg="del">
        <pc:chgData name="Andrea Mazzini (Nokia)" userId="f1211406-0d6c-4714-b16e-a1a1af34d4da" providerId="ADAL" clId="{C1751DE8-47A7-41B2-AE01-ADA73D417315}" dt="2024-02-22T11:46:23.299" v="10" actId="47"/>
        <pc:sldMkLst>
          <pc:docMk/>
          <pc:sldMk cId="3222292213" sldId="1711"/>
        </pc:sldMkLst>
      </pc:sldChg>
      <pc:sldChg chg="del">
        <pc:chgData name="Andrea Mazzini (Nokia)" userId="f1211406-0d6c-4714-b16e-a1a1af34d4da" providerId="ADAL" clId="{C1751DE8-47A7-41B2-AE01-ADA73D417315}" dt="2024-02-22T11:46:24.059" v="11" actId="47"/>
        <pc:sldMkLst>
          <pc:docMk/>
          <pc:sldMk cId="180257748" sldId="1713"/>
        </pc:sldMkLst>
      </pc:sldChg>
      <pc:sldChg chg="del">
        <pc:chgData name="Andrea Mazzini (Nokia)" userId="f1211406-0d6c-4714-b16e-a1a1af34d4da" providerId="ADAL" clId="{C1751DE8-47A7-41B2-AE01-ADA73D417315}" dt="2024-02-22T11:46:24.471" v="12" actId="47"/>
        <pc:sldMkLst>
          <pc:docMk/>
          <pc:sldMk cId="3207866806" sldId="1714"/>
        </pc:sldMkLst>
      </pc:sldChg>
      <pc:sldChg chg="del">
        <pc:chgData name="Andrea Mazzini (Nokia)" userId="f1211406-0d6c-4714-b16e-a1a1af34d4da" providerId="ADAL" clId="{C1751DE8-47A7-41B2-AE01-ADA73D417315}" dt="2024-02-22T15:19:39.968" v="2535" actId="2696"/>
        <pc:sldMkLst>
          <pc:docMk/>
          <pc:sldMk cId="3136416278" sldId="1715"/>
        </pc:sldMkLst>
      </pc:sldChg>
      <pc:sldChg chg="modSp mod ord">
        <pc:chgData name="Andrea Mazzini (Nokia)" userId="f1211406-0d6c-4714-b16e-a1a1af34d4da" providerId="ADAL" clId="{C1751DE8-47A7-41B2-AE01-ADA73D417315}" dt="2024-02-23T17:17:04.013" v="4315" actId="20577"/>
        <pc:sldMkLst>
          <pc:docMk/>
          <pc:sldMk cId="1836127840" sldId="1716"/>
        </pc:sldMkLst>
        <pc:spChg chg="mod">
          <ac:chgData name="Andrea Mazzini (Nokia)" userId="f1211406-0d6c-4714-b16e-a1a1af34d4da" providerId="ADAL" clId="{C1751DE8-47A7-41B2-AE01-ADA73D417315}" dt="2024-02-23T17:17:04.013" v="4315" actId="20577"/>
          <ac:spMkLst>
            <pc:docMk/>
            <pc:sldMk cId="1836127840" sldId="1716"/>
            <ac:spMk id="4" creationId="{ADC1A8AF-1E7B-4966-B524-035311D11441}"/>
          </ac:spMkLst>
        </pc:spChg>
      </pc:sldChg>
      <pc:sldChg chg="del">
        <pc:chgData name="Andrea Mazzini (Nokia)" userId="f1211406-0d6c-4714-b16e-a1a1af34d4da" providerId="ADAL" clId="{C1751DE8-47A7-41B2-AE01-ADA73D417315}" dt="2024-02-22T11:46:22.563" v="9" actId="47"/>
        <pc:sldMkLst>
          <pc:docMk/>
          <pc:sldMk cId="725759931" sldId="1717"/>
        </pc:sldMkLst>
      </pc:sldChg>
      <pc:sldChg chg="del">
        <pc:chgData name="Andrea Mazzini (Nokia)" userId="f1211406-0d6c-4714-b16e-a1a1af34d4da" providerId="ADAL" clId="{C1751DE8-47A7-41B2-AE01-ADA73D417315}" dt="2024-02-22T11:57:28.842" v="182" actId="47"/>
        <pc:sldMkLst>
          <pc:docMk/>
          <pc:sldMk cId="2235052325" sldId="1719"/>
        </pc:sldMkLst>
      </pc:sldChg>
      <pc:sldChg chg="del">
        <pc:chgData name="Andrea Mazzini (Nokia)" userId="f1211406-0d6c-4714-b16e-a1a1af34d4da" providerId="ADAL" clId="{C1751DE8-47A7-41B2-AE01-ADA73D417315}" dt="2024-02-22T11:57:23.339" v="180" actId="47"/>
        <pc:sldMkLst>
          <pc:docMk/>
          <pc:sldMk cId="3073774277" sldId="1721"/>
        </pc:sldMkLst>
      </pc:sldChg>
      <pc:sldChg chg="del">
        <pc:chgData name="Andrea Mazzini (Nokia)" userId="f1211406-0d6c-4714-b16e-a1a1af34d4da" providerId="ADAL" clId="{C1751DE8-47A7-41B2-AE01-ADA73D417315}" dt="2024-02-22T11:57:36.312" v="184" actId="47"/>
        <pc:sldMkLst>
          <pc:docMk/>
          <pc:sldMk cId="2496103337" sldId="1722"/>
        </pc:sldMkLst>
      </pc:sldChg>
      <pc:sldChg chg="del">
        <pc:chgData name="Andrea Mazzini (Nokia)" userId="f1211406-0d6c-4714-b16e-a1a1af34d4da" providerId="ADAL" clId="{C1751DE8-47A7-41B2-AE01-ADA73D417315}" dt="2024-02-22T11:57:53.013" v="185" actId="47"/>
        <pc:sldMkLst>
          <pc:docMk/>
          <pc:sldMk cId="1846321106" sldId="1724"/>
        </pc:sldMkLst>
      </pc:sldChg>
      <pc:sldChg chg="del">
        <pc:chgData name="Andrea Mazzini (Nokia)" userId="f1211406-0d6c-4714-b16e-a1a1af34d4da" providerId="ADAL" clId="{C1751DE8-47A7-41B2-AE01-ADA73D417315}" dt="2024-02-22T11:57:31.773" v="183" actId="47"/>
        <pc:sldMkLst>
          <pc:docMk/>
          <pc:sldMk cId="3805842196" sldId="1781"/>
        </pc:sldMkLst>
      </pc:sldChg>
      <pc:sldChg chg="del">
        <pc:chgData name="Andrea Mazzini (Nokia)" userId="f1211406-0d6c-4714-b16e-a1a1af34d4da" providerId="ADAL" clId="{C1751DE8-47A7-41B2-AE01-ADA73D417315}" dt="2024-02-22T11:46:19.526" v="8" actId="47"/>
        <pc:sldMkLst>
          <pc:docMk/>
          <pc:sldMk cId="472222249" sldId="1785"/>
        </pc:sldMkLst>
      </pc:sldChg>
      <pc:sldChg chg="del">
        <pc:chgData name="Andrea Mazzini (Nokia)" userId="f1211406-0d6c-4714-b16e-a1a1af34d4da" providerId="ADAL" clId="{C1751DE8-47A7-41B2-AE01-ADA73D417315}" dt="2024-02-22T11:58:02.943" v="187" actId="47"/>
        <pc:sldMkLst>
          <pc:docMk/>
          <pc:sldMk cId="1424757215" sldId="1810"/>
        </pc:sldMkLst>
      </pc:sldChg>
      <pc:sldChg chg="modSp del mod">
        <pc:chgData name="Andrea Mazzini (Nokia)" userId="f1211406-0d6c-4714-b16e-a1a1af34d4da" providerId="ADAL" clId="{C1751DE8-47A7-41B2-AE01-ADA73D417315}" dt="2024-02-22T15:20:20.109" v="2543" actId="2696"/>
        <pc:sldMkLst>
          <pc:docMk/>
          <pc:sldMk cId="4167052555" sldId="1811"/>
        </pc:sldMkLst>
        <pc:spChg chg="mod">
          <ac:chgData name="Andrea Mazzini (Nokia)" userId="f1211406-0d6c-4714-b16e-a1a1af34d4da" providerId="ADAL" clId="{C1751DE8-47A7-41B2-AE01-ADA73D417315}" dt="2024-02-22T15:20:07.618" v="2538" actId="21"/>
          <ac:spMkLst>
            <pc:docMk/>
            <pc:sldMk cId="4167052555" sldId="1811"/>
            <ac:spMk id="4" creationId="{FB59A004-4757-40F8-AC5F-C1E98F48F487}"/>
          </ac:spMkLst>
        </pc:spChg>
      </pc:sldChg>
      <pc:sldChg chg="del">
        <pc:chgData name="Andrea Mazzini (Nokia)" userId="f1211406-0d6c-4714-b16e-a1a1af34d4da" providerId="ADAL" clId="{C1751DE8-47A7-41B2-AE01-ADA73D417315}" dt="2024-02-22T11:56:27.176" v="176" actId="2696"/>
        <pc:sldMkLst>
          <pc:docMk/>
          <pc:sldMk cId="947314434" sldId="1812"/>
        </pc:sldMkLst>
      </pc:sldChg>
      <pc:sldChg chg="del">
        <pc:chgData name="Andrea Mazzini (Nokia)" userId="f1211406-0d6c-4714-b16e-a1a1af34d4da" providerId="ADAL" clId="{C1751DE8-47A7-41B2-AE01-ADA73D417315}" dt="2024-02-22T11:46:26.364" v="13" actId="47"/>
        <pc:sldMkLst>
          <pc:docMk/>
          <pc:sldMk cId="324220760" sldId="1815"/>
        </pc:sldMkLst>
      </pc:sldChg>
      <pc:sldChg chg="del">
        <pc:chgData name="Andrea Mazzini (Nokia)" userId="f1211406-0d6c-4714-b16e-a1a1af34d4da" providerId="ADAL" clId="{C1751DE8-47A7-41B2-AE01-ADA73D417315}" dt="2024-02-22T11:56:58.690" v="178" actId="2696"/>
        <pc:sldMkLst>
          <pc:docMk/>
          <pc:sldMk cId="3628507753" sldId="1816"/>
        </pc:sldMkLst>
      </pc:sldChg>
      <pc:sldChg chg="del">
        <pc:chgData name="Andrea Mazzini (Nokia)" userId="f1211406-0d6c-4714-b16e-a1a1af34d4da" providerId="ADAL" clId="{C1751DE8-47A7-41B2-AE01-ADA73D417315}" dt="2024-02-22T11:45:36.578" v="1" actId="47"/>
        <pc:sldMkLst>
          <pc:docMk/>
          <pc:sldMk cId="3333759920" sldId="1817"/>
        </pc:sldMkLst>
      </pc:sldChg>
      <pc:sldChg chg="del">
        <pc:chgData name="Andrea Mazzini (Nokia)" userId="f1211406-0d6c-4714-b16e-a1a1af34d4da" providerId="ADAL" clId="{C1751DE8-47A7-41B2-AE01-ADA73D417315}" dt="2024-02-22T11:45:37.639" v="2" actId="47"/>
        <pc:sldMkLst>
          <pc:docMk/>
          <pc:sldMk cId="3946889816" sldId="1818"/>
        </pc:sldMkLst>
      </pc:sldChg>
      <pc:sldChg chg="del">
        <pc:chgData name="Andrea Mazzini (Nokia)" userId="f1211406-0d6c-4714-b16e-a1a1af34d4da" providerId="ADAL" clId="{C1751DE8-47A7-41B2-AE01-ADA73D417315}" dt="2024-02-22T11:45:39.760" v="5" actId="47"/>
        <pc:sldMkLst>
          <pc:docMk/>
          <pc:sldMk cId="531745025" sldId="1819"/>
        </pc:sldMkLst>
      </pc:sldChg>
      <pc:sldChg chg="del">
        <pc:chgData name="Andrea Mazzini (Nokia)" userId="f1211406-0d6c-4714-b16e-a1a1af34d4da" providerId="ADAL" clId="{C1751DE8-47A7-41B2-AE01-ADA73D417315}" dt="2024-02-22T11:45:38.239" v="3" actId="47"/>
        <pc:sldMkLst>
          <pc:docMk/>
          <pc:sldMk cId="1506647795" sldId="1820"/>
        </pc:sldMkLst>
      </pc:sldChg>
      <pc:sldChg chg="del">
        <pc:chgData name="Andrea Mazzini (Nokia)" userId="f1211406-0d6c-4714-b16e-a1a1af34d4da" providerId="ADAL" clId="{C1751DE8-47A7-41B2-AE01-ADA73D417315}" dt="2024-02-22T11:45:38.768" v="4" actId="47"/>
        <pc:sldMkLst>
          <pc:docMk/>
          <pc:sldMk cId="794808786" sldId="1821"/>
        </pc:sldMkLst>
      </pc:sldChg>
      <pc:sldChg chg="modSp mod">
        <pc:chgData name="Andrea Mazzini (Nokia)" userId="f1211406-0d6c-4714-b16e-a1a1af34d4da" providerId="ADAL" clId="{C1751DE8-47A7-41B2-AE01-ADA73D417315}" dt="2024-02-23T17:13:07.926" v="4226" actId="20577"/>
        <pc:sldMkLst>
          <pc:docMk/>
          <pc:sldMk cId="940642341" sldId="1822"/>
        </pc:sldMkLst>
        <pc:spChg chg="mod">
          <ac:chgData name="Andrea Mazzini (Nokia)" userId="f1211406-0d6c-4714-b16e-a1a1af34d4da" providerId="ADAL" clId="{C1751DE8-47A7-41B2-AE01-ADA73D417315}" dt="2024-02-23T15:20:40.815" v="3607" actId="20577"/>
          <ac:spMkLst>
            <pc:docMk/>
            <pc:sldMk cId="940642341" sldId="1822"/>
            <ac:spMk id="4" creationId="{4876FB24-6BAB-4821-960F-FFB528338D7E}"/>
          </ac:spMkLst>
        </pc:spChg>
        <pc:spChg chg="mod">
          <ac:chgData name="Andrea Mazzini (Nokia)" userId="f1211406-0d6c-4714-b16e-a1a1af34d4da" providerId="ADAL" clId="{C1751DE8-47A7-41B2-AE01-ADA73D417315}" dt="2024-02-23T17:13:07.926" v="4226" actId="20577"/>
          <ac:spMkLst>
            <pc:docMk/>
            <pc:sldMk cId="940642341" sldId="1822"/>
            <ac:spMk id="5" creationId="{2896EB24-59B6-4330-9FF0-04C3D550D507}"/>
          </ac:spMkLst>
        </pc:spChg>
      </pc:sldChg>
      <pc:sldChg chg="addSp delSp modSp add mod">
        <pc:chgData name="Andrea Mazzini (Nokia)" userId="f1211406-0d6c-4714-b16e-a1a1af34d4da" providerId="ADAL" clId="{C1751DE8-47A7-41B2-AE01-ADA73D417315}" dt="2024-02-23T17:14:23.075" v="4254" actId="20577"/>
        <pc:sldMkLst>
          <pc:docMk/>
          <pc:sldMk cId="3040818265" sldId="1823"/>
        </pc:sldMkLst>
        <pc:spChg chg="add mod">
          <ac:chgData name="Andrea Mazzini (Nokia)" userId="f1211406-0d6c-4714-b16e-a1a1af34d4da" providerId="ADAL" clId="{C1751DE8-47A7-41B2-AE01-ADA73D417315}" dt="2024-02-22T14:47:27.449" v="1400"/>
          <ac:spMkLst>
            <pc:docMk/>
            <pc:sldMk cId="3040818265" sldId="1823"/>
            <ac:spMk id="3" creationId="{BD2531D0-05C6-1BCF-9EDB-2CAD45DBC259}"/>
          </ac:spMkLst>
        </pc:spChg>
        <pc:spChg chg="mod">
          <ac:chgData name="Andrea Mazzini (Nokia)" userId="f1211406-0d6c-4714-b16e-a1a1af34d4da" providerId="ADAL" clId="{C1751DE8-47A7-41B2-AE01-ADA73D417315}" dt="2024-02-23T17:14:23.075" v="4254" actId="20577"/>
          <ac:spMkLst>
            <pc:docMk/>
            <pc:sldMk cId="3040818265" sldId="1823"/>
            <ac:spMk id="4" creationId="{4876FB24-6BAB-4821-960F-FFB528338D7E}"/>
          </ac:spMkLst>
        </pc:spChg>
        <pc:spChg chg="mod">
          <ac:chgData name="Andrea Mazzini (Nokia)" userId="f1211406-0d6c-4714-b16e-a1a1af34d4da" providerId="ADAL" clId="{C1751DE8-47A7-41B2-AE01-ADA73D417315}" dt="2024-02-23T17:13:55.724" v="4248" actId="6549"/>
          <ac:spMkLst>
            <pc:docMk/>
            <pc:sldMk cId="3040818265" sldId="1823"/>
            <ac:spMk id="5" creationId="{2896EB24-59B6-4330-9FF0-04C3D550D507}"/>
          </ac:spMkLst>
        </pc:spChg>
        <pc:spChg chg="add mod">
          <ac:chgData name="Andrea Mazzini (Nokia)" userId="f1211406-0d6c-4714-b16e-a1a1af34d4da" providerId="ADAL" clId="{C1751DE8-47A7-41B2-AE01-ADA73D417315}" dt="2024-02-22T14:47:27.449" v="1400"/>
          <ac:spMkLst>
            <pc:docMk/>
            <pc:sldMk cId="3040818265" sldId="1823"/>
            <ac:spMk id="6" creationId="{1FA8F4CB-875A-A5EB-1EE5-8891E44E4BEC}"/>
          </ac:spMkLst>
        </pc:spChg>
        <pc:spChg chg="add mod">
          <ac:chgData name="Andrea Mazzini (Nokia)" userId="f1211406-0d6c-4714-b16e-a1a1af34d4da" providerId="ADAL" clId="{C1751DE8-47A7-41B2-AE01-ADA73D417315}" dt="2024-02-22T14:47:41.771" v="1402"/>
          <ac:spMkLst>
            <pc:docMk/>
            <pc:sldMk cId="3040818265" sldId="1823"/>
            <ac:spMk id="8" creationId="{A240C44F-0FCA-9056-F496-C9D2FF8E701E}"/>
          </ac:spMkLst>
        </pc:spChg>
        <pc:spChg chg="add mod">
          <ac:chgData name="Andrea Mazzini (Nokia)" userId="f1211406-0d6c-4714-b16e-a1a1af34d4da" providerId="ADAL" clId="{C1751DE8-47A7-41B2-AE01-ADA73D417315}" dt="2024-02-22T14:47:41.771" v="1402"/>
          <ac:spMkLst>
            <pc:docMk/>
            <pc:sldMk cId="3040818265" sldId="1823"/>
            <ac:spMk id="9" creationId="{341D35EC-0377-4C1C-8F54-911CF94AA39B}"/>
          </ac:spMkLst>
        </pc:spChg>
        <pc:spChg chg="add del mod">
          <ac:chgData name="Andrea Mazzini (Nokia)" userId="f1211406-0d6c-4714-b16e-a1a1af34d4da" providerId="ADAL" clId="{C1751DE8-47A7-41B2-AE01-ADA73D417315}" dt="2024-02-22T14:48:58.462" v="1414" actId="478"/>
          <ac:spMkLst>
            <pc:docMk/>
            <pc:sldMk cId="3040818265" sldId="1823"/>
            <ac:spMk id="11" creationId="{3DA5603A-743D-7D3E-816B-5CB0A59C3279}"/>
          </ac:spMkLst>
        </pc:spChg>
        <pc:spChg chg="add del mod">
          <ac:chgData name="Andrea Mazzini (Nokia)" userId="f1211406-0d6c-4714-b16e-a1a1af34d4da" providerId="ADAL" clId="{C1751DE8-47A7-41B2-AE01-ADA73D417315}" dt="2024-02-22T14:48:48.302" v="1412" actId="478"/>
          <ac:spMkLst>
            <pc:docMk/>
            <pc:sldMk cId="3040818265" sldId="1823"/>
            <ac:spMk id="12" creationId="{0E4D66D2-BCA3-2176-1BB2-97B6895CF896}"/>
          </ac:spMkLst>
        </pc:spChg>
        <pc:spChg chg="add del mod">
          <ac:chgData name="Andrea Mazzini (Nokia)" userId="f1211406-0d6c-4714-b16e-a1a1af34d4da" providerId="ADAL" clId="{C1751DE8-47A7-41B2-AE01-ADA73D417315}" dt="2024-02-23T10:25:51.132" v="2958" actId="21"/>
          <ac:spMkLst>
            <pc:docMk/>
            <pc:sldMk cId="3040818265" sldId="1823"/>
            <ac:spMk id="13" creationId="{B363604A-B202-6DCC-AF24-CECBB2B34A2B}"/>
          </ac:spMkLst>
        </pc:spChg>
        <pc:graphicFrameChg chg="add mod">
          <ac:chgData name="Andrea Mazzini (Nokia)" userId="f1211406-0d6c-4714-b16e-a1a1af34d4da" providerId="ADAL" clId="{C1751DE8-47A7-41B2-AE01-ADA73D417315}" dt="2024-02-22T14:47:22.187" v="1397" actId="14100"/>
          <ac:graphicFrameMkLst>
            <pc:docMk/>
            <pc:sldMk cId="3040818265" sldId="1823"/>
            <ac:graphicFrameMk id="2" creationId="{09348105-CF77-2128-6A73-8E2685919E6C}"/>
          </ac:graphicFrameMkLst>
        </pc:graphicFrameChg>
        <pc:graphicFrameChg chg="add mod">
          <ac:chgData name="Andrea Mazzini (Nokia)" userId="f1211406-0d6c-4714-b16e-a1a1af34d4da" providerId="ADAL" clId="{C1751DE8-47A7-41B2-AE01-ADA73D417315}" dt="2024-02-22T14:47:37.503" v="1401"/>
          <ac:graphicFrameMkLst>
            <pc:docMk/>
            <pc:sldMk cId="3040818265" sldId="1823"/>
            <ac:graphicFrameMk id="7" creationId="{708FFB3D-413D-7CE5-6105-45A856A86266}"/>
          </ac:graphicFrameMkLst>
        </pc:graphicFrameChg>
        <pc:graphicFrameChg chg="add del mod modGraphic">
          <ac:chgData name="Andrea Mazzini (Nokia)" userId="f1211406-0d6c-4714-b16e-a1a1af34d4da" providerId="ADAL" clId="{C1751DE8-47A7-41B2-AE01-ADA73D417315}" dt="2024-02-23T15:57:03.638" v="4198" actId="1076"/>
          <ac:graphicFrameMkLst>
            <pc:docMk/>
            <pc:sldMk cId="3040818265" sldId="1823"/>
            <ac:graphicFrameMk id="10" creationId="{5C752ADE-8F37-C773-71C5-53C291DB9243}"/>
          </ac:graphicFrameMkLst>
        </pc:graphicFrameChg>
      </pc:sldChg>
      <pc:sldChg chg="addSp delSp modSp add mod">
        <pc:chgData name="Andrea Mazzini (Nokia)" userId="f1211406-0d6c-4714-b16e-a1a1af34d4da" providerId="ADAL" clId="{C1751DE8-47A7-41B2-AE01-ADA73D417315}" dt="2024-02-23T15:57:27.865" v="4201" actId="1076"/>
        <pc:sldMkLst>
          <pc:docMk/>
          <pc:sldMk cId="1189337212" sldId="1824"/>
        </pc:sldMkLst>
        <pc:spChg chg="add mod">
          <ac:chgData name="Andrea Mazzini (Nokia)" userId="f1211406-0d6c-4714-b16e-a1a1af34d4da" providerId="ADAL" clId="{C1751DE8-47A7-41B2-AE01-ADA73D417315}" dt="2024-02-23T15:57:27.865" v="4201" actId="1076"/>
          <ac:spMkLst>
            <pc:docMk/>
            <pc:sldMk cId="1189337212" sldId="1824"/>
            <ac:spMk id="3" creationId="{54FFD023-B5A1-B2F6-0782-5811875EFDE5}"/>
          </ac:spMkLst>
        </pc:spChg>
        <pc:spChg chg="mod">
          <ac:chgData name="Andrea Mazzini (Nokia)" userId="f1211406-0d6c-4714-b16e-a1a1af34d4da" providerId="ADAL" clId="{C1751DE8-47A7-41B2-AE01-ADA73D417315}" dt="2024-02-23T15:57:12.999" v="4200" actId="6549"/>
          <ac:spMkLst>
            <pc:docMk/>
            <pc:sldMk cId="1189337212" sldId="1824"/>
            <ac:spMk id="4" creationId="{4876FB24-6BAB-4821-960F-FFB528338D7E}"/>
          </ac:spMkLst>
        </pc:spChg>
        <pc:spChg chg="mod">
          <ac:chgData name="Andrea Mazzini (Nokia)" userId="f1211406-0d6c-4714-b16e-a1a1af34d4da" providerId="ADAL" clId="{C1751DE8-47A7-41B2-AE01-ADA73D417315}" dt="2024-02-22T14:35:30.863" v="1335" actId="20577"/>
          <ac:spMkLst>
            <pc:docMk/>
            <pc:sldMk cId="1189337212" sldId="1824"/>
            <ac:spMk id="5" creationId="{2896EB24-59B6-4330-9FF0-04C3D550D507}"/>
          </ac:spMkLst>
        </pc:spChg>
        <pc:spChg chg="add mod">
          <ac:chgData name="Andrea Mazzini (Nokia)" userId="f1211406-0d6c-4714-b16e-a1a1af34d4da" providerId="ADAL" clId="{C1751DE8-47A7-41B2-AE01-ADA73D417315}" dt="2024-02-23T15:57:27.865" v="4201" actId="1076"/>
          <ac:spMkLst>
            <pc:docMk/>
            <pc:sldMk cId="1189337212" sldId="1824"/>
            <ac:spMk id="7" creationId="{1771EDE7-68B5-5643-BE34-E4142BBA4587}"/>
          </ac:spMkLst>
        </pc:spChg>
        <pc:spChg chg="add del mod">
          <ac:chgData name="Andrea Mazzini (Nokia)" userId="f1211406-0d6c-4714-b16e-a1a1af34d4da" providerId="ADAL" clId="{C1751DE8-47A7-41B2-AE01-ADA73D417315}" dt="2024-02-23T10:26:13.649" v="2962" actId="478"/>
          <ac:spMkLst>
            <pc:docMk/>
            <pc:sldMk cId="1189337212" sldId="1824"/>
            <ac:spMk id="13" creationId="{B363604A-B202-6DCC-AF24-CECBB2B34A2B}"/>
          </ac:spMkLst>
        </pc:spChg>
      </pc:sldChg>
      <pc:sldChg chg="addSp delSp modSp add mod">
        <pc:chgData name="Andrea Mazzini (Nokia)" userId="f1211406-0d6c-4714-b16e-a1a1af34d4da" providerId="ADAL" clId="{C1751DE8-47A7-41B2-AE01-ADA73D417315}" dt="2024-02-23T17:13:12.484" v="4227" actId="20577"/>
        <pc:sldMkLst>
          <pc:docMk/>
          <pc:sldMk cId="1893860983" sldId="1825"/>
        </pc:sldMkLst>
        <pc:spChg chg="add del mod">
          <ac:chgData name="Andrea Mazzini (Nokia)" userId="f1211406-0d6c-4714-b16e-a1a1af34d4da" providerId="ADAL" clId="{C1751DE8-47A7-41B2-AE01-ADA73D417315}" dt="2024-02-23T13:12:16.698" v="3183" actId="478"/>
          <ac:spMkLst>
            <pc:docMk/>
            <pc:sldMk cId="1893860983" sldId="1825"/>
            <ac:spMk id="2" creationId="{8C2A2558-75C6-7FFF-2A33-500B39213198}"/>
          </ac:spMkLst>
        </pc:spChg>
        <pc:spChg chg="add del mod">
          <ac:chgData name="Andrea Mazzini (Nokia)" userId="f1211406-0d6c-4714-b16e-a1a1af34d4da" providerId="ADAL" clId="{C1751DE8-47A7-41B2-AE01-ADA73D417315}" dt="2024-02-23T13:12:16.698" v="3183" actId="478"/>
          <ac:spMkLst>
            <pc:docMk/>
            <pc:sldMk cId="1893860983" sldId="1825"/>
            <ac:spMk id="3" creationId="{3CA6C27A-1AB5-E952-4471-91BDB25741BC}"/>
          </ac:spMkLst>
        </pc:spChg>
        <pc:spChg chg="mod">
          <ac:chgData name="Andrea Mazzini (Nokia)" userId="f1211406-0d6c-4714-b16e-a1a1af34d4da" providerId="ADAL" clId="{C1751DE8-47A7-41B2-AE01-ADA73D417315}" dt="2024-02-23T15:21:39.640" v="3625" actId="6549"/>
          <ac:spMkLst>
            <pc:docMk/>
            <pc:sldMk cId="1893860983" sldId="1825"/>
            <ac:spMk id="4" creationId="{4876FB24-6BAB-4821-960F-FFB528338D7E}"/>
          </ac:spMkLst>
        </pc:spChg>
        <pc:spChg chg="mod">
          <ac:chgData name="Andrea Mazzini (Nokia)" userId="f1211406-0d6c-4714-b16e-a1a1af34d4da" providerId="ADAL" clId="{C1751DE8-47A7-41B2-AE01-ADA73D417315}" dt="2024-02-23T17:13:12.484" v="4227" actId="20577"/>
          <ac:spMkLst>
            <pc:docMk/>
            <pc:sldMk cId="1893860983" sldId="1825"/>
            <ac:spMk id="5" creationId="{2896EB24-59B6-4330-9FF0-04C3D550D507}"/>
          </ac:spMkLst>
        </pc:spChg>
        <pc:spChg chg="add del mod">
          <ac:chgData name="Andrea Mazzini (Nokia)" userId="f1211406-0d6c-4714-b16e-a1a1af34d4da" providerId="ADAL" clId="{C1751DE8-47A7-41B2-AE01-ADA73D417315}" dt="2024-02-23T13:12:16.698" v="3183" actId="478"/>
          <ac:spMkLst>
            <pc:docMk/>
            <pc:sldMk cId="1893860983" sldId="1825"/>
            <ac:spMk id="6" creationId="{16DD1BAB-CA9C-E306-2CEB-A428375A9C29}"/>
          </ac:spMkLst>
        </pc:spChg>
        <pc:spChg chg="del mod topLvl">
          <ac:chgData name="Andrea Mazzini (Nokia)" userId="f1211406-0d6c-4714-b16e-a1a1af34d4da" providerId="ADAL" clId="{C1751DE8-47A7-41B2-AE01-ADA73D417315}" dt="2024-02-23T13:12:16.698" v="3183" actId="478"/>
          <ac:spMkLst>
            <pc:docMk/>
            <pc:sldMk cId="1893860983" sldId="1825"/>
            <ac:spMk id="9" creationId="{EA860749-8494-7357-3647-2AFD1F76B49B}"/>
          </ac:spMkLst>
        </pc:spChg>
        <pc:spChg chg="del mod topLvl">
          <ac:chgData name="Andrea Mazzini (Nokia)" userId="f1211406-0d6c-4714-b16e-a1a1af34d4da" providerId="ADAL" clId="{C1751DE8-47A7-41B2-AE01-ADA73D417315}" dt="2024-02-23T13:12:16.698" v="3183" actId="478"/>
          <ac:spMkLst>
            <pc:docMk/>
            <pc:sldMk cId="1893860983" sldId="1825"/>
            <ac:spMk id="11" creationId="{4694C6B2-3957-E672-5185-FE97A3117E5C}"/>
          </ac:spMkLst>
        </pc:spChg>
        <pc:spChg chg="add del mod">
          <ac:chgData name="Andrea Mazzini (Nokia)" userId="f1211406-0d6c-4714-b16e-a1a1af34d4da" providerId="ADAL" clId="{C1751DE8-47A7-41B2-AE01-ADA73D417315}" dt="2024-02-23T13:12:16.698" v="3183" actId="478"/>
          <ac:spMkLst>
            <pc:docMk/>
            <pc:sldMk cId="1893860983" sldId="1825"/>
            <ac:spMk id="16" creationId="{862FBA4E-273D-BD40-8CD4-A3D752E4A3EB}"/>
          </ac:spMkLst>
        </pc:spChg>
        <pc:spChg chg="add del mod">
          <ac:chgData name="Andrea Mazzini (Nokia)" userId="f1211406-0d6c-4714-b16e-a1a1af34d4da" providerId="ADAL" clId="{C1751DE8-47A7-41B2-AE01-ADA73D417315}" dt="2024-02-23T13:12:16.698" v="3183" actId="478"/>
          <ac:spMkLst>
            <pc:docMk/>
            <pc:sldMk cId="1893860983" sldId="1825"/>
            <ac:spMk id="17" creationId="{99527364-53F0-E664-0A00-41C9B64E4DF7}"/>
          </ac:spMkLst>
        </pc:spChg>
        <pc:spChg chg="add del mod">
          <ac:chgData name="Andrea Mazzini (Nokia)" userId="f1211406-0d6c-4714-b16e-a1a1af34d4da" providerId="ADAL" clId="{C1751DE8-47A7-41B2-AE01-ADA73D417315}" dt="2024-02-23T13:12:16.698" v="3183" actId="478"/>
          <ac:spMkLst>
            <pc:docMk/>
            <pc:sldMk cId="1893860983" sldId="1825"/>
            <ac:spMk id="18" creationId="{B121E8A1-24A2-97C1-1468-DDD56E48FD97}"/>
          </ac:spMkLst>
        </pc:spChg>
        <pc:spChg chg="del mod topLvl">
          <ac:chgData name="Andrea Mazzini (Nokia)" userId="f1211406-0d6c-4714-b16e-a1a1af34d4da" providerId="ADAL" clId="{C1751DE8-47A7-41B2-AE01-ADA73D417315}" dt="2024-02-23T13:12:16.698" v="3183" actId="478"/>
          <ac:spMkLst>
            <pc:docMk/>
            <pc:sldMk cId="1893860983" sldId="1825"/>
            <ac:spMk id="21" creationId="{4052E757-F763-3CD6-D2B4-BAAA63C5DB8F}"/>
          </ac:spMkLst>
        </pc:spChg>
        <pc:spChg chg="del mod topLvl">
          <ac:chgData name="Andrea Mazzini (Nokia)" userId="f1211406-0d6c-4714-b16e-a1a1af34d4da" providerId="ADAL" clId="{C1751DE8-47A7-41B2-AE01-ADA73D417315}" dt="2024-02-23T13:12:16.698" v="3183" actId="478"/>
          <ac:spMkLst>
            <pc:docMk/>
            <pc:sldMk cId="1893860983" sldId="1825"/>
            <ac:spMk id="22" creationId="{3679008F-22BC-E77D-0624-9FCDA3A5E556}"/>
          </ac:spMkLst>
        </pc:spChg>
        <pc:spChg chg="del mod topLvl">
          <ac:chgData name="Andrea Mazzini (Nokia)" userId="f1211406-0d6c-4714-b16e-a1a1af34d4da" providerId="ADAL" clId="{C1751DE8-47A7-41B2-AE01-ADA73D417315}" dt="2024-02-23T13:12:16.698" v="3183" actId="478"/>
          <ac:spMkLst>
            <pc:docMk/>
            <pc:sldMk cId="1893860983" sldId="1825"/>
            <ac:spMk id="23" creationId="{F1AD38F7-953D-BCE0-FEFE-775E3317B6BE}"/>
          </ac:spMkLst>
        </pc:spChg>
        <pc:spChg chg="del mod topLvl">
          <ac:chgData name="Andrea Mazzini (Nokia)" userId="f1211406-0d6c-4714-b16e-a1a1af34d4da" providerId="ADAL" clId="{C1751DE8-47A7-41B2-AE01-ADA73D417315}" dt="2024-02-23T13:12:16.698" v="3183" actId="478"/>
          <ac:spMkLst>
            <pc:docMk/>
            <pc:sldMk cId="1893860983" sldId="1825"/>
            <ac:spMk id="24" creationId="{EB4F4C85-032B-02D4-1D68-392B2B28FBDE}"/>
          </ac:spMkLst>
        </pc:spChg>
        <pc:spChg chg="del mod topLvl">
          <ac:chgData name="Andrea Mazzini (Nokia)" userId="f1211406-0d6c-4714-b16e-a1a1af34d4da" providerId="ADAL" clId="{C1751DE8-47A7-41B2-AE01-ADA73D417315}" dt="2024-02-23T13:12:16.698" v="3183" actId="478"/>
          <ac:spMkLst>
            <pc:docMk/>
            <pc:sldMk cId="1893860983" sldId="1825"/>
            <ac:spMk id="26" creationId="{BE8203D7-3F60-B135-449C-A817A87DE8A0}"/>
          </ac:spMkLst>
        </pc:spChg>
        <pc:spChg chg="del mod topLvl">
          <ac:chgData name="Andrea Mazzini (Nokia)" userId="f1211406-0d6c-4714-b16e-a1a1af34d4da" providerId="ADAL" clId="{C1751DE8-47A7-41B2-AE01-ADA73D417315}" dt="2024-02-23T13:12:16.698" v="3183" actId="478"/>
          <ac:spMkLst>
            <pc:docMk/>
            <pc:sldMk cId="1893860983" sldId="1825"/>
            <ac:spMk id="28" creationId="{0D7BB022-4639-FFAA-BB0E-642E83FB8240}"/>
          </ac:spMkLst>
        </pc:spChg>
        <pc:spChg chg="del mod topLvl">
          <ac:chgData name="Andrea Mazzini (Nokia)" userId="f1211406-0d6c-4714-b16e-a1a1af34d4da" providerId="ADAL" clId="{C1751DE8-47A7-41B2-AE01-ADA73D417315}" dt="2024-02-23T13:12:16.698" v="3183" actId="478"/>
          <ac:spMkLst>
            <pc:docMk/>
            <pc:sldMk cId="1893860983" sldId="1825"/>
            <ac:spMk id="35" creationId="{F4D950A6-FA32-41EB-9C0D-39CEAFAB6C3E}"/>
          </ac:spMkLst>
        </pc:spChg>
        <pc:spChg chg="del mod topLvl">
          <ac:chgData name="Andrea Mazzini (Nokia)" userId="f1211406-0d6c-4714-b16e-a1a1af34d4da" providerId="ADAL" clId="{C1751DE8-47A7-41B2-AE01-ADA73D417315}" dt="2024-02-23T13:12:16.698" v="3183" actId="478"/>
          <ac:spMkLst>
            <pc:docMk/>
            <pc:sldMk cId="1893860983" sldId="1825"/>
            <ac:spMk id="37" creationId="{E953A5C5-8046-B327-0877-3AEBB8B4E649}"/>
          </ac:spMkLst>
        </pc:spChg>
        <pc:spChg chg="add del mod">
          <ac:chgData name="Andrea Mazzini (Nokia)" userId="f1211406-0d6c-4714-b16e-a1a1af34d4da" providerId="ADAL" clId="{C1751DE8-47A7-41B2-AE01-ADA73D417315}" dt="2024-02-23T13:12:16.698" v="3183" actId="478"/>
          <ac:spMkLst>
            <pc:docMk/>
            <pc:sldMk cId="1893860983" sldId="1825"/>
            <ac:spMk id="42" creationId="{221F65A1-E716-D958-6FAF-AE485BF6EFC0}"/>
          </ac:spMkLst>
        </pc:spChg>
        <pc:spChg chg="add del mod">
          <ac:chgData name="Andrea Mazzini (Nokia)" userId="f1211406-0d6c-4714-b16e-a1a1af34d4da" providerId="ADAL" clId="{C1751DE8-47A7-41B2-AE01-ADA73D417315}" dt="2024-02-23T13:12:16.698" v="3183" actId="478"/>
          <ac:spMkLst>
            <pc:docMk/>
            <pc:sldMk cId="1893860983" sldId="1825"/>
            <ac:spMk id="43" creationId="{9CABB24F-D8A3-26F8-D472-F5766B99EE17}"/>
          </ac:spMkLst>
        </pc:spChg>
        <pc:spChg chg="add del mod">
          <ac:chgData name="Andrea Mazzini (Nokia)" userId="f1211406-0d6c-4714-b16e-a1a1af34d4da" providerId="ADAL" clId="{C1751DE8-47A7-41B2-AE01-ADA73D417315}" dt="2024-02-23T13:12:16.698" v="3183" actId="478"/>
          <ac:spMkLst>
            <pc:docMk/>
            <pc:sldMk cId="1893860983" sldId="1825"/>
            <ac:spMk id="44" creationId="{A736E190-2241-C903-443B-C056E00398BD}"/>
          </ac:spMkLst>
        </pc:spChg>
        <pc:spChg chg="del mod topLvl">
          <ac:chgData name="Andrea Mazzini (Nokia)" userId="f1211406-0d6c-4714-b16e-a1a1af34d4da" providerId="ADAL" clId="{C1751DE8-47A7-41B2-AE01-ADA73D417315}" dt="2024-02-23T13:12:16.698" v="3183" actId="478"/>
          <ac:spMkLst>
            <pc:docMk/>
            <pc:sldMk cId="1893860983" sldId="1825"/>
            <ac:spMk id="47" creationId="{977E772A-75CE-766F-D167-F8B6F783D30F}"/>
          </ac:spMkLst>
        </pc:spChg>
        <pc:spChg chg="del mod topLvl">
          <ac:chgData name="Andrea Mazzini (Nokia)" userId="f1211406-0d6c-4714-b16e-a1a1af34d4da" providerId="ADAL" clId="{C1751DE8-47A7-41B2-AE01-ADA73D417315}" dt="2024-02-23T13:12:16.698" v="3183" actId="478"/>
          <ac:spMkLst>
            <pc:docMk/>
            <pc:sldMk cId="1893860983" sldId="1825"/>
            <ac:spMk id="48" creationId="{77A033ED-7F52-A61F-7A10-2689E2CA475A}"/>
          </ac:spMkLst>
        </pc:spChg>
        <pc:spChg chg="del mod topLvl">
          <ac:chgData name="Andrea Mazzini (Nokia)" userId="f1211406-0d6c-4714-b16e-a1a1af34d4da" providerId="ADAL" clId="{C1751DE8-47A7-41B2-AE01-ADA73D417315}" dt="2024-02-23T13:12:16.698" v="3183" actId="478"/>
          <ac:spMkLst>
            <pc:docMk/>
            <pc:sldMk cId="1893860983" sldId="1825"/>
            <ac:spMk id="49" creationId="{521755ED-A2D6-2DF9-7419-089102B5C679}"/>
          </ac:spMkLst>
        </pc:spChg>
        <pc:spChg chg="del mod topLvl">
          <ac:chgData name="Andrea Mazzini (Nokia)" userId="f1211406-0d6c-4714-b16e-a1a1af34d4da" providerId="ADAL" clId="{C1751DE8-47A7-41B2-AE01-ADA73D417315}" dt="2024-02-23T13:12:16.698" v="3183" actId="478"/>
          <ac:spMkLst>
            <pc:docMk/>
            <pc:sldMk cId="1893860983" sldId="1825"/>
            <ac:spMk id="50" creationId="{17B4ECA1-73B9-4AB1-325E-2840326391D9}"/>
          </ac:spMkLst>
        </pc:spChg>
        <pc:spChg chg="del mod topLvl">
          <ac:chgData name="Andrea Mazzini (Nokia)" userId="f1211406-0d6c-4714-b16e-a1a1af34d4da" providerId="ADAL" clId="{C1751DE8-47A7-41B2-AE01-ADA73D417315}" dt="2024-02-23T13:12:16.698" v="3183" actId="478"/>
          <ac:spMkLst>
            <pc:docMk/>
            <pc:sldMk cId="1893860983" sldId="1825"/>
            <ac:spMk id="52" creationId="{B6FE1D68-AA5A-3399-E401-66E75B1819B8}"/>
          </ac:spMkLst>
        </pc:spChg>
        <pc:spChg chg="del mod topLvl">
          <ac:chgData name="Andrea Mazzini (Nokia)" userId="f1211406-0d6c-4714-b16e-a1a1af34d4da" providerId="ADAL" clId="{C1751DE8-47A7-41B2-AE01-ADA73D417315}" dt="2024-02-23T13:12:16.698" v="3183" actId="478"/>
          <ac:spMkLst>
            <pc:docMk/>
            <pc:sldMk cId="1893860983" sldId="1825"/>
            <ac:spMk id="54" creationId="{ADB1812E-D0C4-082F-D01D-EF4765FB6391}"/>
          </ac:spMkLst>
        </pc:spChg>
        <pc:spChg chg="del mod topLvl">
          <ac:chgData name="Andrea Mazzini (Nokia)" userId="f1211406-0d6c-4714-b16e-a1a1af34d4da" providerId="ADAL" clId="{C1751DE8-47A7-41B2-AE01-ADA73D417315}" dt="2024-02-23T13:12:16.698" v="3183" actId="478"/>
          <ac:spMkLst>
            <pc:docMk/>
            <pc:sldMk cId="1893860983" sldId="1825"/>
            <ac:spMk id="61" creationId="{348B582F-50EC-7037-2682-C5F3BB766D4F}"/>
          </ac:spMkLst>
        </pc:spChg>
        <pc:spChg chg="del mod topLvl">
          <ac:chgData name="Andrea Mazzini (Nokia)" userId="f1211406-0d6c-4714-b16e-a1a1af34d4da" providerId="ADAL" clId="{C1751DE8-47A7-41B2-AE01-ADA73D417315}" dt="2024-02-23T13:12:16.698" v="3183" actId="478"/>
          <ac:spMkLst>
            <pc:docMk/>
            <pc:sldMk cId="1893860983" sldId="1825"/>
            <ac:spMk id="63" creationId="{043A1E72-8329-D066-A7F8-CDC8BA7D4262}"/>
          </ac:spMkLst>
        </pc:spChg>
        <pc:spChg chg="add del mod">
          <ac:chgData name="Andrea Mazzini (Nokia)" userId="f1211406-0d6c-4714-b16e-a1a1af34d4da" providerId="ADAL" clId="{C1751DE8-47A7-41B2-AE01-ADA73D417315}" dt="2024-02-23T13:12:16.698" v="3183" actId="478"/>
          <ac:spMkLst>
            <pc:docMk/>
            <pc:sldMk cId="1893860983" sldId="1825"/>
            <ac:spMk id="68" creationId="{074CD6E5-5F85-1E92-707C-0B1C008F0723}"/>
          </ac:spMkLst>
        </pc:spChg>
        <pc:spChg chg="add del mod">
          <ac:chgData name="Andrea Mazzini (Nokia)" userId="f1211406-0d6c-4714-b16e-a1a1af34d4da" providerId="ADAL" clId="{C1751DE8-47A7-41B2-AE01-ADA73D417315}" dt="2024-02-23T13:12:16.698" v="3183" actId="478"/>
          <ac:spMkLst>
            <pc:docMk/>
            <pc:sldMk cId="1893860983" sldId="1825"/>
            <ac:spMk id="69" creationId="{E99CC5EE-6FC3-D52A-77E7-9400256EA87A}"/>
          </ac:spMkLst>
        </pc:spChg>
        <pc:spChg chg="add del mod">
          <ac:chgData name="Andrea Mazzini (Nokia)" userId="f1211406-0d6c-4714-b16e-a1a1af34d4da" providerId="ADAL" clId="{C1751DE8-47A7-41B2-AE01-ADA73D417315}" dt="2024-02-23T13:12:16.698" v="3183" actId="478"/>
          <ac:spMkLst>
            <pc:docMk/>
            <pc:sldMk cId="1893860983" sldId="1825"/>
            <ac:spMk id="70" creationId="{F6A428AB-7B71-ED4C-2242-368833D8EFA2}"/>
          </ac:spMkLst>
        </pc:spChg>
        <pc:spChg chg="del mod topLvl">
          <ac:chgData name="Andrea Mazzini (Nokia)" userId="f1211406-0d6c-4714-b16e-a1a1af34d4da" providerId="ADAL" clId="{C1751DE8-47A7-41B2-AE01-ADA73D417315}" dt="2024-02-23T13:12:16.698" v="3183" actId="478"/>
          <ac:spMkLst>
            <pc:docMk/>
            <pc:sldMk cId="1893860983" sldId="1825"/>
            <ac:spMk id="73" creationId="{4BA1E953-32B1-B332-2D0C-59BD9BECB48C}"/>
          </ac:spMkLst>
        </pc:spChg>
        <pc:spChg chg="del mod topLvl">
          <ac:chgData name="Andrea Mazzini (Nokia)" userId="f1211406-0d6c-4714-b16e-a1a1af34d4da" providerId="ADAL" clId="{C1751DE8-47A7-41B2-AE01-ADA73D417315}" dt="2024-02-23T13:12:16.698" v="3183" actId="478"/>
          <ac:spMkLst>
            <pc:docMk/>
            <pc:sldMk cId="1893860983" sldId="1825"/>
            <ac:spMk id="74" creationId="{234A4721-605E-E506-3D6D-A45EB52DB734}"/>
          </ac:spMkLst>
        </pc:spChg>
        <pc:spChg chg="del mod topLvl">
          <ac:chgData name="Andrea Mazzini (Nokia)" userId="f1211406-0d6c-4714-b16e-a1a1af34d4da" providerId="ADAL" clId="{C1751DE8-47A7-41B2-AE01-ADA73D417315}" dt="2024-02-23T13:12:16.698" v="3183" actId="478"/>
          <ac:spMkLst>
            <pc:docMk/>
            <pc:sldMk cId="1893860983" sldId="1825"/>
            <ac:spMk id="75" creationId="{5A8977C6-F48C-8DD2-E19F-16AC4C56FCDB}"/>
          </ac:spMkLst>
        </pc:spChg>
        <pc:spChg chg="del mod topLvl">
          <ac:chgData name="Andrea Mazzini (Nokia)" userId="f1211406-0d6c-4714-b16e-a1a1af34d4da" providerId="ADAL" clId="{C1751DE8-47A7-41B2-AE01-ADA73D417315}" dt="2024-02-23T13:12:16.698" v="3183" actId="478"/>
          <ac:spMkLst>
            <pc:docMk/>
            <pc:sldMk cId="1893860983" sldId="1825"/>
            <ac:spMk id="76" creationId="{DD2B8ABF-36A0-3459-C709-ED198C0A8EDF}"/>
          </ac:spMkLst>
        </pc:spChg>
        <pc:spChg chg="del mod topLvl">
          <ac:chgData name="Andrea Mazzini (Nokia)" userId="f1211406-0d6c-4714-b16e-a1a1af34d4da" providerId="ADAL" clId="{C1751DE8-47A7-41B2-AE01-ADA73D417315}" dt="2024-02-23T13:12:16.698" v="3183" actId="478"/>
          <ac:spMkLst>
            <pc:docMk/>
            <pc:sldMk cId="1893860983" sldId="1825"/>
            <ac:spMk id="78" creationId="{74D3C01A-9030-2F2B-1C2C-E5CD756CFC72}"/>
          </ac:spMkLst>
        </pc:spChg>
        <pc:spChg chg="del mod topLvl">
          <ac:chgData name="Andrea Mazzini (Nokia)" userId="f1211406-0d6c-4714-b16e-a1a1af34d4da" providerId="ADAL" clId="{C1751DE8-47A7-41B2-AE01-ADA73D417315}" dt="2024-02-23T13:12:16.698" v="3183" actId="478"/>
          <ac:spMkLst>
            <pc:docMk/>
            <pc:sldMk cId="1893860983" sldId="1825"/>
            <ac:spMk id="80" creationId="{3DF2B3B6-FFF6-7FF9-7EE2-F5F731834155}"/>
          </ac:spMkLst>
        </pc:spChg>
        <pc:spChg chg="del mod topLvl">
          <ac:chgData name="Andrea Mazzini (Nokia)" userId="f1211406-0d6c-4714-b16e-a1a1af34d4da" providerId="ADAL" clId="{C1751DE8-47A7-41B2-AE01-ADA73D417315}" dt="2024-02-23T13:12:16.698" v="3183" actId="478"/>
          <ac:spMkLst>
            <pc:docMk/>
            <pc:sldMk cId="1893860983" sldId="1825"/>
            <ac:spMk id="87" creationId="{CB4C2B03-9BC0-E8ED-4FB9-C4B374626A82}"/>
          </ac:spMkLst>
        </pc:spChg>
        <pc:spChg chg="del mod topLvl">
          <ac:chgData name="Andrea Mazzini (Nokia)" userId="f1211406-0d6c-4714-b16e-a1a1af34d4da" providerId="ADAL" clId="{C1751DE8-47A7-41B2-AE01-ADA73D417315}" dt="2024-02-23T13:12:16.698" v="3183" actId="478"/>
          <ac:spMkLst>
            <pc:docMk/>
            <pc:sldMk cId="1893860983" sldId="1825"/>
            <ac:spMk id="89" creationId="{ED3DBDB6-9263-F1B1-B122-01598154B5A8}"/>
          </ac:spMkLst>
        </pc:spChg>
        <pc:spChg chg="add del mod">
          <ac:chgData name="Andrea Mazzini (Nokia)" userId="f1211406-0d6c-4714-b16e-a1a1af34d4da" providerId="ADAL" clId="{C1751DE8-47A7-41B2-AE01-ADA73D417315}" dt="2024-02-23T13:12:16.698" v="3183" actId="478"/>
          <ac:spMkLst>
            <pc:docMk/>
            <pc:sldMk cId="1893860983" sldId="1825"/>
            <ac:spMk id="94" creationId="{338AD17D-CE57-A56D-CF41-CB7381EFB298}"/>
          </ac:spMkLst>
        </pc:spChg>
        <pc:spChg chg="add del mod">
          <ac:chgData name="Andrea Mazzini (Nokia)" userId="f1211406-0d6c-4714-b16e-a1a1af34d4da" providerId="ADAL" clId="{C1751DE8-47A7-41B2-AE01-ADA73D417315}" dt="2024-02-23T13:12:16.698" v="3183" actId="478"/>
          <ac:spMkLst>
            <pc:docMk/>
            <pc:sldMk cId="1893860983" sldId="1825"/>
            <ac:spMk id="95" creationId="{A9D4FA36-9197-DB1B-E812-90762A939BD8}"/>
          </ac:spMkLst>
        </pc:spChg>
        <pc:spChg chg="add del mod">
          <ac:chgData name="Andrea Mazzini (Nokia)" userId="f1211406-0d6c-4714-b16e-a1a1af34d4da" providerId="ADAL" clId="{C1751DE8-47A7-41B2-AE01-ADA73D417315}" dt="2024-02-23T13:12:16.698" v="3183" actId="478"/>
          <ac:spMkLst>
            <pc:docMk/>
            <pc:sldMk cId="1893860983" sldId="1825"/>
            <ac:spMk id="96" creationId="{120D6C3C-9118-F128-F330-8F35C55E9044}"/>
          </ac:spMkLst>
        </pc:spChg>
        <pc:spChg chg="del mod topLvl">
          <ac:chgData name="Andrea Mazzini (Nokia)" userId="f1211406-0d6c-4714-b16e-a1a1af34d4da" providerId="ADAL" clId="{C1751DE8-47A7-41B2-AE01-ADA73D417315}" dt="2024-02-23T13:12:16.698" v="3183" actId="478"/>
          <ac:spMkLst>
            <pc:docMk/>
            <pc:sldMk cId="1893860983" sldId="1825"/>
            <ac:spMk id="99" creationId="{71833122-CCD1-95CF-8EDE-35DD3F2800CC}"/>
          </ac:spMkLst>
        </pc:spChg>
        <pc:spChg chg="del mod topLvl">
          <ac:chgData name="Andrea Mazzini (Nokia)" userId="f1211406-0d6c-4714-b16e-a1a1af34d4da" providerId="ADAL" clId="{C1751DE8-47A7-41B2-AE01-ADA73D417315}" dt="2024-02-23T13:12:16.698" v="3183" actId="478"/>
          <ac:spMkLst>
            <pc:docMk/>
            <pc:sldMk cId="1893860983" sldId="1825"/>
            <ac:spMk id="100" creationId="{CD546D51-835D-E8B5-27E3-9592DD737B71}"/>
          </ac:spMkLst>
        </pc:spChg>
        <pc:spChg chg="del mod topLvl">
          <ac:chgData name="Andrea Mazzini (Nokia)" userId="f1211406-0d6c-4714-b16e-a1a1af34d4da" providerId="ADAL" clId="{C1751DE8-47A7-41B2-AE01-ADA73D417315}" dt="2024-02-23T13:12:16.698" v="3183" actId="478"/>
          <ac:spMkLst>
            <pc:docMk/>
            <pc:sldMk cId="1893860983" sldId="1825"/>
            <ac:spMk id="101" creationId="{14CD4C70-8204-F571-443C-9AEEE1B6475C}"/>
          </ac:spMkLst>
        </pc:spChg>
        <pc:spChg chg="del mod topLvl">
          <ac:chgData name="Andrea Mazzini (Nokia)" userId="f1211406-0d6c-4714-b16e-a1a1af34d4da" providerId="ADAL" clId="{C1751DE8-47A7-41B2-AE01-ADA73D417315}" dt="2024-02-23T13:12:16.698" v="3183" actId="478"/>
          <ac:spMkLst>
            <pc:docMk/>
            <pc:sldMk cId="1893860983" sldId="1825"/>
            <ac:spMk id="102" creationId="{519FA26A-D365-DAD5-92B8-3735EC375291}"/>
          </ac:spMkLst>
        </pc:spChg>
        <pc:spChg chg="del mod topLvl">
          <ac:chgData name="Andrea Mazzini (Nokia)" userId="f1211406-0d6c-4714-b16e-a1a1af34d4da" providerId="ADAL" clId="{C1751DE8-47A7-41B2-AE01-ADA73D417315}" dt="2024-02-23T13:12:16.698" v="3183" actId="478"/>
          <ac:spMkLst>
            <pc:docMk/>
            <pc:sldMk cId="1893860983" sldId="1825"/>
            <ac:spMk id="104" creationId="{72DE07AC-F497-F4DD-FB3A-BFBA1B72B375}"/>
          </ac:spMkLst>
        </pc:spChg>
        <pc:spChg chg="del mod topLvl">
          <ac:chgData name="Andrea Mazzini (Nokia)" userId="f1211406-0d6c-4714-b16e-a1a1af34d4da" providerId="ADAL" clId="{C1751DE8-47A7-41B2-AE01-ADA73D417315}" dt="2024-02-23T13:12:16.698" v="3183" actId="478"/>
          <ac:spMkLst>
            <pc:docMk/>
            <pc:sldMk cId="1893860983" sldId="1825"/>
            <ac:spMk id="106" creationId="{B8AFB599-2D7E-4AD2-2136-A0981D84EE43}"/>
          </ac:spMkLst>
        </pc:spChg>
        <pc:spChg chg="del mod topLvl">
          <ac:chgData name="Andrea Mazzini (Nokia)" userId="f1211406-0d6c-4714-b16e-a1a1af34d4da" providerId="ADAL" clId="{C1751DE8-47A7-41B2-AE01-ADA73D417315}" dt="2024-02-23T13:12:16.698" v="3183" actId="478"/>
          <ac:spMkLst>
            <pc:docMk/>
            <pc:sldMk cId="1893860983" sldId="1825"/>
            <ac:spMk id="113" creationId="{AFF60D69-A751-54A8-A5B9-314F7BCAA285}"/>
          </ac:spMkLst>
        </pc:spChg>
        <pc:spChg chg="del mod topLvl">
          <ac:chgData name="Andrea Mazzini (Nokia)" userId="f1211406-0d6c-4714-b16e-a1a1af34d4da" providerId="ADAL" clId="{C1751DE8-47A7-41B2-AE01-ADA73D417315}" dt="2024-02-23T13:12:16.698" v="3183" actId="478"/>
          <ac:spMkLst>
            <pc:docMk/>
            <pc:sldMk cId="1893860983" sldId="1825"/>
            <ac:spMk id="115" creationId="{A8C75BE6-D86F-2876-B288-EB6743A5D458}"/>
          </ac:spMkLst>
        </pc:spChg>
        <pc:spChg chg="add del mod">
          <ac:chgData name="Andrea Mazzini (Nokia)" userId="f1211406-0d6c-4714-b16e-a1a1af34d4da" providerId="ADAL" clId="{C1751DE8-47A7-41B2-AE01-ADA73D417315}" dt="2024-02-23T13:12:16.698" v="3183" actId="478"/>
          <ac:spMkLst>
            <pc:docMk/>
            <pc:sldMk cId="1893860983" sldId="1825"/>
            <ac:spMk id="120" creationId="{6974FE3E-2D06-D69B-1898-71733024D65E}"/>
          </ac:spMkLst>
        </pc:spChg>
        <pc:spChg chg="add del mod">
          <ac:chgData name="Andrea Mazzini (Nokia)" userId="f1211406-0d6c-4714-b16e-a1a1af34d4da" providerId="ADAL" clId="{C1751DE8-47A7-41B2-AE01-ADA73D417315}" dt="2024-02-23T13:12:16.698" v="3183" actId="478"/>
          <ac:spMkLst>
            <pc:docMk/>
            <pc:sldMk cId="1893860983" sldId="1825"/>
            <ac:spMk id="121" creationId="{57CD5988-EC34-F261-8786-23DA74B3E7AB}"/>
          </ac:spMkLst>
        </pc:spChg>
        <pc:spChg chg="add del mod">
          <ac:chgData name="Andrea Mazzini (Nokia)" userId="f1211406-0d6c-4714-b16e-a1a1af34d4da" providerId="ADAL" clId="{C1751DE8-47A7-41B2-AE01-ADA73D417315}" dt="2024-02-23T13:12:16.698" v="3183" actId="478"/>
          <ac:spMkLst>
            <pc:docMk/>
            <pc:sldMk cId="1893860983" sldId="1825"/>
            <ac:spMk id="122" creationId="{63B10716-6B2D-5E0F-C22A-2D3529F03FC8}"/>
          </ac:spMkLst>
        </pc:spChg>
        <pc:spChg chg="del mod topLvl">
          <ac:chgData name="Andrea Mazzini (Nokia)" userId="f1211406-0d6c-4714-b16e-a1a1af34d4da" providerId="ADAL" clId="{C1751DE8-47A7-41B2-AE01-ADA73D417315}" dt="2024-02-23T13:12:16.698" v="3183" actId="478"/>
          <ac:spMkLst>
            <pc:docMk/>
            <pc:sldMk cId="1893860983" sldId="1825"/>
            <ac:spMk id="125" creationId="{4A47C7E0-5910-ED6E-D467-0914962AA4C1}"/>
          </ac:spMkLst>
        </pc:spChg>
        <pc:spChg chg="del mod topLvl">
          <ac:chgData name="Andrea Mazzini (Nokia)" userId="f1211406-0d6c-4714-b16e-a1a1af34d4da" providerId="ADAL" clId="{C1751DE8-47A7-41B2-AE01-ADA73D417315}" dt="2024-02-23T13:12:16.698" v="3183" actId="478"/>
          <ac:spMkLst>
            <pc:docMk/>
            <pc:sldMk cId="1893860983" sldId="1825"/>
            <ac:spMk id="126" creationId="{0754CF11-5B30-1243-C14F-25DCDB537028}"/>
          </ac:spMkLst>
        </pc:spChg>
        <pc:spChg chg="del mod topLvl">
          <ac:chgData name="Andrea Mazzini (Nokia)" userId="f1211406-0d6c-4714-b16e-a1a1af34d4da" providerId="ADAL" clId="{C1751DE8-47A7-41B2-AE01-ADA73D417315}" dt="2024-02-23T13:12:16.698" v="3183" actId="478"/>
          <ac:spMkLst>
            <pc:docMk/>
            <pc:sldMk cId="1893860983" sldId="1825"/>
            <ac:spMk id="127" creationId="{3D5210EB-7711-71A0-F2BB-5518D5DE94FE}"/>
          </ac:spMkLst>
        </pc:spChg>
        <pc:spChg chg="del mod topLvl">
          <ac:chgData name="Andrea Mazzini (Nokia)" userId="f1211406-0d6c-4714-b16e-a1a1af34d4da" providerId="ADAL" clId="{C1751DE8-47A7-41B2-AE01-ADA73D417315}" dt="2024-02-23T13:12:16.698" v="3183" actId="478"/>
          <ac:spMkLst>
            <pc:docMk/>
            <pc:sldMk cId="1893860983" sldId="1825"/>
            <ac:spMk id="128" creationId="{63A95F0C-1E4C-B92F-EB87-CEF246A1B2CF}"/>
          </ac:spMkLst>
        </pc:spChg>
        <pc:spChg chg="del mod topLvl">
          <ac:chgData name="Andrea Mazzini (Nokia)" userId="f1211406-0d6c-4714-b16e-a1a1af34d4da" providerId="ADAL" clId="{C1751DE8-47A7-41B2-AE01-ADA73D417315}" dt="2024-02-23T13:12:16.698" v="3183" actId="478"/>
          <ac:spMkLst>
            <pc:docMk/>
            <pc:sldMk cId="1893860983" sldId="1825"/>
            <ac:spMk id="130" creationId="{C47CCAF6-0D54-1A8E-EC67-316F9D1A3F32}"/>
          </ac:spMkLst>
        </pc:spChg>
        <pc:spChg chg="del mod topLvl">
          <ac:chgData name="Andrea Mazzini (Nokia)" userId="f1211406-0d6c-4714-b16e-a1a1af34d4da" providerId="ADAL" clId="{C1751DE8-47A7-41B2-AE01-ADA73D417315}" dt="2024-02-23T13:12:16.698" v="3183" actId="478"/>
          <ac:spMkLst>
            <pc:docMk/>
            <pc:sldMk cId="1893860983" sldId="1825"/>
            <ac:spMk id="132" creationId="{17224799-B4D5-2FF7-1246-3D22C6EEC1A2}"/>
          </ac:spMkLst>
        </pc:spChg>
        <pc:spChg chg="add del mod">
          <ac:chgData name="Andrea Mazzini (Nokia)" userId="f1211406-0d6c-4714-b16e-a1a1af34d4da" providerId="ADAL" clId="{C1751DE8-47A7-41B2-AE01-ADA73D417315}" dt="2024-02-23T13:12:16.698" v="3183" actId="478"/>
          <ac:spMkLst>
            <pc:docMk/>
            <pc:sldMk cId="1893860983" sldId="1825"/>
            <ac:spMk id="137" creationId="{FFD65F1E-7BEF-655A-B182-7B456C28E236}"/>
          </ac:spMkLst>
        </pc:spChg>
        <pc:spChg chg="del mod topLvl">
          <ac:chgData name="Andrea Mazzini (Nokia)" userId="f1211406-0d6c-4714-b16e-a1a1af34d4da" providerId="ADAL" clId="{C1751DE8-47A7-41B2-AE01-ADA73D417315}" dt="2024-02-23T13:12:16.698" v="3183" actId="478"/>
          <ac:spMkLst>
            <pc:docMk/>
            <pc:sldMk cId="1893860983" sldId="1825"/>
            <ac:spMk id="140" creationId="{10F3AE34-56A9-9F4B-8B81-4FD563E811CF}"/>
          </ac:spMkLst>
        </pc:spChg>
        <pc:spChg chg="del mod topLvl">
          <ac:chgData name="Andrea Mazzini (Nokia)" userId="f1211406-0d6c-4714-b16e-a1a1af34d4da" providerId="ADAL" clId="{C1751DE8-47A7-41B2-AE01-ADA73D417315}" dt="2024-02-23T13:12:16.698" v="3183" actId="478"/>
          <ac:spMkLst>
            <pc:docMk/>
            <pc:sldMk cId="1893860983" sldId="1825"/>
            <ac:spMk id="142" creationId="{B3BEDBFA-2285-241D-5550-71892FE06AF5}"/>
          </ac:spMkLst>
        </pc:spChg>
        <pc:spChg chg="add del mod">
          <ac:chgData name="Andrea Mazzini (Nokia)" userId="f1211406-0d6c-4714-b16e-a1a1af34d4da" providerId="ADAL" clId="{C1751DE8-47A7-41B2-AE01-ADA73D417315}" dt="2024-02-23T13:12:16.698" v="3183" actId="478"/>
          <ac:spMkLst>
            <pc:docMk/>
            <pc:sldMk cId="1893860983" sldId="1825"/>
            <ac:spMk id="147" creationId="{E390B715-C9BE-87CC-FD57-BBD46BA3139F}"/>
          </ac:spMkLst>
        </pc:spChg>
        <pc:spChg chg="add del mod">
          <ac:chgData name="Andrea Mazzini (Nokia)" userId="f1211406-0d6c-4714-b16e-a1a1af34d4da" providerId="ADAL" clId="{C1751DE8-47A7-41B2-AE01-ADA73D417315}" dt="2024-02-23T13:12:16.698" v="3183" actId="478"/>
          <ac:spMkLst>
            <pc:docMk/>
            <pc:sldMk cId="1893860983" sldId="1825"/>
            <ac:spMk id="148" creationId="{5C159439-3D51-8FA9-3AA3-BC255E7FFE22}"/>
          </ac:spMkLst>
        </pc:spChg>
        <pc:spChg chg="add del mod">
          <ac:chgData name="Andrea Mazzini (Nokia)" userId="f1211406-0d6c-4714-b16e-a1a1af34d4da" providerId="ADAL" clId="{C1751DE8-47A7-41B2-AE01-ADA73D417315}" dt="2024-02-23T13:12:16.698" v="3183" actId="478"/>
          <ac:spMkLst>
            <pc:docMk/>
            <pc:sldMk cId="1893860983" sldId="1825"/>
            <ac:spMk id="149" creationId="{6A4C6D80-3A2A-3CC0-39C1-5DEE6A1BE75F}"/>
          </ac:spMkLst>
        </pc:spChg>
        <pc:spChg chg="del mod topLvl">
          <ac:chgData name="Andrea Mazzini (Nokia)" userId="f1211406-0d6c-4714-b16e-a1a1af34d4da" providerId="ADAL" clId="{C1751DE8-47A7-41B2-AE01-ADA73D417315}" dt="2024-02-23T13:12:16.698" v="3183" actId="478"/>
          <ac:spMkLst>
            <pc:docMk/>
            <pc:sldMk cId="1893860983" sldId="1825"/>
            <ac:spMk id="152" creationId="{2925C925-1ED4-DD85-0A79-2DCC018B1B2C}"/>
          </ac:spMkLst>
        </pc:spChg>
        <pc:spChg chg="del mod topLvl">
          <ac:chgData name="Andrea Mazzini (Nokia)" userId="f1211406-0d6c-4714-b16e-a1a1af34d4da" providerId="ADAL" clId="{C1751DE8-47A7-41B2-AE01-ADA73D417315}" dt="2024-02-23T13:12:16.698" v="3183" actId="478"/>
          <ac:spMkLst>
            <pc:docMk/>
            <pc:sldMk cId="1893860983" sldId="1825"/>
            <ac:spMk id="153" creationId="{952E71B9-5443-1B1F-AF33-336CCA901414}"/>
          </ac:spMkLst>
        </pc:spChg>
        <pc:spChg chg="del mod topLvl">
          <ac:chgData name="Andrea Mazzini (Nokia)" userId="f1211406-0d6c-4714-b16e-a1a1af34d4da" providerId="ADAL" clId="{C1751DE8-47A7-41B2-AE01-ADA73D417315}" dt="2024-02-23T13:12:16.698" v="3183" actId="478"/>
          <ac:spMkLst>
            <pc:docMk/>
            <pc:sldMk cId="1893860983" sldId="1825"/>
            <ac:spMk id="154" creationId="{7D0D82DA-C264-39F4-B47A-DBC03330DBD6}"/>
          </ac:spMkLst>
        </pc:spChg>
        <pc:spChg chg="del mod topLvl">
          <ac:chgData name="Andrea Mazzini (Nokia)" userId="f1211406-0d6c-4714-b16e-a1a1af34d4da" providerId="ADAL" clId="{C1751DE8-47A7-41B2-AE01-ADA73D417315}" dt="2024-02-23T13:12:16.698" v="3183" actId="478"/>
          <ac:spMkLst>
            <pc:docMk/>
            <pc:sldMk cId="1893860983" sldId="1825"/>
            <ac:spMk id="155" creationId="{A12DCFF1-221A-17B5-B5DA-DCE1051296A5}"/>
          </ac:spMkLst>
        </pc:spChg>
        <pc:spChg chg="del mod topLvl">
          <ac:chgData name="Andrea Mazzini (Nokia)" userId="f1211406-0d6c-4714-b16e-a1a1af34d4da" providerId="ADAL" clId="{C1751DE8-47A7-41B2-AE01-ADA73D417315}" dt="2024-02-23T13:12:16.698" v="3183" actId="478"/>
          <ac:spMkLst>
            <pc:docMk/>
            <pc:sldMk cId="1893860983" sldId="1825"/>
            <ac:spMk id="157" creationId="{C8C86B74-A2F4-88A9-30CB-B4A09AFA14B4}"/>
          </ac:spMkLst>
        </pc:spChg>
        <pc:spChg chg="del mod topLvl">
          <ac:chgData name="Andrea Mazzini (Nokia)" userId="f1211406-0d6c-4714-b16e-a1a1af34d4da" providerId="ADAL" clId="{C1751DE8-47A7-41B2-AE01-ADA73D417315}" dt="2024-02-23T13:12:16.698" v="3183" actId="478"/>
          <ac:spMkLst>
            <pc:docMk/>
            <pc:sldMk cId="1893860983" sldId="1825"/>
            <ac:spMk id="159" creationId="{7258FDAE-83FB-F79F-9E3C-1C43C9E72B99}"/>
          </ac:spMkLst>
        </pc:spChg>
        <pc:spChg chg="del mod topLvl">
          <ac:chgData name="Andrea Mazzini (Nokia)" userId="f1211406-0d6c-4714-b16e-a1a1af34d4da" providerId="ADAL" clId="{C1751DE8-47A7-41B2-AE01-ADA73D417315}" dt="2024-02-22T15:10:37.625" v="2066" actId="478"/>
          <ac:spMkLst>
            <pc:docMk/>
            <pc:sldMk cId="1893860983" sldId="1825"/>
            <ac:spMk id="166" creationId="{12B3E938-3827-4D46-D26F-FF5264A1698D}"/>
          </ac:spMkLst>
        </pc:spChg>
        <pc:spChg chg="del mod topLvl">
          <ac:chgData name="Andrea Mazzini (Nokia)" userId="f1211406-0d6c-4714-b16e-a1a1af34d4da" providerId="ADAL" clId="{C1751DE8-47A7-41B2-AE01-ADA73D417315}" dt="2024-02-22T15:10:37.625" v="2066" actId="478"/>
          <ac:spMkLst>
            <pc:docMk/>
            <pc:sldMk cId="1893860983" sldId="1825"/>
            <ac:spMk id="168" creationId="{F981018F-EB65-4A4F-B403-63BD64BD609F}"/>
          </ac:spMkLst>
        </pc:spChg>
        <pc:spChg chg="add del mod">
          <ac:chgData name="Andrea Mazzini (Nokia)" userId="f1211406-0d6c-4714-b16e-a1a1af34d4da" providerId="ADAL" clId="{C1751DE8-47A7-41B2-AE01-ADA73D417315}" dt="2024-02-22T15:10:37.625" v="2066" actId="478"/>
          <ac:spMkLst>
            <pc:docMk/>
            <pc:sldMk cId="1893860983" sldId="1825"/>
            <ac:spMk id="173" creationId="{10D2AB2D-F1F7-B9B3-E230-04D1E1704587}"/>
          </ac:spMkLst>
        </pc:spChg>
        <pc:spChg chg="add del mod">
          <ac:chgData name="Andrea Mazzini (Nokia)" userId="f1211406-0d6c-4714-b16e-a1a1af34d4da" providerId="ADAL" clId="{C1751DE8-47A7-41B2-AE01-ADA73D417315}" dt="2024-02-22T15:10:37.625" v="2066" actId="478"/>
          <ac:spMkLst>
            <pc:docMk/>
            <pc:sldMk cId="1893860983" sldId="1825"/>
            <ac:spMk id="174" creationId="{CE4E43E3-BBF1-2E22-2065-EFC52CCC5169}"/>
          </ac:spMkLst>
        </pc:spChg>
        <pc:spChg chg="add del mod">
          <ac:chgData name="Andrea Mazzini (Nokia)" userId="f1211406-0d6c-4714-b16e-a1a1af34d4da" providerId="ADAL" clId="{C1751DE8-47A7-41B2-AE01-ADA73D417315}" dt="2024-02-22T15:10:37.625" v="2066" actId="478"/>
          <ac:spMkLst>
            <pc:docMk/>
            <pc:sldMk cId="1893860983" sldId="1825"/>
            <ac:spMk id="175" creationId="{0EDA4DC1-406B-AF01-DF8C-B9393674E0B3}"/>
          </ac:spMkLst>
        </pc:spChg>
        <pc:spChg chg="del mod topLvl">
          <ac:chgData name="Andrea Mazzini (Nokia)" userId="f1211406-0d6c-4714-b16e-a1a1af34d4da" providerId="ADAL" clId="{C1751DE8-47A7-41B2-AE01-ADA73D417315}" dt="2024-02-22T15:10:37.625" v="2066" actId="478"/>
          <ac:spMkLst>
            <pc:docMk/>
            <pc:sldMk cId="1893860983" sldId="1825"/>
            <ac:spMk id="178" creationId="{81AEF76E-1BCF-ADB3-1A98-DAF2D8220017}"/>
          </ac:spMkLst>
        </pc:spChg>
        <pc:spChg chg="del mod topLvl">
          <ac:chgData name="Andrea Mazzini (Nokia)" userId="f1211406-0d6c-4714-b16e-a1a1af34d4da" providerId="ADAL" clId="{C1751DE8-47A7-41B2-AE01-ADA73D417315}" dt="2024-02-22T15:10:37.625" v="2066" actId="478"/>
          <ac:spMkLst>
            <pc:docMk/>
            <pc:sldMk cId="1893860983" sldId="1825"/>
            <ac:spMk id="179" creationId="{C0B26F7C-3950-C9BD-7439-41EAF1D293C1}"/>
          </ac:spMkLst>
        </pc:spChg>
        <pc:spChg chg="del mod topLvl">
          <ac:chgData name="Andrea Mazzini (Nokia)" userId="f1211406-0d6c-4714-b16e-a1a1af34d4da" providerId="ADAL" clId="{C1751DE8-47A7-41B2-AE01-ADA73D417315}" dt="2024-02-22T15:10:37.625" v="2066" actId="478"/>
          <ac:spMkLst>
            <pc:docMk/>
            <pc:sldMk cId="1893860983" sldId="1825"/>
            <ac:spMk id="180" creationId="{547CD4AF-53E3-FFBA-96C4-2A398FEA98B6}"/>
          </ac:spMkLst>
        </pc:spChg>
        <pc:spChg chg="del mod topLvl">
          <ac:chgData name="Andrea Mazzini (Nokia)" userId="f1211406-0d6c-4714-b16e-a1a1af34d4da" providerId="ADAL" clId="{C1751DE8-47A7-41B2-AE01-ADA73D417315}" dt="2024-02-22T15:10:37.625" v="2066" actId="478"/>
          <ac:spMkLst>
            <pc:docMk/>
            <pc:sldMk cId="1893860983" sldId="1825"/>
            <ac:spMk id="181" creationId="{709CA227-2C0D-F9D4-7F7E-D780589713F8}"/>
          </ac:spMkLst>
        </pc:spChg>
        <pc:spChg chg="del mod topLvl">
          <ac:chgData name="Andrea Mazzini (Nokia)" userId="f1211406-0d6c-4714-b16e-a1a1af34d4da" providerId="ADAL" clId="{C1751DE8-47A7-41B2-AE01-ADA73D417315}" dt="2024-02-22T15:10:37.625" v="2066" actId="478"/>
          <ac:spMkLst>
            <pc:docMk/>
            <pc:sldMk cId="1893860983" sldId="1825"/>
            <ac:spMk id="183" creationId="{37EE9430-552A-89F0-8193-1EF9DC7CD3E8}"/>
          </ac:spMkLst>
        </pc:spChg>
        <pc:spChg chg="del mod topLvl">
          <ac:chgData name="Andrea Mazzini (Nokia)" userId="f1211406-0d6c-4714-b16e-a1a1af34d4da" providerId="ADAL" clId="{C1751DE8-47A7-41B2-AE01-ADA73D417315}" dt="2024-02-22T15:10:37.625" v="2066" actId="478"/>
          <ac:spMkLst>
            <pc:docMk/>
            <pc:sldMk cId="1893860983" sldId="1825"/>
            <ac:spMk id="185" creationId="{BE806F94-81F6-B543-FC04-E45157F9EDAD}"/>
          </ac:spMkLst>
        </pc:spChg>
        <pc:spChg chg="add del mod">
          <ac:chgData name="Andrea Mazzini (Nokia)" userId="f1211406-0d6c-4714-b16e-a1a1af34d4da" providerId="ADAL" clId="{C1751DE8-47A7-41B2-AE01-ADA73D417315}" dt="2024-02-23T13:12:16.698" v="3183" actId="478"/>
          <ac:spMkLst>
            <pc:docMk/>
            <pc:sldMk cId="1893860983" sldId="1825"/>
            <ac:spMk id="190" creationId="{D7DCBB8B-0627-B216-3684-A5DAB959971C}"/>
          </ac:spMkLst>
        </pc:spChg>
        <pc:spChg chg="add del mod">
          <ac:chgData name="Andrea Mazzini (Nokia)" userId="f1211406-0d6c-4714-b16e-a1a1af34d4da" providerId="ADAL" clId="{C1751DE8-47A7-41B2-AE01-ADA73D417315}" dt="2024-02-22T15:10:26.369" v="2062" actId="478"/>
          <ac:spMkLst>
            <pc:docMk/>
            <pc:sldMk cId="1893860983" sldId="1825"/>
            <ac:spMk id="192" creationId="{EB4DA5DC-9C02-1FA2-31FF-AF3AEC89C1EB}"/>
          </ac:spMkLst>
        </pc:spChg>
        <pc:spChg chg="add del mod">
          <ac:chgData name="Andrea Mazzini (Nokia)" userId="f1211406-0d6c-4714-b16e-a1a1af34d4da" providerId="ADAL" clId="{C1751DE8-47A7-41B2-AE01-ADA73D417315}" dt="2024-02-23T13:12:16.698" v="3183" actId="478"/>
          <ac:spMkLst>
            <pc:docMk/>
            <pc:sldMk cId="1893860983" sldId="1825"/>
            <ac:spMk id="195" creationId="{7DD6AA63-7C6F-FCA4-56C3-66EA0B6B4963}"/>
          </ac:spMkLst>
        </pc:spChg>
        <pc:spChg chg="del mod topLvl">
          <ac:chgData name="Andrea Mazzini (Nokia)" userId="f1211406-0d6c-4714-b16e-a1a1af34d4da" providerId="ADAL" clId="{C1751DE8-47A7-41B2-AE01-ADA73D417315}" dt="2024-02-22T15:10:26.369" v="2062" actId="478"/>
          <ac:spMkLst>
            <pc:docMk/>
            <pc:sldMk cId="1893860983" sldId="1825"/>
            <ac:spMk id="198" creationId="{1E2519FA-C3C4-DB21-2D69-2A767252F25D}"/>
          </ac:spMkLst>
        </pc:spChg>
        <pc:spChg chg="del mod topLvl">
          <ac:chgData name="Andrea Mazzini (Nokia)" userId="f1211406-0d6c-4714-b16e-a1a1af34d4da" providerId="ADAL" clId="{C1751DE8-47A7-41B2-AE01-ADA73D417315}" dt="2024-02-22T15:10:26.369" v="2062" actId="478"/>
          <ac:spMkLst>
            <pc:docMk/>
            <pc:sldMk cId="1893860983" sldId="1825"/>
            <ac:spMk id="200" creationId="{2B8BE054-7255-E010-5AF4-09260C40DC7B}"/>
          </ac:spMkLst>
        </pc:spChg>
        <pc:spChg chg="del mod topLvl">
          <ac:chgData name="Andrea Mazzini (Nokia)" userId="f1211406-0d6c-4714-b16e-a1a1af34d4da" providerId="ADAL" clId="{C1751DE8-47A7-41B2-AE01-ADA73D417315}" dt="2024-02-23T13:12:16.698" v="3183" actId="478"/>
          <ac:spMkLst>
            <pc:docMk/>
            <pc:sldMk cId="1893860983" sldId="1825"/>
            <ac:spMk id="209" creationId="{6EC40FC7-E09B-ABA1-7255-1BB95CBAD85C}"/>
          </ac:spMkLst>
        </pc:spChg>
        <pc:spChg chg="del mod topLvl">
          <ac:chgData name="Andrea Mazzini (Nokia)" userId="f1211406-0d6c-4714-b16e-a1a1af34d4da" providerId="ADAL" clId="{C1751DE8-47A7-41B2-AE01-ADA73D417315}" dt="2024-02-23T13:12:16.698" v="3183" actId="478"/>
          <ac:spMkLst>
            <pc:docMk/>
            <pc:sldMk cId="1893860983" sldId="1825"/>
            <ac:spMk id="210" creationId="{5D73CEE6-345C-EA7E-76DA-EF1CF25C98E7}"/>
          </ac:spMkLst>
        </pc:spChg>
        <pc:spChg chg="del mod topLvl">
          <ac:chgData name="Andrea Mazzini (Nokia)" userId="f1211406-0d6c-4714-b16e-a1a1af34d4da" providerId="ADAL" clId="{C1751DE8-47A7-41B2-AE01-ADA73D417315}" dt="2024-02-23T13:12:16.698" v="3183" actId="478"/>
          <ac:spMkLst>
            <pc:docMk/>
            <pc:sldMk cId="1893860983" sldId="1825"/>
            <ac:spMk id="211" creationId="{4FA45E69-F73F-CB5F-1F66-F6C50CE80C0B}"/>
          </ac:spMkLst>
        </pc:spChg>
        <pc:spChg chg="del mod topLvl">
          <ac:chgData name="Andrea Mazzini (Nokia)" userId="f1211406-0d6c-4714-b16e-a1a1af34d4da" providerId="ADAL" clId="{C1751DE8-47A7-41B2-AE01-ADA73D417315}" dt="2024-02-23T13:12:16.698" v="3183" actId="478"/>
          <ac:spMkLst>
            <pc:docMk/>
            <pc:sldMk cId="1893860983" sldId="1825"/>
            <ac:spMk id="216" creationId="{E6890AE9-81F0-EC36-C7F6-C3E1F5EBE0FB}"/>
          </ac:spMkLst>
        </pc:spChg>
        <pc:spChg chg="del mod topLvl">
          <ac:chgData name="Andrea Mazzini (Nokia)" userId="f1211406-0d6c-4714-b16e-a1a1af34d4da" providerId="ADAL" clId="{C1751DE8-47A7-41B2-AE01-ADA73D417315}" dt="2024-02-23T13:12:16.698" v="3183" actId="478"/>
          <ac:spMkLst>
            <pc:docMk/>
            <pc:sldMk cId="1893860983" sldId="1825"/>
            <ac:spMk id="217" creationId="{A3B94AEB-0387-6C18-3F60-118E9BB1808A}"/>
          </ac:spMkLst>
        </pc:spChg>
        <pc:spChg chg="del mod topLvl">
          <ac:chgData name="Andrea Mazzini (Nokia)" userId="f1211406-0d6c-4714-b16e-a1a1af34d4da" providerId="ADAL" clId="{C1751DE8-47A7-41B2-AE01-ADA73D417315}" dt="2024-02-23T13:12:16.698" v="3183" actId="478"/>
          <ac:spMkLst>
            <pc:docMk/>
            <pc:sldMk cId="1893860983" sldId="1825"/>
            <ac:spMk id="218" creationId="{8DE2259D-9CCB-3EEF-ACEA-F1C433A2B435}"/>
          </ac:spMkLst>
        </pc:spChg>
        <pc:spChg chg="del mod topLvl">
          <ac:chgData name="Andrea Mazzini (Nokia)" userId="f1211406-0d6c-4714-b16e-a1a1af34d4da" providerId="ADAL" clId="{C1751DE8-47A7-41B2-AE01-ADA73D417315}" dt="2024-02-23T13:12:16.698" v="3183" actId="478"/>
          <ac:spMkLst>
            <pc:docMk/>
            <pc:sldMk cId="1893860983" sldId="1825"/>
            <ac:spMk id="223" creationId="{8D7C478E-5E54-C0BC-DC5B-8FA8EDCB8DB7}"/>
          </ac:spMkLst>
        </pc:spChg>
        <pc:spChg chg="del mod topLvl">
          <ac:chgData name="Andrea Mazzini (Nokia)" userId="f1211406-0d6c-4714-b16e-a1a1af34d4da" providerId="ADAL" clId="{C1751DE8-47A7-41B2-AE01-ADA73D417315}" dt="2024-02-23T13:12:16.698" v="3183" actId="478"/>
          <ac:spMkLst>
            <pc:docMk/>
            <pc:sldMk cId="1893860983" sldId="1825"/>
            <ac:spMk id="224" creationId="{3F5FA26E-1813-9FBB-5A83-5CF8ED253849}"/>
          </ac:spMkLst>
        </pc:spChg>
        <pc:spChg chg="del mod topLvl">
          <ac:chgData name="Andrea Mazzini (Nokia)" userId="f1211406-0d6c-4714-b16e-a1a1af34d4da" providerId="ADAL" clId="{C1751DE8-47A7-41B2-AE01-ADA73D417315}" dt="2024-02-23T13:12:16.698" v="3183" actId="478"/>
          <ac:spMkLst>
            <pc:docMk/>
            <pc:sldMk cId="1893860983" sldId="1825"/>
            <ac:spMk id="225" creationId="{C68EDD4D-1EA8-69F9-D87A-8D9E59F3C4C9}"/>
          </ac:spMkLst>
        </pc:spChg>
        <pc:spChg chg="add del mod">
          <ac:chgData name="Andrea Mazzini (Nokia)" userId="f1211406-0d6c-4714-b16e-a1a1af34d4da" providerId="ADAL" clId="{C1751DE8-47A7-41B2-AE01-ADA73D417315}" dt="2024-02-23T13:12:16.698" v="3183" actId="478"/>
          <ac:spMkLst>
            <pc:docMk/>
            <pc:sldMk cId="1893860983" sldId="1825"/>
            <ac:spMk id="226" creationId="{F6778D76-A2BB-B27C-664C-D0E2723076C0}"/>
          </ac:spMkLst>
        </pc:spChg>
        <pc:spChg chg="add del mod">
          <ac:chgData name="Andrea Mazzini (Nokia)" userId="f1211406-0d6c-4714-b16e-a1a1af34d4da" providerId="ADAL" clId="{C1751DE8-47A7-41B2-AE01-ADA73D417315}" dt="2024-02-23T13:12:16.698" v="3183" actId="478"/>
          <ac:spMkLst>
            <pc:docMk/>
            <pc:sldMk cId="1893860983" sldId="1825"/>
            <ac:spMk id="227" creationId="{E7086751-2F42-F275-221A-9BCBB6F8FF98}"/>
          </ac:spMkLst>
        </pc:spChg>
        <pc:spChg chg="add del mod">
          <ac:chgData name="Andrea Mazzini (Nokia)" userId="f1211406-0d6c-4714-b16e-a1a1af34d4da" providerId="ADAL" clId="{C1751DE8-47A7-41B2-AE01-ADA73D417315}" dt="2024-02-23T13:12:16.698" v="3183" actId="478"/>
          <ac:spMkLst>
            <pc:docMk/>
            <pc:sldMk cId="1893860983" sldId="1825"/>
            <ac:spMk id="228" creationId="{3B7EBF64-AD99-970C-DC50-DD6E6F6A7A0C}"/>
          </ac:spMkLst>
        </pc:spChg>
        <pc:spChg chg="add del mod">
          <ac:chgData name="Andrea Mazzini (Nokia)" userId="f1211406-0d6c-4714-b16e-a1a1af34d4da" providerId="ADAL" clId="{C1751DE8-47A7-41B2-AE01-ADA73D417315}" dt="2024-02-23T13:12:16.698" v="3183" actId="478"/>
          <ac:spMkLst>
            <pc:docMk/>
            <pc:sldMk cId="1893860983" sldId="1825"/>
            <ac:spMk id="229" creationId="{F343790B-CE0C-E5A2-B10E-955E1D7D5EA7}"/>
          </ac:spMkLst>
        </pc:spChg>
        <pc:spChg chg="add del mod">
          <ac:chgData name="Andrea Mazzini (Nokia)" userId="f1211406-0d6c-4714-b16e-a1a1af34d4da" providerId="ADAL" clId="{C1751DE8-47A7-41B2-AE01-ADA73D417315}" dt="2024-02-23T13:12:16.698" v="3183" actId="478"/>
          <ac:spMkLst>
            <pc:docMk/>
            <pc:sldMk cId="1893860983" sldId="1825"/>
            <ac:spMk id="232" creationId="{7BFDEB09-F2B1-EE24-3CB4-D9C101626580}"/>
          </ac:spMkLst>
        </pc:spChg>
        <pc:spChg chg="add del mod">
          <ac:chgData name="Andrea Mazzini (Nokia)" userId="f1211406-0d6c-4714-b16e-a1a1af34d4da" providerId="ADAL" clId="{C1751DE8-47A7-41B2-AE01-ADA73D417315}" dt="2024-02-23T13:12:16.698" v="3183" actId="478"/>
          <ac:spMkLst>
            <pc:docMk/>
            <pc:sldMk cId="1893860983" sldId="1825"/>
            <ac:spMk id="234" creationId="{450A2F05-C3E6-EC69-6206-C4CF38E42F47}"/>
          </ac:spMkLst>
        </pc:spChg>
        <pc:spChg chg="add del mod">
          <ac:chgData name="Andrea Mazzini (Nokia)" userId="f1211406-0d6c-4714-b16e-a1a1af34d4da" providerId="ADAL" clId="{C1751DE8-47A7-41B2-AE01-ADA73D417315}" dt="2024-02-23T13:12:16.698" v="3183" actId="478"/>
          <ac:spMkLst>
            <pc:docMk/>
            <pc:sldMk cId="1893860983" sldId="1825"/>
            <ac:spMk id="236" creationId="{6A7485C4-E96D-477B-1096-91EE6467E443}"/>
          </ac:spMkLst>
        </pc:spChg>
        <pc:spChg chg="add del mod">
          <ac:chgData name="Andrea Mazzini (Nokia)" userId="f1211406-0d6c-4714-b16e-a1a1af34d4da" providerId="ADAL" clId="{C1751DE8-47A7-41B2-AE01-ADA73D417315}" dt="2024-02-23T13:12:16.698" v="3183" actId="478"/>
          <ac:spMkLst>
            <pc:docMk/>
            <pc:sldMk cId="1893860983" sldId="1825"/>
            <ac:spMk id="237" creationId="{E6E421DA-99F5-D189-29F8-AD331BB3FEF5}"/>
          </ac:spMkLst>
        </pc:spChg>
        <pc:spChg chg="add del mod">
          <ac:chgData name="Andrea Mazzini (Nokia)" userId="f1211406-0d6c-4714-b16e-a1a1af34d4da" providerId="ADAL" clId="{C1751DE8-47A7-41B2-AE01-ADA73D417315}" dt="2024-02-23T13:12:16.698" v="3183" actId="478"/>
          <ac:spMkLst>
            <pc:docMk/>
            <pc:sldMk cId="1893860983" sldId="1825"/>
            <ac:spMk id="238" creationId="{1F6B3043-1A34-9E75-C219-C19A9CE5A814}"/>
          </ac:spMkLst>
        </pc:spChg>
        <pc:spChg chg="add del mod">
          <ac:chgData name="Andrea Mazzini (Nokia)" userId="f1211406-0d6c-4714-b16e-a1a1af34d4da" providerId="ADAL" clId="{C1751DE8-47A7-41B2-AE01-ADA73D417315}" dt="2024-02-23T13:12:16.698" v="3183" actId="478"/>
          <ac:spMkLst>
            <pc:docMk/>
            <pc:sldMk cId="1893860983" sldId="1825"/>
            <ac:spMk id="239" creationId="{9416F013-6650-51CC-74A0-A8547F82ECCD}"/>
          </ac:spMkLst>
        </pc:spChg>
        <pc:spChg chg="add del mod">
          <ac:chgData name="Andrea Mazzini (Nokia)" userId="f1211406-0d6c-4714-b16e-a1a1af34d4da" providerId="ADAL" clId="{C1751DE8-47A7-41B2-AE01-ADA73D417315}" dt="2024-02-23T13:12:16.698" v="3183" actId="478"/>
          <ac:spMkLst>
            <pc:docMk/>
            <pc:sldMk cId="1893860983" sldId="1825"/>
            <ac:spMk id="242" creationId="{90B79AD3-46AF-9F32-E554-09C28288C0CE}"/>
          </ac:spMkLst>
        </pc:spChg>
        <pc:spChg chg="add del mod">
          <ac:chgData name="Andrea Mazzini (Nokia)" userId="f1211406-0d6c-4714-b16e-a1a1af34d4da" providerId="ADAL" clId="{C1751DE8-47A7-41B2-AE01-ADA73D417315}" dt="2024-02-23T13:12:16.698" v="3183" actId="478"/>
          <ac:spMkLst>
            <pc:docMk/>
            <pc:sldMk cId="1893860983" sldId="1825"/>
            <ac:spMk id="243" creationId="{6B5ECC44-AB95-A43B-3623-AF0F9A5B98EE}"/>
          </ac:spMkLst>
        </pc:spChg>
        <pc:spChg chg="add del mod">
          <ac:chgData name="Andrea Mazzini (Nokia)" userId="f1211406-0d6c-4714-b16e-a1a1af34d4da" providerId="ADAL" clId="{C1751DE8-47A7-41B2-AE01-ADA73D417315}" dt="2024-02-23T13:12:16.698" v="3183" actId="478"/>
          <ac:spMkLst>
            <pc:docMk/>
            <pc:sldMk cId="1893860983" sldId="1825"/>
            <ac:spMk id="244" creationId="{8C0F9B50-DA5C-B931-03B5-0C0D66B45CA3}"/>
          </ac:spMkLst>
        </pc:spChg>
        <pc:spChg chg="add del mod">
          <ac:chgData name="Andrea Mazzini (Nokia)" userId="f1211406-0d6c-4714-b16e-a1a1af34d4da" providerId="ADAL" clId="{C1751DE8-47A7-41B2-AE01-ADA73D417315}" dt="2024-02-23T13:12:16.698" v="3183" actId="478"/>
          <ac:spMkLst>
            <pc:docMk/>
            <pc:sldMk cId="1893860983" sldId="1825"/>
            <ac:spMk id="247" creationId="{2697AB70-3FA3-E751-F162-0DF399A3F876}"/>
          </ac:spMkLst>
        </pc:spChg>
        <pc:spChg chg="add del mod">
          <ac:chgData name="Andrea Mazzini (Nokia)" userId="f1211406-0d6c-4714-b16e-a1a1af34d4da" providerId="ADAL" clId="{C1751DE8-47A7-41B2-AE01-ADA73D417315}" dt="2024-02-23T13:12:16.698" v="3183" actId="478"/>
          <ac:spMkLst>
            <pc:docMk/>
            <pc:sldMk cId="1893860983" sldId="1825"/>
            <ac:spMk id="248" creationId="{4E56443C-B0F3-450D-C6D4-ECEF8D8292DB}"/>
          </ac:spMkLst>
        </pc:spChg>
        <pc:spChg chg="add del mod">
          <ac:chgData name="Andrea Mazzini (Nokia)" userId="f1211406-0d6c-4714-b16e-a1a1af34d4da" providerId="ADAL" clId="{C1751DE8-47A7-41B2-AE01-ADA73D417315}" dt="2024-02-23T13:12:16.698" v="3183" actId="478"/>
          <ac:spMkLst>
            <pc:docMk/>
            <pc:sldMk cId="1893860983" sldId="1825"/>
            <ac:spMk id="249" creationId="{33965FA0-0B54-B1AD-B771-539DE5165D6A}"/>
          </ac:spMkLst>
        </pc:spChg>
        <pc:spChg chg="add del mod">
          <ac:chgData name="Andrea Mazzini (Nokia)" userId="f1211406-0d6c-4714-b16e-a1a1af34d4da" providerId="ADAL" clId="{C1751DE8-47A7-41B2-AE01-ADA73D417315}" dt="2024-02-23T13:12:16.698" v="3183" actId="478"/>
          <ac:spMkLst>
            <pc:docMk/>
            <pc:sldMk cId="1893860983" sldId="1825"/>
            <ac:spMk id="251" creationId="{F88FA401-B4FF-6DF1-1076-9FECF0B0450C}"/>
          </ac:spMkLst>
        </pc:spChg>
        <pc:spChg chg="add del mod">
          <ac:chgData name="Andrea Mazzini (Nokia)" userId="f1211406-0d6c-4714-b16e-a1a1af34d4da" providerId="ADAL" clId="{C1751DE8-47A7-41B2-AE01-ADA73D417315}" dt="2024-02-22T15:10:35.202" v="2065" actId="478"/>
          <ac:spMkLst>
            <pc:docMk/>
            <pc:sldMk cId="1893860983" sldId="1825"/>
            <ac:spMk id="253" creationId="{FC388F13-B6EB-54F9-5739-ADEDF68BC01F}"/>
          </ac:spMkLst>
        </pc:spChg>
        <pc:spChg chg="add del mod">
          <ac:chgData name="Andrea Mazzini (Nokia)" userId="f1211406-0d6c-4714-b16e-a1a1af34d4da" providerId="ADAL" clId="{C1751DE8-47A7-41B2-AE01-ADA73D417315}" dt="2024-02-22T15:10:35.202" v="2065" actId="478"/>
          <ac:spMkLst>
            <pc:docMk/>
            <pc:sldMk cId="1893860983" sldId="1825"/>
            <ac:spMk id="254" creationId="{05B18942-9D43-0606-1B67-5AB009A50386}"/>
          </ac:spMkLst>
        </pc:spChg>
        <pc:spChg chg="add del mod">
          <ac:chgData name="Andrea Mazzini (Nokia)" userId="f1211406-0d6c-4714-b16e-a1a1af34d4da" providerId="ADAL" clId="{C1751DE8-47A7-41B2-AE01-ADA73D417315}" dt="2024-02-22T15:10:35.202" v="2065" actId="478"/>
          <ac:spMkLst>
            <pc:docMk/>
            <pc:sldMk cId="1893860983" sldId="1825"/>
            <ac:spMk id="256" creationId="{AB25FBA1-F270-2580-48BD-97018A1BFF28}"/>
          </ac:spMkLst>
        </pc:spChg>
        <pc:spChg chg="add del mod">
          <ac:chgData name="Andrea Mazzini (Nokia)" userId="f1211406-0d6c-4714-b16e-a1a1af34d4da" providerId="ADAL" clId="{C1751DE8-47A7-41B2-AE01-ADA73D417315}" dt="2024-02-22T15:10:35.202" v="2065" actId="478"/>
          <ac:spMkLst>
            <pc:docMk/>
            <pc:sldMk cId="1893860983" sldId="1825"/>
            <ac:spMk id="261" creationId="{DCBE502D-1AA4-778F-AD37-B1D076F2C940}"/>
          </ac:spMkLst>
        </pc:spChg>
        <pc:spChg chg="add mod">
          <ac:chgData name="Andrea Mazzini (Nokia)" userId="f1211406-0d6c-4714-b16e-a1a1af34d4da" providerId="ADAL" clId="{C1751DE8-47A7-41B2-AE01-ADA73D417315}" dt="2024-02-23T13:32:14.626" v="3423" actId="1038"/>
          <ac:spMkLst>
            <pc:docMk/>
            <pc:sldMk cId="1893860983" sldId="1825"/>
            <ac:spMk id="267" creationId="{1A040A89-06CF-12B2-A886-5E044E9AA4D8}"/>
          </ac:spMkLst>
        </pc:spChg>
        <pc:spChg chg="add mod">
          <ac:chgData name="Andrea Mazzini (Nokia)" userId="f1211406-0d6c-4714-b16e-a1a1af34d4da" providerId="ADAL" clId="{C1751DE8-47A7-41B2-AE01-ADA73D417315}" dt="2024-02-23T13:32:14.626" v="3423" actId="1038"/>
          <ac:spMkLst>
            <pc:docMk/>
            <pc:sldMk cId="1893860983" sldId="1825"/>
            <ac:spMk id="268" creationId="{EEF13683-7460-E563-2F72-9C0B0D06AA9C}"/>
          </ac:spMkLst>
        </pc:spChg>
        <pc:spChg chg="add mod">
          <ac:chgData name="Andrea Mazzini (Nokia)" userId="f1211406-0d6c-4714-b16e-a1a1af34d4da" providerId="ADAL" clId="{C1751DE8-47A7-41B2-AE01-ADA73D417315}" dt="2024-02-23T13:12:55.474" v="3185" actId="164"/>
          <ac:spMkLst>
            <pc:docMk/>
            <pc:sldMk cId="1893860983" sldId="1825"/>
            <ac:spMk id="269" creationId="{8326B5A2-83AF-358C-A0B3-A847D1B9AC8E}"/>
          </ac:spMkLst>
        </pc:spChg>
        <pc:spChg chg="add mod">
          <ac:chgData name="Andrea Mazzini (Nokia)" userId="f1211406-0d6c-4714-b16e-a1a1af34d4da" providerId="ADAL" clId="{C1751DE8-47A7-41B2-AE01-ADA73D417315}" dt="2024-02-23T13:12:55.474" v="3185" actId="164"/>
          <ac:spMkLst>
            <pc:docMk/>
            <pc:sldMk cId="1893860983" sldId="1825"/>
            <ac:spMk id="270" creationId="{7B04F601-DE75-025C-7DDE-9D0B323D877B}"/>
          </ac:spMkLst>
        </pc:spChg>
        <pc:spChg chg="add mod">
          <ac:chgData name="Andrea Mazzini (Nokia)" userId="f1211406-0d6c-4714-b16e-a1a1af34d4da" providerId="ADAL" clId="{C1751DE8-47A7-41B2-AE01-ADA73D417315}" dt="2024-02-23T13:12:55.474" v="3185" actId="164"/>
          <ac:spMkLst>
            <pc:docMk/>
            <pc:sldMk cId="1893860983" sldId="1825"/>
            <ac:spMk id="271" creationId="{2D1DA518-660E-C145-7847-DB8FE6E5A9FD}"/>
          </ac:spMkLst>
        </pc:spChg>
        <pc:spChg chg="add mod">
          <ac:chgData name="Andrea Mazzini (Nokia)" userId="f1211406-0d6c-4714-b16e-a1a1af34d4da" providerId="ADAL" clId="{C1751DE8-47A7-41B2-AE01-ADA73D417315}" dt="2024-02-23T13:12:55.474" v="3185" actId="164"/>
          <ac:spMkLst>
            <pc:docMk/>
            <pc:sldMk cId="1893860983" sldId="1825"/>
            <ac:spMk id="272" creationId="{972BDECA-EF66-DE63-E651-79532674CC31}"/>
          </ac:spMkLst>
        </pc:spChg>
        <pc:spChg chg="add mod">
          <ac:chgData name="Andrea Mazzini (Nokia)" userId="f1211406-0d6c-4714-b16e-a1a1af34d4da" providerId="ADAL" clId="{C1751DE8-47A7-41B2-AE01-ADA73D417315}" dt="2024-02-23T13:12:55.474" v="3185" actId="164"/>
          <ac:spMkLst>
            <pc:docMk/>
            <pc:sldMk cId="1893860983" sldId="1825"/>
            <ac:spMk id="273" creationId="{5CA661F8-3FDE-4863-21E2-3554F2A44E55}"/>
          </ac:spMkLst>
        </pc:spChg>
        <pc:spChg chg="add mod">
          <ac:chgData name="Andrea Mazzini (Nokia)" userId="f1211406-0d6c-4714-b16e-a1a1af34d4da" providerId="ADAL" clId="{C1751DE8-47A7-41B2-AE01-ADA73D417315}" dt="2024-02-23T13:12:55.474" v="3185" actId="164"/>
          <ac:spMkLst>
            <pc:docMk/>
            <pc:sldMk cId="1893860983" sldId="1825"/>
            <ac:spMk id="274" creationId="{30F2043F-2FBF-AC13-D7D8-57BE362E4C58}"/>
          </ac:spMkLst>
        </pc:spChg>
        <pc:spChg chg="add mod">
          <ac:chgData name="Andrea Mazzini (Nokia)" userId="f1211406-0d6c-4714-b16e-a1a1af34d4da" providerId="ADAL" clId="{C1751DE8-47A7-41B2-AE01-ADA73D417315}" dt="2024-02-23T13:12:55.474" v="3185" actId="164"/>
          <ac:spMkLst>
            <pc:docMk/>
            <pc:sldMk cId="1893860983" sldId="1825"/>
            <ac:spMk id="275" creationId="{316D7807-C987-686E-6076-57C4C3BC598F}"/>
          </ac:spMkLst>
        </pc:spChg>
        <pc:spChg chg="add mod">
          <ac:chgData name="Andrea Mazzini (Nokia)" userId="f1211406-0d6c-4714-b16e-a1a1af34d4da" providerId="ADAL" clId="{C1751DE8-47A7-41B2-AE01-ADA73D417315}" dt="2024-02-23T13:12:55.474" v="3185" actId="164"/>
          <ac:spMkLst>
            <pc:docMk/>
            <pc:sldMk cId="1893860983" sldId="1825"/>
            <ac:spMk id="276" creationId="{CCD7A30A-A5B1-9183-36C4-C4451628C49E}"/>
          </ac:spMkLst>
        </pc:spChg>
        <pc:spChg chg="add mod">
          <ac:chgData name="Andrea Mazzini (Nokia)" userId="f1211406-0d6c-4714-b16e-a1a1af34d4da" providerId="ADAL" clId="{C1751DE8-47A7-41B2-AE01-ADA73D417315}" dt="2024-02-23T13:12:55.474" v="3185" actId="164"/>
          <ac:spMkLst>
            <pc:docMk/>
            <pc:sldMk cId="1893860983" sldId="1825"/>
            <ac:spMk id="277" creationId="{ABA4B111-1BFF-C124-9F92-64AB7521B5C3}"/>
          </ac:spMkLst>
        </pc:spChg>
        <pc:spChg chg="mod">
          <ac:chgData name="Andrea Mazzini (Nokia)" userId="f1211406-0d6c-4714-b16e-a1a1af34d4da" providerId="ADAL" clId="{C1751DE8-47A7-41B2-AE01-ADA73D417315}" dt="2024-02-23T13:12:18.065" v="3184"/>
          <ac:spMkLst>
            <pc:docMk/>
            <pc:sldMk cId="1893860983" sldId="1825"/>
            <ac:spMk id="279" creationId="{AE61A061-C0BC-ED55-0568-EE5E7EF596C5}"/>
          </ac:spMkLst>
        </pc:spChg>
        <pc:spChg chg="mod">
          <ac:chgData name="Andrea Mazzini (Nokia)" userId="f1211406-0d6c-4714-b16e-a1a1af34d4da" providerId="ADAL" clId="{C1751DE8-47A7-41B2-AE01-ADA73D417315}" dt="2024-02-23T13:12:18.065" v="3184"/>
          <ac:spMkLst>
            <pc:docMk/>
            <pc:sldMk cId="1893860983" sldId="1825"/>
            <ac:spMk id="281" creationId="{50826C2F-3A90-DAF4-DA56-26CCDAC66CDD}"/>
          </ac:spMkLst>
        </pc:spChg>
        <pc:spChg chg="mod">
          <ac:chgData name="Andrea Mazzini (Nokia)" userId="f1211406-0d6c-4714-b16e-a1a1af34d4da" providerId="ADAL" clId="{C1751DE8-47A7-41B2-AE01-ADA73D417315}" dt="2024-02-23T13:12:18.065" v="3184"/>
          <ac:spMkLst>
            <pc:docMk/>
            <pc:sldMk cId="1893860983" sldId="1825"/>
            <ac:spMk id="287" creationId="{E1A9B135-856B-07C4-2BC0-3394A4F43F3C}"/>
          </ac:spMkLst>
        </pc:spChg>
        <pc:spChg chg="mod">
          <ac:chgData name="Andrea Mazzini (Nokia)" userId="f1211406-0d6c-4714-b16e-a1a1af34d4da" providerId="ADAL" clId="{C1751DE8-47A7-41B2-AE01-ADA73D417315}" dt="2024-02-23T13:12:18.065" v="3184"/>
          <ac:spMkLst>
            <pc:docMk/>
            <pc:sldMk cId="1893860983" sldId="1825"/>
            <ac:spMk id="288" creationId="{A9E12489-D288-1C00-8855-DDF24C560BCD}"/>
          </ac:spMkLst>
        </pc:spChg>
        <pc:spChg chg="mod">
          <ac:chgData name="Andrea Mazzini (Nokia)" userId="f1211406-0d6c-4714-b16e-a1a1af34d4da" providerId="ADAL" clId="{C1751DE8-47A7-41B2-AE01-ADA73D417315}" dt="2024-02-23T13:12:18.065" v="3184"/>
          <ac:spMkLst>
            <pc:docMk/>
            <pc:sldMk cId="1893860983" sldId="1825"/>
            <ac:spMk id="289" creationId="{150A7D10-75FC-BFEF-C21B-BC07A23EE41F}"/>
          </ac:spMkLst>
        </pc:spChg>
        <pc:spChg chg="mod">
          <ac:chgData name="Andrea Mazzini (Nokia)" userId="f1211406-0d6c-4714-b16e-a1a1af34d4da" providerId="ADAL" clId="{C1751DE8-47A7-41B2-AE01-ADA73D417315}" dt="2024-02-23T13:12:18.065" v="3184"/>
          <ac:spMkLst>
            <pc:docMk/>
            <pc:sldMk cId="1893860983" sldId="1825"/>
            <ac:spMk id="292" creationId="{252A41DF-BE71-E348-6F33-9D71BA18447E}"/>
          </ac:spMkLst>
        </pc:spChg>
        <pc:spChg chg="mod">
          <ac:chgData name="Andrea Mazzini (Nokia)" userId="f1211406-0d6c-4714-b16e-a1a1af34d4da" providerId="ADAL" clId="{C1751DE8-47A7-41B2-AE01-ADA73D417315}" dt="2024-02-23T13:12:18.065" v="3184"/>
          <ac:spMkLst>
            <pc:docMk/>
            <pc:sldMk cId="1893860983" sldId="1825"/>
            <ac:spMk id="294" creationId="{BB1AD8F5-11E0-FACC-F18A-2684212231AC}"/>
          </ac:spMkLst>
        </pc:spChg>
        <pc:spChg chg="mod">
          <ac:chgData name="Andrea Mazzini (Nokia)" userId="f1211406-0d6c-4714-b16e-a1a1af34d4da" providerId="ADAL" clId="{C1751DE8-47A7-41B2-AE01-ADA73D417315}" dt="2024-02-23T13:12:18.065" v="3184"/>
          <ac:spMkLst>
            <pc:docMk/>
            <pc:sldMk cId="1893860983" sldId="1825"/>
            <ac:spMk id="300" creationId="{0AEFE552-3229-A06D-4C31-334F4FDCE658}"/>
          </ac:spMkLst>
        </pc:spChg>
        <pc:spChg chg="mod">
          <ac:chgData name="Andrea Mazzini (Nokia)" userId="f1211406-0d6c-4714-b16e-a1a1af34d4da" providerId="ADAL" clId="{C1751DE8-47A7-41B2-AE01-ADA73D417315}" dt="2024-02-23T13:12:18.065" v="3184"/>
          <ac:spMkLst>
            <pc:docMk/>
            <pc:sldMk cId="1893860983" sldId="1825"/>
            <ac:spMk id="302" creationId="{3C24398D-7F90-56B1-59C9-0825CDD1DA83}"/>
          </ac:spMkLst>
        </pc:spChg>
        <pc:spChg chg="mod">
          <ac:chgData name="Andrea Mazzini (Nokia)" userId="f1211406-0d6c-4714-b16e-a1a1af34d4da" providerId="ADAL" clId="{C1751DE8-47A7-41B2-AE01-ADA73D417315}" dt="2024-02-23T13:12:18.065" v="3184"/>
          <ac:spMkLst>
            <pc:docMk/>
            <pc:sldMk cId="1893860983" sldId="1825"/>
            <ac:spMk id="309" creationId="{08E9B5C0-0A07-B2F2-C414-1791551D1A9E}"/>
          </ac:spMkLst>
        </pc:spChg>
        <pc:spChg chg="mod">
          <ac:chgData name="Andrea Mazzini (Nokia)" userId="f1211406-0d6c-4714-b16e-a1a1af34d4da" providerId="ADAL" clId="{C1751DE8-47A7-41B2-AE01-ADA73D417315}" dt="2024-02-23T13:12:18.065" v="3184"/>
          <ac:spMkLst>
            <pc:docMk/>
            <pc:sldMk cId="1893860983" sldId="1825"/>
            <ac:spMk id="310" creationId="{6DB4345A-CA9A-430E-C62A-07D6F4CF1E6B}"/>
          </ac:spMkLst>
        </pc:spChg>
        <pc:spChg chg="mod">
          <ac:chgData name="Andrea Mazzini (Nokia)" userId="f1211406-0d6c-4714-b16e-a1a1af34d4da" providerId="ADAL" clId="{C1751DE8-47A7-41B2-AE01-ADA73D417315}" dt="2024-02-23T13:12:18.065" v="3184"/>
          <ac:spMkLst>
            <pc:docMk/>
            <pc:sldMk cId="1893860983" sldId="1825"/>
            <ac:spMk id="311" creationId="{204DAC4B-22A4-3D99-8840-5C8D5DC9E319}"/>
          </ac:spMkLst>
        </pc:spChg>
        <pc:spChg chg="add mod">
          <ac:chgData name="Andrea Mazzini (Nokia)" userId="f1211406-0d6c-4714-b16e-a1a1af34d4da" providerId="ADAL" clId="{C1751DE8-47A7-41B2-AE01-ADA73D417315}" dt="2024-02-23T13:12:55.474" v="3185" actId="164"/>
          <ac:spMkLst>
            <pc:docMk/>
            <pc:sldMk cId="1893860983" sldId="1825"/>
            <ac:spMk id="313" creationId="{F775F654-3FD9-95CA-C4B3-FBF064437BC8}"/>
          </ac:spMkLst>
        </pc:spChg>
        <pc:spChg chg="add mod">
          <ac:chgData name="Andrea Mazzini (Nokia)" userId="f1211406-0d6c-4714-b16e-a1a1af34d4da" providerId="ADAL" clId="{C1751DE8-47A7-41B2-AE01-ADA73D417315}" dt="2024-02-23T13:12:55.474" v="3185" actId="164"/>
          <ac:spMkLst>
            <pc:docMk/>
            <pc:sldMk cId="1893860983" sldId="1825"/>
            <ac:spMk id="314" creationId="{74530A0A-FE1F-A481-405A-E8A157182FDB}"/>
          </ac:spMkLst>
        </pc:spChg>
        <pc:spChg chg="add mod">
          <ac:chgData name="Andrea Mazzini (Nokia)" userId="f1211406-0d6c-4714-b16e-a1a1af34d4da" providerId="ADAL" clId="{C1751DE8-47A7-41B2-AE01-ADA73D417315}" dt="2024-02-23T13:12:55.474" v="3185" actId="164"/>
          <ac:spMkLst>
            <pc:docMk/>
            <pc:sldMk cId="1893860983" sldId="1825"/>
            <ac:spMk id="315" creationId="{2CBE2B20-23D1-6790-BE93-67E284B12C2D}"/>
          </ac:spMkLst>
        </pc:spChg>
        <pc:spChg chg="add mod">
          <ac:chgData name="Andrea Mazzini (Nokia)" userId="f1211406-0d6c-4714-b16e-a1a1af34d4da" providerId="ADAL" clId="{C1751DE8-47A7-41B2-AE01-ADA73D417315}" dt="2024-02-23T13:12:55.474" v="3185" actId="164"/>
          <ac:spMkLst>
            <pc:docMk/>
            <pc:sldMk cId="1893860983" sldId="1825"/>
            <ac:spMk id="319" creationId="{8704A152-2B22-23F5-2E4D-73ABE66247BC}"/>
          </ac:spMkLst>
        </pc:spChg>
        <pc:spChg chg="mod">
          <ac:chgData name="Andrea Mazzini (Nokia)" userId="f1211406-0d6c-4714-b16e-a1a1af34d4da" providerId="ADAL" clId="{C1751DE8-47A7-41B2-AE01-ADA73D417315}" dt="2024-02-23T13:12:18.065" v="3184"/>
          <ac:spMkLst>
            <pc:docMk/>
            <pc:sldMk cId="1893860983" sldId="1825"/>
            <ac:spMk id="321" creationId="{923D468D-0804-8022-5297-33371A57AB3F}"/>
          </ac:spMkLst>
        </pc:spChg>
        <pc:spChg chg="mod">
          <ac:chgData name="Andrea Mazzini (Nokia)" userId="f1211406-0d6c-4714-b16e-a1a1af34d4da" providerId="ADAL" clId="{C1751DE8-47A7-41B2-AE01-ADA73D417315}" dt="2024-02-23T13:12:18.065" v="3184"/>
          <ac:spMkLst>
            <pc:docMk/>
            <pc:sldMk cId="1893860983" sldId="1825"/>
            <ac:spMk id="322" creationId="{A84C99F9-8152-F6CD-38EB-C0F7F4E52EAA}"/>
          </ac:spMkLst>
        </pc:spChg>
        <pc:spChg chg="mod">
          <ac:chgData name="Andrea Mazzini (Nokia)" userId="f1211406-0d6c-4714-b16e-a1a1af34d4da" providerId="ADAL" clId="{C1751DE8-47A7-41B2-AE01-ADA73D417315}" dt="2024-02-23T13:12:18.065" v="3184"/>
          <ac:spMkLst>
            <pc:docMk/>
            <pc:sldMk cId="1893860983" sldId="1825"/>
            <ac:spMk id="323" creationId="{0E5EF76D-33CD-89D0-205F-0909AD13858C}"/>
          </ac:spMkLst>
        </pc:spChg>
        <pc:spChg chg="add mod">
          <ac:chgData name="Andrea Mazzini (Nokia)" userId="f1211406-0d6c-4714-b16e-a1a1af34d4da" providerId="ADAL" clId="{C1751DE8-47A7-41B2-AE01-ADA73D417315}" dt="2024-02-23T13:12:55.474" v="3185" actId="164"/>
          <ac:spMkLst>
            <pc:docMk/>
            <pc:sldMk cId="1893860983" sldId="1825"/>
            <ac:spMk id="324" creationId="{FFC0B2DD-216B-C1EB-3FB8-3BB2E7A97A18}"/>
          </ac:spMkLst>
        </pc:spChg>
        <pc:spChg chg="add mod">
          <ac:chgData name="Andrea Mazzini (Nokia)" userId="f1211406-0d6c-4714-b16e-a1a1af34d4da" providerId="ADAL" clId="{C1751DE8-47A7-41B2-AE01-ADA73D417315}" dt="2024-02-23T13:12:55.474" v="3185" actId="164"/>
          <ac:spMkLst>
            <pc:docMk/>
            <pc:sldMk cId="1893860983" sldId="1825"/>
            <ac:spMk id="326" creationId="{C8C95B53-30AE-B586-5320-AA8B85A47172}"/>
          </ac:spMkLst>
        </pc:spChg>
        <pc:spChg chg="mod">
          <ac:chgData name="Andrea Mazzini (Nokia)" userId="f1211406-0d6c-4714-b16e-a1a1af34d4da" providerId="ADAL" clId="{C1751DE8-47A7-41B2-AE01-ADA73D417315}" dt="2024-02-23T13:12:18.065" v="3184"/>
          <ac:spMkLst>
            <pc:docMk/>
            <pc:sldMk cId="1893860983" sldId="1825"/>
            <ac:spMk id="329" creationId="{0BC75E0C-8DFA-B09E-CD89-4926F2803996}"/>
          </ac:spMkLst>
        </pc:spChg>
        <pc:spChg chg="mod">
          <ac:chgData name="Andrea Mazzini (Nokia)" userId="f1211406-0d6c-4714-b16e-a1a1af34d4da" providerId="ADAL" clId="{C1751DE8-47A7-41B2-AE01-ADA73D417315}" dt="2024-02-23T13:12:18.065" v="3184"/>
          <ac:spMkLst>
            <pc:docMk/>
            <pc:sldMk cId="1893860983" sldId="1825"/>
            <ac:spMk id="330" creationId="{9F78756B-E9EA-027C-F626-EBD93CD2D56F}"/>
          </ac:spMkLst>
        </pc:spChg>
        <pc:spChg chg="mod">
          <ac:chgData name="Andrea Mazzini (Nokia)" userId="f1211406-0d6c-4714-b16e-a1a1af34d4da" providerId="ADAL" clId="{C1751DE8-47A7-41B2-AE01-ADA73D417315}" dt="2024-02-23T13:12:18.065" v="3184"/>
          <ac:spMkLst>
            <pc:docMk/>
            <pc:sldMk cId="1893860983" sldId="1825"/>
            <ac:spMk id="331" creationId="{D0064B92-FEA8-D0BB-433F-CED1046FCDCA}"/>
          </ac:spMkLst>
        </pc:spChg>
        <pc:spChg chg="mod">
          <ac:chgData name="Andrea Mazzini (Nokia)" userId="f1211406-0d6c-4714-b16e-a1a1af34d4da" providerId="ADAL" clId="{C1751DE8-47A7-41B2-AE01-ADA73D417315}" dt="2024-02-23T13:12:18.065" v="3184"/>
          <ac:spMkLst>
            <pc:docMk/>
            <pc:sldMk cId="1893860983" sldId="1825"/>
            <ac:spMk id="333" creationId="{F02FE8CB-B5A1-AF59-9879-49B35133DBB2}"/>
          </ac:spMkLst>
        </pc:spChg>
        <pc:spChg chg="mod">
          <ac:chgData name="Andrea Mazzini (Nokia)" userId="f1211406-0d6c-4714-b16e-a1a1af34d4da" providerId="ADAL" clId="{C1751DE8-47A7-41B2-AE01-ADA73D417315}" dt="2024-02-23T13:12:18.065" v="3184"/>
          <ac:spMkLst>
            <pc:docMk/>
            <pc:sldMk cId="1893860983" sldId="1825"/>
            <ac:spMk id="334" creationId="{F8532707-2BD6-D2A5-3F67-7AE15B14581C}"/>
          </ac:spMkLst>
        </pc:spChg>
        <pc:spChg chg="mod">
          <ac:chgData name="Andrea Mazzini (Nokia)" userId="f1211406-0d6c-4714-b16e-a1a1af34d4da" providerId="ADAL" clId="{C1751DE8-47A7-41B2-AE01-ADA73D417315}" dt="2024-02-23T13:12:18.065" v="3184"/>
          <ac:spMkLst>
            <pc:docMk/>
            <pc:sldMk cId="1893860983" sldId="1825"/>
            <ac:spMk id="335" creationId="{72FBFB03-12FA-3846-8266-4876BF08AC21}"/>
          </ac:spMkLst>
        </pc:spChg>
        <pc:spChg chg="add mod">
          <ac:chgData name="Andrea Mazzini (Nokia)" userId="f1211406-0d6c-4714-b16e-a1a1af34d4da" providerId="ADAL" clId="{C1751DE8-47A7-41B2-AE01-ADA73D417315}" dt="2024-02-23T13:12:55.474" v="3185" actId="164"/>
          <ac:spMkLst>
            <pc:docMk/>
            <pc:sldMk cId="1893860983" sldId="1825"/>
            <ac:spMk id="336" creationId="{AFD70BF5-F5F4-2CD2-1EF8-3015160E1BA4}"/>
          </ac:spMkLst>
        </pc:spChg>
        <pc:spChg chg="add mod">
          <ac:chgData name="Andrea Mazzini (Nokia)" userId="f1211406-0d6c-4714-b16e-a1a1af34d4da" providerId="ADAL" clId="{C1751DE8-47A7-41B2-AE01-ADA73D417315}" dt="2024-02-23T13:12:55.474" v="3185" actId="164"/>
          <ac:spMkLst>
            <pc:docMk/>
            <pc:sldMk cId="1893860983" sldId="1825"/>
            <ac:spMk id="338" creationId="{D20F2671-3913-4D18-6239-99F1B57166F8}"/>
          </ac:spMkLst>
        </pc:spChg>
        <pc:spChg chg="add mod">
          <ac:chgData name="Andrea Mazzini (Nokia)" userId="f1211406-0d6c-4714-b16e-a1a1af34d4da" providerId="ADAL" clId="{C1751DE8-47A7-41B2-AE01-ADA73D417315}" dt="2024-02-23T13:12:55.474" v="3185" actId="164"/>
          <ac:spMkLst>
            <pc:docMk/>
            <pc:sldMk cId="1893860983" sldId="1825"/>
            <ac:spMk id="340" creationId="{F4BC35A9-11CC-52F3-C6B7-DB33B5BCA3A6}"/>
          </ac:spMkLst>
        </pc:spChg>
        <pc:spChg chg="mod">
          <ac:chgData name="Andrea Mazzini (Nokia)" userId="f1211406-0d6c-4714-b16e-a1a1af34d4da" providerId="ADAL" clId="{C1751DE8-47A7-41B2-AE01-ADA73D417315}" dt="2024-02-23T13:12:18.065" v="3184"/>
          <ac:spMkLst>
            <pc:docMk/>
            <pc:sldMk cId="1893860983" sldId="1825"/>
            <ac:spMk id="343" creationId="{48EE1AFB-C04C-D145-4DC6-A73E4E7AFB5C}"/>
          </ac:spMkLst>
        </pc:spChg>
        <pc:spChg chg="mod">
          <ac:chgData name="Andrea Mazzini (Nokia)" userId="f1211406-0d6c-4714-b16e-a1a1af34d4da" providerId="ADAL" clId="{C1751DE8-47A7-41B2-AE01-ADA73D417315}" dt="2024-02-23T13:12:18.065" v="3184"/>
          <ac:spMkLst>
            <pc:docMk/>
            <pc:sldMk cId="1893860983" sldId="1825"/>
            <ac:spMk id="345" creationId="{08B19069-8E0B-1C6D-6228-6C1E4D05B500}"/>
          </ac:spMkLst>
        </pc:spChg>
        <pc:spChg chg="mod">
          <ac:chgData name="Andrea Mazzini (Nokia)" userId="f1211406-0d6c-4714-b16e-a1a1af34d4da" providerId="ADAL" clId="{C1751DE8-47A7-41B2-AE01-ADA73D417315}" dt="2024-02-23T13:12:18.065" v="3184"/>
          <ac:spMkLst>
            <pc:docMk/>
            <pc:sldMk cId="1893860983" sldId="1825"/>
            <ac:spMk id="351" creationId="{2E3AF0FC-9CE9-BF46-4AB3-DB8956211C17}"/>
          </ac:spMkLst>
        </pc:spChg>
        <pc:spChg chg="mod">
          <ac:chgData name="Andrea Mazzini (Nokia)" userId="f1211406-0d6c-4714-b16e-a1a1af34d4da" providerId="ADAL" clId="{C1751DE8-47A7-41B2-AE01-ADA73D417315}" dt="2024-02-23T13:12:18.065" v="3184"/>
          <ac:spMkLst>
            <pc:docMk/>
            <pc:sldMk cId="1893860983" sldId="1825"/>
            <ac:spMk id="352" creationId="{6A6674B8-B8A3-8E37-E519-E7E3248A451D}"/>
          </ac:spMkLst>
        </pc:spChg>
        <pc:spChg chg="mod">
          <ac:chgData name="Andrea Mazzini (Nokia)" userId="f1211406-0d6c-4714-b16e-a1a1af34d4da" providerId="ADAL" clId="{C1751DE8-47A7-41B2-AE01-ADA73D417315}" dt="2024-02-23T13:12:18.065" v="3184"/>
          <ac:spMkLst>
            <pc:docMk/>
            <pc:sldMk cId="1893860983" sldId="1825"/>
            <ac:spMk id="353" creationId="{36A66AB2-6505-B99E-E528-218C901BF9A6}"/>
          </ac:spMkLst>
        </pc:spChg>
        <pc:spChg chg="mod">
          <ac:chgData name="Andrea Mazzini (Nokia)" userId="f1211406-0d6c-4714-b16e-a1a1af34d4da" providerId="ADAL" clId="{C1751DE8-47A7-41B2-AE01-ADA73D417315}" dt="2024-02-23T13:12:18.065" v="3184"/>
          <ac:spMkLst>
            <pc:docMk/>
            <pc:sldMk cId="1893860983" sldId="1825"/>
            <ac:spMk id="355" creationId="{BD83362D-1FE1-2493-3FA2-83E9038C973C}"/>
          </ac:spMkLst>
        </pc:spChg>
        <pc:spChg chg="mod">
          <ac:chgData name="Andrea Mazzini (Nokia)" userId="f1211406-0d6c-4714-b16e-a1a1af34d4da" providerId="ADAL" clId="{C1751DE8-47A7-41B2-AE01-ADA73D417315}" dt="2024-02-23T13:12:18.065" v="3184"/>
          <ac:spMkLst>
            <pc:docMk/>
            <pc:sldMk cId="1893860983" sldId="1825"/>
            <ac:spMk id="357" creationId="{9ED165A8-05C8-5C58-CDC6-44F26CD5FBFB}"/>
          </ac:spMkLst>
        </pc:spChg>
        <pc:spChg chg="add mod">
          <ac:chgData name="Andrea Mazzini (Nokia)" userId="f1211406-0d6c-4714-b16e-a1a1af34d4da" providerId="ADAL" clId="{C1751DE8-47A7-41B2-AE01-ADA73D417315}" dt="2024-02-23T13:12:55.474" v="3185" actId="164"/>
          <ac:spMkLst>
            <pc:docMk/>
            <pc:sldMk cId="1893860983" sldId="1825"/>
            <ac:spMk id="362" creationId="{DF78AC08-242B-67F1-B5B6-5675BF71E8E5}"/>
          </ac:spMkLst>
        </pc:spChg>
        <pc:spChg chg="add mod">
          <ac:chgData name="Andrea Mazzini (Nokia)" userId="f1211406-0d6c-4714-b16e-a1a1af34d4da" providerId="ADAL" clId="{C1751DE8-47A7-41B2-AE01-ADA73D417315}" dt="2024-02-23T13:12:55.474" v="3185" actId="164"/>
          <ac:spMkLst>
            <pc:docMk/>
            <pc:sldMk cId="1893860983" sldId="1825"/>
            <ac:spMk id="363" creationId="{E2D51510-57DC-914A-E97C-984A26248074}"/>
          </ac:spMkLst>
        </pc:spChg>
        <pc:spChg chg="add mod">
          <ac:chgData name="Andrea Mazzini (Nokia)" userId="f1211406-0d6c-4714-b16e-a1a1af34d4da" providerId="ADAL" clId="{C1751DE8-47A7-41B2-AE01-ADA73D417315}" dt="2024-02-23T13:12:55.474" v="3185" actId="164"/>
          <ac:spMkLst>
            <pc:docMk/>
            <pc:sldMk cId="1893860983" sldId="1825"/>
            <ac:spMk id="364" creationId="{D981E4A0-F3C0-C03A-0248-57EEC24D8BF5}"/>
          </ac:spMkLst>
        </pc:spChg>
        <pc:spChg chg="add mod">
          <ac:chgData name="Andrea Mazzini (Nokia)" userId="f1211406-0d6c-4714-b16e-a1a1af34d4da" providerId="ADAL" clId="{C1751DE8-47A7-41B2-AE01-ADA73D417315}" dt="2024-02-23T13:12:55.474" v="3185" actId="164"/>
          <ac:spMkLst>
            <pc:docMk/>
            <pc:sldMk cId="1893860983" sldId="1825"/>
            <ac:spMk id="366" creationId="{39DB3A74-46B2-4613-B6AD-53E2E17C315C}"/>
          </ac:spMkLst>
        </pc:spChg>
        <pc:spChg chg="add mod">
          <ac:chgData name="Andrea Mazzini (Nokia)" userId="f1211406-0d6c-4714-b16e-a1a1af34d4da" providerId="ADAL" clId="{C1751DE8-47A7-41B2-AE01-ADA73D417315}" dt="2024-02-23T13:12:55.474" v="3185" actId="164"/>
          <ac:spMkLst>
            <pc:docMk/>
            <pc:sldMk cId="1893860983" sldId="1825"/>
            <ac:spMk id="367" creationId="{A745B733-E381-3EC2-0B43-D816EF15AEBD}"/>
          </ac:spMkLst>
        </pc:spChg>
        <pc:spChg chg="add mod">
          <ac:chgData name="Andrea Mazzini (Nokia)" userId="f1211406-0d6c-4714-b16e-a1a1af34d4da" providerId="ADAL" clId="{C1751DE8-47A7-41B2-AE01-ADA73D417315}" dt="2024-02-23T13:12:55.474" v="3185" actId="164"/>
          <ac:spMkLst>
            <pc:docMk/>
            <pc:sldMk cId="1893860983" sldId="1825"/>
            <ac:spMk id="368" creationId="{77A3A035-A9F5-1489-838F-790F83BD4EB3}"/>
          </ac:spMkLst>
        </pc:spChg>
        <pc:spChg chg="add mod">
          <ac:chgData name="Andrea Mazzini (Nokia)" userId="f1211406-0d6c-4714-b16e-a1a1af34d4da" providerId="ADAL" clId="{C1751DE8-47A7-41B2-AE01-ADA73D417315}" dt="2024-02-23T13:12:55.474" v="3185" actId="164"/>
          <ac:spMkLst>
            <pc:docMk/>
            <pc:sldMk cId="1893860983" sldId="1825"/>
            <ac:spMk id="369" creationId="{A485F6C7-408C-4798-195C-60DA2EAA1649}"/>
          </ac:spMkLst>
        </pc:spChg>
        <pc:spChg chg="add mod">
          <ac:chgData name="Andrea Mazzini (Nokia)" userId="f1211406-0d6c-4714-b16e-a1a1af34d4da" providerId="ADAL" clId="{C1751DE8-47A7-41B2-AE01-ADA73D417315}" dt="2024-02-23T13:12:55.474" v="3185" actId="164"/>
          <ac:spMkLst>
            <pc:docMk/>
            <pc:sldMk cId="1893860983" sldId="1825"/>
            <ac:spMk id="370" creationId="{7E3194E4-1CF7-BFB0-4A2A-2DE1A5CDDABD}"/>
          </ac:spMkLst>
        </pc:spChg>
        <pc:spChg chg="add mod">
          <ac:chgData name="Andrea Mazzini (Nokia)" userId="f1211406-0d6c-4714-b16e-a1a1af34d4da" providerId="ADAL" clId="{C1751DE8-47A7-41B2-AE01-ADA73D417315}" dt="2024-02-23T13:12:55.474" v="3185" actId="164"/>
          <ac:spMkLst>
            <pc:docMk/>
            <pc:sldMk cId="1893860983" sldId="1825"/>
            <ac:spMk id="371" creationId="{D4F63630-59E2-5B90-C3F2-DBB1E61D5851}"/>
          </ac:spMkLst>
        </pc:spChg>
        <pc:spChg chg="add mod">
          <ac:chgData name="Andrea Mazzini (Nokia)" userId="f1211406-0d6c-4714-b16e-a1a1af34d4da" providerId="ADAL" clId="{C1751DE8-47A7-41B2-AE01-ADA73D417315}" dt="2024-02-23T13:12:55.474" v="3185" actId="164"/>
          <ac:spMkLst>
            <pc:docMk/>
            <pc:sldMk cId="1893860983" sldId="1825"/>
            <ac:spMk id="374" creationId="{8807272A-47DF-157D-F60C-5F1027390D60}"/>
          </ac:spMkLst>
        </pc:spChg>
        <pc:spChg chg="add mod">
          <ac:chgData name="Andrea Mazzini (Nokia)" userId="f1211406-0d6c-4714-b16e-a1a1af34d4da" providerId="ADAL" clId="{C1751DE8-47A7-41B2-AE01-ADA73D417315}" dt="2024-02-23T13:12:55.474" v="3185" actId="164"/>
          <ac:spMkLst>
            <pc:docMk/>
            <pc:sldMk cId="1893860983" sldId="1825"/>
            <ac:spMk id="375" creationId="{6FCB390A-FBA3-1D79-561E-5430174C5667}"/>
          </ac:spMkLst>
        </pc:spChg>
        <pc:spChg chg="add mod">
          <ac:chgData name="Andrea Mazzini (Nokia)" userId="f1211406-0d6c-4714-b16e-a1a1af34d4da" providerId="ADAL" clId="{C1751DE8-47A7-41B2-AE01-ADA73D417315}" dt="2024-02-23T13:12:55.474" v="3185" actId="164"/>
          <ac:spMkLst>
            <pc:docMk/>
            <pc:sldMk cId="1893860983" sldId="1825"/>
            <ac:spMk id="378" creationId="{C146DD7F-5ADE-7060-B6D8-A97393F4EFF6}"/>
          </ac:spMkLst>
        </pc:spChg>
        <pc:spChg chg="add mod">
          <ac:chgData name="Andrea Mazzini (Nokia)" userId="f1211406-0d6c-4714-b16e-a1a1af34d4da" providerId="ADAL" clId="{C1751DE8-47A7-41B2-AE01-ADA73D417315}" dt="2024-02-23T13:12:55.474" v="3185" actId="164"/>
          <ac:spMkLst>
            <pc:docMk/>
            <pc:sldMk cId="1893860983" sldId="1825"/>
            <ac:spMk id="379" creationId="{8227D100-7F98-9C9F-5EE9-2F15542767AD}"/>
          </ac:spMkLst>
        </pc:spChg>
        <pc:spChg chg="add mod">
          <ac:chgData name="Andrea Mazzini (Nokia)" userId="f1211406-0d6c-4714-b16e-a1a1af34d4da" providerId="ADAL" clId="{C1751DE8-47A7-41B2-AE01-ADA73D417315}" dt="2024-02-23T13:12:55.474" v="3185" actId="164"/>
          <ac:spMkLst>
            <pc:docMk/>
            <pc:sldMk cId="1893860983" sldId="1825"/>
            <ac:spMk id="380" creationId="{F77F3459-962E-FFF7-6EE5-C75B7059B9EA}"/>
          </ac:spMkLst>
        </pc:spChg>
        <pc:spChg chg="mod">
          <ac:chgData name="Andrea Mazzini (Nokia)" userId="f1211406-0d6c-4714-b16e-a1a1af34d4da" providerId="ADAL" clId="{C1751DE8-47A7-41B2-AE01-ADA73D417315}" dt="2024-02-23T13:12:18.065" v="3184"/>
          <ac:spMkLst>
            <pc:docMk/>
            <pc:sldMk cId="1893860983" sldId="1825"/>
            <ac:spMk id="383" creationId="{5A4E6D62-5C7A-1AEC-134B-BD868C542826}"/>
          </ac:spMkLst>
        </pc:spChg>
        <pc:spChg chg="mod">
          <ac:chgData name="Andrea Mazzini (Nokia)" userId="f1211406-0d6c-4714-b16e-a1a1af34d4da" providerId="ADAL" clId="{C1751DE8-47A7-41B2-AE01-ADA73D417315}" dt="2024-02-23T13:12:18.065" v="3184"/>
          <ac:spMkLst>
            <pc:docMk/>
            <pc:sldMk cId="1893860983" sldId="1825"/>
            <ac:spMk id="385" creationId="{0359D0C8-46CD-CCAC-882C-52B2A908EFFB}"/>
          </ac:spMkLst>
        </pc:spChg>
        <pc:spChg chg="add mod">
          <ac:chgData name="Andrea Mazzini (Nokia)" userId="f1211406-0d6c-4714-b16e-a1a1af34d4da" providerId="ADAL" clId="{C1751DE8-47A7-41B2-AE01-ADA73D417315}" dt="2024-02-23T13:12:55.474" v="3185" actId="164"/>
          <ac:spMkLst>
            <pc:docMk/>
            <pc:sldMk cId="1893860983" sldId="1825"/>
            <ac:spMk id="390" creationId="{FE1129DB-01B3-E936-440E-3FE515E7D4A5}"/>
          </ac:spMkLst>
        </pc:spChg>
        <pc:spChg chg="add mod">
          <ac:chgData name="Andrea Mazzini (Nokia)" userId="f1211406-0d6c-4714-b16e-a1a1af34d4da" providerId="ADAL" clId="{C1751DE8-47A7-41B2-AE01-ADA73D417315}" dt="2024-02-23T13:12:55.474" v="3185" actId="164"/>
          <ac:spMkLst>
            <pc:docMk/>
            <pc:sldMk cId="1893860983" sldId="1825"/>
            <ac:spMk id="391" creationId="{56930209-5E16-F769-2B8D-432C58522A9C}"/>
          </ac:spMkLst>
        </pc:spChg>
        <pc:spChg chg="add mod">
          <ac:chgData name="Andrea Mazzini (Nokia)" userId="f1211406-0d6c-4714-b16e-a1a1af34d4da" providerId="ADAL" clId="{C1751DE8-47A7-41B2-AE01-ADA73D417315}" dt="2024-02-23T13:12:55.474" v="3185" actId="164"/>
          <ac:spMkLst>
            <pc:docMk/>
            <pc:sldMk cId="1893860983" sldId="1825"/>
            <ac:spMk id="397" creationId="{8EE3247C-975F-6791-C8D4-8B3239E1A272}"/>
          </ac:spMkLst>
        </pc:spChg>
        <pc:spChg chg="add mod">
          <ac:chgData name="Andrea Mazzini (Nokia)" userId="f1211406-0d6c-4714-b16e-a1a1af34d4da" providerId="ADAL" clId="{C1751DE8-47A7-41B2-AE01-ADA73D417315}" dt="2024-02-23T13:12:55.474" v="3185" actId="164"/>
          <ac:spMkLst>
            <pc:docMk/>
            <pc:sldMk cId="1893860983" sldId="1825"/>
            <ac:spMk id="398" creationId="{251CB236-4597-F6E5-DEC6-BCD3794B3A10}"/>
          </ac:spMkLst>
        </pc:spChg>
        <pc:spChg chg="add mod">
          <ac:chgData name="Andrea Mazzini (Nokia)" userId="f1211406-0d6c-4714-b16e-a1a1af34d4da" providerId="ADAL" clId="{C1751DE8-47A7-41B2-AE01-ADA73D417315}" dt="2024-02-23T13:12:55.474" v="3185" actId="164"/>
          <ac:spMkLst>
            <pc:docMk/>
            <pc:sldMk cId="1893860983" sldId="1825"/>
            <ac:spMk id="399" creationId="{053734B5-DF13-6FE6-262B-0FC54619F3CF}"/>
          </ac:spMkLst>
        </pc:spChg>
        <pc:spChg chg="add mod">
          <ac:chgData name="Andrea Mazzini (Nokia)" userId="f1211406-0d6c-4714-b16e-a1a1af34d4da" providerId="ADAL" clId="{C1751DE8-47A7-41B2-AE01-ADA73D417315}" dt="2024-02-23T13:12:55.474" v="3185" actId="164"/>
          <ac:spMkLst>
            <pc:docMk/>
            <pc:sldMk cId="1893860983" sldId="1825"/>
            <ac:spMk id="400" creationId="{003FC080-C10B-8EBA-C16C-909F50673CCF}"/>
          </ac:spMkLst>
        </pc:spChg>
        <pc:spChg chg="add mod">
          <ac:chgData name="Andrea Mazzini (Nokia)" userId="f1211406-0d6c-4714-b16e-a1a1af34d4da" providerId="ADAL" clId="{C1751DE8-47A7-41B2-AE01-ADA73D417315}" dt="2024-02-23T13:12:55.474" v="3185" actId="164"/>
          <ac:spMkLst>
            <pc:docMk/>
            <pc:sldMk cId="1893860983" sldId="1825"/>
            <ac:spMk id="402" creationId="{DF1E97B2-BFCD-09C3-66FF-CE8BB0686FDA}"/>
          </ac:spMkLst>
        </pc:spChg>
        <pc:spChg chg="add mod">
          <ac:chgData name="Andrea Mazzini (Nokia)" userId="f1211406-0d6c-4714-b16e-a1a1af34d4da" providerId="ADAL" clId="{C1751DE8-47A7-41B2-AE01-ADA73D417315}" dt="2024-02-23T13:12:55.474" v="3185" actId="164"/>
          <ac:spMkLst>
            <pc:docMk/>
            <pc:sldMk cId="1893860983" sldId="1825"/>
            <ac:spMk id="408" creationId="{04F304DD-CB28-8983-B77F-FD3D0578195A}"/>
          </ac:spMkLst>
        </pc:spChg>
        <pc:spChg chg="add mod">
          <ac:chgData name="Andrea Mazzini (Nokia)" userId="f1211406-0d6c-4714-b16e-a1a1af34d4da" providerId="ADAL" clId="{C1751DE8-47A7-41B2-AE01-ADA73D417315}" dt="2024-02-23T13:12:55.474" v="3185" actId="164"/>
          <ac:spMkLst>
            <pc:docMk/>
            <pc:sldMk cId="1893860983" sldId="1825"/>
            <ac:spMk id="409" creationId="{7A8AB47D-F47C-0B0C-1372-0C57E11AC527}"/>
          </ac:spMkLst>
        </pc:spChg>
        <pc:spChg chg="add mod">
          <ac:chgData name="Andrea Mazzini (Nokia)" userId="f1211406-0d6c-4714-b16e-a1a1af34d4da" providerId="ADAL" clId="{C1751DE8-47A7-41B2-AE01-ADA73D417315}" dt="2024-02-23T13:12:55.474" v="3185" actId="164"/>
          <ac:spMkLst>
            <pc:docMk/>
            <pc:sldMk cId="1893860983" sldId="1825"/>
            <ac:spMk id="410" creationId="{81EBEA5E-B215-E460-1DF0-DC9C7300CBEE}"/>
          </ac:spMkLst>
        </pc:spChg>
        <pc:spChg chg="add mod">
          <ac:chgData name="Andrea Mazzini (Nokia)" userId="f1211406-0d6c-4714-b16e-a1a1af34d4da" providerId="ADAL" clId="{C1751DE8-47A7-41B2-AE01-ADA73D417315}" dt="2024-02-23T13:12:55.474" v="3185" actId="164"/>
          <ac:spMkLst>
            <pc:docMk/>
            <pc:sldMk cId="1893860983" sldId="1825"/>
            <ac:spMk id="411" creationId="{182EC2DC-C90C-7614-563F-1EDFBBB92481}"/>
          </ac:spMkLst>
        </pc:spChg>
        <pc:spChg chg="add mod">
          <ac:chgData name="Andrea Mazzini (Nokia)" userId="f1211406-0d6c-4714-b16e-a1a1af34d4da" providerId="ADAL" clId="{C1751DE8-47A7-41B2-AE01-ADA73D417315}" dt="2024-02-23T13:12:55.474" v="3185" actId="164"/>
          <ac:spMkLst>
            <pc:docMk/>
            <pc:sldMk cId="1893860983" sldId="1825"/>
            <ac:spMk id="413" creationId="{1E3FFBD1-7D96-B8AD-346D-3BF7B42AF0BF}"/>
          </ac:spMkLst>
        </pc:spChg>
        <pc:spChg chg="add mod">
          <ac:chgData name="Andrea Mazzini (Nokia)" userId="f1211406-0d6c-4714-b16e-a1a1af34d4da" providerId="ADAL" clId="{C1751DE8-47A7-41B2-AE01-ADA73D417315}" dt="2024-02-23T13:12:55.474" v="3185" actId="164"/>
          <ac:spMkLst>
            <pc:docMk/>
            <pc:sldMk cId="1893860983" sldId="1825"/>
            <ac:spMk id="419" creationId="{EED696CC-A0F7-2C11-D976-B4FACC4D8299}"/>
          </ac:spMkLst>
        </pc:spChg>
        <pc:spChg chg="add mod">
          <ac:chgData name="Andrea Mazzini (Nokia)" userId="f1211406-0d6c-4714-b16e-a1a1af34d4da" providerId="ADAL" clId="{C1751DE8-47A7-41B2-AE01-ADA73D417315}" dt="2024-02-23T13:12:55.474" v="3185" actId="164"/>
          <ac:spMkLst>
            <pc:docMk/>
            <pc:sldMk cId="1893860983" sldId="1825"/>
            <ac:spMk id="420" creationId="{3B6ADA54-F348-0B46-334A-B840F761D42C}"/>
          </ac:spMkLst>
        </pc:spChg>
        <pc:spChg chg="add mod">
          <ac:chgData name="Andrea Mazzini (Nokia)" userId="f1211406-0d6c-4714-b16e-a1a1af34d4da" providerId="ADAL" clId="{C1751DE8-47A7-41B2-AE01-ADA73D417315}" dt="2024-02-23T13:12:55.474" v="3185" actId="164"/>
          <ac:spMkLst>
            <pc:docMk/>
            <pc:sldMk cId="1893860983" sldId="1825"/>
            <ac:spMk id="421" creationId="{33A090C8-B570-5960-FFB2-32CEDC2923B8}"/>
          </ac:spMkLst>
        </pc:spChg>
        <pc:spChg chg="add mod">
          <ac:chgData name="Andrea Mazzini (Nokia)" userId="f1211406-0d6c-4714-b16e-a1a1af34d4da" providerId="ADAL" clId="{C1751DE8-47A7-41B2-AE01-ADA73D417315}" dt="2024-02-23T13:12:55.474" v="3185" actId="164"/>
          <ac:spMkLst>
            <pc:docMk/>
            <pc:sldMk cId="1893860983" sldId="1825"/>
            <ac:spMk id="422" creationId="{9260CA98-B53F-D170-EEF9-E22CDA0C65D6}"/>
          </ac:spMkLst>
        </pc:spChg>
        <pc:spChg chg="add mod">
          <ac:chgData name="Andrea Mazzini (Nokia)" userId="f1211406-0d6c-4714-b16e-a1a1af34d4da" providerId="ADAL" clId="{C1751DE8-47A7-41B2-AE01-ADA73D417315}" dt="2024-02-23T13:12:55.474" v="3185" actId="164"/>
          <ac:spMkLst>
            <pc:docMk/>
            <pc:sldMk cId="1893860983" sldId="1825"/>
            <ac:spMk id="424" creationId="{EAEE8179-8901-75BF-91D8-AEA0876CE587}"/>
          </ac:spMkLst>
        </pc:spChg>
        <pc:spChg chg="add mod">
          <ac:chgData name="Andrea Mazzini (Nokia)" userId="f1211406-0d6c-4714-b16e-a1a1af34d4da" providerId="ADAL" clId="{C1751DE8-47A7-41B2-AE01-ADA73D417315}" dt="2024-02-23T13:12:55.474" v="3185" actId="164"/>
          <ac:spMkLst>
            <pc:docMk/>
            <pc:sldMk cId="1893860983" sldId="1825"/>
            <ac:spMk id="425" creationId="{661E9B53-7770-31D5-9F50-AC64C6E5AB40}"/>
          </ac:spMkLst>
        </pc:spChg>
        <pc:spChg chg="add mod">
          <ac:chgData name="Andrea Mazzini (Nokia)" userId="f1211406-0d6c-4714-b16e-a1a1af34d4da" providerId="ADAL" clId="{C1751DE8-47A7-41B2-AE01-ADA73D417315}" dt="2024-02-23T13:12:55.474" v="3185" actId="164"/>
          <ac:spMkLst>
            <pc:docMk/>
            <pc:sldMk cId="1893860983" sldId="1825"/>
            <ac:spMk id="427" creationId="{EECD6DE2-64CB-B0A7-AD28-55DD9CA9467B}"/>
          </ac:spMkLst>
        </pc:spChg>
        <pc:spChg chg="add mod">
          <ac:chgData name="Andrea Mazzini (Nokia)" userId="f1211406-0d6c-4714-b16e-a1a1af34d4da" providerId="ADAL" clId="{C1751DE8-47A7-41B2-AE01-ADA73D417315}" dt="2024-02-23T13:12:55.474" v="3185" actId="164"/>
          <ac:spMkLst>
            <pc:docMk/>
            <pc:sldMk cId="1893860983" sldId="1825"/>
            <ac:spMk id="428" creationId="{E401123A-3FAA-B6FF-BC4B-E291927416CB}"/>
          </ac:spMkLst>
        </pc:spChg>
        <pc:spChg chg="add mod">
          <ac:chgData name="Andrea Mazzini (Nokia)" userId="f1211406-0d6c-4714-b16e-a1a1af34d4da" providerId="ADAL" clId="{C1751DE8-47A7-41B2-AE01-ADA73D417315}" dt="2024-02-23T13:12:55.474" v="3185" actId="164"/>
          <ac:spMkLst>
            <pc:docMk/>
            <pc:sldMk cId="1893860983" sldId="1825"/>
            <ac:spMk id="434" creationId="{6BDA1B8E-4F47-FCB1-8469-98EB69255F01}"/>
          </ac:spMkLst>
        </pc:spChg>
        <pc:spChg chg="add mod">
          <ac:chgData name="Andrea Mazzini (Nokia)" userId="f1211406-0d6c-4714-b16e-a1a1af34d4da" providerId="ADAL" clId="{C1751DE8-47A7-41B2-AE01-ADA73D417315}" dt="2024-02-23T13:12:55.474" v="3185" actId="164"/>
          <ac:spMkLst>
            <pc:docMk/>
            <pc:sldMk cId="1893860983" sldId="1825"/>
            <ac:spMk id="435" creationId="{4B8234D4-E3C3-075E-034F-0A088F99E26E}"/>
          </ac:spMkLst>
        </pc:spChg>
        <pc:spChg chg="add mod">
          <ac:chgData name="Andrea Mazzini (Nokia)" userId="f1211406-0d6c-4714-b16e-a1a1af34d4da" providerId="ADAL" clId="{C1751DE8-47A7-41B2-AE01-ADA73D417315}" dt="2024-02-23T13:12:55.474" v="3185" actId="164"/>
          <ac:spMkLst>
            <pc:docMk/>
            <pc:sldMk cId="1893860983" sldId="1825"/>
            <ac:spMk id="436" creationId="{F7A4C054-020F-77BC-4130-A8208D2CB7DB}"/>
          </ac:spMkLst>
        </pc:spChg>
        <pc:spChg chg="add mod">
          <ac:chgData name="Andrea Mazzini (Nokia)" userId="f1211406-0d6c-4714-b16e-a1a1af34d4da" providerId="ADAL" clId="{C1751DE8-47A7-41B2-AE01-ADA73D417315}" dt="2024-02-23T13:12:55.474" v="3185" actId="164"/>
          <ac:spMkLst>
            <pc:docMk/>
            <pc:sldMk cId="1893860983" sldId="1825"/>
            <ac:spMk id="437" creationId="{B34A388F-0161-3C13-0C39-CA792671795D}"/>
          </ac:spMkLst>
        </pc:spChg>
        <pc:spChg chg="add mod">
          <ac:chgData name="Andrea Mazzini (Nokia)" userId="f1211406-0d6c-4714-b16e-a1a1af34d4da" providerId="ADAL" clId="{C1751DE8-47A7-41B2-AE01-ADA73D417315}" dt="2024-02-23T13:12:55.474" v="3185" actId="164"/>
          <ac:spMkLst>
            <pc:docMk/>
            <pc:sldMk cId="1893860983" sldId="1825"/>
            <ac:spMk id="439" creationId="{4D90A9B9-868A-91F8-EA05-A6208F5F4627}"/>
          </ac:spMkLst>
        </pc:spChg>
        <pc:spChg chg="add mod">
          <ac:chgData name="Andrea Mazzini (Nokia)" userId="f1211406-0d6c-4714-b16e-a1a1af34d4da" providerId="ADAL" clId="{C1751DE8-47A7-41B2-AE01-ADA73D417315}" dt="2024-02-23T13:12:55.474" v="3185" actId="164"/>
          <ac:spMkLst>
            <pc:docMk/>
            <pc:sldMk cId="1893860983" sldId="1825"/>
            <ac:spMk id="441" creationId="{78517C0F-E914-F838-785F-B3DFD4175D69}"/>
          </ac:spMkLst>
        </pc:spChg>
        <pc:spChg chg="add mod">
          <ac:chgData name="Andrea Mazzini (Nokia)" userId="f1211406-0d6c-4714-b16e-a1a1af34d4da" providerId="ADAL" clId="{C1751DE8-47A7-41B2-AE01-ADA73D417315}" dt="2024-02-23T13:12:55.474" v="3185" actId="164"/>
          <ac:spMkLst>
            <pc:docMk/>
            <pc:sldMk cId="1893860983" sldId="1825"/>
            <ac:spMk id="443" creationId="{CCF5AE27-B63C-DDD9-BB3A-CE5CEFB399C9}"/>
          </ac:spMkLst>
        </pc:spChg>
        <pc:spChg chg="add mod">
          <ac:chgData name="Andrea Mazzini (Nokia)" userId="f1211406-0d6c-4714-b16e-a1a1af34d4da" providerId="ADAL" clId="{C1751DE8-47A7-41B2-AE01-ADA73D417315}" dt="2024-02-23T13:12:55.474" v="3185" actId="164"/>
          <ac:spMkLst>
            <pc:docMk/>
            <pc:sldMk cId="1893860983" sldId="1825"/>
            <ac:spMk id="446" creationId="{28140A8F-0E8D-F120-EB92-B3A2DD611059}"/>
          </ac:spMkLst>
        </pc:spChg>
        <pc:spChg chg="add mod">
          <ac:chgData name="Andrea Mazzini (Nokia)" userId="f1211406-0d6c-4714-b16e-a1a1af34d4da" providerId="ADAL" clId="{C1751DE8-47A7-41B2-AE01-ADA73D417315}" dt="2024-02-23T13:12:55.474" v="3185" actId="164"/>
          <ac:spMkLst>
            <pc:docMk/>
            <pc:sldMk cId="1893860983" sldId="1825"/>
            <ac:spMk id="447" creationId="{91A7ED9B-9916-AB65-F5F8-01734428A01C}"/>
          </ac:spMkLst>
        </pc:spChg>
        <pc:spChg chg="add mod">
          <ac:chgData name="Andrea Mazzini (Nokia)" userId="f1211406-0d6c-4714-b16e-a1a1af34d4da" providerId="ADAL" clId="{C1751DE8-47A7-41B2-AE01-ADA73D417315}" dt="2024-02-23T13:12:55.474" v="3185" actId="164"/>
          <ac:spMkLst>
            <pc:docMk/>
            <pc:sldMk cId="1893860983" sldId="1825"/>
            <ac:spMk id="448" creationId="{F28F4A85-9BAE-C651-ACF0-73F40E75C651}"/>
          </ac:spMkLst>
        </pc:spChg>
        <pc:spChg chg="add mod">
          <ac:chgData name="Andrea Mazzini (Nokia)" userId="f1211406-0d6c-4714-b16e-a1a1af34d4da" providerId="ADAL" clId="{C1751DE8-47A7-41B2-AE01-ADA73D417315}" dt="2024-02-23T13:12:55.474" v="3185" actId="164"/>
          <ac:spMkLst>
            <pc:docMk/>
            <pc:sldMk cId="1893860983" sldId="1825"/>
            <ac:spMk id="449" creationId="{63CDCA32-FB68-03FC-4E79-AB7912F02067}"/>
          </ac:spMkLst>
        </pc:spChg>
        <pc:spChg chg="add mod">
          <ac:chgData name="Andrea Mazzini (Nokia)" userId="f1211406-0d6c-4714-b16e-a1a1af34d4da" providerId="ADAL" clId="{C1751DE8-47A7-41B2-AE01-ADA73D417315}" dt="2024-02-23T13:12:55.474" v="3185" actId="164"/>
          <ac:spMkLst>
            <pc:docMk/>
            <pc:sldMk cId="1893860983" sldId="1825"/>
            <ac:spMk id="451" creationId="{F1319A35-540E-D7AE-D5EC-3FC4B3BD2BFE}"/>
          </ac:spMkLst>
        </pc:spChg>
        <pc:spChg chg="add mod">
          <ac:chgData name="Andrea Mazzini (Nokia)" userId="f1211406-0d6c-4714-b16e-a1a1af34d4da" providerId="ADAL" clId="{C1751DE8-47A7-41B2-AE01-ADA73D417315}" dt="2024-02-23T13:12:55.474" v="3185" actId="164"/>
          <ac:spMkLst>
            <pc:docMk/>
            <pc:sldMk cId="1893860983" sldId="1825"/>
            <ac:spMk id="452" creationId="{01CEE2AD-3624-C9F2-D4B3-9CE11DB87A6A}"/>
          </ac:spMkLst>
        </pc:spChg>
        <pc:spChg chg="add mod">
          <ac:chgData name="Andrea Mazzini (Nokia)" userId="f1211406-0d6c-4714-b16e-a1a1af34d4da" providerId="ADAL" clId="{C1751DE8-47A7-41B2-AE01-ADA73D417315}" dt="2024-02-23T13:12:55.474" v="3185" actId="164"/>
          <ac:spMkLst>
            <pc:docMk/>
            <pc:sldMk cId="1893860983" sldId="1825"/>
            <ac:spMk id="458" creationId="{B45F51DA-EC0A-B58A-F5B9-2CEAF3782881}"/>
          </ac:spMkLst>
        </pc:spChg>
        <pc:spChg chg="add mod">
          <ac:chgData name="Andrea Mazzini (Nokia)" userId="f1211406-0d6c-4714-b16e-a1a1af34d4da" providerId="ADAL" clId="{C1751DE8-47A7-41B2-AE01-ADA73D417315}" dt="2024-02-23T13:12:55.474" v="3185" actId="164"/>
          <ac:spMkLst>
            <pc:docMk/>
            <pc:sldMk cId="1893860983" sldId="1825"/>
            <ac:spMk id="459" creationId="{4249DAE4-E11E-483C-3149-310822064F4F}"/>
          </ac:spMkLst>
        </pc:spChg>
        <pc:spChg chg="add mod">
          <ac:chgData name="Andrea Mazzini (Nokia)" userId="f1211406-0d6c-4714-b16e-a1a1af34d4da" providerId="ADAL" clId="{C1751DE8-47A7-41B2-AE01-ADA73D417315}" dt="2024-02-23T13:12:55.474" v="3185" actId="164"/>
          <ac:spMkLst>
            <pc:docMk/>
            <pc:sldMk cId="1893860983" sldId="1825"/>
            <ac:spMk id="460" creationId="{5558342F-DEDB-CFDF-55AD-9AEC21EC55FB}"/>
          </ac:spMkLst>
        </pc:spChg>
        <pc:spChg chg="add mod">
          <ac:chgData name="Andrea Mazzini (Nokia)" userId="f1211406-0d6c-4714-b16e-a1a1af34d4da" providerId="ADAL" clId="{C1751DE8-47A7-41B2-AE01-ADA73D417315}" dt="2024-02-23T13:12:55.474" v="3185" actId="164"/>
          <ac:spMkLst>
            <pc:docMk/>
            <pc:sldMk cId="1893860983" sldId="1825"/>
            <ac:spMk id="461" creationId="{A297DF67-E9AD-B824-D830-40E502E48F78}"/>
          </ac:spMkLst>
        </pc:spChg>
        <pc:spChg chg="add mod">
          <ac:chgData name="Andrea Mazzini (Nokia)" userId="f1211406-0d6c-4714-b16e-a1a1af34d4da" providerId="ADAL" clId="{C1751DE8-47A7-41B2-AE01-ADA73D417315}" dt="2024-02-23T13:12:55.474" v="3185" actId="164"/>
          <ac:spMkLst>
            <pc:docMk/>
            <pc:sldMk cId="1893860983" sldId="1825"/>
            <ac:spMk id="463" creationId="{C90FC0F1-81CE-3E4A-A498-3A22E4F75C0B}"/>
          </ac:spMkLst>
        </pc:spChg>
        <pc:spChg chg="add mod">
          <ac:chgData name="Andrea Mazzini (Nokia)" userId="f1211406-0d6c-4714-b16e-a1a1af34d4da" providerId="ADAL" clId="{C1751DE8-47A7-41B2-AE01-ADA73D417315}" dt="2024-02-23T13:12:55.474" v="3185" actId="164"/>
          <ac:spMkLst>
            <pc:docMk/>
            <pc:sldMk cId="1893860983" sldId="1825"/>
            <ac:spMk id="469" creationId="{93033B80-AE3D-143F-B188-C296875CA4CE}"/>
          </ac:spMkLst>
        </pc:spChg>
        <pc:spChg chg="add mod">
          <ac:chgData name="Andrea Mazzini (Nokia)" userId="f1211406-0d6c-4714-b16e-a1a1af34d4da" providerId="ADAL" clId="{C1751DE8-47A7-41B2-AE01-ADA73D417315}" dt="2024-02-23T13:12:55.474" v="3185" actId="164"/>
          <ac:spMkLst>
            <pc:docMk/>
            <pc:sldMk cId="1893860983" sldId="1825"/>
            <ac:spMk id="471" creationId="{8CB1A2DD-8483-6678-81DA-629C2518368C}"/>
          </ac:spMkLst>
        </pc:spChg>
        <pc:spChg chg="add mod">
          <ac:chgData name="Andrea Mazzini (Nokia)" userId="f1211406-0d6c-4714-b16e-a1a1af34d4da" providerId="ADAL" clId="{C1751DE8-47A7-41B2-AE01-ADA73D417315}" dt="2024-02-23T13:12:55.474" v="3185" actId="164"/>
          <ac:spMkLst>
            <pc:docMk/>
            <pc:sldMk cId="1893860983" sldId="1825"/>
            <ac:spMk id="472" creationId="{2DB33004-A809-84D4-04FA-619D74F3D2C8}"/>
          </ac:spMkLst>
        </pc:spChg>
        <pc:spChg chg="add mod">
          <ac:chgData name="Andrea Mazzini (Nokia)" userId="f1211406-0d6c-4714-b16e-a1a1af34d4da" providerId="ADAL" clId="{C1751DE8-47A7-41B2-AE01-ADA73D417315}" dt="2024-02-23T13:12:55.474" v="3185" actId="164"/>
          <ac:spMkLst>
            <pc:docMk/>
            <pc:sldMk cId="1893860983" sldId="1825"/>
            <ac:spMk id="473" creationId="{7C98CD45-8CE0-841A-5B65-36A01D5E712F}"/>
          </ac:spMkLst>
        </pc:spChg>
        <pc:spChg chg="add mod">
          <ac:chgData name="Andrea Mazzini (Nokia)" userId="f1211406-0d6c-4714-b16e-a1a1af34d4da" providerId="ADAL" clId="{C1751DE8-47A7-41B2-AE01-ADA73D417315}" dt="2024-02-23T13:12:55.474" v="3185" actId="164"/>
          <ac:spMkLst>
            <pc:docMk/>
            <pc:sldMk cId="1893860983" sldId="1825"/>
            <ac:spMk id="475" creationId="{CFE877B3-5CFF-AD74-7432-0A7CDE632E36}"/>
          </ac:spMkLst>
        </pc:spChg>
        <pc:spChg chg="add mod">
          <ac:chgData name="Andrea Mazzini (Nokia)" userId="f1211406-0d6c-4714-b16e-a1a1af34d4da" providerId="ADAL" clId="{C1751DE8-47A7-41B2-AE01-ADA73D417315}" dt="2024-02-23T13:12:55.474" v="3185" actId="164"/>
          <ac:spMkLst>
            <pc:docMk/>
            <pc:sldMk cId="1893860983" sldId="1825"/>
            <ac:spMk id="477" creationId="{111FF0C9-E8FB-B5E0-DE1A-940095AE9A42}"/>
          </ac:spMkLst>
        </pc:spChg>
        <pc:spChg chg="add mod">
          <ac:chgData name="Andrea Mazzini (Nokia)" userId="f1211406-0d6c-4714-b16e-a1a1af34d4da" providerId="ADAL" clId="{C1751DE8-47A7-41B2-AE01-ADA73D417315}" dt="2024-02-23T13:12:55.474" v="3185" actId="164"/>
          <ac:spMkLst>
            <pc:docMk/>
            <pc:sldMk cId="1893860983" sldId="1825"/>
            <ac:spMk id="479" creationId="{58CF881F-D9C5-07F6-59CD-E8A45ECD2B86}"/>
          </ac:spMkLst>
        </pc:spChg>
        <pc:spChg chg="add mod">
          <ac:chgData name="Andrea Mazzini (Nokia)" userId="f1211406-0d6c-4714-b16e-a1a1af34d4da" providerId="ADAL" clId="{C1751DE8-47A7-41B2-AE01-ADA73D417315}" dt="2024-02-23T13:12:55.474" v="3185" actId="164"/>
          <ac:spMkLst>
            <pc:docMk/>
            <pc:sldMk cId="1893860983" sldId="1825"/>
            <ac:spMk id="480" creationId="{A14455D9-095B-A88C-10E2-CF774054FD21}"/>
          </ac:spMkLst>
        </pc:spChg>
        <pc:spChg chg="add mod">
          <ac:chgData name="Andrea Mazzini (Nokia)" userId="f1211406-0d6c-4714-b16e-a1a1af34d4da" providerId="ADAL" clId="{C1751DE8-47A7-41B2-AE01-ADA73D417315}" dt="2024-02-23T13:12:55.474" v="3185" actId="164"/>
          <ac:spMkLst>
            <pc:docMk/>
            <pc:sldMk cId="1893860983" sldId="1825"/>
            <ac:spMk id="481" creationId="{B97B903C-0994-43E3-BF1E-BA77C427CC4E}"/>
          </ac:spMkLst>
        </pc:spChg>
        <pc:spChg chg="add mod">
          <ac:chgData name="Andrea Mazzini (Nokia)" userId="f1211406-0d6c-4714-b16e-a1a1af34d4da" providerId="ADAL" clId="{C1751DE8-47A7-41B2-AE01-ADA73D417315}" dt="2024-02-23T13:12:55.474" v="3185" actId="164"/>
          <ac:spMkLst>
            <pc:docMk/>
            <pc:sldMk cId="1893860983" sldId="1825"/>
            <ac:spMk id="482" creationId="{809104F6-51CA-B66B-AD97-7A3C7EFEB248}"/>
          </ac:spMkLst>
        </pc:spChg>
        <pc:spChg chg="add mod">
          <ac:chgData name="Andrea Mazzini (Nokia)" userId="f1211406-0d6c-4714-b16e-a1a1af34d4da" providerId="ADAL" clId="{C1751DE8-47A7-41B2-AE01-ADA73D417315}" dt="2024-02-23T13:12:55.474" v="3185" actId="164"/>
          <ac:spMkLst>
            <pc:docMk/>
            <pc:sldMk cId="1893860983" sldId="1825"/>
            <ac:spMk id="483" creationId="{04A75D0B-196B-7A71-B988-858CAC18FECC}"/>
          </ac:spMkLst>
        </pc:spChg>
        <pc:spChg chg="add mod">
          <ac:chgData name="Andrea Mazzini (Nokia)" userId="f1211406-0d6c-4714-b16e-a1a1af34d4da" providerId="ADAL" clId="{C1751DE8-47A7-41B2-AE01-ADA73D417315}" dt="2024-02-23T13:12:55.474" v="3185" actId="164"/>
          <ac:spMkLst>
            <pc:docMk/>
            <pc:sldMk cId="1893860983" sldId="1825"/>
            <ac:spMk id="484" creationId="{F0A000AE-3B6E-2EF2-7F0E-6451C0B02B50}"/>
          </ac:spMkLst>
        </pc:spChg>
        <pc:spChg chg="add mod">
          <ac:chgData name="Andrea Mazzini (Nokia)" userId="f1211406-0d6c-4714-b16e-a1a1af34d4da" providerId="ADAL" clId="{C1751DE8-47A7-41B2-AE01-ADA73D417315}" dt="2024-02-23T13:12:55.474" v="3185" actId="164"/>
          <ac:spMkLst>
            <pc:docMk/>
            <pc:sldMk cId="1893860983" sldId="1825"/>
            <ac:spMk id="486" creationId="{F9881C58-9523-65D8-9D18-042314CE463B}"/>
          </ac:spMkLst>
        </pc:spChg>
        <pc:spChg chg="add mod">
          <ac:chgData name="Andrea Mazzini (Nokia)" userId="f1211406-0d6c-4714-b16e-a1a1af34d4da" providerId="ADAL" clId="{C1751DE8-47A7-41B2-AE01-ADA73D417315}" dt="2024-02-23T13:12:55.474" v="3185" actId="164"/>
          <ac:spMkLst>
            <pc:docMk/>
            <pc:sldMk cId="1893860983" sldId="1825"/>
            <ac:spMk id="492" creationId="{B628CFC9-F0D5-0D60-31B9-A1E99F2FDD90}"/>
          </ac:spMkLst>
        </pc:spChg>
        <pc:spChg chg="add mod">
          <ac:chgData name="Andrea Mazzini (Nokia)" userId="f1211406-0d6c-4714-b16e-a1a1af34d4da" providerId="ADAL" clId="{C1751DE8-47A7-41B2-AE01-ADA73D417315}" dt="2024-02-23T13:12:55.474" v="3185" actId="164"/>
          <ac:spMkLst>
            <pc:docMk/>
            <pc:sldMk cId="1893860983" sldId="1825"/>
            <ac:spMk id="494" creationId="{C5F5D188-8607-D53D-8E5E-9195B9376A16}"/>
          </ac:spMkLst>
        </pc:spChg>
        <pc:spChg chg="add mod">
          <ac:chgData name="Andrea Mazzini (Nokia)" userId="f1211406-0d6c-4714-b16e-a1a1af34d4da" providerId="ADAL" clId="{C1751DE8-47A7-41B2-AE01-ADA73D417315}" dt="2024-02-23T13:12:55.474" v="3185" actId="164"/>
          <ac:spMkLst>
            <pc:docMk/>
            <pc:sldMk cId="1893860983" sldId="1825"/>
            <ac:spMk id="495" creationId="{E2B6C726-6561-F275-D985-4FC4A9B85074}"/>
          </ac:spMkLst>
        </pc:spChg>
        <pc:spChg chg="add mod">
          <ac:chgData name="Andrea Mazzini (Nokia)" userId="f1211406-0d6c-4714-b16e-a1a1af34d4da" providerId="ADAL" clId="{C1751DE8-47A7-41B2-AE01-ADA73D417315}" dt="2024-02-23T13:12:55.474" v="3185" actId="164"/>
          <ac:spMkLst>
            <pc:docMk/>
            <pc:sldMk cId="1893860983" sldId="1825"/>
            <ac:spMk id="501" creationId="{06D91D96-11B7-6ADB-25A7-E507293DF122}"/>
          </ac:spMkLst>
        </pc:spChg>
        <pc:spChg chg="add mod">
          <ac:chgData name="Andrea Mazzini (Nokia)" userId="f1211406-0d6c-4714-b16e-a1a1af34d4da" providerId="ADAL" clId="{C1751DE8-47A7-41B2-AE01-ADA73D417315}" dt="2024-02-23T13:12:55.474" v="3185" actId="164"/>
          <ac:spMkLst>
            <pc:docMk/>
            <pc:sldMk cId="1893860983" sldId="1825"/>
            <ac:spMk id="502" creationId="{A33CCF9C-9985-50F8-61FB-0A8287266C94}"/>
          </ac:spMkLst>
        </pc:spChg>
        <pc:spChg chg="add mod">
          <ac:chgData name="Andrea Mazzini (Nokia)" userId="f1211406-0d6c-4714-b16e-a1a1af34d4da" providerId="ADAL" clId="{C1751DE8-47A7-41B2-AE01-ADA73D417315}" dt="2024-02-23T13:12:55.474" v="3185" actId="164"/>
          <ac:spMkLst>
            <pc:docMk/>
            <pc:sldMk cId="1893860983" sldId="1825"/>
            <ac:spMk id="503" creationId="{358D6A02-949F-16C6-2D28-0CFC380EE9E6}"/>
          </ac:spMkLst>
        </pc:spChg>
        <pc:spChg chg="add mod">
          <ac:chgData name="Andrea Mazzini (Nokia)" userId="f1211406-0d6c-4714-b16e-a1a1af34d4da" providerId="ADAL" clId="{C1751DE8-47A7-41B2-AE01-ADA73D417315}" dt="2024-02-23T13:12:55.474" v="3185" actId="164"/>
          <ac:spMkLst>
            <pc:docMk/>
            <pc:sldMk cId="1893860983" sldId="1825"/>
            <ac:spMk id="504" creationId="{97C9F804-C10B-1F05-3988-8E0E9D5FA20E}"/>
          </ac:spMkLst>
        </pc:spChg>
        <pc:spChg chg="add mod">
          <ac:chgData name="Andrea Mazzini (Nokia)" userId="f1211406-0d6c-4714-b16e-a1a1af34d4da" providerId="ADAL" clId="{C1751DE8-47A7-41B2-AE01-ADA73D417315}" dt="2024-02-23T13:12:55.474" v="3185" actId="164"/>
          <ac:spMkLst>
            <pc:docMk/>
            <pc:sldMk cId="1893860983" sldId="1825"/>
            <ac:spMk id="506" creationId="{3602A9B2-8C7E-0653-C2A3-3AEC2EA51557}"/>
          </ac:spMkLst>
        </pc:spChg>
        <pc:spChg chg="add mod">
          <ac:chgData name="Andrea Mazzini (Nokia)" userId="f1211406-0d6c-4714-b16e-a1a1af34d4da" providerId="ADAL" clId="{C1751DE8-47A7-41B2-AE01-ADA73D417315}" dt="2024-02-23T13:12:55.474" v="3185" actId="164"/>
          <ac:spMkLst>
            <pc:docMk/>
            <pc:sldMk cId="1893860983" sldId="1825"/>
            <ac:spMk id="512" creationId="{033C55F9-DDB8-5050-0EC7-D7B7185CBDDA}"/>
          </ac:spMkLst>
        </pc:spChg>
        <pc:spChg chg="add mod">
          <ac:chgData name="Andrea Mazzini (Nokia)" userId="f1211406-0d6c-4714-b16e-a1a1af34d4da" providerId="ADAL" clId="{C1751DE8-47A7-41B2-AE01-ADA73D417315}" dt="2024-02-23T13:12:55.474" v="3185" actId="164"/>
          <ac:spMkLst>
            <pc:docMk/>
            <pc:sldMk cId="1893860983" sldId="1825"/>
            <ac:spMk id="514" creationId="{D52B7956-8A3C-C247-E472-28510A88497C}"/>
          </ac:spMkLst>
        </pc:spChg>
        <pc:spChg chg="add mod">
          <ac:chgData name="Andrea Mazzini (Nokia)" userId="f1211406-0d6c-4714-b16e-a1a1af34d4da" providerId="ADAL" clId="{C1751DE8-47A7-41B2-AE01-ADA73D417315}" dt="2024-02-23T13:12:55.474" v="3185" actId="164"/>
          <ac:spMkLst>
            <pc:docMk/>
            <pc:sldMk cId="1893860983" sldId="1825"/>
            <ac:spMk id="515" creationId="{4EFEF905-26F1-FCD8-E361-BE4A11299A99}"/>
          </ac:spMkLst>
        </pc:spChg>
        <pc:spChg chg="add mod">
          <ac:chgData name="Andrea Mazzini (Nokia)" userId="f1211406-0d6c-4714-b16e-a1a1af34d4da" providerId="ADAL" clId="{C1751DE8-47A7-41B2-AE01-ADA73D417315}" dt="2024-02-23T13:12:55.474" v="3185" actId="164"/>
          <ac:spMkLst>
            <pc:docMk/>
            <pc:sldMk cId="1893860983" sldId="1825"/>
            <ac:spMk id="516" creationId="{98752893-E514-0C50-216C-35A2511EE7BD}"/>
          </ac:spMkLst>
        </pc:spChg>
        <pc:spChg chg="add mod">
          <ac:chgData name="Andrea Mazzini (Nokia)" userId="f1211406-0d6c-4714-b16e-a1a1af34d4da" providerId="ADAL" clId="{C1751DE8-47A7-41B2-AE01-ADA73D417315}" dt="2024-02-23T13:12:55.474" v="3185" actId="164"/>
          <ac:spMkLst>
            <pc:docMk/>
            <pc:sldMk cId="1893860983" sldId="1825"/>
            <ac:spMk id="518" creationId="{2674406C-5776-64DE-002B-44AE33BED2C8}"/>
          </ac:spMkLst>
        </pc:spChg>
        <pc:spChg chg="add mod">
          <ac:chgData name="Andrea Mazzini (Nokia)" userId="f1211406-0d6c-4714-b16e-a1a1af34d4da" providerId="ADAL" clId="{C1751DE8-47A7-41B2-AE01-ADA73D417315}" dt="2024-02-23T13:12:55.474" v="3185" actId="164"/>
          <ac:spMkLst>
            <pc:docMk/>
            <pc:sldMk cId="1893860983" sldId="1825"/>
            <ac:spMk id="520" creationId="{4A6327F4-E72C-57DF-DF16-ED6B3502CB73}"/>
          </ac:spMkLst>
        </pc:spChg>
        <pc:spChg chg="add mod">
          <ac:chgData name="Andrea Mazzini (Nokia)" userId="f1211406-0d6c-4714-b16e-a1a1af34d4da" providerId="ADAL" clId="{C1751DE8-47A7-41B2-AE01-ADA73D417315}" dt="2024-02-23T13:12:55.474" v="3185" actId="164"/>
          <ac:spMkLst>
            <pc:docMk/>
            <pc:sldMk cId="1893860983" sldId="1825"/>
            <ac:spMk id="522" creationId="{5FE68716-527A-63FF-746E-8AB600F01FE5}"/>
          </ac:spMkLst>
        </pc:spChg>
        <pc:spChg chg="add mod">
          <ac:chgData name="Andrea Mazzini (Nokia)" userId="f1211406-0d6c-4714-b16e-a1a1af34d4da" providerId="ADAL" clId="{C1751DE8-47A7-41B2-AE01-ADA73D417315}" dt="2024-02-23T13:12:55.474" v="3185" actId="164"/>
          <ac:spMkLst>
            <pc:docMk/>
            <pc:sldMk cId="1893860983" sldId="1825"/>
            <ac:spMk id="523" creationId="{04BB35BA-8087-D519-BE6D-8100FC91B2BF}"/>
          </ac:spMkLst>
        </pc:spChg>
        <pc:spChg chg="add mod">
          <ac:chgData name="Andrea Mazzini (Nokia)" userId="f1211406-0d6c-4714-b16e-a1a1af34d4da" providerId="ADAL" clId="{C1751DE8-47A7-41B2-AE01-ADA73D417315}" dt="2024-02-23T13:12:55.474" v="3185" actId="164"/>
          <ac:spMkLst>
            <pc:docMk/>
            <pc:sldMk cId="1893860983" sldId="1825"/>
            <ac:spMk id="524" creationId="{0EA8960C-69DC-B720-1DEA-71BFF8A72E7A}"/>
          </ac:spMkLst>
        </pc:spChg>
        <pc:spChg chg="add mod">
          <ac:chgData name="Andrea Mazzini (Nokia)" userId="f1211406-0d6c-4714-b16e-a1a1af34d4da" providerId="ADAL" clId="{C1751DE8-47A7-41B2-AE01-ADA73D417315}" dt="2024-02-23T13:12:55.474" v="3185" actId="164"/>
          <ac:spMkLst>
            <pc:docMk/>
            <pc:sldMk cId="1893860983" sldId="1825"/>
            <ac:spMk id="525" creationId="{335D012A-D890-0D36-435D-6A45C0195402}"/>
          </ac:spMkLst>
        </pc:spChg>
        <pc:spChg chg="add mod">
          <ac:chgData name="Andrea Mazzini (Nokia)" userId="f1211406-0d6c-4714-b16e-a1a1af34d4da" providerId="ADAL" clId="{C1751DE8-47A7-41B2-AE01-ADA73D417315}" dt="2024-02-23T13:12:55.474" v="3185" actId="164"/>
          <ac:spMkLst>
            <pc:docMk/>
            <pc:sldMk cId="1893860983" sldId="1825"/>
            <ac:spMk id="526" creationId="{FC01C347-8637-D1E0-12E4-85225008D588}"/>
          </ac:spMkLst>
        </pc:spChg>
        <pc:spChg chg="add mod">
          <ac:chgData name="Andrea Mazzini (Nokia)" userId="f1211406-0d6c-4714-b16e-a1a1af34d4da" providerId="ADAL" clId="{C1751DE8-47A7-41B2-AE01-ADA73D417315}" dt="2024-02-23T13:12:55.474" v="3185" actId="164"/>
          <ac:spMkLst>
            <pc:docMk/>
            <pc:sldMk cId="1893860983" sldId="1825"/>
            <ac:spMk id="527" creationId="{7A3227D6-138A-37AE-3C63-4A44A5FEEF3E}"/>
          </ac:spMkLst>
        </pc:spChg>
        <pc:spChg chg="add mod">
          <ac:chgData name="Andrea Mazzini (Nokia)" userId="f1211406-0d6c-4714-b16e-a1a1af34d4da" providerId="ADAL" clId="{C1751DE8-47A7-41B2-AE01-ADA73D417315}" dt="2024-02-23T13:12:55.474" v="3185" actId="164"/>
          <ac:spMkLst>
            <pc:docMk/>
            <pc:sldMk cId="1893860983" sldId="1825"/>
            <ac:spMk id="529" creationId="{CABF4C99-2B1B-C055-1074-D831129D8D04}"/>
          </ac:spMkLst>
        </pc:spChg>
        <pc:spChg chg="add mod">
          <ac:chgData name="Andrea Mazzini (Nokia)" userId="f1211406-0d6c-4714-b16e-a1a1af34d4da" providerId="ADAL" clId="{C1751DE8-47A7-41B2-AE01-ADA73D417315}" dt="2024-02-23T13:12:55.474" v="3185" actId="164"/>
          <ac:spMkLst>
            <pc:docMk/>
            <pc:sldMk cId="1893860983" sldId="1825"/>
            <ac:spMk id="535" creationId="{009256F0-9437-5F29-CCCC-F0D96D49BCDA}"/>
          </ac:spMkLst>
        </pc:spChg>
        <pc:spChg chg="add mod">
          <ac:chgData name="Andrea Mazzini (Nokia)" userId="f1211406-0d6c-4714-b16e-a1a1af34d4da" providerId="ADAL" clId="{C1751DE8-47A7-41B2-AE01-ADA73D417315}" dt="2024-02-23T13:12:55.474" v="3185" actId="164"/>
          <ac:spMkLst>
            <pc:docMk/>
            <pc:sldMk cId="1893860983" sldId="1825"/>
            <ac:spMk id="537" creationId="{6FCE478A-CA16-DD52-9017-543D2DECA89A}"/>
          </ac:spMkLst>
        </pc:spChg>
        <pc:spChg chg="add mod">
          <ac:chgData name="Andrea Mazzini (Nokia)" userId="f1211406-0d6c-4714-b16e-a1a1af34d4da" providerId="ADAL" clId="{C1751DE8-47A7-41B2-AE01-ADA73D417315}" dt="2024-02-23T13:12:55.474" v="3185" actId="164"/>
          <ac:spMkLst>
            <pc:docMk/>
            <pc:sldMk cId="1893860983" sldId="1825"/>
            <ac:spMk id="538" creationId="{3A3B581A-CF19-FA17-BAB3-121B2A3207CB}"/>
          </ac:spMkLst>
        </pc:spChg>
        <pc:spChg chg="add mod">
          <ac:chgData name="Andrea Mazzini (Nokia)" userId="f1211406-0d6c-4714-b16e-a1a1af34d4da" providerId="ADAL" clId="{C1751DE8-47A7-41B2-AE01-ADA73D417315}" dt="2024-02-23T13:12:55.474" v="3185" actId="164"/>
          <ac:spMkLst>
            <pc:docMk/>
            <pc:sldMk cId="1893860983" sldId="1825"/>
            <ac:spMk id="539" creationId="{DEE60379-6ACC-0E61-4B1C-CA3918E423F1}"/>
          </ac:spMkLst>
        </pc:spChg>
        <pc:spChg chg="add mod">
          <ac:chgData name="Andrea Mazzini (Nokia)" userId="f1211406-0d6c-4714-b16e-a1a1af34d4da" providerId="ADAL" clId="{C1751DE8-47A7-41B2-AE01-ADA73D417315}" dt="2024-02-23T13:12:55.474" v="3185" actId="164"/>
          <ac:spMkLst>
            <pc:docMk/>
            <pc:sldMk cId="1893860983" sldId="1825"/>
            <ac:spMk id="542" creationId="{26316B21-E0FA-2D69-7906-83D750F9D321}"/>
          </ac:spMkLst>
        </pc:spChg>
        <pc:spChg chg="add mod">
          <ac:chgData name="Andrea Mazzini (Nokia)" userId="f1211406-0d6c-4714-b16e-a1a1af34d4da" providerId="ADAL" clId="{C1751DE8-47A7-41B2-AE01-ADA73D417315}" dt="2024-02-23T13:12:55.474" v="3185" actId="164"/>
          <ac:spMkLst>
            <pc:docMk/>
            <pc:sldMk cId="1893860983" sldId="1825"/>
            <ac:spMk id="543" creationId="{0B34366E-1029-D52D-CEDE-6B3A32B8E3E8}"/>
          </ac:spMkLst>
        </pc:spChg>
        <pc:spChg chg="add mod">
          <ac:chgData name="Andrea Mazzini (Nokia)" userId="f1211406-0d6c-4714-b16e-a1a1af34d4da" providerId="ADAL" clId="{C1751DE8-47A7-41B2-AE01-ADA73D417315}" dt="2024-02-23T13:12:55.474" v="3185" actId="164"/>
          <ac:spMkLst>
            <pc:docMk/>
            <pc:sldMk cId="1893860983" sldId="1825"/>
            <ac:spMk id="544" creationId="{D2B3E884-8D68-2DAF-7B0F-8C43948E5315}"/>
          </ac:spMkLst>
        </pc:spChg>
        <pc:spChg chg="mod">
          <ac:chgData name="Andrea Mazzini (Nokia)" userId="f1211406-0d6c-4714-b16e-a1a1af34d4da" providerId="ADAL" clId="{C1751DE8-47A7-41B2-AE01-ADA73D417315}" dt="2024-02-23T13:12:18.065" v="3184"/>
          <ac:spMkLst>
            <pc:docMk/>
            <pc:sldMk cId="1893860983" sldId="1825"/>
            <ac:spMk id="546" creationId="{8FB6C0C6-5F2E-5919-3570-9CFC706BC9DD}"/>
          </ac:spMkLst>
        </pc:spChg>
        <pc:spChg chg="mod">
          <ac:chgData name="Andrea Mazzini (Nokia)" userId="f1211406-0d6c-4714-b16e-a1a1af34d4da" providerId="ADAL" clId="{C1751DE8-47A7-41B2-AE01-ADA73D417315}" dt="2024-02-23T13:12:18.065" v="3184"/>
          <ac:spMkLst>
            <pc:docMk/>
            <pc:sldMk cId="1893860983" sldId="1825"/>
            <ac:spMk id="548" creationId="{B4C4DEEA-0DD8-BEEF-197B-DE04BB781D4B}"/>
          </ac:spMkLst>
        </pc:spChg>
        <pc:spChg chg="mod">
          <ac:chgData name="Andrea Mazzini (Nokia)" userId="f1211406-0d6c-4714-b16e-a1a1af34d4da" providerId="ADAL" clId="{C1751DE8-47A7-41B2-AE01-ADA73D417315}" dt="2024-02-23T13:12:18.065" v="3184"/>
          <ac:spMkLst>
            <pc:docMk/>
            <pc:sldMk cId="1893860983" sldId="1825"/>
            <ac:spMk id="554" creationId="{E95F9C86-5A59-3B32-8504-D0227D112D3F}"/>
          </ac:spMkLst>
        </pc:spChg>
        <pc:spChg chg="mod">
          <ac:chgData name="Andrea Mazzini (Nokia)" userId="f1211406-0d6c-4714-b16e-a1a1af34d4da" providerId="ADAL" clId="{C1751DE8-47A7-41B2-AE01-ADA73D417315}" dt="2024-02-23T13:12:18.065" v="3184"/>
          <ac:spMkLst>
            <pc:docMk/>
            <pc:sldMk cId="1893860983" sldId="1825"/>
            <ac:spMk id="555" creationId="{9A267C78-3F6D-1846-7EA8-73847B83D6B2}"/>
          </ac:spMkLst>
        </pc:spChg>
        <pc:spChg chg="mod">
          <ac:chgData name="Andrea Mazzini (Nokia)" userId="f1211406-0d6c-4714-b16e-a1a1af34d4da" providerId="ADAL" clId="{C1751DE8-47A7-41B2-AE01-ADA73D417315}" dt="2024-02-23T13:12:18.065" v="3184"/>
          <ac:spMkLst>
            <pc:docMk/>
            <pc:sldMk cId="1893860983" sldId="1825"/>
            <ac:spMk id="556" creationId="{FA628228-AA4A-2CD2-1971-F1A6E2CA9884}"/>
          </ac:spMkLst>
        </pc:spChg>
        <pc:spChg chg="mod">
          <ac:chgData name="Andrea Mazzini (Nokia)" userId="f1211406-0d6c-4714-b16e-a1a1af34d4da" providerId="ADAL" clId="{C1751DE8-47A7-41B2-AE01-ADA73D417315}" dt="2024-02-23T13:12:18.065" v="3184"/>
          <ac:spMkLst>
            <pc:docMk/>
            <pc:sldMk cId="1893860983" sldId="1825"/>
            <ac:spMk id="558" creationId="{16DE0734-2104-4445-605F-780442F7DEDA}"/>
          </ac:spMkLst>
        </pc:spChg>
        <pc:spChg chg="mod">
          <ac:chgData name="Andrea Mazzini (Nokia)" userId="f1211406-0d6c-4714-b16e-a1a1af34d4da" providerId="ADAL" clId="{C1751DE8-47A7-41B2-AE01-ADA73D417315}" dt="2024-02-23T13:12:18.065" v="3184"/>
          <ac:spMkLst>
            <pc:docMk/>
            <pc:sldMk cId="1893860983" sldId="1825"/>
            <ac:spMk id="560" creationId="{5E138737-6DD2-2E99-D311-2D76E9E1FDD0}"/>
          </ac:spMkLst>
        </pc:spChg>
        <pc:spChg chg="mod">
          <ac:chgData name="Andrea Mazzini (Nokia)" userId="f1211406-0d6c-4714-b16e-a1a1af34d4da" providerId="ADAL" clId="{C1751DE8-47A7-41B2-AE01-ADA73D417315}" dt="2024-02-23T13:12:18.065" v="3184"/>
          <ac:spMkLst>
            <pc:docMk/>
            <pc:sldMk cId="1893860983" sldId="1825"/>
            <ac:spMk id="566" creationId="{09D6C1A6-C9D2-2AC0-5038-F9592735D2AE}"/>
          </ac:spMkLst>
        </pc:spChg>
        <pc:spChg chg="mod">
          <ac:chgData name="Andrea Mazzini (Nokia)" userId="f1211406-0d6c-4714-b16e-a1a1af34d4da" providerId="ADAL" clId="{C1751DE8-47A7-41B2-AE01-ADA73D417315}" dt="2024-02-23T13:12:18.065" v="3184"/>
          <ac:spMkLst>
            <pc:docMk/>
            <pc:sldMk cId="1893860983" sldId="1825"/>
            <ac:spMk id="567" creationId="{B89199BD-CD4E-57D9-B818-89DF590813BD}"/>
          </ac:spMkLst>
        </pc:spChg>
        <pc:spChg chg="mod">
          <ac:chgData name="Andrea Mazzini (Nokia)" userId="f1211406-0d6c-4714-b16e-a1a1af34d4da" providerId="ADAL" clId="{C1751DE8-47A7-41B2-AE01-ADA73D417315}" dt="2024-02-23T13:12:18.065" v="3184"/>
          <ac:spMkLst>
            <pc:docMk/>
            <pc:sldMk cId="1893860983" sldId="1825"/>
            <ac:spMk id="568" creationId="{F6F8BFF9-7D39-3161-AC3F-83C00814A82B}"/>
          </ac:spMkLst>
        </pc:spChg>
        <pc:spChg chg="add mod">
          <ac:chgData name="Andrea Mazzini (Nokia)" userId="f1211406-0d6c-4714-b16e-a1a1af34d4da" providerId="ADAL" clId="{C1751DE8-47A7-41B2-AE01-ADA73D417315}" dt="2024-02-23T13:12:55.474" v="3185" actId="164"/>
          <ac:spMkLst>
            <pc:docMk/>
            <pc:sldMk cId="1893860983" sldId="1825"/>
            <ac:spMk id="570" creationId="{F29ADB7A-1FDA-F695-83AC-B1BBA18BED12}"/>
          </ac:spMkLst>
        </pc:spChg>
        <pc:spChg chg="add mod">
          <ac:chgData name="Andrea Mazzini (Nokia)" userId="f1211406-0d6c-4714-b16e-a1a1af34d4da" providerId="ADAL" clId="{C1751DE8-47A7-41B2-AE01-ADA73D417315}" dt="2024-02-23T13:12:55.474" v="3185" actId="164"/>
          <ac:spMkLst>
            <pc:docMk/>
            <pc:sldMk cId="1893860983" sldId="1825"/>
            <ac:spMk id="571" creationId="{7872F4DE-0579-90A5-0FF4-44718E33F2CC}"/>
          </ac:spMkLst>
        </pc:spChg>
        <pc:spChg chg="add mod">
          <ac:chgData name="Andrea Mazzini (Nokia)" userId="f1211406-0d6c-4714-b16e-a1a1af34d4da" providerId="ADAL" clId="{C1751DE8-47A7-41B2-AE01-ADA73D417315}" dt="2024-02-23T13:12:55.474" v="3185" actId="164"/>
          <ac:spMkLst>
            <pc:docMk/>
            <pc:sldMk cId="1893860983" sldId="1825"/>
            <ac:spMk id="573" creationId="{6405D5B7-068E-99BA-5AD3-D2D05336D954}"/>
          </ac:spMkLst>
        </pc:spChg>
        <pc:spChg chg="add mod">
          <ac:chgData name="Andrea Mazzini (Nokia)" userId="f1211406-0d6c-4714-b16e-a1a1af34d4da" providerId="ADAL" clId="{C1751DE8-47A7-41B2-AE01-ADA73D417315}" dt="2024-02-23T13:12:55.474" v="3185" actId="164"/>
          <ac:spMkLst>
            <pc:docMk/>
            <pc:sldMk cId="1893860983" sldId="1825"/>
            <ac:spMk id="576" creationId="{9C69C082-39AA-2C9B-AE9A-F3635E4B8CE5}"/>
          </ac:spMkLst>
        </pc:spChg>
        <pc:spChg chg="add mod">
          <ac:chgData name="Andrea Mazzini (Nokia)" userId="f1211406-0d6c-4714-b16e-a1a1af34d4da" providerId="ADAL" clId="{C1751DE8-47A7-41B2-AE01-ADA73D417315}" dt="2024-02-23T13:12:55.474" v="3185" actId="164"/>
          <ac:spMkLst>
            <pc:docMk/>
            <pc:sldMk cId="1893860983" sldId="1825"/>
            <ac:spMk id="577" creationId="{EDF8D9F6-F47A-47C2-ABFB-C65741284988}"/>
          </ac:spMkLst>
        </pc:spChg>
        <pc:spChg chg="add mod">
          <ac:chgData name="Andrea Mazzini (Nokia)" userId="f1211406-0d6c-4714-b16e-a1a1af34d4da" providerId="ADAL" clId="{C1751DE8-47A7-41B2-AE01-ADA73D417315}" dt="2024-02-23T13:12:55.474" v="3185" actId="164"/>
          <ac:spMkLst>
            <pc:docMk/>
            <pc:sldMk cId="1893860983" sldId="1825"/>
            <ac:spMk id="579" creationId="{0BDFC6C7-7949-2C37-11B5-C7067D40801C}"/>
          </ac:spMkLst>
        </pc:spChg>
        <pc:spChg chg="add mod">
          <ac:chgData name="Andrea Mazzini (Nokia)" userId="f1211406-0d6c-4714-b16e-a1a1af34d4da" providerId="ADAL" clId="{C1751DE8-47A7-41B2-AE01-ADA73D417315}" dt="2024-02-23T13:12:55.474" v="3185" actId="164"/>
          <ac:spMkLst>
            <pc:docMk/>
            <pc:sldMk cId="1893860983" sldId="1825"/>
            <ac:spMk id="580" creationId="{B53E95C6-620E-9A91-A9FC-905C4ADC254F}"/>
          </ac:spMkLst>
        </pc:spChg>
        <pc:spChg chg="mod">
          <ac:chgData name="Andrea Mazzini (Nokia)" userId="f1211406-0d6c-4714-b16e-a1a1af34d4da" providerId="ADAL" clId="{C1751DE8-47A7-41B2-AE01-ADA73D417315}" dt="2024-02-23T13:12:18.065" v="3184"/>
          <ac:spMkLst>
            <pc:docMk/>
            <pc:sldMk cId="1893860983" sldId="1825"/>
            <ac:spMk id="583" creationId="{371C3C6A-5BA6-7ADE-80DD-FD8A26FDA556}"/>
          </ac:spMkLst>
        </pc:spChg>
        <pc:spChg chg="mod">
          <ac:chgData name="Andrea Mazzini (Nokia)" userId="f1211406-0d6c-4714-b16e-a1a1af34d4da" providerId="ADAL" clId="{C1751DE8-47A7-41B2-AE01-ADA73D417315}" dt="2024-02-23T13:12:18.065" v="3184"/>
          <ac:spMkLst>
            <pc:docMk/>
            <pc:sldMk cId="1893860983" sldId="1825"/>
            <ac:spMk id="584" creationId="{90803D4D-D851-5E53-06C0-00213FF902E5}"/>
          </ac:spMkLst>
        </pc:spChg>
        <pc:spChg chg="mod">
          <ac:chgData name="Andrea Mazzini (Nokia)" userId="f1211406-0d6c-4714-b16e-a1a1af34d4da" providerId="ADAL" clId="{C1751DE8-47A7-41B2-AE01-ADA73D417315}" dt="2024-02-23T13:12:18.065" v="3184"/>
          <ac:spMkLst>
            <pc:docMk/>
            <pc:sldMk cId="1893860983" sldId="1825"/>
            <ac:spMk id="585" creationId="{54088CC5-50EA-B22D-9C77-178AB377D483}"/>
          </ac:spMkLst>
        </pc:spChg>
        <pc:spChg chg="mod">
          <ac:chgData name="Andrea Mazzini (Nokia)" userId="f1211406-0d6c-4714-b16e-a1a1af34d4da" providerId="ADAL" clId="{C1751DE8-47A7-41B2-AE01-ADA73D417315}" dt="2024-02-23T13:12:18.065" v="3184"/>
          <ac:spMkLst>
            <pc:docMk/>
            <pc:sldMk cId="1893860983" sldId="1825"/>
            <ac:spMk id="587" creationId="{7940A4A5-7E9A-C404-24F3-E423370123AC}"/>
          </ac:spMkLst>
        </pc:spChg>
        <pc:spChg chg="mod">
          <ac:chgData name="Andrea Mazzini (Nokia)" userId="f1211406-0d6c-4714-b16e-a1a1af34d4da" providerId="ADAL" clId="{C1751DE8-47A7-41B2-AE01-ADA73D417315}" dt="2024-02-23T13:12:18.065" v="3184"/>
          <ac:spMkLst>
            <pc:docMk/>
            <pc:sldMk cId="1893860983" sldId="1825"/>
            <ac:spMk id="589" creationId="{DC440603-15C2-FC91-70BE-F9315E5B094E}"/>
          </ac:spMkLst>
        </pc:spChg>
        <pc:spChg chg="add mod">
          <ac:chgData name="Andrea Mazzini (Nokia)" userId="f1211406-0d6c-4714-b16e-a1a1af34d4da" providerId="ADAL" clId="{C1751DE8-47A7-41B2-AE01-ADA73D417315}" dt="2024-02-23T13:12:55.474" v="3185" actId="164"/>
          <ac:spMkLst>
            <pc:docMk/>
            <pc:sldMk cId="1893860983" sldId="1825"/>
            <ac:spMk id="594" creationId="{20B32BEE-1752-BABD-3EE0-E3E26CADABE5}"/>
          </ac:spMkLst>
        </pc:spChg>
        <pc:spChg chg="add mod">
          <ac:chgData name="Andrea Mazzini (Nokia)" userId="f1211406-0d6c-4714-b16e-a1a1af34d4da" providerId="ADAL" clId="{C1751DE8-47A7-41B2-AE01-ADA73D417315}" dt="2024-02-23T13:12:55.474" v="3185" actId="164"/>
          <ac:spMkLst>
            <pc:docMk/>
            <pc:sldMk cId="1893860983" sldId="1825"/>
            <ac:spMk id="596" creationId="{48D5C664-F472-E8A5-0C75-6535CD0B1C1F}"/>
          </ac:spMkLst>
        </pc:spChg>
        <pc:spChg chg="mod">
          <ac:chgData name="Andrea Mazzini (Nokia)" userId="f1211406-0d6c-4714-b16e-a1a1af34d4da" providerId="ADAL" clId="{C1751DE8-47A7-41B2-AE01-ADA73D417315}" dt="2024-02-23T13:12:18.065" v="3184"/>
          <ac:spMkLst>
            <pc:docMk/>
            <pc:sldMk cId="1893860983" sldId="1825"/>
            <ac:spMk id="599" creationId="{B4887AA0-A081-4AA6-6D33-C879D1D98625}"/>
          </ac:spMkLst>
        </pc:spChg>
        <pc:spChg chg="mod">
          <ac:chgData name="Andrea Mazzini (Nokia)" userId="f1211406-0d6c-4714-b16e-a1a1af34d4da" providerId="ADAL" clId="{C1751DE8-47A7-41B2-AE01-ADA73D417315}" dt="2024-02-23T13:12:18.065" v="3184"/>
          <ac:spMkLst>
            <pc:docMk/>
            <pc:sldMk cId="1893860983" sldId="1825"/>
            <ac:spMk id="601" creationId="{F4DDCC3E-2900-C61D-9F55-290CDB4468B5}"/>
          </ac:spMkLst>
        </pc:spChg>
        <pc:spChg chg="mod">
          <ac:chgData name="Andrea Mazzini (Nokia)" userId="f1211406-0d6c-4714-b16e-a1a1af34d4da" providerId="ADAL" clId="{C1751DE8-47A7-41B2-AE01-ADA73D417315}" dt="2024-02-23T13:12:18.065" v="3184"/>
          <ac:spMkLst>
            <pc:docMk/>
            <pc:sldMk cId="1893860983" sldId="1825"/>
            <ac:spMk id="607" creationId="{8190D447-D78C-9E0A-A1AF-D78CDDB0B026}"/>
          </ac:spMkLst>
        </pc:spChg>
        <pc:spChg chg="mod">
          <ac:chgData name="Andrea Mazzini (Nokia)" userId="f1211406-0d6c-4714-b16e-a1a1af34d4da" providerId="ADAL" clId="{C1751DE8-47A7-41B2-AE01-ADA73D417315}" dt="2024-02-23T13:12:18.065" v="3184"/>
          <ac:spMkLst>
            <pc:docMk/>
            <pc:sldMk cId="1893860983" sldId="1825"/>
            <ac:spMk id="608" creationId="{E119966C-2E7E-6637-E04F-2F0FA05083C6}"/>
          </ac:spMkLst>
        </pc:spChg>
        <pc:spChg chg="mod">
          <ac:chgData name="Andrea Mazzini (Nokia)" userId="f1211406-0d6c-4714-b16e-a1a1af34d4da" providerId="ADAL" clId="{C1751DE8-47A7-41B2-AE01-ADA73D417315}" dt="2024-02-23T13:12:18.065" v="3184"/>
          <ac:spMkLst>
            <pc:docMk/>
            <pc:sldMk cId="1893860983" sldId="1825"/>
            <ac:spMk id="609" creationId="{221927A4-B0A0-EA62-0B18-3F88DA67D383}"/>
          </ac:spMkLst>
        </pc:spChg>
        <pc:spChg chg="mod">
          <ac:chgData name="Andrea Mazzini (Nokia)" userId="f1211406-0d6c-4714-b16e-a1a1af34d4da" providerId="ADAL" clId="{C1751DE8-47A7-41B2-AE01-ADA73D417315}" dt="2024-02-23T13:12:18.065" v="3184"/>
          <ac:spMkLst>
            <pc:docMk/>
            <pc:sldMk cId="1893860983" sldId="1825"/>
            <ac:spMk id="611" creationId="{55CFF84E-C9EC-14D9-9438-502C3FD25656}"/>
          </ac:spMkLst>
        </pc:spChg>
        <pc:spChg chg="mod">
          <ac:chgData name="Andrea Mazzini (Nokia)" userId="f1211406-0d6c-4714-b16e-a1a1af34d4da" providerId="ADAL" clId="{C1751DE8-47A7-41B2-AE01-ADA73D417315}" dt="2024-02-23T13:12:18.065" v="3184"/>
          <ac:spMkLst>
            <pc:docMk/>
            <pc:sldMk cId="1893860983" sldId="1825"/>
            <ac:spMk id="612" creationId="{1D0284B0-BC69-A04B-3E75-AAE74E9D624B}"/>
          </ac:spMkLst>
        </pc:spChg>
        <pc:spChg chg="mod">
          <ac:chgData name="Andrea Mazzini (Nokia)" userId="f1211406-0d6c-4714-b16e-a1a1af34d4da" providerId="ADAL" clId="{C1751DE8-47A7-41B2-AE01-ADA73D417315}" dt="2024-02-23T13:12:18.065" v="3184"/>
          <ac:spMkLst>
            <pc:docMk/>
            <pc:sldMk cId="1893860983" sldId="1825"/>
            <ac:spMk id="613" creationId="{FBB4062F-05BF-B79B-ADCF-BE3E5B440D48}"/>
          </ac:spMkLst>
        </pc:spChg>
        <pc:spChg chg="mod">
          <ac:chgData name="Andrea Mazzini (Nokia)" userId="f1211406-0d6c-4714-b16e-a1a1af34d4da" providerId="ADAL" clId="{C1751DE8-47A7-41B2-AE01-ADA73D417315}" dt="2024-02-23T13:12:18.065" v="3184"/>
          <ac:spMkLst>
            <pc:docMk/>
            <pc:sldMk cId="1893860983" sldId="1825"/>
            <ac:spMk id="615" creationId="{E07EB714-B02F-C605-DAE1-E594B34B98FC}"/>
          </ac:spMkLst>
        </pc:spChg>
        <pc:spChg chg="mod">
          <ac:chgData name="Andrea Mazzini (Nokia)" userId="f1211406-0d6c-4714-b16e-a1a1af34d4da" providerId="ADAL" clId="{C1751DE8-47A7-41B2-AE01-ADA73D417315}" dt="2024-02-23T13:12:18.065" v="3184"/>
          <ac:spMkLst>
            <pc:docMk/>
            <pc:sldMk cId="1893860983" sldId="1825"/>
            <ac:spMk id="616" creationId="{B7AE784A-E3D3-1A02-AD54-491F98528F85}"/>
          </ac:spMkLst>
        </pc:spChg>
        <pc:spChg chg="mod">
          <ac:chgData name="Andrea Mazzini (Nokia)" userId="f1211406-0d6c-4714-b16e-a1a1af34d4da" providerId="ADAL" clId="{C1751DE8-47A7-41B2-AE01-ADA73D417315}" dt="2024-02-23T13:12:18.065" v="3184"/>
          <ac:spMkLst>
            <pc:docMk/>
            <pc:sldMk cId="1893860983" sldId="1825"/>
            <ac:spMk id="617" creationId="{74F5523F-38A2-B6A6-A31E-3288C315FE3B}"/>
          </ac:spMkLst>
        </pc:spChg>
        <pc:spChg chg="add mod">
          <ac:chgData name="Andrea Mazzini (Nokia)" userId="f1211406-0d6c-4714-b16e-a1a1af34d4da" providerId="ADAL" clId="{C1751DE8-47A7-41B2-AE01-ADA73D417315}" dt="2024-02-23T13:12:55.474" v="3185" actId="164"/>
          <ac:spMkLst>
            <pc:docMk/>
            <pc:sldMk cId="1893860983" sldId="1825"/>
            <ac:spMk id="618" creationId="{03B25A27-55FD-648B-3861-6DD8C0312045}"/>
          </ac:spMkLst>
        </pc:spChg>
        <pc:spChg chg="add mod">
          <ac:chgData name="Andrea Mazzini (Nokia)" userId="f1211406-0d6c-4714-b16e-a1a1af34d4da" providerId="ADAL" clId="{C1751DE8-47A7-41B2-AE01-ADA73D417315}" dt="2024-02-23T13:12:55.474" v="3185" actId="164"/>
          <ac:spMkLst>
            <pc:docMk/>
            <pc:sldMk cId="1893860983" sldId="1825"/>
            <ac:spMk id="620" creationId="{B7B98AE7-CFEB-22B6-D7DF-52151A13DD72}"/>
          </ac:spMkLst>
        </pc:spChg>
        <pc:spChg chg="add mod">
          <ac:chgData name="Andrea Mazzini (Nokia)" userId="f1211406-0d6c-4714-b16e-a1a1af34d4da" providerId="ADAL" clId="{C1751DE8-47A7-41B2-AE01-ADA73D417315}" dt="2024-02-23T13:12:55.474" v="3185" actId="164"/>
          <ac:spMkLst>
            <pc:docMk/>
            <pc:sldMk cId="1893860983" sldId="1825"/>
            <ac:spMk id="622" creationId="{9CE44E58-A39E-414D-C7E1-C17E13FFF4BB}"/>
          </ac:spMkLst>
        </pc:spChg>
        <pc:spChg chg="mod">
          <ac:chgData name="Andrea Mazzini (Nokia)" userId="f1211406-0d6c-4714-b16e-a1a1af34d4da" providerId="ADAL" clId="{C1751DE8-47A7-41B2-AE01-ADA73D417315}" dt="2024-02-23T13:12:18.065" v="3184"/>
          <ac:spMkLst>
            <pc:docMk/>
            <pc:sldMk cId="1893860983" sldId="1825"/>
            <ac:spMk id="624" creationId="{F0A6346E-67EA-46E2-4BE3-58A049B9386E}"/>
          </ac:spMkLst>
        </pc:spChg>
        <pc:spChg chg="mod">
          <ac:chgData name="Andrea Mazzini (Nokia)" userId="f1211406-0d6c-4714-b16e-a1a1af34d4da" providerId="ADAL" clId="{C1751DE8-47A7-41B2-AE01-ADA73D417315}" dt="2024-02-23T13:12:18.065" v="3184"/>
          <ac:spMkLst>
            <pc:docMk/>
            <pc:sldMk cId="1893860983" sldId="1825"/>
            <ac:spMk id="626" creationId="{00F45631-0C57-2AF6-1AD0-0BEF1A27449D}"/>
          </ac:spMkLst>
        </pc:spChg>
        <pc:spChg chg="mod">
          <ac:chgData name="Andrea Mazzini (Nokia)" userId="f1211406-0d6c-4714-b16e-a1a1af34d4da" providerId="ADAL" clId="{C1751DE8-47A7-41B2-AE01-ADA73D417315}" dt="2024-02-23T13:12:18.065" v="3184"/>
          <ac:spMkLst>
            <pc:docMk/>
            <pc:sldMk cId="1893860983" sldId="1825"/>
            <ac:spMk id="632" creationId="{05EC51C9-DEBC-B159-B819-475112AC6DBB}"/>
          </ac:spMkLst>
        </pc:spChg>
        <pc:spChg chg="mod">
          <ac:chgData name="Andrea Mazzini (Nokia)" userId="f1211406-0d6c-4714-b16e-a1a1af34d4da" providerId="ADAL" clId="{C1751DE8-47A7-41B2-AE01-ADA73D417315}" dt="2024-02-23T13:12:18.065" v="3184"/>
          <ac:spMkLst>
            <pc:docMk/>
            <pc:sldMk cId="1893860983" sldId="1825"/>
            <ac:spMk id="634" creationId="{597D158C-F6BD-EB2A-4117-0A7D4ADCBC2D}"/>
          </ac:spMkLst>
        </pc:spChg>
        <pc:spChg chg="add mod">
          <ac:chgData name="Andrea Mazzini (Nokia)" userId="f1211406-0d6c-4714-b16e-a1a1af34d4da" providerId="ADAL" clId="{C1751DE8-47A7-41B2-AE01-ADA73D417315}" dt="2024-02-23T13:12:55.474" v="3185" actId="164"/>
          <ac:spMkLst>
            <pc:docMk/>
            <pc:sldMk cId="1893860983" sldId="1825"/>
            <ac:spMk id="639" creationId="{9FFB6125-F586-2715-0632-54A82F6BF184}"/>
          </ac:spMkLst>
        </pc:spChg>
        <pc:spChg chg="add mod">
          <ac:chgData name="Andrea Mazzini (Nokia)" userId="f1211406-0d6c-4714-b16e-a1a1af34d4da" providerId="ADAL" clId="{C1751DE8-47A7-41B2-AE01-ADA73D417315}" dt="2024-02-23T13:12:55.474" v="3185" actId="164"/>
          <ac:spMkLst>
            <pc:docMk/>
            <pc:sldMk cId="1893860983" sldId="1825"/>
            <ac:spMk id="641" creationId="{15227605-85A0-8106-B2C8-8317202D67CE}"/>
          </ac:spMkLst>
        </pc:spChg>
        <pc:spChg chg="add mod">
          <ac:chgData name="Andrea Mazzini (Nokia)" userId="f1211406-0d6c-4714-b16e-a1a1af34d4da" providerId="ADAL" clId="{C1751DE8-47A7-41B2-AE01-ADA73D417315}" dt="2024-02-23T13:12:55.474" v="3185" actId="164"/>
          <ac:spMkLst>
            <pc:docMk/>
            <pc:sldMk cId="1893860983" sldId="1825"/>
            <ac:spMk id="642" creationId="{1473BA51-80F5-D62E-653D-B8B36245555E}"/>
          </ac:spMkLst>
        </pc:spChg>
        <pc:spChg chg="add mod">
          <ac:chgData name="Andrea Mazzini (Nokia)" userId="f1211406-0d6c-4714-b16e-a1a1af34d4da" providerId="ADAL" clId="{C1751DE8-47A7-41B2-AE01-ADA73D417315}" dt="2024-02-23T13:12:55.474" v="3185" actId="164"/>
          <ac:spMkLst>
            <pc:docMk/>
            <pc:sldMk cId="1893860983" sldId="1825"/>
            <ac:spMk id="644" creationId="{788044D4-6B54-F959-3707-AB23D424F92F}"/>
          </ac:spMkLst>
        </pc:spChg>
        <pc:spChg chg="add mod">
          <ac:chgData name="Andrea Mazzini (Nokia)" userId="f1211406-0d6c-4714-b16e-a1a1af34d4da" providerId="ADAL" clId="{C1751DE8-47A7-41B2-AE01-ADA73D417315}" dt="2024-02-23T13:12:55.474" v="3185" actId="164"/>
          <ac:spMkLst>
            <pc:docMk/>
            <pc:sldMk cId="1893860983" sldId="1825"/>
            <ac:spMk id="646" creationId="{6C54F88A-72EA-9FAA-5549-E1C7C3DA3EBF}"/>
          </ac:spMkLst>
        </pc:spChg>
        <pc:spChg chg="add mod">
          <ac:chgData name="Andrea Mazzini (Nokia)" userId="f1211406-0d6c-4714-b16e-a1a1af34d4da" providerId="ADAL" clId="{C1751DE8-47A7-41B2-AE01-ADA73D417315}" dt="2024-02-23T13:12:55.474" v="3185" actId="164"/>
          <ac:spMkLst>
            <pc:docMk/>
            <pc:sldMk cId="1893860983" sldId="1825"/>
            <ac:spMk id="649" creationId="{9E29A4CA-B8BD-A56E-8DD2-71B5961DE1EF}"/>
          </ac:spMkLst>
        </pc:spChg>
        <pc:spChg chg="add mod">
          <ac:chgData name="Andrea Mazzini (Nokia)" userId="f1211406-0d6c-4714-b16e-a1a1af34d4da" providerId="ADAL" clId="{C1751DE8-47A7-41B2-AE01-ADA73D417315}" dt="2024-02-23T13:12:55.474" v="3185" actId="164"/>
          <ac:spMkLst>
            <pc:docMk/>
            <pc:sldMk cId="1893860983" sldId="1825"/>
            <ac:spMk id="652" creationId="{DB87DDA3-DD38-B390-BB73-6C3716E688FB}"/>
          </ac:spMkLst>
        </pc:spChg>
        <pc:spChg chg="add mod">
          <ac:chgData name="Andrea Mazzini (Nokia)" userId="f1211406-0d6c-4714-b16e-a1a1af34d4da" providerId="ADAL" clId="{C1751DE8-47A7-41B2-AE01-ADA73D417315}" dt="2024-02-23T13:12:55.474" v="3185" actId="164"/>
          <ac:spMkLst>
            <pc:docMk/>
            <pc:sldMk cId="1893860983" sldId="1825"/>
            <ac:spMk id="655" creationId="{2978D867-4250-3FBE-C7EF-A6E6674F12DD}"/>
          </ac:spMkLst>
        </pc:spChg>
        <pc:spChg chg="add mod">
          <ac:chgData name="Andrea Mazzini (Nokia)" userId="f1211406-0d6c-4714-b16e-a1a1af34d4da" providerId="ADAL" clId="{C1751DE8-47A7-41B2-AE01-ADA73D417315}" dt="2024-02-23T13:12:55.474" v="3185" actId="164"/>
          <ac:spMkLst>
            <pc:docMk/>
            <pc:sldMk cId="1893860983" sldId="1825"/>
            <ac:spMk id="656" creationId="{9B79CD7F-EF64-435E-7EF6-97F0C23F7F61}"/>
          </ac:spMkLst>
        </pc:spChg>
        <pc:spChg chg="add mod">
          <ac:chgData name="Andrea Mazzini (Nokia)" userId="f1211406-0d6c-4714-b16e-a1a1af34d4da" providerId="ADAL" clId="{C1751DE8-47A7-41B2-AE01-ADA73D417315}" dt="2024-02-23T13:12:55.474" v="3185" actId="164"/>
          <ac:spMkLst>
            <pc:docMk/>
            <pc:sldMk cId="1893860983" sldId="1825"/>
            <ac:spMk id="657" creationId="{A69DB527-B123-D8E9-37E7-3011AC510E4A}"/>
          </ac:spMkLst>
        </pc:spChg>
        <pc:spChg chg="add mod">
          <ac:chgData name="Andrea Mazzini (Nokia)" userId="f1211406-0d6c-4714-b16e-a1a1af34d4da" providerId="ADAL" clId="{C1751DE8-47A7-41B2-AE01-ADA73D417315}" dt="2024-02-23T13:12:55.474" v="3185" actId="164"/>
          <ac:spMkLst>
            <pc:docMk/>
            <pc:sldMk cId="1893860983" sldId="1825"/>
            <ac:spMk id="658" creationId="{B3282D12-9D3D-1B06-B9B7-D66B89B77FCC}"/>
          </ac:spMkLst>
        </pc:spChg>
        <pc:spChg chg="add mod">
          <ac:chgData name="Andrea Mazzini (Nokia)" userId="f1211406-0d6c-4714-b16e-a1a1af34d4da" providerId="ADAL" clId="{C1751DE8-47A7-41B2-AE01-ADA73D417315}" dt="2024-02-23T13:12:55.474" v="3185" actId="164"/>
          <ac:spMkLst>
            <pc:docMk/>
            <pc:sldMk cId="1893860983" sldId="1825"/>
            <ac:spMk id="659" creationId="{962A2295-421D-044D-6D90-600F0B09C29F}"/>
          </ac:spMkLst>
        </pc:spChg>
        <pc:spChg chg="add mod">
          <ac:chgData name="Andrea Mazzini (Nokia)" userId="f1211406-0d6c-4714-b16e-a1a1af34d4da" providerId="ADAL" clId="{C1751DE8-47A7-41B2-AE01-ADA73D417315}" dt="2024-02-23T13:12:55.474" v="3185" actId="164"/>
          <ac:spMkLst>
            <pc:docMk/>
            <pc:sldMk cId="1893860983" sldId="1825"/>
            <ac:spMk id="664" creationId="{5BFB226C-059A-E22C-1846-D337695BD850}"/>
          </ac:spMkLst>
        </pc:spChg>
        <pc:spChg chg="add mod">
          <ac:chgData name="Andrea Mazzini (Nokia)" userId="f1211406-0d6c-4714-b16e-a1a1af34d4da" providerId="ADAL" clId="{C1751DE8-47A7-41B2-AE01-ADA73D417315}" dt="2024-02-23T13:12:55.474" v="3185" actId="164"/>
          <ac:spMkLst>
            <pc:docMk/>
            <pc:sldMk cId="1893860983" sldId="1825"/>
            <ac:spMk id="665" creationId="{211F1305-E117-59AA-E382-5596DBF284B3}"/>
          </ac:spMkLst>
        </pc:spChg>
        <pc:spChg chg="add mod">
          <ac:chgData name="Andrea Mazzini (Nokia)" userId="f1211406-0d6c-4714-b16e-a1a1af34d4da" providerId="ADAL" clId="{C1751DE8-47A7-41B2-AE01-ADA73D417315}" dt="2024-02-23T13:12:55.474" v="3185" actId="164"/>
          <ac:spMkLst>
            <pc:docMk/>
            <pc:sldMk cId="1893860983" sldId="1825"/>
            <ac:spMk id="666" creationId="{DEC5FA5C-9FC4-2660-9318-9596BEEDEDBD}"/>
          </ac:spMkLst>
        </pc:spChg>
        <pc:spChg chg="add mod">
          <ac:chgData name="Andrea Mazzini (Nokia)" userId="f1211406-0d6c-4714-b16e-a1a1af34d4da" providerId="ADAL" clId="{C1751DE8-47A7-41B2-AE01-ADA73D417315}" dt="2024-02-23T13:12:55.474" v="3185" actId="164"/>
          <ac:spMkLst>
            <pc:docMk/>
            <pc:sldMk cId="1893860983" sldId="1825"/>
            <ac:spMk id="667" creationId="{4416F9FC-55AB-ED8F-BDBE-A8ADC2EFD047}"/>
          </ac:spMkLst>
        </pc:spChg>
        <pc:spChg chg="add mod">
          <ac:chgData name="Andrea Mazzini (Nokia)" userId="f1211406-0d6c-4714-b16e-a1a1af34d4da" providerId="ADAL" clId="{C1751DE8-47A7-41B2-AE01-ADA73D417315}" dt="2024-02-23T13:12:55.474" v="3185" actId="164"/>
          <ac:spMkLst>
            <pc:docMk/>
            <pc:sldMk cId="1893860983" sldId="1825"/>
            <ac:spMk id="670" creationId="{7D0D1734-017B-BFE7-A051-C3AC33D02294}"/>
          </ac:spMkLst>
        </pc:spChg>
        <pc:spChg chg="add mod">
          <ac:chgData name="Andrea Mazzini (Nokia)" userId="f1211406-0d6c-4714-b16e-a1a1af34d4da" providerId="ADAL" clId="{C1751DE8-47A7-41B2-AE01-ADA73D417315}" dt="2024-02-23T13:12:55.474" v="3185" actId="164"/>
          <ac:spMkLst>
            <pc:docMk/>
            <pc:sldMk cId="1893860983" sldId="1825"/>
            <ac:spMk id="671" creationId="{7CC6A309-729E-51E7-23CE-56E52AF486A5}"/>
          </ac:spMkLst>
        </pc:spChg>
        <pc:spChg chg="add mod">
          <ac:chgData name="Andrea Mazzini (Nokia)" userId="f1211406-0d6c-4714-b16e-a1a1af34d4da" providerId="ADAL" clId="{C1751DE8-47A7-41B2-AE01-ADA73D417315}" dt="2024-02-23T13:12:55.474" v="3185" actId="164"/>
          <ac:spMkLst>
            <pc:docMk/>
            <pc:sldMk cId="1893860983" sldId="1825"/>
            <ac:spMk id="672" creationId="{1DF80CD8-977A-2196-740E-03B1AAC50185}"/>
          </ac:spMkLst>
        </pc:spChg>
        <pc:spChg chg="add mod">
          <ac:chgData name="Andrea Mazzini (Nokia)" userId="f1211406-0d6c-4714-b16e-a1a1af34d4da" providerId="ADAL" clId="{C1751DE8-47A7-41B2-AE01-ADA73D417315}" dt="2024-02-23T13:12:55.474" v="3185" actId="164"/>
          <ac:spMkLst>
            <pc:docMk/>
            <pc:sldMk cId="1893860983" sldId="1825"/>
            <ac:spMk id="675" creationId="{A0A3AE84-5A6A-9F0D-629D-CA5FDFC9AFA0}"/>
          </ac:spMkLst>
        </pc:spChg>
        <pc:spChg chg="add mod">
          <ac:chgData name="Andrea Mazzini (Nokia)" userId="f1211406-0d6c-4714-b16e-a1a1af34d4da" providerId="ADAL" clId="{C1751DE8-47A7-41B2-AE01-ADA73D417315}" dt="2024-02-23T13:12:55.474" v="3185" actId="164"/>
          <ac:spMkLst>
            <pc:docMk/>
            <pc:sldMk cId="1893860983" sldId="1825"/>
            <ac:spMk id="676" creationId="{5D066528-4D05-EB7C-D848-3C9137E6BA33}"/>
          </ac:spMkLst>
        </pc:spChg>
        <pc:spChg chg="add mod">
          <ac:chgData name="Andrea Mazzini (Nokia)" userId="f1211406-0d6c-4714-b16e-a1a1af34d4da" providerId="ADAL" clId="{C1751DE8-47A7-41B2-AE01-ADA73D417315}" dt="2024-02-23T13:12:55.474" v="3185" actId="164"/>
          <ac:spMkLst>
            <pc:docMk/>
            <pc:sldMk cId="1893860983" sldId="1825"/>
            <ac:spMk id="677" creationId="{5452AF3C-0F24-6C06-A254-51F90A9C6278}"/>
          </ac:spMkLst>
        </pc:spChg>
        <pc:spChg chg="mod topLvl">
          <ac:chgData name="Andrea Mazzini (Nokia)" userId="f1211406-0d6c-4714-b16e-a1a1af34d4da" providerId="ADAL" clId="{C1751DE8-47A7-41B2-AE01-ADA73D417315}" dt="2024-02-23T13:32:14.626" v="3423" actId="1038"/>
          <ac:spMkLst>
            <pc:docMk/>
            <pc:sldMk cId="1893860983" sldId="1825"/>
            <ac:spMk id="680" creationId="{D5917667-536C-F8B0-8954-DCA040110204}"/>
          </ac:spMkLst>
        </pc:spChg>
        <pc:spChg chg="mod topLvl">
          <ac:chgData name="Andrea Mazzini (Nokia)" userId="f1211406-0d6c-4714-b16e-a1a1af34d4da" providerId="ADAL" clId="{C1751DE8-47A7-41B2-AE01-ADA73D417315}" dt="2024-02-23T13:32:14.626" v="3423" actId="1038"/>
          <ac:spMkLst>
            <pc:docMk/>
            <pc:sldMk cId="1893860983" sldId="1825"/>
            <ac:spMk id="689" creationId="{1DD1A416-AF00-CDA4-D3B5-674F5CBCAA71}"/>
          </ac:spMkLst>
        </pc:spChg>
        <pc:spChg chg="mod topLvl">
          <ac:chgData name="Andrea Mazzini (Nokia)" userId="f1211406-0d6c-4714-b16e-a1a1af34d4da" providerId="ADAL" clId="{C1751DE8-47A7-41B2-AE01-ADA73D417315}" dt="2024-02-23T13:32:14.626" v="3423" actId="1038"/>
          <ac:spMkLst>
            <pc:docMk/>
            <pc:sldMk cId="1893860983" sldId="1825"/>
            <ac:spMk id="690" creationId="{90172F08-56DD-BD16-E048-4BF95E98B39B}"/>
          </ac:spMkLst>
        </pc:spChg>
        <pc:spChg chg="mod topLvl">
          <ac:chgData name="Andrea Mazzini (Nokia)" userId="f1211406-0d6c-4714-b16e-a1a1af34d4da" providerId="ADAL" clId="{C1751DE8-47A7-41B2-AE01-ADA73D417315}" dt="2024-02-23T13:32:14.626" v="3423" actId="1038"/>
          <ac:spMkLst>
            <pc:docMk/>
            <pc:sldMk cId="1893860983" sldId="1825"/>
            <ac:spMk id="691" creationId="{97AA1B4A-3FBE-AE19-22FF-78EA4E9CAEF5}"/>
          </ac:spMkLst>
        </pc:spChg>
        <pc:spChg chg="mod topLvl">
          <ac:chgData name="Andrea Mazzini (Nokia)" userId="f1211406-0d6c-4714-b16e-a1a1af34d4da" providerId="ADAL" clId="{C1751DE8-47A7-41B2-AE01-ADA73D417315}" dt="2024-02-23T13:32:14.626" v="3423" actId="1038"/>
          <ac:spMkLst>
            <pc:docMk/>
            <pc:sldMk cId="1893860983" sldId="1825"/>
            <ac:spMk id="695" creationId="{305FD6DF-DF7C-9F95-30A3-AA23A3CDE13E}"/>
          </ac:spMkLst>
        </pc:spChg>
        <pc:spChg chg="mod topLvl">
          <ac:chgData name="Andrea Mazzini (Nokia)" userId="f1211406-0d6c-4714-b16e-a1a1af34d4da" providerId="ADAL" clId="{C1751DE8-47A7-41B2-AE01-ADA73D417315}" dt="2024-02-23T13:32:14.626" v="3423" actId="1038"/>
          <ac:spMkLst>
            <pc:docMk/>
            <pc:sldMk cId="1893860983" sldId="1825"/>
            <ac:spMk id="699" creationId="{34A4AA4A-F7F4-E577-FFCC-473FB92BE382}"/>
          </ac:spMkLst>
        </pc:spChg>
        <pc:spChg chg="mod topLvl">
          <ac:chgData name="Andrea Mazzini (Nokia)" userId="f1211406-0d6c-4714-b16e-a1a1af34d4da" providerId="ADAL" clId="{C1751DE8-47A7-41B2-AE01-ADA73D417315}" dt="2024-02-23T13:32:14.626" v="3423" actId="1038"/>
          <ac:spMkLst>
            <pc:docMk/>
            <pc:sldMk cId="1893860983" sldId="1825"/>
            <ac:spMk id="701" creationId="{16958469-C29C-4CAB-0376-7B4C6EB99644}"/>
          </ac:spMkLst>
        </pc:spChg>
        <pc:spChg chg="mod topLvl">
          <ac:chgData name="Andrea Mazzini (Nokia)" userId="f1211406-0d6c-4714-b16e-a1a1af34d4da" providerId="ADAL" clId="{C1751DE8-47A7-41B2-AE01-ADA73D417315}" dt="2024-02-23T13:32:14.626" v="3423" actId="1038"/>
          <ac:spMkLst>
            <pc:docMk/>
            <pc:sldMk cId="1893860983" sldId="1825"/>
            <ac:spMk id="703" creationId="{654F3273-C9A4-E666-EEEE-B192F4407F10}"/>
          </ac:spMkLst>
        </pc:spChg>
        <pc:spChg chg="mod topLvl">
          <ac:chgData name="Andrea Mazzini (Nokia)" userId="f1211406-0d6c-4714-b16e-a1a1af34d4da" providerId="ADAL" clId="{C1751DE8-47A7-41B2-AE01-ADA73D417315}" dt="2024-02-23T13:32:14.626" v="3423" actId="1038"/>
          <ac:spMkLst>
            <pc:docMk/>
            <pc:sldMk cId="1893860983" sldId="1825"/>
            <ac:spMk id="709" creationId="{6D4FEFE0-BA23-FE2A-B56C-6AFCBCC4DDE2}"/>
          </ac:spMkLst>
        </pc:spChg>
        <pc:spChg chg="mod topLvl">
          <ac:chgData name="Andrea Mazzini (Nokia)" userId="f1211406-0d6c-4714-b16e-a1a1af34d4da" providerId="ADAL" clId="{C1751DE8-47A7-41B2-AE01-ADA73D417315}" dt="2024-02-23T13:32:14.626" v="3423" actId="1038"/>
          <ac:spMkLst>
            <pc:docMk/>
            <pc:sldMk cId="1893860983" sldId="1825"/>
            <ac:spMk id="710" creationId="{C5F2F8FB-D8A7-2958-2CBA-ABC9DE70C441}"/>
          </ac:spMkLst>
        </pc:spChg>
        <pc:spChg chg="mod topLvl">
          <ac:chgData name="Andrea Mazzini (Nokia)" userId="f1211406-0d6c-4714-b16e-a1a1af34d4da" providerId="ADAL" clId="{C1751DE8-47A7-41B2-AE01-ADA73D417315}" dt="2024-02-23T13:32:14.626" v="3423" actId="1038"/>
          <ac:spMkLst>
            <pc:docMk/>
            <pc:sldMk cId="1893860983" sldId="1825"/>
            <ac:spMk id="712" creationId="{400037A2-3B9E-B7B5-727E-0B1846CD5EFD}"/>
          </ac:spMkLst>
        </pc:spChg>
        <pc:spChg chg="mod topLvl">
          <ac:chgData name="Andrea Mazzini (Nokia)" userId="f1211406-0d6c-4714-b16e-a1a1af34d4da" providerId="ADAL" clId="{C1751DE8-47A7-41B2-AE01-ADA73D417315}" dt="2024-02-23T13:32:14.626" v="3423" actId="1038"/>
          <ac:spMkLst>
            <pc:docMk/>
            <pc:sldMk cId="1893860983" sldId="1825"/>
            <ac:spMk id="713" creationId="{45176473-209D-A29E-A98F-48C11076E439}"/>
          </ac:spMkLst>
        </pc:spChg>
        <pc:spChg chg="mod topLvl">
          <ac:chgData name="Andrea Mazzini (Nokia)" userId="f1211406-0d6c-4714-b16e-a1a1af34d4da" providerId="ADAL" clId="{C1751DE8-47A7-41B2-AE01-ADA73D417315}" dt="2024-02-23T13:32:14.626" v="3423" actId="1038"/>
          <ac:spMkLst>
            <pc:docMk/>
            <pc:sldMk cId="1893860983" sldId="1825"/>
            <ac:spMk id="714" creationId="{83622B72-8E6B-5B1C-908B-B8189AE38EA6}"/>
          </ac:spMkLst>
        </pc:spChg>
        <pc:spChg chg="mod topLvl">
          <ac:chgData name="Andrea Mazzini (Nokia)" userId="f1211406-0d6c-4714-b16e-a1a1af34d4da" providerId="ADAL" clId="{C1751DE8-47A7-41B2-AE01-ADA73D417315}" dt="2024-02-23T13:32:14.626" v="3423" actId="1038"/>
          <ac:spMkLst>
            <pc:docMk/>
            <pc:sldMk cId="1893860983" sldId="1825"/>
            <ac:spMk id="715" creationId="{345071CC-482C-325B-5051-39C183EDB66F}"/>
          </ac:spMkLst>
        </pc:spChg>
        <pc:spChg chg="mod topLvl">
          <ac:chgData name="Andrea Mazzini (Nokia)" userId="f1211406-0d6c-4714-b16e-a1a1af34d4da" providerId="ADAL" clId="{C1751DE8-47A7-41B2-AE01-ADA73D417315}" dt="2024-02-23T13:32:14.626" v="3423" actId="1038"/>
          <ac:spMkLst>
            <pc:docMk/>
            <pc:sldMk cId="1893860983" sldId="1825"/>
            <ac:spMk id="717" creationId="{ABC94A39-475E-A546-E7B6-A54D3FD5C780}"/>
          </ac:spMkLst>
        </pc:spChg>
        <pc:spChg chg="mod topLvl">
          <ac:chgData name="Andrea Mazzini (Nokia)" userId="f1211406-0d6c-4714-b16e-a1a1af34d4da" providerId="ADAL" clId="{C1751DE8-47A7-41B2-AE01-ADA73D417315}" dt="2024-02-23T13:32:14.626" v="3423" actId="1038"/>
          <ac:spMkLst>
            <pc:docMk/>
            <pc:sldMk cId="1893860983" sldId="1825"/>
            <ac:spMk id="719" creationId="{53EA5B98-FA0D-B502-B32D-10F925BA7238}"/>
          </ac:spMkLst>
        </pc:spChg>
        <pc:spChg chg="mod topLvl">
          <ac:chgData name="Andrea Mazzini (Nokia)" userId="f1211406-0d6c-4714-b16e-a1a1af34d4da" providerId="ADAL" clId="{C1751DE8-47A7-41B2-AE01-ADA73D417315}" dt="2024-02-23T13:32:14.626" v="3423" actId="1038"/>
          <ac:spMkLst>
            <pc:docMk/>
            <pc:sldMk cId="1893860983" sldId="1825"/>
            <ac:spMk id="720" creationId="{97CF4C5A-725A-CDC3-69E5-F6AF69E4DB2D}"/>
          </ac:spMkLst>
        </pc:spChg>
        <pc:spChg chg="mod topLvl">
          <ac:chgData name="Andrea Mazzini (Nokia)" userId="f1211406-0d6c-4714-b16e-a1a1af34d4da" providerId="ADAL" clId="{C1751DE8-47A7-41B2-AE01-ADA73D417315}" dt="2024-02-23T13:32:14.626" v="3423" actId="1038"/>
          <ac:spMkLst>
            <pc:docMk/>
            <pc:sldMk cId="1893860983" sldId="1825"/>
            <ac:spMk id="721" creationId="{00ACD13A-5FB7-1238-392D-9826499D72E7}"/>
          </ac:spMkLst>
        </pc:spChg>
        <pc:spChg chg="mod topLvl">
          <ac:chgData name="Andrea Mazzini (Nokia)" userId="f1211406-0d6c-4714-b16e-a1a1af34d4da" providerId="ADAL" clId="{C1751DE8-47A7-41B2-AE01-ADA73D417315}" dt="2024-02-23T13:32:14.626" v="3423" actId="1038"/>
          <ac:spMkLst>
            <pc:docMk/>
            <pc:sldMk cId="1893860983" sldId="1825"/>
            <ac:spMk id="722" creationId="{5CC967BC-0E5E-322E-EE43-81EC31A076EE}"/>
          </ac:spMkLst>
        </pc:spChg>
        <pc:spChg chg="mod topLvl">
          <ac:chgData name="Andrea Mazzini (Nokia)" userId="f1211406-0d6c-4714-b16e-a1a1af34d4da" providerId="ADAL" clId="{C1751DE8-47A7-41B2-AE01-ADA73D417315}" dt="2024-02-23T13:32:14.626" v="3423" actId="1038"/>
          <ac:spMkLst>
            <pc:docMk/>
            <pc:sldMk cId="1893860983" sldId="1825"/>
            <ac:spMk id="724" creationId="{DE7DAD08-594A-C014-CA4A-789BF1AB6FB8}"/>
          </ac:spMkLst>
        </pc:spChg>
        <pc:spChg chg="mod topLvl">
          <ac:chgData name="Andrea Mazzini (Nokia)" userId="f1211406-0d6c-4714-b16e-a1a1af34d4da" providerId="ADAL" clId="{C1751DE8-47A7-41B2-AE01-ADA73D417315}" dt="2024-02-23T13:32:14.626" v="3423" actId="1038"/>
          <ac:spMkLst>
            <pc:docMk/>
            <pc:sldMk cId="1893860983" sldId="1825"/>
            <ac:spMk id="726" creationId="{4C73293B-0016-1A2F-441C-C3025436072E}"/>
          </ac:spMkLst>
        </pc:spChg>
        <pc:spChg chg="mod topLvl">
          <ac:chgData name="Andrea Mazzini (Nokia)" userId="f1211406-0d6c-4714-b16e-a1a1af34d4da" providerId="ADAL" clId="{C1751DE8-47A7-41B2-AE01-ADA73D417315}" dt="2024-02-23T13:32:14.626" v="3423" actId="1038"/>
          <ac:spMkLst>
            <pc:docMk/>
            <pc:sldMk cId="1893860983" sldId="1825"/>
            <ac:spMk id="727" creationId="{9A15A026-C49B-1E12-2281-22FCAC48057F}"/>
          </ac:spMkLst>
        </pc:spChg>
        <pc:spChg chg="mod topLvl">
          <ac:chgData name="Andrea Mazzini (Nokia)" userId="f1211406-0d6c-4714-b16e-a1a1af34d4da" providerId="ADAL" clId="{C1751DE8-47A7-41B2-AE01-ADA73D417315}" dt="2024-02-23T13:32:14.626" v="3423" actId="1038"/>
          <ac:spMkLst>
            <pc:docMk/>
            <pc:sldMk cId="1893860983" sldId="1825"/>
            <ac:spMk id="728" creationId="{A5A15497-3863-ECD5-B42C-5AD2A63C6C76}"/>
          </ac:spMkLst>
        </pc:spChg>
        <pc:spChg chg="mod topLvl">
          <ac:chgData name="Andrea Mazzini (Nokia)" userId="f1211406-0d6c-4714-b16e-a1a1af34d4da" providerId="ADAL" clId="{C1751DE8-47A7-41B2-AE01-ADA73D417315}" dt="2024-02-23T13:32:14.626" v="3423" actId="1038"/>
          <ac:spMkLst>
            <pc:docMk/>
            <pc:sldMk cId="1893860983" sldId="1825"/>
            <ac:spMk id="729" creationId="{06C74BAF-3AC3-9CB3-4296-6B87A8146475}"/>
          </ac:spMkLst>
        </pc:spChg>
        <pc:spChg chg="mod topLvl">
          <ac:chgData name="Andrea Mazzini (Nokia)" userId="f1211406-0d6c-4714-b16e-a1a1af34d4da" providerId="ADAL" clId="{C1751DE8-47A7-41B2-AE01-ADA73D417315}" dt="2024-02-23T13:32:14.626" v="3423" actId="1038"/>
          <ac:spMkLst>
            <pc:docMk/>
            <pc:sldMk cId="1893860983" sldId="1825"/>
            <ac:spMk id="731" creationId="{A0B24A71-4B62-ABC6-2D69-2E42ACDCFEDF}"/>
          </ac:spMkLst>
        </pc:spChg>
        <pc:spChg chg="mod topLvl">
          <ac:chgData name="Andrea Mazzini (Nokia)" userId="f1211406-0d6c-4714-b16e-a1a1af34d4da" providerId="ADAL" clId="{C1751DE8-47A7-41B2-AE01-ADA73D417315}" dt="2024-02-23T13:32:14.626" v="3423" actId="1038"/>
          <ac:spMkLst>
            <pc:docMk/>
            <pc:sldMk cId="1893860983" sldId="1825"/>
            <ac:spMk id="732" creationId="{EBE2392C-ABB8-2A4D-4A08-EA58699FB6BE}"/>
          </ac:spMkLst>
        </pc:spChg>
        <pc:spChg chg="mod topLvl">
          <ac:chgData name="Andrea Mazzini (Nokia)" userId="f1211406-0d6c-4714-b16e-a1a1af34d4da" providerId="ADAL" clId="{C1751DE8-47A7-41B2-AE01-ADA73D417315}" dt="2024-02-23T13:32:14.626" v="3423" actId="1038"/>
          <ac:spMkLst>
            <pc:docMk/>
            <pc:sldMk cId="1893860983" sldId="1825"/>
            <ac:spMk id="734" creationId="{5B22AFFC-93AD-839F-29FD-748BEC382AAE}"/>
          </ac:spMkLst>
        </pc:spChg>
        <pc:spChg chg="mod topLvl">
          <ac:chgData name="Andrea Mazzini (Nokia)" userId="f1211406-0d6c-4714-b16e-a1a1af34d4da" providerId="ADAL" clId="{C1751DE8-47A7-41B2-AE01-ADA73D417315}" dt="2024-02-23T13:32:14.626" v="3423" actId="1038"/>
          <ac:spMkLst>
            <pc:docMk/>
            <pc:sldMk cId="1893860983" sldId="1825"/>
            <ac:spMk id="735" creationId="{702A27B6-49D9-908E-46B7-A8860E8359DD}"/>
          </ac:spMkLst>
        </pc:spChg>
        <pc:spChg chg="mod topLvl">
          <ac:chgData name="Andrea Mazzini (Nokia)" userId="f1211406-0d6c-4714-b16e-a1a1af34d4da" providerId="ADAL" clId="{C1751DE8-47A7-41B2-AE01-ADA73D417315}" dt="2024-02-23T13:32:14.626" v="3423" actId="1038"/>
          <ac:spMkLst>
            <pc:docMk/>
            <pc:sldMk cId="1893860983" sldId="1825"/>
            <ac:spMk id="737" creationId="{262E4E95-E340-44AC-27A9-D87A853526B0}"/>
          </ac:spMkLst>
        </pc:spChg>
        <pc:spChg chg="mod topLvl">
          <ac:chgData name="Andrea Mazzini (Nokia)" userId="f1211406-0d6c-4714-b16e-a1a1af34d4da" providerId="ADAL" clId="{C1751DE8-47A7-41B2-AE01-ADA73D417315}" dt="2024-02-23T13:32:14.626" v="3423" actId="1038"/>
          <ac:spMkLst>
            <pc:docMk/>
            <pc:sldMk cId="1893860983" sldId="1825"/>
            <ac:spMk id="738" creationId="{D0670288-DF8D-B668-AE69-F95FB52918ED}"/>
          </ac:spMkLst>
        </pc:spChg>
        <pc:spChg chg="mod topLvl">
          <ac:chgData name="Andrea Mazzini (Nokia)" userId="f1211406-0d6c-4714-b16e-a1a1af34d4da" providerId="ADAL" clId="{C1751DE8-47A7-41B2-AE01-ADA73D417315}" dt="2024-02-23T13:32:14.626" v="3423" actId="1038"/>
          <ac:spMkLst>
            <pc:docMk/>
            <pc:sldMk cId="1893860983" sldId="1825"/>
            <ac:spMk id="739" creationId="{3EA2C746-93AC-F85F-A702-CED0C791AC51}"/>
          </ac:spMkLst>
        </pc:spChg>
        <pc:spChg chg="mod topLvl">
          <ac:chgData name="Andrea Mazzini (Nokia)" userId="f1211406-0d6c-4714-b16e-a1a1af34d4da" providerId="ADAL" clId="{C1751DE8-47A7-41B2-AE01-ADA73D417315}" dt="2024-02-23T13:32:14.626" v="3423" actId="1038"/>
          <ac:spMkLst>
            <pc:docMk/>
            <pc:sldMk cId="1893860983" sldId="1825"/>
            <ac:spMk id="740" creationId="{0B3FA4D2-2DDE-E199-875B-4EC1C922CCFB}"/>
          </ac:spMkLst>
        </pc:spChg>
        <pc:spChg chg="mod topLvl">
          <ac:chgData name="Andrea Mazzini (Nokia)" userId="f1211406-0d6c-4714-b16e-a1a1af34d4da" providerId="ADAL" clId="{C1751DE8-47A7-41B2-AE01-ADA73D417315}" dt="2024-02-23T13:32:14.626" v="3423" actId="1038"/>
          <ac:spMkLst>
            <pc:docMk/>
            <pc:sldMk cId="1893860983" sldId="1825"/>
            <ac:spMk id="742" creationId="{2CED46EE-AF29-5163-3472-A540C7D898B1}"/>
          </ac:spMkLst>
        </pc:spChg>
        <pc:spChg chg="mod topLvl">
          <ac:chgData name="Andrea Mazzini (Nokia)" userId="f1211406-0d6c-4714-b16e-a1a1af34d4da" providerId="ADAL" clId="{C1751DE8-47A7-41B2-AE01-ADA73D417315}" dt="2024-02-23T13:32:14.626" v="3423" actId="1038"/>
          <ac:spMkLst>
            <pc:docMk/>
            <pc:sldMk cId="1893860983" sldId="1825"/>
            <ac:spMk id="744" creationId="{AAC468BE-234D-D11D-92EB-AC51317F6D96}"/>
          </ac:spMkLst>
        </pc:spChg>
        <pc:spChg chg="mod topLvl">
          <ac:chgData name="Andrea Mazzini (Nokia)" userId="f1211406-0d6c-4714-b16e-a1a1af34d4da" providerId="ADAL" clId="{C1751DE8-47A7-41B2-AE01-ADA73D417315}" dt="2024-02-23T13:32:14.626" v="3423" actId="1038"/>
          <ac:spMkLst>
            <pc:docMk/>
            <pc:sldMk cId="1893860983" sldId="1825"/>
            <ac:spMk id="746" creationId="{AC5F308D-8874-7D0C-CE4C-2CCD2316429A}"/>
          </ac:spMkLst>
        </pc:spChg>
        <pc:spChg chg="mod topLvl">
          <ac:chgData name="Andrea Mazzini (Nokia)" userId="f1211406-0d6c-4714-b16e-a1a1af34d4da" providerId="ADAL" clId="{C1751DE8-47A7-41B2-AE01-ADA73D417315}" dt="2024-02-23T13:32:14.626" v="3423" actId="1038"/>
          <ac:spMkLst>
            <pc:docMk/>
            <pc:sldMk cId="1893860983" sldId="1825"/>
            <ac:spMk id="749" creationId="{86087503-018C-13C6-8057-4D1FD6B9C12D}"/>
          </ac:spMkLst>
        </pc:spChg>
        <pc:spChg chg="mod topLvl">
          <ac:chgData name="Andrea Mazzini (Nokia)" userId="f1211406-0d6c-4714-b16e-a1a1af34d4da" providerId="ADAL" clId="{C1751DE8-47A7-41B2-AE01-ADA73D417315}" dt="2024-02-23T13:32:14.626" v="3423" actId="1038"/>
          <ac:spMkLst>
            <pc:docMk/>
            <pc:sldMk cId="1893860983" sldId="1825"/>
            <ac:spMk id="750" creationId="{5165BAB8-6B88-6B86-A8D1-0487740D385E}"/>
          </ac:spMkLst>
        </pc:spChg>
        <pc:spChg chg="mod topLvl">
          <ac:chgData name="Andrea Mazzini (Nokia)" userId="f1211406-0d6c-4714-b16e-a1a1af34d4da" providerId="ADAL" clId="{C1751DE8-47A7-41B2-AE01-ADA73D417315}" dt="2024-02-23T13:32:14.626" v="3423" actId="1038"/>
          <ac:spMkLst>
            <pc:docMk/>
            <pc:sldMk cId="1893860983" sldId="1825"/>
            <ac:spMk id="751" creationId="{D5F334ED-2901-0D3E-2CED-58E030E6C865}"/>
          </ac:spMkLst>
        </pc:spChg>
        <pc:spChg chg="mod topLvl">
          <ac:chgData name="Andrea Mazzini (Nokia)" userId="f1211406-0d6c-4714-b16e-a1a1af34d4da" providerId="ADAL" clId="{C1751DE8-47A7-41B2-AE01-ADA73D417315}" dt="2024-02-23T13:32:14.626" v="3423" actId="1038"/>
          <ac:spMkLst>
            <pc:docMk/>
            <pc:sldMk cId="1893860983" sldId="1825"/>
            <ac:spMk id="752" creationId="{629CFA1E-57B0-521B-D9DA-623975BD164F}"/>
          </ac:spMkLst>
        </pc:spChg>
        <pc:spChg chg="mod topLvl">
          <ac:chgData name="Andrea Mazzini (Nokia)" userId="f1211406-0d6c-4714-b16e-a1a1af34d4da" providerId="ADAL" clId="{C1751DE8-47A7-41B2-AE01-ADA73D417315}" dt="2024-02-23T13:32:14.626" v="3423" actId="1038"/>
          <ac:spMkLst>
            <pc:docMk/>
            <pc:sldMk cId="1893860983" sldId="1825"/>
            <ac:spMk id="754" creationId="{4244AB3B-D76D-D479-84A7-92581AA8E84D}"/>
          </ac:spMkLst>
        </pc:spChg>
        <pc:spChg chg="mod topLvl">
          <ac:chgData name="Andrea Mazzini (Nokia)" userId="f1211406-0d6c-4714-b16e-a1a1af34d4da" providerId="ADAL" clId="{C1751DE8-47A7-41B2-AE01-ADA73D417315}" dt="2024-02-23T13:32:14.626" v="3423" actId="1038"/>
          <ac:spMkLst>
            <pc:docMk/>
            <pc:sldMk cId="1893860983" sldId="1825"/>
            <ac:spMk id="755" creationId="{B5214174-27E5-8403-5388-0301BCF55111}"/>
          </ac:spMkLst>
        </pc:spChg>
        <pc:spChg chg="mod topLvl">
          <ac:chgData name="Andrea Mazzini (Nokia)" userId="f1211406-0d6c-4714-b16e-a1a1af34d4da" providerId="ADAL" clId="{C1751DE8-47A7-41B2-AE01-ADA73D417315}" dt="2024-02-23T13:32:14.626" v="3423" actId="1038"/>
          <ac:spMkLst>
            <pc:docMk/>
            <pc:sldMk cId="1893860983" sldId="1825"/>
            <ac:spMk id="757" creationId="{C61D593E-0F52-B926-2518-F3F3EA0EFE6B}"/>
          </ac:spMkLst>
        </pc:spChg>
        <pc:spChg chg="mod topLvl">
          <ac:chgData name="Andrea Mazzini (Nokia)" userId="f1211406-0d6c-4714-b16e-a1a1af34d4da" providerId="ADAL" clId="{C1751DE8-47A7-41B2-AE01-ADA73D417315}" dt="2024-02-23T13:32:14.626" v="3423" actId="1038"/>
          <ac:spMkLst>
            <pc:docMk/>
            <pc:sldMk cId="1893860983" sldId="1825"/>
            <ac:spMk id="758" creationId="{DE21F795-901E-0341-1970-A61E7A54C30A}"/>
          </ac:spMkLst>
        </pc:spChg>
        <pc:spChg chg="mod topLvl">
          <ac:chgData name="Andrea Mazzini (Nokia)" userId="f1211406-0d6c-4714-b16e-a1a1af34d4da" providerId="ADAL" clId="{C1751DE8-47A7-41B2-AE01-ADA73D417315}" dt="2024-02-23T13:32:14.626" v="3423" actId="1038"/>
          <ac:spMkLst>
            <pc:docMk/>
            <pc:sldMk cId="1893860983" sldId="1825"/>
            <ac:spMk id="759" creationId="{6AC0A392-E910-4B4A-D66B-F0D2C3623BCF}"/>
          </ac:spMkLst>
        </pc:spChg>
        <pc:spChg chg="mod topLvl">
          <ac:chgData name="Andrea Mazzini (Nokia)" userId="f1211406-0d6c-4714-b16e-a1a1af34d4da" providerId="ADAL" clId="{C1751DE8-47A7-41B2-AE01-ADA73D417315}" dt="2024-02-23T13:32:14.626" v="3423" actId="1038"/>
          <ac:spMkLst>
            <pc:docMk/>
            <pc:sldMk cId="1893860983" sldId="1825"/>
            <ac:spMk id="760" creationId="{B66CB8C8-A5B3-DB9D-52F3-C4A0AD311C58}"/>
          </ac:spMkLst>
        </pc:spChg>
        <pc:spChg chg="mod topLvl">
          <ac:chgData name="Andrea Mazzini (Nokia)" userId="f1211406-0d6c-4714-b16e-a1a1af34d4da" providerId="ADAL" clId="{C1751DE8-47A7-41B2-AE01-ADA73D417315}" dt="2024-02-23T13:32:14.626" v="3423" actId="1038"/>
          <ac:spMkLst>
            <pc:docMk/>
            <pc:sldMk cId="1893860983" sldId="1825"/>
            <ac:spMk id="762" creationId="{163EC89A-26FB-7D7E-5D5A-3A5442F93601}"/>
          </ac:spMkLst>
        </pc:spChg>
        <pc:spChg chg="mod topLvl">
          <ac:chgData name="Andrea Mazzini (Nokia)" userId="f1211406-0d6c-4714-b16e-a1a1af34d4da" providerId="ADAL" clId="{C1751DE8-47A7-41B2-AE01-ADA73D417315}" dt="2024-02-23T13:32:14.626" v="3423" actId="1038"/>
          <ac:spMkLst>
            <pc:docMk/>
            <pc:sldMk cId="1893860983" sldId="1825"/>
            <ac:spMk id="764" creationId="{ACDE4B5F-63A4-174C-C935-FD886F9CB444}"/>
          </ac:spMkLst>
        </pc:spChg>
        <pc:spChg chg="mod topLvl">
          <ac:chgData name="Andrea Mazzini (Nokia)" userId="f1211406-0d6c-4714-b16e-a1a1af34d4da" providerId="ADAL" clId="{C1751DE8-47A7-41B2-AE01-ADA73D417315}" dt="2024-02-23T13:32:14.626" v="3423" actId="1038"/>
          <ac:spMkLst>
            <pc:docMk/>
            <pc:sldMk cId="1893860983" sldId="1825"/>
            <ac:spMk id="766" creationId="{FF02175D-D3AC-7CB0-E3D7-A983660AF453}"/>
          </ac:spMkLst>
        </pc:spChg>
        <pc:spChg chg="mod topLvl">
          <ac:chgData name="Andrea Mazzini (Nokia)" userId="f1211406-0d6c-4714-b16e-a1a1af34d4da" providerId="ADAL" clId="{C1751DE8-47A7-41B2-AE01-ADA73D417315}" dt="2024-02-23T13:32:14.626" v="3423" actId="1038"/>
          <ac:spMkLst>
            <pc:docMk/>
            <pc:sldMk cId="1893860983" sldId="1825"/>
            <ac:spMk id="767" creationId="{60C502BB-16F3-1C2D-80A0-B1D94AEECE98}"/>
          </ac:spMkLst>
        </pc:spChg>
        <pc:spChg chg="mod topLvl">
          <ac:chgData name="Andrea Mazzini (Nokia)" userId="f1211406-0d6c-4714-b16e-a1a1af34d4da" providerId="ADAL" clId="{C1751DE8-47A7-41B2-AE01-ADA73D417315}" dt="2024-02-23T13:32:14.626" v="3423" actId="1038"/>
          <ac:spMkLst>
            <pc:docMk/>
            <pc:sldMk cId="1893860983" sldId="1825"/>
            <ac:spMk id="768" creationId="{1BBD6344-088F-47B1-3493-1D4435604C8D}"/>
          </ac:spMkLst>
        </pc:spChg>
        <pc:spChg chg="mod topLvl">
          <ac:chgData name="Andrea Mazzini (Nokia)" userId="f1211406-0d6c-4714-b16e-a1a1af34d4da" providerId="ADAL" clId="{C1751DE8-47A7-41B2-AE01-ADA73D417315}" dt="2024-02-23T13:32:14.626" v="3423" actId="1038"/>
          <ac:spMkLst>
            <pc:docMk/>
            <pc:sldMk cId="1893860983" sldId="1825"/>
            <ac:spMk id="770" creationId="{53E63460-6AEC-DD3B-2379-C182E56502EE}"/>
          </ac:spMkLst>
        </pc:spChg>
        <pc:spChg chg="mod topLvl">
          <ac:chgData name="Andrea Mazzini (Nokia)" userId="f1211406-0d6c-4714-b16e-a1a1af34d4da" providerId="ADAL" clId="{C1751DE8-47A7-41B2-AE01-ADA73D417315}" dt="2024-02-23T13:32:14.626" v="3423" actId="1038"/>
          <ac:spMkLst>
            <pc:docMk/>
            <pc:sldMk cId="1893860983" sldId="1825"/>
            <ac:spMk id="772" creationId="{B59ECA90-FFAD-90BD-E321-0D5D8509A14E}"/>
          </ac:spMkLst>
        </pc:spChg>
        <pc:spChg chg="mod topLvl">
          <ac:chgData name="Andrea Mazzini (Nokia)" userId="f1211406-0d6c-4714-b16e-a1a1af34d4da" providerId="ADAL" clId="{C1751DE8-47A7-41B2-AE01-ADA73D417315}" dt="2024-02-23T13:32:14.626" v="3423" actId="1038"/>
          <ac:spMkLst>
            <pc:docMk/>
            <pc:sldMk cId="1893860983" sldId="1825"/>
            <ac:spMk id="774" creationId="{5ADB28B9-C404-4DCE-BC33-75295418D09E}"/>
          </ac:spMkLst>
        </pc:spChg>
        <pc:spChg chg="mod topLvl">
          <ac:chgData name="Andrea Mazzini (Nokia)" userId="f1211406-0d6c-4714-b16e-a1a1af34d4da" providerId="ADAL" clId="{C1751DE8-47A7-41B2-AE01-ADA73D417315}" dt="2024-02-23T13:32:14.626" v="3423" actId="1038"/>
          <ac:spMkLst>
            <pc:docMk/>
            <pc:sldMk cId="1893860983" sldId="1825"/>
            <ac:spMk id="775" creationId="{1FCE7BE5-1116-6DD5-A780-5C14EE6FCE15}"/>
          </ac:spMkLst>
        </pc:spChg>
        <pc:spChg chg="mod topLvl">
          <ac:chgData name="Andrea Mazzini (Nokia)" userId="f1211406-0d6c-4714-b16e-a1a1af34d4da" providerId="ADAL" clId="{C1751DE8-47A7-41B2-AE01-ADA73D417315}" dt="2024-02-23T13:32:14.626" v="3423" actId="1038"/>
          <ac:spMkLst>
            <pc:docMk/>
            <pc:sldMk cId="1893860983" sldId="1825"/>
            <ac:spMk id="776" creationId="{61DF94AB-3E2D-B078-9EF4-0E4EF32DF3A7}"/>
          </ac:spMkLst>
        </pc:spChg>
        <pc:spChg chg="mod topLvl">
          <ac:chgData name="Andrea Mazzini (Nokia)" userId="f1211406-0d6c-4714-b16e-a1a1af34d4da" providerId="ADAL" clId="{C1751DE8-47A7-41B2-AE01-ADA73D417315}" dt="2024-02-23T13:32:14.626" v="3423" actId="1038"/>
          <ac:spMkLst>
            <pc:docMk/>
            <pc:sldMk cId="1893860983" sldId="1825"/>
            <ac:spMk id="777" creationId="{1067FB0B-9D3D-D9A9-7F76-6CDCBA156B67}"/>
          </ac:spMkLst>
        </pc:spChg>
        <pc:spChg chg="mod topLvl">
          <ac:chgData name="Andrea Mazzini (Nokia)" userId="f1211406-0d6c-4714-b16e-a1a1af34d4da" providerId="ADAL" clId="{C1751DE8-47A7-41B2-AE01-ADA73D417315}" dt="2024-02-23T13:32:14.626" v="3423" actId="1038"/>
          <ac:spMkLst>
            <pc:docMk/>
            <pc:sldMk cId="1893860983" sldId="1825"/>
            <ac:spMk id="778" creationId="{DC56F99E-DEF6-C05A-D58A-551692AFDD1E}"/>
          </ac:spMkLst>
        </pc:spChg>
        <pc:spChg chg="mod topLvl">
          <ac:chgData name="Andrea Mazzini (Nokia)" userId="f1211406-0d6c-4714-b16e-a1a1af34d4da" providerId="ADAL" clId="{C1751DE8-47A7-41B2-AE01-ADA73D417315}" dt="2024-02-23T13:32:14.626" v="3423" actId="1038"/>
          <ac:spMkLst>
            <pc:docMk/>
            <pc:sldMk cId="1893860983" sldId="1825"/>
            <ac:spMk id="779" creationId="{2D7E2A58-155F-E955-4110-E91776B2DB0E}"/>
          </ac:spMkLst>
        </pc:spChg>
        <pc:spChg chg="mod topLvl">
          <ac:chgData name="Andrea Mazzini (Nokia)" userId="f1211406-0d6c-4714-b16e-a1a1af34d4da" providerId="ADAL" clId="{C1751DE8-47A7-41B2-AE01-ADA73D417315}" dt="2024-02-23T13:32:14.626" v="3423" actId="1038"/>
          <ac:spMkLst>
            <pc:docMk/>
            <pc:sldMk cId="1893860983" sldId="1825"/>
            <ac:spMk id="781" creationId="{E5B767E6-C1D4-6083-DA3D-DDAC426DF5C2}"/>
          </ac:spMkLst>
        </pc:spChg>
        <pc:spChg chg="mod topLvl">
          <ac:chgData name="Andrea Mazzini (Nokia)" userId="f1211406-0d6c-4714-b16e-a1a1af34d4da" providerId="ADAL" clId="{C1751DE8-47A7-41B2-AE01-ADA73D417315}" dt="2024-02-23T13:32:14.626" v="3423" actId="1038"/>
          <ac:spMkLst>
            <pc:docMk/>
            <pc:sldMk cId="1893860983" sldId="1825"/>
            <ac:spMk id="783" creationId="{AA3DCA2D-AEBA-D0E5-759E-360B1C4D20E0}"/>
          </ac:spMkLst>
        </pc:spChg>
        <pc:spChg chg="mod topLvl">
          <ac:chgData name="Andrea Mazzini (Nokia)" userId="f1211406-0d6c-4714-b16e-a1a1af34d4da" providerId="ADAL" clId="{C1751DE8-47A7-41B2-AE01-ADA73D417315}" dt="2024-02-23T13:32:14.626" v="3423" actId="1038"/>
          <ac:spMkLst>
            <pc:docMk/>
            <pc:sldMk cId="1893860983" sldId="1825"/>
            <ac:spMk id="785" creationId="{21936D2C-BAB1-E65A-07F6-CA44325DF058}"/>
          </ac:spMkLst>
        </pc:spChg>
        <pc:spChg chg="mod topLvl">
          <ac:chgData name="Andrea Mazzini (Nokia)" userId="f1211406-0d6c-4714-b16e-a1a1af34d4da" providerId="ADAL" clId="{C1751DE8-47A7-41B2-AE01-ADA73D417315}" dt="2024-02-23T13:32:14.626" v="3423" actId="1038"/>
          <ac:spMkLst>
            <pc:docMk/>
            <pc:sldMk cId="1893860983" sldId="1825"/>
            <ac:spMk id="786" creationId="{373AB919-B784-9117-9444-28B5F6F6116F}"/>
          </ac:spMkLst>
        </pc:spChg>
        <pc:spChg chg="mod topLvl">
          <ac:chgData name="Andrea Mazzini (Nokia)" userId="f1211406-0d6c-4714-b16e-a1a1af34d4da" providerId="ADAL" clId="{C1751DE8-47A7-41B2-AE01-ADA73D417315}" dt="2024-02-23T13:32:14.626" v="3423" actId="1038"/>
          <ac:spMkLst>
            <pc:docMk/>
            <pc:sldMk cId="1893860983" sldId="1825"/>
            <ac:spMk id="788" creationId="{D60258A5-2923-A182-66CE-CB13150A0405}"/>
          </ac:spMkLst>
        </pc:spChg>
        <pc:spChg chg="mod topLvl">
          <ac:chgData name="Andrea Mazzini (Nokia)" userId="f1211406-0d6c-4714-b16e-a1a1af34d4da" providerId="ADAL" clId="{C1751DE8-47A7-41B2-AE01-ADA73D417315}" dt="2024-02-23T13:32:14.626" v="3423" actId="1038"/>
          <ac:spMkLst>
            <pc:docMk/>
            <pc:sldMk cId="1893860983" sldId="1825"/>
            <ac:spMk id="789" creationId="{06169497-C2F8-A684-0786-982BC4479832}"/>
          </ac:spMkLst>
        </pc:spChg>
        <pc:spChg chg="mod topLvl">
          <ac:chgData name="Andrea Mazzini (Nokia)" userId="f1211406-0d6c-4714-b16e-a1a1af34d4da" providerId="ADAL" clId="{C1751DE8-47A7-41B2-AE01-ADA73D417315}" dt="2024-02-23T13:32:14.626" v="3423" actId="1038"/>
          <ac:spMkLst>
            <pc:docMk/>
            <pc:sldMk cId="1893860983" sldId="1825"/>
            <ac:spMk id="790" creationId="{4A6EF287-FC38-BEF9-9088-5C8C0A865470}"/>
          </ac:spMkLst>
        </pc:spChg>
        <pc:spChg chg="mod topLvl">
          <ac:chgData name="Andrea Mazzini (Nokia)" userId="f1211406-0d6c-4714-b16e-a1a1af34d4da" providerId="ADAL" clId="{C1751DE8-47A7-41B2-AE01-ADA73D417315}" dt="2024-02-23T13:32:14.626" v="3423" actId="1038"/>
          <ac:spMkLst>
            <pc:docMk/>
            <pc:sldMk cId="1893860983" sldId="1825"/>
            <ac:spMk id="791" creationId="{ECEAAF41-02B4-1464-8489-3BB5B4AE56C0}"/>
          </ac:spMkLst>
        </pc:spChg>
        <pc:spChg chg="mod topLvl">
          <ac:chgData name="Andrea Mazzini (Nokia)" userId="f1211406-0d6c-4714-b16e-a1a1af34d4da" providerId="ADAL" clId="{C1751DE8-47A7-41B2-AE01-ADA73D417315}" dt="2024-02-23T13:32:14.626" v="3423" actId="1038"/>
          <ac:spMkLst>
            <pc:docMk/>
            <pc:sldMk cId="1893860983" sldId="1825"/>
            <ac:spMk id="793" creationId="{3F54CCE6-B54D-16C5-FCBC-F81C2B507AC6}"/>
          </ac:spMkLst>
        </pc:spChg>
        <pc:spChg chg="mod topLvl">
          <ac:chgData name="Andrea Mazzini (Nokia)" userId="f1211406-0d6c-4714-b16e-a1a1af34d4da" providerId="ADAL" clId="{C1751DE8-47A7-41B2-AE01-ADA73D417315}" dt="2024-02-23T13:32:14.626" v="3423" actId="1038"/>
          <ac:spMkLst>
            <pc:docMk/>
            <pc:sldMk cId="1893860983" sldId="1825"/>
            <ac:spMk id="795" creationId="{9519580E-DB58-C177-2F6F-D78051526EFD}"/>
          </ac:spMkLst>
        </pc:spChg>
        <pc:spChg chg="mod topLvl">
          <ac:chgData name="Andrea Mazzini (Nokia)" userId="f1211406-0d6c-4714-b16e-a1a1af34d4da" providerId="ADAL" clId="{C1751DE8-47A7-41B2-AE01-ADA73D417315}" dt="2024-02-23T13:32:14.626" v="3423" actId="1038"/>
          <ac:spMkLst>
            <pc:docMk/>
            <pc:sldMk cId="1893860983" sldId="1825"/>
            <ac:spMk id="797" creationId="{17061A92-098E-CBB7-44CF-9FF2EC084737}"/>
          </ac:spMkLst>
        </pc:spChg>
        <pc:spChg chg="mod topLvl">
          <ac:chgData name="Andrea Mazzini (Nokia)" userId="f1211406-0d6c-4714-b16e-a1a1af34d4da" providerId="ADAL" clId="{C1751DE8-47A7-41B2-AE01-ADA73D417315}" dt="2024-02-23T13:32:14.626" v="3423" actId="1038"/>
          <ac:spMkLst>
            <pc:docMk/>
            <pc:sldMk cId="1893860983" sldId="1825"/>
            <ac:spMk id="798" creationId="{C5E97BA2-0F60-BAE2-39FD-083673BB625B}"/>
          </ac:spMkLst>
        </pc:spChg>
        <pc:spChg chg="mod topLvl">
          <ac:chgData name="Andrea Mazzini (Nokia)" userId="f1211406-0d6c-4714-b16e-a1a1af34d4da" providerId="ADAL" clId="{C1751DE8-47A7-41B2-AE01-ADA73D417315}" dt="2024-02-23T13:32:14.626" v="3423" actId="1038"/>
          <ac:spMkLst>
            <pc:docMk/>
            <pc:sldMk cId="1893860983" sldId="1825"/>
            <ac:spMk id="799" creationId="{D066B45D-8275-F298-DDE4-8412AD4BED1B}"/>
          </ac:spMkLst>
        </pc:spChg>
        <pc:spChg chg="mod topLvl">
          <ac:chgData name="Andrea Mazzini (Nokia)" userId="f1211406-0d6c-4714-b16e-a1a1af34d4da" providerId="ADAL" clId="{C1751DE8-47A7-41B2-AE01-ADA73D417315}" dt="2024-02-23T13:32:14.626" v="3423" actId="1038"/>
          <ac:spMkLst>
            <pc:docMk/>
            <pc:sldMk cId="1893860983" sldId="1825"/>
            <ac:spMk id="801" creationId="{16D464CB-85F0-6B3C-3799-F07F616E7633}"/>
          </ac:spMkLst>
        </pc:spChg>
        <pc:spChg chg="mod topLvl">
          <ac:chgData name="Andrea Mazzini (Nokia)" userId="f1211406-0d6c-4714-b16e-a1a1af34d4da" providerId="ADAL" clId="{C1751DE8-47A7-41B2-AE01-ADA73D417315}" dt="2024-02-23T13:32:14.626" v="3423" actId="1038"/>
          <ac:spMkLst>
            <pc:docMk/>
            <pc:sldMk cId="1893860983" sldId="1825"/>
            <ac:spMk id="803" creationId="{87902E47-3EFD-3230-5F46-20DE0EF0C366}"/>
          </ac:spMkLst>
        </pc:spChg>
        <pc:spChg chg="mod topLvl">
          <ac:chgData name="Andrea Mazzini (Nokia)" userId="f1211406-0d6c-4714-b16e-a1a1af34d4da" providerId="ADAL" clId="{C1751DE8-47A7-41B2-AE01-ADA73D417315}" dt="2024-02-23T13:32:14.626" v="3423" actId="1038"/>
          <ac:spMkLst>
            <pc:docMk/>
            <pc:sldMk cId="1893860983" sldId="1825"/>
            <ac:spMk id="805" creationId="{D2876FBA-225C-88CB-E452-F9E8E33136DF}"/>
          </ac:spMkLst>
        </pc:spChg>
        <pc:spChg chg="mod topLvl">
          <ac:chgData name="Andrea Mazzini (Nokia)" userId="f1211406-0d6c-4714-b16e-a1a1af34d4da" providerId="ADAL" clId="{C1751DE8-47A7-41B2-AE01-ADA73D417315}" dt="2024-02-23T13:32:14.626" v="3423" actId="1038"/>
          <ac:spMkLst>
            <pc:docMk/>
            <pc:sldMk cId="1893860983" sldId="1825"/>
            <ac:spMk id="806" creationId="{D05587DB-5C90-CD9F-0BB8-8473F26204CB}"/>
          </ac:spMkLst>
        </pc:spChg>
        <pc:spChg chg="mod topLvl">
          <ac:chgData name="Andrea Mazzini (Nokia)" userId="f1211406-0d6c-4714-b16e-a1a1af34d4da" providerId="ADAL" clId="{C1751DE8-47A7-41B2-AE01-ADA73D417315}" dt="2024-02-23T13:32:14.626" v="3423" actId="1038"/>
          <ac:spMkLst>
            <pc:docMk/>
            <pc:sldMk cId="1893860983" sldId="1825"/>
            <ac:spMk id="807" creationId="{3AB0AF02-FABA-348D-3F89-1CC585C5EE20}"/>
          </ac:spMkLst>
        </pc:spChg>
        <pc:spChg chg="mod topLvl">
          <ac:chgData name="Andrea Mazzini (Nokia)" userId="f1211406-0d6c-4714-b16e-a1a1af34d4da" providerId="ADAL" clId="{C1751DE8-47A7-41B2-AE01-ADA73D417315}" dt="2024-02-23T13:32:14.626" v="3423" actId="1038"/>
          <ac:spMkLst>
            <pc:docMk/>
            <pc:sldMk cId="1893860983" sldId="1825"/>
            <ac:spMk id="808" creationId="{39DE2B70-DF25-8D30-2082-499C32AAE7BB}"/>
          </ac:spMkLst>
        </pc:spChg>
        <pc:spChg chg="mod topLvl">
          <ac:chgData name="Andrea Mazzini (Nokia)" userId="f1211406-0d6c-4714-b16e-a1a1af34d4da" providerId="ADAL" clId="{C1751DE8-47A7-41B2-AE01-ADA73D417315}" dt="2024-02-23T13:32:14.626" v="3423" actId="1038"/>
          <ac:spMkLst>
            <pc:docMk/>
            <pc:sldMk cId="1893860983" sldId="1825"/>
            <ac:spMk id="809" creationId="{05441B42-CB2B-EF6E-2704-BA0461671346}"/>
          </ac:spMkLst>
        </pc:spChg>
        <pc:spChg chg="mod topLvl">
          <ac:chgData name="Andrea Mazzini (Nokia)" userId="f1211406-0d6c-4714-b16e-a1a1af34d4da" providerId="ADAL" clId="{C1751DE8-47A7-41B2-AE01-ADA73D417315}" dt="2024-02-23T13:32:14.626" v="3423" actId="1038"/>
          <ac:spMkLst>
            <pc:docMk/>
            <pc:sldMk cId="1893860983" sldId="1825"/>
            <ac:spMk id="810" creationId="{25DF11BE-87AE-A33E-C38D-1A50594E3262}"/>
          </ac:spMkLst>
        </pc:spChg>
        <pc:spChg chg="mod topLvl">
          <ac:chgData name="Andrea Mazzini (Nokia)" userId="f1211406-0d6c-4714-b16e-a1a1af34d4da" providerId="ADAL" clId="{C1751DE8-47A7-41B2-AE01-ADA73D417315}" dt="2024-02-23T13:32:14.626" v="3423" actId="1038"/>
          <ac:spMkLst>
            <pc:docMk/>
            <pc:sldMk cId="1893860983" sldId="1825"/>
            <ac:spMk id="812" creationId="{C907AABB-9E4B-4478-B03D-CA5DFCC9345A}"/>
          </ac:spMkLst>
        </pc:spChg>
        <pc:spChg chg="mod topLvl">
          <ac:chgData name="Andrea Mazzini (Nokia)" userId="f1211406-0d6c-4714-b16e-a1a1af34d4da" providerId="ADAL" clId="{C1751DE8-47A7-41B2-AE01-ADA73D417315}" dt="2024-02-23T13:32:14.626" v="3423" actId="1038"/>
          <ac:spMkLst>
            <pc:docMk/>
            <pc:sldMk cId="1893860983" sldId="1825"/>
            <ac:spMk id="814" creationId="{5EB70727-A8D6-031A-6213-29F9DF978F6D}"/>
          </ac:spMkLst>
        </pc:spChg>
        <pc:spChg chg="mod topLvl">
          <ac:chgData name="Andrea Mazzini (Nokia)" userId="f1211406-0d6c-4714-b16e-a1a1af34d4da" providerId="ADAL" clId="{C1751DE8-47A7-41B2-AE01-ADA73D417315}" dt="2024-02-23T13:32:14.626" v="3423" actId="1038"/>
          <ac:spMkLst>
            <pc:docMk/>
            <pc:sldMk cId="1893860983" sldId="1825"/>
            <ac:spMk id="816" creationId="{32DABC6F-C212-24E9-F563-BCDA42DF2441}"/>
          </ac:spMkLst>
        </pc:spChg>
        <pc:spChg chg="mod topLvl">
          <ac:chgData name="Andrea Mazzini (Nokia)" userId="f1211406-0d6c-4714-b16e-a1a1af34d4da" providerId="ADAL" clId="{C1751DE8-47A7-41B2-AE01-ADA73D417315}" dt="2024-02-23T13:32:14.626" v="3423" actId="1038"/>
          <ac:spMkLst>
            <pc:docMk/>
            <pc:sldMk cId="1893860983" sldId="1825"/>
            <ac:spMk id="817" creationId="{CFBE0C42-B7C6-A472-8578-67F640093F8B}"/>
          </ac:spMkLst>
        </pc:spChg>
        <pc:spChg chg="mod topLvl">
          <ac:chgData name="Andrea Mazzini (Nokia)" userId="f1211406-0d6c-4714-b16e-a1a1af34d4da" providerId="ADAL" clId="{C1751DE8-47A7-41B2-AE01-ADA73D417315}" dt="2024-02-23T13:32:14.626" v="3423" actId="1038"/>
          <ac:spMkLst>
            <pc:docMk/>
            <pc:sldMk cId="1893860983" sldId="1825"/>
            <ac:spMk id="818" creationId="{212DB543-9C52-F6CD-5F8E-088832559579}"/>
          </ac:spMkLst>
        </pc:spChg>
        <pc:spChg chg="mod topLvl">
          <ac:chgData name="Andrea Mazzini (Nokia)" userId="f1211406-0d6c-4714-b16e-a1a1af34d4da" providerId="ADAL" clId="{C1751DE8-47A7-41B2-AE01-ADA73D417315}" dt="2024-02-23T13:32:14.626" v="3423" actId="1038"/>
          <ac:spMkLst>
            <pc:docMk/>
            <pc:sldMk cId="1893860983" sldId="1825"/>
            <ac:spMk id="821" creationId="{A6FC6A64-ABBB-438C-2316-D9EB6BFEC269}"/>
          </ac:spMkLst>
        </pc:spChg>
        <pc:spChg chg="mod topLvl">
          <ac:chgData name="Andrea Mazzini (Nokia)" userId="f1211406-0d6c-4714-b16e-a1a1af34d4da" providerId="ADAL" clId="{C1751DE8-47A7-41B2-AE01-ADA73D417315}" dt="2024-02-23T13:32:14.626" v="3423" actId="1038"/>
          <ac:spMkLst>
            <pc:docMk/>
            <pc:sldMk cId="1893860983" sldId="1825"/>
            <ac:spMk id="822" creationId="{207CE6BE-1405-EB93-9BE3-7817BF6945B4}"/>
          </ac:spMkLst>
        </pc:spChg>
        <pc:spChg chg="mod topLvl">
          <ac:chgData name="Andrea Mazzini (Nokia)" userId="f1211406-0d6c-4714-b16e-a1a1af34d4da" providerId="ADAL" clId="{C1751DE8-47A7-41B2-AE01-ADA73D417315}" dt="2024-02-23T13:32:14.626" v="3423" actId="1038"/>
          <ac:spMkLst>
            <pc:docMk/>
            <pc:sldMk cId="1893860983" sldId="1825"/>
            <ac:spMk id="823" creationId="{2524C5AC-811C-6801-E967-9186B96F14D4}"/>
          </ac:spMkLst>
        </pc:spChg>
        <pc:spChg chg="mod topLvl">
          <ac:chgData name="Andrea Mazzini (Nokia)" userId="f1211406-0d6c-4714-b16e-a1a1af34d4da" providerId="ADAL" clId="{C1751DE8-47A7-41B2-AE01-ADA73D417315}" dt="2024-02-23T13:32:14.626" v="3423" actId="1038"/>
          <ac:spMkLst>
            <pc:docMk/>
            <pc:sldMk cId="1893860983" sldId="1825"/>
            <ac:spMk id="829" creationId="{C6AC0DC2-DD12-FFB0-5F03-57D40FB6B628}"/>
          </ac:spMkLst>
        </pc:spChg>
        <pc:spChg chg="mod topLvl">
          <ac:chgData name="Andrea Mazzini (Nokia)" userId="f1211406-0d6c-4714-b16e-a1a1af34d4da" providerId="ADAL" clId="{C1751DE8-47A7-41B2-AE01-ADA73D417315}" dt="2024-02-23T13:32:14.626" v="3423" actId="1038"/>
          <ac:spMkLst>
            <pc:docMk/>
            <pc:sldMk cId="1893860983" sldId="1825"/>
            <ac:spMk id="830" creationId="{19AD3151-F00D-F5EF-CCA7-11A564B6A777}"/>
          </ac:spMkLst>
        </pc:spChg>
        <pc:spChg chg="mod topLvl">
          <ac:chgData name="Andrea Mazzini (Nokia)" userId="f1211406-0d6c-4714-b16e-a1a1af34d4da" providerId="ADAL" clId="{C1751DE8-47A7-41B2-AE01-ADA73D417315}" dt="2024-02-23T13:32:14.626" v="3423" actId="1038"/>
          <ac:spMkLst>
            <pc:docMk/>
            <pc:sldMk cId="1893860983" sldId="1825"/>
            <ac:spMk id="832" creationId="{76805B29-29DA-C799-3D85-22794B73728F}"/>
          </ac:spMkLst>
        </pc:spChg>
        <pc:spChg chg="mod topLvl">
          <ac:chgData name="Andrea Mazzini (Nokia)" userId="f1211406-0d6c-4714-b16e-a1a1af34d4da" providerId="ADAL" clId="{C1751DE8-47A7-41B2-AE01-ADA73D417315}" dt="2024-02-23T13:32:14.626" v="3423" actId="1038"/>
          <ac:spMkLst>
            <pc:docMk/>
            <pc:sldMk cId="1893860983" sldId="1825"/>
            <ac:spMk id="835" creationId="{AB1EE018-B557-43B8-93DE-00EE67CCAFA0}"/>
          </ac:spMkLst>
        </pc:spChg>
        <pc:spChg chg="mod topLvl">
          <ac:chgData name="Andrea Mazzini (Nokia)" userId="f1211406-0d6c-4714-b16e-a1a1af34d4da" providerId="ADAL" clId="{C1751DE8-47A7-41B2-AE01-ADA73D417315}" dt="2024-02-23T13:32:14.626" v="3423" actId="1038"/>
          <ac:spMkLst>
            <pc:docMk/>
            <pc:sldMk cId="1893860983" sldId="1825"/>
            <ac:spMk id="836" creationId="{79523CF2-20C0-C3A2-1C90-4C81A6C7FCF5}"/>
          </ac:spMkLst>
        </pc:spChg>
        <pc:spChg chg="mod topLvl">
          <ac:chgData name="Andrea Mazzini (Nokia)" userId="f1211406-0d6c-4714-b16e-a1a1af34d4da" providerId="ADAL" clId="{C1751DE8-47A7-41B2-AE01-ADA73D417315}" dt="2024-02-23T13:32:14.626" v="3423" actId="1038"/>
          <ac:spMkLst>
            <pc:docMk/>
            <pc:sldMk cId="1893860983" sldId="1825"/>
            <ac:spMk id="838" creationId="{DFDA5FB2-043C-DD7B-67EC-432FFBC00DC2}"/>
          </ac:spMkLst>
        </pc:spChg>
        <pc:spChg chg="mod topLvl">
          <ac:chgData name="Andrea Mazzini (Nokia)" userId="f1211406-0d6c-4714-b16e-a1a1af34d4da" providerId="ADAL" clId="{C1751DE8-47A7-41B2-AE01-ADA73D417315}" dt="2024-02-23T13:32:14.626" v="3423" actId="1038"/>
          <ac:spMkLst>
            <pc:docMk/>
            <pc:sldMk cId="1893860983" sldId="1825"/>
            <ac:spMk id="839" creationId="{3448C817-4CBE-0437-335C-024EEB02CD9B}"/>
          </ac:spMkLst>
        </pc:spChg>
        <pc:spChg chg="mod topLvl">
          <ac:chgData name="Andrea Mazzini (Nokia)" userId="f1211406-0d6c-4714-b16e-a1a1af34d4da" providerId="ADAL" clId="{C1751DE8-47A7-41B2-AE01-ADA73D417315}" dt="2024-02-23T13:32:14.626" v="3423" actId="1038"/>
          <ac:spMkLst>
            <pc:docMk/>
            <pc:sldMk cId="1893860983" sldId="1825"/>
            <ac:spMk id="847" creationId="{7B9DAB66-BC41-6663-8FC6-9B76852070FE}"/>
          </ac:spMkLst>
        </pc:spChg>
        <pc:spChg chg="mod topLvl">
          <ac:chgData name="Andrea Mazzini (Nokia)" userId="f1211406-0d6c-4714-b16e-a1a1af34d4da" providerId="ADAL" clId="{C1751DE8-47A7-41B2-AE01-ADA73D417315}" dt="2024-02-23T13:32:14.626" v="3423" actId="1038"/>
          <ac:spMkLst>
            <pc:docMk/>
            <pc:sldMk cId="1893860983" sldId="1825"/>
            <ac:spMk id="849" creationId="{0EEBAFE1-0E7D-16E7-85B4-399C7D2DC55D}"/>
          </ac:spMkLst>
        </pc:spChg>
        <pc:spChg chg="mod topLvl">
          <ac:chgData name="Andrea Mazzini (Nokia)" userId="f1211406-0d6c-4714-b16e-a1a1af34d4da" providerId="ADAL" clId="{C1751DE8-47A7-41B2-AE01-ADA73D417315}" dt="2024-02-23T13:32:14.626" v="3423" actId="1038"/>
          <ac:spMkLst>
            <pc:docMk/>
            <pc:sldMk cId="1893860983" sldId="1825"/>
            <ac:spMk id="851" creationId="{06066935-3C2B-A58A-CDAA-E75F1FC8C0BF}"/>
          </ac:spMkLst>
        </pc:spChg>
        <pc:spChg chg="mod topLvl">
          <ac:chgData name="Andrea Mazzini (Nokia)" userId="f1211406-0d6c-4714-b16e-a1a1af34d4da" providerId="ADAL" clId="{C1751DE8-47A7-41B2-AE01-ADA73D417315}" dt="2024-02-23T13:32:14.626" v="3423" actId="1038"/>
          <ac:spMkLst>
            <pc:docMk/>
            <pc:sldMk cId="1893860983" sldId="1825"/>
            <ac:spMk id="855" creationId="{897895D9-E4FF-AA4A-61A5-A928220D4F68}"/>
          </ac:spMkLst>
        </pc:spChg>
        <pc:spChg chg="mod topLvl">
          <ac:chgData name="Andrea Mazzini (Nokia)" userId="f1211406-0d6c-4714-b16e-a1a1af34d4da" providerId="ADAL" clId="{C1751DE8-47A7-41B2-AE01-ADA73D417315}" dt="2024-02-23T13:32:14.626" v="3423" actId="1038"/>
          <ac:spMkLst>
            <pc:docMk/>
            <pc:sldMk cId="1893860983" sldId="1825"/>
            <ac:spMk id="858" creationId="{A7A9727C-48DD-4A7F-582D-03D5C3A9C73F}"/>
          </ac:spMkLst>
        </pc:spChg>
        <pc:spChg chg="mod topLvl">
          <ac:chgData name="Andrea Mazzini (Nokia)" userId="f1211406-0d6c-4714-b16e-a1a1af34d4da" providerId="ADAL" clId="{C1751DE8-47A7-41B2-AE01-ADA73D417315}" dt="2024-02-23T13:32:14.626" v="3423" actId="1038"/>
          <ac:spMkLst>
            <pc:docMk/>
            <pc:sldMk cId="1893860983" sldId="1825"/>
            <ac:spMk id="859" creationId="{F4C30A8B-FA51-F590-B093-AB04A936E3E8}"/>
          </ac:spMkLst>
        </pc:spChg>
        <pc:spChg chg="mod topLvl">
          <ac:chgData name="Andrea Mazzini (Nokia)" userId="f1211406-0d6c-4714-b16e-a1a1af34d4da" providerId="ADAL" clId="{C1751DE8-47A7-41B2-AE01-ADA73D417315}" dt="2024-02-23T13:32:14.626" v="3423" actId="1038"/>
          <ac:spMkLst>
            <pc:docMk/>
            <pc:sldMk cId="1893860983" sldId="1825"/>
            <ac:spMk id="860" creationId="{4880C8E4-CFC2-95F8-AE89-53E4F19E2A86}"/>
          </ac:spMkLst>
        </pc:spChg>
        <pc:spChg chg="mod topLvl">
          <ac:chgData name="Andrea Mazzini (Nokia)" userId="f1211406-0d6c-4714-b16e-a1a1af34d4da" providerId="ADAL" clId="{C1751DE8-47A7-41B2-AE01-ADA73D417315}" dt="2024-02-23T13:32:14.626" v="3423" actId="1038"/>
          <ac:spMkLst>
            <pc:docMk/>
            <pc:sldMk cId="1893860983" sldId="1825"/>
            <ac:spMk id="861" creationId="{02975F75-82A7-4AFE-239B-03850518510C}"/>
          </ac:spMkLst>
        </pc:spChg>
        <pc:spChg chg="mod topLvl">
          <ac:chgData name="Andrea Mazzini (Nokia)" userId="f1211406-0d6c-4714-b16e-a1a1af34d4da" providerId="ADAL" clId="{C1751DE8-47A7-41B2-AE01-ADA73D417315}" dt="2024-02-23T13:32:14.626" v="3423" actId="1038"/>
          <ac:spMkLst>
            <pc:docMk/>
            <pc:sldMk cId="1893860983" sldId="1825"/>
            <ac:spMk id="862" creationId="{84DA9C48-C4FA-C6A0-1113-E0DD73FC5EF9}"/>
          </ac:spMkLst>
        </pc:spChg>
        <pc:spChg chg="mod topLvl">
          <ac:chgData name="Andrea Mazzini (Nokia)" userId="f1211406-0d6c-4714-b16e-a1a1af34d4da" providerId="ADAL" clId="{C1751DE8-47A7-41B2-AE01-ADA73D417315}" dt="2024-02-23T13:32:14.626" v="3423" actId="1038"/>
          <ac:spMkLst>
            <pc:docMk/>
            <pc:sldMk cId="1893860983" sldId="1825"/>
            <ac:spMk id="867" creationId="{6DE775A3-B57C-B650-E60E-41D842E42260}"/>
          </ac:spMkLst>
        </pc:spChg>
        <pc:spChg chg="mod topLvl">
          <ac:chgData name="Andrea Mazzini (Nokia)" userId="f1211406-0d6c-4714-b16e-a1a1af34d4da" providerId="ADAL" clId="{C1751DE8-47A7-41B2-AE01-ADA73D417315}" dt="2024-02-23T13:32:14.626" v="3423" actId="1038"/>
          <ac:spMkLst>
            <pc:docMk/>
            <pc:sldMk cId="1893860983" sldId="1825"/>
            <ac:spMk id="868" creationId="{319984BE-DE70-AA81-E74C-08F9358B1731}"/>
          </ac:spMkLst>
        </pc:spChg>
        <pc:spChg chg="mod topLvl">
          <ac:chgData name="Andrea Mazzini (Nokia)" userId="f1211406-0d6c-4714-b16e-a1a1af34d4da" providerId="ADAL" clId="{C1751DE8-47A7-41B2-AE01-ADA73D417315}" dt="2024-02-23T13:32:14.626" v="3423" actId="1038"/>
          <ac:spMkLst>
            <pc:docMk/>
            <pc:sldMk cId="1893860983" sldId="1825"/>
            <ac:spMk id="869" creationId="{7D431AD9-8735-539D-B966-EB386B222D07}"/>
          </ac:spMkLst>
        </pc:spChg>
        <pc:spChg chg="mod topLvl">
          <ac:chgData name="Andrea Mazzini (Nokia)" userId="f1211406-0d6c-4714-b16e-a1a1af34d4da" providerId="ADAL" clId="{C1751DE8-47A7-41B2-AE01-ADA73D417315}" dt="2024-02-23T13:32:14.626" v="3423" actId="1038"/>
          <ac:spMkLst>
            <pc:docMk/>
            <pc:sldMk cId="1893860983" sldId="1825"/>
            <ac:spMk id="870" creationId="{6C2B361C-B05F-761B-DB4B-A28C4894C9DD}"/>
          </ac:spMkLst>
        </pc:spChg>
        <pc:spChg chg="mod topLvl">
          <ac:chgData name="Andrea Mazzini (Nokia)" userId="f1211406-0d6c-4714-b16e-a1a1af34d4da" providerId="ADAL" clId="{C1751DE8-47A7-41B2-AE01-ADA73D417315}" dt="2024-02-23T13:32:14.626" v="3423" actId="1038"/>
          <ac:spMkLst>
            <pc:docMk/>
            <pc:sldMk cId="1893860983" sldId="1825"/>
            <ac:spMk id="879" creationId="{DAE635A6-3306-F6DC-FA45-9DBFFBA23AC9}"/>
          </ac:spMkLst>
        </pc:spChg>
        <pc:spChg chg="mod topLvl">
          <ac:chgData name="Andrea Mazzini (Nokia)" userId="f1211406-0d6c-4714-b16e-a1a1af34d4da" providerId="ADAL" clId="{C1751DE8-47A7-41B2-AE01-ADA73D417315}" dt="2024-02-23T13:32:14.626" v="3423" actId="1038"/>
          <ac:spMkLst>
            <pc:docMk/>
            <pc:sldMk cId="1893860983" sldId="1825"/>
            <ac:spMk id="880" creationId="{92AD486F-1B7D-23B1-D5EB-ED91A2A61822}"/>
          </ac:spMkLst>
        </pc:spChg>
        <pc:spChg chg="mod topLvl">
          <ac:chgData name="Andrea Mazzini (Nokia)" userId="f1211406-0d6c-4714-b16e-a1a1af34d4da" providerId="ADAL" clId="{C1751DE8-47A7-41B2-AE01-ADA73D417315}" dt="2024-02-23T13:32:14.626" v="3423" actId="1038"/>
          <ac:spMkLst>
            <pc:docMk/>
            <pc:sldMk cId="1893860983" sldId="1825"/>
            <ac:spMk id="881" creationId="{733D3E68-0797-843B-E507-DBC8A73B45D4}"/>
          </ac:spMkLst>
        </pc:spChg>
        <pc:spChg chg="mod topLvl">
          <ac:chgData name="Andrea Mazzini (Nokia)" userId="f1211406-0d6c-4714-b16e-a1a1af34d4da" providerId="ADAL" clId="{C1751DE8-47A7-41B2-AE01-ADA73D417315}" dt="2024-02-23T13:32:14.626" v="3423" actId="1038"/>
          <ac:spMkLst>
            <pc:docMk/>
            <pc:sldMk cId="1893860983" sldId="1825"/>
            <ac:spMk id="883" creationId="{05A53C9F-979F-4AA3-45A0-AF925DB2779D}"/>
          </ac:spMkLst>
        </pc:spChg>
        <pc:spChg chg="mod topLvl">
          <ac:chgData name="Andrea Mazzini (Nokia)" userId="f1211406-0d6c-4714-b16e-a1a1af34d4da" providerId="ADAL" clId="{C1751DE8-47A7-41B2-AE01-ADA73D417315}" dt="2024-02-23T13:32:14.626" v="3423" actId="1038"/>
          <ac:spMkLst>
            <pc:docMk/>
            <pc:sldMk cId="1893860983" sldId="1825"/>
            <ac:spMk id="884" creationId="{852DD0E7-AB36-7365-F774-77EF5A1EC73C}"/>
          </ac:spMkLst>
        </pc:spChg>
        <pc:spChg chg="mod topLvl">
          <ac:chgData name="Andrea Mazzini (Nokia)" userId="f1211406-0d6c-4714-b16e-a1a1af34d4da" providerId="ADAL" clId="{C1751DE8-47A7-41B2-AE01-ADA73D417315}" dt="2024-02-23T13:32:14.626" v="3423" actId="1038"/>
          <ac:spMkLst>
            <pc:docMk/>
            <pc:sldMk cId="1893860983" sldId="1825"/>
            <ac:spMk id="885" creationId="{995CA6D3-9DF5-4521-0ADC-F7451CD56FC1}"/>
          </ac:spMkLst>
        </pc:spChg>
        <pc:spChg chg="mod topLvl">
          <ac:chgData name="Andrea Mazzini (Nokia)" userId="f1211406-0d6c-4714-b16e-a1a1af34d4da" providerId="ADAL" clId="{C1751DE8-47A7-41B2-AE01-ADA73D417315}" dt="2024-02-23T13:32:14.626" v="3423" actId="1038"/>
          <ac:spMkLst>
            <pc:docMk/>
            <pc:sldMk cId="1893860983" sldId="1825"/>
            <ac:spMk id="887" creationId="{5CC1849E-F7EE-6446-6C8C-2A9E6326BB86}"/>
          </ac:spMkLst>
        </pc:spChg>
        <pc:spChg chg="mod topLvl">
          <ac:chgData name="Andrea Mazzini (Nokia)" userId="f1211406-0d6c-4714-b16e-a1a1af34d4da" providerId="ADAL" clId="{C1751DE8-47A7-41B2-AE01-ADA73D417315}" dt="2024-02-23T13:32:14.626" v="3423" actId="1038"/>
          <ac:spMkLst>
            <pc:docMk/>
            <pc:sldMk cId="1893860983" sldId="1825"/>
            <ac:spMk id="899" creationId="{B19A8F2A-348E-8C20-453B-479CFFA6E6F0}"/>
          </ac:spMkLst>
        </pc:spChg>
        <pc:spChg chg="mod topLvl">
          <ac:chgData name="Andrea Mazzini (Nokia)" userId="f1211406-0d6c-4714-b16e-a1a1af34d4da" providerId="ADAL" clId="{C1751DE8-47A7-41B2-AE01-ADA73D417315}" dt="2024-02-23T13:32:14.626" v="3423" actId="1038"/>
          <ac:spMkLst>
            <pc:docMk/>
            <pc:sldMk cId="1893860983" sldId="1825"/>
            <ac:spMk id="903" creationId="{D0EDAED5-2630-38A7-05C0-7F407810B05F}"/>
          </ac:spMkLst>
        </pc:spChg>
        <pc:spChg chg="mod topLvl">
          <ac:chgData name="Andrea Mazzini (Nokia)" userId="f1211406-0d6c-4714-b16e-a1a1af34d4da" providerId="ADAL" clId="{C1751DE8-47A7-41B2-AE01-ADA73D417315}" dt="2024-02-23T13:32:14.626" v="3423" actId="1038"/>
          <ac:spMkLst>
            <pc:docMk/>
            <pc:sldMk cId="1893860983" sldId="1825"/>
            <ac:spMk id="905" creationId="{C653D724-D595-C4F3-BA70-7F4E34B6CF76}"/>
          </ac:spMkLst>
        </pc:spChg>
        <pc:spChg chg="mod topLvl">
          <ac:chgData name="Andrea Mazzini (Nokia)" userId="f1211406-0d6c-4714-b16e-a1a1af34d4da" providerId="ADAL" clId="{C1751DE8-47A7-41B2-AE01-ADA73D417315}" dt="2024-02-23T13:32:14.626" v="3423" actId="1038"/>
          <ac:spMkLst>
            <pc:docMk/>
            <pc:sldMk cId="1893860983" sldId="1825"/>
            <ac:spMk id="907" creationId="{4F47A8DE-6BC8-65FD-244E-8BB4BC1F6F59}"/>
          </ac:spMkLst>
        </pc:spChg>
        <pc:spChg chg="mod topLvl">
          <ac:chgData name="Andrea Mazzini (Nokia)" userId="f1211406-0d6c-4714-b16e-a1a1af34d4da" providerId="ADAL" clId="{C1751DE8-47A7-41B2-AE01-ADA73D417315}" dt="2024-02-23T13:32:14.626" v="3423" actId="1038"/>
          <ac:spMkLst>
            <pc:docMk/>
            <pc:sldMk cId="1893860983" sldId="1825"/>
            <ac:spMk id="912" creationId="{1231C063-D034-D5DE-E5DE-A20B5FF0B9AD}"/>
          </ac:spMkLst>
        </pc:spChg>
        <pc:spChg chg="mod topLvl">
          <ac:chgData name="Andrea Mazzini (Nokia)" userId="f1211406-0d6c-4714-b16e-a1a1af34d4da" providerId="ADAL" clId="{C1751DE8-47A7-41B2-AE01-ADA73D417315}" dt="2024-02-23T13:32:14.626" v="3423" actId="1038"/>
          <ac:spMkLst>
            <pc:docMk/>
            <pc:sldMk cId="1893860983" sldId="1825"/>
            <ac:spMk id="918" creationId="{E782DE2E-1C19-F088-DFAC-7CF95534A21F}"/>
          </ac:spMkLst>
        </pc:spChg>
        <pc:spChg chg="mod topLvl">
          <ac:chgData name="Andrea Mazzini (Nokia)" userId="f1211406-0d6c-4714-b16e-a1a1af34d4da" providerId="ADAL" clId="{C1751DE8-47A7-41B2-AE01-ADA73D417315}" dt="2024-02-23T13:32:14.626" v="3423" actId="1038"/>
          <ac:spMkLst>
            <pc:docMk/>
            <pc:sldMk cId="1893860983" sldId="1825"/>
            <ac:spMk id="919" creationId="{12DB1F87-D1BD-0E6A-FEDA-26A7DE49C33B}"/>
          </ac:spMkLst>
        </pc:spChg>
        <pc:spChg chg="mod topLvl">
          <ac:chgData name="Andrea Mazzini (Nokia)" userId="f1211406-0d6c-4714-b16e-a1a1af34d4da" providerId="ADAL" clId="{C1751DE8-47A7-41B2-AE01-ADA73D417315}" dt="2024-02-23T13:32:14.626" v="3423" actId="1038"/>
          <ac:spMkLst>
            <pc:docMk/>
            <pc:sldMk cId="1893860983" sldId="1825"/>
            <ac:spMk id="920" creationId="{9247BCF6-947E-071C-F466-775C809BCFAC}"/>
          </ac:spMkLst>
        </pc:spChg>
        <pc:spChg chg="mod topLvl">
          <ac:chgData name="Andrea Mazzini (Nokia)" userId="f1211406-0d6c-4714-b16e-a1a1af34d4da" providerId="ADAL" clId="{C1751DE8-47A7-41B2-AE01-ADA73D417315}" dt="2024-02-23T13:32:14.626" v="3423" actId="1038"/>
          <ac:spMkLst>
            <pc:docMk/>
            <pc:sldMk cId="1893860983" sldId="1825"/>
            <ac:spMk id="923" creationId="{2FE85802-859A-134D-A01D-23481FF464D0}"/>
          </ac:spMkLst>
        </pc:spChg>
        <pc:spChg chg="mod topLvl">
          <ac:chgData name="Andrea Mazzini (Nokia)" userId="f1211406-0d6c-4714-b16e-a1a1af34d4da" providerId="ADAL" clId="{C1751DE8-47A7-41B2-AE01-ADA73D417315}" dt="2024-02-23T13:32:14.626" v="3423" actId="1038"/>
          <ac:spMkLst>
            <pc:docMk/>
            <pc:sldMk cId="1893860983" sldId="1825"/>
            <ac:spMk id="924" creationId="{CA89E48A-0ABF-31EA-F626-95338B491256}"/>
          </ac:spMkLst>
        </pc:spChg>
        <pc:spChg chg="mod topLvl">
          <ac:chgData name="Andrea Mazzini (Nokia)" userId="f1211406-0d6c-4714-b16e-a1a1af34d4da" providerId="ADAL" clId="{C1751DE8-47A7-41B2-AE01-ADA73D417315}" dt="2024-02-23T13:32:14.626" v="3423" actId="1038"/>
          <ac:spMkLst>
            <pc:docMk/>
            <pc:sldMk cId="1893860983" sldId="1825"/>
            <ac:spMk id="925" creationId="{9CEDFFC0-21C8-E0BB-BF3D-8A042BA571BE}"/>
          </ac:spMkLst>
        </pc:spChg>
        <pc:spChg chg="mod topLvl">
          <ac:chgData name="Andrea Mazzini (Nokia)" userId="f1211406-0d6c-4714-b16e-a1a1af34d4da" providerId="ADAL" clId="{C1751DE8-47A7-41B2-AE01-ADA73D417315}" dt="2024-02-23T13:32:14.626" v="3423" actId="1038"/>
          <ac:spMkLst>
            <pc:docMk/>
            <pc:sldMk cId="1893860983" sldId="1825"/>
            <ac:spMk id="928" creationId="{02474532-895E-B6BC-065D-42C866447F04}"/>
          </ac:spMkLst>
        </pc:spChg>
        <pc:spChg chg="mod topLvl">
          <ac:chgData name="Andrea Mazzini (Nokia)" userId="f1211406-0d6c-4714-b16e-a1a1af34d4da" providerId="ADAL" clId="{C1751DE8-47A7-41B2-AE01-ADA73D417315}" dt="2024-02-23T13:32:14.626" v="3423" actId="1038"/>
          <ac:spMkLst>
            <pc:docMk/>
            <pc:sldMk cId="1893860983" sldId="1825"/>
            <ac:spMk id="929" creationId="{F78C3A3A-CCB5-58CD-0737-A3AEC682D924}"/>
          </ac:spMkLst>
        </pc:spChg>
        <pc:spChg chg="mod topLvl">
          <ac:chgData name="Andrea Mazzini (Nokia)" userId="f1211406-0d6c-4714-b16e-a1a1af34d4da" providerId="ADAL" clId="{C1751DE8-47A7-41B2-AE01-ADA73D417315}" dt="2024-02-23T13:32:14.626" v="3423" actId="1038"/>
          <ac:spMkLst>
            <pc:docMk/>
            <pc:sldMk cId="1893860983" sldId="1825"/>
            <ac:spMk id="930" creationId="{B7E0164F-AA37-016B-D0CB-98B598D9A6F6}"/>
          </ac:spMkLst>
        </pc:spChg>
        <pc:spChg chg="mod topLvl">
          <ac:chgData name="Andrea Mazzini (Nokia)" userId="f1211406-0d6c-4714-b16e-a1a1af34d4da" providerId="ADAL" clId="{C1751DE8-47A7-41B2-AE01-ADA73D417315}" dt="2024-02-23T13:32:14.626" v="3423" actId="1038"/>
          <ac:spMkLst>
            <pc:docMk/>
            <pc:sldMk cId="1893860983" sldId="1825"/>
            <ac:spMk id="931" creationId="{017A73CD-C8C1-5FD2-6A4C-705DB44869DD}"/>
          </ac:spMkLst>
        </pc:spChg>
        <pc:spChg chg="mod topLvl">
          <ac:chgData name="Andrea Mazzini (Nokia)" userId="f1211406-0d6c-4714-b16e-a1a1af34d4da" providerId="ADAL" clId="{C1751DE8-47A7-41B2-AE01-ADA73D417315}" dt="2024-02-23T13:32:14.626" v="3423" actId="1038"/>
          <ac:spMkLst>
            <pc:docMk/>
            <pc:sldMk cId="1893860983" sldId="1825"/>
            <ac:spMk id="932" creationId="{7B18EFE7-2378-5453-3FD5-569B3CF67C39}"/>
          </ac:spMkLst>
        </pc:spChg>
        <pc:spChg chg="mod topLvl">
          <ac:chgData name="Andrea Mazzini (Nokia)" userId="f1211406-0d6c-4714-b16e-a1a1af34d4da" providerId="ADAL" clId="{C1751DE8-47A7-41B2-AE01-ADA73D417315}" dt="2024-02-23T13:32:14.626" v="3423" actId="1038"/>
          <ac:spMkLst>
            <pc:docMk/>
            <pc:sldMk cId="1893860983" sldId="1825"/>
            <ac:spMk id="933" creationId="{C2F6F327-6003-793C-769A-E8864481951E}"/>
          </ac:spMkLst>
        </pc:spChg>
        <pc:spChg chg="mod topLvl">
          <ac:chgData name="Andrea Mazzini (Nokia)" userId="f1211406-0d6c-4714-b16e-a1a1af34d4da" providerId="ADAL" clId="{C1751DE8-47A7-41B2-AE01-ADA73D417315}" dt="2024-02-23T13:32:14.626" v="3423" actId="1038"/>
          <ac:spMkLst>
            <pc:docMk/>
            <pc:sldMk cId="1893860983" sldId="1825"/>
            <ac:spMk id="934" creationId="{4FAE89BE-C06A-49AA-5112-F35EF9EC006A}"/>
          </ac:spMkLst>
        </pc:spChg>
        <pc:spChg chg="mod topLvl">
          <ac:chgData name="Andrea Mazzini (Nokia)" userId="f1211406-0d6c-4714-b16e-a1a1af34d4da" providerId="ADAL" clId="{C1751DE8-47A7-41B2-AE01-ADA73D417315}" dt="2024-02-23T13:32:14.626" v="3423" actId="1038"/>
          <ac:spMkLst>
            <pc:docMk/>
            <pc:sldMk cId="1893860983" sldId="1825"/>
            <ac:spMk id="935" creationId="{8CD12228-D811-3EE0-8F45-AA6A0D03B7AF}"/>
          </ac:spMkLst>
        </pc:spChg>
        <pc:spChg chg="mod topLvl">
          <ac:chgData name="Andrea Mazzini (Nokia)" userId="f1211406-0d6c-4714-b16e-a1a1af34d4da" providerId="ADAL" clId="{C1751DE8-47A7-41B2-AE01-ADA73D417315}" dt="2024-02-23T13:32:14.626" v="3423" actId="1038"/>
          <ac:spMkLst>
            <pc:docMk/>
            <pc:sldMk cId="1893860983" sldId="1825"/>
            <ac:spMk id="936" creationId="{A72A1F75-A31D-3E97-9E15-F6E869D36A9E}"/>
          </ac:spMkLst>
        </pc:spChg>
        <pc:spChg chg="mod topLvl">
          <ac:chgData name="Andrea Mazzini (Nokia)" userId="f1211406-0d6c-4714-b16e-a1a1af34d4da" providerId="ADAL" clId="{C1751DE8-47A7-41B2-AE01-ADA73D417315}" dt="2024-02-23T13:32:14.626" v="3423" actId="1038"/>
          <ac:spMkLst>
            <pc:docMk/>
            <pc:sldMk cId="1893860983" sldId="1825"/>
            <ac:spMk id="937" creationId="{CE5EA58F-2109-2792-BFD7-CF7607D9A0B9}"/>
          </ac:spMkLst>
        </pc:spChg>
        <pc:spChg chg="mod topLvl">
          <ac:chgData name="Andrea Mazzini (Nokia)" userId="f1211406-0d6c-4714-b16e-a1a1af34d4da" providerId="ADAL" clId="{C1751DE8-47A7-41B2-AE01-ADA73D417315}" dt="2024-02-23T13:32:14.626" v="3423" actId="1038"/>
          <ac:spMkLst>
            <pc:docMk/>
            <pc:sldMk cId="1893860983" sldId="1825"/>
            <ac:spMk id="938" creationId="{F823994D-94CC-CBBA-6CCC-FB4CFE1FA4E8}"/>
          </ac:spMkLst>
        </pc:spChg>
        <pc:spChg chg="mod topLvl">
          <ac:chgData name="Andrea Mazzini (Nokia)" userId="f1211406-0d6c-4714-b16e-a1a1af34d4da" providerId="ADAL" clId="{C1751DE8-47A7-41B2-AE01-ADA73D417315}" dt="2024-02-23T13:32:14.626" v="3423" actId="1038"/>
          <ac:spMkLst>
            <pc:docMk/>
            <pc:sldMk cId="1893860983" sldId="1825"/>
            <ac:spMk id="939" creationId="{0F5E66B1-E02A-7662-3A95-8F2EB38FCA96}"/>
          </ac:spMkLst>
        </pc:spChg>
        <pc:spChg chg="mod topLvl">
          <ac:chgData name="Andrea Mazzini (Nokia)" userId="f1211406-0d6c-4714-b16e-a1a1af34d4da" providerId="ADAL" clId="{C1751DE8-47A7-41B2-AE01-ADA73D417315}" dt="2024-02-23T13:32:14.626" v="3423" actId="1038"/>
          <ac:spMkLst>
            <pc:docMk/>
            <pc:sldMk cId="1893860983" sldId="1825"/>
            <ac:spMk id="944" creationId="{23CB22E2-1BC1-E2C2-D3FD-19EA289D4793}"/>
          </ac:spMkLst>
        </pc:spChg>
        <pc:spChg chg="mod topLvl">
          <ac:chgData name="Andrea Mazzini (Nokia)" userId="f1211406-0d6c-4714-b16e-a1a1af34d4da" providerId="ADAL" clId="{C1751DE8-47A7-41B2-AE01-ADA73D417315}" dt="2024-02-23T13:32:14.626" v="3423" actId="1038"/>
          <ac:spMkLst>
            <pc:docMk/>
            <pc:sldMk cId="1893860983" sldId="1825"/>
            <ac:spMk id="945" creationId="{2C374815-27EC-6B7A-F303-9990738C3F28}"/>
          </ac:spMkLst>
        </pc:spChg>
        <pc:spChg chg="mod topLvl">
          <ac:chgData name="Andrea Mazzini (Nokia)" userId="f1211406-0d6c-4714-b16e-a1a1af34d4da" providerId="ADAL" clId="{C1751DE8-47A7-41B2-AE01-ADA73D417315}" dt="2024-02-23T13:32:14.626" v="3423" actId="1038"/>
          <ac:spMkLst>
            <pc:docMk/>
            <pc:sldMk cId="1893860983" sldId="1825"/>
            <ac:spMk id="946" creationId="{07F1D46D-6C3D-32C9-B2F6-72FFBA571BAC}"/>
          </ac:spMkLst>
        </pc:spChg>
        <pc:spChg chg="mod topLvl">
          <ac:chgData name="Andrea Mazzini (Nokia)" userId="f1211406-0d6c-4714-b16e-a1a1af34d4da" providerId="ADAL" clId="{C1751DE8-47A7-41B2-AE01-ADA73D417315}" dt="2024-02-23T13:32:14.626" v="3423" actId="1038"/>
          <ac:spMkLst>
            <pc:docMk/>
            <pc:sldMk cId="1893860983" sldId="1825"/>
            <ac:spMk id="949" creationId="{CA507208-EE02-F738-0DEB-F563F692400B}"/>
          </ac:spMkLst>
        </pc:spChg>
        <pc:spChg chg="mod topLvl">
          <ac:chgData name="Andrea Mazzini (Nokia)" userId="f1211406-0d6c-4714-b16e-a1a1af34d4da" providerId="ADAL" clId="{C1751DE8-47A7-41B2-AE01-ADA73D417315}" dt="2024-02-23T13:32:14.626" v="3423" actId="1038"/>
          <ac:spMkLst>
            <pc:docMk/>
            <pc:sldMk cId="1893860983" sldId="1825"/>
            <ac:spMk id="951" creationId="{B1462F1B-372D-9024-62F0-17F01A1CF919}"/>
          </ac:spMkLst>
        </pc:spChg>
        <pc:spChg chg="mod topLvl">
          <ac:chgData name="Andrea Mazzini (Nokia)" userId="f1211406-0d6c-4714-b16e-a1a1af34d4da" providerId="ADAL" clId="{C1751DE8-47A7-41B2-AE01-ADA73D417315}" dt="2024-02-23T13:32:14.626" v="3423" actId="1038"/>
          <ac:spMkLst>
            <pc:docMk/>
            <pc:sldMk cId="1893860983" sldId="1825"/>
            <ac:spMk id="952" creationId="{E5D88552-692A-27D4-0F2F-06D0756757FD}"/>
          </ac:spMkLst>
        </pc:spChg>
        <pc:spChg chg="del mod topLvl">
          <ac:chgData name="Andrea Mazzini (Nokia)" userId="f1211406-0d6c-4714-b16e-a1a1af34d4da" providerId="ADAL" clId="{C1751DE8-47A7-41B2-AE01-ADA73D417315}" dt="2024-02-23T13:28:10.323" v="3350" actId="478"/>
          <ac:spMkLst>
            <pc:docMk/>
            <pc:sldMk cId="1893860983" sldId="1825"/>
            <ac:spMk id="955" creationId="{89104748-0A9F-4147-A6E9-EABDFFDC0791}"/>
          </ac:spMkLst>
        </pc:spChg>
        <pc:spChg chg="mod topLvl">
          <ac:chgData name="Andrea Mazzini (Nokia)" userId="f1211406-0d6c-4714-b16e-a1a1af34d4da" providerId="ADAL" clId="{C1751DE8-47A7-41B2-AE01-ADA73D417315}" dt="2024-02-23T13:32:14.626" v="3423" actId="1038"/>
          <ac:spMkLst>
            <pc:docMk/>
            <pc:sldMk cId="1893860983" sldId="1825"/>
            <ac:spMk id="957" creationId="{C618F217-48BD-E5E4-B5D5-3BC09ADD79AF}"/>
          </ac:spMkLst>
        </pc:spChg>
        <pc:spChg chg="mod">
          <ac:chgData name="Andrea Mazzini (Nokia)" userId="f1211406-0d6c-4714-b16e-a1a1af34d4da" providerId="ADAL" clId="{C1751DE8-47A7-41B2-AE01-ADA73D417315}" dt="2024-02-23T13:25:53.010" v="3331" actId="165"/>
          <ac:spMkLst>
            <pc:docMk/>
            <pc:sldMk cId="1893860983" sldId="1825"/>
            <ac:spMk id="958" creationId="{CF6DC5BB-6B90-C01F-75B5-507A2CC9E7A0}"/>
          </ac:spMkLst>
        </pc:spChg>
        <pc:spChg chg="mod">
          <ac:chgData name="Andrea Mazzini (Nokia)" userId="f1211406-0d6c-4714-b16e-a1a1af34d4da" providerId="ADAL" clId="{C1751DE8-47A7-41B2-AE01-ADA73D417315}" dt="2024-02-23T13:25:53.010" v="3331" actId="165"/>
          <ac:spMkLst>
            <pc:docMk/>
            <pc:sldMk cId="1893860983" sldId="1825"/>
            <ac:spMk id="970" creationId="{846321BE-94F8-FA4B-D794-C8D15748EF69}"/>
          </ac:spMkLst>
        </pc:spChg>
        <pc:spChg chg="mod">
          <ac:chgData name="Andrea Mazzini (Nokia)" userId="f1211406-0d6c-4714-b16e-a1a1af34d4da" providerId="ADAL" clId="{C1751DE8-47A7-41B2-AE01-ADA73D417315}" dt="2024-02-23T13:25:53.010" v="3331" actId="165"/>
          <ac:spMkLst>
            <pc:docMk/>
            <pc:sldMk cId="1893860983" sldId="1825"/>
            <ac:spMk id="974" creationId="{95FCAA9E-5C68-0E16-3A5F-2D3CACE8ACB8}"/>
          </ac:spMkLst>
        </pc:spChg>
        <pc:spChg chg="mod">
          <ac:chgData name="Andrea Mazzini (Nokia)" userId="f1211406-0d6c-4714-b16e-a1a1af34d4da" providerId="ADAL" clId="{C1751DE8-47A7-41B2-AE01-ADA73D417315}" dt="2024-02-23T13:25:53.010" v="3331" actId="165"/>
          <ac:spMkLst>
            <pc:docMk/>
            <pc:sldMk cId="1893860983" sldId="1825"/>
            <ac:spMk id="976" creationId="{AD4ADE98-0E44-30C2-66F2-538C425C9D60}"/>
          </ac:spMkLst>
        </pc:spChg>
        <pc:spChg chg="mod">
          <ac:chgData name="Andrea Mazzini (Nokia)" userId="f1211406-0d6c-4714-b16e-a1a1af34d4da" providerId="ADAL" clId="{C1751DE8-47A7-41B2-AE01-ADA73D417315}" dt="2024-02-23T13:25:53.010" v="3331" actId="165"/>
          <ac:spMkLst>
            <pc:docMk/>
            <pc:sldMk cId="1893860983" sldId="1825"/>
            <ac:spMk id="978" creationId="{9B41D67E-540B-3896-5824-3213B09E66BE}"/>
          </ac:spMkLst>
        </pc:spChg>
        <pc:spChg chg="mod">
          <ac:chgData name="Andrea Mazzini (Nokia)" userId="f1211406-0d6c-4714-b16e-a1a1af34d4da" providerId="ADAL" clId="{C1751DE8-47A7-41B2-AE01-ADA73D417315}" dt="2024-02-23T13:25:53.010" v="3331" actId="165"/>
          <ac:spMkLst>
            <pc:docMk/>
            <pc:sldMk cId="1893860983" sldId="1825"/>
            <ac:spMk id="983" creationId="{9E89B3AA-B92F-CD0A-A7D0-E52FCAA81CA3}"/>
          </ac:spMkLst>
        </pc:spChg>
        <pc:spChg chg="mod">
          <ac:chgData name="Andrea Mazzini (Nokia)" userId="f1211406-0d6c-4714-b16e-a1a1af34d4da" providerId="ADAL" clId="{C1751DE8-47A7-41B2-AE01-ADA73D417315}" dt="2024-02-23T13:25:53.010" v="3331" actId="165"/>
          <ac:spMkLst>
            <pc:docMk/>
            <pc:sldMk cId="1893860983" sldId="1825"/>
            <ac:spMk id="986" creationId="{33D5EB2B-682C-589D-E7F7-9BE8B8343D53}"/>
          </ac:spMkLst>
        </pc:spChg>
        <pc:spChg chg="mod">
          <ac:chgData name="Andrea Mazzini (Nokia)" userId="f1211406-0d6c-4714-b16e-a1a1af34d4da" providerId="ADAL" clId="{C1751DE8-47A7-41B2-AE01-ADA73D417315}" dt="2024-02-23T13:25:53.010" v="3331" actId="165"/>
          <ac:spMkLst>
            <pc:docMk/>
            <pc:sldMk cId="1893860983" sldId="1825"/>
            <ac:spMk id="988" creationId="{C543B6FC-1E26-084A-00AC-FC45DFA1D822}"/>
          </ac:spMkLst>
        </pc:spChg>
        <pc:spChg chg="mod">
          <ac:chgData name="Andrea Mazzini (Nokia)" userId="f1211406-0d6c-4714-b16e-a1a1af34d4da" providerId="ADAL" clId="{C1751DE8-47A7-41B2-AE01-ADA73D417315}" dt="2024-02-23T13:25:53.010" v="3331" actId="165"/>
          <ac:spMkLst>
            <pc:docMk/>
            <pc:sldMk cId="1893860983" sldId="1825"/>
            <ac:spMk id="993" creationId="{78AAAC29-9041-DDA7-C23F-6AC312A6A2AC}"/>
          </ac:spMkLst>
        </pc:spChg>
        <pc:spChg chg="mod">
          <ac:chgData name="Andrea Mazzini (Nokia)" userId="f1211406-0d6c-4714-b16e-a1a1af34d4da" providerId="ADAL" clId="{C1751DE8-47A7-41B2-AE01-ADA73D417315}" dt="2024-02-23T13:25:53.010" v="3331" actId="165"/>
          <ac:spMkLst>
            <pc:docMk/>
            <pc:sldMk cId="1893860983" sldId="1825"/>
            <ac:spMk id="995" creationId="{EFCE176A-5EDD-E9A3-808D-5058DF0A5E39}"/>
          </ac:spMkLst>
        </pc:spChg>
        <pc:spChg chg="mod">
          <ac:chgData name="Andrea Mazzini (Nokia)" userId="f1211406-0d6c-4714-b16e-a1a1af34d4da" providerId="ADAL" clId="{C1751DE8-47A7-41B2-AE01-ADA73D417315}" dt="2024-02-23T13:25:53.010" v="3331" actId="165"/>
          <ac:spMkLst>
            <pc:docMk/>
            <pc:sldMk cId="1893860983" sldId="1825"/>
            <ac:spMk id="1000" creationId="{27EDD63B-E395-DC21-995A-9885086CBB70}"/>
          </ac:spMkLst>
        </pc:spChg>
        <pc:spChg chg="mod">
          <ac:chgData name="Andrea Mazzini (Nokia)" userId="f1211406-0d6c-4714-b16e-a1a1af34d4da" providerId="ADAL" clId="{C1751DE8-47A7-41B2-AE01-ADA73D417315}" dt="2024-02-23T13:25:53.010" v="3331" actId="165"/>
          <ac:spMkLst>
            <pc:docMk/>
            <pc:sldMk cId="1893860983" sldId="1825"/>
            <ac:spMk id="1001" creationId="{C8BEA4C7-4C93-8F4D-972F-758EC7958E50}"/>
          </ac:spMkLst>
        </pc:spChg>
        <pc:spChg chg="mod">
          <ac:chgData name="Andrea Mazzini (Nokia)" userId="f1211406-0d6c-4714-b16e-a1a1af34d4da" providerId="ADAL" clId="{C1751DE8-47A7-41B2-AE01-ADA73D417315}" dt="2024-02-23T13:25:53.010" v="3331" actId="165"/>
          <ac:spMkLst>
            <pc:docMk/>
            <pc:sldMk cId="1893860983" sldId="1825"/>
            <ac:spMk id="1002" creationId="{C16689F9-05F1-28C7-6B05-1726E543F9CE}"/>
          </ac:spMkLst>
        </pc:spChg>
        <pc:spChg chg="mod">
          <ac:chgData name="Andrea Mazzini (Nokia)" userId="f1211406-0d6c-4714-b16e-a1a1af34d4da" providerId="ADAL" clId="{C1751DE8-47A7-41B2-AE01-ADA73D417315}" dt="2024-02-23T13:25:53.010" v="3331" actId="165"/>
          <ac:spMkLst>
            <pc:docMk/>
            <pc:sldMk cId="1893860983" sldId="1825"/>
            <ac:spMk id="1003" creationId="{994777A5-8A26-AB80-BFB8-2AB6E5A92D31}"/>
          </ac:spMkLst>
        </pc:spChg>
        <pc:spChg chg="mod">
          <ac:chgData name="Andrea Mazzini (Nokia)" userId="f1211406-0d6c-4714-b16e-a1a1af34d4da" providerId="ADAL" clId="{C1751DE8-47A7-41B2-AE01-ADA73D417315}" dt="2024-02-23T13:25:53.010" v="3331" actId="165"/>
          <ac:spMkLst>
            <pc:docMk/>
            <pc:sldMk cId="1893860983" sldId="1825"/>
            <ac:spMk id="1005" creationId="{379B3BE0-C162-FC2A-AB95-EB39F4E59308}"/>
          </ac:spMkLst>
        </pc:spChg>
        <pc:spChg chg="mod">
          <ac:chgData name="Andrea Mazzini (Nokia)" userId="f1211406-0d6c-4714-b16e-a1a1af34d4da" providerId="ADAL" clId="{C1751DE8-47A7-41B2-AE01-ADA73D417315}" dt="2024-02-23T13:25:53.010" v="3331" actId="165"/>
          <ac:spMkLst>
            <pc:docMk/>
            <pc:sldMk cId="1893860983" sldId="1825"/>
            <ac:spMk id="1010" creationId="{EFE0319D-8EDC-DA82-1681-5FFA5830C8C5}"/>
          </ac:spMkLst>
        </pc:spChg>
        <pc:spChg chg="mod">
          <ac:chgData name="Andrea Mazzini (Nokia)" userId="f1211406-0d6c-4714-b16e-a1a1af34d4da" providerId="ADAL" clId="{C1751DE8-47A7-41B2-AE01-ADA73D417315}" dt="2024-02-23T13:25:53.010" v="3331" actId="165"/>
          <ac:spMkLst>
            <pc:docMk/>
            <pc:sldMk cId="1893860983" sldId="1825"/>
            <ac:spMk id="1011" creationId="{14D561F3-16B2-A87F-8993-38836A4A8EF6}"/>
          </ac:spMkLst>
        </pc:spChg>
        <pc:spChg chg="mod">
          <ac:chgData name="Andrea Mazzini (Nokia)" userId="f1211406-0d6c-4714-b16e-a1a1af34d4da" providerId="ADAL" clId="{C1751DE8-47A7-41B2-AE01-ADA73D417315}" dt="2024-02-23T13:25:53.010" v="3331" actId="165"/>
          <ac:spMkLst>
            <pc:docMk/>
            <pc:sldMk cId="1893860983" sldId="1825"/>
            <ac:spMk id="1012" creationId="{8BACD301-A5C6-3864-7558-CDCFCECE76FD}"/>
          </ac:spMkLst>
        </pc:spChg>
        <pc:spChg chg="mod">
          <ac:chgData name="Andrea Mazzini (Nokia)" userId="f1211406-0d6c-4714-b16e-a1a1af34d4da" providerId="ADAL" clId="{C1751DE8-47A7-41B2-AE01-ADA73D417315}" dt="2024-02-23T13:25:53.010" v="3331" actId="165"/>
          <ac:spMkLst>
            <pc:docMk/>
            <pc:sldMk cId="1893860983" sldId="1825"/>
            <ac:spMk id="1013" creationId="{66C36E81-8C17-B67F-A27C-A7A4CE2C8552}"/>
          </ac:spMkLst>
        </pc:spChg>
        <pc:spChg chg="mod">
          <ac:chgData name="Andrea Mazzini (Nokia)" userId="f1211406-0d6c-4714-b16e-a1a1af34d4da" providerId="ADAL" clId="{C1751DE8-47A7-41B2-AE01-ADA73D417315}" dt="2024-02-23T13:25:53.010" v="3331" actId="165"/>
          <ac:spMkLst>
            <pc:docMk/>
            <pc:sldMk cId="1893860983" sldId="1825"/>
            <ac:spMk id="1014" creationId="{50429C62-F917-9FF2-83D3-B03DEF3D3C96}"/>
          </ac:spMkLst>
        </pc:spChg>
        <pc:spChg chg="mod">
          <ac:chgData name="Andrea Mazzini (Nokia)" userId="f1211406-0d6c-4714-b16e-a1a1af34d4da" providerId="ADAL" clId="{C1751DE8-47A7-41B2-AE01-ADA73D417315}" dt="2024-02-23T13:25:53.010" v="3331" actId="165"/>
          <ac:spMkLst>
            <pc:docMk/>
            <pc:sldMk cId="1893860983" sldId="1825"/>
            <ac:spMk id="1015" creationId="{C88579D2-EE5C-A895-000E-E4302192E80C}"/>
          </ac:spMkLst>
        </pc:spChg>
        <pc:spChg chg="mod">
          <ac:chgData name="Andrea Mazzini (Nokia)" userId="f1211406-0d6c-4714-b16e-a1a1af34d4da" providerId="ADAL" clId="{C1751DE8-47A7-41B2-AE01-ADA73D417315}" dt="2024-02-23T13:25:53.010" v="3331" actId="165"/>
          <ac:spMkLst>
            <pc:docMk/>
            <pc:sldMk cId="1893860983" sldId="1825"/>
            <ac:spMk id="1016" creationId="{2333E470-C6B3-FFDE-7DC3-1A15CF89DFE7}"/>
          </ac:spMkLst>
        </pc:spChg>
        <pc:spChg chg="mod">
          <ac:chgData name="Andrea Mazzini (Nokia)" userId="f1211406-0d6c-4714-b16e-a1a1af34d4da" providerId="ADAL" clId="{C1751DE8-47A7-41B2-AE01-ADA73D417315}" dt="2024-02-23T13:25:53.010" v="3331" actId="165"/>
          <ac:spMkLst>
            <pc:docMk/>
            <pc:sldMk cId="1893860983" sldId="1825"/>
            <ac:spMk id="1017" creationId="{B624339E-BD25-FF47-FA87-7B7DC362D0C6}"/>
          </ac:spMkLst>
        </pc:spChg>
        <pc:spChg chg="mod">
          <ac:chgData name="Andrea Mazzini (Nokia)" userId="f1211406-0d6c-4714-b16e-a1a1af34d4da" providerId="ADAL" clId="{C1751DE8-47A7-41B2-AE01-ADA73D417315}" dt="2024-02-23T13:25:53.010" v="3331" actId="165"/>
          <ac:spMkLst>
            <pc:docMk/>
            <pc:sldMk cId="1893860983" sldId="1825"/>
            <ac:spMk id="1018" creationId="{C3E0747B-02C1-E3C3-376A-6CD2F2F9050E}"/>
          </ac:spMkLst>
        </pc:spChg>
        <pc:spChg chg="mod">
          <ac:chgData name="Andrea Mazzini (Nokia)" userId="f1211406-0d6c-4714-b16e-a1a1af34d4da" providerId="ADAL" clId="{C1751DE8-47A7-41B2-AE01-ADA73D417315}" dt="2024-02-23T13:25:53.010" v="3331" actId="165"/>
          <ac:spMkLst>
            <pc:docMk/>
            <pc:sldMk cId="1893860983" sldId="1825"/>
            <ac:spMk id="1019" creationId="{11F54FFA-D33F-4DA8-0639-B0B08A4151D9}"/>
          </ac:spMkLst>
        </pc:spChg>
        <pc:spChg chg="mod">
          <ac:chgData name="Andrea Mazzini (Nokia)" userId="f1211406-0d6c-4714-b16e-a1a1af34d4da" providerId="ADAL" clId="{C1751DE8-47A7-41B2-AE01-ADA73D417315}" dt="2024-02-23T13:25:53.010" v="3331" actId="165"/>
          <ac:spMkLst>
            <pc:docMk/>
            <pc:sldMk cId="1893860983" sldId="1825"/>
            <ac:spMk id="1020" creationId="{4083FDEC-4B65-F7AC-F952-683C3A25ABA6}"/>
          </ac:spMkLst>
        </pc:spChg>
        <pc:spChg chg="mod">
          <ac:chgData name="Andrea Mazzini (Nokia)" userId="f1211406-0d6c-4714-b16e-a1a1af34d4da" providerId="ADAL" clId="{C1751DE8-47A7-41B2-AE01-ADA73D417315}" dt="2024-02-23T13:25:53.010" v="3331" actId="165"/>
          <ac:spMkLst>
            <pc:docMk/>
            <pc:sldMk cId="1893860983" sldId="1825"/>
            <ac:spMk id="1021" creationId="{BE5BA904-B5ED-0A4E-04A3-7B862D352EC9}"/>
          </ac:spMkLst>
        </pc:spChg>
        <pc:spChg chg="mod">
          <ac:chgData name="Andrea Mazzini (Nokia)" userId="f1211406-0d6c-4714-b16e-a1a1af34d4da" providerId="ADAL" clId="{C1751DE8-47A7-41B2-AE01-ADA73D417315}" dt="2024-02-23T13:25:53.010" v="3331" actId="165"/>
          <ac:spMkLst>
            <pc:docMk/>
            <pc:sldMk cId="1893860983" sldId="1825"/>
            <ac:spMk id="1022" creationId="{99AC79A6-C41F-3543-CF60-2DF1092486FA}"/>
          </ac:spMkLst>
        </pc:spChg>
        <pc:spChg chg="mod">
          <ac:chgData name="Andrea Mazzini (Nokia)" userId="f1211406-0d6c-4714-b16e-a1a1af34d4da" providerId="ADAL" clId="{C1751DE8-47A7-41B2-AE01-ADA73D417315}" dt="2024-02-23T13:25:53.010" v="3331" actId="165"/>
          <ac:spMkLst>
            <pc:docMk/>
            <pc:sldMk cId="1893860983" sldId="1825"/>
            <ac:spMk id="1024" creationId="{86CCDE97-9C83-F271-6712-4CDE45ABF37B}"/>
          </ac:spMkLst>
        </pc:spChg>
        <pc:spChg chg="mod">
          <ac:chgData name="Andrea Mazzini (Nokia)" userId="f1211406-0d6c-4714-b16e-a1a1af34d4da" providerId="ADAL" clId="{C1751DE8-47A7-41B2-AE01-ADA73D417315}" dt="2024-02-23T13:25:53.010" v="3331" actId="165"/>
          <ac:spMkLst>
            <pc:docMk/>
            <pc:sldMk cId="1893860983" sldId="1825"/>
            <ac:spMk id="1029" creationId="{5CBA5573-52DA-49AC-EB9A-3566624A3B05}"/>
          </ac:spMkLst>
        </pc:spChg>
        <pc:spChg chg="mod">
          <ac:chgData name="Andrea Mazzini (Nokia)" userId="f1211406-0d6c-4714-b16e-a1a1af34d4da" providerId="ADAL" clId="{C1751DE8-47A7-41B2-AE01-ADA73D417315}" dt="2024-02-23T13:25:53.010" v="3331" actId="165"/>
          <ac:spMkLst>
            <pc:docMk/>
            <pc:sldMk cId="1893860983" sldId="1825"/>
            <ac:spMk id="1031" creationId="{24523364-371E-82D4-53D0-CEE2579B008B}"/>
          </ac:spMkLst>
        </pc:spChg>
        <pc:spChg chg="mod">
          <ac:chgData name="Andrea Mazzini (Nokia)" userId="f1211406-0d6c-4714-b16e-a1a1af34d4da" providerId="ADAL" clId="{C1751DE8-47A7-41B2-AE01-ADA73D417315}" dt="2024-02-23T13:25:53.010" v="3331" actId="165"/>
          <ac:spMkLst>
            <pc:docMk/>
            <pc:sldMk cId="1893860983" sldId="1825"/>
            <ac:spMk id="1036" creationId="{DB68A22F-FC90-49E8-8846-2FDF0434964E}"/>
          </ac:spMkLst>
        </pc:spChg>
        <pc:spChg chg="mod">
          <ac:chgData name="Andrea Mazzini (Nokia)" userId="f1211406-0d6c-4714-b16e-a1a1af34d4da" providerId="ADAL" clId="{C1751DE8-47A7-41B2-AE01-ADA73D417315}" dt="2024-02-23T13:25:53.010" v="3331" actId="165"/>
          <ac:spMkLst>
            <pc:docMk/>
            <pc:sldMk cId="1893860983" sldId="1825"/>
            <ac:spMk id="1037" creationId="{E7ABB5AA-C962-E028-B984-F7C2ED888833}"/>
          </ac:spMkLst>
        </pc:spChg>
        <pc:spChg chg="mod">
          <ac:chgData name="Andrea Mazzini (Nokia)" userId="f1211406-0d6c-4714-b16e-a1a1af34d4da" providerId="ADAL" clId="{C1751DE8-47A7-41B2-AE01-ADA73D417315}" dt="2024-02-23T13:25:53.010" v="3331" actId="165"/>
          <ac:spMkLst>
            <pc:docMk/>
            <pc:sldMk cId="1893860983" sldId="1825"/>
            <ac:spMk id="1038" creationId="{B2E5CDF8-D5CA-ABAA-B512-9A60BB640010}"/>
          </ac:spMkLst>
        </pc:spChg>
        <pc:spChg chg="mod">
          <ac:chgData name="Andrea Mazzini (Nokia)" userId="f1211406-0d6c-4714-b16e-a1a1af34d4da" providerId="ADAL" clId="{C1751DE8-47A7-41B2-AE01-ADA73D417315}" dt="2024-02-23T13:25:53.010" v="3331" actId="165"/>
          <ac:spMkLst>
            <pc:docMk/>
            <pc:sldMk cId="1893860983" sldId="1825"/>
            <ac:spMk id="1039" creationId="{4E925446-E0F9-F7AA-3A1F-2BCBF8072A96}"/>
          </ac:spMkLst>
        </pc:spChg>
        <pc:spChg chg="mod">
          <ac:chgData name="Andrea Mazzini (Nokia)" userId="f1211406-0d6c-4714-b16e-a1a1af34d4da" providerId="ADAL" clId="{C1751DE8-47A7-41B2-AE01-ADA73D417315}" dt="2024-02-23T13:25:53.010" v="3331" actId="165"/>
          <ac:spMkLst>
            <pc:docMk/>
            <pc:sldMk cId="1893860983" sldId="1825"/>
            <ac:spMk id="1041" creationId="{6EF052FD-D491-8EB5-A2B6-BBFBEBBCCA2D}"/>
          </ac:spMkLst>
        </pc:spChg>
        <pc:spChg chg="mod">
          <ac:chgData name="Andrea Mazzini (Nokia)" userId="f1211406-0d6c-4714-b16e-a1a1af34d4da" providerId="ADAL" clId="{C1751DE8-47A7-41B2-AE01-ADA73D417315}" dt="2024-02-23T13:25:53.010" v="3331" actId="165"/>
          <ac:spMkLst>
            <pc:docMk/>
            <pc:sldMk cId="1893860983" sldId="1825"/>
            <ac:spMk id="1046" creationId="{36529E21-4C8F-E3F9-EF10-48C3BA2A7D3F}"/>
          </ac:spMkLst>
        </pc:spChg>
        <pc:spChg chg="mod">
          <ac:chgData name="Andrea Mazzini (Nokia)" userId="f1211406-0d6c-4714-b16e-a1a1af34d4da" providerId="ADAL" clId="{C1751DE8-47A7-41B2-AE01-ADA73D417315}" dt="2024-02-23T13:25:53.010" v="3331" actId="165"/>
          <ac:spMkLst>
            <pc:docMk/>
            <pc:sldMk cId="1893860983" sldId="1825"/>
            <ac:spMk id="1048" creationId="{8E3BCFED-5B63-E7B8-C29A-A6F91A54D54B}"/>
          </ac:spMkLst>
        </pc:spChg>
        <pc:spChg chg="mod">
          <ac:chgData name="Andrea Mazzini (Nokia)" userId="f1211406-0d6c-4714-b16e-a1a1af34d4da" providerId="ADAL" clId="{C1751DE8-47A7-41B2-AE01-ADA73D417315}" dt="2024-02-23T13:25:53.010" v="3331" actId="165"/>
          <ac:spMkLst>
            <pc:docMk/>
            <pc:sldMk cId="1893860983" sldId="1825"/>
            <ac:spMk id="1053" creationId="{65B14AD0-6C29-5F6D-C647-F5D4FCD5EABD}"/>
          </ac:spMkLst>
        </pc:spChg>
        <pc:spChg chg="mod">
          <ac:chgData name="Andrea Mazzini (Nokia)" userId="f1211406-0d6c-4714-b16e-a1a1af34d4da" providerId="ADAL" clId="{C1751DE8-47A7-41B2-AE01-ADA73D417315}" dt="2024-02-23T13:25:53.010" v="3331" actId="165"/>
          <ac:spMkLst>
            <pc:docMk/>
            <pc:sldMk cId="1893860983" sldId="1825"/>
            <ac:spMk id="1055" creationId="{2E8E84EE-9882-F99F-1CA7-CD80442D001B}"/>
          </ac:spMkLst>
        </pc:spChg>
        <pc:spChg chg="mod">
          <ac:chgData name="Andrea Mazzini (Nokia)" userId="f1211406-0d6c-4714-b16e-a1a1af34d4da" providerId="ADAL" clId="{C1751DE8-47A7-41B2-AE01-ADA73D417315}" dt="2024-02-23T13:25:53.010" v="3331" actId="165"/>
          <ac:spMkLst>
            <pc:docMk/>
            <pc:sldMk cId="1893860983" sldId="1825"/>
            <ac:spMk id="1060" creationId="{251D58BA-CED0-E9EF-0A81-FC061FDC318D}"/>
          </ac:spMkLst>
        </pc:spChg>
        <pc:spChg chg="mod">
          <ac:chgData name="Andrea Mazzini (Nokia)" userId="f1211406-0d6c-4714-b16e-a1a1af34d4da" providerId="ADAL" clId="{C1751DE8-47A7-41B2-AE01-ADA73D417315}" dt="2024-02-23T13:25:53.010" v="3331" actId="165"/>
          <ac:spMkLst>
            <pc:docMk/>
            <pc:sldMk cId="1893860983" sldId="1825"/>
            <ac:spMk id="1061" creationId="{F285B178-1370-F04B-D083-B7D6B89C5DC6}"/>
          </ac:spMkLst>
        </pc:spChg>
        <pc:spChg chg="mod">
          <ac:chgData name="Andrea Mazzini (Nokia)" userId="f1211406-0d6c-4714-b16e-a1a1af34d4da" providerId="ADAL" clId="{C1751DE8-47A7-41B2-AE01-ADA73D417315}" dt="2024-02-23T13:25:53.010" v="3331" actId="165"/>
          <ac:spMkLst>
            <pc:docMk/>
            <pc:sldMk cId="1893860983" sldId="1825"/>
            <ac:spMk id="1062" creationId="{4D06791E-FF3E-A7F8-DDCA-282046BA36A1}"/>
          </ac:spMkLst>
        </pc:spChg>
        <pc:spChg chg="mod">
          <ac:chgData name="Andrea Mazzini (Nokia)" userId="f1211406-0d6c-4714-b16e-a1a1af34d4da" providerId="ADAL" clId="{C1751DE8-47A7-41B2-AE01-ADA73D417315}" dt="2024-02-23T13:25:53.010" v="3331" actId="165"/>
          <ac:spMkLst>
            <pc:docMk/>
            <pc:sldMk cId="1893860983" sldId="1825"/>
            <ac:spMk id="1063" creationId="{C083A1B3-C36F-D716-63DD-25E50B306091}"/>
          </ac:spMkLst>
        </pc:spChg>
        <pc:spChg chg="mod">
          <ac:chgData name="Andrea Mazzini (Nokia)" userId="f1211406-0d6c-4714-b16e-a1a1af34d4da" providerId="ADAL" clId="{C1751DE8-47A7-41B2-AE01-ADA73D417315}" dt="2024-02-23T13:25:53.010" v="3331" actId="165"/>
          <ac:spMkLst>
            <pc:docMk/>
            <pc:sldMk cId="1893860983" sldId="1825"/>
            <ac:spMk id="1065" creationId="{60AF8834-64CC-758D-1283-D469F92D75F2}"/>
          </ac:spMkLst>
        </pc:spChg>
        <pc:spChg chg="mod">
          <ac:chgData name="Andrea Mazzini (Nokia)" userId="f1211406-0d6c-4714-b16e-a1a1af34d4da" providerId="ADAL" clId="{C1751DE8-47A7-41B2-AE01-ADA73D417315}" dt="2024-02-23T13:25:53.010" v="3331" actId="165"/>
          <ac:spMkLst>
            <pc:docMk/>
            <pc:sldMk cId="1893860983" sldId="1825"/>
            <ac:spMk id="1070" creationId="{A4F88556-57AF-735A-F4DE-7855BC8C3A7F}"/>
          </ac:spMkLst>
        </pc:spChg>
        <pc:spChg chg="mod">
          <ac:chgData name="Andrea Mazzini (Nokia)" userId="f1211406-0d6c-4714-b16e-a1a1af34d4da" providerId="ADAL" clId="{C1751DE8-47A7-41B2-AE01-ADA73D417315}" dt="2024-02-23T13:25:53.010" v="3331" actId="165"/>
          <ac:spMkLst>
            <pc:docMk/>
            <pc:sldMk cId="1893860983" sldId="1825"/>
            <ac:spMk id="1071" creationId="{59C0EBDC-F74F-8904-F5F0-FEC6A008BCD3}"/>
          </ac:spMkLst>
        </pc:spChg>
        <pc:spChg chg="mod">
          <ac:chgData name="Andrea Mazzini (Nokia)" userId="f1211406-0d6c-4714-b16e-a1a1af34d4da" providerId="ADAL" clId="{C1751DE8-47A7-41B2-AE01-ADA73D417315}" dt="2024-02-23T13:25:53.010" v="3331" actId="165"/>
          <ac:spMkLst>
            <pc:docMk/>
            <pc:sldMk cId="1893860983" sldId="1825"/>
            <ac:spMk id="1072" creationId="{C037A17A-D284-111E-6B85-5A0C0D9C6501}"/>
          </ac:spMkLst>
        </pc:spChg>
        <pc:spChg chg="mod">
          <ac:chgData name="Andrea Mazzini (Nokia)" userId="f1211406-0d6c-4714-b16e-a1a1af34d4da" providerId="ADAL" clId="{C1751DE8-47A7-41B2-AE01-ADA73D417315}" dt="2024-02-23T13:25:53.010" v="3331" actId="165"/>
          <ac:spMkLst>
            <pc:docMk/>
            <pc:sldMk cId="1893860983" sldId="1825"/>
            <ac:spMk id="1073" creationId="{25340A83-FAE6-B1E3-7364-752E8353B60D}"/>
          </ac:spMkLst>
        </pc:spChg>
        <pc:spChg chg="mod">
          <ac:chgData name="Andrea Mazzini (Nokia)" userId="f1211406-0d6c-4714-b16e-a1a1af34d4da" providerId="ADAL" clId="{C1751DE8-47A7-41B2-AE01-ADA73D417315}" dt="2024-02-23T13:25:53.010" v="3331" actId="165"/>
          <ac:spMkLst>
            <pc:docMk/>
            <pc:sldMk cId="1893860983" sldId="1825"/>
            <ac:spMk id="1074" creationId="{04B50B93-FAFB-FD32-0F4F-9FF74C429BEA}"/>
          </ac:spMkLst>
        </pc:spChg>
        <pc:spChg chg="mod">
          <ac:chgData name="Andrea Mazzini (Nokia)" userId="f1211406-0d6c-4714-b16e-a1a1af34d4da" providerId="ADAL" clId="{C1751DE8-47A7-41B2-AE01-ADA73D417315}" dt="2024-02-23T13:25:53.010" v="3331" actId="165"/>
          <ac:spMkLst>
            <pc:docMk/>
            <pc:sldMk cId="1893860983" sldId="1825"/>
            <ac:spMk id="1075" creationId="{E037D4E5-8CCB-C6C7-1646-5E38BDF3B181}"/>
          </ac:spMkLst>
        </pc:spChg>
        <pc:spChg chg="mod">
          <ac:chgData name="Andrea Mazzini (Nokia)" userId="f1211406-0d6c-4714-b16e-a1a1af34d4da" providerId="ADAL" clId="{C1751DE8-47A7-41B2-AE01-ADA73D417315}" dt="2024-02-23T13:25:53.010" v="3331" actId="165"/>
          <ac:spMkLst>
            <pc:docMk/>
            <pc:sldMk cId="1893860983" sldId="1825"/>
            <ac:spMk id="1076" creationId="{C699BCD2-0FB7-670A-6F56-6CECCEBCA07D}"/>
          </ac:spMkLst>
        </pc:spChg>
        <pc:spChg chg="mod">
          <ac:chgData name="Andrea Mazzini (Nokia)" userId="f1211406-0d6c-4714-b16e-a1a1af34d4da" providerId="ADAL" clId="{C1751DE8-47A7-41B2-AE01-ADA73D417315}" dt="2024-02-23T13:25:53.010" v="3331" actId="165"/>
          <ac:spMkLst>
            <pc:docMk/>
            <pc:sldMk cId="1893860983" sldId="1825"/>
            <ac:spMk id="1077" creationId="{A12903CB-2FE9-DDDB-7976-FAA88DBF8890}"/>
          </ac:spMkLst>
        </pc:spChg>
        <pc:spChg chg="mod">
          <ac:chgData name="Andrea Mazzini (Nokia)" userId="f1211406-0d6c-4714-b16e-a1a1af34d4da" providerId="ADAL" clId="{C1751DE8-47A7-41B2-AE01-ADA73D417315}" dt="2024-02-23T13:25:53.010" v="3331" actId="165"/>
          <ac:spMkLst>
            <pc:docMk/>
            <pc:sldMk cId="1893860983" sldId="1825"/>
            <ac:spMk id="1078" creationId="{E3084522-38BF-B2A3-7719-2C465F771196}"/>
          </ac:spMkLst>
        </pc:spChg>
        <pc:spChg chg="mod">
          <ac:chgData name="Andrea Mazzini (Nokia)" userId="f1211406-0d6c-4714-b16e-a1a1af34d4da" providerId="ADAL" clId="{C1751DE8-47A7-41B2-AE01-ADA73D417315}" dt="2024-02-23T13:25:53.010" v="3331" actId="165"/>
          <ac:spMkLst>
            <pc:docMk/>
            <pc:sldMk cId="1893860983" sldId="1825"/>
            <ac:spMk id="1079" creationId="{0481886A-44EA-44DC-9DC0-54AC28367386}"/>
          </ac:spMkLst>
        </pc:spChg>
        <pc:spChg chg="mod">
          <ac:chgData name="Andrea Mazzini (Nokia)" userId="f1211406-0d6c-4714-b16e-a1a1af34d4da" providerId="ADAL" clId="{C1751DE8-47A7-41B2-AE01-ADA73D417315}" dt="2024-02-23T13:25:53.010" v="3331" actId="165"/>
          <ac:spMkLst>
            <pc:docMk/>
            <pc:sldMk cId="1893860983" sldId="1825"/>
            <ac:spMk id="1080" creationId="{30549B81-30CC-6D50-4551-34594DECAFBC}"/>
          </ac:spMkLst>
        </pc:spChg>
        <pc:spChg chg="mod">
          <ac:chgData name="Andrea Mazzini (Nokia)" userId="f1211406-0d6c-4714-b16e-a1a1af34d4da" providerId="ADAL" clId="{C1751DE8-47A7-41B2-AE01-ADA73D417315}" dt="2024-02-23T13:25:53.010" v="3331" actId="165"/>
          <ac:spMkLst>
            <pc:docMk/>
            <pc:sldMk cId="1893860983" sldId="1825"/>
            <ac:spMk id="1081" creationId="{27228361-3FB5-5C79-7EEA-A6583ED39406}"/>
          </ac:spMkLst>
        </pc:spChg>
        <pc:spChg chg="mod">
          <ac:chgData name="Andrea Mazzini (Nokia)" userId="f1211406-0d6c-4714-b16e-a1a1af34d4da" providerId="ADAL" clId="{C1751DE8-47A7-41B2-AE01-ADA73D417315}" dt="2024-02-23T13:25:53.010" v="3331" actId="165"/>
          <ac:spMkLst>
            <pc:docMk/>
            <pc:sldMk cId="1893860983" sldId="1825"/>
            <ac:spMk id="1082" creationId="{3BEAADF1-4F57-A4D7-74C8-BFB302872E05}"/>
          </ac:spMkLst>
        </pc:spChg>
        <pc:spChg chg="mod">
          <ac:chgData name="Andrea Mazzini (Nokia)" userId="f1211406-0d6c-4714-b16e-a1a1af34d4da" providerId="ADAL" clId="{C1751DE8-47A7-41B2-AE01-ADA73D417315}" dt="2024-02-23T13:25:53.010" v="3331" actId="165"/>
          <ac:spMkLst>
            <pc:docMk/>
            <pc:sldMk cId="1893860983" sldId="1825"/>
            <ac:spMk id="1084" creationId="{BF741250-9E8A-3747-93E0-9AE4F6C4B634}"/>
          </ac:spMkLst>
        </pc:spChg>
        <pc:spChg chg="mod">
          <ac:chgData name="Andrea Mazzini (Nokia)" userId="f1211406-0d6c-4714-b16e-a1a1af34d4da" providerId="ADAL" clId="{C1751DE8-47A7-41B2-AE01-ADA73D417315}" dt="2024-02-23T13:25:53.010" v="3331" actId="165"/>
          <ac:spMkLst>
            <pc:docMk/>
            <pc:sldMk cId="1893860983" sldId="1825"/>
            <ac:spMk id="1089" creationId="{C6B45039-D921-0A34-32B2-005F39A609EE}"/>
          </ac:spMkLst>
        </pc:spChg>
        <pc:spChg chg="mod">
          <ac:chgData name="Andrea Mazzini (Nokia)" userId="f1211406-0d6c-4714-b16e-a1a1af34d4da" providerId="ADAL" clId="{C1751DE8-47A7-41B2-AE01-ADA73D417315}" dt="2024-02-23T13:25:53.010" v="3331" actId="165"/>
          <ac:spMkLst>
            <pc:docMk/>
            <pc:sldMk cId="1893860983" sldId="1825"/>
            <ac:spMk id="1091" creationId="{46AE4302-B6B0-5E21-099E-0520E1C18DF3}"/>
          </ac:spMkLst>
        </pc:spChg>
        <pc:spChg chg="mod">
          <ac:chgData name="Andrea Mazzini (Nokia)" userId="f1211406-0d6c-4714-b16e-a1a1af34d4da" providerId="ADAL" clId="{C1751DE8-47A7-41B2-AE01-ADA73D417315}" dt="2024-02-23T13:25:53.010" v="3331" actId="165"/>
          <ac:spMkLst>
            <pc:docMk/>
            <pc:sldMk cId="1893860983" sldId="1825"/>
            <ac:spMk id="1096" creationId="{A42E4E88-A3FA-3BB1-41FE-94A9FBD8D118}"/>
          </ac:spMkLst>
        </pc:spChg>
        <pc:spChg chg="mod">
          <ac:chgData name="Andrea Mazzini (Nokia)" userId="f1211406-0d6c-4714-b16e-a1a1af34d4da" providerId="ADAL" clId="{C1751DE8-47A7-41B2-AE01-ADA73D417315}" dt="2024-02-23T13:25:53.010" v="3331" actId="165"/>
          <ac:spMkLst>
            <pc:docMk/>
            <pc:sldMk cId="1893860983" sldId="1825"/>
            <ac:spMk id="1097" creationId="{70192D87-4F20-04FC-CA27-C007166A1250}"/>
          </ac:spMkLst>
        </pc:spChg>
        <pc:spChg chg="mod">
          <ac:chgData name="Andrea Mazzini (Nokia)" userId="f1211406-0d6c-4714-b16e-a1a1af34d4da" providerId="ADAL" clId="{C1751DE8-47A7-41B2-AE01-ADA73D417315}" dt="2024-02-23T13:25:53.010" v="3331" actId="165"/>
          <ac:spMkLst>
            <pc:docMk/>
            <pc:sldMk cId="1893860983" sldId="1825"/>
            <ac:spMk id="1098" creationId="{C5512776-1DE2-6002-4FB6-67D769616680}"/>
          </ac:spMkLst>
        </pc:spChg>
        <pc:spChg chg="mod">
          <ac:chgData name="Andrea Mazzini (Nokia)" userId="f1211406-0d6c-4714-b16e-a1a1af34d4da" providerId="ADAL" clId="{C1751DE8-47A7-41B2-AE01-ADA73D417315}" dt="2024-02-23T13:25:53.010" v="3331" actId="165"/>
          <ac:spMkLst>
            <pc:docMk/>
            <pc:sldMk cId="1893860983" sldId="1825"/>
            <ac:spMk id="1099" creationId="{DBBB178D-3FD5-E598-D9F4-64D031077820}"/>
          </ac:spMkLst>
        </pc:spChg>
        <pc:spChg chg="mod">
          <ac:chgData name="Andrea Mazzini (Nokia)" userId="f1211406-0d6c-4714-b16e-a1a1af34d4da" providerId="ADAL" clId="{C1751DE8-47A7-41B2-AE01-ADA73D417315}" dt="2024-02-23T13:25:53.010" v="3331" actId="165"/>
          <ac:spMkLst>
            <pc:docMk/>
            <pc:sldMk cId="1893860983" sldId="1825"/>
            <ac:spMk id="1101" creationId="{22CB9AB3-E231-6A41-E071-A6F690E36FDC}"/>
          </ac:spMkLst>
        </pc:spChg>
        <pc:spChg chg="mod">
          <ac:chgData name="Andrea Mazzini (Nokia)" userId="f1211406-0d6c-4714-b16e-a1a1af34d4da" providerId="ADAL" clId="{C1751DE8-47A7-41B2-AE01-ADA73D417315}" dt="2024-02-23T13:25:53.010" v="3331" actId="165"/>
          <ac:spMkLst>
            <pc:docMk/>
            <pc:sldMk cId="1893860983" sldId="1825"/>
            <ac:spMk id="1106" creationId="{B7055750-4EAD-BC16-EE6C-38139432281D}"/>
          </ac:spMkLst>
        </pc:spChg>
        <pc:spChg chg="mod">
          <ac:chgData name="Andrea Mazzini (Nokia)" userId="f1211406-0d6c-4714-b16e-a1a1af34d4da" providerId="ADAL" clId="{C1751DE8-47A7-41B2-AE01-ADA73D417315}" dt="2024-02-23T13:25:53.010" v="3331" actId="165"/>
          <ac:spMkLst>
            <pc:docMk/>
            <pc:sldMk cId="1893860983" sldId="1825"/>
            <ac:spMk id="1108" creationId="{3CF6D379-FF15-CE09-D714-27A74CDD0D3C}"/>
          </ac:spMkLst>
        </pc:spChg>
        <pc:spChg chg="mod">
          <ac:chgData name="Andrea Mazzini (Nokia)" userId="f1211406-0d6c-4714-b16e-a1a1af34d4da" providerId="ADAL" clId="{C1751DE8-47A7-41B2-AE01-ADA73D417315}" dt="2024-02-23T13:25:53.010" v="3331" actId="165"/>
          <ac:spMkLst>
            <pc:docMk/>
            <pc:sldMk cId="1893860983" sldId="1825"/>
            <ac:spMk id="1113" creationId="{A01022A7-A01E-BDCF-9841-AEBA33BBB26C}"/>
          </ac:spMkLst>
        </pc:spChg>
        <pc:spChg chg="mod">
          <ac:chgData name="Andrea Mazzini (Nokia)" userId="f1211406-0d6c-4714-b16e-a1a1af34d4da" providerId="ADAL" clId="{C1751DE8-47A7-41B2-AE01-ADA73D417315}" dt="2024-02-23T13:25:53.010" v="3331" actId="165"/>
          <ac:spMkLst>
            <pc:docMk/>
            <pc:sldMk cId="1893860983" sldId="1825"/>
            <ac:spMk id="1114" creationId="{F74BFB53-5107-CFED-A579-9FA0F93ECB6F}"/>
          </ac:spMkLst>
        </pc:spChg>
        <pc:spChg chg="mod">
          <ac:chgData name="Andrea Mazzini (Nokia)" userId="f1211406-0d6c-4714-b16e-a1a1af34d4da" providerId="ADAL" clId="{C1751DE8-47A7-41B2-AE01-ADA73D417315}" dt="2024-02-23T13:25:53.010" v="3331" actId="165"/>
          <ac:spMkLst>
            <pc:docMk/>
            <pc:sldMk cId="1893860983" sldId="1825"/>
            <ac:spMk id="1115" creationId="{3C094B9B-D36F-1CD8-F20B-517B9C128940}"/>
          </ac:spMkLst>
        </pc:spChg>
        <pc:spChg chg="mod">
          <ac:chgData name="Andrea Mazzini (Nokia)" userId="f1211406-0d6c-4714-b16e-a1a1af34d4da" providerId="ADAL" clId="{C1751DE8-47A7-41B2-AE01-ADA73D417315}" dt="2024-02-23T13:25:53.010" v="3331" actId="165"/>
          <ac:spMkLst>
            <pc:docMk/>
            <pc:sldMk cId="1893860983" sldId="1825"/>
            <ac:spMk id="1116" creationId="{EB916FBE-F095-A801-120E-4581B8817C78}"/>
          </ac:spMkLst>
        </pc:spChg>
        <pc:spChg chg="mod">
          <ac:chgData name="Andrea Mazzini (Nokia)" userId="f1211406-0d6c-4714-b16e-a1a1af34d4da" providerId="ADAL" clId="{C1751DE8-47A7-41B2-AE01-ADA73D417315}" dt="2024-02-23T13:25:53.010" v="3331" actId="165"/>
          <ac:spMkLst>
            <pc:docMk/>
            <pc:sldMk cId="1893860983" sldId="1825"/>
            <ac:spMk id="1118" creationId="{11B142E1-3F6A-2DE7-3FD2-D74974DD897E}"/>
          </ac:spMkLst>
        </pc:spChg>
        <pc:spChg chg="mod">
          <ac:chgData name="Andrea Mazzini (Nokia)" userId="f1211406-0d6c-4714-b16e-a1a1af34d4da" providerId="ADAL" clId="{C1751DE8-47A7-41B2-AE01-ADA73D417315}" dt="2024-02-23T13:25:53.010" v="3331" actId="165"/>
          <ac:spMkLst>
            <pc:docMk/>
            <pc:sldMk cId="1893860983" sldId="1825"/>
            <ac:spMk id="1123" creationId="{E3436F1F-367F-CDCD-01EB-0D04238D2B85}"/>
          </ac:spMkLst>
        </pc:spChg>
        <pc:spChg chg="mod">
          <ac:chgData name="Andrea Mazzini (Nokia)" userId="f1211406-0d6c-4714-b16e-a1a1af34d4da" providerId="ADAL" clId="{C1751DE8-47A7-41B2-AE01-ADA73D417315}" dt="2024-02-23T13:25:53.010" v="3331" actId="165"/>
          <ac:spMkLst>
            <pc:docMk/>
            <pc:sldMk cId="1893860983" sldId="1825"/>
            <ac:spMk id="1124" creationId="{5F2765AE-C2B9-8C07-87C4-946A1368D315}"/>
          </ac:spMkLst>
        </pc:spChg>
        <pc:spChg chg="mod">
          <ac:chgData name="Andrea Mazzini (Nokia)" userId="f1211406-0d6c-4714-b16e-a1a1af34d4da" providerId="ADAL" clId="{C1751DE8-47A7-41B2-AE01-ADA73D417315}" dt="2024-02-23T13:25:53.010" v="3331" actId="165"/>
          <ac:spMkLst>
            <pc:docMk/>
            <pc:sldMk cId="1893860983" sldId="1825"/>
            <ac:spMk id="1125" creationId="{4344F0FD-74DF-9786-F3B3-BC555A16396A}"/>
          </ac:spMkLst>
        </pc:spChg>
        <pc:spChg chg="mod">
          <ac:chgData name="Andrea Mazzini (Nokia)" userId="f1211406-0d6c-4714-b16e-a1a1af34d4da" providerId="ADAL" clId="{C1751DE8-47A7-41B2-AE01-ADA73D417315}" dt="2024-02-23T13:25:53.010" v="3331" actId="165"/>
          <ac:spMkLst>
            <pc:docMk/>
            <pc:sldMk cId="1893860983" sldId="1825"/>
            <ac:spMk id="1126" creationId="{E0F19685-803B-412C-5D3B-A96C0C029513}"/>
          </ac:spMkLst>
        </pc:spChg>
        <pc:spChg chg="mod">
          <ac:chgData name="Andrea Mazzini (Nokia)" userId="f1211406-0d6c-4714-b16e-a1a1af34d4da" providerId="ADAL" clId="{C1751DE8-47A7-41B2-AE01-ADA73D417315}" dt="2024-02-23T13:25:53.010" v="3331" actId="165"/>
          <ac:spMkLst>
            <pc:docMk/>
            <pc:sldMk cId="1893860983" sldId="1825"/>
            <ac:spMk id="1128" creationId="{FAEEC42E-83F9-B28F-59CB-73DE15A76238}"/>
          </ac:spMkLst>
        </pc:spChg>
        <pc:spChg chg="mod">
          <ac:chgData name="Andrea Mazzini (Nokia)" userId="f1211406-0d6c-4714-b16e-a1a1af34d4da" providerId="ADAL" clId="{C1751DE8-47A7-41B2-AE01-ADA73D417315}" dt="2024-02-23T13:25:53.010" v="3331" actId="165"/>
          <ac:spMkLst>
            <pc:docMk/>
            <pc:sldMk cId="1893860983" sldId="1825"/>
            <ac:spMk id="1133" creationId="{79CF13C2-EC7F-8A1B-76B7-BF1F6551D483}"/>
          </ac:spMkLst>
        </pc:spChg>
        <pc:spChg chg="mod">
          <ac:chgData name="Andrea Mazzini (Nokia)" userId="f1211406-0d6c-4714-b16e-a1a1af34d4da" providerId="ADAL" clId="{C1751DE8-47A7-41B2-AE01-ADA73D417315}" dt="2024-02-23T13:25:53.010" v="3331" actId="165"/>
          <ac:spMkLst>
            <pc:docMk/>
            <pc:sldMk cId="1893860983" sldId="1825"/>
            <ac:spMk id="1135" creationId="{C4891989-5EB6-8475-B50F-059BA9315DA7}"/>
          </ac:spMkLst>
        </pc:spChg>
        <pc:spChg chg="mod">
          <ac:chgData name="Andrea Mazzini (Nokia)" userId="f1211406-0d6c-4714-b16e-a1a1af34d4da" providerId="ADAL" clId="{C1751DE8-47A7-41B2-AE01-ADA73D417315}" dt="2024-02-23T13:25:53.010" v="3331" actId="165"/>
          <ac:spMkLst>
            <pc:docMk/>
            <pc:sldMk cId="1893860983" sldId="1825"/>
            <ac:spMk id="1140" creationId="{B7383B99-B5F1-00BA-4D23-002110689108}"/>
          </ac:spMkLst>
        </pc:spChg>
        <pc:spChg chg="mod">
          <ac:chgData name="Andrea Mazzini (Nokia)" userId="f1211406-0d6c-4714-b16e-a1a1af34d4da" providerId="ADAL" clId="{C1751DE8-47A7-41B2-AE01-ADA73D417315}" dt="2024-02-23T13:25:53.010" v="3331" actId="165"/>
          <ac:spMkLst>
            <pc:docMk/>
            <pc:sldMk cId="1893860983" sldId="1825"/>
            <ac:spMk id="1141" creationId="{13F8E06F-605B-4730-793D-2B7AE2C3E4AE}"/>
          </ac:spMkLst>
        </pc:spChg>
        <pc:spChg chg="mod">
          <ac:chgData name="Andrea Mazzini (Nokia)" userId="f1211406-0d6c-4714-b16e-a1a1af34d4da" providerId="ADAL" clId="{C1751DE8-47A7-41B2-AE01-ADA73D417315}" dt="2024-02-23T13:25:53.010" v="3331" actId="165"/>
          <ac:spMkLst>
            <pc:docMk/>
            <pc:sldMk cId="1893860983" sldId="1825"/>
            <ac:spMk id="1142" creationId="{9D16B547-2867-6746-4C8A-DFAD39B59F30}"/>
          </ac:spMkLst>
        </pc:spChg>
        <pc:spChg chg="mod">
          <ac:chgData name="Andrea Mazzini (Nokia)" userId="f1211406-0d6c-4714-b16e-a1a1af34d4da" providerId="ADAL" clId="{C1751DE8-47A7-41B2-AE01-ADA73D417315}" dt="2024-02-23T13:25:53.010" v="3331" actId="165"/>
          <ac:spMkLst>
            <pc:docMk/>
            <pc:sldMk cId="1893860983" sldId="1825"/>
            <ac:spMk id="1143" creationId="{697CFEF1-D805-3A90-FA31-3D91DDE24F92}"/>
          </ac:spMkLst>
        </pc:spChg>
        <pc:spChg chg="mod">
          <ac:chgData name="Andrea Mazzini (Nokia)" userId="f1211406-0d6c-4714-b16e-a1a1af34d4da" providerId="ADAL" clId="{C1751DE8-47A7-41B2-AE01-ADA73D417315}" dt="2024-02-23T13:25:53.010" v="3331" actId="165"/>
          <ac:spMkLst>
            <pc:docMk/>
            <pc:sldMk cId="1893860983" sldId="1825"/>
            <ac:spMk id="1144" creationId="{F0FF5F77-5B4D-3406-56AA-722A612BFA5E}"/>
          </ac:spMkLst>
        </pc:spChg>
        <pc:spChg chg="mod">
          <ac:chgData name="Andrea Mazzini (Nokia)" userId="f1211406-0d6c-4714-b16e-a1a1af34d4da" providerId="ADAL" clId="{C1751DE8-47A7-41B2-AE01-ADA73D417315}" dt="2024-02-23T13:25:53.010" v="3331" actId="165"/>
          <ac:spMkLst>
            <pc:docMk/>
            <pc:sldMk cId="1893860983" sldId="1825"/>
            <ac:spMk id="1145" creationId="{A3D19240-C70E-4EF1-0069-2F787E65D8D0}"/>
          </ac:spMkLst>
        </pc:spChg>
        <pc:spChg chg="mod">
          <ac:chgData name="Andrea Mazzini (Nokia)" userId="f1211406-0d6c-4714-b16e-a1a1af34d4da" providerId="ADAL" clId="{C1751DE8-47A7-41B2-AE01-ADA73D417315}" dt="2024-02-23T13:25:53.010" v="3331" actId="165"/>
          <ac:spMkLst>
            <pc:docMk/>
            <pc:sldMk cId="1893860983" sldId="1825"/>
            <ac:spMk id="1146" creationId="{AFFE3E77-3068-419C-A369-6B6F282BC928}"/>
          </ac:spMkLst>
        </pc:spChg>
        <pc:spChg chg="mod">
          <ac:chgData name="Andrea Mazzini (Nokia)" userId="f1211406-0d6c-4714-b16e-a1a1af34d4da" providerId="ADAL" clId="{C1751DE8-47A7-41B2-AE01-ADA73D417315}" dt="2024-02-23T13:25:53.010" v="3331" actId="165"/>
          <ac:spMkLst>
            <pc:docMk/>
            <pc:sldMk cId="1893860983" sldId="1825"/>
            <ac:spMk id="1148" creationId="{CBE5EEF6-8125-D3A8-5C0E-E9D30C7A5631}"/>
          </ac:spMkLst>
        </pc:spChg>
        <pc:spChg chg="mod">
          <ac:chgData name="Andrea Mazzini (Nokia)" userId="f1211406-0d6c-4714-b16e-a1a1af34d4da" providerId="ADAL" clId="{C1751DE8-47A7-41B2-AE01-ADA73D417315}" dt="2024-02-23T13:25:53.010" v="3331" actId="165"/>
          <ac:spMkLst>
            <pc:docMk/>
            <pc:sldMk cId="1893860983" sldId="1825"/>
            <ac:spMk id="1153" creationId="{E6F75A61-AFB9-C5C4-7672-0619FA7EBE45}"/>
          </ac:spMkLst>
        </pc:spChg>
        <pc:spChg chg="mod">
          <ac:chgData name="Andrea Mazzini (Nokia)" userId="f1211406-0d6c-4714-b16e-a1a1af34d4da" providerId="ADAL" clId="{C1751DE8-47A7-41B2-AE01-ADA73D417315}" dt="2024-02-23T13:25:53.010" v="3331" actId="165"/>
          <ac:spMkLst>
            <pc:docMk/>
            <pc:sldMk cId="1893860983" sldId="1825"/>
            <ac:spMk id="1155" creationId="{DE75458B-0D26-AB63-B283-9394B5192998}"/>
          </ac:spMkLst>
        </pc:spChg>
        <pc:spChg chg="mod">
          <ac:chgData name="Andrea Mazzini (Nokia)" userId="f1211406-0d6c-4714-b16e-a1a1af34d4da" providerId="ADAL" clId="{C1751DE8-47A7-41B2-AE01-ADA73D417315}" dt="2024-02-23T13:25:53.010" v="3331" actId="165"/>
          <ac:spMkLst>
            <pc:docMk/>
            <pc:sldMk cId="1893860983" sldId="1825"/>
            <ac:spMk id="1160" creationId="{5BA78405-26DD-A75C-A7F7-A6930AC8D672}"/>
          </ac:spMkLst>
        </pc:spChg>
        <pc:spChg chg="mod">
          <ac:chgData name="Andrea Mazzini (Nokia)" userId="f1211406-0d6c-4714-b16e-a1a1af34d4da" providerId="ADAL" clId="{C1751DE8-47A7-41B2-AE01-ADA73D417315}" dt="2024-02-23T13:25:53.010" v="3331" actId="165"/>
          <ac:spMkLst>
            <pc:docMk/>
            <pc:sldMk cId="1893860983" sldId="1825"/>
            <ac:spMk id="1161" creationId="{54F7D79E-F3EB-1EEF-2D79-237AC2297A1E}"/>
          </ac:spMkLst>
        </pc:spChg>
        <pc:spChg chg="mod">
          <ac:chgData name="Andrea Mazzini (Nokia)" userId="f1211406-0d6c-4714-b16e-a1a1af34d4da" providerId="ADAL" clId="{C1751DE8-47A7-41B2-AE01-ADA73D417315}" dt="2024-02-23T13:25:53.010" v="3331" actId="165"/>
          <ac:spMkLst>
            <pc:docMk/>
            <pc:sldMk cId="1893860983" sldId="1825"/>
            <ac:spMk id="1162" creationId="{F7108755-31C0-D3B8-9520-B664AB18D3AB}"/>
          </ac:spMkLst>
        </pc:spChg>
        <pc:spChg chg="mod">
          <ac:chgData name="Andrea Mazzini (Nokia)" userId="f1211406-0d6c-4714-b16e-a1a1af34d4da" providerId="ADAL" clId="{C1751DE8-47A7-41B2-AE01-ADA73D417315}" dt="2024-02-23T13:25:53.010" v="3331" actId="165"/>
          <ac:spMkLst>
            <pc:docMk/>
            <pc:sldMk cId="1893860983" sldId="1825"/>
            <ac:spMk id="1163" creationId="{37341C43-E6F2-CFCD-3555-978F5AAD4915}"/>
          </ac:spMkLst>
        </pc:spChg>
        <pc:spChg chg="mod">
          <ac:chgData name="Andrea Mazzini (Nokia)" userId="f1211406-0d6c-4714-b16e-a1a1af34d4da" providerId="ADAL" clId="{C1751DE8-47A7-41B2-AE01-ADA73D417315}" dt="2024-02-23T13:25:53.010" v="3331" actId="165"/>
          <ac:spMkLst>
            <pc:docMk/>
            <pc:sldMk cId="1893860983" sldId="1825"/>
            <ac:spMk id="1164" creationId="{FE555109-5338-5C09-75C4-BEC94CFDE523}"/>
          </ac:spMkLst>
        </pc:spChg>
        <pc:spChg chg="mod">
          <ac:chgData name="Andrea Mazzini (Nokia)" userId="f1211406-0d6c-4714-b16e-a1a1af34d4da" providerId="ADAL" clId="{C1751DE8-47A7-41B2-AE01-ADA73D417315}" dt="2024-02-23T13:25:53.010" v="3331" actId="165"/>
          <ac:spMkLst>
            <pc:docMk/>
            <pc:sldMk cId="1893860983" sldId="1825"/>
            <ac:spMk id="1165" creationId="{0AB48452-77D2-DE58-062D-FF45DB28FA6B}"/>
          </ac:spMkLst>
        </pc:spChg>
        <pc:spChg chg="mod">
          <ac:chgData name="Andrea Mazzini (Nokia)" userId="f1211406-0d6c-4714-b16e-a1a1af34d4da" providerId="ADAL" clId="{C1751DE8-47A7-41B2-AE01-ADA73D417315}" dt="2024-02-23T13:25:53.010" v="3331" actId="165"/>
          <ac:spMkLst>
            <pc:docMk/>
            <pc:sldMk cId="1893860983" sldId="1825"/>
            <ac:spMk id="1166" creationId="{201BAAEC-F09F-A7A5-C90C-0BDD39F204B5}"/>
          </ac:spMkLst>
        </pc:spChg>
        <pc:spChg chg="mod">
          <ac:chgData name="Andrea Mazzini (Nokia)" userId="f1211406-0d6c-4714-b16e-a1a1af34d4da" providerId="ADAL" clId="{C1751DE8-47A7-41B2-AE01-ADA73D417315}" dt="2024-02-23T13:25:53.010" v="3331" actId="165"/>
          <ac:spMkLst>
            <pc:docMk/>
            <pc:sldMk cId="1893860983" sldId="1825"/>
            <ac:spMk id="1167" creationId="{EE4C8D87-23C0-EDBC-DC1E-11B934678A47}"/>
          </ac:spMkLst>
        </pc:spChg>
        <pc:spChg chg="mod">
          <ac:chgData name="Andrea Mazzini (Nokia)" userId="f1211406-0d6c-4714-b16e-a1a1af34d4da" providerId="ADAL" clId="{C1751DE8-47A7-41B2-AE01-ADA73D417315}" dt="2024-02-23T13:25:53.010" v="3331" actId="165"/>
          <ac:spMkLst>
            <pc:docMk/>
            <pc:sldMk cId="1893860983" sldId="1825"/>
            <ac:spMk id="1168" creationId="{A981350D-5718-F766-19B3-EF2BD6642D5A}"/>
          </ac:spMkLst>
        </pc:spChg>
        <pc:spChg chg="mod">
          <ac:chgData name="Andrea Mazzini (Nokia)" userId="f1211406-0d6c-4714-b16e-a1a1af34d4da" providerId="ADAL" clId="{C1751DE8-47A7-41B2-AE01-ADA73D417315}" dt="2024-02-23T13:25:53.010" v="3331" actId="165"/>
          <ac:spMkLst>
            <pc:docMk/>
            <pc:sldMk cId="1893860983" sldId="1825"/>
            <ac:spMk id="1169" creationId="{E9A5B0E3-6B5F-9DFD-2D49-8A696AAED258}"/>
          </ac:spMkLst>
        </pc:spChg>
        <pc:spChg chg="mod">
          <ac:chgData name="Andrea Mazzini (Nokia)" userId="f1211406-0d6c-4714-b16e-a1a1af34d4da" providerId="ADAL" clId="{C1751DE8-47A7-41B2-AE01-ADA73D417315}" dt="2024-02-23T13:25:53.010" v="3331" actId="165"/>
          <ac:spMkLst>
            <pc:docMk/>
            <pc:sldMk cId="1893860983" sldId="1825"/>
            <ac:spMk id="1171" creationId="{A8BE15D0-C5A5-88E6-EABB-E24FB3F81D36}"/>
          </ac:spMkLst>
        </pc:spChg>
        <pc:spChg chg="mod">
          <ac:chgData name="Andrea Mazzini (Nokia)" userId="f1211406-0d6c-4714-b16e-a1a1af34d4da" providerId="ADAL" clId="{C1751DE8-47A7-41B2-AE01-ADA73D417315}" dt="2024-02-23T13:25:53.010" v="3331" actId="165"/>
          <ac:spMkLst>
            <pc:docMk/>
            <pc:sldMk cId="1893860983" sldId="1825"/>
            <ac:spMk id="1176" creationId="{2CF2B730-A5E5-72A0-E749-5870A9BADAB7}"/>
          </ac:spMkLst>
        </pc:spChg>
        <pc:spChg chg="mod">
          <ac:chgData name="Andrea Mazzini (Nokia)" userId="f1211406-0d6c-4714-b16e-a1a1af34d4da" providerId="ADAL" clId="{C1751DE8-47A7-41B2-AE01-ADA73D417315}" dt="2024-02-23T13:25:53.010" v="3331" actId="165"/>
          <ac:spMkLst>
            <pc:docMk/>
            <pc:sldMk cId="1893860983" sldId="1825"/>
            <ac:spMk id="1178" creationId="{AFAEFF80-D90C-D092-E7F4-DA2CF43EEFC6}"/>
          </ac:spMkLst>
        </pc:spChg>
        <pc:spChg chg="mod">
          <ac:chgData name="Andrea Mazzini (Nokia)" userId="f1211406-0d6c-4714-b16e-a1a1af34d4da" providerId="ADAL" clId="{C1751DE8-47A7-41B2-AE01-ADA73D417315}" dt="2024-02-23T13:25:53.010" v="3331" actId="165"/>
          <ac:spMkLst>
            <pc:docMk/>
            <pc:sldMk cId="1893860983" sldId="1825"/>
            <ac:spMk id="1183" creationId="{C96E93A1-C5A5-3641-A5A2-3E7445D400AB}"/>
          </ac:spMkLst>
        </pc:spChg>
        <pc:spChg chg="mod">
          <ac:chgData name="Andrea Mazzini (Nokia)" userId="f1211406-0d6c-4714-b16e-a1a1af34d4da" providerId="ADAL" clId="{C1751DE8-47A7-41B2-AE01-ADA73D417315}" dt="2024-02-23T13:25:53.010" v="3331" actId="165"/>
          <ac:spMkLst>
            <pc:docMk/>
            <pc:sldMk cId="1893860983" sldId="1825"/>
            <ac:spMk id="1184" creationId="{6377519B-361F-12BD-D210-81EED5D72116}"/>
          </ac:spMkLst>
        </pc:spChg>
        <pc:spChg chg="mod">
          <ac:chgData name="Andrea Mazzini (Nokia)" userId="f1211406-0d6c-4714-b16e-a1a1af34d4da" providerId="ADAL" clId="{C1751DE8-47A7-41B2-AE01-ADA73D417315}" dt="2024-02-23T13:25:53.010" v="3331" actId="165"/>
          <ac:spMkLst>
            <pc:docMk/>
            <pc:sldMk cId="1893860983" sldId="1825"/>
            <ac:spMk id="1185" creationId="{320710D7-5EE5-B925-6463-2CE77A7E0140}"/>
          </ac:spMkLst>
        </pc:spChg>
        <pc:spChg chg="mod">
          <ac:chgData name="Andrea Mazzini (Nokia)" userId="f1211406-0d6c-4714-b16e-a1a1af34d4da" providerId="ADAL" clId="{C1751DE8-47A7-41B2-AE01-ADA73D417315}" dt="2024-02-23T13:25:53.010" v="3331" actId="165"/>
          <ac:spMkLst>
            <pc:docMk/>
            <pc:sldMk cId="1893860983" sldId="1825"/>
            <ac:spMk id="1186" creationId="{43F548CF-D753-D719-EC5A-9C315CBA68F6}"/>
          </ac:spMkLst>
        </pc:spChg>
        <pc:spChg chg="mod">
          <ac:chgData name="Andrea Mazzini (Nokia)" userId="f1211406-0d6c-4714-b16e-a1a1af34d4da" providerId="ADAL" clId="{C1751DE8-47A7-41B2-AE01-ADA73D417315}" dt="2024-02-23T13:25:53.010" v="3331" actId="165"/>
          <ac:spMkLst>
            <pc:docMk/>
            <pc:sldMk cId="1893860983" sldId="1825"/>
            <ac:spMk id="1187" creationId="{C63FF9DD-C880-A9B8-BD67-9F002D2A69EC}"/>
          </ac:spMkLst>
        </pc:spChg>
        <pc:spChg chg="mod">
          <ac:chgData name="Andrea Mazzini (Nokia)" userId="f1211406-0d6c-4714-b16e-a1a1af34d4da" providerId="ADAL" clId="{C1751DE8-47A7-41B2-AE01-ADA73D417315}" dt="2024-02-23T13:25:53.010" v="3331" actId="165"/>
          <ac:spMkLst>
            <pc:docMk/>
            <pc:sldMk cId="1893860983" sldId="1825"/>
            <ac:spMk id="1188" creationId="{292B323D-1964-4541-3359-4D68B8D3ACD1}"/>
          </ac:spMkLst>
        </pc:spChg>
        <pc:spChg chg="mod">
          <ac:chgData name="Andrea Mazzini (Nokia)" userId="f1211406-0d6c-4714-b16e-a1a1af34d4da" providerId="ADAL" clId="{C1751DE8-47A7-41B2-AE01-ADA73D417315}" dt="2024-02-23T13:25:53.010" v="3331" actId="165"/>
          <ac:spMkLst>
            <pc:docMk/>
            <pc:sldMk cId="1893860983" sldId="1825"/>
            <ac:spMk id="1189" creationId="{15599F92-BAF0-E6D9-069C-E877E86CE5A6}"/>
          </ac:spMkLst>
        </pc:spChg>
        <pc:spChg chg="mod">
          <ac:chgData name="Andrea Mazzini (Nokia)" userId="f1211406-0d6c-4714-b16e-a1a1af34d4da" providerId="ADAL" clId="{C1751DE8-47A7-41B2-AE01-ADA73D417315}" dt="2024-02-23T13:25:53.010" v="3331" actId="165"/>
          <ac:spMkLst>
            <pc:docMk/>
            <pc:sldMk cId="1893860983" sldId="1825"/>
            <ac:spMk id="1191" creationId="{F0735B3D-F82C-E369-5A83-CC58EFACA06F}"/>
          </ac:spMkLst>
        </pc:spChg>
        <pc:spChg chg="mod">
          <ac:chgData name="Andrea Mazzini (Nokia)" userId="f1211406-0d6c-4714-b16e-a1a1af34d4da" providerId="ADAL" clId="{C1751DE8-47A7-41B2-AE01-ADA73D417315}" dt="2024-02-23T13:25:53.010" v="3331" actId="165"/>
          <ac:spMkLst>
            <pc:docMk/>
            <pc:sldMk cId="1893860983" sldId="1825"/>
            <ac:spMk id="1196" creationId="{17B81D86-C104-315E-4BB8-D01C98F24C6A}"/>
          </ac:spMkLst>
        </pc:spChg>
        <pc:spChg chg="mod">
          <ac:chgData name="Andrea Mazzini (Nokia)" userId="f1211406-0d6c-4714-b16e-a1a1af34d4da" providerId="ADAL" clId="{C1751DE8-47A7-41B2-AE01-ADA73D417315}" dt="2024-02-23T13:25:53.010" v="3331" actId="165"/>
          <ac:spMkLst>
            <pc:docMk/>
            <pc:sldMk cId="1893860983" sldId="1825"/>
            <ac:spMk id="1197" creationId="{5A188BD3-668D-7FE5-E02A-E819F3BBFFE7}"/>
          </ac:spMkLst>
        </pc:spChg>
        <pc:spChg chg="mod">
          <ac:chgData name="Andrea Mazzini (Nokia)" userId="f1211406-0d6c-4714-b16e-a1a1af34d4da" providerId="ADAL" clId="{C1751DE8-47A7-41B2-AE01-ADA73D417315}" dt="2024-02-23T13:25:53.010" v="3331" actId="165"/>
          <ac:spMkLst>
            <pc:docMk/>
            <pc:sldMk cId="1893860983" sldId="1825"/>
            <ac:spMk id="1198" creationId="{331DB573-C02E-2A87-9A5A-62A404D80968}"/>
          </ac:spMkLst>
        </pc:spChg>
        <pc:spChg chg="mod">
          <ac:chgData name="Andrea Mazzini (Nokia)" userId="f1211406-0d6c-4714-b16e-a1a1af34d4da" providerId="ADAL" clId="{C1751DE8-47A7-41B2-AE01-ADA73D417315}" dt="2024-02-23T13:25:53.010" v="3331" actId="165"/>
          <ac:spMkLst>
            <pc:docMk/>
            <pc:sldMk cId="1893860983" sldId="1825"/>
            <ac:spMk id="1199" creationId="{1DE76CDE-1A53-0692-B729-2F26A0F4C574}"/>
          </ac:spMkLst>
        </pc:spChg>
        <pc:spChg chg="mod">
          <ac:chgData name="Andrea Mazzini (Nokia)" userId="f1211406-0d6c-4714-b16e-a1a1af34d4da" providerId="ADAL" clId="{C1751DE8-47A7-41B2-AE01-ADA73D417315}" dt="2024-02-23T13:25:53.010" v="3331" actId="165"/>
          <ac:spMkLst>
            <pc:docMk/>
            <pc:sldMk cId="1893860983" sldId="1825"/>
            <ac:spMk id="1201" creationId="{8CA4BE3E-33C2-0F2E-45CC-91A265474E67}"/>
          </ac:spMkLst>
        </pc:spChg>
        <pc:spChg chg="mod">
          <ac:chgData name="Andrea Mazzini (Nokia)" userId="f1211406-0d6c-4714-b16e-a1a1af34d4da" providerId="ADAL" clId="{C1751DE8-47A7-41B2-AE01-ADA73D417315}" dt="2024-02-23T13:25:53.010" v="3331" actId="165"/>
          <ac:spMkLst>
            <pc:docMk/>
            <pc:sldMk cId="1893860983" sldId="1825"/>
            <ac:spMk id="1246" creationId="{CABAAC52-1127-F6FE-550A-908E28E30736}"/>
          </ac:spMkLst>
        </pc:spChg>
        <pc:spChg chg="mod">
          <ac:chgData name="Andrea Mazzini (Nokia)" userId="f1211406-0d6c-4714-b16e-a1a1af34d4da" providerId="ADAL" clId="{C1751DE8-47A7-41B2-AE01-ADA73D417315}" dt="2024-02-23T13:25:53.010" v="3331" actId="165"/>
          <ac:spMkLst>
            <pc:docMk/>
            <pc:sldMk cId="1893860983" sldId="1825"/>
            <ac:spMk id="1248" creationId="{DEF4ADF1-B507-B9B3-2986-8EA53F96C1FA}"/>
          </ac:spMkLst>
        </pc:spChg>
        <pc:spChg chg="mod">
          <ac:chgData name="Andrea Mazzini (Nokia)" userId="f1211406-0d6c-4714-b16e-a1a1af34d4da" providerId="ADAL" clId="{C1751DE8-47A7-41B2-AE01-ADA73D417315}" dt="2024-02-23T13:25:53.010" v="3331" actId="165"/>
          <ac:spMkLst>
            <pc:docMk/>
            <pc:sldMk cId="1893860983" sldId="1825"/>
            <ac:spMk id="1253" creationId="{D0D35417-031C-E8DF-A68C-0DE094EC2DDA}"/>
          </ac:spMkLst>
        </pc:spChg>
        <pc:spChg chg="mod">
          <ac:chgData name="Andrea Mazzini (Nokia)" userId="f1211406-0d6c-4714-b16e-a1a1af34d4da" providerId="ADAL" clId="{C1751DE8-47A7-41B2-AE01-ADA73D417315}" dt="2024-02-23T13:25:53.010" v="3331" actId="165"/>
          <ac:spMkLst>
            <pc:docMk/>
            <pc:sldMk cId="1893860983" sldId="1825"/>
            <ac:spMk id="1255" creationId="{A5807F54-B0DD-08BF-A67A-0FE08728F540}"/>
          </ac:spMkLst>
        </pc:spChg>
        <pc:spChg chg="mod">
          <ac:chgData name="Andrea Mazzini (Nokia)" userId="f1211406-0d6c-4714-b16e-a1a1af34d4da" providerId="ADAL" clId="{C1751DE8-47A7-41B2-AE01-ADA73D417315}" dt="2024-02-23T13:25:53.010" v="3331" actId="165"/>
          <ac:spMkLst>
            <pc:docMk/>
            <pc:sldMk cId="1893860983" sldId="1825"/>
            <ac:spMk id="1260" creationId="{23E29D0B-F748-EEDA-476B-8D9FFCD5B6CD}"/>
          </ac:spMkLst>
        </pc:spChg>
        <pc:spChg chg="mod">
          <ac:chgData name="Andrea Mazzini (Nokia)" userId="f1211406-0d6c-4714-b16e-a1a1af34d4da" providerId="ADAL" clId="{C1751DE8-47A7-41B2-AE01-ADA73D417315}" dt="2024-02-23T13:25:53.010" v="3331" actId="165"/>
          <ac:spMkLst>
            <pc:docMk/>
            <pc:sldMk cId="1893860983" sldId="1825"/>
            <ac:spMk id="1261" creationId="{F6864FA4-3B18-7F92-7A28-3A14399E1EE0}"/>
          </ac:spMkLst>
        </pc:spChg>
        <pc:spChg chg="mod">
          <ac:chgData name="Andrea Mazzini (Nokia)" userId="f1211406-0d6c-4714-b16e-a1a1af34d4da" providerId="ADAL" clId="{C1751DE8-47A7-41B2-AE01-ADA73D417315}" dt="2024-02-23T13:25:53.010" v="3331" actId="165"/>
          <ac:spMkLst>
            <pc:docMk/>
            <pc:sldMk cId="1893860983" sldId="1825"/>
            <ac:spMk id="1262" creationId="{D0E40B48-6289-77D2-4328-431F202ED1BB}"/>
          </ac:spMkLst>
        </pc:spChg>
        <pc:spChg chg="mod">
          <ac:chgData name="Andrea Mazzini (Nokia)" userId="f1211406-0d6c-4714-b16e-a1a1af34d4da" providerId="ADAL" clId="{C1751DE8-47A7-41B2-AE01-ADA73D417315}" dt="2024-02-23T13:25:53.010" v="3331" actId="165"/>
          <ac:spMkLst>
            <pc:docMk/>
            <pc:sldMk cId="1893860983" sldId="1825"/>
            <ac:spMk id="1263" creationId="{58C9BBE5-14DA-EE73-8675-B908B684EFFD}"/>
          </ac:spMkLst>
        </pc:spChg>
        <pc:spChg chg="mod">
          <ac:chgData name="Andrea Mazzini (Nokia)" userId="f1211406-0d6c-4714-b16e-a1a1af34d4da" providerId="ADAL" clId="{C1751DE8-47A7-41B2-AE01-ADA73D417315}" dt="2024-02-23T13:25:53.010" v="3331" actId="165"/>
          <ac:spMkLst>
            <pc:docMk/>
            <pc:sldMk cId="1893860983" sldId="1825"/>
            <ac:spMk id="1265" creationId="{36CE2AB3-1EC3-0809-1F4A-D34C029190BB}"/>
          </ac:spMkLst>
        </pc:spChg>
        <pc:spChg chg="mod">
          <ac:chgData name="Andrea Mazzini (Nokia)" userId="f1211406-0d6c-4714-b16e-a1a1af34d4da" providerId="ADAL" clId="{C1751DE8-47A7-41B2-AE01-ADA73D417315}" dt="2024-02-23T13:25:53.010" v="3331" actId="165"/>
          <ac:spMkLst>
            <pc:docMk/>
            <pc:sldMk cId="1893860983" sldId="1825"/>
            <ac:spMk id="1270" creationId="{47CEA03A-9F2C-357D-CA8A-48143493A422}"/>
          </ac:spMkLst>
        </pc:spChg>
        <pc:spChg chg="mod">
          <ac:chgData name="Andrea Mazzini (Nokia)" userId="f1211406-0d6c-4714-b16e-a1a1af34d4da" providerId="ADAL" clId="{C1751DE8-47A7-41B2-AE01-ADA73D417315}" dt="2024-02-23T13:25:53.010" v="3331" actId="165"/>
          <ac:spMkLst>
            <pc:docMk/>
            <pc:sldMk cId="1893860983" sldId="1825"/>
            <ac:spMk id="1271" creationId="{F99477EF-6BBD-7172-515E-204BACC594E3}"/>
          </ac:spMkLst>
        </pc:spChg>
        <pc:spChg chg="mod">
          <ac:chgData name="Andrea Mazzini (Nokia)" userId="f1211406-0d6c-4714-b16e-a1a1af34d4da" providerId="ADAL" clId="{C1751DE8-47A7-41B2-AE01-ADA73D417315}" dt="2024-02-23T13:25:53.010" v="3331" actId="165"/>
          <ac:spMkLst>
            <pc:docMk/>
            <pc:sldMk cId="1893860983" sldId="1825"/>
            <ac:spMk id="1272" creationId="{258A10FB-2737-5D74-D473-223F359044BE}"/>
          </ac:spMkLst>
        </pc:spChg>
        <pc:spChg chg="mod">
          <ac:chgData name="Andrea Mazzini (Nokia)" userId="f1211406-0d6c-4714-b16e-a1a1af34d4da" providerId="ADAL" clId="{C1751DE8-47A7-41B2-AE01-ADA73D417315}" dt="2024-02-23T13:25:53.010" v="3331" actId="165"/>
          <ac:spMkLst>
            <pc:docMk/>
            <pc:sldMk cId="1893860983" sldId="1825"/>
            <ac:spMk id="1273" creationId="{61D5FA20-806F-A6F7-BC03-2622C43DE04D}"/>
          </ac:spMkLst>
        </pc:spChg>
        <pc:spChg chg="mod">
          <ac:chgData name="Andrea Mazzini (Nokia)" userId="f1211406-0d6c-4714-b16e-a1a1af34d4da" providerId="ADAL" clId="{C1751DE8-47A7-41B2-AE01-ADA73D417315}" dt="2024-02-23T13:25:53.010" v="3331" actId="165"/>
          <ac:spMkLst>
            <pc:docMk/>
            <pc:sldMk cId="1893860983" sldId="1825"/>
            <ac:spMk id="1274" creationId="{666BEE97-2CDB-57B7-AD49-FBC3A0C873F6}"/>
          </ac:spMkLst>
        </pc:spChg>
        <pc:spChg chg="mod">
          <ac:chgData name="Andrea Mazzini (Nokia)" userId="f1211406-0d6c-4714-b16e-a1a1af34d4da" providerId="ADAL" clId="{C1751DE8-47A7-41B2-AE01-ADA73D417315}" dt="2024-02-23T13:25:53.010" v="3331" actId="165"/>
          <ac:spMkLst>
            <pc:docMk/>
            <pc:sldMk cId="1893860983" sldId="1825"/>
            <ac:spMk id="1275" creationId="{006B1383-B7D5-B25C-CFB9-A79DFCE27B47}"/>
          </ac:spMkLst>
        </pc:spChg>
        <pc:spChg chg="mod">
          <ac:chgData name="Andrea Mazzini (Nokia)" userId="f1211406-0d6c-4714-b16e-a1a1af34d4da" providerId="ADAL" clId="{C1751DE8-47A7-41B2-AE01-ADA73D417315}" dt="2024-02-23T13:25:53.010" v="3331" actId="165"/>
          <ac:spMkLst>
            <pc:docMk/>
            <pc:sldMk cId="1893860983" sldId="1825"/>
            <ac:spMk id="1276" creationId="{43EC7108-7692-475F-EB43-75E474DB4B12}"/>
          </ac:spMkLst>
        </pc:spChg>
        <pc:spChg chg="mod">
          <ac:chgData name="Andrea Mazzini (Nokia)" userId="f1211406-0d6c-4714-b16e-a1a1af34d4da" providerId="ADAL" clId="{C1751DE8-47A7-41B2-AE01-ADA73D417315}" dt="2024-02-23T13:25:53.010" v="3331" actId="165"/>
          <ac:spMkLst>
            <pc:docMk/>
            <pc:sldMk cId="1893860983" sldId="1825"/>
            <ac:spMk id="1277" creationId="{05272B1B-D1D6-65BE-BDD4-B29DE6C78E80}"/>
          </ac:spMkLst>
        </pc:spChg>
        <pc:spChg chg="mod">
          <ac:chgData name="Andrea Mazzini (Nokia)" userId="f1211406-0d6c-4714-b16e-a1a1af34d4da" providerId="ADAL" clId="{C1751DE8-47A7-41B2-AE01-ADA73D417315}" dt="2024-02-23T13:25:53.010" v="3331" actId="165"/>
          <ac:spMkLst>
            <pc:docMk/>
            <pc:sldMk cId="1893860983" sldId="1825"/>
            <ac:spMk id="1278" creationId="{E9C23993-3A03-3FA7-C9EE-F9046ABD5F82}"/>
          </ac:spMkLst>
        </pc:spChg>
        <pc:spChg chg="mod">
          <ac:chgData name="Andrea Mazzini (Nokia)" userId="f1211406-0d6c-4714-b16e-a1a1af34d4da" providerId="ADAL" clId="{C1751DE8-47A7-41B2-AE01-ADA73D417315}" dt="2024-02-23T13:25:53.010" v="3331" actId="165"/>
          <ac:spMkLst>
            <pc:docMk/>
            <pc:sldMk cId="1893860983" sldId="1825"/>
            <ac:spMk id="1279" creationId="{74A66E48-241E-6822-FA38-07521B932EAE}"/>
          </ac:spMkLst>
        </pc:spChg>
        <pc:spChg chg="mod">
          <ac:chgData name="Andrea Mazzini (Nokia)" userId="f1211406-0d6c-4714-b16e-a1a1af34d4da" providerId="ADAL" clId="{C1751DE8-47A7-41B2-AE01-ADA73D417315}" dt="2024-02-23T13:25:53.010" v="3331" actId="165"/>
          <ac:spMkLst>
            <pc:docMk/>
            <pc:sldMk cId="1893860983" sldId="1825"/>
            <ac:spMk id="1280" creationId="{914AD552-4786-F421-B5CB-B0426807F1D4}"/>
          </ac:spMkLst>
        </pc:spChg>
        <pc:spChg chg="mod">
          <ac:chgData name="Andrea Mazzini (Nokia)" userId="f1211406-0d6c-4714-b16e-a1a1af34d4da" providerId="ADAL" clId="{C1751DE8-47A7-41B2-AE01-ADA73D417315}" dt="2024-02-23T13:25:53.010" v="3331" actId="165"/>
          <ac:spMkLst>
            <pc:docMk/>
            <pc:sldMk cId="1893860983" sldId="1825"/>
            <ac:spMk id="1281" creationId="{9FDF2CF2-556A-41F1-BB55-C907EEF58EE3}"/>
          </ac:spMkLst>
        </pc:spChg>
        <pc:spChg chg="mod">
          <ac:chgData name="Andrea Mazzini (Nokia)" userId="f1211406-0d6c-4714-b16e-a1a1af34d4da" providerId="ADAL" clId="{C1751DE8-47A7-41B2-AE01-ADA73D417315}" dt="2024-02-23T13:25:53.010" v="3331" actId="165"/>
          <ac:spMkLst>
            <pc:docMk/>
            <pc:sldMk cId="1893860983" sldId="1825"/>
            <ac:spMk id="1282" creationId="{DF32894B-54B6-96FD-E458-816D529DC7C9}"/>
          </ac:spMkLst>
        </pc:spChg>
        <pc:spChg chg="mod">
          <ac:chgData name="Andrea Mazzini (Nokia)" userId="f1211406-0d6c-4714-b16e-a1a1af34d4da" providerId="ADAL" clId="{C1751DE8-47A7-41B2-AE01-ADA73D417315}" dt="2024-02-23T13:25:53.010" v="3331" actId="165"/>
          <ac:spMkLst>
            <pc:docMk/>
            <pc:sldMk cId="1893860983" sldId="1825"/>
            <ac:spMk id="1284" creationId="{35CBB3D8-B0CC-DD03-15E4-D435497E1461}"/>
          </ac:spMkLst>
        </pc:spChg>
        <pc:spChg chg="mod">
          <ac:chgData name="Andrea Mazzini (Nokia)" userId="f1211406-0d6c-4714-b16e-a1a1af34d4da" providerId="ADAL" clId="{C1751DE8-47A7-41B2-AE01-ADA73D417315}" dt="2024-02-23T13:25:53.010" v="3331" actId="165"/>
          <ac:spMkLst>
            <pc:docMk/>
            <pc:sldMk cId="1893860983" sldId="1825"/>
            <ac:spMk id="1289" creationId="{179B9B11-73A3-FC4F-CE70-1D51572520EA}"/>
          </ac:spMkLst>
        </pc:spChg>
        <pc:spChg chg="mod">
          <ac:chgData name="Andrea Mazzini (Nokia)" userId="f1211406-0d6c-4714-b16e-a1a1af34d4da" providerId="ADAL" clId="{C1751DE8-47A7-41B2-AE01-ADA73D417315}" dt="2024-02-23T13:25:53.010" v="3331" actId="165"/>
          <ac:spMkLst>
            <pc:docMk/>
            <pc:sldMk cId="1893860983" sldId="1825"/>
            <ac:spMk id="1291" creationId="{15888B5A-7C6C-33F1-5872-DEE242315DD9}"/>
          </ac:spMkLst>
        </pc:spChg>
        <pc:spChg chg="mod">
          <ac:chgData name="Andrea Mazzini (Nokia)" userId="f1211406-0d6c-4714-b16e-a1a1af34d4da" providerId="ADAL" clId="{C1751DE8-47A7-41B2-AE01-ADA73D417315}" dt="2024-02-23T13:25:53.010" v="3331" actId="165"/>
          <ac:spMkLst>
            <pc:docMk/>
            <pc:sldMk cId="1893860983" sldId="1825"/>
            <ac:spMk id="1296" creationId="{82C51595-8E80-3958-CACE-4B033FC4AB63}"/>
          </ac:spMkLst>
        </pc:spChg>
        <pc:spChg chg="mod">
          <ac:chgData name="Andrea Mazzini (Nokia)" userId="f1211406-0d6c-4714-b16e-a1a1af34d4da" providerId="ADAL" clId="{C1751DE8-47A7-41B2-AE01-ADA73D417315}" dt="2024-02-23T13:25:53.010" v="3331" actId="165"/>
          <ac:spMkLst>
            <pc:docMk/>
            <pc:sldMk cId="1893860983" sldId="1825"/>
            <ac:spMk id="1297" creationId="{08740968-022B-7B10-A848-8C35D20BB9A4}"/>
          </ac:spMkLst>
        </pc:spChg>
        <pc:spChg chg="mod">
          <ac:chgData name="Andrea Mazzini (Nokia)" userId="f1211406-0d6c-4714-b16e-a1a1af34d4da" providerId="ADAL" clId="{C1751DE8-47A7-41B2-AE01-ADA73D417315}" dt="2024-02-23T13:25:53.010" v="3331" actId="165"/>
          <ac:spMkLst>
            <pc:docMk/>
            <pc:sldMk cId="1893860983" sldId="1825"/>
            <ac:spMk id="1298" creationId="{88F947FA-D7C1-5D1B-CE2E-5004A1247FC4}"/>
          </ac:spMkLst>
        </pc:spChg>
        <pc:spChg chg="mod">
          <ac:chgData name="Andrea Mazzini (Nokia)" userId="f1211406-0d6c-4714-b16e-a1a1af34d4da" providerId="ADAL" clId="{C1751DE8-47A7-41B2-AE01-ADA73D417315}" dt="2024-02-23T13:25:53.010" v="3331" actId="165"/>
          <ac:spMkLst>
            <pc:docMk/>
            <pc:sldMk cId="1893860983" sldId="1825"/>
            <ac:spMk id="1299" creationId="{3C25A83B-774A-DC9A-0B5D-A7A5356BF90A}"/>
          </ac:spMkLst>
        </pc:spChg>
        <pc:spChg chg="mod">
          <ac:chgData name="Andrea Mazzini (Nokia)" userId="f1211406-0d6c-4714-b16e-a1a1af34d4da" providerId="ADAL" clId="{C1751DE8-47A7-41B2-AE01-ADA73D417315}" dt="2024-02-23T13:25:53.010" v="3331" actId="165"/>
          <ac:spMkLst>
            <pc:docMk/>
            <pc:sldMk cId="1893860983" sldId="1825"/>
            <ac:spMk id="1301" creationId="{06304308-546B-1DEF-0035-B632E0068BB4}"/>
          </ac:spMkLst>
        </pc:spChg>
        <pc:spChg chg="add mod">
          <ac:chgData name="Andrea Mazzini (Nokia)" userId="f1211406-0d6c-4714-b16e-a1a1af34d4da" providerId="ADAL" clId="{C1751DE8-47A7-41B2-AE01-ADA73D417315}" dt="2024-02-23T13:32:14.626" v="3423" actId="1038"/>
          <ac:spMkLst>
            <pc:docMk/>
            <pc:sldMk cId="1893860983" sldId="1825"/>
            <ac:spMk id="1310" creationId="{CD6B0B08-C1B1-36BE-CDF1-B0978E121E64}"/>
          </ac:spMkLst>
        </pc:spChg>
        <pc:spChg chg="add mod">
          <ac:chgData name="Andrea Mazzini (Nokia)" userId="f1211406-0d6c-4714-b16e-a1a1af34d4da" providerId="ADAL" clId="{C1751DE8-47A7-41B2-AE01-ADA73D417315}" dt="2024-02-23T13:33:22.728" v="3441" actId="1036"/>
          <ac:spMkLst>
            <pc:docMk/>
            <pc:sldMk cId="1893860983" sldId="1825"/>
            <ac:spMk id="1313" creationId="{5DE9FD31-0C18-7727-2FF7-7E5B3F94E9F9}"/>
          </ac:spMkLst>
        </pc:spChg>
        <pc:spChg chg="add mod">
          <ac:chgData name="Andrea Mazzini (Nokia)" userId="f1211406-0d6c-4714-b16e-a1a1af34d4da" providerId="ADAL" clId="{C1751DE8-47A7-41B2-AE01-ADA73D417315}" dt="2024-02-23T13:33:22.728" v="3441" actId="1036"/>
          <ac:spMkLst>
            <pc:docMk/>
            <pc:sldMk cId="1893860983" sldId="1825"/>
            <ac:spMk id="1314" creationId="{F55B4F97-0E1F-3550-F1AD-F03412C626E6}"/>
          </ac:spMkLst>
        </pc:spChg>
        <pc:spChg chg="add mod">
          <ac:chgData name="Andrea Mazzini (Nokia)" userId="f1211406-0d6c-4714-b16e-a1a1af34d4da" providerId="ADAL" clId="{C1751DE8-47A7-41B2-AE01-ADA73D417315}" dt="2024-02-23T13:33:48.514" v="3448" actId="1036"/>
          <ac:spMkLst>
            <pc:docMk/>
            <pc:sldMk cId="1893860983" sldId="1825"/>
            <ac:spMk id="1315" creationId="{D050DB0B-1C04-BBC8-90E3-3F2FA2CC4395}"/>
          </ac:spMkLst>
        </pc:spChg>
        <pc:spChg chg="add mod">
          <ac:chgData name="Andrea Mazzini (Nokia)" userId="f1211406-0d6c-4714-b16e-a1a1af34d4da" providerId="ADAL" clId="{C1751DE8-47A7-41B2-AE01-ADA73D417315}" dt="2024-02-23T13:33:37.385" v="3445" actId="1035"/>
          <ac:spMkLst>
            <pc:docMk/>
            <pc:sldMk cId="1893860983" sldId="1825"/>
            <ac:spMk id="1316" creationId="{B7E43B35-310F-1FAE-1000-BA2947B54B17}"/>
          </ac:spMkLst>
        </pc:spChg>
        <pc:spChg chg="add mod">
          <ac:chgData name="Andrea Mazzini (Nokia)" userId="f1211406-0d6c-4714-b16e-a1a1af34d4da" providerId="ADAL" clId="{C1751DE8-47A7-41B2-AE01-ADA73D417315}" dt="2024-02-23T13:33:22.728" v="3441" actId="1036"/>
          <ac:spMkLst>
            <pc:docMk/>
            <pc:sldMk cId="1893860983" sldId="1825"/>
            <ac:spMk id="1317" creationId="{D2CFCD94-D7AA-5A49-EDEA-AA1886D6111B}"/>
          </ac:spMkLst>
        </pc:spChg>
        <pc:spChg chg="add mod">
          <ac:chgData name="Andrea Mazzini (Nokia)" userId="f1211406-0d6c-4714-b16e-a1a1af34d4da" providerId="ADAL" clId="{C1751DE8-47A7-41B2-AE01-ADA73D417315}" dt="2024-02-23T13:33:22.728" v="3441" actId="1036"/>
          <ac:spMkLst>
            <pc:docMk/>
            <pc:sldMk cId="1893860983" sldId="1825"/>
            <ac:spMk id="1318" creationId="{728EF7A6-6FA9-49FB-1EFB-EDFDC4EE3A0B}"/>
          </ac:spMkLst>
        </pc:spChg>
        <pc:spChg chg="add mod">
          <ac:chgData name="Andrea Mazzini (Nokia)" userId="f1211406-0d6c-4714-b16e-a1a1af34d4da" providerId="ADAL" clId="{C1751DE8-47A7-41B2-AE01-ADA73D417315}" dt="2024-02-23T13:33:22.728" v="3441" actId="1036"/>
          <ac:spMkLst>
            <pc:docMk/>
            <pc:sldMk cId="1893860983" sldId="1825"/>
            <ac:spMk id="1319" creationId="{6D68F560-F054-07C4-0328-6B466BC59FF2}"/>
          </ac:spMkLst>
        </pc:spChg>
        <pc:spChg chg="add del mod">
          <ac:chgData name="Andrea Mazzini (Nokia)" userId="f1211406-0d6c-4714-b16e-a1a1af34d4da" providerId="ADAL" clId="{C1751DE8-47A7-41B2-AE01-ADA73D417315}" dt="2024-02-23T13:31:32.122" v="3389" actId="478"/>
          <ac:spMkLst>
            <pc:docMk/>
            <pc:sldMk cId="1893860983" sldId="1825"/>
            <ac:spMk id="1320" creationId="{FEA42F3D-1B8D-D78A-0B0B-E5047C63E020}"/>
          </ac:spMkLst>
        </pc:spChg>
        <pc:spChg chg="add del mod">
          <ac:chgData name="Andrea Mazzini (Nokia)" userId="f1211406-0d6c-4714-b16e-a1a1af34d4da" providerId="ADAL" clId="{C1751DE8-47A7-41B2-AE01-ADA73D417315}" dt="2024-02-23T13:31:32.122" v="3389" actId="478"/>
          <ac:spMkLst>
            <pc:docMk/>
            <pc:sldMk cId="1893860983" sldId="1825"/>
            <ac:spMk id="1321" creationId="{EDEB8B3C-D615-83BA-1C74-2C8E90D066D4}"/>
          </ac:spMkLst>
        </pc:spChg>
        <pc:spChg chg="add del mod">
          <ac:chgData name="Andrea Mazzini (Nokia)" userId="f1211406-0d6c-4714-b16e-a1a1af34d4da" providerId="ADAL" clId="{C1751DE8-47A7-41B2-AE01-ADA73D417315}" dt="2024-02-23T13:31:32.122" v="3389" actId="478"/>
          <ac:spMkLst>
            <pc:docMk/>
            <pc:sldMk cId="1893860983" sldId="1825"/>
            <ac:spMk id="1322" creationId="{503D2ADC-13BC-A834-76C1-2CB3C88B5590}"/>
          </ac:spMkLst>
        </pc:spChg>
        <pc:spChg chg="add del mod">
          <ac:chgData name="Andrea Mazzini (Nokia)" userId="f1211406-0d6c-4714-b16e-a1a1af34d4da" providerId="ADAL" clId="{C1751DE8-47A7-41B2-AE01-ADA73D417315}" dt="2024-02-23T13:31:32.122" v="3389" actId="478"/>
          <ac:spMkLst>
            <pc:docMk/>
            <pc:sldMk cId="1893860983" sldId="1825"/>
            <ac:spMk id="1323" creationId="{896A2F29-F80A-1AA3-05C8-4F3A09FC135B}"/>
          </ac:spMkLst>
        </pc:spChg>
        <pc:spChg chg="add del mod">
          <ac:chgData name="Andrea Mazzini (Nokia)" userId="f1211406-0d6c-4714-b16e-a1a1af34d4da" providerId="ADAL" clId="{C1751DE8-47A7-41B2-AE01-ADA73D417315}" dt="2024-02-23T13:31:32.122" v="3389" actId="478"/>
          <ac:spMkLst>
            <pc:docMk/>
            <pc:sldMk cId="1893860983" sldId="1825"/>
            <ac:spMk id="1329" creationId="{BFAD9162-425D-2903-63E7-E72959E3C1DA}"/>
          </ac:spMkLst>
        </pc:spChg>
        <pc:spChg chg="add del mod">
          <ac:chgData name="Andrea Mazzini (Nokia)" userId="f1211406-0d6c-4714-b16e-a1a1af34d4da" providerId="ADAL" clId="{C1751DE8-47A7-41B2-AE01-ADA73D417315}" dt="2024-02-23T13:31:32.122" v="3389" actId="478"/>
          <ac:spMkLst>
            <pc:docMk/>
            <pc:sldMk cId="1893860983" sldId="1825"/>
            <ac:spMk id="1330" creationId="{568CB041-8946-E490-C025-6203C94EBB65}"/>
          </ac:spMkLst>
        </pc:spChg>
        <pc:spChg chg="add del mod">
          <ac:chgData name="Andrea Mazzini (Nokia)" userId="f1211406-0d6c-4714-b16e-a1a1af34d4da" providerId="ADAL" clId="{C1751DE8-47A7-41B2-AE01-ADA73D417315}" dt="2024-02-23T13:31:32.122" v="3389" actId="478"/>
          <ac:spMkLst>
            <pc:docMk/>
            <pc:sldMk cId="1893860983" sldId="1825"/>
            <ac:spMk id="1331" creationId="{EC16542E-6B48-564A-B998-F73E40CE2082}"/>
          </ac:spMkLst>
        </pc:spChg>
        <pc:spChg chg="add mod">
          <ac:chgData name="Andrea Mazzini (Nokia)" userId="f1211406-0d6c-4714-b16e-a1a1af34d4da" providerId="ADAL" clId="{C1751DE8-47A7-41B2-AE01-ADA73D417315}" dt="2024-02-23T13:33:22.728" v="3441" actId="1036"/>
          <ac:spMkLst>
            <pc:docMk/>
            <pc:sldMk cId="1893860983" sldId="1825"/>
            <ac:spMk id="1332" creationId="{FE80D02D-B9ED-564F-C611-3DE75565ADB5}"/>
          </ac:spMkLst>
        </pc:spChg>
        <pc:grpChg chg="add del mod">
          <ac:chgData name="Andrea Mazzini (Nokia)" userId="f1211406-0d6c-4714-b16e-a1a1af34d4da" providerId="ADAL" clId="{C1751DE8-47A7-41B2-AE01-ADA73D417315}" dt="2024-02-22T15:09:49.471" v="2057" actId="165"/>
          <ac:grpSpMkLst>
            <pc:docMk/>
            <pc:sldMk cId="1893860983" sldId="1825"/>
            <ac:grpSpMk id="8" creationId="{EDC267D6-152A-09F1-3509-6913BA3D95D9}"/>
          </ac:grpSpMkLst>
        </pc:grpChg>
        <pc:grpChg chg="del mod topLvl">
          <ac:chgData name="Andrea Mazzini (Nokia)" userId="f1211406-0d6c-4714-b16e-a1a1af34d4da" providerId="ADAL" clId="{C1751DE8-47A7-41B2-AE01-ADA73D417315}" dt="2024-02-22T15:09:56.435" v="2058" actId="165"/>
          <ac:grpSpMkLst>
            <pc:docMk/>
            <pc:sldMk cId="1893860983" sldId="1825"/>
            <ac:grpSpMk id="10" creationId="{C73B2591-F092-9A64-E09C-A41AEE775F1C}"/>
          </ac:grpSpMkLst>
        </pc:grpChg>
        <pc:grpChg chg="add del mod">
          <ac:chgData name="Andrea Mazzini (Nokia)" userId="f1211406-0d6c-4714-b16e-a1a1af34d4da" providerId="ADAL" clId="{C1751DE8-47A7-41B2-AE01-ADA73D417315}" dt="2024-02-22T15:09:49.471" v="2057" actId="165"/>
          <ac:grpSpMkLst>
            <pc:docMk/>
            <pc:sldMk cId="1893860983" sldId="1825"/>
            <ac:grpSpMk id="19" creationId="{D6E01562-4AF7-567F-9060-C38B25C771E8}"/>
          </ac:grpSpMkLst>
        </pc:grpChg>
        <pc:grpChg chg="del mod topLvl">
          <ac:chgData name="Andrea Mazzini (Nokia)" userId="f1211406-0d6c-4714-b16e-a1a1af34d4da" providerId="ADAL" clId="{C1751DE8-47A7-41B2-AE01-ADA73D417315}" dt="2024-02-22T15:09:56.435" v="2058" actId="165"/>
          <ac:grpSpMkLst>
            <pc:docMk/>
            <pc:sldMk cId="1893860983" sldId="1825"/>
            <ac:grpSpMk id="20" creationId="{407F2D79-6BE7-0DCE-52F8-F4EDD016BEA9}"/>
          </ac:grpSpMkLst>
        </pc:grpChg>
        <pc:grpChg chg="add del mod">
          <ac:chgData name="Andrea Mazzini (Nokia)" userId="f1211406-0d6c-4714-b16e-a1a1af34d4da" providerId="ADAL" clId="{C1751DE8-47A7-41B2-AE01-ADA73D417315}" dt="2024-02-22T15:09:49.471" v="2057" actId="165"/>
          <ac:grpSpMkLst>
            <pc:docMk/>
            <pc:sldMk cId="1893860983" sldId="1825"/>
            <ac:grpSpMk id="25" creationId="{3E72BF55-B0FE-AF5F-33BB-2D2C6E11BFB8}"/>
          </ac:grpSpMkLst>
        </pc:grpChg>
        <pc:grpChg chg="del mod topLvl">
          <ac:chgData name="Andrea Mazzini (Nokia)" userId="f1211406-0d6c-4714-b16e-a1a1af34d4da" providerId="ADAL" clId="{C1751DE8-47A7-41B2-AE01-ADA73D417315}" dt="2024-02-22T15:09:56.435" v="2058" actId="165"/>
          <ac:grpSpMkLst>
            <pc:docMk/>
            <pc:sldMk cId="1893860983" sldId="1825"/>
            <ac:grpSpMk id="27" creationId="{667A9F3F-94F9-FAE6-E086-C98770271B01}"/>
          </ac:grpSpMkLst>
        </pc:grpChg>
        <pc:grpChg chg="add del mod">
          <ac:chgData name="Andrea Mazzini (Nokia)" userId="f1211406-0d6c-4714-b16e-a1a1af34d4da" providerId="ADAL" clId="{C1751DE8-47A7-41B2-AE01-ADA73D417315}" dt="2024-02-22T15:09:49.471" v="2057" actId="165"/>
          <ac:grpSpMkLst>
            <pc:docMk/>
            <pc:sldMk cId="1893860983" sldId="1825"/>
            <ac:grpSpMk id="34" creationId="{44847407-62A9-6D37-DC89-6D8B54916160}"/>
          </ac:grpSpMkLst>
        </pc:grpChg>
        <pc:grpChg chg="del mod topLvl">
          <ac:chgData name="Andrea Mazzini (Nokia)" userId="f1211406-0d6c-4714-b16e-a1a1af34d4da" providerId="ADAL" clId="{C1751DE8-47A7-41B2-AE01-ADA73D417315}" dt="2024-02-22T15:09:56.435" v="2058" actId="165"/>
          <ac:grpSpMkLst>
            <pc:docMk/>
            <pc:sldMk cId="1893860983" sldId="1825"/>
            <ac:grpSpMk id="36" creationId="{4F9C4277-3739-FBFB-B6A0-3D8EEB8FFE1C}"/>
          </ac:grpSpMkLst>
        </pc:grpChg>
        <pc:grpChg chg="add del mod">
          <ac:chgData name="Andrea Mazzini (Nokia)" userId="f1211406-0d6c-4714-b16e-a1a1af34d4da" providerId="ADAL" clId="{C1751DE8-47A7-41B2-AE01-ADA73D417315}" dt="2024-02-22T15:09:49.471" v="2057" actId="165"/>
          <ac:grpSpMkLst>
            <pc:docMk/>
            <pc:sldMk cId="1893860983" sldId="1825"/>
            <ac:grpSpMk id="45" creationId="{69D6FC8B-C5DA-1803-206E-643185A71112}"/>
          </ac:grpSpMkLst>
        </pc:grpChg>
        <pc:grpChg chg="del mod topLvl">
          <ac:chgData name="Andrea Mazzini (Nokia)" userId="f1211406-0d6c-4714-b16e-a1a1af34d4da" providerId="ADAL" clId="{C1751DE8-47A7-41B2-AE01-ADA73D417315}" dt="2024-02-22T15:09:56.435" v="2058" actId="165"/>
          <ac:grpSpMkLst>
            <pc:docMk/>
            <pc:sldMk cId="1893860983" sldId="1825"/>
            <ac:grpSpMk id="46" creationId="{BAFCD1CF-4392-3CDE-C9FE-D4BAE3FA6A58}"/>
          </ac:grpSpMkLst>
        </pc:grpChg>
        <pc:grpChg chg="add del mod">
          <ac:chgData name="Andrea Mazzini (Nokia)" userId="f1211406-0d6c-4714-b16e-a1a1af34d4da" providerId="ADAL" clId="{C1751DE8-47A7-41B2-AE01-ADA73D417315}" dt="2024-02-22T15:09:49.471" v="2057" actId="165"/>
          <ac:grpSpMkLst>
            <pc:docMk/>
            <pc:sldMk cId="1893860983" sldId="1825"/>
            <ac:grpSpMk id="51" creationId="{2F8AAE48-A627-8F75-C10B-7CE430AA0C94}"/>
          </ac:grpSpMkLst>
        </pc:grpChg>
        <pc:grpChg chg="del mod topLvl">
          <ac:chgData name="Andrea Mazzini (Nokia)" userId="f1211406-0d6c-4714-b16e-a1a1af34d4da" providerId="ADAL" clId="{C1751DE8-47A7-41B2-AE01-ADA73D417315}" dt="2024-02-22T15:09:56.435" v="2058" actId="165"/>
          <ac:grpSpMkLst>
            <pc:docMk/>
            <pc:sldMk cId="1893860983" sldId="1825"/>
            <ac:grpSpMk id="53" creationId="{718F82CE-1687-3687-BD40-7F26F20FF95B}"/>
          </ac:grpSpMkLst>
        </pc:grpChg>
        <pc:grpChg chg="add del mod">
          <ac:chgData name="Andrea Mazzini (Nokia)" userId="f1211406-0d6c-4714-b16e-a1a1af34d4da" providerId="ADAL" clId="{C1751DE8-47A7-41B2-AE01-ADA73D417315}" dt="2024-02-22T15:09:49.471" v="2057" actId="165"/>
          <ac:grpSpMkLst>
            <pc:docMk/>
            <pc:sldMk cId="1893860983" sldId="1825"/>
            <ac:grpSpMk id="60" creationId="{F20BF7DE-4FA0-B71D-7F63-4B6AC73314CB}"/>
          </ac:grpSpMkLst>
        </pc:grpChg>
        <pc:grpChg chg="del mod topLvl">
          <ac:chgData name="Andrea Mazzini (Nokia)" userId="f1211406-0d6c-4714-b16e-a1a1af34d4da" providerId="ADAL" clId="{C1751DE8-47A7-41B2-AE01-ADA73D417315}" dt="2024-02-22T15:09:56.435" v="2058" actId="165"/>
          <ac:grpSpMkLst>
            <pc:docMk/>
            <pc:sldMk cId="1893860983" sldId="1825"/>
            <ac:grpSpMk id="62" creationId="{177BFC22-7FCF-2CC2-3AB2-C6EE63492E7B}"/>
          </ac:grpSpMkLst>
        </pc:grpChg>
        <pc:grpChg chg="add del mod">
          <ac:chgData name="Andrea Mazzini (Nokia)" userId="f1211406-0d6c-4714-b16e-a1a1af34d4da" providerId="ADAL" clId="{C1751DE8-47A7-41B2-AE01-ADA73D417315}" dt="2024-02-22T15:09:49.471" v="2057" actId="165"/>
          <ac:grpSpMkLst>
            <pc:docMk/>
            <pc:sldMk cId="1893860983" sldId="1825"/>
            <ac:grpSpMk id="71" creationId="{F695BDC5-34EA-0BF9-D964-50D41B7B5C5F}"/>
          </ac:grpSpMkLst>
        </pc:grpChg>
        <pc:grpChg chg="del mod topLvl">
          <ac:chgData name="Andrea Mazzini (Nokia)" userId="f1211406-0d6c-4714-b16e-a1a1af34d4da" providerId="ADAL" clId="{C1751DE8-47A7-41B2-AE01-ADA73D417315}" dt="2024-02-22T15:09:56.435" v="2058" actId="165"/>
          <ac:grpSpMkLst>
            <pc:docMk/>
            <pc:sldMk cId="1893860983" sldId="1825"/>
            <ac:grpSpMk id="72" creationId="{441C283E-835B-80B3-FC77-C613236C2437}"/>
          </ac:grpSpMkLst>
        </pc:grpChg>
        <pc:grpChg chg="add del mod">
          <ac:chgData name="Andrea Mazzini (Nokia)" userId="f1211406-0d6c-4714-b16e-a1a1af34d4da" providerId="ADAL" clId="{C1751DE8-47A7-41B2-AE01-ADA73D417315}" dt="2024-02-22T15:09:49.471" v="2057" actId="165"/>
          <ac:grpSpMkLst>
            <pc:docMk/>
            <pc:sldMk cId="1893860983" sldId="1825"/>
            <ac:grpSpMk id="77" creationId="{890F6A3B-D8D0-8E45-F551-30D15B210FFD}"/>
          </ac:grpSpMkLst>
        </pc:grpChg>
        <pc:grpChg chg="del mod topLvl">
          <ac:chgData name="Andrea Mazzini (Nokia)" userId="f1211406-0d6c-4714-b16e-a1a1af34d4da" providerId="ADAL" clId="{C1751DE8-47A7-41B2-AE01-ADA73D417315}" dt="2024-02-22T15:09:56.435" v="2058" actId="165"/>
          <ac:grpSpMkLst>
            <pc:docMk/>
            <pc:sldMk cId="1893860983" sldId="1825"/>
            <ac:grpSpMk id="79" creationId="{0EC65090-2753-3E0B-074C-04F95974E7E8}"/>
          </ac:grpSpMkLst>
        </pc:grpChg>
        <pc:grpChg chg="add del mod">
          <ac:chgData name="Andrea Mazzini (Nokia)" userId="f1211406-0d6c-4714-b16e-a1a1af34d4da" providerId="ADAL" clId="{C1751DE8-47A7-41B2-AE01-ADA73D417315}" dt="2024-02-22T15:09:49.471" v="2057" actId="165"/>
          <ac:grpSpMkLst>
            <pc:docMk/>
            <pc:sldMk cId="1893860983" sldId="1825"/>
            <ac:grpSpMk id="86" creationId="{38A864CE-98E9-B87F-9AD7-1D0C29F19039}"/>
          </ac:grpSpMkLst>
        </pc:grpChg>
        <pc:grpChg chg="del mod topLvl">
          <ac:chgData name="Andrea Mazzini (Nokia)" userId="f1211406-0d6c-4714-b16e-a1a1af34d4da" providerId="ADAL" clId="{C1751DE8-47A7-41B2-AE01-ADA73D417315}" dt="2024-02-22T15:09:56.435" v="2058" actId="165"/>
          <ac:grpSpMkLst>
            <pc:docMk/>
            <pc:sldMk cId="1893860983" sldId="1825"/>
            <ac:grpSpMk id="88" creationId="{76013FD5-31D3-A740-ACE9-B7C99148C9B6}"/>
          </ac:grpSpMkLst>
        </pc:grpChg>
        <pc:grpChg chg="add del mod">
          <ac:chgData name="Andrea Mazzini (Nokia)" userId="f1211406-0d6c-4714-b16e-a1a1af34d4da" providerId="ADAL" clId="{C1751DE8-47A7-41B2-AE01-ADA73D417315}" dt="2024-02-22T15:09:49.471" v="2057" actId="165"/>
          <ac:grpSpMkLst>
            <pc:docMk/>
            <pc:sldMk cId="1893860983" sldId="1825"/>
            <ac:grpSpMk id="97" creationId="{1AFCAA7F-D517-DC8D-0A12-A730FCA3074E}"/>
          </ac:grpSpMkLst>
        </pc:grpChg>
        <pc:grpChg chg="del mod topLvl">
          <ac:chgData name="Andrea Mazzini (Nokia)" userId="f1211406-0d6c-4714-b16e-a1a1af34d4da" providerId="ADAL" clId="{C1751DE8-47A7-41B2-AE01-ADA73D417315}" dt="2024-02-22T15:09:56.435" v="2058" actId="165"/>
          <ac:grpSpMkLst>
            <pc:docMk/>
            <pc:sldMk cId="1893860983" sldId="1825"/>
            <ac:grpSpMk id="98" creationId="{0B15C965-2F6F-0049-E906-7B88C515B1A3}"/>
          </ac:grpSpMkLst>
        </pc:grpChg>
        <pc:grpChg chg="add del mod">
          <ac:chgData name="Andrea Mazzini (Nokia)" userId="f1211406-0d6c-4714-b16e-a1a1af34d4da" providerId="ADAL" clId="{C1751DE8-47A7-41B2-AE01-ADA73D417315}" dt="2024-02-22T15:09:49.471" v="2057" actId="165"/>
          <ac:grpSpMkLst>
            <pc:docMk/>
            <pc:sldMk cId="1893860983" sldId="1825"/>
            <ac:grpSpMk id="103" creationId="{5F900DF1-7FE6-4017-DA6E-1FA8588D082A}"/>
          </ac:grpSpMkLst>
        </pc:grpChg>
        <pc:grpChg chg="del mod topLvl">
          <ac:chgData name="Andrea Mazzini (Nokia)" userId="f1211406-0d6c-4714-b16e-a1a1af34d4da" providerId="ADAL" clId="{C1751DE8-47A7-41B2-AE01-ADA73D417315}" dt="2024-02-22T15:09:56.435" v="2058" actId="165"/>
          <ac:grpSpMkLst>
            <pc:docMk/>
            <pc:sldMk cId="1893860983" sldId="1825"/>
            <ac:grpSpMk id="105" creationId="{7EB5C46A-3EE0-EA40-DCE5-1EC2D40A7F68}"/>
          </ac:grpSpMkLst>
        </pc:grpChg>
        <pc:grpChg chg="add del mod">
          <ac:chgData name="Andrea Mazzini (Nokia)" userId="f1211406-0d6c-4714-b16e-a1a1af34d4da" providerId="ADAL" clId="{C1751DE8-47A7-41B2-AE01-ADA73D417315}" dt="2024-02-22T15:09:49.471" v="2057" actId="165"/>
          <ac:grpSpMkLst>
            <pc:docMk/>
            <pc:sldMk cId="1893860983" sldId="1825"/>
            <ac:grpSpMk id="112" creationId="{4A846402-E1B1-7874-12D3-1B287B5A1136}"/>
          </ac:grpSpMkLst>
        </pc:grpChg>
        <pc:grpChg chg="del mod topLvl">
          <ac:chgData name="Andrea Mazzini (Nokia)" userId="f1211406-0d6c-4714-b16e-a1a1af34d4da" providerId="ADAL" clId="{C1751DE8-47A7-41B2-AE01-ADA73D417315}" dt="2024-02-22T15:09:56.435" v="2058" actId="165"/>
          <ac:grpSpMkLst>
            <pc:docMk/>
            <pc:sldMk cId="1893860983" sldId="1825"/>
            <ac:grpSpMk id="114" creationId="{E14EC0D3-31CC-82E9-0FC5-0CBCB3DFA4B5}"/>
          </ac:grpSpMkLst>
        </pc:grpChg>
        <pc:grpChg chg="add del mod">
          <ac:chgData name="Andrea Mazzini (Nokia)" userId="f1211406-0d6c-4714-b16e-a1a1af34d4da" providerId="ADAL" clId="{C1751DE8-47A7-41B2-AE01-ADA73D417315}" dt="2024-02-22T15:09:49.471" v="2057" actId="165"/>
          <ac:grpSpMkLst>
            <pc:docMk/>
            <pc:sldMk cId="1893860983" sldId="1825"/>
            <ac:grpSpMk id="123" creationId="{10CA9247-C2B3-D07A-6B10-742B652EA1CE}"/>
          </ac:grpSpMkLst>
        </pc:grpChg>
        <pc:grpChg chg="del mod topLvl">
          <ac:chgData name="Andrea Mazzini (Nokia)" userId="f1211406-0d6c-4714-b16e-a1a1af34d4da" providerId="ADAL" clId="{C1751DE8-47A7-41B2-AE01-ADA73D417315}" dt="2024-02-22T15:09:56.435" v="2058" actId="165"/>
          <ac:grpSpMkLst>
            <pc:docMk/>
            <pc:sldMk cId="1893860983" sldId="1825"/>
            <ac:grpSpMk id="124" creationId="{6E813D04-5B9D-1A7F-857F-B23C7AC8A08A}"/>
          </ac:grpSpMkLst>
        </pc:grpChg>
        <pc:grpChg chg="add del mod">
          <ac:chgData name="Andrea Mazzini (Nokia)" userId="f1211406-0d6c-4714-b16e-a1a1af34d4da" providerId="ADAL" clId="{C1751DE8-47A7-41B2-AE01-ADA73D417315}" dt="2024-02-22T15:09:49.471" v="2057" actId="165"/>
          <ac:grpSpMkLst>
            <pc:docMk/>
            <pc:sldMk cId="1893860983" sldId="1825"/>
            <ac:grpSpMk id="129" creationId="{171F05CE-3C0E-2CA8-8452-897E59A55120}"/>
          </ac:grpSpMkLst>
        </pc:grpChg>
        <pc:grpChg chg="del mod topLvl">
          <ac:chgData name="Andrea Mazzini (Nokia)" userId="f1211406-0d6c-4714-b16e-a1a1af34d4da" providerId="ADAL" clId="{C1751DE8-47A7-41B2-AE01-ADA73D417315}" dt="2024-02-22T15:09:56.435" v="2058" actId="165"/>
          <ac:grpSpMkLst>
            <pc:docMk/>
            <pc:sldMk cId="1893860983" sldId="1825"/>
            <ac:grpSpMk id="131" creationId="{76DCD609-70B4-A074-E8CB-F41B483BEE17}"/>
          </ac:grpSpMkLst>
        </pc:grpChg>
        <pc:grpChg chg="add del mod">
          <ac:chgData name="Andrea Mazzini (Nokia)" userId="f1211406-0d6c-4714-b16e-a1a1af34d4da" providerId="ADAL" clId="{C1751DE8-47A7-41B2-AE01-ADA73D417315}" dt="2024-02-22T15:09:49.471" v="2057" actId="165"/>
          <ac:grpSpMkLst>
            <pc:docMk/>
            <pc:sldMk cId="1893860983" sldId="1825"/>
            <ac:grpSpMk id="139" creationId="{F4F8B2D6-FB01-0D9C-2C58-7089261369F9}"/>
          </ac:grpSpMkLst>
        </pc:grpChg>
        <pc:grpChg chg="del mod topLvl">
          <ac:chgData name="Andrea Mazzini (Nokia)" userId="f1211406-0d6c-4714-b16e-a1a1af34d4da" providerId="ADAL" clId="{C1751DE8-47A7-41B2-AE01-ADA73D417315}" dt="2024-02-22T15:09:56.435" v="2058" actId="165"/>
          <ac:grpSpMkLst>
            <pc:docMk/>
            <pc:sldMk cId="1893860983" sldId="1825"/>
            <ac:grpSpMk id="141" creationId="{CF6E366E-411E-C4D6-7CF1-B55520978C3F}"/>
          </ac:grpSpMkLst>
        </pc:grpChg>
        <pc:grpChg chg="add del mod">
          <ac:chgData name="Andrea Mazzini (Nokia)" userId="f1211406-0d6c-4714-b16e-a1a1af34d4da" providerId="ADAL" clId="{C1751DE8-47A7-41B2-AE01-ADA73D417315}" dt="2024-02-22T15:09:49.471" v="2057" actId="165"/>
          <ac:grpSpMkLst>
            <pc:docMk/>
            <pc:sldMk cId="1893860983" sldId="1825"/>
            <ac:grpSpMk id="150" creationId="{F94C9E8C-75E1-06B5-E1EA-5528983F039C}"/>
          </ac:grpSpMkLst>
        </pc:grpChg>
        <pc:grpChg chg="del mod topLvl">
          <ac:chgData name="Andrea Mazzini (Nokia)" userId="f1211406-0d6c-4714-b16e-a1a1af34d4da" providerId="ADAL" clId="{C1751DE8-47A7-41B2-AE01-ADA73D417315}" dt="2024-02-22T15:09:56.435" v="2058" actId="165"/>
          <ac:grpSpMkLst>
            <pc:docMk/>
            <pc:sldMk cId="1893860983" sldId="1825"/>
            <ac:grpSpMk id="151" creationId="{1A0CA2BD-EF79-AAAD-F667-F396A2E3DB48}"/>
          </ac:grpSpMkLst>
        </pc:grpChg>
        <pc:grpChg chg="add del mod">
          <ac:chgData name="Andrea Mazzini (Nokia)" userId="f1211406-0d6c-4714-b16e-a1a1af34d4da" providerId="ADAL" clId="{C1751DE8-47A7-41B2-AE01-ADA73D417315}" dt="2024-02-22T15:09:49.471" v="2057" actId="165"/>
          <ac:grpSpMkLst>
            <pc:docMk/>
            <pc:sldMk cId="1893860983" sldId="1825"/>
            <ac:grpSpMk id="156" creationId="{47F2AF0A-3129-A0F4-9659-25107B903DEB}"/>
          </ac:grpSpMkLst>
        </pc:grpChg>
        <pc:grpChg chg="del mod topLvl">
          <ac:chgData name="Andrea Mazzini (Nokia)" userId="f1211406-0d6c-4714-b16e-a1a1af34d4da" providerId="ADAL" clId="{C1751DE8-47A7-41B2-AE01-ADA73D417315}" dt="2024-02-22T15:09:56.435" v="2058" actId="165"/>
          <ac:grpSpMkLst>
            <pc:docMk/>
            <pc:sldMk cId="1893860983" sldId="1825"/>
            <ac:grpSpMk id="158" creationId="{11DAF8A4-4C1C-95A9-5414-49716C586AC3}"/>
          </ac:grpSpMkLst>
        </pc:grpChg>
        <pc:grpChg chg="add del mod">
          <ac:chgData name="Andrea Mazzini (Nokia)" userId="f1211406-0d6c-4714-b16e-a1a1af34d4da" providerId="ADAL" clId="{C1751DE8-47A7-41B2-AE01-ADA73D417315}" dt="2024-02-22T15:09:49.471" v="2057" actId="165"/>
          <ac:grpSpMkLst>
            <pc:docMk/>
            <pc:sldMk cId="1893860983" sldId="1825"/>
            <ac:grpSpMk id="165" creationId="{70B8F0C3-77A4-990E-48A7-3A45CDACDD5F}"/>
          </ac:grpSpMkLst>
        </pc:grpChg>
        <pc:grpChg chg="del mod topLvl">
          <ac:chgData name="Andrea Mazzini (Nokia)" userId="f1211406-0d6c-4714-b16e-a1a1af34d4da" providerId="ADAL" clId="{C1751DE8-47A7-41B2-AE01-ADA73D417315}" dt="2024-02-22T15:09:56.435" v="2058" actId="165"/>
          <ac:grpSpMkLst>
            <pc:docMk/>
            <pc:sldMk cId="1893860983" sldId="1825"/>
            <ac:grpSpMk id="167" creationId="{5FE2B893-6AC7-1531-3D14-F0C5F491F32D}"/>
          </ac:grpSpMkLst>
        </pc:grpChg>
        <pc:grpChg chg="add del mod">
          <ac:chgData name="Andrea Mazzini (Nokia)" userId="f1211406-0d6c-4714-b16e-a1a1af34d4da" providerId="ADAL" clId="{C1751DE8-47A7-41B2-AE01-ADA73D417315}" dt="2024-02-22T15:09:49.471" v="2057" actId="165"/>
          <ac:grpSpMkLst>
            <pc:docMk/>
            <pc:sldMk cId="1893860983" sldId="1825"/>
            <ac:grpSpMk id="176" creationId="{D01B7BF8-A12A-71E5-D02E-63B9003695D0}"/>
          </ac:grpSpMkLst>
        </pc:grpChg>
        <pc:grpChg chg="del mod topLvl">
          <ac:chgData name="Andrea Mazzini (Nokia)" userId="f1211406-0d6c-4714-b16e-a1a1af34d4da" providerId="ADAL" clId="{C1751DE8-47A7-41B2-AE01-ADA73D417315}" dt="2024-02-22T15:09:56.435" v="2058" actId="165"/>
          <ac:grpSpMkLst>
            <pc:docMk/>
            <pc:sldMk cId="1893860983" sldId="1825"/>
            <ac:grpSpMk id="177" creationId="{4F4BBD9A-9530-DA1F-609F-083920CAE8F2}"/>
          </ac:grpSpMkLst>
        </pc:grpChg>
        <pc:grpChg chg="add del mod">
          <ac:chgData name="Andrea Mazzini (Nokia)" userId="f1211406-0d6c-4714-b16e-a1a1af34d4da" providerId="ADAL" clId="{C1751DE8-47A7-41B2-AE01-ADA73D417315}" dt="2024-02-22T15:09:49.471" v="2057" actId="165"/>
          <ac:grpSpMkLst>
            <pc:docMk/>
            <pc:sldMk cId="1893860983" sldId="1825"/>
            <ac:grpSpMk id="182" creationId="{E2F6A082-99C8-C9B5-4959-2687E48FF33F}"/>
          </ac:grpSpMkLst>
        </pc:grpChg>
        <pc:grpChg chg="del mod topLvl">
          <ac:chgData name="Andrea Mazzini (Nokia)" userId="f1211406-0d6c-4714-b16e-a1a1af34d4da" providerId="ADAL" clId="{C1751DE8-47A7-41B2-AE01-ADA73D417315}" dt="2024-02-22T15:09:56.435" v="2058" actId="165"/>
          <ac:grpSpMkLst>
            <pc:docMk/>
            <pc:sldMk cId="1893860983" sldId="1825"/>
            <ac:grpSpMk id="184" creationId="{2BE5D199-FC01-8E95-EFC7-2F891E49274A}"/>
          </ac:grpSpMkLst>
        </pc:grpChg>
        <pc:grpChg chg="add del mod">
          <ac:chgData name="Andrea Mazzini (Nokia)" userId="f1211406-0d6c-4714-b16e-a1a1af34d4da" providerId="ADAL" clId="{C1751DE8-47A7-41B2-AE01-ADA73D417315}" dt="2024-02-22T15:09:49.471" v="2057" actId="165"/>
          <ac:grpSpMkLst>
            <pc:docMk/>
            <pc:sldMk cId="1893860983" sldId="1825"/>
            <ac:grpSpMk id="197" creationId="{B07BB270-2831-D82D-4648-7BC727881A17}"/>
          </ac:grpSpMkLst>
        </pc:grpChg>
        <pc:grpChg chg="del mod topLvl">
          <ac:chgData name="Andrea Mazzini (Nokia)" userId="f1211406-0d6c-4714-b16e-a1a1af34d4da" providerId="ADAL" clId="{C1751DE8-47A7-41B2-AE01-ADA73D417315}" dt="2024-02-22T15:09:56.435" v="2058" actId="165"/>
          <ac:grpSpMkLst>
            <pc:docMk/>
            <pc:sldMk cId="1893860983" sldId="1825"/>
            <ac:grpSpMk id="199" creationId="{39760462-55FD-4453-8065-CA4A72C36182}"/>
          </ac:grpSpMkLst>
        </pc:grpChg>
        <pc:grpChg chg="add del mod">
          <ac:chgData name="Andrea Mazzini (Nokia)" userId="f1211406-0d6c-4714-b16e-a1a1af34d4da" providerId="ADAL" clId="{C1751DE8-47A7-41B2-AE01-ADA73D417315}" dt="2024-02-22T15:09:49.471" v="2057" actId="165"/>
          <ac:grpSpMkLst>
            <pc:docMk/>
            <pc:sldMk cId="1893860983" sldId="1825"/>
            <ac:grpSpMk id="205" creationId="{97F75625-797C-87DD-B69B-1AC4DE0FA74D}"/>
          </ac:grpSpMkLst>
        </pc:grpChg>
        <pc:grpChg chg="del mod topLvl">
          <ac:chgData name="Andrea Mazzini (Nokia)" userId="f1211406-0d6c-4714-b16e-a1a1af34d4da" providerId="ADAL" clId="{C1751DE8-47A7-41B2-AE01-ADA73D417315}" dt="2024-02-22T15:09:56.435" v="2058" actId="165"/>
          <ac:grpSpMkLst>
            <pc:docMk/>
            <pc:sldMk cId="1893860983" sldId="1825"/>
            <ac:grpSpMk id="208" creationId="{0E4C326D-30AF-62A7-6A55-4916AC1BEF59}"/>
          </ac:grpSpMkLst>
        </pc:grpChg>
        <pc:grpChg chg="add del mod">
          <ac:chgData name="Andrea Mazzini (Nokia)" userId="f1211406-0d6c-4714-b16e-a1a1af34d4da" providerId="ADAL" clId="{C1751DE8-47A7-41B2-AE01-ADA73D417315}" dt="2024-02-22T15:09:49.471" v="2057" actId="165"/>
          <ac:grpSpMkLst>
            <pc:docMk/>
            <pc:sldMk cId="1893860983" sldId="1825"/>
            <ac:grpSpMk id="212" creationId="{76DD58AF-8A09-9B04-D93C-1E18BC4C7795}"/>
          </ac:grpSpMkLst>
        </pc:grpChg>
        <pc:grpChg chg="del mod topLvl">
          <ac:chgData name="Andrea Mazzini (Nokia)" userId="f1211406-0d6c-4714-b16e-a1a1af34d4da" providerId="ADAL" clId="{C1751DE8-47A7-41B2-AE01-ADA73D417315}" dt="2024-02-22T15:09:56.435" v="2058" actId="165"/>
          <ac:grpSpMkLst>
            <pc:docMk/>
            <pc:sldMk cId="1893860983" sldId="1825"/>
            <ac:grpSpMk id="215" creationId="{A8A5D0DD-0B0E-E1C7-2C15-D1293012CA3F}"/>
          </ac:grpSpMkLst>
        </pc:grpChg>
        <pc:grpChg chg="add del mod">
          <ac:chgData name="Andrea Mazzini (Nokia)" userId="f1211406-0d6c-4714-b16e-a1a1af34d4da" providerId="ADAL" clId="{C1751DE8-47A7-41B2-AE01-ADA73D417315}" dt="2024-02-22T15:09:49.471" v="2057" actId="165"/>
          <ac:grpSpMkLst>
            <pc:docMk/>
            <pc:sldMk cId="1893860983" sldId="1825"/>
            <ac:grpSpMk id="219" creationId="{7D298C0D-AE80-9907-981F-D2619B4F2F6B}"/>
          </ac:grpSpMkLst>
        </pc:grpChg>
        <pc:grpChg chg="del mod topLvl">
          <ac:chgData name="Andrea Mazzini (Nokia)" userId="f1211406-0d6c-4714-b16e-a1a1af34d4da" providerId="ADAL" clId="{C1751DE8-47A7-41B2-AE01-ADA73D417315}" dt="2024-02-22T15:09:56.435" v="2058" actId="165"/>
          <ac:grpSpMkLst>
            <pc:docMk/>
            <pc:sldMk cId="1893860983" sldId="1825"/>
            <ac:grpSpMk id="222" creationId="{80E8DB20-4064-1815-81AC-ED2FB97AC1B2}"/>
          </ac:grpSpMkLst>
        </pc:grpChg>
        <pc:grpChg chg="add mod">
          <ac:chgData name="Andrea Mazzini (Nokia)" userId="f1211406-0d6c-4714-b16e-a1a1af34d4da" providerId="ADAL" clId="{C1751DE8-47A7-41B2-AE01-ADA73D417315}" dt="2024-02-23T13:12:55.474" v="3185" actId="164"/>
          <ac:grpSpMkLst>
            <pc:docMk/>
            <pc:sldMk cId="1893860983" sldId="1825"/>
            <ac:grpSpMk id="278" creationId="{B9B5C2C5-89B6-2B91-DE2F-A05FDC71FE43}"/>
          </ac:grpSpMkLst>
        </pc:grpChg>
        <pc:grpChg chg="mod">
          <ac:chgData name="Andrea Mazzini (Nokia)" userId="f1211406-0d6c-4714-b16e-a1a1af34d4da" providerId="ADAL" clId="{C1751DE8-47A7-41B2-AE01-ADA73D417315}" dt="2024-02-23T13:12:18.065" v="3184"/>
          <ac:grpSpMkLst>
            <pc:docMk/>
            <pc:sldMk cId="1893860983" sldId="1825"/>
            <ac:grpSpMk id="280" creationId="{44957FF5-862F-A662-F247-495DBF6B512F}"/>
          </ac:grpSpMkLst>
        </pc:grpChg>
        <pc:grpChg chg="add mod">
          <ac:chgData name="Andrea Mazzini (Nokia)" userId="f1211406-0d6c-4714-b16e-a1a1af34d4da" providerId="ADAL" clId="{C1751DE8-47A7-41B2-AE01-ADA73D417315}" dt="2024-02-23T13:12:55.474" v="3185" actId="164"/>
          <ac:grpSpMkLst>
            <pc:docMk/>
            <pc:sldMk cId="1893860983" sldId="1825"/>
            <ac:grpSpMk id="286" creationId="{527444BF-3CA5-AC79-3CB3-8BCE7C63C168}"/>
          </ac:grpSpMkLst>
        </pc:grpChg>
        <pc:grpChg chg="add mod">
          <ac:chgData name="Andrea Mazzini (Nokia)" userId="f1211406-0d6c-4714-b16e-a1a1af34d4da" providerId="ADAL" clId="{C1751DE8-47A7-41B2-AE01-ADA73D417315}" dt="2024-02-23T13:12:55.474" v="3185" actId="164"/>
          <ac:grpSpMkLst>
            <pc:docMk/>
            <pc:sldMk cId="1893860983" sldId="1825"/>
            <ac:grpSpMk id="291" creationId="{0641C93C-44F2-BA63-4195-12E74E7209BB}"/>
          </ac:grpSpMkLst>
        </pc:grpChg>
        <pc:grpChg chg="mod">
          <ac:chgData name="Andrea Mazzini (Nokia)" userId="f1211406-0d6c-4714-b16e-a1a1af34d4da" providerId="ADAL" clId="{C1751DE8-47A7-41B2-AE01-ADA73D417315}" dt="2024-02-23T13:12:18.065" v="3184"/>
          <ac:grpSpMkLst>
            <pc:docMk/>
            <pc:sldMk cId="1893860983" sldId="1825"/>
            <ac:grpSpMk id="293" creationId="{B27A878D-69B8-F4CE-A130-307B62559887}"/>
          </ac:grpSpMkLst>
        </pc:grpChg>
        <pc:grpChg chg="add mod">
          <ac:chgData name="Andrea Mazzini (Nokia)" userId="f1211406-0d6c-4714-b16e-a1a1af34d4da" providerId="ADAL" clId="{C1751DE8-47A7-41B2-AE01-ADA73D417315}" dt="2024-02-23T13:12:55.474" v="3185" actId="164"/>
          <ac:grpSpMkLst>
            <pc:docMk/>
            <pc:sldMk cId="1893860983" sldId="1825"/>
            <ac:grpSpMk id="299" creationId="{D25C4B17-2B3D-FCE0-0A67-CF5D14D44EB3}"/>
          </ac:grpSpMkLst>
        </pc:grpChg>
        <pc:grpChg chg="mod">
          <ac:chgData name="Andrea Mazzini (Nokia)" userId="f1211406-0d6c-4714-b16e-a1a1af34d4da" providerId="ADAL" clId="{C1751DE8-47A7-41B2-AE01-ADA73D417315}" dt="2024-02-23T13:12:18.065" v="3184"/>
          <ac:grpSpMkLst>
            <pc:docMk/>
            <pc:sldMk cId="1893860983" sldId="1825"/>
            <ac:grpSpMk id="301" creationId="{4EB8A2D3-8240-52D4-8461-9835510AB7DA}"/>
          </ac:grpSpMkLst>
        </pc:grpChg>
        <pc:grpChg chg="add mod">
          <ac:chgData name="Andrea Mazzini (Nokia)" userId="f1211406-0d6c-4714-b16e-a1a1af34d4da" providerId="ADAL" clId="{C1751DE8-47A7-41B2-AE01-ADA73D417315}" dt="2024-02-23T13:12:55.474" v="3185" actId="164"/>
          <ac:grpSpMkLst>
            <pc:docMk/>
            <pc:sldMk cId="1893860983" sldId="1825"/>
            <ac:grpSpMk id="308" creationId="{063F0A72-2E53-F6BE-A8DF-7F20C0EB209E}"/>
          </ac:grpSpMkLst>
        </pc:grpChg>
        <pc:grpChg chg="add mod">
          <ac:chgData name="Andrea Mazzini (Nokia)" userId="f1211406-0d6c-4714-b16e-a1a1af34d4da" providerId="ADAL" clId="{C1751DE8-47A7-41B2-AE01-ADA73D417315}" dt="2024-02-23T13:12:55.474" v="3185" actId="164"/>
          <ac:grpSpMkLst>
            <pc:docMk/>
            <pc:sldMk cId="1893860983" sldId="1825"/>
            <ac:grpSpMk id="320" creationId="{281493D7-4D1B-9176-1340-DA4EF70DD560}"/>
          </ac:grpSpMkLst>
        </pc:grpChg>
        <pc:grpChg chg="add mod">
          <ac:chgData name="Andrea Mazzini (Nokia)" userId="f1211406-0d6c-4714-b16e-a1a1af34d4da" providerId="ADAL" clId="{C1751DE8-47A7-41B2-AE01-ADA73D417315}" dt="2024-02-23T13:12:55.474" v="3185" actId="164"/>
          <ac:grpSpMkLst>
            <pc:docMk/>
            <pc:sldMk cId="1893860983" sldId="1825"/>
            <ac:grpSpMk id="328" creationId="{635B7E17-08D5-10B7-D41D-EF3EC9AE9B41}"/>
          </ac:grpSpMkLst>
        </pc:grpChg>
        <pc:grpChg chg="add mod">
          <ac:chgData name="Andrea Mazzini (Nokia)" userId="f1211406-0d6c-4714-b16e-a1a1af34d4da" providerId="ADAL" clId="{C1751DE8-47A7-41B2-AE01-ADA73D417315}" dt="2024-02-23T13:12:55.474" v="3185" actId="164"/>
          <ac:grpSpMkLst>
            <pc:docMk/>
            <pc:sldMk cId="1893860983" sldId="1825"/>
            <ac:grpSpMk id="332" creationId="{CC7E5FD6-6767-8061-95A3-0B66A1A7AD68}"/>
          </ac:grpSpMkLst>
        </pc:grpChg>
        <pc:grpChg chg="add mod">
          <ac:chgData name="Andrea Mazzini (Nokia)" userId="f1211406-0d6c-4714-b16e-a1a1af34d4da" providerId="ADAL" clId="{C1751DE8-47A7-41B2-AE01-ADA73D417315}" dt="2024-02-23T13:12:55.474" v="3185" actId="164"/>
          <ac:grpSpMkLst>
            <pc:docMk/>
            <pc:sldMk cId="1893860983" sldId="1825"/>
            <ac:grpSpMk id="342" creationId="{8966B235-B6E0-88D0-C09B-7A9A61E587F5}"/>
          </ac:grpSpMkLst>
        </pc:grpChg>
        <pc:grpChg chg="mod">
          <ac:chgData name="Andrea Mazzini (Nokia)" userId="f1211406-0d6c-4714-b16e-a1a1af34d4da" providerId="ADAL" clId="{C1751DE8-47A7-41B2-AE01-ADA73D417315}" dt="2024-02-23T13:12:18.065" v="3184"/>
          <ac:grpSpMkLst>
            <pc:docMk/>
            <pc:sldMk cId="1893860983" sldId="1825"/>
            <ac:grpSpMk id="344" creationId="{35971C5F-EFF2-4C78-9672-EDE112213DE7}"/>
          </ac:grpSpMkLst>
        </pc:grpChg>
        <pc:grpChg chg="add mod">
          <ac:chgData name="Andrea Mazzini (Nokia)" userId="f1211406-0d6c-4714-b16e-a1a1af34d4da" providerId="ADAL" clId="{C1751DE8-47A7-41B2-AE01-ADA73D417315}" dt="2024-02-23T13:12:55.474" v="3185" actId="164"/>
          <ac:grpSpMkLst>
            <pc:docMk/>
            <pc:sldMk cId="1893860983" sldId="1825"/>
            <ac:grpSpMk id="350" creationId="{656DB5A6-D562-8499-4D06-D287FA820BED}"/>
          </ac:grpSpMkLst>
        </pc:grpChg>
        <pc:grpChg chg="add mod">
          <ac:chgData name="Andrea Mazzini (Nokia)" userId="f1211406-0d6c-4714-b16e-a1a1af34d4da" providerId="ADAL" clId="{C1751DE8-47A7-41B2-AE01-ADA73D417315}" dt="2024-02-23T13:12:55.474" v="3185" actId="164"/>
          <ac:grpSpMkLst>
            <pc:docMk/>
            <pc:sldMk cId="1893860983" sldId="1825"/>
            <ac:grpSpMk id="354" creationId="{035EE6B5-441D-6353-3156-3FC2A1CAD416}"/>
          </ac:grpSpMkLst>
        </pc:grpChg>
        <pc:grpChg chg="mod">
          <ac:chgData name="Andrea Mazzini (Nokia)" userId="f1211406-0d6c-4714-b16e-a1a1af34d4da" providerId="ADAL" clId="{C1751DE8-47A7-41B2-AE01-ADA73D417315}" dt="2024-02-23T13:12:18.065" v="3184"/>
          <ac:grpSpMkLst>
            <pc:docMk/>
            <pc:sldMk cId="1893860983" sldId="1825"/>
            <ac:grpSpMk id="356" creationId="{5962FF51-C36D-9F1C-2574-0CBED2264202}"/>
          </ac:grpSpMkLst>
        </pc:grpChg>
        <pc:grpChg chg="add mod">
          <ac:chgData name="Andrea Mazzini (Nokia)" userId="f1211406-0d6c-4714-b16e-a1a1af34d4da" providerId="ADAL" clId="{C1751DE8-47A7-41B2-AE01-ADA73D417315}" dt="2024-02-23T13:12:55.474" v="3185" actId="164"/>
          <ac:grpSpMkLst>
            <pc:docMk/>
            <pc:sldMk cId="1893860983" sldId="1825"/>
            <ac:grpSpMk id="382" creationId="{C5F8AE51-D6AD-FAF1-F53D-DD68A94CE46E}"/>
          </ac:grpSpMkLst>
        </pc:grpChg>
        <pc:grpChg chg="mod">
          <ac:chgData name="Andrea Mazzini (Nokia)" userId="f1211406-0d6c-4714-b16e-a1a1af34d4da" providerId="ADAL" clId="{C1751DE8-47A7-41B2-AE01-ADA73D417315}" dt="2024-02-23T13:12:18.065" v="3184"/>
          <ac:grpSpMkLst>
            <pc:docMk/>
            <pc:sldMk cId="1893860983" sldId="1825"/>
            <ac:grpSpMk id="384" creationId="{99CF133A-04CD-3292-0332-41F8DC564303}"/>
          </ac:grpSpMkLst>
        </pc:grpChg>
        <pc:grpChg chg="add mod">
          <ac:chgData name="Andrea Mazzini (Nokia)" userId="f1211406-0d6c-4714-b16e-a1a1af34d4da" providerId="ADAL" clId="{C1751DE8-47A7-41B2-AE01-ADA73D417315}" dt="2024-02-23T13:12:55.474" v="3185" actId="164"/>
          <ac:grpSpMkLst>
            <pc:docMk/>
            <pc:sldMk cId="1893860983" sldId="1825"/>
            <ac:grpSpMk id="392" creationId="{B1C7F8A4-5F12-D859-0BF3-2F442FD9AA00}"/>
          </ac:grpSpMkLst>
        </pc:grpChg>
        <pc:grpChg chg="add mod">
          <ac:chgData name="Andrea Mazzini (Nokia)" userId="f1211406-0d6c-4714-b16e-a1a1af34d4da" providerId="ADAL" clId="{C1751DE8-47A7-41B2-AE01-ADA73D417315}" dt="2024-02-23T13:12:55.474" v="3185" actId="164"/>
          <ac:grpSpMkLst>
            <pc:docMk/>
            <pc:sldMk cId="1893860983" sldId="1825"/>
            <ac:grpSpMk id="403" creationId="{5EF5321A-8DCC-0D1A-F529-F8E9E6288C57}"/>
          </ac:grpSpMkLst>
        </pc:grpChg>
        <pc:grpChg chg="add mod">
          <ac:chgData name="Andrea Mazzini (Nokia)" userId="f1211406-0d6c-4714-b16e-a1a1af34d4da" providerId="ADAL" clId="{C1751DE8-47A7-41B2-AE01-ADA73D417315}" dt="2024-02-23T13:12:55.474" v="3185" actId="164"/>
          <ac:grpSpMkLst>
            <pc:docMk/>
            <pc:sldMk cId="1893860983" sldId="1825"/>
            <ac:grpSpMk id="414" creationId="{6854AF17-65F2-498B-260E-1A47BBCA8C7A}"/>
          </ac:grpSpMkLst>
        </pc:grpChg>
        <pc:grpChg chg="add mod">
          <ac:chgData name="Andrea Mazzini (Nokia)" userId="f1211406-0d6c-4714-b16e-a1a1af34d4da" providerId="ADAL" clId="{C1751DE8-47A7-41B2-AE01-ADA73D417315}" dt="2024-02-23T13:12:55.474" v="3185" actId="164"/>
          <ac:grpSpMkLst>
            <pc:docMk/>
            <pc:sldMk cId="1893860983" sldId="1825"/>
            <ac:grpSpMk id="429" creationId="{8D8816CB-E49A-3A42-6AA7-96A3D7290B03}"/>
          </ac:grpSpMkLst>
        </pc:grpChg>
        <pc:grpChg chg="add mod">
          <ac:chgData name="Andrea Mazzini (Nokia)" userId="f1211406-0d6c-4714-b16e-a1a1af34d4da" providerId="ADAL" clId="{C1751DE8-47A7-41B2-AE01-ADA73D417315}" dt="2024-02-23T13:12:55.474" v="3185" actId="164"/>
          <ac:grpSpMkLst>
            <pc:docMk/>
            <pc:sldMk cId="1893860983" sldId="1825"/>
            <ac:grpSpMk id="453" creationId="{A1BFBAA2-9C90-4BB2-DFF7-5A75FAE0ABFC}"/>
          </ac:grpSpMkLst>
        </pc:grpChg>
        <pc:grpChg chg="add mod">
          <ac:chgData name="Andrea Mazzini (Nokia)" userId="f1211406-0d6c-4714-b16e-a1a1af34d4da" providerId="ADAL" clId="{C1751DE8-47A7-41B2-AE01-ADA73D417315}" dt="2024-02-23T13:12:55.474" v="3185" actId="164"/>
          <ac:grpSpMkLst>
            <pc:docMk/>
            <pc:sldMk cId="1893860983" sldId="1825"/>
            <ac:grpSpMk id="464" creationId="{3F2FADDB-3247-611C-8BA5-444C276797DA}"/>
          </ac:grpSpMkLst>
        </pc:grpChg>
        <pc:grpChg chg="add mod">
          <ac:chgData name="Andrea Mazzini (Nokia)" userId="f1211406-0d6c-4714-b16e-a1a1af34d4da" providerId="ADAL" clId="{C1751DE8-47A7-41B2-AE01-ADA73D417315}" dt="2024-02-23T13:12:55.474" v="3185" actId="164"/>
          <ac:grpSpMkLst>
            <pc:docMk/>
            <pc:sldMk cId="1893860983" sldId="1825"/>
            <ac:grpSpMk id="487" creationId="{D6B66DEE-E20B-C7E6-425D-1A698FD643CF}"/>
          </ac:grpSpMkLst>
        </pc:grpChg>
        <pc:grpChg chg="add mod">
          <ac:chgData name="Andrea Mazzini (Nokia)" userId="f1211406-0d6c-4714-b16e-a1a1af34d4da" providerId="ADAL" clId="{C1751DE8-47A7-41B2-AE01-ADA73D417315}" dt="2024-02-23T13:12:55.474" v="3185" actId="164"/>
          <ac:grpSpMkLst>
            <pc:docMk/>
            <pc:sldMk cId="1893860983" sldId="1825"/>
            <ac:grpSpMk id="496" creationId="{7C44CA50-E726-3A7F-6213-DD82C07CFC01}"/>
          </ac:grpSpMkLst>
        </pc:grpChg>
        <pc:grpChg chg="add mod">
          <ac:chgData name="Andrea Mazzini (Nokia)" userId="f1211406-0d6c-4714-b16e-a1a1af34d4da" providerId="ADAL" clId="{C1751DE8-47A7-41B2-AE01-ADA73D417315}" dt="2024-02-23T13:12:55.474" v="3185" actId="164"/>
          <ac:grpSpMkLst>
            <pc:docMk/>
            <pc:sldMk cId="1893860983" sldId="1825"/>
            <ac:grpSpMk id="507" creationId="{AD480632-8428-2E2F-69CA-8987B8A66B51}"/>
          </ac:grpSpMkLst>
        </pc:grpChg>
        <pc:grpChg chg="add mod">
          <ac:chgData name="Andrea Mazzini (Nokia)" userId="f1211406-0d6c-4714-b16e-a1a1af34d4da" providerId="ADAL" clId="{C1751DE8-47A7-41B2-AE01-ADA73D417315}" dt="2024-02-23T13:12:55.474" v="3185" actId="164"/>
          <ac:grpSpMkLst>
            <pc:docMk/>
            <pc:sldMk cId="1893860983" sldId="1825"/>
            <ac:grpSpMk id="530" creationId="{96DCEFAA-9A53-F12B-77C2-237CDD5FF733}"/>
          </ac:grpSpMkLst>
        </pc:grpChg>
        <pc:grpChg chg="add mod">
          <ac:chgData name="Andrea Mazzini (Nokia)" userId="f1211406-0d6c-4714-b16e-a1a1af34d4da" providerId="ADAL" clId="{C1751DE8-47A7-41B2-AE01-ADA73D417315}" dt="2024-02-23T13:12:55.474" v="3185" actId="164"/>
          <ac:grpSpMkLst>
            <pc:docMk/>
            <pc:sldMk cId="1893860983" sldId="1825"/>
            <ac:grpSpMk id="545" creationId="{1E1E6423-2E4D-B8FC-8A28-671C45BA1BB0}"/>
          </ac:grpSpMkLst>
        </pc:grpChg>
        <pc:grpChg chg="mod">
          <ac:chgData name="Andrea Mazzini (Nokia)" userId="f1211406-0d6c-4714-b16e-a1a1af34d4da" providerId="ADAL" clId="{C1751DE8-47A7-41B2-AE01-ADA73D417315}" dt="2024-02-23T13:12:18.065" v="3184"/>
          <ac:grpSpMkLst>
            <pc:docMk/>
            <pc:sldMk cId="1893860983" sldId="1825"/>
            <ac:grpSpMk id="547" creationId="{4F08B2DE-3703-C01A-D233-636BF0610624}"/>
          </ac:grpSpMkLst>
        </pc:grpChg>
        <pc:grpChg chg="add mod">
          <ac:chgData name="Andrea Mazzini (Nokia)" userId="f1211406-0d6c-4714-b16e-a1a1af34d4da" providerId="ADAL" clId="{C1751DE8-47A7-41B2-AE01-ADA73D417315}" dt="2024-02-23T13:12:55.474" v="3185" actId="164"/>
          <ac:grpSpMkLst>
            <pc:docMk/>
            <pc:sldMk cId="1893860983" sldId="1825"/>
            <ac:grpSpMk id="553" creationId="{EFF79003-68C2-3149-60C1-AC448B6E4A77}"/>
          </ac:grpSpMkLst>
        </pc:grpChg>
        <pc:grpChg chg="add mod">
          <ac:chgData name="Andrea Mazzini (Nokia)" userId="f1211406-0d6c-4714-b16e-a1a1af34d4da" providerId="ADAL" clId="{C1751DE8-47A7-41B2-AE01-ADA73D417315}" dt="2024-02-23T13:12:55.474" v="3185" actId="164"/>
          <ac:grpSpMkLst>
            <pc:docMk/>
            <pc:sldMk cId="1893860983" sldId="1825"/>
            <ac:grpSpMk id="557" creationId="{47E7696C-682C-771B-256F-C4F125E372A9}"/>
          </ac:grpSpMkLst>
        </pc:grpChg>
        <pc:grpChg chg="mod">
          <ac:chgData name="Andrea Mazzini (Nokia)" userId="f1211406-0d6c-4714-b16e-a1a1af34d4da" providerId="ADAL" clId="{C1751DE8-47A7-41B2-AE01-ADA73D417315}" dt="2024-02-23T13:12:18.065" v="3184"/>
          <ac:grpSpMkLst>
            <pc:docMk/>
            <pc:sldMk cId="1893860983" sldId="1825"/>
            <ac:grpSpMk id="559" creationId="{31B0931A-E384-C602-0D10-63B38837AD6A}"/>
          </ac:grpSpMkLst>
        </pc:grpChg>
        <pc:grpChg chg="add mod">
          <ac:chgData name="Andrea Mazzini (Nokia)" userId="f1211406-0d6c-4714-b16e-a1a1af34d4da" providerId="ADAL" clId="{C1751DE8-47A7-41B2-AE01-ADA73D417315}" dt="2024-02-23T13:12:55.474" v="3185" actId="164"/>
          <ac:grpSpMkLst>
            <pc:docMk/>
            <pc:sldMk cId="1893860983" sldId="1825"/>
            <ac:grpSpMk id="565" creationId="{66218DB2-EB81-D546-B858-5040F0372E37}"/>
          </ac:grpSpMkLst>
        </pc:grpChg>
        <pc:grpChg chg="add mod">
          <ac:chgData name="Andrea Mazzini (Nokia)" userId="f1211406-0d6c-4714-b16e-a1a1af34d4da" providerId="ADAL" clId="{C1751DE8-47A7-41B2-AE01-ADA73D417315}" dt="2024-02-23T13:12:55.474" v="3185" actId="164"/>
          <ac:grpSpMkLst>
            <pc:docMk/>
            <pc:sldMk cId="1893860983" sldId="1825"/>
            <ac:grpSpMk id="582" creationId="{F59332AE-346B-D0EF-C329-89C79FCD8A5B}"/>
          </ac:grpSpMkLst>
        </pc:grpChg>
        <pc:grpChg chg="add mod">
          <ac:chgData name="Andrea Mazzini (Nokia)" userId="f1211406-0d6c-4714-b16e-a1a1af34d4da" providerId="ADAL" clId="{C1751DE8-47A7-41B2-AE01-ADA73D417315}" dt="2024-02-23T13:12:55.474" v="3185" actId="164"/>
          <ac:grpSpMkLst>
            <pc:docMk/>
            <pc:sldMk cId="1893860983" sldId="1825"/>
            <ac:grpSpMk id="586" creationId="{9B3862B3-3A8E-5CCF-933C-5AC7355AE9BB}"/>
          </ac:grpSpMkLst>
        </pc:grpChg>
        <pc:grpChg chg="mod">
          <ac:chgData name="Andrea Mazzini (Nokia)" userId="f1211406-0d6c-4714-b16e-a1a1af34d4da" providerId="ADAL" clId="{C1751DE8-47A7-41B2-AE01-ADA73D417315}" dt="2024-02-23T13:12:18.065" v="3184"/>
          <ac:grpSpMkLst>
            <pc:docMk/>
            <pc:sldMk cId="1893860983" sldId="1825"/>
            <ac:grpSpMk id="588" creationId="{8479BC07-C369-F2E0-9C30-ABE2E582BD91}"/>
          </ac:grpSpMkLst>
        </pc:grpChg>
        <pc:grpChg chg="add mod">
          <ac:chgData name="Andrea Mazzini (Nokia)" userId="f1211406-0d6c-4714-b16e-a1a1af34d4da" providerId="ADAL" clId="{C1751DE8-47A7-41B2-AE01-ADA73D417315}" dt="2024-02-23T13:12:55.474" v="3185" actId="164"/>
          <ac:grpSpMkLst>
            <pc:docMk/>
            <pc:sldMk cId="1893860983" sldId="1825"/>
            <ac:grpSpMk id="598" creationId="{B5EA7813-1597-DF33-3188-F91F5A754F50}"/>
          </ac:grpSpMkLst>
        </pc:grpChg>
        <pc:grpChg chg="mod">
          <ac:chgData name="Andrea Mazzini (Nokia)" userId="f1211406-0d6c-4714-b16e-a1a1af34d4da" providerId="ADAL" clId="{C1751DE8-47A7-41B2-AE01-ADA73D417315}" dt="2024-02-23T13:12:18.065" v="3184"/>
          <ac:grpSpMkLst>
            <pc:docMk/>
            <pc:sldMk cId="1893860983" sldId="1825"/>
            <ac:grpSpMk id="600" creationId="{BE32EF62-E5D0-5593-E7A7-3AA6D6DB63B9}"/>
          </ac:grpSpMkLst>
        </pc:grpChg>
        <pc:grpChg chg="add mod">
          <ac:chgData name="Andrea Mazzini (Nokia)" userId="f1211406-0d6c-4714-b16e-a1a1af34d4da" providerId="ADAL" clId="{C1751DE8-47A7-41B2-AE01-ADA73D417315}" dt="2024-02-23T13:12:55.474" v="3185" actId="164"/>
          <ac:grpSpMkLst>
            <pc:docMk/>
            <pc:sldMk cId="1893860983" sldId="1825"/>
            <ac:grpSpMk id="606" creationId="{33BA8B5F-F67C-1A32-D606-3917B9370B70}"/>
          </ac:grpSpMkLst>
        </pc:grpChg>
        <pc:grpChg chg="add mod">
          <ac:chgData name="Andrea Mazzini (Nokia)" userId="f1211406-0d6c-4714-b16e-a1a1af34d4da" providerId="ADAL" clId="{C1751DE8-47A7-41B2-AE01-ADA73D417315}" dt="2024-02-23T13:12:55.474" v="3185" actId="164"/>
          <ac:grpSpMkLst>
            <pc:docMk/>
            <pc:sldMk cId="1893860983" sldId="1825"/>
            <ac:grpSpMk id="610" creationId="{4F2388CF-AF8F-C366-4A2C-AAB21F61A14D}"/>
          </ac:grpSpMkLst>
        </pc:grpChg>
        <pc:grpChg chg="add mod">
          <ac:chgData name="Andrea Mazzini (Nokia)" userId="f1211406-0d6c-4714-b16e-a1a1af34d4da" providerId="ADAL" clId="{C1751DE8-47A7-41B2-AE01-ADA73D417315}" dt="2024-02-23T13:12:55.474" v="3185" actId="164"/>
          <ac:grpSpMkLst>
            <pc:docMk/>
            <pc:sldMk cId="1893860983" sldId="1825"/>
            <ac:grpSpMk id="614" creationId="{1A0D5835-BF74-9666-543E-B93B24B9A69D}"/>
          </ac:grpSpMkLst>
        </pc:grpChg>
        <pc:grpChg chg="add mod">
          <ac:chgData name="Andrea Mazzini (Nokia)" userId="f1211406-0d6c-4714-b16e-a1a1af34d4da" providerId="ADAL" clId="{C1751DE8-47A7-41B2-AE01-ADA73D417315}" dt="2024-02-23T13:12:55.474" v="3185" actId="164"/>
          <ac:grpSpMkLst>
            <pc:docMk/>
            <pc:sldMk cId="1893860983" sldId="1825"/>
            <ac:grpSpMk id="623" creationId="{966BFE46-EC9C-4A1E-36C6-B82FD8F6B8D2}"/>
          </ac:grpSpMkLst>
        </pc:grpChg>
        <pc:grpChg chg="mod">
          <ac:chgData name="Andrea Mazzini (Nokia)" userId="f1211406-0d6c-4714-b16e-a1a1af34d4da" providerId="ADAL" clId="{C1751DE8-47A7-41B2-AE01-ADA73D417315}" dt="2024-02-23T13:12:18.065" v="3184"/>
          <ac:grpSpMkLst>
            <pc:docMk/>
            <pc:sldMk cId="1893860983" sldId="1825"/>
            <ac:grpSpMk id="625" creationId="{D3D42988-D80F-4701-F6E4-EAB8545A888D}"/>
          </ac:grpSpMkLst>
        </pc:grpChg>
        <pc:grpChg chg="add mod">
          <ac:chgData name="Andrea Mazzini (Nokia)" userId="f1211406-0d6c-4714-b16e-a1a1af34d4da" providerId="ADAL" clId="{C1751DE8-47A7-41B2-AE01-ADA73D417315}" dt="2024-02-23T13:12:55.474" v="3185" actId="164"/>
          <ac:grpSpMkLst>
            <pc:docMk/>
            <pc:sldMk cId="1893860983" sldId="1825"/>
            <ac:grpSpMk id="631" creationId="{E607BEA1-6CA3-2553-4C68-B608D87D718E}"/>
          </ac:grpSpMkLst>
        </pc:grpChg>
        <pc:grpChg chg="mod">
          <ac:chgData name="Andrea Mazzini (Nokia)" userId="f1211406-0d6c-4714-b16e-a1a1af34d4da" providerId="ADAL" clId="{C1751DE8-47A7-41B2-AE01-ADA73D417315}" dt="2024-02-23T13:12:18.065" v="3184"/>
          <ac:grpSpMkLst>
            <pc:docMk/>
            <pc:sldMk cId="1893860983" sldId="1825"/>
            <ac:grpSpMk id="633" creationId="{2CBE573A-9E2C-50E2-5558-A3BD0EC45C7A}"/>
          </ac:grpSpMkLst>
        </pc:grpChg>
        <pc:grpChg chg="add del mod">
          <ac:chgData name="Andrea Mazzini (Nokia)" userId="f1211406-0d6c-4714-b16e-a1a1af34d4da" providerId="ADAL" clId="{C1751DE8-47A7-41B2-AE01-ADA73D417315}" dt="2024-02-23T13:24:57.252" v="3324" actId="478"/>
          <ac:grpSpMkLst>
            <pc:docMk/>
            <pc:sldMk cId="1893860983" sldId="1825"/>
            <ac:grpSpMk id="678" creationId="{F8C93A12-ED05-39A6-BF9F-4981C351DEB4}"/>
          </ac:grpSpMkLst>
        </pc:grpChg>
        <pc:grpChg chg="add del mod">
          <ac:chgData name="Andrea Mazzini (Nokia)" userId="f1211406-0d6c-4714-b16e-a1a1af34d4da" providerId="ADAL" clId="{C1751DE8-47A7-41B2-AE01-ADA73D417315}" dt="2024-02-23T13:25:53.010" v="3331" actId="165"/>
          <ac:grpSpMkLst>
            <pc:docMk/>
            <pc:sldMk cId="1893860983" sldId="1825"/>
            <ac:grpSpMk id="679" creationId="{668604D9-C99C-A570-77F5-DC69420C5D7C}"/>
          </ac:grpSpMkLst>
        </pc:grpChg>
        <pc:grpChg chg="mod topLvl">
          <ac:chgData name="Andrea Mazzini (Nokia)" userId="f1211406-0d6c-4714-b16e-a1a1af34d4da" providerId="ADAL" clId="{C1751DE8-47A7-41B2-AE01-ADA73D417315}" dt="2024-02-23T13:32:14.626" v="3423" actId="1038"/>
          <ac:grpSpMkLst>
            <pc:docMk/>
            <pc:sldMk cId="1893860983" sldId="1825"/>
            <ac:grpSpMk id="681" creationId="{BD52421C-D8CF-CC13-004D-ACF24D1541AC}"/>
          </ac:grpSpMkLst>
        </pc:grpChg>
        <pc:grpChg chg="mod topLvl">
          <ac:chgData name="Andrea Mazzini (Nokia)" userId="f1211406-0d6c-4714-b16e-a1a1af34d4da" providerId="ADAL" clId="{C1751DE8-47A7-41B2-AE01-ADA73D417315}" dt="2024-02-23T13:32:14.626" v="3423" actId="1038"/>
          <ac:grpSpMkLst>
            <pc:docMk/>
            <pc:sldMk cId="1893860983" sldId="1825"/>
            <ac:grpSpMk id="682" creationId="{BEEAAB4C-91A6-0D25-284D-6C1085E75921}"/>
          </ac:grpSpMkLst>
        </pc:grpChg>
        <pc:grpChg chg="mod topLvl">
          <ac:chgData name="Andrea Mazzini (Nokia)" userId="f1211406-0d6c-4714-b16e-a1a1af34d4da" providerId="ADAL" clId="{C1751DE8-47A7-41B2-AE01-ADA73D417315}" dt="2024-02-23T13:32:14.626" v="3423" actId="1038"/>
          <ac:grpSpMkLst>
            <pc:docMk/>
            <pc:sldMk cId="1893860983" sldId="1825"/>
            <ac:grpSpMk id="684" creationId="{7CEBB4BC-9271-B8DC-CA28-372B5BA1313B}"/>
          </ac:grpSpMkLst>
        </pc:grpChg>
        <pc:grpChg chg="mod topLvl">
          <ac:chgData name="Andrea Mazzini (Nokia)" userId="f1211406-0d6c-4714-b16e-a1a1af34d4da" providerId="ADAL" clId="{C1751DE8-47A7-41B2-AE01-ADA73D417315}" dt="2024-02-23T13:32:14.626" v="3423" actId="1038"/>
          <ac:grpSpMkLst>
            <pc:docMk/>
            <pc:sldMk cId="1893860983" sldId="1825"/>
            <ac:grpSpMk id="685" creationId="{E407419C-FDAD-BA23-5244-FC66DC24AFD5}"/>
          </ac:grpSpMkLst>
        </pc:grpChg>
        <pc:grpChg chg="mod topLvl">
          <ac:chgData name="Andrea Mazzini (Nokia)" userId="f1211406-0d6c-4714-b16e-a1a1af34d4da" providerId="ADAL" clId="{C1751DE8-47A7-41B2-AE01-ADA73D417315}" dt="2024-02-23T13:32:14.626" v="3423" actId="1038"/>
          <ac:grpSpMkLst>
            <pc:docMk/>
            <pc:sldMk cId="1893860983" sldId="1825"/>
            <ac:grpSpMk id="687" creationId="{2A692E50-7851-90A6-2D04-D8120FD3D13F}"/>
          </ac:grpSpMkLst>
        </pc:grpChg>
        <pc:grpChg chg="mod topLvl">
          <ac:chgData name="Andrea Mazzini (Nokia)" userId="f1211406-0d6c-4714-b16e-a1a1af34d4da" providerId="ADAL" clId="{C1751DE8-47A7-41B2-AE01-ADA73D417315}" dt="2024-02-23T13:32:14.626" v="3423" actId="1038"/>
          <ac:grpSpMkLst>
            <pc:docMk/>
            <pc:sldMk cId="1893860983" sldId="1825"/>
            <ac:grpSpMk id="696" creationId="{2DE5E775-CCF8-2E2F-67EF-08C9DB2EEACA}"/>
          </ac:grpSpMkLst>
        </pc:grpChg>
        <pc:grpChg chg="mod topLvl">
          <ac:chgData name="Andrea Mazzini (Nokia)" userId="f1211406-0d6c-4714-b16e-a1a1af34d4da" providerId="ADAL" clId="{C1751DE8-47A7-41B2-AE01-ADA73D417315}" dt="2024-02-23T13:32:14.626" v="3423" actId="1038"/>
          <ac:grpSpMkLst>
            <pc:docMk/>
            <pc:sldMk cId="1893860983" sldId="1825"/>
            <ac:grpSpMk id="697" creationId="{789D1B64-4419-E452-EE27-22511B971352}"/>
          </ac:grpSpMkLst>
        </pc:grpChg>
        <pc:grpChg chg="mod topLvl">
          <ac:chgData name="Andrea Mazzini (Nokia)" userId="f1211406-0d6c-4714-b16e-a1a1af34d4da" providerId="ADAL" clId="{C1751DE8-47A7-41B2-AE01-ADA73D417315}" dt="2024-02-23T13:32:14.626" v="3423" actId="1038"/>
          <ac:grpSpMkLst>
            <pc:docMk/>
            <pc:sldMk cId="1893860983" sldId="1825"/>
            <ac:grpSpMk id="698" creationId="{52B4AF70-5F51-B6DD-F8AD-08F372BFE51F}"/>
          </ac:grpSpMkLst>
        </pc:grpChg>
        <pc:grpChg chg="mod topLvl">
          <ac:chgData name="Andrea Mazzini (Nokia)" userId="f1211406-0d6c-4714-b16e-a1a1af34d4da" providerId="ADAL" clId="{C1751DE8-47A7-41B2-AE01-ADA73D417315}" dt="2024-02-23T13:32:14.626" v="3423" actId="1038"/>
          <ac:grpSpMkLst>
            <pc:docMk/>
            <pc:sldMk cId="1893860983" sldId="1825"/>
            <ac:grpSpMk id="705" creationId="{DA1E2A7B-0BEE-DEFA-6614-BF2471D634C7}"/>
          </ac:grpSpMkLst>
        </pc:grpChg>
        <pc:grpChg chg="mod topLvl">
          <ac:chgData name="Andrea Mazzini (Nokia)" userId="f1211406-0d6c-4714-b16e-a1a1af34d4da" providerId="ADAL" clId="{C1751DE8-47A7-41B2-AE01-ADA73D417315}" dt="2024-02-23T13:32:14.626" v="3423" actId="1038"/>
          <ac:grpSpMkLst>
            <pc:docMk/>
            <pc:sldMk cId="1893860983" sldId="1825"/>
            <ac:grpSpMk id="706" creationId="{6B47DA2B-830F-2DFD-7823-D51E1E354FC7}"/>
          </ac:grpSpMkLst>
        </pc:grpChg>
        <pc:grpChg chg="mod topLvl">
          <ac:chgData name="Andrea Mazzini (Nokia)" userId="f1211406-0d6c-4714-b16e-a1a1af34d4da" providerId="ADAL" clId="{C1751DE8-47A7-41B2-AE01-ADA73D417315}" dt="2024-02-23T13:32:14.626" v="3423" actId="1038"/>
          <ac:grpSpMkLst>
            <pc:docMk/>
            <pc:sldMk cId="1893860983" sldId="1825"/>
            <ac:grpSpMk id="707" creationId="{3D40FF98-B15D-E0E2-4ABA-454EB14C1E8A}"/>
          </ac:grpSpMkLst>
        </pc:grpChg>
        <pc:grpChg chg="mod topLvl">
          <ac:chgData name="Andrea Mazzini (Nokia)" userId="f1211406-0d6c-4714-b16e-a1a1af34d4da" providerId="ADAL" clId="{C1751DE8-47A7-41B2-AE01-ADA73D417315}" dt="2024-02-23T13:32:14.626" v="3423" actId="1038"/>
          <ac:grpSpMkLst>
            <pc:docMk/>
            <pc:sldMk cId="1893860983" sldId="1825"/>
            <ac:grpSpMk id="708" creationId="{88A87062-DA09-DD72-B3FF-47EDA3BE9C12}"/>
          </ac:grpSpMkLst>
        </pc:grpChg>
        <pc:grpChg chg="mod topLvl">
          <ac:chgData name="Andrea Mazzini (Nokia)" userId="f1211406-0d6c-4714-b16e-a1a1af34d4da" providerId="ADAL" clId="{C1751DE8-47A7-41B2-AE01-ADA73D417315}" dt="2024-02-23T13:32:14.626" v="3423" actId="1038"/>
          <ac:grpSpMkLst>
            <pc:docMk/>
            <pc:sldMk cId="1893860983" sldId="1825"/>
            <ac:grpSpMk id="711" creationId="{F4B644DC-30F6-C6D4-6F26-E3371DD43F25}"/>
          </ac:grpSpMkLst>
        </pc:grpChg>
        <pc:grpChg chg="mod topLvl">
          <ac:chgData name="Andrea Mazzini (Nokia)" userId="f1211406-0d6c-4714-b16e-a1a1af34d4da" providerId="ADAL" clId="{C1751DE8-47A7-41B2-AE01-ADA73D417315}" dt="2024-02-23T13:32:14.626" v="3423" actId="1038"/>
          <ac:grpSpMkLst>
            <pc:docMk/>
            <pc:sldMk cId="1893860983" sldId="1825"/>
            <ac:grpSpMk id="718" creationId="{2E785D4F-B6B6-72D1-F9DC-8D75361CD024}"/>
          </ac:grpSpMkLst>
        </pc:grpChg>
        <pc:grpChg chg="mod topLvl">
          <ac:chgData name="Andrea Mazzini (Nokia)" userId="f1211406-0d6c-4714-b16e-a1a1af34d4da" providerId="ADAL" clId="{C1751DE8-47A7-41B2-AE01-ADA73D417315}" dt="2024-02-23T13:32:14.626" v="3423" actId="1038"/>
          <ac:grpSpMkLst>
            <pc:docMk/>
            <pc:sldMk cId="1893860983" sldId="1825"/>
            <ac:grpSpMk id="725" creationId="{66607F1A-1584-B8AA-8F20-911FCD3121AD}"/>
          </ac:grpSpMkLst>
        </pc:grpChg>
        <pc:grpChg chg="mod topLvl">
          <ac:chgData name="Andrea Mazzini (Nokia)" userId="f1211406-0d6c-4714-b16e-a1a1af34d4da" providerId="ADAL" clId="{C1751DE8-47A7-41B2-AE01-ADA73D417315}" dt="2024-02-23T13:32:14.626" v="3423" actId="1038"/>
          <ac:grpSpMkLst>
            <pc:docMk/>
            <pc:sldMk cId="1893860983" sldId="1825"/>
            <ac:grpSpMk id="736" creationId="{AD6D9572-94D2-9821-5486-62358D26CE87}"/>
          </ac:grpSpMkLst>
        </pc:grpChg>
        <pc:grpChg chg="mod topLvl">
          <ac:chgData name="Andrea Mazzini (Nokia)" userId="f1211406-0d6c-4714-b16e-a1a1af34d4da" providerId="ADAL" clId="{C1751DE8-47A7-41B2-AE01-ADA73D417315}" dt="2024-02-23T13:32:14.626" v="3423" actId="1038"/>
          <ac:grpSpMkLst>
            <pc:docMk/>
            <pc:sldMk cId="1893860983" sldId="1825"/>
            <ac:grpSpMk id="756" creationId="{59CE8F98-7375-37FB-9E55-5A63D6487D56}"/>
          </ac:grpSpMkLst>
        </pc:grpChg>
        <pc:grpChg chg="mod topLvl">
          <ac:chgData name="Andrea Mazzini (Nokia)" userId="f1211406-0d6c-4714-b16e-a1a1af34d4da" providerId="ADAL" clId="{C1751DE8-47A7-41B2-AE01-ADA73D417315}" dt="2024-02-23T13:32:14.626" v="3423" actId="1038"/>
          <ac:grpSpMkLst>
            <pc:docMk/>
            <pc:sldMk cId="1893860983" sldId="1825"/>
            <ac:grpSpMk id="763" creationId="{6ECACF46-E410-4BBD-3326-0F0F24809001}"/>
          </ac:grpSpMkLst>
        </pc:grpChg>
        <pc:grpChg chg="mod topLvl">
          <ac:chgData name="Andrea Mazzini (Nokia)" userId="f1211406-0d6c-4714-b16e-a1a1af34d4da" providerId="ADAL" clId="{C1751DE8-47A7-41B2-AE01-ADA73D417315}" dt="2024-02-23T13:32:14.626" v="3423" actId="1038"/>
          <ac:grpSpMkLst>
            <pc:docMk/>
            <pc:sldMk cId="1893860983" sldId="1825"/>
            <ac:grpSpMk id="782" creationId="{F5C34A1A-8D21-8496-C288-D4088CCEBBE8}"/>
          </ac:grpSpMkLst>
        </pc:grpChg>
        <pc:grpChg chg="mod topLvl">
          <ac:chgData name="Andrea Mazzini (Nokia)" userId="f1211406-0d6c-4714-b16e-a1a1af34d4da" providerId="ADAL" clId="{C1751DE8-47A7-41B2-AE01-ADA73D417315}" dt="2024-02-23T13:32:14.626" v="3423" actId="1038"/>
          <ac:grpSpMkLst>
            <pc:docMk/>
            <pc:sldMk cId="1893860983" sldId="1825"/>
            <ac:grpSpMk id="787" creationId="{AAB6AB3F-DE2D-4D79-CFA1-CA1B1FBC4B35}"/>
          </ac:grpSpMkLst>
        </pc:grpChg>
        <pc:grpChg chg="mod topLvl">
          <ac:chgData name="Andrea Mazzini (Nokia)" userId="f1211406-0d6c-4714-b16e-a1a1af34d4da" providerId="ADAL" clId="{C1751DE8-47A7-41B2-AE01-ADA73D417315}" dt="2024-02-23T13:32:14.626" v="3423" actId="1038"/>
          <ac:grpSpMkLst>
            <pc:docMk/>
            <pc:sldMk cId="1893860983" sldId="1825"/>
            <ac:grpSpMk id="794" creationId="{FAB96D53-E24A-9B1E-602B-59E80E135301}"/>
          </ac:grpSpMkLst>
        </pc:grpChg>
        <pc:grpChg chg="mod topLvl">
          <ac:chgData name="Andrea Mazzini (Nokia)" userId="f1211406-0d6c-4714-b16e-a1a1af34d4da" providerId="ADAL" clId="{C1751DE8-47A7-41B2-AE01-ADA73D417315}" dt="2024-02-23T13:32:14.626" v="3423" actId="1038"/>
          <ac:grpSpMkLst>
            <pc:docMk/>
            <pc:sldMk cId="1893860983" sldId="1825"/>
            <ac:grpSpMk id="813" creationId="{F29D98D5-FE2A-6205-748E-8C8466A22A3E}"/>
          </ac:grpSpMkLst>
        </pc:grpChg>
        <pc:grpChg chg="mod topLvl">
          <ac:chgData name="Andrea Mazzini (Nokia)" userId="f1211406-0d6c-4714-b16e-a1a1af34d4da" providerId="ADAL" clId="{C1751DE8-47A7-41B2-AE01-ADA73D417315}" dt="2024-02-23T13:32:14.626" v="3423" actId="1038"/>
          <ac:grpSpMkLst>
            <pc:docMk/>
            <pc:sldMk cId="1893860983" sldId="1825"/>
            <ac:grpSpMk id="824" creationId="{0B78F91F-1867-0190-0AE8-16B550B65094}"/>
          </ac:grpSpMkLst>
        </pc:grpChg>
        <pc:grpChg chg="mod topLvl">
          <ac:chgData name="Andrea Mazzini (Nokia)" userId="f1211406-0d6c-4714-b16e-a1a1af34d4da" providerId="ADAL" clId="{C1751DE8-47A7-41B2-AE01-ADA73D417315}" dt="2024-02-23T13:32:14.626" v="3423" actId="1038"/>
          <ac:grpSpMkLst>
            <pc:docMk/>
            <pc:sldMk cId="1893860983" sldId="1825"/>
            <ac:grpSpMk id="825" creationId="{BFD7CE85-2E66-9D8D-B841-078460518559}"/>
          </ac:grpSpMkLst>
        </pc:grpChg>
        <pc:grpChg chg="mod topLvl">
          <ac:chgData name="Andrea Mazzini (Nokia)" userId="f1211406-0d6c-4714-b16e-a1a1af34d4da" providerId="ADAL" clId="{C1751DE8-47A7-41B2-AE01-ADA73D417315}" dt="2024-02-23T13:32:14.626" v="3423" actId="1038"/>
          <ac:grpSpMkLst>
            <pc:docMk/>
            <pc:sldMk cId="1893860983" sldId="1825"/>
            <ac:grpSpMk id="826" creationId="{CFD6EE58-19E3-AC8C-01C1-1B1987079821}"/>
          </ac:grpSpMkLst>
        </pc:grpChg>
        <pc:grpChg chg="mod topLvl">
          <ac:chgData name="Andrea Mazzini (Nokia)" userId="f1211406-0d6c-4714-b16e-a1a1af34d4da" providerId="ADAL" clId="{C1751DE8-47A7-41B2-AE01-ADA73D417315}" dt="2024-02-23T13:32:14.626" v="3423" actId="1038"/>
          <ac:grpSpMkLst>
            <pc:docMk/>
            <pc:sldMk cId="1893860983" sldId="1825"/>
            <ac:grpSpMk id="827" creationId="{DAE3502E-8A1B-807E-7108-D5A0386AAA30}"/>
          </ac:grpSpMkLst>
        </pc:grpChg>
        <pc:grpChg chg="mod topLvl">
          <ac:chgData name="Andrea Mazzini (Nokia)" userId="f1211406-0d6c-4714-b16e-a1a1af34d4da" providerId="ADAL" clId="{C1751DE8-47A7-41B2-AE01-ADA73D417315}" dt="2024-02-23T13:32:14.626" v="3423" actId="1038"/>
          <ac:grpSpMkLst>
            <pc:docMk/>
            <pc:sldMk cId="1893860983" sldId="1825"/>
            <ac:grpSpMk id="841" creationId="{70018389-48AE-5DE4-8B9F-1A8D4D07CE62}"/>
          </ac:grpSpMkLst>
        </pc:grpChg>
        <pc:grpChg chg="mod topLvl">
          <ac:chgData name="Andrea Mazzini (Nokia)" userId="f1211406-0d6c-4714-b16e-a1a1af34d4da" providerId="ADAL" clId="{C1751DE8-47A7-41B2-AE01-ADA73D417315}" dt="2024-02-23T13:32:14.626" v="3423" actId="1038"/>
          <ac:grpSpMkLst>
            <pc:docMk/>
            <pc:sldMk cId="1893860983" sldId="1825"/>
            <ac:grpSpMk id="842" creationId="{9B09EB3C-C802-F487-0A41-041E4A3A2D15}"/>
          </ac:grpSpMkLst>
        </pc:grpChg>
        <pc:grpChg chg="mod topLvl">
          <ac:chgData name="Andrea Mazzini (Nokia)" userId="f1211406-0d6c-4714-b16e-a1a1af34d4da" providerId="ADAL" clId="{C1751DE8-47A7-41B2-AE01-ADA73D417315}" dt="2024-02-23T13:32:14.626" v="3423" actId="1038"/>
          <ac:grpSpMkLst>
            <pc:docMk/>
            <pc:sldMk cId="1893860983" sldId="1825"/>
            <ac:grpSpMk id="843" creationId="{6F250A0B-7B14-89DF-AD23-2638C187E14C}"/>
          </ac:grpSpMkLst>
        </pc:grpChg>
        <pc:grpChg chg="mod topLvl">
          <ac:chgData name="Andrea Mazzini (Nokia)" userId="f1211406-0d6c-4714-b16e-a1a1af34d4da" providerId="ADAL" clId="{C1751DE8-47A7-41B2-AE01-ADA73D417315}" dt="2024-02-23T13:32:14.626" v="3423" actId="1038"/>
          <ac:grpSpMkLst>
            <pc:docMk/>
            <pc:sldMk cId="1893860983" sldId="1825"/>
            <ac:grpSpMk id="844" creationId="{1DD0D905-6476-E152-9652-A620451963A4}"/>
          </ac:grpSpMkLst>
        </pc:grpChg>
        <pc:grpChg chg="mod topLvl">
          <ac:chgData name="Andrea Mazzini (Nokia)" userId="f1211406-0d6c-4714-b16e-a1a1af34d4da" providerId="ADAL" clId="{C1751DE8-47A7-41B2-AE01-ADA73D417315}" dt="2024-02-23T13:32:14.626" v="3423" actId="1038"/>
          <ac:grpSpMkLst>
            <pc:docMk/>
            <pc:sldMk cId="1893860983" sldId="1825"/>
            <ac:grpSpMk id="845" creationId="{A963168A-6CB1-D298-4552-71BADB0DF03A}"/>
          </ac:grpSpMkLst>
        </pc:grpChg>
        <pc:grpChg chg="mod topLvl">
          <ac:chgData name="Andrea Mazzini (Nokia)" userId="f1211406-0d6c-4714-b16e-a1a1af34d4da" providerId="ADAL" clId="{C1751DE8-47A7-41B2-AE01-ADA73D417315}" dt="2024-02-23T13:32:14.626" v="3423" actId="1038"/>
          <ac:grpSpMkLst>
            <pc:docMk/>
            <pc:sldMk cId="1893860983" sldId="1825"/>
            <ac:grpSpMk id="846" creationId="{63C41FF3-9347-32D2-8F86-D85748018CC9}"/>
          </ac:grpSpMkLst>
        </pc:grpChg>
        <pc:grpChg chg="mod topLvl">
          <ac:chgData name="Andrea Mazzini (Nokia)" userId="f1211406-0d6c-4714-b16e-a1a1af34d4da" providerId="ADAL" clId="{C1751DE8-47A7-41B2-AE01-ADA73D417315}" dt="2024-02-23T13:32:14.626" v="3423" actId="1038"/>
          <ac:grpSpMkLst>
            <pc:docMk/>
            <pc:sldMk cId="1893860983" sldId="1825"/>
            <ac:grpSpMk id="852" creationId="{8425D0D1-2D17-BEEB-E47C-8C894EC09DC3}"/>
          </ac:grpSpMkLst>
        </pc:grpChg>
        <pc:grpChg chg="mod topLvl">
          <ac:chgData name="Andrea Mazzini (Nokia)" userId="f1211406-0d6c-4714-b16e-a1a1af34d4da" providerId="ADAL" clId="{C1751DE8-47A7-41B2-AE01-ADA73D417315}" dt="2024-02-23T13:32:14.626" v="3423" actId="1038"/>
          <ac:grpSpMkLst>
            <pc:docMk/>
            <pc:sldMk cId="1893860983" sldId="1825"/>
            <ac:grpSpMk id="853" creationId="{4E3F8259-5C09-AE00-1F45-275358A2C5E8}"/>
          </ac:grpSpMkLst>
        </pc:grpChg>
        <pc:grpChg chg="mod topLvl">
          <ac:chgData name="Andrea Mazzini (Nokia)" userId="f1211406-0d6c-4714-b16e-a1a1af34d4da" providerId="ADAL" clId="{C1751DE8-47A7-41B2-AE01-ADA73D417315}" dt="2024-02-23T13:32:14.626" v="3423" actId="1038"/>
          <ac:grpSpMkLst>
            <pc:docMk/>
            <pc:sldMk cId="1893860983" sldId="1825"/>
            <ac:grpSpMk id="871" creationId="{5D9D1A6C-98B7-C1D2-7586-3B1791DA60FB}"/>
          </ac:grpSpMkLst>
        </pc:grpChg>
        <pc:grpChg chg="mod topLvl">
          <ac:chgData name="Andrea Mazzini (Nokia)" userId="f1211406-0d6c-4714-b16e-a1a1af34d4da" providerId="ADAL" clId="{C1751DE8-47A7-41B2-AE01-ADA73D417315}" dt="2024-02-23T13:32:14.626" v="3423" actId="1038"/>
          <ac:grpSpMkLst>
            <pc:docMk/>
            <pc:sldMk cId="1893860983" sldId="1825"/>
            <ac:grpSpMk id="872" creationId="{D3595CD3-BBE8-78EE-5CE4-32D8C95AE221}"/>
          </ac:grpSpMkLst>
        </pc:grpChg>
        <pc:grpChg chg="mod topLvl">
          <ac:chgData name="Andrea Mazzini (Nokia)" userId="f1211406-0d6c-4714-b16e-a1a1af34d4da" providerId="ADAL" clId="{C1751DE8-47A7-41B2-AE01-ADA73D417315}" dt="2024-02-23T13:32:14.626" v="3423" actId="1038"/>
          <ac:grpSpMkLst>
            <pc:docMk/>
            <pc:sldMk cId="1893860983" sldId="1825"/>
            <ac:grpSpMk id="873" creationId="{C047F83C-0BF9-B877-4533-173FA2CA5983}"/>
          </ac:grpSpMkLst>
        </pc:grpChg>
        <pc:grpChg chg="mod topLvl">
          <ac:chgData name="Andrea Mazzini (Nokia)" userId="f1211406-0d6c-4714-b16e-a1a1af34d4da" providerId="ADAL" clId="{C1751DE8-47A7-41B2-AE01-ADA73D417315}" dt="2024-02-23T13:32:14.626" v="3423" actId="1038"/>
          <ac:grpSpMkLst>
            <pc:docMk/>
            <pc:sldMk cId="1893860983" sldId="1825"/>
            <ac:grpSpMk id="874" creationId="{CB8EC6F6-176A-C3E3-0432-25F958284470}"/>
          </ac:grpSpMkLst>
        </pc:grpChg>
        <pc:grpChg chg="mod topLvl">
          <ac:chgData name="Andrea Mazzini (Nokia)" userId="f1211406-0d6c-4714-b16e-a1a1af34d4da" providerId="ADAL" clId="{C1751DE8-47A7-41B2-AE01-ADA73D417315}" dt="2024-02-23T13:32:14.626" v="3423" actId="1038"/>
          <ac:grpSpMkLst>
            <pc:docMk/>
            <pc:sldMk cId="1893860983" sldId="1825"/>
            <ac:grpSpMk id="875" creationId="{3DCFAC59-FF29-241A-6A62-6C3A8A129A77}"/>
          </ac:grpSpMkLst>
        </pc:grpChg>
        <pc:grpChg chg="mod topLvl">
          <ac:chgData name="Andrea Mazzini (Nokia)" userId="f1211406-0d6c-4714-b16e-a1a1af34d4da" providerId="ADAL" clId="{C1751DE8-47A7-41B2-AE01-ADA73D417315}" dt="2024-02-23T13:32:14.626" v="3423" actId="1038"/>
          <ac:grpSpMkLst>
            <pc:docMk/>
            <pc:sldMk cId="1893860983" sldId="1825"/>
            <ac:grpSpMk id="876" creationId="{1084AC41-EA9C-9C83-FD9E-981D0D86B988}"/>
          </ac:grpSpMkLst>
        </pc:grpChg>
        <pc:grpChg chg="mod topLvl">
          <ac:chgData name="Andrea Mazzini (Nokia)" userId="f1211406-0d6c-4714-b16e-a1a1af34d4da" providerId="ADAL" clId="{C1751DE8-47A7-41B2-AE01-ADA73D417315}" dt="2024-02-23T13:32:14.626" v="3423" actId="1038"/>
          <ac:grpSpMkLst>
            <pc:docMk/>
            <pc:sldMk cId="1893860983" sldId="1825"/>
            <ac:grpSpMk id="877" creationId="{BEAB4E6E-8083-826B-C4E4-0CAEC009C509}"/>
          </ac:grpSpMkLst>
        </pc:grpChg>
        <pc:grpChg chg="mod topLvl">
          <ac:chgData name="Andrea Mazzini (Nokia)" userId="f1211406-0d6c-4714-b16e-a1a1af34d4da" providerId="ADAL" clId="{C1751DE8-47A7-41B2-AE01-ADA73D417315}" dt="2024-02-23T13:32:14.626" v="3423" actId="1038"/>
          <ac:grpSpMkLst>
            <pc:docMk/>
            <pc:sldMk cId="1893860983" sldId="1825"/>
            <ac:grpSpMk id="878" creationId="{1414E8A4-7B63-5CD9-D79D-4E7AE94455BA}"/>
          </ac:grpSpMkLst>
        </pc:grpChg>
        <pc:grpChg chg="mod topLvl">
          <ac:chgData name="Andrea Mazzini (Nokia)" userId="f1211406-0d6c-4714-b16e-a1a1af34d4da" providerId="ADAL" clId="{C1751DE8-47A7-41B2-AE01-ADA73D417315}" dt="2024-02-23T13:32:14.626" v="3423" actId="1038"/>
          <ac:grpSpMkLst>
            <pc:docMk/>
            <pc:sldMk cId="1893860983" sldId="1825"/>
            <ac:grpSpMk id="888" creationId="{F44B0554-B6A7-66B4-4B63-5D3418A6C336}"/>
          </ac:grpSpMkLst>
        </pc:grpChg>
        <pc:grpChg chg="mod topLvl">
          <ac:chgData name="Andrea Mazzini (Nokia)" userId="f1211406-0d6c-4714-b16e-a1a1af34d4da" providerId="ADAL" clId="{C1751DE8-47A7-41B2-AE01-ADA73D417315}" dt="2024-02-23T13:32:14.626" v="3423" actId="1038"/>
          <ac:grpSpMkLst>
            <pc:docMk/>
            <pc:sldMk cId="1893860983" sldId="1825"/>
            <ac:grpSpMk id="889" creationId="{9EF0B653-F340-CF9A-233B-5462F53CFAF6}"/>
          </ac:grpSpMkLst>
        </pc:grpChg>
        <pc:grpChg chg="mod topLvl">
          <ac:chgData name="Andrea Mazzini (Nokia)" userId="f1211406-0d6c-4714-b16e-a1a1af34d4da" providerId="ADAL" clId="{C1751DE8-47A7-41B2-AE01-ADA73D417315}" dt="2024-02-23T13:32:14.626" v="3423" actId="1038"/>
          <ac:grpSpMkLst>
            <pc:docMk/>
            <pc:sldMk cId="1893860983" sldId="1825"/>
            <ac:grpSpMk id="891" creationId="{AE0714FD-B27B-558A-DCCB-8DF47F7FD8AB}"/>
          </ac:grpSpMkLst>
        </pc:grpChg>
        <pc:grpChg chg="mod topLvl">
          <ac:chgData name="Andrea Mazzini (Nokia)" userId="f1211406-0d6c-4714-b16e-a1a1af34d4da" providerId="ADAL" clId="{C1751DE8-47A7-41B2-AE01-ADA73D417315}" dt="2024-02-23T13:32:14.626" v="3423" actId="1038"/>
          <ac:grpSpMkLst>
            <pc:docMk/>
            <pc:sldMk cId="1893860983" sldId="1825"/>
            <ac:grpSpMk id="892" creationId="{6C02B343-52CE-DDDC-FE01-34DCF49378BD}"/>
          </ac:grpSpMkLst>
        </pc:grpChg>
        <pc:grpChg chg="mod topLvl">
          <ac:chgData name="Andrea Mazzini (Nokia)" userId="f1211406-0d6c-4714-b16e-a1a1af34d4da" providerId="ADAL" clId="{C1751DE8-47A7-41B2-AE01-ADA73D417315}" dt="2024-02-23T13:32:14.626" v="3423" actId="1038"/>
          <ac:grpSpMkLst>
            <pc:docMk/>
            <pc:sldMk cId="1893860983" sldId="1825"/>
            <ac:grpSpMk id="894" creationId="{AD4C20B6-BA79-7CC6-547D-487DB19826B0}"/>
          </ac:grpSpMkLst>
        </pc:grpChg>
        <pc:grpChg chg="mod topLvl">
          <ac:chgData name="Andrea Mazzini (Nokia)" userId="f1211406-0d6c-4714-b16e-a1a1af34d4da" providerId="ADAL" clId="{C1751DE8-47A7-41B2-AE01-ADA73D417315}" dt="2024-02-23T13:32:14.626" v="3423" actId="1038"/>
          <ac:grpSpMkLst>
            <pc:docMk/>
            <pc:sldMk cId="1893860983" sldId="1825"/>
            <ac:grpSpMk id="898" creationId="{409340BF-0B12-817C-099C-6B32B4F47FF6}"/>
          </ac:grpSpMkLst>
        </pc:grpChg>
        <pc:grpChg chg="mod topLvl">
          <ac:chgData name="Andrea Mazzini (Nokia)" userId="f1211406-0d6c-4714-b16e-a1a1af34d4da" providerId="ADAL" clId="{C1751DE8-47A7-41B2-AE01-ADA73D417315}" dt="2024-02-23T13:32:14.626" v="3423" actId="1038"/>
          <ac:grpSpMkLst>
            <pc:docMk/>
            <pc:sldMk cId="1893860983" sldId="1825"/>
            <ac:grpSpMk id="901" creationId="{13137486-2807-8EC0-116C-612B1CE77519}"/>
          </ac:grpSpMkLst>
        </pc:grpChg>
        <pc:grpChg chg="mod topLvl">
          <ac:chgData name="Andrea Mazzini (Nokia)" userId="f1211406-0d6c-4714-b16e-a1a1af34d4da" providerId="ADAL" clId="{C1751DE8-47A7-41B2-AE01-ADA73D417315}" dt="2024-02-23T13:32:14.626" v="3423" actId="1038"/>
          <ac:grpSpMkLst>
            <pc:docMk/>
            <pc:sldMk cId="1893860983" sldId="1825"/>
            <ac:grpSpMk id="902" creationId="{98FA63B8-FA09-3A58-AAE6-5DA06411C561}"/>
          </ac:grpSpMkLst>
        </pc:grpChg>
        <pc:grpChg chg="mod topLvl">
          <ac:chgData name="Andrea Mazzini (Nokia)" userId="f1211406-0d6c-4714-b16e-a1a1af34d4da" providerId="ADAL" clId="{C1751DE8-47A7-41B2-AE01-ADA73D417315}" dt="2024-02-23T13:32:14.626" v="3423" actId="1038"/>
          <ac:grpSpMkLst>
            <pc:docMk/>
            <pc:sldMk cId="1893860983" sldId="1825"/>
            <ac:grpSpMk id="909" creationId="{911A03C5-3957-A012-8764-9D1F7C42BECD}"/>
          </ac:grpSpMkLst>
        </pc:grpChg>
        <pc:grpChg chg="mod topLvl">
          <ac:chgData name="Andrea Mazzini (Nokia)" userId="f1211406-0d6c-4714-b16e-a1a1af34d4da" providerId="ADAL" clId="{C1751DE8-47A7-41B2-AE01-ADA73D417315}" dt="2024-02-23T13:32:14.626" v="3423" actId="1038"/>
          <ac:grpSpMkLst>
            <pc:docMk/>
            <pc:sldMk cId="1893860983" sldId="1825"/>
            <ac:grpSpMk id="910" creationId="{A9446B5B-23A2-96B7-3634-D20D45167004}"/>
          </ac:grpSpMkLst>
        </pc:grpChg>
        <pc:grpChg chg="mod topLvl">
          <ac:chgData name="Andrea Mazzini (Nokia)" userId="f1211406-0d6c-4714-b16e-a1a1af34d4da" providerId="ADAL" clId="{C1751DE8-47A7-41B2-AE01-ADA73D417315}" dt="2024-02-23T13:32:14.626" v="3423" actId="1038"/>
          <ac:grpSpMkLst>
            <pc:docMk/>
            <pc:sldMk cId="1893860983" sldId="1825"/>
            <ac:grpSpMk id="911" creationId="{C335870B-9F1A-2205-D017-DAA44EDA01BF}"/>
          </ac:grpSpMkLst>
        </pc:grpChg>
        <pc:grpChg chg="mod topLvl">
          <ac:chgData name="Andrea Mazzini (Nokia)" userId="f1211406-0d6c-4714-b16e-a1a1af34d4da" providerId="ADAL" clId="{C1751DE8-47A7-41B2-AE01-ADA73D417315}" dt="2024-02-23T13:32:14.626" v="3423" actId="1038"/>
          <ac:grpSpMkLst>
            <pc:docMk/>
            <pc:sldMk cId="1893860983" sldId="1825"/>
            <ac:grpSpMk id="914" creationId="{E2A3F929-1E59-37A7-ABC9-EAA27D811955}"/>
          </ac:grpSpMkLst>
        </pc:grpChg>
        <pc:grpChg chg="mod topLvl">
          <ac:chgData name="Andrea Mazzini (Nokia)" userId="f1211406-0d6c-4714-b16e-a1a1af34d4da" providerId="ADAL" clId="{C1751DE8-47A7-41B2-AE01-ADA73D417315}" dt="2024-02-23T13:32:14.626" v="3423" actId="1038"/>
          <ac:grpSpMkLst>
            <pc:docMk/>
            <pc:sldMk cId="1893860983" sldId="1825"/>
            <ac:grpSpMk id="915" creationId="{383D4A80-826D-9849-9761-EEB00F16DCC8}"/>
          </ac:grpSpMkLst>
        </pc:grpChg>
        <pc:grpChg chg="mod">
          <ac:chgData name="Andrea Mazzini (Nokia)" userId="f1211406-0d6c-4714-b16e-a1a1af34d4da" providerId="ADAL" clId="{C1751DE8-47A7-41B2-AE01-ADA73D417315}" dt="2024-02-23T13:25:53.010" v="3331" actId="165"/>
          <ac:grpSpMkLst>
            <pc:docMk/>
            <pc:sldMk cId="1893860983" sldId="1825"/>
            <ac:grpSpMk id="959" creationId="{F14877B0-402F-3B07-6046-0D336110BF61}"/>
          </ac:grpSpMkLst>
        </pc:grpChg>
        <pc:grpChg chg="mod">
          <ac:chgData name="Andrea Mazzini (Nokia)" userId="f1211406-0d6c-4714-b16e-a1a1af34d4da" providerId="ADAL" clId="{C1751DE8-47A7-41B2-AE01-ADA73D417315}" dt="2024-02-23T13:25:53.010" v="3331" actId="165"/>
          <ac:grpSpMkLst>
            <pc:docMk/>
            <pc:sldMk cId="1893860983" sldId="1825"/>
            <ac:grpSpMk id="960" creationId="{9E303A1F-7E49-BF6E-F268-F6CED62D1CF5}"/>
          </ac:grpSpMkLst>
        </pc:grpChg>
        <pc:grpChg chg="mod">
          <ac:chgData name="Andrea Mazzini (Nokia)" userId="f1211406-0d6c-4714-b16e-a1a1af34d4da" providerId="ADAL" clId="{C1751DE8-47A7-41B2-AE01-ADA73D417315}" dt="2024-02-23T13:25:53.010" v="3331" actId="165"/>
          <ac:grpSpMkLst>
            <pc:docMk/>
            <pc:sldMk cId="1893860983" sldId="1825"/>
            <ac:grpSpMk id="962" creationId="{2B3D0CCA-13D1-CE3C-02B8-3E87E84ADD89}"/>
          </ac:grpSpMkLst>
        </pc:grpChg>
        <pc:grpChg chg="mod">
          <ac:chgData name="Andrea Mazzini (Nokia)" userId="f1211406-0d6c-4714-b16e-a1a1af34d4da" providerId="ADAL" clId="{C1751DE8-47A7-41B2-AE01-ADA73D417315}" dt="2024-02-23T13:25:53.010" v="3331" actId="165"/>
          <ac:grpSpMkLst>
            <pc:docMk/>
            <pc:sldMk cId="1893860983" sldId="1825"/>
            <ac:grpSpMk id="963" creationId="{F12B0544-0A55-24E9-43E2-19F424B8626D}"/>
          </ac:grpSpMkLst>
        </pc:grpChg>
        <pc:grpChg chg="mod">
          <ac:chgData name="Andrea Mazzini (Nokia)" userId="f1211406-0d6c-4714-b16e-a1a1af34d4da" providerId="ADAL" clId="{C1751DE8-47A7-41B2-AE01-ADA73D417315}" dt="2024-02-23T13:25:53.010" v="3331" actId="165"/>
          <ac:grpSpMkLst>
            <pc:docMk/>
            <pc:sldMk cId="1893860983" sldId="1825"/>
            <ac:grpSpMk id="965" creationId="{8624A949-A738-381C-996A-B225D0E373BE}"/>
          </ac:grpSpMkLst>
        </pc:grpChg>
        <pc:grpChg chg="mod">
          <ac:chgData name="Andrea Mazzini (Nokia)" userId="f1211406-0d6c-4714-b16e-a1a1af34d4da" providerId="ADAL" clId="{C1751DE8-47A7-41B2-AE01-ADA73D417315}" dt="2024-02-23T13:25:53.010" v="3331" actId="165"/>
          <ac:grpSpMkLst>
            <pc:docMk/>
            <pc:sldMk cId="1893860983" sldId="1825"/>
            <ac:grpSpMk id="969" creationId="{7FF9CFC0-B4A3-F26A-0886-DD77DAFAF6EC}"/>
          </ac:grpSpMkLst>
        </pc:grpChg>
        <pc:grpChg chg="mod">
          <ac:chgData name="Andrea Mazzini (Nokia)" userId="f1211406-0d6c-4714-b16e-a1a1af34d4da" providerId="ADAL" clId="{C1751DE8-47A7-41B2-AE01-ADA73D417315}" dt="2024-02-23T13:25:53.010" v="3331" actId="165"/>
          <ac:grpSpMkLst>
            <pc:docMk/>
            <pc:sldMk cId="1893860983" sldId="1825"/>
            <ac:grpSpMk id="972" creationId="{3D87D5CB-CF86-5B64-22E1-CD48D8BBD8C6}"/>
          </ac:grpSpMkLst>
        </pc:grpChg>
        <pc:grpChg chg="mod">
          <ac:chgData name="Andrea Mazzini (Nokia)" userId="f1211406-0d6c-4714-b16e-a1a1af34d4da" providerId="ADAL" clId="{C1751DE8-47A7-41B2-AE01-ADA73D417315}" dt="2024-02-23T13:25:53.010" v="3331" actId="165"/>
          <ac:grpSpMkLst>
            <pc:docMk/>
            <pc:sldMk cId="1893860983" sldId="1825"/>
            <ac:grpSpMk id="973" creationId="{9ED2FFC6-C66E-57BC-9226-26574B2BAF77}"/>
          </ac:grpSpMkLst>
        </pc:grpChg>
        <pc:grpChg chg="mod">
          <ac:chgData name="Andrea Mazzini (Nokia)" userId="f1211406-0d6c-4714-b16e-a1a1af34d4da" providerId="ADAL" clId="{C1751DE8-47A7-41B2-AE01-ADA73D417315}" dt="2024-02-23T13:25:53.010" v="3331" actId="165"/>
          <ac:grpSpMkLst>
            <pc:docMk/>
            <pc:sldMk cId="1893860983" sldId="1825"/>
            <ac:grpSpMk id="980" creationId="{5163F823-37BB-6825-1DBD-D7C8FADC1786}"/>
          </ac:grpSpMkLst>
        </pc:grpChg>
        <pc:grpChg chg="mod">
          <ac:chgData name="Andrea Mazzini (Nokia)" userId="f1211406-0d6c-4714-b16e-a1a1af34d4da" providerId="ADAL" clId="{C1751DE8-47A7-41B2-AE01-ADA73D417315}" dt="2024-02-23T13:25:53.010" v="3331" actId="165"/>
          <ac:grpSpMkLst>
            <pc:docMk/>
            <pc:sldMk cId="1893860983" sldId="1825"/>
            <ac:grpSpMk id="981" creationId="{0A814B71-DF99-3173-6485-BADD1F18CDB8}"/>
          </ac:grpSpMkLst>
        </pc:grpChg>
        <pc:grpChg chg="mod">
          <ac:chgData name="Andrea Mazzini (Nokia)" userId="f1211406-0d6c-4714-b16e-a1a1af34d4da" providerId="ADAL" clId="{C1751DE8-47A7-41B2-AE01-ADA73D417315}" dt="2024-02-23T13:25:53.010" v="3331" actId="165"/>
          <ac:grpSpMkLst>
            <pc:docMk/>
            <pc:sldMk cId="1893860983" sldId="1825"/>
            <ac:grpSpMk id="982" creationId="{92E73F85-BD5F-C7C9-6652-6BD391D3CA47}"/>
          </ac:grpSpMkLst>
        </pc:grpChg>
        <pc:grpChg chg="mod">
          <ac:chgData name="Andrea Mazzini (Nokia)" userId="f1211406-0d6c-4714-b16e-a1a1af34d4da" providerId="ADAL" clId="{C1751DE8-47A7-41B2-AE01-ADA73D417315}" dt="2024-02-23T13:25:53.010" v="3331" actId="165"/>
          <ac:grpSpMkLst>
            <pc:docMk/>
            <pc:sldMk cId="1893860983" sldId="1825"/>
            <ac:grpSpMk id="985" creationId="{68D19C48-9F04-48A6-B71F-ABB4EA1A3E54}"/>
          </ac:grpSpMkLst>
        </pc:grpChg>
        <pc:grpChg chg="mod">
          <ac:chgData name="Andrea Mazzini (Nokia)" userId="f1211406-0d6c-4714-b16e-a1a1af34d4da" providerId="ADAL" clId="{C1751DE8-47A7-41B2-AE01-ADA73D417315}" dt="2024-02-23T13:25:53.010" v="3331" actId="165"/>
          <ac:grpSpMkLst>
            <pc:docMk/>
            <pc:sldMk cId="1893860983" sldId="1825"/>
            <ac:grpSpMk id="987" creationId="{A32AD3D7-9472-7CF8-3521-38E97468E9C9}"/>
          </ac:grpSpMkLst>
        </pc:grpChg>
        <pc:grpChg chg="mod">
          <ac:chgData name="Andrea Mazzini (Nokia)" userId="f1211406-0d6c-4714-b16e-a1a1af34d4da" providerId="ADAL" clId="{C1751DE8-47A7-41B2-AE01-ADA73D417315}" dt="2024-02-23T13:25:53.010" v="3331" actId="165"/>
          <ac:grpSpMkLst>
            <pc:docMk/>
            <pc:sldMk cId="1893860983" sldId="1825"/>
            <ac:grpSpMk id="994" creationId="{332AE63E-6492-EE02-42FC-D18985A56A36}"/>
          </ac:grpSpMkLst>
        </pc:grpChg>
        <pc:grpChg chg="mod">
          <ac:chgData name="Andrea Mazzini (Nokia)" userId="f1211406-0d6c-4714-b16e-a1a1af34d4da" providerId="ADAL" clId="{C1751DE8-47A7-41B2-AE01-ADA73D417315}" dt="2024-02-23T13:25:53.010" v="3331" actId="165"/>
          <ac:grpSpMkLst>
            <pc:docMk/>
            <pc:sldMk cId="1893860983" sldId="1825"/>
            <ac:grpSpMk id="1004" creationId="{2205F241-376A-29C2-9230-85375EF46B59}"/>
          </ac:grpSpMkLst>
        </pc:grpChg>
        <pc:grpChg chg="mod">
          <ac:chgData name="Andrea Mazzini (Nokia)" userId="f1211406-0d6c-4714-b16e-a1a1af34d4da" providerId="ADAL" clId="{C1751DE8-47A7-41B2-AE01-ADA73D417315}" dt="2024-02-23T13:25:53.010" v="3331" actId="165"/>
          <ac:grpSpMkLst>
            <pc:docMk/>
            <pc:sldMk cId="1893860983" sldId="1825"/>
            <ac:grpSpMk id="1023" creationId="{1402AD1B-99EB-D20B-E071-3F5D611F9ED3}"/>
          </ac:grpSpMkLst>
        </pc:grpChg>
        <pc:grpChg chg="mod">
          <ac:chgData name="Andrea Mazzini (Nokia)" userId="f1211406-0d6c-4714-b16e-a1a1af34d4da" providerId="ADAL" clId="{C1751DE8-47A7-41B2-AE01-ADA73D417315}" dt="2024-02-23T13:25:53.010" v="3331" actId="165"/>
          <ac:grpSpMkLst>
            <pc:docMk/>
            <pc:sldMk cId="1893860983" sldId="1825"/>
            <ac:grpSpMk id="1030" creationId="{48AE6985-533B-3064-4602-FAF1AA4112C6}"/>
          </ac:grpSpMkLst>
        </pc:grpChg>
        <pc:grpChg chg="mod">
          <ac:chgData name="Andrea Mazzini (Nokia)" userId="f1211406-0d6c-4714-b16e-a1a1af34d4da" providerId="ADAL" clId="{C1751DE8-47A7-41B2-AE01-ADA73D417315}" dt="2024-02-23T13:25:53.010" v="3331" actId="165"/>
          <ac:grpSpMkLst>
            <pc:docMk/>
            <pc:sldMk cId="1893860983" sldId="1825"/>
            <ac:grpSpMk id="1040" creationId="{200F7C3C-575A-7929-C624-971ADD1429CE}"/>
          </ac:grpSpMkLst>
        </pc:grpChg>
        <pc:grpChg chg="mod">
          <ac:chgData name="Andrea Mazzini (Nokia)" userId="f1211406-0d6c-4714-b16e-a1a1af34d4da" providerId="ADAL" clId="{C1751DE8-47A7-41B2-AE01-ADA73D417315}" dt="2024-02-23T13:25:53.010" v="3331" actId="165"/>
          <ac:grpSpMkLst>
            <pc:docMk/>
            <pc:sldMk cId="1893860983" sldId="1825"/>
            <ac:grpSpMk id="1047" creationId="{083B00C5-9BA9-D306-17F8-457CB9ED81D8}"/>
          </ac:grpSpMkLst>
        </pc:grpChg>
        <pc:grpChg chg="mod">
          <ac:chgData name="Andrea Mazzini (Nokia)" userId="f1211406-0d6c-4714-b16e-a1a1af34d4da" providerId="ADAL" clId="{C1751DE8-47A7-41B2-AE01-ADA73D417315}" dt="2024-02-23T13:25:53.010" v="3331" actId="165"/>
          <ac:grpSpMkLst>
            <pc:docMk/>
            <pc:sldMk cId="1893860983" sldId="1825"/>
            <ac:grpSpMk id="1054" creationId="{FD04E381-0B53-4F17-7AE7-7D34BE1FC947}"/>
          </ac:grpSpMkLst>
        </pc:grpChg>
        <pc:grpChg chg="mod">
          <ac:chgData name="Andrea Mazzini (Nokia)" userId="f1211406-0d6c-4714-b16e-a1a1af34d4da" providerId="ADAL" clId="{C1751DE8-47A7-41B2-AE01-ADA73D417315}" dt="2024-02-23T13:25:53.010" v="3331" actId="165"/>
          <ac:grpSpMkLst>
            <pc:docMk/>
            <pc:sldMk cId="1893860983" sldId="1825"/>
            <ac:grpSpMk id="1064" creationId="{A01CD847-E95D-D36E-5616-04060B51E575}"/>
          </ac:grpSpMkLst>
        </pc:grpChg>
        <pc:grpChg chg="mod">
          <ac:chgData name="Andrea Mazzini (Nokia)" userId="f1211406-0d6c-4714-b16e-a1a1af34d4da" providerId="ADAL" clId="{C1751DE8-47A7-41B2-AE01-ADA73D417315}" dt="2024-02-23T13:25:53.010" v="3331" actId="165"/>
          <ac:grpSpMkLst>
            <pc:docMk/>
            <pc:sldMk cId="1893860983" sldId="1825"/>
            <ac:grpSpMk id="1083" creationId="{DFFBE7F1-D02C-834C-C5CE-AF11851D28A9}"/>
          </ac:grpSpMkLst>
        </pc:grpChg>
        <pc:grpChg chg="mod">
          <ac:chgData name="Andrea Mazzini (Nokia)" userId="f1211406-0d6c-4714-b16e-a1a1af34d4da" providerId="ADAL" clId="{C1751DE8-47A7-41B2-AE01-ADA73D417315}" dt="2024-02-23T13:25:53.010" v="3331" actId="165"/>
          <ac:grpSpMkLst>
            <pc:docMk/>
            <pc:sldMk cId="1893860983" sldId="1825"/>
            <ac:grpSpMk id="1090" creationId="{D6E8D543-FD96-9D29-9309-23575FF82481}"/>
          </ac:grpSpMkLst>
        </pc:grpChg>
        <pc:grpChg chg="mod">
          <ac:chgData name="Andrea Mazzini (Nokia)" userId="f1211406-0d6c-4714-b16e-a1a1af34d4da" providerId="ADAL" clId="{C1751DE8-47A7-41B2-AE01-ADA73D417315}" dt="2024-02-23T13:25:53.010" v="3331" actId="165"/>
          <ac:grpSpMkLst>
            <pc:docMk/>
            <pc:sldMk cId="1893860983" sldId="1825"/>
            <ac:grpSpMk id="1100" creationId="{46C108B3-C372-C99E-F22D-DD797DD53692}"/>
          </ac:grpSpMkLst>
        </pc:grpChg>
        <pc:grpChg chg="mod">
          <ac:chgData name="Andrea Mazzini (Nokia)" userId="f1211406-0d6c-4714-b16e-a1a1af34d4da" providerId="ADAL" clId="{C1751DE8-47A7-41B2-AE01-ADA73D417315}" dt="2024-02-23T13:25:53.010" v="3331" actId="165"/>
          <ac:grpSpMkLst>
            <pc:docMk/>
            <pc:sldMk cId="1893860983" sldId="1825"/>
            <ac:grpSpMk id="1107" creationId="{C7E77C68-897E-CBF1-BAF8-07839BF46253}"/>
          </ac:grpSpMkLst>
        </pc:grpChg>
        <pc:grpChg chg="mod">
          <ac:chgData name="Andrea Mazzini (Nokia)" userId="f1211406-0d6c-4714-b16e-a1a1af34d4da" providerId="ADAL" clId="{C1751DE8-47A7-41B2-AE01-ADA73D417315}" dt="2024-02-23T13:25:53.010" v="3331" actId="165"/>
          <ac:grpSpMkLst>
            <pc:docMk/>
            <pc:sldMk cId="1893860983" sldId="1825"/>
            <ac:grpSpMk id="1117" creationId="{61D44D4E-F107-130A-D03D-7CF18EBCE3A9}"/>
          </ac:grpSpMkLst>
        </pc:grpChg>
        <pc:grpChg chg="mod">
          <ac:chgData name="Andrea Mazzini (Nokia)" userId="f1211406-0d6c-4714-b16e-a1a1af34d4da" providerId="ADAL" clId="{C1751DE8-47A7-41B2-AE01-ADA73D417315}" dt="2024-02-23T13:25:53.010" v="3331" actId="165"/>
          <ac:grpSpMkLst>
            <pc:docMk/>
            <pc:sldMk cId="1893860983" sldId="1825"/>
            <ac:grpSpMk id="1127" creationId="{45CA0C21-6A49-B16E-BD48-AD4C075D18D4}"/>
          </ac:grpSpMkLst>
        </pc:grpChg>
        <pc:grpChg chg="mod">
          <ac:chgData name="Andrea Mazzini (Nokia)" userId="f1211406-0d6c-4714-b16e-a1a1af34d4da" providerId="ADAL" clId="{C1751DE8-47A7-41B2-AE01-ADA73D417315}" dt="2024-02-23T13:25:53.010" v="3331" actId="165"/>
          <ac:grpSpMkLst>
            <pc:docMk/>
            <pc:sldMk cId="1893860983" sldId="1825"/>
            <ac:grpSpMk id="1134" creationId="{F2B85B84-BD8C-B648-FDC6-0BF15F98FCF6}"/>
          </ac:grpSpMkLst>
        </pc:grpChg>
        <pc:grpChg chg="mod">
          <ac:chgData name="Andrea Mazzini (Nokia)" userId="f1211406-0d6c-4714-b16e-a1a1af34d4da" providerId="ADAL" clId="{C1751DE8-47A7-41B2-AE01-ADA73D417315}" dt="2024-02-23T13:25:53.010" v="3331" actId="165"/>
          <ac:grpSpMkLst>
            <pc:docMk/>
            <pc:sldMk cId="1893860983" sldId="1825"/>
            <ac:grpSpMk id="1147" creationId="{10CEE852-31CC-2C07-8B1D-EC565FEA61B2}"/>
          </ac:grpSpMkLst>
        </pc:grpChg>
        <pc:grpChg chg="mod">
          <ac:chgData name="Andrea Mazzini (Nokia)" userId="f1211406-0d6c-4714-b16e-a1a1af34d4da" providerId="ADAL" clId="{C1751DE8-47A7-41B2-AE01-ADA73D417315}" dt="2024-02-23T13:25:53.010" v="3331" actId="165"/>
          <ac:grpSpMkLst>
            <pc:docMk/>
            <pc:sldMk cId="1893860983" sldId="1825"/>
            <ac:grpSpMk id="1154" creationId="{42A9CADA-2E63-3824-ADA7-7D30CF8AE208}"/>
          </ac:grpSpMkLst>
        </pc:grpChg>
        <pc:grpChg chg="mod">
          <ac:chgData name="Andrea Mazzini (Nokia)" userId="f1211406-0d6c-4714-b16e-a1a1af34d4da" providerId="ADAL" clId="{C1751DE8-47A7-41B2-AE01-ADA73D417315}" dt="2024-02-23T13:25:53.010" v="3331" actId="165"/>
          <ac:grpSpMkLst>
            <pc:docMk/>
            <pc:sldMk cId="1893860983" sldId="1825"/>
            <ac:grpSpMk id="1170" creationId="{CA358B06-59F6-41F0-2D1B-6B33301100B8}"/>
          </ac:grpSpMkLst>
        </pc:grpChg>
        <pc:grpChg chg="mod">
          <ac:chgData name="Andrea Mazzini (Nokia)" userId="f1211406-0d6c-4714-b16e-a1a1af34d4da" providerId="ADAL" clId="{C1751DE8-47A7-41B2-AE01-ADA73D417315}" dt="2024-02-23T13:25:53.010" v="3331" actId="165"/>
          <ac:grpSpMkLst>
            <pc:docMk/>
            <pc:sldMk cId="1893860983" sldId="1825"/>
            <ac:grpSpMk id="1177" creationId="{92C398A0-07E8-1440-3D79-AAD6EA518652}"/>
          </ac:grpSpMkLst>
        </pc:grpChg>
        <pc:grpChg chg="mod">
          <ac:chgData name="Andrea Mazzini (Nokia)" userId="f1211406-0d6c-4714-b16e-a1a1af34d4da" providerId="ADAL" clId="{C1751DE8-47A7-41B2-AE01-ADA73D417315}" dt="2024-02-23T13:25:53.010" v="3331" actId="165"/>
          <ac:grpSpMkLst>
            <pc:docMk/>
            <pc:sldMk cId="1893860983" sldId="1825"/>
            <ac:grpSpMk id="1190" creationId="{38738261-652D-4887-0311-266F331F97BE}"/>
          </ac:grpSpMkLst>
        </pc:grpChg>
        <pc:grpChg chg="mod">
          <ac:chgData name="Andrea Mazzini (Nokia)" userId="f1211406-0d6c-4714-b16e-a1a1af34d4da" providerId="ADAL" clId="{C1751DE8-47A7-41B2-AE01-ADA73D417315}" dt="2024-02-23T13:25:53.010" v="3331" actId="165"/>
          <ac:grpSpMkLst>
            <pc:docMk/>
            <pc:sldMk cId="1893860983" sldId="1825"/>
            <ac:grpSpMk id="1200" creationId="{0E4CD968-674B-96D1-2AE0-AF32455E37B3}"/>
          </ac:grpSpMkLst>
        </pc:grpChg>
        <pc:grpChg chg="mod">
          <ac:chgData name="Andrea Mazzini (Nokia)" userId="f1211406-0d6c-4714-b16e-a1a1af34d4da" providerId="ADAL" clId="{C1751DE8-47A7-41B2-AE01-ADA73D417315}" dt="2024-02-23T13:25:53.010" v="3331" actId="165"/>
          <ac:grpSpMkLst>
            <pc:docMk/>
            <pc:sldMk cId="1893860983" sldId="1825"/>
            <ac:grpSpMk id="1247" creationId="{CECB1F16-47B4-835E-68BD-8F0BB725411A}"/>
          </ac:grpSpMkLst>
        </pc:grpChg>
        <pc:grpChg chg="mod">
          <ac:chgData name="Andrea Mazzini (Nokia)" userId="f1211406-0d6c-4714-b16e-a1a1af34d4da" providerId="ADAL" clId="{C1751DE8-47A7-41B2-AE01-ADA73D417315}" dt="2024-02-23T13:25:53.010" v="3331" actId="165"/>
          <ac:grpSpMkLst>
            <pc:docMk/>
            <pc:sldMk cId="1893860983" sldId="1825"/>
            <ac:grpSpMk id="1254" creationId="{39B5191C-DE5D-567B-EE0B-7353EF6971AD}"/>
          </ac:grpSpMkLst>
        </pc:grpChg>
        <pc:grpChg chg="mod">
          <ac:chgData name="Andrea Mazzini (Nokia)" userId="f1211406-0d6c-4714-b16e-a1a1af34d4da" providerId="ADAL" clId="{C1751DE8-47A7-41B2-AE01-ADA73D417315}" dt="2024-02-23T13:25:53.010" v="3331" actId="165"/>
          <ac:grpSpMkLst>
            <pc:docMk/>
            <pc:sldMk cId="1893860983" sldId="1825"/>
            <ac:grpSpMk id="1264" creationId="{1DCC72C7-E99F-9E75-5B55-A77E84F57197}"/>
          </ac:grpSpMkLst>
        </pc:grpChg>
        <pc:grpChg chg="mod">
          <ac:chgData name="Andrea Mazzini (Nokia)" userId="f1211406-0d6c-4714-b16e-a1a1af34d4da" providerId="ADAL" clId="{C1751DE8-47A7-41B2-AE01-ADA73D417315}" dt="2024-02-23T13:25:53.010" v="3331" actId="165"/>
          <ac:grpSpMkLst>
            <pc:docMk/>
            <pc:sldMk cId="1893860983" sldId="1825"/>
            <ac:grpSpMk id="1283" creationId="{846CE3B0-36CC-93CD-6C18-36C59709EDA9}"/>
          </ac:grpSpMkLst>
        </pc:grpChg>
        <pc:grpChg chg="mod">
          <ac:chgData name="Andrea Mazzini (Nokia)" userId="f1211406-0d6c-4714-b16e-a1a1af34d4da" providerId="ADAL" clId="{C1751DE8-47A7-41B2-AE01-ADA73D417315}" dt="2024-02-23T13:25:53.010" v="3331" actId="165"/>
          <ac:grpSpMkLst>
            <pc:docMk/>
            <pc:sldMk cId="1893860983" sldId="1825"/>
            <ac:grpSpMk id="1290" creationId="{57BBC67F-D74D-B211-ACBE-9AD63D89465F}"/>
          </ac:grpSpMkLst>
        </pc:grpChg>
        <pc:grpChg chg="mod">
          <ac:chgData name="Andrea Mazzini (Nokia)" userId="f1211406-0d6c-4714-b16e-a1a1af34d4da" providerId="ADAL" clId="{C1751DE8-47A7-41B2-AE01-ADA73D417315}" dt="2024-02-23T13:25:53.010" v="3331" actId="165"/>
          <ac:grpSpMkLst>
            <pc:docMk/>
            <pc:sldMk cId="1893860983" sldId="1825"/>
            <ac:grpSpMk id="1300" creationId="{A38E3071-CFB8-27C8-857D-FB8596246E61}"/>
          </ac:grpSpMkLst>
        </pc:grpChg>
        <pc:grpChg chg="add del mod">
          <ac:chgData name="Andrea Mazzini (Nokia)" userId="f1211406-0d6c-4714-b16e-a1a1af34d4da" providerId="ADAL" clId="{C1751DE8-47A7-41B2-AE01-ADA73D417315}" dt="2024-02-23T13:31:32.122" v="3389" actId="478"/>
          <ac:grpSpMkLst>
            <pc:docMk/>
            <pc:sldMk cId="1893860983" sldId="1825"/>
            <ac:grpSpMk id="1324" creationId="{ED0A38E3-6A88-CD6B-58F2-A73530DA4FD3}"/>
          </ac:grpSpMkLst>
        </pc:grpChg>
        <pc:cxnChg chg="add del mod">
          <ac:chgData name="Andrea Mazzini (Nokia)" userId="f1211406-0d6c-4714-b16e-a1a1af34d4da" providerId="ADAL" clId="{C1751DE8-47A7-41B2-AE01-ADA73D417315}" dt="2024-02-23T13:12:16.698" v="3183" actId="478"/>
          <ac:cxnSpMkLst>
            <pc:docMk/>
            <pc:sldMk cId="1893860983" sldId="1825"/>
            <ac:cxnSpMk id="7" creationId="{C4CD4468-8F14-A295-CF7A-76A5E2246996}"/>
          </ac:cxnSpMkLst>
        </pc:cxnChg>
        <pc:cxnChg chg="del mod topLvl">
          <ac:chgData name="Andrea Mazzini (Nokia)" userId="f1211406-0d6c-4714-b16e-a1a1af34d4da" providerId="ADAL" clId="{C1751DE8-47A7-41B2-AE01-ADA73D417315}" dt="2024-02-23T13:12:16.698" v="3183" actId="478"/>
          <ac:cxnSpMkLst>
            <pc:docMk/>
            <pc:sldMk cId="1893860983" sldId="1825"/>
            <ac:cxnSpMk id="12" creationId="{23C0B594-7AED-8B81-D449-A7CCDA805183}"/>
          </ac:cxnSpMkLst>
        </pc:cxnChg>
        <pc:cxnChg chg="del mod topLvl">
          <ac:chgData name="Andrea Mazzini (Nokia)" userId="f1211406-0d6c-4714-b16e-a1a1af34d4da" providerId="ADAL" clId="{C1751DE8-47A7-41B2-AE01-ADA73D417315}" dt="2024-02-23T13:12:16.698" v="3183" actId="478"/>
          <ac:cxnSpMkLst>
            <pc:docMk/>
            <pc:sldMk cId="1893860983" sldId="1825"/>
            <ac:cxnSpMk id="13" creationId="{B13609F1-EFA3-CBAF-933A-93B0DD525D9A}"/>
          </ac:cxnSpMkLst>
        </pc:cxnChg>
        <pc:cxnChg chg="del mod topLvl">
          <ac:chgData name="Andrea Mazzini (Nokia)" userId="f1211406-0d6c-4714-b16e-a1a1af34d4da" providerId="ADAL" clId="{C1751DE8-47A7-41B2-AE01-ADA73D417315}" dt="2024-02-23T13:12:16.698" v="3183" actId="478"/>
          <ac:cxnSpMkLst>
            <pc:docMk/>
            <pc:sldMk cId="1893860983" sldId="1825"/>
            <ac:cxnSpMk id="14" creationId="{F7FFA64D-A7ED-CD8C-FDE8-9F179ECA90F2}"/>
          </ac:cxnSpMkLst>
        </pc:cxnChg>
        <pc:cxnChg chg="del mod topLvl">
          <ac:chgData name="Andrea Mazzini (Nokia)" userId="f1211406-0d6c-4714-b16e-a1a1af34d4da" providerId="ADAL" clId="{C1751DE8-47A7-41B2-AE01-ADA73D417315}" dt="2024-02-23T13:12:16.698" v="3183" actId="478"/>
          <ac:cxnSpMkLst>
            <pc:docMk/>
            <pc:sldMk cId="1893860983" sldId="1825"/>
            <ac:cxnSpMk id="15" creationId="{F88FDED4-8961-1320-1205-5B7D7AC197EF}"/>
          </ac:cxnSpMkLst>
        </pc:cxnChg>
        <pc:cxnChg chg="del mod topLvl">
          <ac:chgData name="Andrea Mazzini (Nokia)" userId="f1211406-0d6c-4714-b16e-a1a1af34d4da" providerId="ADAL" clId="{C1751DE8-47A7-41B2-AE01-ADA73D417315}" dt="2024-02-23T13:12:16.698" v="3183" actId="478"/>
          <ac:cxnSpMkLst>
            <pc:docMk/>
            <pc:sldMk cId="1893860983" sldId="1825"/>
            <ac:cxnSpMk id="29" creationId="{EB9E73DC-7B4F-4FDC-2867-5935ABBB0A9A}"/>
          </ac:cxnSpMkLst>
        </pc:cxnChg>
        <pc:cxnChg chg="del mod topLvl">
          <ac:chgData name="Andrea Mazzini (Nokia)" userId="f1211406-0d6c-4714-b16e-a1a1af34d4da" providerId="ADAL" clId="{C1751DE8-47A7-41B2-AE01-ADA73D417315}" dt="2024-02-23T13:12:16.698" v="3183" actId="478"/>
          <ac:cxnSpMkLst>
            <pc:docMk/>
            <pc:sldMk cId="1893860983" sldId="1825"/>
            <ac:cxnSpMk id="30" creationId="{833FF79B-E1D2-DCE6-7CDB-2998D4C06B0B}"/>
          </ac:cxnSpMkLst>
        </pc:cxnChg>
        <pc:cxnChg chg="del mod topLvl">
          <ac:chgData name="Andrea Mazzini (Nokia)" userId="f1211406-0d6c-4714-b16e-a1a1af34d4da" providerId="ADAL" clId="{C1751DE8-47A7-41B2-AE01-ADA73D417315}" dt="2024-02-23T13:12:16.698" v="3183" actId="478"/>
          <ac:cxnSpMkLst>
            <pc:docMk/>
            <pc:sldMk cId="1893860983" sldId="1825"/>
            <ac:cxnSpMk id="31" creationId="{55ED0C37-2F0E-173D-72CB-03B8AF80314F}"/>
          </ac:cxnSpMkLst>
        </pc:cxnChg>
        <pc:cxnChg chg="del mod topLvl">
          <ac:chgData name="Andrea Mazzini (Nokia)" userId="f1211406-0d6c-4714-b16e-a1a1af34d4da" providerId="ADAL" clId="{C1751DE8-47A7-41B2-AE01-ADA73D417315}" dt="2024-02-23T13:12:16.698" v="3183" actId="478"/>
          <ac:cxnSpMkLst>
            <pc:docMk/>
            <pc:sldMk cId="1893860983" sldId="1825"/>
            <ac:cxnSpMk id="32" creationId="{87B8A611-152A-54DD-F584-A3F5FA66418B}"/>
          </ac:cxnSpMkLst>
        </pc:cxnChg>
        <pc:cxnChg chg="add del mod">
          <ac:chgData name="Andrea Mazzini (Nokia)" userId="f1211406-0d6c-4714-b16e-a1a1af34d4da" providerId="ADAL" clId="{C1751DE8-47A7-41B2-AE01-ADA73D417315}" dt="2024-02-23T13:12:16.698" v="3183" actId="478"/>
          <ac:cxnSpMkLst>
            <pc:docMk/>
            <pc:sldMk cId="1893860983" sldId="1825"/>
            <ac:cxnSpMk id="33" creationId="{EBDA1500-9CE2-7FAE-38BA-F70A5462EB6E}"/>
          </ac:cxnSpMkLst>
        </pc:cxnChg>
        <pc:cxnChg chg="del mod topLvl">
          <ac:chgData name="Andrea Mazzini (Nokia)" userId="f1211406-0d6c-4714-b16e-a1a1af34d4da" providerId="ADAL" clId="{C1751DE8-47A7-41B2-AE01-ADA73D417315}" dt="2024-02-23T13:12:16.698" v="3183" actId="478"/>
          <ac:cxnSpMkLst>
            <pc:docMk/>
            <pc:sldMk cId="1893860983" sldId="1825"/>
            <ac:cxnSpMk id="38" creationId="{402DAA3E-3A4A-3DE0-1EEC-01FCCAC6283D}"/>
          </ac:cxnSpMkLst>
        </pc:cxnChg>
        <pc:cxnChg chg="del mod topLvl">
          <ac:chgData name="Andrea Mazzini (Nokia)" userId="f1211406-0d6c-4714-b16e-a1a1af34d4da" providerId="ADAL" clId="{C1751DE8-47A7-41B2-AE01-ADA73D417315}" dt="2024-02-23T13:12:16.698" v="3183" actId="478"/>
          <ac:cxnSpMkLst>
            <pc:docMk/>
            <pc:sldMk cId="1893860983" sldId="1825"/>
            <ac:cxnSpMk id="39" creationId="{C0EA4DCC-AFBB-DBC4-15E6-A57A9809D5D2}"/>
          </ac:cxnSpMkLst>
        </pc:cxnChg>
        <pc:cxnChg chg="del mod topLvl">
          <ac:chgData name="Andrea Mazzini (Nokia)" userId="f1211406-0d6c-4714-b16e-a1a1af34d4da" providerId="ADAL" clId="{C1751DE8-47A7-41B2-AE01-ADA73D417315}" dt="2024-02-23T13:12:16.698" v="3183" actId="478"/>
          <ac:cxnSpMkLst>
            <pc:docMk/>
            <pc:sldMk cId="1893860983" sldId="1825"/>
            <ac:cxnSpMk id="40" creationId="{9F283A80-884B-2A64-C763-CA8D12D52149}"/>
          </ac:cxnSpMkLst>
        </pc:cxnChg>
        <pc:cxnChg chg="del mod topLvl">
          <ac:chgData name="Andrea Mazzini (Nokia)" userId="f1211406-0d6c-4714-b16e-a1a1af34d4da" providerId="ADAL" clId="{C1751DE8-47A7-41B2-AE01-ADA73D417315}" dt="2024-02-23T13:12:16.698" v="3183" actId="478"/>
          <ac:cxnSpMkLst>
            <pc:docMk/>
            <pc:sldMk cId="1893860983" sldId="1825"/>
            <ac:cxnSpMk id="41" creationId="{3DAA5FDF-A10C-2310-CAFB-DFF6597249DE}"/>
          </ac:cxnSpMkLst>
        </pc:cxnChg>
        <pc:cxnChg chg="del mod topLvl">
          <ac:chgData name="Andrea Mazzini (Nokia)" userId="f1211406-0d6c-4714-b16e-a1a1af34d4da" providerId="ADAL" clId="{C1751DE8-47A7-41B2-AE01-ADA73D417315}" dt="2024-02-23T13:12:16.698" v="3183" actId="478"/>
          <ac:cxnSpMkLst>
            <pc:docMk/>
            <pc:sldMk cId="1893860983" sldId="1825"/>
            <ac:cxnSpMk id="55" creationId="{049BC573-93E3-BAE9-73DE-8E839CD6D386}"/>
          </ac:cxnSpMkLst>
        </pc:cxnChg>
        <pc:cxnChg chg="del mod topLvl">
          <ac:chgData name="Andrea Mazzini (Nokia)" userId="f1211406-0d6c-4714-b16e-a1a1af34d4da" providerId="ADAL" clId="{C1751DE8-47A7-41B2-AE01-ADA73D417315}" dt="2024-02-23T13:12:16.698" v="3183" actId="478"/>
          <ac:cxnSpMkLst>
            <pc:docMk/>
            <pc:sldMk cId="1893860983" sldId="1825"/>
            <ac:cxnSpMk id="56" creationId="{49DE414C-3922-1F76-2BC2-1E6824CA8EA0}"/>
          </ac:cxnSpMkLst>
        </pc:cxnChg>
        <pc:cxnChg chg="del mod topLvl">
          <ac:chgData name="Andrea Mazzini (Nokia)" userId="f1211406-0d6c-4714-b16e-a1a1af34d4da" providerId="ADAL" clId="{C1751DE8-47A7-41B2-AE01-ADA73D417315}" dt="2024-02-23T13:12:16.698" v="3183" actId="478"/>
          <ac:cxnSpMkLst>
            <pc:docMk/>
            <pc:sldMk cId="1893860983" sldId="1825"/>
            <ac:cxnSpMk id="57" creationId="{43004257-4097-A874-5569-EF8587314CAC}"/>
          </ac:cxnSpMkLst>
        </pc:cxnChg>
        <pc:cxnChg chg="del mod topLvl">
          <ac:chgData name="Andrea Mazzini (Nokia)" userId="f1211406-0d6c-4714-b16e-a1a1af34d4da" providerId="ADAL" clId="{C1751DE8-47A7-41B2-AE01-ADA73D417315}" dt="2024-02-23T13:12:16.698" v="3183" actId="478"/>
          <ac:cxnSpMkLst>
            <pc:docMk/>
            <pc:sldMk cId="1893860983" sldId="1825"/>
            <ac:cxnSpMk id="58" creationId="{77B33B35-1654-6434-E5E4-CB8DA427CC8D}"/>
          </ac:cxnSpMkLst>
        </pc:cxnChg>
        <pc:cxnChg chg="add del mod">
          <ac:chgData name="Andrea Mazzini (Nokia)" userId="f1211406-0d6c-4714-b16e-a1a1af34d4da" providerId="ADAL" clId="{C1751DE8-47A7-41B2-AE01-ADA73D417315}" dt="2024-02-23T13:12:16.698" v="3183" actId="478"/>
          <ac:cxnSpMkLst>
            <pc:docMk/>
            <pc:sldMk cId="1893860983" sldId="1825"/>
            <ac:cxnSpMk id="59" creationId="{60494A52-E299-E717-E672-565AD5BF8395}"/>
          </ac:cxnSpMkLst>
        </pc:cxnChg>
        <pc:cxnChg chg="del mod topLvl">
          <ac:chgData name="Andrea Mazzini (Nokia)" userId="f1211406-0d6c-4714-b16e-a1a1af34d4da" providerId="ADAL" clId="{C1751DE8-47A7-41B2-AE01-ADA73D417315}" dt="2024-02-23T13:12:16.698" v="3183" actId="478"/>
          <ac:cxnSpMkLst>
            <pc:docMk/>
            <pc:sldMk cId="1893860983" sldId="1825"/>
            <ac:cxnSpMk id="64" creationId="{0213B686-4335-A9A6-5948-9E7F541A0661}"/>
          </ac:cxnSpMkLst>
        </pc:cxnChg>
        <pc:cxnChg chg="del mod topLvl">
          <ac:chgData name="Andrea Mazzini (Nokia)" userId="f1211406-0d6c-4714-b16e-a1a1af34d4da" providerId="ADAL" clId="{C1751DE8-47A7-41B2-AE01-ADA73D417315}" dt="2024-02-23T13:12:16.698" v="3183" actId="478"/>
          <ac:cxnSpMkLst>
            <pc:docMk/>
            <pc:sldMk cId="1893860983" sldId="1825"/>
            <ac:cxnSpMk id="65" creationId="{E400EF59-003A-7DBB-6B48-D514DF19FF11}"/>
          </ac:cxnSpMkLst>
        </pc:cxnChg>
        <pc:cxnChg chg="del mod topLvl">
          <ac:chgData name="Andrea Mazzini (Nokia)" userId="f1211406-0d6c-4714-b16e-a1a1af34d4da" providerId="ADAL" clId="{C1751DE8-47A7-41B2-AE01-ADA73D417315}" dt="2024-02-23T13:12:16.698" v="3183" actId="478"/>
          <ac:cxnSpMkLst>
            <pc:docMk/>
            <pc:sldMk cId="1893860983" sldId="1825"/>
            <ac:cxnSpMk id="66" creationId="{E0516ED7-4613-D0B8-99B9-1EA4935474B2}"/>
          </ac:cxnSpMkLst>
        </pc:cxnChg>
        <pc:cxnChg chg="del mod topLvl">
          <ac:chgData name="Andrea Mazzini (Nokia)" userId="f1211406-0d6c-4714-b16e-a1a1af34d4da" providerId="ADAL" clId="{C1751DE8-47A7-41B2-AE01-ADA73D417315}" dt="2024-02-23T13:12:16.698" v="3183" actId="478"/>
          <ac:cxnSpMkLst>
            <pc:docMk/>
            <pc:sldMk cId="1893860983" sldId="1825"/>
            <ac:cxnSpMk id="67" creationId="{84543D76-48F3-05F0-9F96-6BBA10995BD2}"/>
          </ac:cxnSpMkLst>
        </pc:cxnChg>
        <pc:cxnChg chg="del mod topLvl">
          <ac:chgData name="Andrea Mazzini (Nokia)" userId="f1211406-0d6c-4714-b16e-a1a1af34d4da" providerId="ADAL" clId="{C1751DE8-47A7-41B2-AE01-ADA73D417315}" dt="2024-02-23T13:12:16.698" v="3183" actId="478"/>
          <ac:cxnSpMkLst>
            <pc:docMk/>
            <pc:sldMk cId="1893860983" sldId="1825"/>
            <ac:cxnSpMk id="81" creationId="{9EA1F96D-C098-1058-CEF6-5F9366A851DB}"/>
          </ac:cxnSpMkLst>
        </pc:cxnChg>
        <pc:cxnChg chg="del mod topLvl">
          <ac:chgData name="Andrea Mazzini (Nokia)" userId="f1211406-0d6c-4714-b16e-a1a1af34d4da" providerId="ADAL" clId="{C1751DE8-47A7-41B2-AE01-ADA73D417315}" dt="2024-02-23T13:12:16.698" v="3183" actId="478"/>
          <ac:cxnSpMkLst>
            <pc:docMk/>
            <pc:sldMk cId="1893860983" sldId="1825"/>
            <ac:cxnSpMk id="82" creationId="{2F7E49DD-BD05-BB89-90DE-786247EE1D2A}"/>
          </ac:cxnSpMkLst>
        </pc:cxnChg>
        <pc:cxnChg chg="del mod topLvl">
          <ac:chgData name="Andrea Mazzini (Nokia)" userId="f1211406-0d6c-4714-b16e-a1a1af34d4da" providerId="ADAL" clId="{C1751DE8-47A7-41B2-AE01-ADA73D417315}" dt="2024-02-23T13:12:16.698" v="3183" actId="478"/>
          <ac:cxnSpMkLst>
            <pc:docMk/>
            <pc:sldMk cId="1893860983" sldId="1825"/>
            <ac:cxnSpMk id="83" creationId="{370F3C2C-BA2F-AD90-16B6-929D6C98244B}"/>
          </ac:cxnSpMkLst>
        </pc:cxnChg>
        <pc:cxnChg chg="del mod topLvl">
          <ac:chgData name="Andrea Mazzini (Nokia)" userId="f1211406-0d6c-4714-b16e-a1a1af34d4da" providerId="ADAL" clId="{C1751DE8-47A7-41B2-AE01-ADA73D417315}" dt="2024-02-23T13:12:16.698" v="3183" actId="478"/>
          <ac:cxnSpMkLst>
            <pc:docMk/>
            <pc:sldMk cId="1893860983" sldId="1825"/>
            <ac:cxnSpMk id="84" creationId="{FC9B30AF-6072-6387-91B5-65B381D5F7D1}"/>
          </ac:cxnSpMkLst>
        </pc:cxnChg>
        <pc:cxnChg chg="add del mod">
          <ac:chgData name="Andrea Mazzini (Nokia)" userId="f1211406-0d6c-4714-b16e-a1a1af34d4da" providerId="ADAL" clId="{C1751DE8-47A7-41B2-AE01-ADA73D417315}" dt="2024-02-23T13:12:16.698" v="3183" actId="478"/>
          <ac:cxnSpMkLst>
            <pc:docMk/>
            <pc:sldMk cId="1893860983" sldId="1825"/>
            <ac:cxnSpMk id="85" creationId="{FAAF3C11-0F65-778D-66F9-027BF3F721BC}"/>
          </ac:cxnSpMkLst>
        </pc:cxnChg>
        <pc:cxnChg chg="del mod topLvl">
          <ac:chgData name="Andrea Mazzini (Nokia)" userId="f1211406-0d6c-4714-b16e-a1a1af34d4da" providerId="ADAL" clId="{C1751DE8-47A7-41B2-AE01-ADA73D417315}" dt="2024-02-23T13:12:16.698" v="3183" actId="478"/>
          <ac:cxnSpMkLst>
            <pc:docMk/>
            <pc:sldMk cId="1893860983" sldId="1825"/>
            <ac:cxnSpMk id="90" creationId="{620FB2A0-6CB3-1F0D-9138-F2FCDE5EDDC1}"/>
          </ac:cxnSpMkLst>
        </pc:cxnChg>
        <pc:cxnChg chg="del mod topLvl">
          <ac:chgData name="Andrea Mazzini (Nokia)" userId="f1211406-0d6c-4714-b16e-a1a1af34d4da" providerId="ADAL" clId="{C1751DE8-47A7-41B2-AE01-ADA73D417315}" dt="2024-02-23T13:12:16.698" v="3183" actId="478"/>
          <ac:cxnSpMkLst>
            <pc:docMk/>
            <pc:sldMk cId="1893860983" sldId="1825"/>
            <ac:cxnSpMk id="91" creationId="{B063BF78-3E16-5292-765F-793AFE871780}"/>
          </ac:cxnSpMkLst>
        </pc:cxnChg>
        <pc:cxnChg chg="del mod topLvl">
          <ac:chgData name="Andrea Mazzini (Nokia)" userId="f1211406-0d6c-4714-b16e-a1a1af34d4da" providerId="ADAL" clId="{C1751DE8-47A7-41B2-AE01-ADA73D417315}" dt="2024-02-23T13:12:16.698" v="3183" actId="478"/>
          <ac:cxnSpMkLst>
            <pc:docMk/>
            <pc:sldMk cId="1893860983" sldId="1825"/>
            <ac:cxnSpMk id="92" creationId="{9CA56335-B7DB-6688-A66A-FF47C3201842}"/>
          </ac:cxnSpMkLst>
        </pc:cxnChg>
        <pc:cxnChg chg="del mod topLvl">
          <ac:chgData name="Andrea Mazzini (Nokia)" userId="f1211406-0d6c-4714-b16e-a1a1af34d4da" providerId="ADAL" clId="{C1751DE8-47A7-41B2-AE01-ADA73D417315}" dt="2024-02-23T13:12:16.698" v="3183" actId="478"/>
          <ac:cxnSpMkLst>
            <pc:docMk/>
            <pc:sldMk cId="1893860983" sldId="1825"/>
            <ac:cxnSpMk id="93" creationId="{7C40DC09-A2A1-FFC2-6C07-EB8FD9DA99D1}"/>
          </ac:cxnSpMkLst>
        </pc:cxnChg>
        <pc:cxnChg chg="del mod topLvl">
          <ac:chgData name="Andrea Mazzini (Nokia)" userId="f1211406-0d6c-4714-b16e-a1a1af34d4da" providerId="ADAL" clId="{C1751DE8-47A7-41B2-AE01-ADA73D417315}" dt="2024-02-23T13:12:16.698" v="3183" actId="478"/>
          <ac:cxnSpMkLst>
            <pc:docMk/>
            <pc:sldMk cId="1893860983" sldId="1825"/>
            <ac:cxnSpMk id="107" creationId="{DB901399-E0D4-0AA8-7555-4BF7F03E6878}"/>
          </ac:cxnSpMkLst>
        </pc:cxnChg>
        <pc:cxnChg chg="del mod topLvl">
          <ac:chgData name="Andrea Mazzini (Nokia)" userId="f1211406-0d6c-4714-b16e-a1a1af34d4da" providerId="ADAL" clId="{C1751DE8-47A7-41B2-AE01-ADA73D417315}" dt="2024-02-23T13:12:16.698" v="3183" actId="478"/>
          <ac:cxnSpMkLst>
            <pc:docMk/>
            <pc:sldMk cId="1893860983" sldId="1825"/>
            <ac:cxnSpMk id="108" creationId="{7F32FEB8-FB84-854D-C678-7DBD25318EE1}"/>
          </ac:cxnSpMkLst>
        </pc:cxnChg>
        <pc:cxnChg chg="del mod topLvl">
          <ac:chgData name="Andrea Mazzini (Nokia)" userId="f1211406-0d6c-4714-b16e-a1a1af34d4da" providerId="ADAL" clId="{C1751DE8-47A7-41B2-AE01-ADA73D417315}" dt="2024-02-23T13:12:16.698" v="3183" actId="478"/>
          <ac:cxnSpMkLst>
            <pc:docMk/>
            <pc:sldMk cId="1893860983" sldId="1825"/>
            <ac:cxnSpMk id="109" creationId="{4DCCCBBC-818B-4F57-459E-379B440FCC30}"/>
          </ac:cxnSpMkLst>
        </pc:cxnChg>
        <pc:cxnChg chg="del mod topLvl">
          <ac:chgData name="Andrea Mazzini (Nokia)" userId="f1211406-0d6c-4714-b16e-a1a1af34d4da" providerId="ADAL" clId="{C1751DE8-47A7-41B2-AE01-ADA73D417315}" dt="2024-02-23T13:12:16.698" v="3183" actId="478"/>
          <ac:cxnSpMkLst>
            <pc:docMk/>
            <pc:sldMk cId="1893860983" sldId="1825"/>
            <ac:cxnSpMk id="110" creationId="{6E048ADD-D7FC-44A1-92F3-C216568A7438}"/>
          </ac:cxnSpMkLst>
        </pc:cxnChg>
        <pc:cxnChg chg="add del mod">
          <ac:chgData name="Andrea Mazzini (Nokia)" userId="f1211406-0d6c-4714-b16e-a1a1af34d4da" providerId="ADAL" clId="{C1751DE8-47A7-41B2-AE01-ADA73D417315}" dt="2024-02-23T13:12:16.698" v="3183" actId="478"/>
          <ac:cxnSpMkLst>
            <pc:docMk/>
            <pc:sldMk cId="1893860983" sldId="1825"/>
            <ac:cxnSpMk id="111" creationId="{AA78293A-BC21-E5C4-7B61-14E8A9B03F71}"/>
          </ac:cxnSpMkLst>
        </pc:cxnChg>
        <pc:cxnChg chg="del mod topLvl">
          <ac:chgData name="Andrea Mazzini (Nokia)" userId="f1211406-0d6c-4714-b16e-a1a1af34d4da" providerId="ADAL" clId="{C1751DE8-47A7-41B2-AE01-ADA73D417315}" dt="2024-02-23T13:12:16.698" v="3183" actId="478"/>
          <ac:cxnSpMkLst>
            <pc:docMk/>
            <pc:sldMk cId="1893860983" sldId="1825"/>
            <ac:cxnSpMk id="116" creationId="{A1111161-A074-8F01-523C-6FAB1B767C54}"/>
          </ac:cxnSpMkLst>
        </pc:cxnChg>
        <pc:cxnChg chg="del mod topLvl">
          <ac:chgData name="Andrea Mazzini (Nokia)" userId="f1211406-0d6c-4714-b16e-a1a1af34d4da" providerId="ADAL" clId="{C1751DE8-47A7-41B2-AE01-ADA73D417315}" dt="2024-02-23T13:12:16.698" v="3183" actId="478"/>
          <ac:cxnSpMkLst>
            <pc:docMk/>
            <pc:sldMk cId="1893860983" sldId="1825"/>
            <ac:cxnSpMk id="117" creationId="{D4EEBCB0-CC9C-9888-2AB1-352A4901413A}"/>
          </ac:cxnSpMkLst>
        </pc:cxnChg>
        <pc:cxnChg chg="del mod topLvl">
          <ac:chgData name="Andrea Mazzini (Nokia)" userId="f1211406-0d6c-4714-b16e-a1a1af34d4da" providerId="ADAL" clId="{C1751DE8-47A7-41B2-AE01-ADA73D417315}" dt="2024-02-23T13:12:16.698" v="3183" actId="478"/>
          <ac:cxnSpMkLst>
            <pc:docMk/>
            <pc:sldMk cId="1893860983" sldId="1825"/>
            <ac:cxnSpMk id="118" creationId="{3FC2484D-4E79-4C27-9413-1AC0292C813D}"/>
          </ac:cxnSpMkLst>
        </pc:cxnChg>
        <pc:cxnChg chg="del mod topLvl">
          <ac:chgData name="Andrea Mazzini (Nokia)" userId="f1211406-0d6c-4714-b16e-a1a1af34d4da" providerId="ADAL" clId="{C1751DE8-47A7-41B2-AE01-ADA73D417315}" dt="2024-02-23T13:12:16.698" v="3183" actId="478"/>
          <ac:cxnSpMkLst>
            <pc:docMk/>
            <pc:sldMk cId="1893860983" sldId="1825"/>
            <ac:cxnSpMk id="119" creationId="{F0FF4042-CF35-929F-CF97-E3C9525CCDA9}"/>
          </ac:cxnSpMkLst>
        </pc:cxnChg>
        <pc:cxnChg chg="del mod topLvl">
          <ac:chgData name="Andrea Mazzini (Nokia)" userId="f1211406-0d6c-4714-b16e-a1a1af34d4da" providerId="ADAL" clId="{C1751DE8-47A7-41B2-AE01-ADA73D417315}" dt="2024-02-23T13:12:16.698" v="3183" actId="478"/>
          <ac:cxnSpMkLst>
            <pc:docMk/>
            <pc:sldMk cId="1893860983" sldId="1825"/>
            <ac:cxnSpMk id="133" creationId="{4D56D844-C13A-929D-FB04-3E23E8947736}"/>
          </ac:cxnSpMkLst>
        </pc:cxnChg>
        <pc:cxnChg chg="del mod topLvl">
          <ac:chgData name="Andrea Mazzini (Nokia)" userId="f1211406-0d6c-4714-b16e-a1a1af34d4da" providerId="ADAL" clId="{C1751DE8-47A7-41B2-AE01-ADA73D417315}" dt="2024-02-23T13:12:16.698" v="3183" actId="478"/>
          <ac:cxnSpMkLst>
            <pc:docMk/>
            <pc:sldMk cId="1893860983" sldId="1825"/>
            <ac:cxnSpMk id="134" creationId="{1008EC05-EC6B-CE09-DF13-4D34D3705E53}"/>
          </ac:cxnSpMkLst>
        </pc:cxnChg>
        <pc:cxnChg chg="del mod topLvl">
          <ac:chgData name="Andrea Mazzini (Nokia)" userId="f1211406-0d6c-4714-b16e-a1a1af34d4da" providerId="ADAL" clId="{C1751DE8-47A7-41B2-AE01-ADA73D417315}" dt="2024-02-23T13:12:16.698" v="3183" actId="478"/>
          <ac:cxnSpMkLst>
            <pc:docMk/>
            <pc:sldMk cId="1893860983" sldId="1825"/>
            <ac:cxnSpMk id="135" creationId="{4D84F300-A063-3FAD-0DBF-0081D4A7EABD}"/>
          </ac:cxnSpMkLst>
        </pc:cxnChg>
        <pc:cxnChg chg="del mod topLvl">
          <ac:chgData name="Andrea Mazzini (Nokia)" userId="f1211406-0d6c-4714-b16e-a1a1af34d4da" providerId="ADAL" clId="{C1751DE8-47A7-41B2-AE01-ADA73D417315}" dt="2024-02-23T13:12:16.698" v="3183" actId="478"/>
          <ac:cxnSpMkLst>
            <pc:docMk/>
            <pc:sldMk cId="1893860983" sldId="1825"/>
            <ac:cxnSpMk id="136" creationId="{CE16BD42-21AD-8ADD-954A-397D5EC20B80}"/>
          </ac:cxnSpMkLst>
        </pc:cxnChg>
        <pc:cxnChg chg="add del mod">
          <ac:chgData name="Andrea Mazzini (Nokia)" userId="f1211406-0d6c-4714-b16e-a1a1af34d4da" providerId="ADAL" clId="{C1751DE8-47A7-41B2-AE01-ADA73D417315}" dt="2024-02-23T13:12:16.698" v="3183" actId="478"/>
          <ac:cxnSpMkLst>
            <pc:docMk/>
            <pc:sldMk cId="1893860983" sldId="1825"/>
            <ac:cxnSpMk id="138" creationId="{EFF35A64-5031-150D-161A-C18E41FD19B7}"/>
          </ac:cxnSpMkLst>
        </pc:cxnChg>
        <pc:cxnChg chg="del mod topLvl">
          <ac:chgData name="Andrea Mazzini (Nokia)" userId="f1211406-0d6c-4714-b16e-a1a1af34d4da" providerId="ADAL" clId="{C1751DE8-47A7-41B2-AE01-ADA73D417315}" dt="2024-02-23T13:12:16.698" v="3183" actId="478"/>
          <ac:cxnSpMkLst>
            <pc:docMk/>
            <pc:sldMk cId="1893860983" sldId="1825"/>
            <ac:cxnSpMk id="143" creationId="{A122A737-2395-428D-CEEC-D1E4E3C44D34}"/>
          </ac:cxnSpMkLst>
        </pc:cxnChg>
        <pc:cxnChg chg="del mod topLvl">
          <ac:chgData name="Andrea Mazzini (Nokia)" userId="f1211406-0d6c-4714-b16e-a1a1af34d4da" providerId="ADAL" clId="{C1751DE8-47A7-41B2-AE01-ADA73D417315}" dt="2024-02-23T13:12:16.698" v="3183" actId="478"/>
          <ac:cxnSpMkLst>
            <pc:docMk/>
            <pc:sldMk cId="1893860983" sldId="1825"/>
            <ac:cxnSpMk id="144" creationId="{3065DB1E-EF59-AA37-24B8-C69CF95A66DA}"/>
          </ac:cxnSpMkLst>
        </pc:cxnChg>
        <pc:cxnChg chg="del mod topLvl">
          <ac:chgData name="Andrea Mazzini (Nokia)" userId="f1211406-0d6c-4714-b16e-a1a1af34d4da" providerId="ADAL" clId="{C1751DE8-47A7-41B2-AE01-ADA73D417315}" dt="2024-02-23T13:12:16.698" v="3183" actId="478"/>
          <ac:cxnSpMkLst>
            <pc:docMk/>
            <pc:sldMk cId="1893860983" sldId="1825"/>
            <ac:cxnSpMk id="145" creationId="{7DC85D4C-83CB-8F7A-3349-6F486E2C1ED4}"/>
          </ac:cxnSpMkLst>
        </pc:cxnChg>
        <pc:cxnChg chg="del mod topLvl">
          <ac:chgData name="Andrea Mazzini (Nokia)" userId="f1211406-0d6c-4714-b16e-a1a1af34d4da" providerId="ADAL" clId="{C1751DE8-47A7-41B2-AE01-ADA73D417315}" dt="2024-02-23T13:12:16.698" v="3183" actId="478"/>
          <ac:cxnSpMkLst>
            <pc:docMk/>
            <pc:sldMk cId="1893860983" sldId="1825"/>
            <ac:cxnSpMk id="146" creationId="{094AE2A7-0234-A2BC-0771-DE31DC95F80F}"/>
          </ac:cxnSpMkLst>
        </pc:cxnChg>
        <pc:cxnChg chg="del mod topLvl">
          <ac:chgData name="Andrea Mazzini (Nokia)" userId="f1211406-0d6c-4714-b16e-a1a1af34d4da" providerId="ADAL" clId="{C1751DE8-47A7-41B2-AE01-ADA73D417315}" dt="2024-02-23T13:12:16.698" v="3183" actId="478"/>
          <ac:cxnSpMkLst>
            <pc:docMk/>
            <pc:sldMk cId="1893860983" sldId="1825"/>
            <ac:cxnSpMk id="160" creationId="{C04FC71D-CEEE-601F-9B04-CA610D66DE87}"/>
          </ac:cxnSpMkLst>
        </pc:cxnChg>
        <pc:cxnChg chg="del mod topLvl">
          <ac:chgData name="Andrea Mazzini (Nokia)" userId="f1211406-0d6c-4714-b16e-a1a1af34d4da" providerId="ADAL" clId="{C1751DE8-47A7-41B2-AE01-ADA73D417315}" dt="2024-02-23T13:12:16.698" v="3183" actId="478"/>
          <ac:cxnSpMkLst>
            <pc:docMk/>
            <pc:sldMk cId="1893860983" sldId="1825"/>
            <ac:cxnSpMk id="161" creationId="{3C22823B-2F2F-0272-D793-1A4252E99828}"/>
          </ac:cxnSpMkLst>
        </pc:cxnChg>
        <pc:cxnChg chg="del mod topLvl">
          <ac:chgData name="Andrea Mazzini (Nokia)" userId="f1211406-0d6c-4714-b16e-a1a1af34d4da" providerId="ADAL" clId="{C1751DE8-47A7-41B2-AE01-ADA73D417315}" dt="2024-02-23T13:12:16.698" v="3183" actId="478"/>
          <ac:cxnSpMkLst>
            <pc:docMk/>
            <pc:sldMk cId="1893860983" sldId="1825"/>
            <ac:cxnSpMk id="162" creationId="{0B5BF738-A39D-88B7-8A36-3EA877DD9DF9}"/>
          </ac:cxnSpMkLst>
        </pc:cxnChg>
        <pc:cxnChg chg="del mod topLvl">
          <ac:chgData name="Andrea Mazzini (Nokia)" userId="f1211406-0d6c-4714-b16e-a1a1af34d4da" providerId="ADAL" clId="{C1751DE8-47A7-41B2-AE01-ADA73D417315}" dt="2024-02-23T13:12:16.698" v="3183" actId="478"/>
          <ac:cxnSpMkLst>
            <pc:docMk/>
            <pc:sldMk cId="1893860983" sldId="1825"/>
            <ac:cxnSpMk id="163" creationId="{2E1072A3-FE12-360B-FC43-2D9A0F0B3B8B}"/>
          </ac:cxnSpMkLst>
        </pc:cxnChg>
        <pc:cxnChg chg="add del mod">
          <ac:chgData name="Andrea Mazzini (Nokia)" userId="f1211406-0d6c-4714-b16e-a1a1af34d4da" providerId="ADAL" clId="{C1751DE8-47A7-41B2-AE01-ADA73D417315}" dt="2024-02-22T15:10:37.625" v="2066" actId="478"/>
          <ac:cxnSpMkLst>
            <pc:docMk/>
            <pc:sldMk cId="1893860983" sldId="1825"/>
            <ac:cxnSpMk id="164" creationId="{E9DBDF74-CF59-9D9D-DE0D-8200B0FA2133}"/>
          </ac:cxnSpMkLst>
        </pc:cxnChg>
        <pc:cxnChg chg="del mod topLvl">
          <ac:chgData name="Andrea Mazzini (Nokia)" userId="f1211406-0d6c-4714-b16e-a1a1af34d4da" providerId="ADAL" clId="{C1751DE8-47A7-41B2-AE01-ADA73D417315}" dt="2024-02-22T15:10:37.625" v="2066" actId="478"/>
          <ac:cxnSpMkLst>
            <pc:docMk/>
            <pc:sldMk cId="1893860983" sldId="1825"/>
            <ac:cxnSpMk id="169" creationId="{187A78E7-75E5-E0FC-FCB8-AC9E4FB423CE}"/>
          </ac:cxnSpMkLst>
        </pc:cxnChg>
        <pc:cxnChg chg="del mod topLvl">
          <ac:chgData name="Andrea Mazzini (Nokia)" userId="f1211406-0d6c-4714-b16e-a1a1af34d4da" providerId="ADAL" clId="{C1751DE8-47A7-41B2-AE01-ADA73D417315}" dt="2024-02-22T15:10:37.625" v="2066" actId="478"/>
          <ac:cxnSpMkLst>
            <pc:docMk/>
            <pc:sldMk cId="1893860983" sldId="1825"/>
            <ac:cxnSpMk id="170" creationId="{B218429B-465C-B602-B753-D20195FD6A68}"/>
          </ac:cxnSpMkLst>
        </pc:cxnChg>
        <pc:cxnChg chg="del mod topLvl">
          <ac:chgData name="Andrea Mazzini (Nokia)" userId="f1211406-0d6c-4714-b16e-a1a1af34d4da" providerId="ADAL" clId="{C1751DE8-47A7-41B2-AE01-ADA73D417315}" dt="2024-02-22T15:10:37.625" v="2066" actId="478"/>
          <ac:cxnSpMkLst>
            <pc:docMk/>
            <pc:sldMk cId="1893860983" sldId="1825"/>
            <ac:cxnSpMk id="171" creationId="{05BBD7AC-B243-9947-23F9-D0957501C367}"/>
          </ac:cxnSpMkLst>
        </pc:cxnChg>
        <pc:cxnChg chg="del mod topLvl">
          <ac:chgData name="Andrea Mazzini (Nokia)" userId="f1211406-0d6c-4714-b16e-a1a1af34d4da" providerId="ADAL" clId="{C1751DE8-47A7-41B2-AE01-ADA73D417315}" dt="2024-02-22T15:10:37.625" v="2066" actId="478"/>
          <ac:cxnSpMkLst>
            <pc:docMk/>
            <pc:sldMk cId="1893860983" sldId="1825"/>
            <ac:cxnSpMk id="172" creationId="{BFEE8F8C-DEED-BB00-B48C-21C5FE7CA634}"/>
          </ac:cxnSpMkLst>
        </pc:cxnChg>
        <pc:cxnChg chg="del mod topLvl">
          <ac:chgData name="Andrea Mazzini (Nokia)" userId="f1211406-0d6c-4714-b16e-a1a1af34d4da" providerId="ADAL" clId="{C1751DE8-47A7-41B2-AE01-ADA73D417315}" dt="2024-02-22T15:10:37.625" v="2066" actId="478"/>
          <ac:cxnSpMkLst>
            <pc:docMk/>
            <pc:sldMk cId="1893860983" sldId="1825"/>
            <ac:cxnSpMk id="186" creationId="{0C860E34-7451-F0F4-68F4-0EAE00234E67}"/>
          </ac:cxnSpMkLst>
        </pc:cxnChg>
        <pc:cxnChg chg="del mod topLvl">
          <ac:chgData name="Andrea Mazzini (Nokia)" userId="f1211406-0d6c-4714-b16e-a1a1af34d4da" providerId="ADAL" clId="{C1751DE8-47A7-41B2-AE01-ADA73D417315}" dt="2024-02-22T15:10:37.625" v="2066" actId="478"/>
          <ac:cxnSpMkLst>
            <pc:docMk/>
            <pc:sldMk cId="1893860983" sldId="1825"/>
            <ac:cxnSpMk id="187" creationId="{75331A2C-48D1-3973-7052-6CBF264A3116}"/>
          </ac:cxnSpMkLst>
        </pc:cxnChg>
        <pc:cxnChg chg="del mod topLvl">
          <ac:chgData name="Andrea Mazzini (Nokia)" userId="f1211406-0d6c-4714-b16e-a1a1af34d4da" providerId="ADAL" clId="{C1751DE8-47A7-41B2-AE01-ADA73D417315}" dt="2024-02-22T15:10:37.625" v="2066" actId="478"/>
          <ac:cxnSpMkLst>
            <pc:docMk/>
            <pc:sldMk cId="1893860983" sldId="1825"/>
            <ac:cxnSpMk id="188" creationId="{73AC450C-AFB0-2CC8-B44F-F68A2E069B4D}"/>
          </ac:cxnSpMkLst>
        </pc:cxnChg>
        <pc:cxnChg chg="del mod topLvl">
          <ac:chgData name="Andrea Mazzini (Nokia)" userId="f1211406-0d6c-4714-b16e-a1a1af34d4da" providerId="ADAL" clId="{C1751DE8-47A7-41B2-AE01-ADA73D417315}" dt="2024-02-22T15:10:37.625" v="2066" actId="478"/>
          <ac:cxnSpMkLst>
            <pc:docMk/>
            <pc:sldMk cId="1893860983" sldId="1825"/>
            <ac:cxnSpMk id="189" creationId="{384CC69D-BF90-C1C5-D7E2-DBBFCC3AE1B4}"/>
          </ac:cxnSpMkLst>
        </pc:cxnChg>
        <pc:cxnChg chg="add del mod">
          <ac:chgData name="Andrea Mazzini (Nokia)" userId="f1211406-0d6c-4714-b16e-a1a1af34d4da" providerId="ADAL" clId="{C1751DE8-47A7-41B2-AE01-ADA73D417315}" dt="2024-02-23T13:12:16.698" v="3183" actId="478"/>
          <ac:cxnSpMkLst>
            <pc:docMk/>
            <pc:sldMk cId="1893860983" sldId="1825"/>
            <ac:cxnSpMk id="191" creationId="{AA8CC2EE-E8B0-E4F3-8654-5AF78F1EBECA}"/>
          </ac:cxnSpMkLst>
        </pc:cxnChg>
        <pc:cxnChg chg="add del mod">
          <ac:chgData name="Andrea Mazzini (Nokia)" userId="f1211406-0d6c-4714-b16e-a1a1af34d4da" providerId="ADAL" clId="{C1751DE8-47A7-41B2-AE01-ADA73D417315}" dt="2024-02-22T15:10:26.369" v="2062" actId="478"/>
          <ac:cxnSpMkLst>
            <pc:docMk/>
            <pc:sldMk cId="1893860983" sldId="1825"/>
            <ac:cxnSpMk id="193" creationId="{80EA0D53-6B0E-A791-3E18-8CFE445A7C2F}"/>
          </ac:cxnSpMkLst>
        </pc:cxnChg>
        <pc:cxnChg chg="add del mod">
          <ac:chgData name="Andrea Mazzini (Nokia)" userId="f1211406-0d6c-4714-b16e-a1a1af34d4da" providerId="ADAL" clId="{C1751DE8-47A7-41B2-AE01-ADA73D417315}" dt="2024-02-22T15:10:37.625" v="2066" actId="478"/>
          <ac:cxnSpMkLst>
            <pc:docMk/>
            <pc:sldMk cId="1893860983" sldId="1825"/>
            <ac:cxnSpMk id="194" creationId="{E1EC5271-8409-8ECB-9718-3994D5682F47}"/>
          </ac:cxnSpMkLst>
        </pc:cxnChg>
        <pc:cxnChg chg="add del mod">
          <ac:chgData name="Andrea Mazzini (Nokia)" userId="f1211406-0d6c-4714-b16e-a1a1af34d4da" providerId="ADAL" clId="{C1751DE8-47A7-41B2-AE01-ADA73D417315}" dt="2024-02-23T13:12:16.698" v="3183" actId="478"/>
          <ac:cxnSpMkLst>
            <pc:docMk/>
            <pc:sldMk cId="1893860983" sldId="1825"/>
            <ac:cxnSpMk id="196" creationId="{F5D41BC2-45E2-2DA1-057A-D5BBDD4143C3}"/>
          </ac:cxnSpMkLst>
        </pc:cxnChg>
        <pc:cxnChg chg="del mod topLvl">
          <ac:chgData name="Andrea Mazzini (Nokia)" userId="f1211406-0d6c-4714-b16e-a1a1af34d4da" providerId="ADAL" clId="{C1751DE8-47A7-41B2-AE01-ADA73D417315}" dt="2024-02-22T15:10:26.369" v="2062" actId="478"/>
          <ac:cxnSpMkLst>
            <pc:docMk/>
            <pc:sldMk cId="1893860983" sldId="1825"/>
            <ac:cxnSpMk id="201" creationId="{D4954364-A081-0E56-4FB1-64ADC1B7047A}"/>
          </ac:cxnSpMkLst>
        </pc:cxnChg>
        <pc:cxnChg chg="del mod topLvl">
          <ac:chgData name="Andrea Mazzini (Nokia)" userId="f1211406-0d6c-4714-b16e-a1a1af34d4da" providerId="ADAL" clId="{C1751DE8-47A7-41B2-AE01-ADA73D417315}" dt="2024-02-22T15:10:26.369" v="2062" actId="478"/>
          <ac:cxnSpMkLst>
            <pc:docMk/>
            <pc:sldMk cId="1893860983" sldId="1825"/>
            <ac:cxnSpMk id="202" creationId="{C3C0F8CC-2D3D-2C31-17F8-8404AACF7D50}"/>
          </ac:cxnSpMkLst>
        </pc:cxnChg>
        <pc:cxnChg chg="del mod topLvl">
          <ac:chgData name="Andrea Mazzini (Nokia)" userId="f1211406-0d6c-4714-b16e-a1a1af34d4da" providerId="ADAL" clId="{C1751DE8-47A7-41B2-AE01-ADA73D417315}" dt="2024-02-22T15:10:26.369" v="2062" actId="478"/>
          <ac:cxnSpMkLst>
            <pc:docMk/>
            <pc:sldMk cId="1893860983" sldId="1825"/>
            <ac:cxnSpMk id="203" creationId="{292B0A17-E46C-7A4D-6B23-BF517859B417}"/>
          </ac:cxnSpMkLst>
        </pc:cxnChg>
        <pc:cxnChg chg="del mod topLvl">
          <ac:chgData name="Andrea Mazzini (Nokia)" userId="f1211406-0d6c-4714-b16e-a1a1af34d4da" providerId="ADAL" clId="{C1751DE8-47A7-41B2-AE01-ADA73D417315}" dt="2024-02-22T15:10:26.369" v="2062" actId="478"/>
          <ac:cxnSpMkLst>
            <pc:docMk/>
            <pc:sldMk cId="1893860983" sldId="1825"/>
            <ac:cxnSpMk id="204" creationId="{A003C708-E825-F234-FA65-AD0AFA9FE711}"/>
          </ac:cxnSpMkLst>
        </pc:cxnChg>
        <pc:cxnChg chg="del mod topLvl">
          <ac:chgData name="Andrea Mazzini (Nokia)" userId="f1211406-0d6c-4714-b16e-a1a1af34d4da" providerId="ADAL" clId="{C1751DE8-47A7-41B2-AE01-ADA73D417315}" dt="2024-02-23T13:12:16.698" v="3183" actId="478"/>
          <ac:cxnSpMkLst>
            <pc:docMk/>
            <pc:sldMk cId="1893860983" sldId="1825"/>
            <ac:cxnSpMk id="206" creationId="{1AFE0293-A77E-8257-4BC0-188D26BEE835}"/>
          </ac:cxnSpMkLst>
        </pc:cxnChg>
        <pc:cxnChg chg="del mod topLvl">
          <ac:chgData name="Andrea Mazzini (Nokia)" userId="f1211406-0d6c-4714-b16e-a1a1af34d4da" providerId="ADAL" clId="{C1751DE8-47A7-41B2-AE01-ADA73D417315}" dt="2024-02-23T13:12:16.698" v="3183" actId="478"/>
          <ac:cxnSpMkLst>
            <pc:docMk/>
            <pc:sldMk cId="1893860983" sldId="1825"/>
            <ac:cxnSpMk id="207" creationId="{56CE8D74-22C2-41BF-F955-D4D06CC7EF74}"/>
          </ac:cxnSpMkLst>
        </pc:cxnChg>
        <pc:cxnChg chg="del mod topLvl">
          <ac:chgData name="Andrea Mazzini (Nokia)" userId="f1211406-0d6c-4714-b16e-a1a1af34d4da" providerId="ADAL" clId="{C1751DE8-47A7-41B2-AE01-ADA73D417315}" dt="2024-02-23T13:12:16.698" v="3183" actId="478"/>
          <ac:cxnSpMkLst>
            <pc:docMk/>
            <pc:sldMk cId="1893860983" sldId="1825"/>
            <ac:cxnSpMk id="213" creationId="{9FE08124-0E4A-FF3E-63B5-ABD6BA38FD48}"/>
          </ac:cxnSpMkLst>
        </pc:cxnChg>
        <pc:cxnChg chg="del mod topLvl">
          <ac:chgData name="Andrea Mazzini (Nokia)" userId="f1211406-0d6c-4714-b16e-a1a1af34d4da" providerId="ADAL" clId="{C1751DE8-47A7-41B2-AE01-ADA73D417315}" dt="2024-02-23T13:12:16.698" v="3183" actId="478"/>
          <ac:cxnSpMkLst>
            <pc:docMk/>
            <pc:sldMk cId="1893860983" sldId="1825"/>
            <ac:cxnSpMk id="214" creationId="{86D979D3-49B2-5375-FB69-4403390C27F0}"/>
          </ac:cxnSpMkLst>
        </pc:cxnChg>
        <pc:cxnChg chg="del mod topLvl">
          <ac:chgData name="Andrea Mazzini (Nokia)" userId="f1211406-0d6c-4714-b16e-a1a1af34d4da" providerId="ADAL" clId="{C1751DE8-47A7-41B2-AE01-ADA73D417315}" dt="2024-02-23T13:12:16.698" v="3183" actId="478"/>
          <ac:cxnSpMkLst>
            <pc:docMk/>
            <pc:sldMk cId="1893860983" sldId="1825"/>
            <ac:cxnSpMk id="220" creationId="{972E979F-61B6-A0BD-7306-0408DD43AD2B}"/>
          </ac:cxnSpMkLst>
        </pc:cxnChg>
        <pc:cxnChg chg="del mod topLvl">
          <ac:chgData name="Andrea Mazzini (Nokia)" userId="f1211406-0d6c-4714-b16e-a1a1af34d4da" providerId="ADAL" clId="{C1751DE8-47A7-41B2-AE01-ADA73D417315}" dt="2024-02-23T13:12:16.698" v="3183" actId="478"/>
          <ac:cxnSpMkLst>
            <pc:docMk/>
            <pc:sldMk cId="1893860983" sldId="1825"/>
            <ac:cxnSpMk id="221" creationId="{7C509366-931A-7B6D-8DB6-75CE65B68F46}"/>
          </ac:cxnSpMkLst>
        </pc:cxnChg>
        <pc:cxnChg chg="add del mod">
          <ac:chgData name="Andrea Mazzini (Nokia)" userId="f1211406-0d6c-4714-b16e-a1a1af34d4da" providerId="ADAL" clId="{C1751DE8-47A7-41B2-AE01-ADA73D417315}" dt="2024-02-23T13:12:16.698" v="3183" actId="478"/>
          <ac:cxnSpMkLst>
            <pc:docMk/>
            <pc:sldMk cId="1893860983" sldId="1825"/>
            <ac:cxnSpMk id="230" creationId="{252ACCD0-2F5B-A007-5F92-F385FCB1E3CD}"/>
          </ac:cxnSpMkLst>
        </pc:cxnChg>
        <pc:cxnChg chg="add del mod">
          <ac:chgData name="Andrea Mazzini (Nokia)" userId="f1211406-0d6c-4714-b16e-a1a1af34d4da" providerId="ADAL" clId="{C1751DE8-47A7-41B2-AE01-ADA73D417315}" dt="2024-02-23T13:12:16.698" v="3183" actId="478"/>
          <ac:cxnSpMkLst>
            <pc:docMk/>
            <pc:sldMk cId="1893860983" sldId="1825"/>
            <ac:cxnSpMk id="231" creationId="{BCD84869-5DFA-3584-4E5E-3F29F5ACB25E}"/>
          </ac:cxnSpMkLst>
        </pc:cxnChg>
        <pc:cxnChg chg="add del mod">
          <ac:chgData name="Andrea Mazzini (Nokia)" userId="f1211406-0d6c-4714-b16e-a1a1af34d4da" providerId="ADAL" clId="{C1751DE8-47A7-41B2-AE01-ADA73D417315}" dt="2024-02-23T13:12:16.698" v="3183" actId="478"/>
          <ac:cxnSpMkLst>
            <pc:docMk/>
            <pc:sldMk cId="1893860983" sldId="1825"/>
            <ac:cxnSpMk id="233" creationId="{B5A92992-DD38-8728-FFCC-F9AEB6F0C0FE}"/>
          </ac:cxnSpMkLst>
        </pc:cxnChg>
        <pc:cxnChg chg="add del mod">
          <ac:chgData name="Andrea Mazzini (Nokia)" userId="f1211406-0d6c-4714-b16e-a1a1af34d4da" providerId="ADAL" clId="{C1751DE8-47A7-41B2-AE01-ADA73D417315}" dt="2024-02-23T13:12:16.698" v="3183" actId="478"/>
          <ac:cxnSpMkLst>
            <pc:docMk/>
            <pc:sldMk cId="1893860983" sldId="1825"/>
            <ac:cxnSpMk id="235" creationId="{10FDCD9E-4BA8-3086-D85D-58BC5C380DB8}"/>
          </ac:cxnSpMkLst>
        </pc:cxnChg>
        <pc:cxnChg chg="add del mod">
          <ac:chgData name="Andrea Mazzini (Nokia)" userId="f1211406-0d6c-4714-b16e-a1a1af34d4da" providerId="ADAL" clId="{C1751DE8-47A7-41B2-AE01-ADA73D417315}" dt="2024-02-23T13:12:16.698" v="3183" actId="478"/>
          <ac:cxnSpMkLst>
            <pc:docMk/>
            <pc:sldMk cId="1893860983" sldId="1825"/>
            <ac:cxnSpMk id="240" creationId="{5A6AD754-11F6-649C-A3D1-96B38F28920A}"/>
          </ac:cxnSpMkLst>
        </pc:cxnChg>
        <pc:cxnChg chg="add del mod">
          <ac:chgData name="Andrea Mazzini (Nokia)" userId="f1211406-0d6c-4714-b16e-a1a1af34d4da" providerId="ADAL" clId="{C1751DE8-47A7-41B2-AE01-ADA73D417315}" dt="2024-02-23T13:12:16.698" v="3183" actId="478"/>
          <ac:cxnSpMkLst>
            <pc:docMk/>
            <pc:sldMk cId="1893860983" sldId="1825"/>
            <ac:cxnSpMk id="241" creationId="{05778385-6966-8D69-2F04-3A42C299B2B0}"/>
          </ac:cxnSpMkLst>
        </pc:cxnChg>
        <pc:cxnChg chg="add del mod">
          <ac:chgData name="Andrea Mazzini (Nokia)" userId="f1211406-0d6c-4714-b16e-a1a1af34d4da" providerId="ADAL" clId="{C1751DE8-47A7-41B2-AE01-ADA73D417315}" dt="2024-02-23T13:12:16.698" v="3183" actId="478"/>
          <ac:cxnSpMkLst>
            <pc:docMk/>
            <pc:sldMk cId="1893860983" sldId="1825"/>
            <ac:cxnSpMk id="245" creationId="{3DA320F1-CAF6-B3B5-C9AA-AFBB9584A9D2}"/>
          </ac:cxnSpMkLst>
        </pc:cxnChg>
        <pc:cxnChg chg="add del mod">
          <ac:chgData name="Andrea Mazzini (Nokia)" userId="f1211406-0d6c-4714-b16e-a1a1af34d4da" providerId="ADAL" clId="{C1751DE8-47A7-41B2-AE01-ADA73D417315}" dt="2024-02-23T13:12:16.698" v="3183" actId="478"/>
          <ac:cxnSpMkLst>
            <pc:docMk/>
            <pc:sldMk cId="1893860983" sldId="1825"/>
            <ac:cxnSpMk id="246" creationId="{5FAD5ED5-0FC7-E516-19AF-AE66F74A6FA5}"/>
          </ac:cxnSpMkLst>
        </pc:cxnChg>
        <pc:cxnChg chg="add del mod">
          <ac:chgData name="Andrea Mazzini (Nokia)" userId="f1211406-0d6c-4714-b16e-a1a1af34d4da" providerId="ADAL" clId="{C1751DE8-47A7-41B2-AE01-ADA73D417315}" dt="2024-02-23T13:12:16.698" v="3183" actId="478"/>
          <ac:cxnSpMkLst>
            <pc:docMk/>
            <pc:sldMk cId="1893860983" sldId="1825"/>
            <ac:cxnSpMk id="250" creationId="{BF0D3C27-82C0-A241-196F-58BBCE54D4DB}"/>
          </ac:cxnSpMkLst>
        </pc:cxnChg>
        <pc:cxnChg chg="add del mod">
          <ac:chgData name="Andrea Mazzini (Nokia)" userId="f1211406-0d6c-4714-b16e-a1a1af34d4da" providerId="ADAL" clId="{C1751DE8-47A7-41B2-AE01-ADA73D417315}" dt="2024-02-23T13:12:16.698" v="3183" actId="478"/>
          <ac:cxnSpMkLst>
            <pc:docMk/>
            <pc:sldMk cId="1893860983" sldId="1825"/>
            <ac:cxnSpMk id="252" creationId="{46D1C7BF-31B7-7343-9374-9703103FAF1A}"/>
          </ac:cxnSpMkLst>
        </pc:cxnChg>
        <pc:cxnChg chg="add del mod">
          <ac:chgData name="Andrea Mazzini (Nokia)" userId="f1211406-0d6c-4714-b16e-a1a1af34d4da" providerId="ADAL" clId="{C1751DE8-47A7-41B2-AE01-ADA73D417315}" dt="2024-02-22T15:10:35.202" v="2065" actId="478"/>
          <ac:cxnSpMkLst>
            <pc:docMk/>
            <pc:sldMk cId="1893860983" sldId="1825"/>
            <ac:cxnSpMk id="255" creationId="{DB8BBA4D-B051-1D12-B44D-285D029CF806}"/>
          </ac:cxnSpMkLst>
        </pc:cxnChg>
        <pc:cxnChg chg="add del mod">
          <ac:chgData name="Andrea Mazzini (Nokia)" userId="f1211406-0d6c-4714-b16e-a1a1af34d4da" providerId="ADAL" clId="{C1751DE8-47A7-41B2-AE01-ADA73D417315}" dt="2024-02-22T15:10:35.202" v="2065" actId="478"/>
          <ac:cxnSpMkLst>
            <pc:docMk/>
            <pc:sldMk cId="1893860983" sldId="1825"/>
            <ac:cxnSpMk id="257" creationId="{B396232F-3FF9-B356-5EF1-51EB986CA76D}"/>
          </ac:cxnSpMkLst>
        </pc:cxnChg>
        <pc:cxnChg chg="add del mod">
          <ac:chgData name="Andrea Mazzini (Nokia)" userId="f1211406-0d6c-4714-b16e-a1a1af34d4da" providerId="ADAL" clId="{C1751DE8-47A7-41B2-AE01-ADA73D417315}" dt="2024-02-22T15:10:35.202" v="2065" actId="478"/>
          <ac:cxnSpMkLst>
            <pc:docMk/>
            <pc:sldMk cId="1893860983" sldId="1825"/>
            <ac:cxnSpMk id="258" creationId="{D43BA550-0702-7EF2-8898-D2183F7E9C98}"/>
          </ac:cxnSpMkLst>
        </pc:cxnChg>
        <pc:cxnChg chg="add del mod">
          <ac:chgData name="Andrea Mazzini (Nokia)" userId="f1211406-0d6c-4714-b16e-a1a1af34d4da" providerId="ADAL" clId="{C1751DE8-47A7-41B2-AE01-ADA73D417315}" dt="2024-02-22T15:10:35.202" v="2065" actId="478"/>
          <ac:cxnSpMkLst>
            <pc:docMk/>
            <pc:sldMk cId="1893860983" sldId="1825"/>
            <ac:cxnSpMk id="259" creationId="{E141C90E-6CE1-2A05-617D-4DEB48452ACB}"/>
          </ac:cxnSpMkLst>
        </pc:cxnChg>
        <pc:cxnChg chg="add del mod">
          <ac:chgData name="Andrea Mazzini (Nokia)" userId="f1211406-0d6c-4714-b16e-a1a1af34d4da" providerId="ADAL" clId="{C1751DE8-47A7-41B2-AE01-ADA73D417315}" dt="2024-02-22T15:10:35.202" v="2065" actId="478"/>
          <ac:cxnSpMkLst>
            <pc:docMk/>
            <pc:sldMk cId="1893860983" sldId="1825"/>
            <ac:cxnSpMk id="260" creationId="{BE4EFD5F-29ED-6D42-393C-A1FBE2358EE6}"/>
          </ac:cxnSpMkLst>
        </pc:cxnChg>
        <pc:cxnChg chg="add mod">
          <ac:chgData name="Andrea Mazzini (Nokia)" userId="f1211406-0d6c-4714-b16e-a1a1af34d4da" providerId="ADAL" clId="{C1751DE8-47A7-41B2-AE01-ADA73D417315}" dt="2024-02-23T13:32:14.626" v="3423" actId="1038"/>
          <ac:cxnSpMkLst>
            <pc:docMk/>
            <pc:sldMk cId="1893860983" sldId="1825"/>
            <ac:cxnSpMk id="263" creationId="{CCD599CA-487E-4EE2-73CC-CABFD000A471}"/>
          </ac:cxnSpMkLst>
        </pc:cxnChg>
        <pc:cxnChg chg="add mod">
          <ac:chgData name="Andrea Mazzini (Nokia)" userId="f1211406-0d6c-4714-b16e-a1a1af34d4da" providerId="ADAL" clId="{C1751DE8-47A7-41B2-AE01-ADA73D417315}" dt="2024-02-23T13:32:14.626" v="3423" actId="1038"/>
          <ac:cxnSpMkLst>
            <pc:docMk/>
            <pc:sldMk cId="1893860983" sldId="1825"/>
            <ac:cxnSpMk id="264" creationId="{22ACC2BA-5B2C-3BE1-098A-EED6BA1A68F8}"/>
          </ac:cxnSpMkLst>
        </pc:cxnChg>
        <pc:cxnChg chg="mod">
          <ac:chgData name="Andrea Mazzini (Nokia)" userId="f1211406-0d6c-4714-b16e-a1a1af34d4da" providerId="ADAL" clId="{C1751DE8-47A7-41B2-AE01-ADA73D417315}" dt="2024-02-23T13:12:18.065" v="3184"/>
          <ac:cxnSpMkLst>
            <pc:docMk/>
            <pc:sldMk cId="1893860983" sldId="1825"/>
            <ac:cxnSpMk id="282" creationId="{1C38B6F6-CBC2-E345-3B31-D4EFB68857F7}"/>
          </ac:cxnSpMkLst>
        </pc:cxnChg>
        <pc:cxnChg chg="mod">
          <ac:chgData name="Andrea Mazzini (Nokia)" userId="f1211406-0d6c-4714-b16e-a1a1af34d4da" providerId="ADAL" clId="{C1751DE8-47A7-41B2-AE01-ADA73D417315}" dt="2024-02-23T13:12:18.065" v="3184"/>
          <ac:cxnSpMkLst>
            <pc:docMk/>
            <pc:sldMk cId="1893860983" sldId="1825"/>
            <ac:cxnSpMk id="283" creationId="{31EA5D60-348F-514C-DB37-C3E710A281B9}"/>
          </ac:cxnSpMkLst>
        </pc:cxnChg>
        <pc:cxnChg chg="mod">
          <ac:chgData name="Andrea Mazzini (Nokia)" userId="f1211406-0d6c-4714-b16e-a1a1af34d4da" providerId="ADAL" clId="{C1751DE8-47A7-41B2-AE01-ADA73D417315}" dt="2024-02-23T13:12:18.065" v="3184"/>
          <ac:cxnSpMkLst>
            <pc:docMk/>
            <pc:sldMk cId="1893860983" sldId="1825"/>
            <ac:cxnSpMk id="284" creationId="{CD813802-3FB3-D706-1842-6769981B0A29}"/>
          </ac:cxnSpMkLst>
        </pc:cxnChg>
        <pc:cxnChg chg="mod">
          <ac:chgData name="Andrea Mazzini (Nokia)" userId="f1211406-0d6c-4714-b16e-a1a1af34d4da" providerId="ADAL" clId="{C1751DE8-47A7-41B2-AE01-ADA73D417315}" dt="2024-02-23T13:12:18.065" v="3184"/>
          <ac:cxnSpMkLst>
            <pc:docMk/>
            <pc:sldMk cId="1893860983" sldId="1825"/>
            <ac:cxnSpMk id="285" creationId="{92D60315-7BB6-3959-C233-7396B9B4C207}"/>
          </ac:cxnSpMkLst>
        </pc:cxnChg>
        <pc:cxnChg chg="add mod">
          <ac:chgData name="Andrea Mazzini (Nokia)" userId="f1211406-0d6c-4714-b16e-a1a1af34d4da" providerId="ADAL" clId="{C1751DE8-47A7-41B2-AE01-ADA73D417315}" dt="2024-02-23T13:24:57.252" v="3324" actId="478"/>
          <ac:cxnSpMkLst>
            <pc:docMk/>
            <pc:sldMk cId="1893860983" sldId="1825"/>
            <ac:cxnSpMk id="290" creationId="{72EC3332-BF53-ED82-7848-62260A045530}"/>
          </ac:cxnSpMkLst>
        </pc:cxnChg>
        <pc:cxnChg chg="mod">
          <ac:chgData name="Andrea Mazzini (Nokia)" userId="f1211406-0d6c-4714-b16e-a1a1af34d4da" providerId="ADAL" clId="{C1751DE8-47A7-41B2-AE01-ADA73D417315}" dt="2024-02-23T13:12:18.065" v="3184"/>
          <ac:cxnSpMkLst>
            <pc:docMk/>
            <pc:sldMk cId="1893860983" sldId="1825"/>
            <ac:cxnSpMk id="295" creationId="{25030D30-CF65-CE0E-D8A1-20B93BC35606}"/>
          </ac:cxnSpMkLst>
        </pc:cxnChg>
        <pc:cxnChg chg="mod">
          <ac:chgData name="Andrea Mazzini (Nokia)" userId="f1211406-0d6c-4714-b16e-a1a1af34d4da" providerId="ADAL" clId="{C1751DE8-47A7-41B2-AE01-ADA73D417315}" dt="2024-02-23T13:12:18.065" v="3184"/>
          <ac:cxnSpMkLst>
            <pc:docMk/>
            <pc:sldMk cId="1893860983" sldId="1825"/>
            <ac:cxnSpMk id="296" creationId="{47F0E835-0F18-D0E3-19E0-BF7BE1835843}"/>
          </ac:cxnSpMkLst>
        </pc:cxnChg>
        <pc:cxnChg chg="mod">
          <ac:chgData name="Andrea Mazzini (Nokia)" userId="f1211406-0d6c-4714-b16e-a1a1af34d4da" providerId="ADAL" clId="{C1751DE8-47A7-41B2-AE01-ADA73D417315}" dt="2024-02-23T13:12:18.065" v="3184"/>
          <ac:cxnSpMkLst>
            <pc:docMk/>
            <pc:sldMk cId="1893860983" sldId="1825"/>
            <ac:cxnSpMk id="297" creationId="{2CB7E7DA-4351-B56B-D5A3-DC975E7DBF30}"/>
          </ac:cxnSpMkLst>
        </pc:cxnChg>
        <pc:cxnChg chg="mod">
          <ac:chgData name="Andrea Mazzini (Nokia)" userId="f1211406-0d6c-4714-b16e-a1a1af34d4da" providerId="ADAL" clId="{C1751DE8-47A7-41B2-AE01-ADA73D417315}" dt="2024-02-23T13:12:18.065" v="3184"/>
          <ac:cxnSpMkLst>
            <pc:docMk/>
            <pc:sldMk cId="1893860983" sldId="1825"/>
            <ac:cxnSpMk id="298" creationId="{0F0BF80E-1219-6A4B-E999-187BC505660D}"/>
          </ac:cxnSpMkLst>
        </pc:cxnChg>
        <pc:cxnChg chg="mod">
          <ac:chgData name="Andrea Mazzini (Nokia)" userId="f1211406-0d6c-4714-b16e-a1a1af34d4da" providerId="ADAL" clId="{C1751DE8-47A7-41B2-AE01-ADA73D417315}" dt="2024-02-23T13:12:18.065" v="3184"/>
          <ac:cxnSpMkLst>
            <pc:docMk/>
            <pc:sldMk cId="1893860983" sldId="1825"/>
            <ac:cxnSpMk id="303" creationId="{531EC4EB-5694-FB1D-1BC8-D886F509D21E}"/>
          </ac:cxnSpMkLst>
        </pc:cxnChg>
        <pc:cxnChg chg="mod">
          <ac:chgData name="Andrea Mazzini (Nokia)" userId="f1211406-0d6c-4714-b16e-a1a1af34d4da" providerId="ADAL" clId="{C1751DE8-47A7-41B2-AE01-ADA73D417315}" dt="2024-02-23T13:12:18.065" v="3184"/>
          <ac:cxnSpMkLst>
            <pc:docMk/>
            <pc:sldMk cId="1893860983" sldId="1825"/>
            <ac:cxnSpMk id="304" creationId="{D17B2650-38F2-6449-F524-667ACEA78418}"/>
          </ac:cxnSpMkLst>
        </pc:cxnChg>
        <pc:cxnChg chg="mod">
          <ac:chgData name="Andrea Mazzini (Nokia)" userId="f1211406-0d6c-4714-b16e-a1a1af34d4da" providerId="ADAL" clId="{C1751DE8-47A7-41B2-AE01-ADA73D417315}" dt="2024-02-23T13:12:18.065" v="3184"/>
          <ac:cxnSpMkLst>
            <pc:docMk/>
            <pc:sldMk cId="1893860983" sldId="1825"/>
            <ac:cxnSpMk id="305" creationId="{AC3A0B8B-C6EE-A054-5682-FD7494757CD9}"/>
          </ac:cxnSpMkLst>
        </pc:cxnChg>
        <pc:cxnChg chg="mod">
          <ac:chgData name="Andrea Mazzini (Nokia)" userId="f1211406-0d6c-4714-b16e-a1a1af34d4da" providerId="ADAL" clId="{C1751DE8-47A7-41B2-AE01-ADA73D417315}" dt="2024-02-23T13:12:18.065" v="3184"/>
          <ac:cxnSpMkLst>
            <pc:docMk/>
            <pc:sldMk cId="1893860983" sldId="1825"/>
            <ac:cxnSpMk id="306" creationId="{A2DE6009-A7C7-00D8-4854-115C0D8BF7B7}"/>
          </ac:cxnSpMkLst>
        </pc:cxnChg>
        <pc:cxnChg chg="add mod">
          <ac:chgData name="Andrea Mazzini (Nokia)" userId="f1211406-0d6c-4714-b16e-a1a1af34d4da" providerId="ADAL" clId="{C1751DE8-47A7-41B2-AE01-ADA73D417315}" dt="2024-02-23T13:24:57.252" v="3324" actId="478"/>
          <ac:cxnSpMkLst>
            <pc:docMk/>
            <pc:sldMk cId="1893860983" sldId="1825"/>
            <ac:cxnSpMk id="307" creationId="{566B5DE5-5F34-66D6-AA7A-12B3C91B7919}"/>
          </ac:cxnSpMkLst>
        </pc:cxnChg>
        <pc:cxnChg chg="add mod">
          <ac:chgData name="Andrea Mazzini (Nokia)" userId="f1211406-0d6c-4714-b16e-a1a1af34d4da" providerId="ADAL" clId="{C1751DE8-47A7-41B2-AE01-ADA73D417315}" dt="2024-02-23T13:24:57.252" v="3324" actId="478"/>
          <ac:cxnSpMkLst>
            <pc:docMk/>
            <pc:sldMk cId="1893860983" sldId="1825"/>
            <ac:cxnSpMk id="312" creationId="{18E8664F-4B06-80B7-A08F-1196288C8889}"/>
          </ac:cxnSpMkLst>
        </pc:cxnChg>
        <pc:cxnChg chg="add mod">
          <ac:chgData name="Andrea Mazzini (Nokia)" userId="f1211406-0d6c-4714-b16e-a1a1af34d4da" providerId="ADAL" clId="{C1751DE8-47A7-41B2-AE01-ADA73D417315}" dt="2024-02-23T13:24:57.252" v="3324" actId="478"/>
          <ac:cxnSpMkLst>
            <pc:docMk/>
            <pc:sldMk cId="1893860983" sldId="1825"/>
            <ac:cxnSpMk id="316" creationId="{E1F19B09-4325-26A2-F2BD-E40D3704037F}"/>
          </ac:cxnSpMkLst>
        </pc:cxnChg>
        <pc:cxnChg chg="add mod">
          <ac:chgData name="Andrea Mazzini (Nokia)" userId="f1211406-0d6c-4714-b16e-a1a1af34d4da" providerId="ADAL" clId="{C1751DE8-47A7-41B2-AE01-ADA73D417315}" dt="2024-02-23T13:24:57.252" v="3324" actId="478"/>
          <ac:cxnSpMkLst>
            <pc:docMk/>
            <pc:sldMk cId="1893860983" sldId="1825"/>
            <ac:cxnSpMk id="317" creationId="{E6702282-E473-76A9-6536-5FFE59E53D8A}"/>
          </ac:cxnSpMkLst>
        </pc:cxnChg>
        <pc:cxnChg chg="add mod">
          <ac:chgData name="Andrea Mazzini (Nokia)" userId="f1211406-0d6c-4714-b16e-a1a1af34d4da" providerId="ADAL" clId="{C1751DE8-47A7-41B2-AE01-ADA73D417315}" dt="2024-02-23T13:24:57.252" v="3324" actId="478"/>
          <ac:cxnSpMkLst>
            <pc:docMk/>
            <pc:sldMk cId="1893860983" sldId="1825"/>
            <ac:cxnSpMk id="318" creationId="{EC195C33-2F00-98AB-7460-1CCB9C7B58E8}"/>
          </ac:cxnSpMkLst>
        </pc:cxnChg>
        <pc:cxnChg chg="add mod">
          <ac:chgData name="Andrea Mazzini (Nokia)" userId="f1211406-0d6c-4714-b16e-a1a1af34d4da" providerId="ADAL" clId="{C1751DE8-47A7-41B2-AE01-ADA73D417315}" dt="2024-02-23T13:24:57.252" v="3324" actId="478"/>
          <ac:cxnSpMkLst>
            <pc:docMk/>
            <pc:sldMk cId="1893860983" sldId="1825"/>
            <ac:cxnSpMk id="325" creationId="{80E60CCE-90A3-434D-616A-7E15B0DA22FA}"/>
          </ac:cxnSpMkLst>
        </pc:cxnChg>
        <pc:cxnChg chg="add mod">
          <ac:chgData name="Andrea Mazzini (Nokia)" userId="f1211406-0d6c-4714-b16e-a1a1af34d4da" providerId="ADAL" clId="{C1751DE8-47A7-41B2-AE01-ADA73D417315}" dt="2024-02-23T13:24:57.252" v="3324" actId="478"/>
          <ac:cxnSpMkLst>
            <pc:docMk/>
            <pc:sldMk cId="1893860983" sldId="1825"/>
            <ac:cxnSpMk id="327" creationId="{74699986-E226-7F51-4114-FDE3101DE010}"/>
          </ac:cxnSpMkLst>
        </pc:cxnChg>
        <pc:cxnChg chg="add mod">
          <ac:chgData name="Andrea Mazzini (Nokia)" userId="f1211406-0d6c-4714-b16e-a1a1af34d4da" providerId="ADAL" clId="{C1751DE8-47A7-41B2-AE01-ADA73D417315}" dt="2024-02-23T13:24:57.252" v="3324" actId="478"/>
          <ac:cxnSpMkLst>
            <pc:docMk/>
            <pc:sldMk cId="1893860983" sldId="1825"/>
            <ac:cxnSpMk id="337" creationId="{A82E10CB-6409-9D53-4F7F-377DE5C64258}"/>
          </ac:cxnSpMkLst>
        </pc:cxnChg>
        <pc:cxnChg chg="add mod">
          <ac:chgData name="Andrea Mazzini (Nokia)" userId="f1211406-0d6c-4714-b16e-a1a1af34d4da" providerId="ADAL" clId="{C1751DE8-47A7-41B2-AE01-ADA73D417315}" dt="2024-02-23T13:24:57.252" v="3324" actId="478"/>
          <ac:cxnSpMkLst>
            <pc:docMk/>
            <pc:sldMk cId="1893860983" sldId="1825"/>
            <ac:cxnSpMk id="339" creationId="{1A15B7BB-ED4E-A4BB-3214-114F6EE2003F}"/>
          </ac:cxnSpMkLst>
        </pc:cxnChg>
        <pc:cxnChg chg="add mod">
          <ac:chgData name="Andrea Mazzini (Nokia)" userId="f1211406-0d6c-4714-b16e-a1a1af34d4da" providerId="ADAL" clId="{C1751DE8-47A7-41B2-AE01-ADA73D417315}" dt="2024-02-23T13:24:57.252" v="3324" actId="478"/>
          <ac:cxnSpMkLst>
            <pc:docMk/>
            <pc:sldMk cId="1893860983" sldId="1825"/>
            <ac:cxnSpMk id="341" creationId="{4D8B01A4-06D3-A298-98EE-0522945CEAE3}"/>
          </ac:cxnSpMkLst>
        </pc:cxnChg>
        <pc:cxnChg chg="mod">
          <ac:chgData name="Andrea Mazzini (Nokia)" userId="f1211406-0d6c-4714-b16e-a1a1af34d4da" providerId="ADAL" clId="{C1751DE8-47A7-41B2-AE01-ADA73D417315}" dt="2024-02-23T13:12:18.065" v="3184"/>
          <ac:cxnSpMkLst>
            <pc:docMk/>
            <pc:sldMk cId="1893860983" sldId="1825"/>
            <ac:cxnSpMk id="346" creationId="{2CB24801-142D-26BF-35E2-76BFBEED828E}"/>
          </ac:cxnSpMkLst>
        </pc:cxnChg>
        <pc:cxnChg chg="mod">
          <ac:chgData name="Andrea Mazzini (Nokia)" userId="f1211406-0d6c-4714-b16e-a1a1af34d4da" providerId="ADAL" clId="{C1751DE8-47A7-41B2-AE01-ADA73D417315}" dt="2024-02-23T13:12:18.065" v="3184"/>
          <ac:cxnSpMkLst>
            <pc:docMk/>
            <pc:sldMk cId="1893860983" sldId="1825"/>
            <ac:cxnSpMk id="347" creationId="{04052FB2-034B-AA5C-6073-47821FFE95E4}"/>
          </ac:cxnSpMkLst>
        </pc:cxnChg>
        <pc:cxnChg chg="mod">
          <ac:chgData name="Andrea Mazzini (Nokia)" userId="f1211406-0d6c-4714-b16e-a1a1af34d4da" providerId="ADAL" clId="{C1751DE8-47A7-41B2-AE01-ADA73D417315}" dt="2024-02-23T13:12:18.065" v="3184"/>
          <ac:cxnSpMkLst>
            <pc:docMk/>
            <pc:sldMk cId="1893860983" sldId="1825"/>
            <ac:cxnSpMk id="348" creationId="{10F5EE67-441E-69C7-25E0-0CB2EFFFB010}"/>
          </ac:cxnSpMkLst>
        </pc:cxnChg>
        <pc:cxnChg chg="mod">
          <ac:chgData name="Andrea Mazzini (Nokia)" userId="f1211406-0d6c-4714-b16e-a1a1af34d4da" providerId="ADAL" clId="{C1751DE8-47A7-41B2-AE01-ADA73D417315}" dt="2024-02-23T13:12:18.065" v="3184"/>
          <ac:cxnSpMkLst>
            <pc:docMk/>
            <pc:sldMk cId="1893860983" sldId="1825"/>
            <ac:cxnSpMk id="349" creationId="{8F071FFC-A9D5-9414-37E2-3B36E14B4BD9}"/>
          </ac:cxnSpMkLst>
        </pc:cxnChg>
        <pc:cxnChg chg="mod">
          <ac:chgData name="Andrea Mazzini (Nokia)" userId="f1211406-0d6c-4714-b16e-a1a1af34d4da" providerId="ADAL" clId="{C1751DE8-47A7-41B2-AE01-ADA73D417315}" dt="2024-02-23T13:12:18.065" v="3184"/>
          <ac:cxnSpMkLst>
            <pc:docMk/>
            <pc:sldMk cId="1893860983" sldId="1825"/>
            <ac:cxnSpMk id="358" creationId="{449B5E88-2F84-6E9A-AE0A-0AA26D140D7E}"/>
          </ac:cxnSpMkLst>
        </pc:cxnChg>
        <pc:cxnChg chg="mod">
          <ac:chgData name="Andrea Mazzini (Nokia)" userId="f1211406-0d6c-4714-b16e-a1a1af34d4da" providerId="ADAL" clId="{C1751DE8-47A7-41B2-AE01-ADA73D417315}" dt="2024-02-23T13:12:18.065" v="3184"/>
          <ac:cxnSpMkLst>
            <pc:docMk/>
            <pc:sldMk cId="1893860983" sldId="1825"/>
            <ac:cxnSpMk id="359" creationId="{F26816DB-5E6F-F11D-A83E-D349929DD118}"/>
          </ac:cxnSpMkLst>
        </pc:cxnChg>
        <pc:cxnChg chg="mod">
          <ac:chgData name="Andrea Mazzini (Nokia)" userId="f1211406-0d6c-4714-b16e-a1a1af34d4da" providerId="ADAL" clId="{C1751DE8-47A7-41B2-AE01-ADA73D417315}" dt="2024-02-23T13:12:18.065" v="3184"/>
          <ac:cxnSpMkLst>
            <pc:docMk/>
            <pc:sldMk cId="1893860983" sldId="1825"/>
            <ac:cxnSpMk id="360" creationId="{18F049BC-F604-A9A1-9775-91A7022636D9}"/>
          </ac:cxnSpMkLst>
        </pc:cxnChg>
        <pc:cxnChg chg="mod">
          <ac:chgData name="Andrea Mazzini (Nokia)" userId="f1211406-0d6c-4714-b16e-a1a1af34d4da" providerId="ADAL" clId="{C1751DE8-47A7-41B2-AE01-ADA73D417315}" dt="2024-02-23T13:12:18.065" v="3184"/>
          <ac:cxnSpMkLst>
            <pc:docMk/>
            <pc:sldMk cId="1893860983" sldId="1825"/>
            <ac:cxnSpMk id="361" creationId="{015F9D0E-5579-9807-F1D0-6A991CF8C921}"/>
          </ac:cxnSpMkLst>
        </pc:cxnChg>
        <pc:cxnChg chg="add mod">
          <ac:chgData name="Andrea Mazzini (Nokia)" userId="f1211406-0d6c-4714-b16e-a1a1af34d4da" providerId="ADAL" clId="{C1751DE8-47A7-41B2-AE01-ADA73D417315}" dt="2024-02-23T13:24:57.252" v="3324" actId="478"/>
          <ac:cxnSpMkLst>
            <pc:docMk/>
            <pc:sldMk cId="1893860983" sldId="1825"/>
            <ac:cxnSpMk id="365" creationId="{A3E85101-8FFF-5FE9-C658-4701714FC8CD}"/>
          </ac:cxnSpMkLst>
        </pc:cxnChg>
        <pc:cxnChg chg="add mod">
          <ac:chgData name="Andrea Mazzini (Nokia)" userId="f1211406-0d6c-4714-b16e-a1a1af34d4da" providerId="ADAL" clId="{C1751DE8-47A7-41B2-AE01-ADA73D417315}" dt="2024-02-23T13:24:57.252" v="3324" actId="478"/>
          <ac:cxnSpMkLst>
            <pc:docMk/>
            <pc:sldMk cId="1893860983" sldId="1825"/>
            <ac:cxnSpMk id="372" creationId="{D3F57274-CE40-09E1-BD89-6269CFB246A9}"/>
          </ac:cxnSpMkLst>
        </pc:cxnChg>
        <pc:cxnChg chg="add mod">
          <ac:chgData name="Andrea Mazzini (Nokia)" userId="f1211406-0d6c-4714-b16e-a1a1af34d4da" providerId="ADAL" clId="{C1751DE8-47A7-41B2-AE01-ADA73D417315}" dt="2024-02-23T13:24:57.252" v="3324" actId="478"/>
          <ac:cxnSpMkLst>
            <pc:docMk/>
            <pc:sldMk cId="1893860983" sldId="1825"/>
            <ac:cxnSpMk id="373" creationId="{4A45CCA1-6F33-3120-7292-0EA2BA616510}"/>
          </ac:cxnSpMkLst>
        </pc:cxnChg>
        <pc:cxnChg chg="add mod">
          <ac:chgData name="Andrea Mazzini (Nokia)" userId="f1211406-0d6c-4714-b16e-a1a1af34d4da" providerId="ADAL" clId="{C1751DE8-47A7-41B2-AE01-ADA73D417315}" dt="2024-02-23T13:24:57.252" v="3324" actId="478"/>
          <ac:cxnSpMkLst>
            <pc:docMk/>
            <pc:sldMk cId="1893860983" sldId="1825"/>
            <ac:cxnSpMk id="376" creationId="{95476A51-D760-6908-E63B-6333AEB4E579}"/>
          </ac:cxnSpMkLst>
        </pc:cxnChg>
        <pc:cxnChg chg="add mod">
          <ac:chgData name="Andrea Mazzini (Nokia)" userId="f1211406-0d6c-4714-b16e-a1a1af34d4da" providerId="ADAL" clId="{C1751DE8-47A7-41B2-AE01-ADA73D417315}" dt="2024-02-23T13:24:57.252" v="3324" actId="478"/>
          <ac:cxnSpMkLst>
            <pc:docMk/>
            <pc:sldMk cId="1893860983" sldId="1825"/>
            <ac:cxnSpMk id="377" creationId="{E315CB54-B5AD-03F4-C806-BD7ADC554D7D}"/>
          </ac:cxnSpMkLst>
        </pc:cxnChg>
        <pc:cxnChg chg="add mod">
          <ac:chgData name="Andrea Mazzini (Nokia)" userId="f1211406-0d6c-4714-b16e-a1a1af34d4da" providerId="ADAL" clId="{C1751DE8-47A7-41B2-AE01-ADA73D417315}" dt="2024-02-23T13:24:57.252" v="3324" actId="478"/>
          <ac:cxnSpMkLst>
            <pc:docMk/>
            <pc:sldMk cId="1893860983" sldId="1825"/>
            <ac:cxnSpMk id="381" creationId="{EF711156-EE29-29F8-5518-EC00D0D70A06}"/>
          </ac:cxnSpMkLst>
        </pc:cxnChg>
        <pc:cxnChg chg="mod">
          <ac:chgData name="Andrea Mazzini (Nokia)" userId="f1211406-0d6c-4714-b16e-a1a1af34d4da" providerId="ADAL" clId="{C1751DE8-47A7-41B2-AE01-ADA73D417315}" dt="2024-02-23T13:12:18.065" v="3184"/>
          <ac:cxnSpMkLst>
            <pc:docMk/>
            <pc:sldMk cId="1893860983" sldId="1825"/>
            <ac:cxnSpMk id="386" creationId="{4FA4B217-81A1-AA45-B7C7-2102BDEEB3A1}"/>
          </ac:cxnSpMkLst>
        </pc:cxnChg>
        <pc:cxnChg chg="mod">
          <ac:chgData name="Andrea Mazzini (Nokia)" userId="f1211406-0d6c-4714-b16e-a1a1af34d4da" providerId="ADAL" clId="{C1751DE8-47A7-41B2-AE01-ADA73D417315}" dt="2024-02-23T13:12:18.065" v="3184"/>
          <ac:cxnSpMkLst>
            <pc:docMk/>
            <pc:sldMk cId="1893860983" sldId="1825"/>
            <ac:cxnSpMk id="387" creationId="{D5E46597-9F99-AD90-5F6A-A8081254C464}"/>
          </ac:cxnSpMkLst>
        </pc:cxnChg>
        <pc:cxnChg chg="mod">
          <ac:chgData name="Andrea Mazzini (Nokia)" userId="f1211406-0d6c-4714-b16e-a1a1af34d4da" providerId="ADAL" clId="{C1751DE8-47A7-41B2-AE01-ADA73D417315}" dt="2024-02-23T13:12:18.065" v="3184"/>
          <ac:cxnSpMkLst>
            <pc:docMk/>
            <pc:sldMk cId="1893860983" sldId="1825"/>
            <ac:cxnSpMk id="388" creationId="{ED2A2394-A8CB-6CB7-97F6-D1B6F9E8879A}"/>
          </ac:cxnSpMkLst>
        </pc:cxnChg>
        <pc:cxnChg chg="mod">
          <ac:chgData name="Andrea Mazzini (Nokia)" userId="f1211406-0d6c-4714-b16e-a1a1af34d4da" providerId="ADAL" clId="{C1751DE8-47A7-41B2-AE01-ADA73D417315}" dt="2024-02-23T13:12:18.065" v="3184"/>
          <ac:cxnSpMkLst>
            <pc:docMk/>
            <pc:sldMk cId="1893860983" sldId="1825"/>
            <ac:cxnSpMk id="389" creationId="{B539A4AE-FF17-1DFA-60AF-721C75E06EC9}"/>
          </ac:cxnSpMkLst>
        </pc:cxnChg>
        <pc:cxnChg chg="mod">
          <ac:chgData name="Andrea Mazzini (Nokia)" userId="f1211406-0d6c-4714-b16e-a1a1af34d4da" providerId="ADAL" clId="{C1751DE8-47A7-41B2-AE01-ADA73D417315}" dt="2024-02-23T13:12:18.065" v="3184"/>
          <ac:cxnSpMkLst>
            <pc:docMk/>
            <pc:sldMk cId="1893860983" sldId="1825"/>
            <ac:cxnSpMk id="393" creationId="{C40313F5-57B4-FE58-ACEF-3EF8607337D9}"/>
          </ac:cxnSpMkLst>
        </pc:cxnChg>
        <pc:cxnChg chg="mod">
          <ac:chgData name="Andrea Mazzini (Nokia)" userId="f1211406-0d6c-4714-b16e-a1a1af34d4da" providerId="ADAL" clId="{C1751DE8-47A7-41B2-AE01-ADA73D417315}" dt="2024-02-23T13:12:18.065" v="3184"/>
          <ac:cxnSpMkLst>
            <pc:docMk/>
            <pc:sldMk cId="1893860983" sldId="1825"/>
            <ac:cxnSpMk id="394" creationId="{D05DC1BD-27A5-8CDA-9C9A-C7E818AC5FDA}"/>
          </ac:cxnSpMkLst>
        </pc:cxnChg>
        <pc:cxnChg chg="mod">
          <ac:chgData name="Andrea Mazzini (Nokia)" userId="f1211406-0d6c-4714-b16e-a1a1af34d4da" providerId="ADAL" clId="{C1751DE8-47A7-41B2-AE01-ADA73D417315}" dt="2024-02-23T13:12:18.065" v="3184"/>
          <ac:cxnSpMkLst>
            <pc:docMk/>
            <pc:sldMk cId="1893860983" sldId="1825"/>
            <ac:cxnSpMk id="395" creationId="{1D524EE4-5353-A746-4301-FB5CC8AC0922}"/>
          </ac:cxnSpMkLst>
        </pc:cxnChg>
        <pc:cxnChg chg="mod">
          <ac:chgData name="Andrea Mazzini (Nokia)" userId="f1211406-0d6c-4714-b16e-a1a1af34d4da" providerId="ADAL" clId="{C1751DE8-47A7-41B2-AE01-ADA73D417315}" dt="2024-02-23T13:12:18.065" v="3184"/>
          <ac:cxnSpMkLst>
            <pc:docMk/>
            <pc:sldMk cId="1893860983" sldId="1825"/>
            <ac:cxnSpMk id="396" creationId="{EF7BBD34-E7DE-3944-E899-B5CFFBFC5B90}"/>
          </ac:cxnSpMkLst>
        </pc:cxnChg>
        <pc:cxnChg chg="add mod">
          <ac:chgData name="Andrea Mazzini (Nokia)" userId="f1211406-0d6c-4714-b16e-a1a1af34d4da" providerId="ADAL" clId="{C1751DE8-47A7-41B2-AE01-ADA73D417315}" dt="2024-02-23T13:24:57.252" v="3324" actId="478"/>
          <ac:cxnSpMkLst>
            <pc:docMk/>
            <pc:sldMk cId="1893860983" sldId="1825"/>
            <ac:cxnSpMk id="401" creationId="{DFADF5E5-9986-8506-3D23-662759BE9BB3}"/>
          </ac:cxnSpMkLst>
        </pc:cxnChg>
        <pc:cxnChg chg="mod">
          <ac:chgData name="Andrea Mazzini (Nokia)" userId="f1211406-0d6c-4714-b16e-a1a1af34d4da" providerId="ADAL" clId="{C1751DE8-47A7-41B2-AE01-ADA73D417315}" dt="2024-02-23T13:12:18.065" v="3184"/>
          <ac:cxnSpMkLst>
            <pc:docMk/>
            <pc:sldMk cId="1893860983" sldId="1825"/>
            <ac:cxnSpMk id="404" creationId="{D5F11733-EBB7-E73D-3F10-B2FA611632AE}"/>
          </ac:cxnSpMkLst>
        </pc:cxnChg>
        <pc:cxnChg chg="mod">
          <ac:chgData name="Andrea Mazzini (Nokia)" userId="f1211406-0d6c-4714-b16e-a1a1af34d4da" providerId="ADAL" clId="{C1751DE8-47A7-41B2-AE01-ADA73D417315}" dt="2024-02-23T13:12:18.065" v="3184"/>
          <ac:cxnSpMkLst>
            <pc:docMk/>
            <pc:sldMk cId="1893860983" sldId="1825"/>
            <ac:cxnSpMk id="405" creationId="{318E4F10-66FC-F88E-7CA4-310B0B358DF2}"/>
          </ac:cxnSpMkLst>
        </pc:cxnChg>
        <pc:cxnChg chg="mod">
          <ac:chgData name="Andrea Mazzini (Nokia)" userId="f1211406-0d6c-4714-b16e-a1a1af34d4da" providerId="ADAL" clId="{C1751DE8-47A7-41B2-AE01-ADA73D417315}" dt="2024-02-23T13:12:18.065" v="3184"/>
          <ac:cxnSpMkLst>
            <pc:docMk/>
            <pc:sldMk cId="1893860983" sldId="1825"/>
            <ac:cxnSpMk id="406" creationId="{580A9FFE-7AD0-EF47-6852-7816514E9095}"/>
          </ac:cxnSpMkLst>
        </pc:cxnChg>
        <pc:cxnChg chg="mod">
          <ac:chgData name="Andrea Mazzini (Nokia)" userId="f1211406-0d6c-4714-b16e-a1a1af34d4da" providerId="ADAL" clId="{C1751DE8-47A7-41B2-AE01-ADA73D417315}" dt="2024-02-23T13:12:18.065" v="3184"/>
          <ac:cxnSpMkLst>
            <pc:docMk/>
            <pc:sldMk cId="1893860983" sldId="1825"/>
            <ac:cxnSpMk id="407" creationId="{16AFAD86-438E-D991-C0E6-60EE691DF86B}"/>
          </ac:cxnSpMkLst>
        </pc:cxnChg>
        <pc:cxnChg chg="add mod">
          <ac:chgData name="Andrea Mazzini (Nokia)" userId="f1211406-0d6c-4714-b16e-a1a1af34d4da" providerId="ADAL" clId="{C1751DE8-47A7-41B2-AE01-ADA73D417315}" dt="2024-02-23T13:24:57.252" v="3324" actId="478"/>
          <ac:cxnSpMkLst>
            <pc:docMk/>
            <pc:sldMk cId="1893860983" sldId="1825"/>
            <ac:cxnSpMk id="412" creationId="{4F8AA284-15B9-4DC9-2BCF-1698CE141ADA}"/>
          </ac:cxnSpMkLst>
        </pc:cxnChg>
        <pc:cxnChg chg="mod">
          <ac:chgData name="Andrea Mazzini (Nokia)" userId="f1211406-0d6c-4714-b16e-a1a1af34d4da" providerId="ADAL" clId="{C1751DE8-47A7-41B2-AE01-ADA73D417315}" dt="2024-02-23T13:12:18.065" v="3184"/>
          <ac:cxnSpMkLst>
            <pc:docMk/>
            <pc:sldMk cId="1893860983" sldId="1825"/>
            <ac:cxnSpMk id="415" creationId="{C9DAB884-B326-82FE-E49F-D491849807BA}"/>
          </ac:cxnSpMkLst>
        </pc:cxnChg>
        <pc:cxnChg chg="mod">
          <ac:chgData name="Andrea Mazzini (Nokia)" userId="f1211406-0d6c-4714-b16e-a1a1af34d4da" providerId="ADAL" clId="{C1751DE8-47A7-41B2-AE01-ADA73D417315}" dt="2024-02-23T13:12:18.065" v="3184"/>
          <ac:cxnSpMkLst>
            <pc:docMk/>
            <pc:sldMk cId="1893860983" sldId="1825"/>
            <ac:cxnSpMk id="416" creationId="{3BA0BF05-602D-3FB1-F0A0-6B5974D11572}"/>
          </ac:cxnSpMkLst>
        </pc:cxnChg>
        <pc:cxnChg chg="mod">
          <ac:chgData name="Andrea Mazzini (Nokia)" userId="f1211406-0d6c-4714-b16e-a1a1af34d4da" providerId="ADAL" clId="{C1751DE8-47A7-41B2-AE01-ADA73D417315}" dt="2024-02-23T13:12:18.065" v="3184"/>
          <ac:cxnSpMkLst>
            <pc:docMk/>
            <pc:sldMk cId="1893860983" sldId="1825"/>
            <ac:cxnSpMk id="417" creationId="{0829E09F-8911-7548-6861-27541D34DB3C}"/>
          </ac:cxnSpMkLst>
        </pc:cxnChg>
        <pc:cxnChg chg="mod">
          <ac:chgData name="Andrea Mazzini (Nokia)" userId="f1211406-0d6c-4714-b16e-a1a1af34d4da" providerId="ADAL" clId="{C1751DE8-47A7-41B2-AE01-ADA73D417315}" dt="2024-02-23T13:12:18.065" v="3184"/>
          <ac:cxnSpMkLst>
            <pc:docMk/>
            <pc:sldMk cId="1893860983" sldId="1825"/>
            <ac:cxnSpMk id="418" creationId="{2950D841-BEDD-FC41-03FA-76FDE6C13CA2}"/>
          </ac:cxnSpMkLst>
        </pc:cxnChg>
        <pc:cxnChg chg="add mod">
          <ac:chgData name="Andrea Mazzini (Nokia)" userId="f1211406-0d6c-4714-b16e-a1a1af34d4da" providerId="ADAL" clId="{C1751DE8-47A7-41B2-AE01-ADA73D417315}" dt="2024-02-23T13:24:57.252" v="3324" actId="478"/>
          <ac:cxnSpMkLst>
            <pc:docMk/>
            <pc:sldMk cId="1893860983" sldId="1825"/>
            <ac:cxnSpMk id="423" creationId="{3E93B25D-AD10-A066-7897-E861008F9A07}"/>
          </ac:cxnSpMkLst>
        </pc:cxnChg>
        <pc:cxnChg chg="add mod">
          <ac:chgData name="Andrea Mazzini (Nokia)" userId="f1211406-0d6c-4714-b16e-a1a1af34d4da" providerId="ADAL" clId="{C1751DE8-47A7-41B2-AE01-ADA73D417315}" dt="2024-02-23T13:24:57.252" v="3324" actId="478"/>
          <ac:cxnSpMkLst>
            <pc:docMk/>
            <pc:sldMk cId="1893860983" sldId="1825"/>
            <ac:cxnSpMk id="426" creationId="{9C20A356-BDC4-50F0-C27D-B0CFC6108061}"/>
          </ac:cxnSpMkLst>
        </pc:cxnChg>
        <pc:cxnChg chg="mod">
          <ac:chgData name="Andrea Mazzini (Nokia)" userId="f1211406-0d6c-4714-b16e-a1a1af34d4da" providerId="ADAL" clId="{C1751DE8-47A7-41B2-AE01-ADA73D417315}" dt="2024-02-23T13:12:18.065" v="3184"/>
          <ac:cxnSpMkLst>
            <pc:docMk/>
            <pc:sldMk cId="1893860983" sldId="1825"/>
            <ac:cxnSpMk id="430" creationId="{34F8231C-DAAD-4AC9-D865-73120C28610D}"/>
          </ac:cxnSpMkLst>
        </pc:cxnChg>
        <pc:cxnChg chg="mod">
          <ac:chgData name="Andrea Mazzini (Nokia)" userId="f1211406-0d6c-4714-b16e-a1a1af34d4da" providerId="ADAL" clId="{C1751DE8-47A7-41B2-AE01-ADA73D417315}" dt="2024-02-23T13:12:18.065" v="3184"/>
          <ac:cxnSpMkLst>
            <pc:docMk/>
            <pc:sldMk cId="1893860983" sldId="1825"/>
            <ac:cxnSpMk id="431" creationId="{F781E744-2683-ADBC-861F-9F467B00C349}"/>
          </ac:cxnSpMkLst>
        </pc:cxnChg>
        <pc:cxnChg chg="mod">
          <ac:chgData name="Andrea Mazzini (Nokia)" userId="f1211406-0d6c-4714-b16e-a1a1af34d4da" providerId="ADAL" clId="{C1751DE8-47A7-41B2-AE01-ADA73D417315}" dt="2024-02-23T13:12:18.065" v="3184"/>
          <ac:cxnSpMkLst>
            <pc:docMk/>
            <pc:sldMk cId="1893860983" sldId="1825"/>
            <ac:cxnSpMk id="432" creationId="{ECC5CBDF-71E0-570E-6CED-AA1AB1C62DC7}"/>
          </ac:cxnSpMkLst>
        </pc:cxnChg>
        <pc:cxnChg chg="mod">
          <ac:chgData name="Andrea Mazzini (Nokia)" userId="f1211406-0d6c-4714-b16e-a1a1af34d4da" providerId="ADAL" clId="{C1751DE8-47A7-41B2-AE01-ADA73D417315}" dt="2024-02-23T13:12:18.065" v="3184"/>
          <ac:cxnSpMkLst>
            <pc:docMk/>
            <pc:sldMk cId="1893860983" sldId="1825"/>
            <ac:cxnSpMk id="433" creationId="{E60EA72F-14AF-39BD-EC29-A2FE4E0D3736}"/>
          </ac:cxnSpMkLst>
        </pc:cxnChg>
        <pc:cxnChg chg="add mod">
          <ac:chgData name="Andrea Mazzini (Nokia)" userId="f1211406-0d6c-4714-b16e-a1a1af34d4da" providerId="ADAL" clId="{C1751DE8-47A7-41B2-AE01-ADA73D417315}" dt="2024-02-23T13:24:57.252" v="3324" actId="478"/>
          <ac:cxnSpMkLst>
            <pc:docMk/>
            <pc:sldMk cId="1893860983" sldId="1825"/>
            <ac:cxnSpMk id="438" creationId="{1221EE07-4F07-D433-3609-B2C52684D2B5}"/>
          </ac:cxnSpMkLst>
        </pc:cxnChg>
        <pc:cxnChg chg="add mod">
          <ac:chgData name="Andrea Mazzini (Nokia)" userId="f1211406-0d6c-4714-b16e-a1a1af34d4da" providerId="ADAL" clId="{C1751DE8-47A7-41B2-AE01-ADA73D417315}" dt="2024-02-23T13:24:57.252" v="3324" actId="478"/>
          <ac:cxnSpMkLst>
            <pc:docMk/>
            <pc:sldMk cId="1893860983" sldId="1825"/>
            <ac:cxnSpMk id="440" creationId="{CC852479-8361-FEAB-F8D4-270F026F5088}"/>
          </ac:cxnSpMkLst>
        </pc:cxnChg>
        <pc:cxnChg chg="add mod">
          <ac:chgData name="Andrea Mazzini (Nokia)" userId="f1211406-0d6c-4714-b16e-a1a1af34d4da" providerId="ADAL" clId="{C1751DE8-47A7-41B2-AE01-ADA73D417315}" dt="2024-02-23T13:24:57.252" v="3324" actId="478"/>
          <ac:cxnSpMkLst>
            <pc:docMk/>
            <pc:sldMk cId="1893860983" sldId="1825"/>
            <ac:cxnSpMk id="442" creationId="{5296DCB6-88ED-AD78-5CAF-1831318D2448}"/>
          </ac:cxnSpMkLst>
        </pc:cxnChg>
        <pc:cxnChg chg="add mod">
          <ac:chgData name="Andrea Mazzini (Nokia)" userId="f1211406-0d6c-4714-b16e-a1a1af34d4da" providerId="ADAL" clId="{C1751DE8-47A7-41B2-AE01-ADA73D417315}" dt="2024-02-23T13:24:57.252" v="3324" actId="478"/>
          <ac:cxnSpMkLst>
            <pc:docMk/>
            <pc:sldMk cId="1893860983" sldId="1825"/>
            <ac:cxnSpMk id="444" creationId="{F15AF5AC-6B14-4CD3-A500-1243CDD3C61D}"/>
          </ac:cxnSpMkLst>
        </pc:cxnChg>
        <pc:cxnChg chg="add mod">
          <ac:chgData name="Andrea Mazzini (Nokia)" userId="f1211406-0d6c-4714-b16e-a1a1af34d4da" providerId="ADAL" clId="{C1751DE8-47A7-41B2-AE01-ADA73D417315}" dt="2024-02-23T13:24:57.252" v="3324" actId="478"/>
          <ac:cxnSpMkLst>
            <pc:docMk/>
            <pc:sldMk cId="1893860983" sldId="1825"/>
            <ac:cxnSpMk id="445" creationId="{85B0FE28-C2F3-B212-2123-6B03AAF55198}"/>
          </ac:cxnSpMkLst>
        </pc:cxnChg>
        <pc:cxnChg chg="add mod">
          <ac:chgData name="Andrea Mazzini (Nokia)" userId="f1211406-0d6c-4714-b16e-a1a1af34d4da" providerId="ADAL" clId="{C1751DE8-47A7-41B2-AE01-ADA73D417315}" dt="2024-02-23T13:24:57.252" v="3324" actId="478"/>
          <ac:cxnSpMkLst>
            <pc:docMk/>
            <pc:sldMk cId="1893860983" sldId="1825"/>
            <ac:cxnSpMk id="450" creationId="{A43415FE-3572-AA9C-E3DE-04EF594D3385}"/>
          </ac:cxnSpMkLst>
        </pc:cxnChg>
        <pc:cxnChg chg="mod">
          <ac:chgData name="Andrea Mazzini (Nokia)" userId="f1211406-0d6c-4714-b16e-a1a1af34d4da" providerId="ADAL" clId="{C1751DE8-47A7-41B2-AE01-ADA73D417315}" dt="2024-02-23T13:12:18.065" v="3184"/>
          <ac:cxnSpMkLst>
            <pc:docMk/>
            <pc:sldMk cId="1893860983" sldId="1825"/>
            <ac:cxnSpMk id="454" creationId="{2E3C31DE-5CE3-9CA1-BF6A-29834C9F7194}"/>
          </ac:cxnSpMkLst>
        </pc:cxnChg>
        <pc:cxnChg chg="mod">
          <ac:chgData name="Andrea Mazzini (Nokia)" userId="f1211406-0d6c-4714-b16e-a1a1af34d4da" providerId="ADAL" clId="{C1751DE8-47A7-41B2-AE01-ADA73D417315}" dt="2024-02-23T13:12:18.065" v="3184"/>
          <ac:cxnSpMkLst>
            <pc:docMk/>
            <pc:sldMk cId="1893860983" sldId="1825"/>
            <ac:cxnSpMk id="455" creationId="{633BE7DB-8B44-CCB0-E109-8D02E0B2B93C}"/>
          </ac:cxnSpMkLst>
        </pc:cxnChg>
        <pc:cxnChg chg="mod">
          <ac:chgData name="Andrea Mazzini (Nokia)" userId="f1211406-0d6c-4714-b16e-a1a1af34d4da" providerId="ADAL" clId="{C1751DE8-47A7-41B2-AE01-ADA73D417315}" dt="2024-02-23T13:12:18.065" v="3184"/>
          <ac:cxnSpMkLst>
            <pc:docMk/>
            <pc:sldMk cId="1893860983" sldId="1825"/>
            <ac:cxnSpMk id="456" creationId="{ACD2711B-3BF6-AF50-8455-0F828F7F1BD3}"/>
          </ac:cxnSpMkLst>
        </pc:cxnChg>
        <pc:cxnChg chg="mod">
          <ac:chgData name="Andrea Mazzini (Nokia)" userId="f1211406-0d6c-4714-b16e-a1a1af34d4da" providerId="ADAL" clId="{C1751DE8-47A7-41B2-AE01-ADA73D417315}" dt="2024-02-23T13:12:18.065" v="3184"/>
          <ac:cxnSpMkLst>
            <pc:docMk/>
            <pc:sldMk cId="1893860983" sldId="1825"/>
            <ac:cxnSpMk id="457" creationId="{832B9004-5DFA-011E-5128-A972AFD883DD}"/>
          </ac:cxnSpMkLst>
        </pc:cxnChg>
        <pc:cxnChg chg="add mod">
          <ac:chgData name="Andrea Mazzini (Nokia)" userId="f1211406-0d6c-4714-b16e-a1a1af34d4da" providerId="ADAL" clId="{C1751DE8-47A7-41B2-AE01-ADA73D417315}" dt="2024-02-23T13:24:57.252" v="3324" actId="478"/>
          <ac:cxnSpMkLst>
            <pc:docMk/>
            <pc:sldMk cId="1893860983" sldId="1825"/>
            <ac:cxnSpMk id="462" creationId="{66F67624-E86D-3EE0-D331-33A189F94B4C}"/>
          </ac:cxnSpMkLst>
        </pc:cxnChg>
        <pc:cxnChg chg="mod">
          <ac:chgData name="Andrea Mazzini (Nokia)" userId="f1211406-0d6c-4714-b16e-a1a1af34d4da" providerId="ADAL" clId="{C1751DE8-47A7-41B2-AE01-ADA73D417315}" dt="2024-02-23T13:12:18.065" v="3184"/>
          <ac:cxnSpMkLst>
            <pc:docMk/>
            <pc:sldMk cId="1893860983" sldId="1825"/>
            <ac:cxnSpMk id="465" creationId="{7080753C-E99F-C4FA-2B76-FF249A6FA0E3}"/>
          </ac:cxnSpMkLst>
        </pc:cxnChg>
        <pc:cxnChg chg="mod">
          <ac:chgData name="Andrea Mazzini (Nokia)" userId="f1211406-0d6c-4714-b16e-a1a1af34d4da" providerId="ADAL" clId="{C1751DE8-47A7-41B2-AE01-ADA73D417315}" dt="2024-02-23T13:12:18.065" v="3184"/>
          <ac:cxnSpMkLst>
            <pc:docMk/>
            <pc:sldMk cId="1893860983" sldId="1825"/>
            <ac:cxnSpMk id="466" creationId="{7E1A10AB-DA8B-E01B-8D85-79C02A2CF020}"/>
          </ac:cxnSpMkLst>
        </pc:cxnChg>
        <pc:cxnChg chg="mod">
          <ac:chgData name="Andrea Mazzini (Nokia)" userId="f1211406-0d6c-4714-b16e-a1a1af34d4da" providerId="ADAL" clId="{C1751DE8-47A7-41B2-AE01-ADA73D417315}" dt="2024-02-23T13:12:18.065" v="3184"/>
          <ac:cxnSpMkLst>
            <pc:docMk/>
            <pc:sldMk cId="1893860983" sldId="1825"/>
            <ac:cxnSpMk id="467" creationId="{DE8609D9-9967-B9AA-93E4-20C6BD4678A1}"/>
          </ac:cxnSpMkLst>
        </pc:cxnChg>
        <pc:cxnChg chg="mod">
          <ac:chgData name="Andrea Mazzini (Nokia)" userId="f1211406-0d6c-4714-b16e-a1a1af34d4da" providerId="ADAL" clId="{C1751DE8-47A7-41B2-AE01-ADA73D417315}" dt="2024-02-23T13:12:18.065" v="3184"/>
          <ac:cxnSpMkLst>
            <pc:docMk/>
            <pc:sldMk cId="1893860983" sldId="1825"/>
            <ac:cxnSpMk id="468" creationId="{84900C1B-2337-F2BE-05E5-C494E495E69E}"/>
          </ac:cxnSpMkLst>
        </pc:cxnChg>
        <pc:cxnChg chg="add mod">
          <ac:chgData name="Andrea Mazzini (Nokia)" userId="f1211406-0d6c-4714-b16e-a1a1af34d4da" providerId="ADAL" clId="{C1751DE8-47A7-41B2-AE01-ADA73D417315}" dt="2024-02-23T13:24:57.252" v="3324" actId="478"/>
          <ac:cxnSpMkLst>
            <pc:docMk/>
            <pc:sldMk cId="1893860983" sldId="1825"/>
            <ac:cxnSpMk id="470" creationId="{5964552C-AC39-3393-B80B-E2371CAD7343}"/>
          </ac:cxnSpMkLst>
        </pc:cxnChg>
        <pc:cxnChg chg="add mod">
          <ac:chgData name="Andrea Mazzini (Nokia)" userId="f1211406-0d6c-4714-b16e-a1a1af34d4da" providerId="ADAL" clId="{C1751DE8-47A7-41B2-AE01-ADA73D417315}" dt="2024-02-23T13:24:57.252" v="3324" actId="478"/>
          <ac:cxnSpMkLst>
            <pc:docMk/>
            <pc:sldMk cId="1893860983" sldId="1825"/>
            <ac:cxnSpMk id="474" creationId="{BDBB8D34-8A57-E841-C6B9-909A13233D35}"/>
          </ac:cxnSpMkLst>
        </pc:cxnChg>
        <pc:cxnChg chg="add mod">
          <ac:chgData name="Andrea Mazzini (Nokia)" userId="f1211406-0d6c-4714-b16e-a1a1af34d4da" providerId="ADAL" clId="{C1751DE8-47A7-41B2-AE01-ADA73D417315}" dt="2024-02-23T13:24:57.252" v="3324" actId="478"/>
          <ac:cxnSpMkLst>
            <pc:docMk/>
            <pc:sldMk cId="1893860983" sldId="1825"/>
            <ac:cxnSpMk id="476" creationId="{A297E9D7-8221-EB90-5883-8B20EBE6F0FD}"/>
          </ac:cxnSpMkLst>
        </pc:cxnChg>
        <pc:cxnChg chg="add mod">
          <ac:chgData name="Andrea Mazzini (Nokia)" userId="f1211406-0d6c-4714-b16e-a1a1af34d4da" providerId="ADAL" clId="{C1751DE8-47A7-41B2-AE01-ADA73D417315}" dt="2024-02-23T13:24:57.252" v="3324" actId="478"/>
          <ac:cxnSpMkLst>
            <pc:docMk/>
            <pc:sldMk cId="1893860983" sldId="1825"/>
            <ac:cxnSpMk id="478" creationId="{09A4805E-10E2-4BC9-05D3-1E0CD463B8BE}"/>
          </ac:cxnSpMkLst>
        </pc:cxnChg>
        <pc:cxnChg chg="add mod">
          <ac:chgData name="Andrea Mazzini (Nokia)" userId="f1211406-0d6c-4714-b16e-a1a1af34d4da" providerId="ADAL" clId="{C1751DE8-47A7-41B2-AE01-ADA73D417315}" dt="2024-02-23T13:24:57.252" v="3324" actId="478"/>
          <ac:cxnSpMkLst>
            <pc:docMk/>
            <pc:sldMk cId="1893860983" sldId="1825"/>
            <ac:cxnSpMk id="485" creationId="{785D0D30-F873-B2FA-5F9C-A73F35447FFB}"/>
          </ac:cxnSpMkLst>
        </pc:cxnChg>
        <pc:cxnChg chg="mod">
          <ac:chgData name="Andrea Mazzini (Nokia)" userId="f1211406-0d6c-4714-b16e-a1a1af34d4da" providerId="ADAL" clId="{C1751DE8-47A7-41B2-AE01-ADA73D417315}" dt="2024-02-23T13:12:18.065" v="3184"/>
          <ac:cxnSpMkLst>
            <pc:docMk/>
            <pc:sldMk cId="1893860983" sldId="1825"/>
            <ac:cxnSpMk id="488" creationId="{03D34393-E0AB-824C-022C-68EB89B9038B}"/>
          </ac:cxnSpMkLst>
        </pc:cxnChg>
        <pc:cxnChg chg="mod">
          <ac:chgData name="Andrea Mazzini (Nokia)" userId="f1211406-0d6c-4714-b16e-a1a1af34d4da" providerId="ADAL" clId="{C1751DE8-47A7-41B2-AE01-ADA73D417315}" dt="2024-02-23T13:12:18.065" v="3184"/>
          <ac:cxnSpMkLst>
            <pc:docMk/>
            <pc:sldMk cId="1893860983" sldId="1825"/>
            <ac:cxnSpMk id="489" creationId="{79764DF8-4266-D1EB-881D-6D1BA3A3C3CC}"/>
          </ac:cxnSpMkLst>
        </pc:cxnChg>
        <pc:cxnChg chg="mod">
          <ac:chgData name="Andrea Mazzini (Nokia)" userId="f1211406-0d6c-4714-b16e-a1a1af34d4da" providerId="ADAL" clId="{C1751DE8-47A7-41B2-AE01-ADA73D417315}" dt="2024-02-23T13:12:18.065" v="3184"/>
          <ac:cxnSpMkLst>
            <pc:docMk/>
            <pc:sldMk cId="1893860983" sldId="1825"/>
            <ac:cxnSpMk id="490" creationId="{3E8069B6-1231-B1C9-6947-AC8FDCF9EF5D}"/>
          </ac:cxnSpMkLst>
        </pc:cxnChg>
        <pc:cxnChg chg="mod">
          <ac:chgData name="Andrea Mazzini (Nokia)" userId="f1211406-0d6c-4714-b16e-a1a1af34d4da" providerId="ADAL" clId="{C1751DE8-47A7-41B2-AE01-ADA73D417315}" dt="2024-02-23T13:12:18.065" v="3184"/>
          <ac:cxnSpMkLst>
            <pc:docMk/>
            <pc:sldMk cId="1893860983" sldId="1825"/>
            <ac:cxnSpMk id="491" creationId="{89C28633-A826-7739-4625-DDF3BE73D471}"/>
          </ac:cxnSpMkLst>
        </pc:cxnChg>
        <pc:cxnChg chg="add mod">
          <ac:chgData name="Andrea Mazzini (Nokia)" userId="f1211406-0d6c-4714-b16e-a1a1af34d4da" providerId="ADAL" clId="{C1751DE8-47A7-41B2-AE01-ADA73D417315}" dt="2024-02-23T13:24:57.252" v="3324" actId="478"/>
          <ac:cxnSpMkLst>
            <pc:docMk/>
            <pc:sldMk cId="1893860983" sldId="1825"/>
            <ac:cxnSpMk id="493" creationId="{DFBBCAB6-5C92-C5EA-0DE8-2BA9B0EAFC79}"/>
          </ac:cxnSpMkLst>
        </pc:cxnChg>
        <pc:cxnChg chg="mod">
          <ac:chgData name="Andrea Mazzini (Nokia)" userId="f1211406-0d6c-4714-b16e-a1a1af34d4da" providerId="ADAL" clId="{C1751DE8-47A7-41B2-AE01-ADA73D417315}" dt="2024-02-23T13:12:18.065" v="3184"/>
          <ac:cxnSpMkLst>
            <pc:docMk/>
            <pc:sldMk cId="1893860983" sldId="1825"/>
            <ac:cxnSpMk id="497" creationId="{0EBAC8BE-5B91-C64B-7D26-287D34760ACB}"/>
          </ac:cxnSpMkLst>
        </pc:cxnChg>
        <pc:cxnChg chg="mod">
          <ac:chgData name="Andrea Mazzini (Nokia)" userId="f1211406-0d6c-4714-b16e-a1a1af34d4da" providerId="ADAL" clId="{C1751DE8-47A7-41B2-AE01-ADA73D417315}" dt="2024-02-23T13:12:18.065" v="3184"/>
          <ac:cxnSpMkLst>
            <pc:docMk/>
            <pc:sldMk cId="1893860983" sldId="1825"/>
            <ac:cxnSpMk id="498" creationId="{EF338157-5215-FD13-30EB-DC6E18E768C1}"/>
          </ac:cxnSpMkLst>
        </pc:cxnChg>
        <pc:cxnChg chg="mod">
          <ac:chgData name="Andrea Mazzini (Nokia)" userId="f1211406-0d6c-4714-b16e-a1a1af34d4da" providerId="ADAL" clId="{C1751DE8-47A7-41B2-AE01-ADA73D417315}" dt="2024-02-23T13:12:18.065" v="3184"/>
          <ac:cxnSpMkLst>
            <pc:docMk/>
            <pc:sldMk cId="1893860983" sldId="1825"/>
            <ac:cxnSpMk id="499" creationId="{17EA045A-D277-3EBD-0645-25B4D99E4ABC}"/>
          </ac:cxnSpMkLst>
        </pc:cxnChg>
        <pc:cxnChg chg="mod">
          <ac:chgData name="Andrea Mazzini (Nokia)" userId="f1211406-0d6c-4714-b16e-a1a1af34d4da" providerId="ADAL" clId="{C1751DE8-47A7-41B2-AE01-ADA73D417315}" dt="2024-02-23T13:12:18.065" v="3184"/>
          <ac:cxnSpMkLst>
            <pc:docMk/>
            <pc:sldMk cId="1893860983" sldId="1825"/>
            <ac:cxnSpMk id="500" creationId="{A27ED5DC-E613-88AD-A220-B5241D08FF5E}"/>
          </ac:cxnSpMkLst>
        </pc:cxnChg>
        <pc:cxnChg chg="add mod">
          <ac:chgData name="Andrea Mazzini (Nokia)" userId="f1211406-0d6c-4714-b16e-a1a1af34d4da" providerId="ADAL" clId="{C1751DE8-47A7-41B2-AE01-ADA73D417315}" dt="2024-02-23T13:24:57.252" v="3324" actId="478"/>
          <ac:cxnSpMkLst>
            <pc:docMk/>
            <pc:sldMk cId="1893860983" sldId="1825"/>
            <ac:cxnSpMk id="505" creationId="{69D36DEA-A5DE-8450-4C34-42B53701CA34}"/>
          </ac:cxnSpMkLst>
        </pc:cxnChg>
        <pc:cxnChg chg="mod">
          <ac:chgData name="Andrea Mazzini (Nokia)" userId="f1211406-0d6c-4714-b16e-a1a1af34d4da" providerId="ADAL" clId="{C1751DE8-47A7-41B2-AE01-ADA73D417315}" dt="2024-02-23T13:12:18.065" v="3184"/>
          <ac:cxnSpMkLst>
            <pc:docMk/>
            <pc:sldMk cId="1893860983" sldId="1825"/>
            <ac:cxnSpMk id="508" creationId="{D631BFE3-075A-1A93-BA39-F24389AE8F57}"/>
          </ac:cxnSpMkLst>
        </pc:cxnChg>
        <pc:cxnChg chg="mod">
          <ac:chgData name="Andrea Mazzini (Nokia)" userId="f1211406-0d6c-4714-b16e-a1a1af34d4da" providerId="ADAL" clId="{C1751DE8-47A7-41B2-AE01-ADA73D417315}" dt="2024-02-23T13:12:18.065" v="3184"/>
          <ac:cxnSpMkLst>
            <pc:docMk/>
            <pc:sldMk cId="1893860983" sldId="1825"/>
            <ac:cxnSpMk id="509" creationId="{77124BCA-B1E8-2167-4A59-E4542E03D1E7}"/>
          </ac:cxnSpMkLst>
        </pc:cxnChg>
        <pc:cxnChg chg="mod">
          <ac:chgData name="Andrea Mazzini (Nokia)" userId="f1211406-0d6c-4714-b16e-a1a1af34d4da" providerId="ADAL" clId="{C1751DE8-47A7-41B2-AE01-ADA73D417315}" dt="2024-02-23T13:12:18.065" v="3184"/>
          <ac:cxnSpMkLst>
            <pc:docMk/>
            <pc:sldMk cId="1893860983" sldId="1825"/>
            <ac:cxnSpMk id="510" creationId="{15431202-7C7E-ED40-2ADA-382948038FEC}"/>
          </ac:cxnSpMkLst>
        </pc:cxnChg>
        <pc:cxnChg chg="mod">
          <ac:chgData name="Andrea Mazzini (Nokia)" userId="f1211406-0d6c-4714-b16e-a1a1af34d4da" providerId="ADAL" clId="{C1751DE8-47A7-41B2-AE01-ADA73D417315}" dt="2024-02-23T13:12:18.065" v="3184"/>
          <ac:cxnSpMkLst>
            <pc:docMk/>
            <pc:sldMk cId="1893860983" sldId="1825"/>
            <ac:cxnSpMk id="511" creationId="{E7A1A465-FEB9-4CC2-E1F1-59A401839A05}"/>
          </ac:cxnSpMkLst>
        </pc:cxnChg>
        <pc:cxnChg chg="add mod">
          <ac:chgData name="Andrea Mazzini (Nokia)" userId="f1211406-0d6c-4714-b16e-a1a1af34d4da" providerId="ADAL" clId="{C1751DE8-47A7-41B2-AE01-ADA73D417315}" dt="2024-02-23T13:24:57.252" v="3324" actId="478"/>
          <ac:cxnSpMkLst>
            <pc:docMk/>
            <pc:sldMk cId="1893860983" sldId="1825"/>
            <ac:cxnSpMk id="513" creationId="{13545E33-C4E5-C7C6-6A46-3AADFFB69ECC}"/>
          </ac:cxnSpMkLst>
        </pc:cxnChg>
        <pc:cxnChg chg="add mod">
          <ac:chgData name="Andrea Mazzini (Nokia)" userId="f1211406-0d6c-4714-b16e-a1a1af34d4da" providerId="ADAL" clId="{C1751DE8-47A7-41B2-AE01-ADA73D417315}" dt="2024-02-23T13:24:57.252" v="3324" actId="478"/>
          <ac:cxnSpMkLst>
            <pc:docMk/>
            <pc:sldMk cId="1893860983" sldId="1825"/>
            <ac:cxnSpMk id="517" creationId="{B2EEC868-7445-25D0-0F90-23F56F19DD16}"/>
          </ac:cxnSpMkLst>
        </pc:cxnChg>
        <pc:cxnChg chg="add mod">
          <ac:chgData name="Andrea Mazzini (Nokia)" userId="f1211406-0d6c-4714-b16e-a1a1af34d4da" providerId="ADAL" clId="{C1751DE8-47A7-41B2-AE01-ADA73D417315}" dt="2024-02-23T13:24:57.252" v="3324" actId="478"/>
          <ac:cxnSpMkLst>
            <pc:docMk/>
            <pc:sldMk cId="1893860983" sldId="1825"/>
            <ac:cxnSpMk id="519" creationId="{EC08580B-A7CE-B23E-E6C4-00BFBF742D80}"/>
          </ac:cxnSpMkLst>
        </pc:cxnChg>
        <pc:cxnChg chg="add mod">
          <ac:chgData name="Andrea Mazzini (Nokia)" userId="f1211406-0d6c-4714-b16e-a1a1af34d4da" providerId="ADAL" clId="{C1751DE8-47A7-41B2-AE01-ADA73D417315}" dt="2024-02-23T13:24:57.252" v="3324" actId="478"/>
          <ac:cxnSpMkLst>
            <pc:docMk/>
            <pc:sldMk cId="1893860983" sldId="1825"/>
            <ac:cxnSpMk id="521" creationId="{FA41F8B1-D107-B508-4048-19FE5723974A}"/>
          </ac:cxnSpMkLst>
        </pc:cxnChg>
        <pc:cxnChg chg="add mod">
          <ac:chgData name="Andrea Mazzini (Nokia)" userId="f1211406-0d6c-4714-b16e-a1a1af34d4da" providerId="ADAL" clId="{C1751DE8-47A7-41B2-AE01-ADA73D417315}" dt="2024-02-23T13:24:57.252" v="3324" actId="478"/>
          <ac:cxnSpMkLst>
            <pc:docMk/>
            <pc:sldMk cId="1893860983" sldId="1825"/>
            <ac:cxnSpMk id="528" creationId="{F49A7C22-00F7-EF6C-E824-5289996069E7}"/>
          </ac:cxnSpMkLst>
        </pc:cxnChg>
        <pc:cxnChg chg="mod">
          <ac:chgData name="Andrea Mazzini (Nokia)" userId="f1211406-0d6c-4714-b16e-a1a1af34d4da" providerId="ADAL" clId="{C1751DE8-47A7-41B2-AE01-ADA73D417315}" dt="2024-02-23T13:12:18.065" v="3184"/>
          <ac:cxnSpMkLst>
            <pc:docMk/>
            <pc:sldMk cId="1893860983" sldId="1825"/>
            <ac:cxnSpMk id="531" creationId="{7DDEE663-C9D1-FEE7-B5C6-CD52D0B4540B}"/>
          </ac:cxnSpMkLst>
        </pc:cxnChg>
        <pc:cxnChg chg="mod">
          <ac:chgData name="Andrea Mazzini (Nokia)" userId="f1211406-0d6c-4714-b16e-a1a1af34d4da" providerId="ADAL" clId="{C1751DE8-47A7-41B2-AE01-ADA73D417315}" dt="2024-02-23T13:12:18.065" v="3184"/>
          <ac:cxnSpMkLst>
            <pc:docMk/>
            <pc:sldMk cId="1893860983" sldId="1825"/>
            <ac:cxnSpMk id="532" creationId="{6645CE46-A355-4E09-C169-9B0B5DB77AC6}"/>
          </ac:cxnSpMkLst>
        </pc:cxnChg>
        <pc:cxnChg chg="mod">
          <ac:chgData name="Andrea Mazzini (Nokia)" userId="f1211406-0d6c-4714-b16e-a1a1af34d4da" providerId="ADAL" clId="{C1751DE8-47A7-41B2-AE01-ADA73D417315}" dt="2024-02-23T13:12:18.065" v="3184"/>
          <ac:cxnSpMkLst>
            <pc:docMk/>
            <pc:sldMk cId="1893860983" sldId="1825"/>
            <ac:cxnSpMk id="533" creationId="{9A29E96C-14C6-9BAF-6393-F55E2BEA1378}"/>
          </ac:cxnSpMkLst>
        </pc:cxnChg>
        <pc:cxnChg chg="mod">
          <ac:chgData name="Andrea Mazzini (Nokia)" userId="f1211406-0d6c-4714-b16e-a1a1af34d4da" providerId="ADAL" clId="{C1751DE8-47A7-41B2-AE01-ADA73D417315}" dt="2024-02-23T13:12:18.065" v="3184"/>
          <ac:cxnSpMkLst>
            <pc:docMk/>
            <pc:sldMk cId="1893860983" sldId="1825"/>
            <ac:cxnSpMk id="534" creationId="{6B4C6D3E-D713-DE50-DBC0-E2F97D1ECEEF}"/>
          </ac:cxnSpMkLst>
        </pc:cxnChg>
        <pc:cxnChg chg="add mod">
          <ac:chgData name="Andrea Mazzini (Nokia)" userId="f1211406-0d6c-4714-b16e-a1a1af34d4da" providerId="ADAL" clId="{C1751DE8-47A7-41B2-AE01-ADA73D417315}" dt="2024-02-23T13:24:57.252" v="3324" actId="478"/>
          <ac:cxnSpMkLst>
            <pc:docMk/>
            <pc:sldMk cId="1893860983" sldId="1825"/>
            <ac:cxnSpMk id="536" creationId="{27CEE66D-94AA-FDFF-73A8-CF0DF375A76D}"/>
          </ac:cxnSpMkLst>
        </pc:cxnChg>
        <pc:cxnChg chg="add mod">
          <ac:chgData name="Andrea Mazzini (Nokia)" userId="f1211406-0d6c-4714-b16e-a1a1af34d4da" providerId="ADAL" clId="{C1751DE8-47A7-41B2-AE01-ADA73D417315}" dt="2024-02-23T13:24:57.252" v="3324" actId="478"/>
          <ac:cxnSpMkLst>
            <pc:docMk/>
            <pc:sldMk cId="1893860983" sldId="1825"/>
            <ac:cxnSpMk id="540" creationId="{E404B142-44C0-A984-498D-E75DE7FC4E58}"/>
          </ac:cxnSpMkLst>
        </pc:cxnChg>
        <pc:cxnChg chg="add mod">
          <ac:chgData name="Andrea Mazzini (Nokia)" userId="f1211406-0d6c-4714-b16e-a1a1af34d4da" providerId="ADAL" clId="{C1751DE8-47A7-41B2-AE01-ADA73D417315}" dt="2024-02-23T13:24:57.252" v="3324" actId="478"/>
          <ac:cxnSpMkLst>
            <pc:docMk/>
            <pc:sldMk cId="1893860983" sldId="1825"/>
            <ac:cxnSpMk id="541" creationId="{9DC36E93-7780-3B23-043F-43351BC9BB6B}"/>
          </ac:cxnSpMkLst>
        </pc:cxnChg>
        <pc:cxnChg chg="mod">
          <ac:chgData name="Andrea Mazzini (Nokia)" userId="f1211406-0d6c-4714-b16e-a1a1af34d4da" providerId="ADAL" clId="{C1751DE8-47A7-41B2-AE01-ADA73D417315}" dt="2024-02-23T13:12:18.065" v="3184"/>
          <ac:cxnSpMkLst>
            <pc:docMk/>
            <pc:sldMk cId="1893860983" sldId="1825"/>
            <ac:cxnSpMk id="549" creationId="{D367E930-5E29-AFF1-3F67-3B2F13D7C8B5}"/>
          </ac:cxnSpMkLst>
        </pc:cxnChg>
        <pc:cxnChg chg="mod">
          <ac:chgData name="Andrea Mazzini (Nokia)" userId="f1211406-0d6c-4714-b16e-a1a1af34d4da" providerId="ADAL" clId="{C1751DE8-47A7-41B2-AE01-ADA73D417315}" dt="2024-02-23T13:12:18.065" v="3184"/>
          <ac:cxnSpMkLst>
            <pc:docMk/>
            <pc:sldMk cId="1893860983" sldId="1825"/>
            <ac:cxnSpMk id="550" creationId="{F85EE033-9791-759E-DCE2-2E94C9BD6DD5}"/>
          </ac:cxnSpMkLst>
        </pc:cxnChg>
        <pc:cxnChg chg="mod">
          <ac:chgData name="Andrea Mazzini (Nokia)" userId="f1211406-0d6c-4714-b16e-a1a1af34d4da" providerId="ADAL" clId="{C1751DE8-47A7-41B2-AE01-ADA73D417315}" dt="2024-02-23T13:12:18.065" v="3184"/>
          <ac:cxnSpMkLst>
            <pc:docMk/>
            <pc:sldMk cId="1893860983" sldId="1825"/>
            <ac:cxnSpMk id="551" creationId="{4FB15071-671A-7C28-37F5-030ACED5697C}"/>
          </ac:cxnSpMkLst>
        </pc:cxnChg>
        <pc:cxnChg chg="mod">
          <ac:chgData name="Andrea Mazzini (Nokia)" userId="f1211406-0d6c-4714-b16e-a1a1af34d4da" providerId="ADAL" clId="{C1751DE8-47A7-41B2-AE01-ADA73D417315}" dt="2024-02-23T13:12:18.065" v="3184"/>
          <ac:cxnSpMkLst>
            <pc:docMk/>
            <pc:sldMk cId="1893860983" sldId="1825"/>
            <ac:cxnSpMk id="552" creationId="{2EEF3CE7-3008-233F-9B10-A1F2415C8C2D}"/>
          </ac:cxnSpMkLst>
        </pc:cxnChg>
        <pc:cxnChg chg="mod">
          <ac:chgData name="Andrea Mazzini (Nokia)" userId="f1211406-0d6c-4714-b16e-a1a1af34d4da" providerId="ADAL" clId="{C1751DE8-47A7-41B2-AE01-ADA73D417315}" dt="2024-02-23T13:12:18.065" v="3184"/>
          <ac:cxnSpMkLst>
            <pc:docMk/>
            <pc:sldMk cId="1893860983" sldId="1825"/>
            <ac:cxnSpMk id="561" creationId="{3B446F21-1B95-F5BC-AC43-FAA01D9C55FA}"/>
          </ac:cxnSpMkLst>
        </pc:cxnChg>
        <pc:cxnChg chg="mod">
          <ac:chgData name="Andrea Mazzini (Nokia)" userId="f1211406-0d6c-4714-b16e-a1a1af34d4da" providerId="ADAL" clId="{C1751DE8-47A7-41B2-AE01-ADA73D417315}" dt="2024-02-23T13:12:18.065" v="3184"/>
          <ac:cxnSpMkLst>
            <pc:docMk/>
            <pc:sldMk cId="1893860983" sldId="1825"/>
            <ac:cxnSpMk id="562" creationId="{22B1F52A-AD0E-6CAC-9210-574A07290EAD}"/>
          </ac:cxnSpMkLst>
        </pc:cxnChg>
        <pc:cxnChg chg="mod">
          <ac:chgData name="Andrea Mazzini (Nokia)" userId="f1211406-0d6c-4714-b16e-a1a1af34d4da" providerId="ADAL" clId="{C1751DE8-47A7-41B2-AE01-ADA73D417315}" dt="2024-02-23T13:12:18.065" v="3184"/>
          <ac:cxnSpMkLst>
            <pc:docMk/>
            <pc:sldMk cId="1893860983" sldId="1825"/>
            <ac:cxnSpMk id="563" creationId="{4DB88303-ABC5-E33F-8417-EC50BB816539}"/>
          </ac:cxnSpMkLst>
        </pc:cxnChg>
        <pc:cxnChg chg="mod">
          <ac:chgData name="Andrea Mazzini (Nokia)" userId="f1211406-0d6c-4714-b16e-a1a1af34d4da" providerId="ADAL" clId="{C1751DE8-47A7-41B2-AE01-ADA73D417315}" dt="2024-02-23T13:12:18.065" v="3184"/>
          <ac:cxnSpMkLst>
            <pc:docMk/>
            <pc:sldMk cId="1893860983" sldId="1825"/>
            <ac:cxnSpMk id="564" creationId="{CC39DD61-BCC8-D76A-A34A-F9AACB645D64}"/>
          </ac:cxnSpMkLst>
        </pc:cxnChg>
        <pc:cxnChg chg="add mod">
          <ac:chgData name="Andrea Mazzini (Nokia)" userId="f1211406-0d6c-4714-b16e-a1a1af34d4da" providerId="ADAL" clId="{C1751DE8-47A7-41B2-AE01-ADA73D417315}" dt="2024-02-23T13:24:57.252" v="3324" actId="478"/>
          <ac:cxnSpMkLst>
            <pc:docMk/>
            <pc:sldMk cId="1893860983" sldId="1825"/>
            <ac:cxnSpMk id="569" creationId="{D20AEBFB-E58D-48F0-1048-63A159D7B4DF}"/>
          </ac:cxnSpMkLst>
        </pc:cxnChg>
        <pc:cxnChg chg="add mod">
          <ac:chgData name="Andrea Mazzini (Nokia)" userId="f1211406-0d6c-4714-b16e-a1a1af34d4da" providerId="ADAL" clId="{C1751DE8-47A7-41B2-AE01-ADA73D417315}" dt="2024-02-23T13:24:57.252" v="3324" actId="478"/>
          <ac:cxnSpMkLst>
            <pc:docMk/>
            <pc:sldMk cId="1893860983" sldId="1825"/>
            <ac:cxnSpMk id="572" creationId="{191A2D7C-5CE4-49D1-1E94-DCD2DC736453}"/>
          </ac:cxnSpMkLst>
        </pc:cxnChg>
        <pc:cxnChg chg="add mod">
          <ac:chgData name="Andrea Mazzini (Nokia)" userId="f1211406-0d6c-4714-b16e-a1a1af34d4da" providerId="ADAL" clId="{C1751DE8-47A7-41B2-AE01-ADA73D417315}" dt="2024-02-23T13:24:57.252" v="3324" actId="478"/>
          <ac:cxnSpMkLst>
            <pc:docMk/>
            <pc:sldMk cId="1893860983" sldId="1825"/>
            <ac:cxnSpMk id="574" creationId="{58C93B36-1FD8-23BA-BCBA-61BC17A17676}"/>
          </ac:cxnSpMkLst>
        </pc:cxnChg>
        <pc:cxnChg chg="add mod">
          <ac:chgData name="Andrea Mazzini (Nokia)" userId="f1211406-0d6c-4714-b16e-a1a1af34d4da" providerId="ADAL" clId="{C1751DE8-47A7-41B2-AE01-ADA73D417315}" dt="2024-02-23T13:24:57.252" v="3324" actId="478"/>
          <ac:cxnSpMkLst>
            <pc:docMk/>
            <pc:sldMk cId="1893860983" sldId="1825"/>
            <ac:cxnSpMk id="575" creationId="{A208C413-5416-7D36-2D60-97E9948D1BAE}"/>
          </ac:cxnSpMkLst>
        </pc:cxnChg>
        <pc:cxnChg chg="add mod">
          <ac:chgData name="Andrea Mazzini (Nokia)" userId="f1211406-0d6c-4714-b16e-a1a1af34d4da" providerId="ADAL" clId="{C1751DE8-47A7-41B2-AE01-ADA73D417315}" dt="2024-02-23T13:24:57.252" v="3324" actId="478"/>
          <ac:cxnSpMkLst>
            <pc:docMk/>
            <pc:sldMk cId="1893860983" sldId="1825"/>
            <ac:cxnSpMk id="578" creationId="{C22DDF24-406D-2DA7-A88B-46CA3D5E8C13}"/>
          </ac:cxnSpMkLst>
        </pc:cxnChg>
        <pc:cxnChg chg="add mod">
          <ac:chgData name="Andrea Mazzini (Nokia)" userId="f1211406-0d6c-4714-b16e-a1a1af34d4da" providerId="ADAL" clId="{C1751DE8-47A7-41B2-AE01-ADA73D417315}" dt="2024-02-23T13:12:55.474" v="3185" actId="164"/>
          <ac:cxnSpMkLst>
            <pc:docMk/>
            <pc:sldMk cId="1893860983" sldId="1825"/>
            <ac:cxnSpMk id="581" creationId="{452D2708-A9C6-A165-EA85-9874258D524A}"/>
          </ac:cxnSpMkLst>
        </pc:cxnChg>
        <pc:cxnChg chg="mod">
          <ac:chgData name="Andrea Mazzini (Nokia)" userId="f1211406-0d6c-4714-b16e-a1a1af34d4da" providerId="ADAL" clId="{C1751DE8-47A7-41B2-AE01-ADA73D417315}" dt="2024-02-23T13:12:18.065" v="3184"/>
          <ac:cxnSpMkLst>
            <pc:docMk/>
            <pc:sldMk cId="1893860983" sldId="1825"/>
            <ac:cxnSpMk id="590" creationId="{87083470-3998-3661-7BAA-C9563499868A}"/>
          </ac:cxnSpMkLst>
        </pc:cxnChg>
        <pc:cxnChg chg="mod">
          <ac:chgData name="Andrea Mazzini (Nokia)" userId="f1211406-0d6c-4714-b16e-a1a1af34d4da" providerId="ADAL" clId="{C1751DE8-47A7-41B2-AE01-ADA73D417315}" dt="2024-02-23T13:12:18.065" v="3184"/>
          <ac:cxnSpMkLst>
            <pc:docMk/>
            <pc:sldMk cId="1893860983" sldId="1825"/>
            <ac:cxnSpMk id="591" creationId="{30D04B92-5A31-E49F-616C-CE3E820349A0}"/>
          </ac:cxnSpMkLst>
        </pc:cxnChg>
        <pc:cxnChg chg="mod">
          <ac:chgData name="Andrea Mazzini (Nokia)" userId="f1211406-0d6c-4714-b16e-a1a1af34d4da" providerId="ADAL" clId="{C1751DE8-47A7-41B2-AE01-ADA73D417315}" dt="2024-02-23T13:12:18.065" v="3184"/>
          <ac:cxnSpMkLst>
            <pc:docMk/>
            <pc:sldMk cId="1893860983" sldId="1825"/>
            <ac:cxnSpMk id="592" creationId="{1DF48218-A799-0663-DE84-EFE07B7E5686}"/>
          </ac:cxnSpMkLst>
        </pc:cxnChg>
        <pc:cxnChg chg="mod">
          <ac:chgData name="Andrea Mazzini (Nokia)" userId="f1211406-0d6c-4714-b16e-a1a1af34d4da" providerId="ADAL" clId="{C1751DE8-47A7-41B2-AE01-ADA73D417315}" dt="2024-02-23T13:12:18.065" v="3184"/>
          <ac:cxnSpMkLst>
            <pc:docMk/>
            <pc:sldMk cId="1893860983" sldId="1825"/>
            <ac:cxnSpMk id="593" creationId="{E7AECF8F-1439-ECEF-0889-7ECB0F9D6C0D}"/>
          </ac:cxnSpMkLst>
        </pc:cxnChg>
        <pc:cxnChg chg="add mod">
          <ac:chgData name="Andrea Mazzini (Nokia)" userId="f1211406-0d6c-4714-b16e-a1a1af34d4da" providerId="ADAL" clId="{C1751DE8-47A7-41B2-AE01-ADA73D417315}" dt="2024-02-23T13:24:57.252" v="3324" actId="478"/>
          <ac:cxnSpMkLst>
            <pc:docMk/>
            <pc:sldMk cId="1893860983" sldId="1825"/>
            <ac:cxnSpMk id="595" creationId="{9F951258-AC54-4DCF-8DFB-3E6E022CC26E}"/>
          </ac:cxnSpMkLst>
        </pc:cxnChg>
        <pc:cxnChg chg="add mod">
          <ac:chgData name="Andrea Mazzini (Nokia)" userId="f1211406-0d6c-4714-b16e-a1a1af34d4da" providerId="ADAL" clId="{C1751DE8-47A7-41B2-AE01-ADA73D417315}" dt="2024-02-23T13:24:57.252" v="3324" actId="478"/>
          <ac:cxnSpMkLst>
            <pc:docMk/>
            <pc:sldMk cId="1893860983" sldId="1825"/>
            <ac:cxnSpMk id="597" creationId="{1833233D-5438-30D9-0372-C2FDCAEE7D59}"/>
          </ac:cxnSpMkLst>
        </pc:cxnChg>
        <pc:cxnChg chg="mod">
          <ac:chgData name="Andrea Mazzini (Nokia)" userId="f1211406-0d6c-4714-b16e-a1a1af34d4da" providerId="ADAL" clId="{C1751DE8-47A7-41B2-AE01-ADA73D417315}" dt="2024-02-23T13:12:18.065" v="3184"/>
          <ac:cxnSpMkLst>
            <pc:docMk/>
            <pc:sldMk cId="1893860983" sldId="1825"/>
            <ac:cxnSpMk id="602" creationId="{200C3F08-F0AE-8C8E-99BF-58A2CA0E9BED}"/>
          </ac:cxnSpMkLst>
        </pc:cxnChg>
        <pc:cxnChg chg="mod">
          <ac:chgData name="Andrea Mazzini (Nokia)" userId="f1211406-0d6c-4714-b16e-a1a1af34d4da" providerId="ADAL" clId="{C1751DE8-47A7-41B2-AE01-ADA73D417315}" dt="2024-02-23T13:12:18.065" v="3184"/>
          <ac:cxnSpMkLst>
            <pc:docMk/>
            <pc:sldMk cId="1893860983" sldId="1825"/>
            <ac:cxnSpMk id="603" creationId="{964BFDFF-8F16-3FEA-7DD6-20380093129B}"/>
          </ac:cxnSpMkLst>
        </pc:cxnChg>
        <pc:cxnChg chg="mod">
          <ac:chgData name="Andrea Mazzini (Nokia)" userId="f1211406-0d6c-4714-b16e-a1a1af34d4da" providerId="ADAL" clId="{C1751DE8-47A7-41B2-AE01-ADA73D417315}" dt="2024-02-23T13:12:18.065" v="3184"/>
          <ac:cxnSpMkLst>
            <pc:docMk/>
            <pc:sldMk cId="1893860983" sldId="1825"/>
            <ac:cxnSpMk id="604" creationId="{5D552FB9-7ED6-CDEF-B6F9-97C157BC5AAA}"/>
          </ac:cxnSpMkLst>
        </pc:cxnChg>
        <pc:cxnChg chg="mod">
          <ac:chgData name="Andrea Mazzini (Nokia)" userId="f1211406-0d6c-4714-b16e-a1a1af34d4da" providerId="ADAL" clId="{C1751DE8-47A7-41B2-AE01-ADA73D417315}" dt="2024-02-23T13:12:18.065" v="3184"/>
          <ac:cxnSpMkLst>
            <pc:docMk/>
            <pc:sldMk cId="1893860983" sldId="1825"/>
            <ac:cxnSpMk id="605" creationId="{59479DEC-5594-C59A-D91C-1E322BCA4976}"/>
          </ac:cxnSpMkLst>
        </pc:cxnChg>
        <pc:cxnChg chg="add mod">
          <ac:chgData name="Andrea Mazzini (Nokia)" userId="f1211406-0d6c-4714-b16e-a1a1af34d4da" providerId="ADAL" clId="{C1751DE8-47A7-41B2-AE01-ADA73D417315}" dt="2024-02-23T13:24:57.252" v="3324" actId="478"/>
          <ac:cxnSpMkLst>
            <pc:docMk/>
            <pc:sldMk cId="1893860983" sldId="1825"/>
            <ac:cxnSpMk id="619" creationId="{526BEBAC-0BFD-05BD-DC12-9A7475EB8FE8}"/>
          </ac:cxnSpMkLst>
        </pc:cxnChg>
        <pc:cxnChg chg="add mod">
          <ac:chgData name="Andrea Mazzini (Nokia)" userId="f1211406-0d6c-4714-b16e-a1a1af34d4da" providerId="ADAL" clId="{C1751DE8-47A7-41B2-AE01-ADA73D417315}" dt="2024-02-23T13:24:57.252" v="3324" actId="478"/>
          <ac:cxnSpMkLst>
            <pc:docMk/>
            <pc:sldMk cId="1893860983" sldId="1825"/>
            <ac:cxnSpMk id="621" creationId="{4FA56EE6-FB9D-6955-180F-38394FB08FE6}"/>
          </ac:cxnSpMkLst>
        </pc:cxnChg>
        <pc:cxnChg chg="mod">
          <ac:chgData name="Andrea Mazzini (Nokia)" userId="f1211406-0d6c-4714-b16e-a1a1af34d4da" providerId="ADAL" clId="{C1751DE8-47A7-41B2-AE01-ADA73D417315}" dt="2024-02-23T13:12:18.065" v="3184"/>
          <ac:cxnSpMkLst>
            <pc:docMk/>
            <pc:sldMk cId="1893860983" sldId="1825"/>
            <ac:cxnSpMk id="627" creationId="{E1C4F15D-D146-21DE-BF24-FCB447E63526}"/>
          </ac:cxnSpMkLst>
        </pc:cxnChg>
        <pc:cxnChg chg="mod">
          <ac:chgData name="Andrea Mazzini (Nokia)" userId="f1211406-0d6c-4714-b16e-a1a1af34d4da" providerId="ADAL" clId="{C1751DE8-47A7-41B2-AE01-ADA73D417315}" dt="2024-02-23T13:12:18.065" v="3184"/>
          <ac:cxnSpMkLst>
            <pc:docMk/>
            <pc:sldMk cId="1893860983" sldId="1825"/>
            <ac:cxnSpMk id="628" creationId="{567D1A91-0E4E-4A3F-7D8F-5630F631C94B}"/>
          </ac:cxnSpMkLst>
        </pc:cxnChg>
        <pc:cxnChg chg="mod">
          <ac:chgData name="Andrea Mazzini (Nokia)" userId="f1211406-0d6c-4714-b16e-a1a1af34d4da" providerId="ADAL" clId="{C1751DE8-47A7-41B2-AE01-ADA73D417315}" dt="2024-02-23T13:12:18.065" v="3184"/>
          <ac:cxnSpMkLst>
            <pc:docMk/>
            <pc:sldMk cId="1893860983" sldId="1825"/>
            <ac:cxnSpMk id="629" creationId="{69BF8307-81DE-70AB-3EAF-D4C4B996CB08}"/>
          </ac:cxnSpMkLst>
        </pc:cxnChg>
        <pc:cxnChg chg="mod">
          <ac:chgData name="Andrea Mazzini (Nokia)" userId="f1211406-0d6c-4714-b16e-a1a1af34d4da" providerId="ADAL" clId="{C1751DE8-47A7-41B2-AE01-ADA73D417315}" dt="2024-02-23T13:12:18.065" v="3184"/>
          <ac:cxnSpMkLst>
            <pc:docMk/>
            <pc:sldMk cId="1893860983" sldId="1825"/>
            <ac:cxnSpMk id="630" creationId="{358FD8CA-1C2E-1641-463E-C10A7834E01F}"/>
          </ac:cxnSpMkLst>
        </pc:cxnChg>
        <pc:cxnChg chg="mod">
          <ac:chgData name="Andrea Mazzini (Nokia)" userId="f1211406-0d6c-4714-b16e-a1a1af34d4da" providerId="ADAL" clId="{C1751DE8-47A7-41B2-AE01-ADA73D417315}" dt="2024-02-23T13:12:18.065" v="3184"/>
          <ac:cxnSpMkLst>
            <pc:docMk/>
            <pc:sldMk cId="1893860983" sldId="1825"/>
            <ac:cxnSpMk id="635" creationId="{877FED89-FD4E-C43C-7891-33B84688050D}"/>
          </ac:cxnSpMkLst>
        </pc:cxnChg>
        <pc:cxnChg chg="mod">
          <ac:chgData name="Andrea Mazzini (Nokia)" userId="f1211406-0d6c-4714-b16e-a1a1af34d4da" providerId="ADAL" clId="{C1751DE8-47A7-41B2-AE01-ADA73D417315}" dt="2024-02-23T13:12:18.065" v="3184"/>
          <ac:cxnSpMkLst>
            <pc:docMk/>
            <pc:sldMk cId="1893860983" sldId="1825"/>
            <ac:cxnSpMk id="636" creationId="{9943BB7A-0FE2-D764-93DD-A5FF8B9C9116}"/>
          </ac:cxnSpMkLst>
        </pc:cxnChg>
        <pc:cxnChg chg="mod">
          <ac:chgData name="Andrea Mazzini (Nokia)" userId="f1211406-0d6c-4714-b16e-a1a1af34d4da" providerId="ADAL" clId="{C1751DE8-47A7-41B2-AE01-ADA73D417315}" dt="2024-02-23T13:12:18.065" v="3184"/>
          <ac:cxnSpMkLst>
            <pc:docMk/>
            <pc:sldMk cId="1893860983" sldId="1825"/>
            <ac:cxnSpMk id="637" creationId="{BE2F7F0A-CC5A-0D80-E604-456A6D8A0F51}"/>
          </ac:cxnSpMkLst>
        </pc:cxnChg>
        <pc:cxnChg chg="mod">
          <ac:chgData name="Andrea Mazzini (Nokia)" userId="f1211406-0d6c-4714-b16e-a1a1af34d4da" providerId="ADAL" clId="{C1751DE8-47A7-41B2-AE01-ADA73D417315}" dt="2024-02-23T13:12:18.065" v="3184"/>
          <ac:cxnSpMkLst>
            <pc:docMk/>
            <pc:sldMk cId="1893860983" sldId="1825"/>
            <ac:cxnSpMk id="638" creationId="{366CF994-9006-EB4F-D2F8-8940B5F00526}"/>
          </ac:cxnSpMkLst>
        </pc:cxnChg>
        <pc:cxnChg chg="add mod">
          <ac:chgData name="Andrea Mazzini (Nokia)" userId="f1211406-0d6c-4714-b16e-a1a1af34d4da" providerId="ADAL" clId="{C1751DE8-47A7-41B2-AE01-ADA73D417315}" dt="2024-02-23T13:24:57.252" v="3324" actId="478"/>
          <ac:cxnSpMkLst>
            <pc:docMk/>
            <pc:sldMk cId="1893860983" sldId="1825"/>
            <ac:cxnSpMk id="640" creationId="{2FC42C76-48A1-3D6B-5BBF-F4E9C09F71CF}"/>
          </ac:cxnSpMkLst>
        </pc:cxnChg>
        <pc:cxnChg chg="add mod">
          <ac:chgData name="Andrea Mazzini (Nokia)" userId="f1211406-0d6c-4714-b16e-a1a1af34d4da" providerId="ADAL" clId="{C1751DE8-47A7-41B2-AE01-ADA73D417315}" dt="2024-02-23T13:24:57.252" v="3324" actId="478"/>
          <ac:cxnSpMkLst>
            <pc:docMk/>
            <pc:sldMk cId="1893860983" sldId="1825"/>
            <ac:cxnSpMk id="643" creationId="{0D21EED7-E58B-410C-AE02-5702A630BE82}"/>
          </ac:cxnSpMkLst>
        </pc:cxnChg>
        <pc:cxnChg chg="add mod">
          <ac:chgData name="Andrea Mazzini (Nokia)" userId="f1211406-0d6c-4714-b16e-a1a1af34d4da" providerId="ADAL" clId="{C1751DE8-47A7-41B2-AE01-ADA73D417315}" dt="2024-02-23T13:24:57.252" v="3324" actId="478"/>
          <ac:cxnSpMkLst>
            <pc:docMk/>
            <pc:sldMk cId="1893860983" sldId="1825"/>
            <ac:cxnSpMk id="645" creationId="{5B5E2E57-46EF-0600-505D-50680D1FBDE2}"/>
          </ac:cxnSpMkLst>
        </pc:cxnChg>
        <pc:cxnChg chg="add mod">
          <ac:chgData name="Andrea Mazzini (Nokia)" userId="f1211406-0d6c-4714-b16e-a1a1af34d4da" providerId="ADAL" clId="{C1751DE8-47A7-41B2-AE01-ADA73D417315}" dt="2024-02-23T13:24:57.252" v="3324" actId="478"/>
          <ac:cxnSpMkLst>
            <pc:docMk/>
            <pc:sldMk cId="1893860983" sldId="1825"/>
            <ac:cxnSpMk id="647" creationId="{9FF6E69B-6644-006A-230E-DB0EF45D7ABF}"/>
          </ac:cxnSpMkLst>
        </pc:cxnChg>
        <pc:cxnChg chg="add mod">
          <ac:chgData name="Andrea Mazzini (Nokia)" userId="f1211406-0d6c-4714-b16e-a1a1af34d4da" providerId="ADAL" clId="{C1751DE8-47A7-41B2-AE01-ADA73D417315}" dt="2024-02-23T13:24:57.252" v="3324" actId="478"/>
          <ac:cxnSpMkLst>
            <pc:docMk/>
            <pc:sldMk cId="1893860983" sldId="1825"/>
            <ac:cxnSpMk id="648" creationId="{19120CFD-0C84-3DF8-0D73-2B4442D9172D}"/>
          </ac:cxnSpMkLst>
        </pc:cxnChg>
        <pc:cxnChg chg="add mod">
          <ac:chgData name="Andrea Mazzini (Nokia)" userId="f1211406-0d6c-4714-b16e-a1a1af34d4da" providerId="ADAL" clId="{C1751DE8-47A7-41B2-AE01-ADA73D417315}" dt="2024-02-23T13:24:57.252" v="3324" actId="478"/>
          <ac:cxnSpMkLst>
            <pc:docMk/>
            <pc:sldMk cId="1893860983" sldId="1825"/>
            <ac:cxnSpMk id="650" creationId="{9EAEBDE8-D099-0726-B18E-B0E222B0E041}"/>
          </ac:cxnSpMkLst>
        </pc:cxnChg>
        <pc:cxnChg chg="add mod">
          <ac:chgData name="Andrea Mazzini (Nokia)" userId="f1211406-0d6c-4714-b16e-a1a1af34d4da" providerId="ADAL" clId="{C1751DE8-47A7-41B2-AE01-ADA73D417315}" dt="2024-02-23T13:24:57.252" v="3324" actId="478"/>
          <ac:cxnSpMkLst>
            <pc:docMk/>
            <pc:sldMk cId="1893860983" sldId="1825"/>
            <ac:cxnSpMk id="651" creationId="{9A6086B8-3985-B212-D339-387A26B8B3DF}"/>
          </ac:cxnSpMkLst>
        </pc:cxnChg>
        <pc:cxnChg chg="add mod">
          <ac:chgData name="Andrea Mazzini (Nokia)" userId="f1211406-0d6c-4714-b16e-a1a1af34d4da" providerId="ADAL" clId="{C1751DE8-47A7-41B2-AE01-ADA73D417315}" dt="2024-02-23T13:24:57.252" v="3324" actId="478"/>
          <ac:cxnSpMkLst>
            <pc:docMk/>
            <pc:sldMk cId="1893860983" sldId="1825"/>
            <ac:cxnSpMk id="653" creationId="{55215426-061E-B5E1-064E-4A7930CF0A99}"/>
          </ac:cxnSpMkLst>
        </pc:cxnChg>
        <pc:cxnChg chg="add mod">
          <ac:chgData name="Andrea Mazzini (Nokia)" userId="f1211406-0d6c-4714-b16e-a1a1af34d4da" providerId="ADAL" clId="{C1751DE8-47A7-41B2-AE01-ADA73D417315}" dt="2024-02-23T13:24:57.252" v="3324" actId="478"/>
          <ac:cxnSpMkLst>
            <pc:docMk/>
            <pc:sldMk cId="1893860983" sldId="1825"/>
            <ac:cxnSpMk id="654" creationId="{ABFC23E2-4B0F-87ED-32EB-F2D0A64ECDDB}"/>
          </ac:cxnSpMkLst>
        </pc:cxnChg>
        <pc:cxnChg chg="add mod">
          <ac:chgData name="Andrea Mazzini (Nokia)" userId="f1211406-0d6c-4714-b16e-a1a1af34d4da" providerId="ADAL" clId="{C1751DE8-47A7-41B2-AE01-ADA73D417315}" dt="2024-02-23T13:24:57.252" v="3324" actId="478"/>
          <ac:cxnSpMkLst>
            <pc:docMk/>
            <pc:sldMk cId="1893860983" sldId="1825"/>
            <ac:cxnSpMk id="660" creationId="{6D9965B1-A8DA-B1E0-2099-3587B9248A41}"/>
          </ac:cxnSpMkLst>
        </pc:cxnChg>
        <pc:cxnChg chg="add mod">
          <ac:chgData name="Andrea Mazzini (Nokia)" userId="f1211406-0d6c-4714-b16e-a1a1af34d4da" providerId="ADAL" clId="{C1751DE8-47A7-41B2-AE01-ADA73D417315}" dt="2024-02-23T13:24:57.252" v="3324" actId="478"/>
          <ac:cxnSpMkLst>
            <pc:docMk/>
            <pc:sldMk cId="1893860983" sldId="1825"/>
            <ac:cxnSpMk id="661" creationId="{80EEAB55-E7DA-8E13-3F29-DA58460B53A9}"/>
          </ac:cxnSpMkLst>
        </pc:cxnChg>
        <pc:cxnChg chg="add mod">
          <ac:chgData name="Andrea Mazzini (Nokia)" userId="f1211406-0d6c-4714-b16e-a1a1af34d4da" providerId="ADAL" clId="{C1751DE8-47A7-41B2-AE01-ADA73D417315}" dt="2024-02-23T13:24:57.252" v="3324" actId="478"/>
          <ac:cxnSpMkLst>
            <pc:docMk/>
            <pc:sldMk cId="1893860983" sldId="1825"/>
            <ac:cxnSpMk id="662" creationId="{C7D14CCE-1B70-0C75-9819-AD8C4FD05209}"/>
          </ac:cxnSpMkLst>
        </pc:cxnChg>
        <pc:cxnChg chg="add mod">
          <ac:chgData name="Andrea Mazzini (Nokia)" userId="f1211406-0d6c-4714-b16e-a1a1af34d4da" providerId="ADAL" clId="{C1751DE8-47A7-41B2-AE01-ADA73D417315}" dt="2024-02-23T13:24:57.252" v="3324" actId="478"/>
          <ac:cxnSpMkLst>
            <pc:docMk/>
            <pc:sldMk cId="1893860983" sldId="1825"/>
            <ac:cxnSpMk id="663" creationId="{3271DC58-4B6F-6429-ACF4-C365E4248FE5}"/>
          </ac:cxnSpMkLst>
        </pc:cxnChg>
        <pc:cxnChg chg="add mod">
          <ac:chgData name="Andrea Mazzini (Nokia)" userId="f1211406-0d6c-4714-b16e-a1a1af34d4da" providerId="ADAL" clId="{C1751DE8-47A7-41B2-AE01-ADA73D417315}" dt="2024-02-23T13:24:57.252" v="3324" actId="478"/>
          <ac:cxnSpMkLst>
            <pc:docMk/>
            <pc:sldMk cId="1893860983" sldId="1825"/>
            <ac:cxnSpMk id="668" creationId="{CA42A223-8049-850D-2C43-C6CE91FDA04F}"/>
          </ac:cxnSpMkLst>
        </pc:cxnChg>
        <pc:cxnChg chg="add mod">
          <ac:chgData name="Andrea Mazzini (Nokia)" userId="f1211406-0d6c-4714-b16e-a1a1af34d4da" providerId="ADAL" clId="{C1751DE8-47A7-41B2-AE01-ADA73D417315}" dt="2024-02-23T13:24:57.252" v="3324" actId="478"/>
          <ac:cxnSpMkLst>
            <pc:docMk/>
            <pc:sldMk cId="1893860983" sldId="1825"/>
            <ac:cxnSpMk id="669" creationId="{8EC5810C-204E-3B0F-48E9-5C520065E23C}"/>
          </ac:cxnSpMkLst>
        </pc:cxnChg>
        <pc:cxnChg chg="add mod">
          <ac:chgData name="Andrea Mazzini (Nokia)" userId="f1211406-0d6c-4714-b16e-a1a1af34d4da" providerId="ADAL" clId="{C1751DE8-47A7-41B2-AE01-ADA73D417315}" dt="2024-02-23T13:24:57.252" v="3324" actId="478"/>
          <ac:cxnSpMkLst>
            <pc:docMk/>
            <pc:sldMk cId="1893860983" sldId="1825"/>
            <ac:cxnSpMk id="673" creationId="{95766E7A-26FC-5AB1-4527-6933BA7C102A}"/>
          </ac:cxnSpMkLst>
        </pc:cxnChg>
        <pc:cxnChg chg="add mod">
          <ac:chgData name="Andrea Mazzini (Nokia)" userId="f1211406-0d6c-4714-b16e-a1a1af34d4da" providerId="ADAL" clId="{C1751DE8-47A7-41B2-AE01-ADA73D417315}" dt="2024-02-23T13:24:57.252" v="3324" actId="478"/>
          <ac:cxnSpMkLst>
            <pc:docMk/>
            <pc:sldMk cId="1893860983" sldId="1825"/>
            <ac:cxnSpMk id="674" creationId="{7314CE6D-0DF6-2568-9BE3-03A94F296E54}"/>
          </ac:cxnSpMkLst>
        </pc:cxnChg>
        <pc:cxnChg chg="mod topLvl">
          <ac:chgData name="Andrea Mazzini (Nokia)" userId="f1211406-0d6c-4714-b16e-a1a1af34d4da" providerId="ADAL" clId="{C1751DE8-47A7-41B2-AE01-ADA73D417315}" dt="2024-02-23T13:32:14.626" v="3423" actId="1038"/>
          <ac:cxnSpMkLst>
            <pc:docMk/>
            <pc:sldMk cId="1893860983" sldId="1825"/>
            <ac:cxnSpMk id="683" creationId="{6A7648C6-A062-9D8B-D6FA-7A400D243A9D}"/>
          </ac:cxnSpMkLst>
        </pc:cxnChg>
        <pc:cxnChg chg="mod topLvl">
          <ac:chgData name="Andrea Mazzini (Nokia)" userId="f1211406-0d6c-4714-b16e-a1a1af34d4da" providerId="ADAL" clId="{C1751DE8-47A7-41B2-AE01-ADA73D417315}" dt="2024-02-23T13:32:14.626" v="3423" actId="1038"/>
          <ac:cxnSpMkLst>
            <pc:docMk/>
            <pc:sldMk cId="1893860983" sldId="1825"/>
            <ac:cxnSpMk id="686" creationId="{FE7D17D9-1FA5-7040-0AE9-F7EE1060560A}"/>
          </ac:cxnSpMkLst>
        </pc:cxnChg>
        <pc:cxnChg chg="mod topLvl">
          <ac:chgData name="Andrea Mazzini (Nokia)" userId="f1211406-0d6c-4714-b16e-a1a1af34d4da" providerId="ADAL" clId="{C1751DE8-47A7-41B2-AE01-ADA73D417315}" dt="2024-02-23T13:32:14.626" v="3423" actId="1038"/>
          <ac:cxnSpMkLst>
            <pc:docMk/>
            <pc:sldMk cId="1893860983" sldId="1825"/>
            <ac:cxnSpMk id="688" creationId="{EBE5324E-AE6B-ED87-02EC-4EC6346C8FBB}"/>
          </ac:cxnSpMkLst>
        </pc:cxnChg>
        <pc:cxnChg chg="mod topLvl">
          <ac:chgData name="Andrea Mazzini (Nokia)" userId="f1211406-0d6c-4714-b16e-a1a1af34d4da" providerId="ADAL" clId="{C1751DE8-47A7-41B2-AE01-ADA73D417315}" dt="2024-02-23T13:32:14.626" v="3423" actId="1038"/>
          <ac:cxnSpMkLst>
            <pc:docMk/>
            <pc:sldMk cId="1893860983" sldId="1825"/>
            <ac:cxnSpMk id="692" creationId="{E57643A9-07D1-5954-D208-F312207518F3}"/>
          </ac:cxnSpMkLst>
        </pc:cxnChg>
        <pc:cxnChg chg="mod topLvl">
          <ac:chgData name="Andrea Mazzini (Nokia)" userId="f1211406-0d6c-4714-b16e-a1a1af34d4da" providerId="ADAL" clId="{C1751DE8-47A7-41B2-AE01-ADA73D417315}" dt="2024-02-23T13:32:14.626" v="3423" actId="1038"/>
          <ac:cxnSpMkLst>
            <pc:docMk/>
            <pc:sldMk cId="1893860983" sldId="1825"/>
            <ac:cxnSpMk id="693" creationId="{BCE3420E-00DF-F52B-E1CC-7AE384339AE3}"/>
          </ac:cxnSpMkLst>
        </pc:cxnChg>
        <pc:cxnChg chg="mod topLvl">
          <ac:chgData name="Andrea Mazzini (Nokia)" userId="f1211406-0d6c-4714-b16e-a1a1af34d4da" providerId="ADAL" clId="{C1751DE8-47A7-41B2-AE01-ADA73D417315}" dt="2024-02-23T13:32:14.626" v="3423" actId="1038"/>
          <ac:cxnSpMkLst>
            <pc:docMk/>
            <pc:sldMk cId="1893860983" sldId="1825"/>
            <ac:cxnSpMk id="694" creationId="{6D01B82B-C9F3-AC44-1A23-68DB96E86CD6}"/>
          </ac:cxnSpMkLst>
        </pc:cxnChg>
        <pc:cxnChg chg="mod topLvl">
          <ac:chgData name="Andrea Mazzini (Nokia)" userId="f1211406-0d6c-4714-b16e-a1a1af34d4da" providerId="ADAL" clId="{C1751DE8-47A7-41B2-AE01-ADA73D417315}" dt="2024-02-23T13:32:14.626" v="3423" actId="1038"/>
          <ac:cxnSpMkLst>
            <pc:docMk/>
            <pc:sldMk cId="1893860983" sldId="1825"/>
            <ac:cxnSpMk id="700" creationId="{B5219F06-E457-E5DC-BB72-D42360BBC8AF}"/>
          </ac:cxnSpMkLst>
        </pc:cxnChg>
        <pc:cxnChg chg="mod topLvl">
          <ac:chgData name="Andrea Mazzini (Nokia)" userId="f1211406-0d6c-4714-b16e-a1a1af34d4da" providerId="ADAL" clId="{C1751DE8-47A7-41B2-AE01-ADA73D417315}" dt="2024-02-23T13:32:14.626" v="3423" actId="1038"/>
          <ac:cxnSpMkLst>
            <pc:docMk/>
            <pc:sldMk cId="1893860983" sldId="1825"/>
            <ac:cxnSpMk id="702" creationId="{EC8E308B-E029-A0C2-3E5F-1F94713D6B41}"/>
          </ac:cxnSpMkLst>
        </pc:cxnChg>
        <pc:cxnChg chg="mod topLvl">
          <ac:chgData name="Andrea Mazzini (Nokia)" userId="f1211406-0d6c-4714-b16e-a1a1af34d4da" providerId="ADAL" clId="{C1751DE8-47A7-41B2-AE01-ADA73D417315}" dt="2024-02-23T13:32:14.626" v="3423" actId="1038"/>
          <ac:cxnSpMkLst>
            <pc:docMk/>
            <pc:sldMk cId="1893860983" sldId="1825"/>
            <ac:cxnSpMk id="704" creationId="{9ED0F21B-95C7-83E6-4D88-E6FD2DACF872}"/>
          </ac:cxnSpMkLst>
        </pc:cxnChg>
        <pc:cxnChg chg="mod topLvl">
          <ac:chgData name="Andrea Mazzini (Nokia)" userId="f1211406-0d6c-4714-b16e-a1a1af34d4da" providerId="ADAL" clId="{C1751DE8-47A7-41B2-AE01-ADA73D417315}" dt="2024-02-23T13:32:14.626" v="3423" actId="1038"/>
          <ac:cxnSpMkLst>
            <pc:docMk/>
            <pc:sldMk cId="1893860983" sldId="1825"/>
            <ac:cxnSpMk id="716" creationId="{FC51CB07-6E30-64C1-38C5-0B82151B0B3E}"/>
          </ac:cxnSpMkLst>
        </pc:cxnChg>
        <pc:cxnChg chg="mod topLvl">
          <ac:chgData name="Andrea Mazzini (Nokia)" userId="f1211406-0d6c-4714-b16e-a1a1af34d4da" providerId="ADAL" clId="{C1751DE8-47A7-41B2-AE01-ADA73D417315}" dt="2024-02-23T13:32:14.626" v="3423" actId="1038"/>
          <ac:cxnSpMkLst>
            <pc:docMk/>
            <pc:sldMk cId="1893860983" sldId="1825"/>
            <ac:cxnSpMk id="723" creationId="{BBD571FB-D0B8-65AD-3BD6-F953D30D1659}"/>
          </ac:cxnSpMkLst>
        </pc:cxnChg>
        <pc:cxnChg chg="mod topLvl">
          <ac:chgData name="Andrea Mazzini (Nokia)" userId="f1211406-0d6c-4714-b16e-a1a1af34d4da" providerId="ADAL" clId="{C1751DE8-47A7-41B2-AE01-ADA73D417315}" dt="2024-02-23T13:32:14.626" v="3423" actId="1038"/>
          <ac:cxnSpMkLst>
            <pc:docMk/>
            <pc:sldMk cId="1893860983" sldId="1825"/>
            <ac:cxnSpMk id="730" creationId="{F11ED626-13C8-96C4-2281-3A70E82D687B}"/>
          </ac:cxnSpMkLst>
        </pc:cxnChg>
        <pc:cxnChg chg="mod topLvl">
          <ac:chgData name="Andrea Mazzini (Nokia)" userId="f1211406-0d6c-4714-b16e-a1a1af34d4da" providerId="ADAL" clId="{C1751DE8-47A7-41B2-AE01-ADA73D417315}" dt="2024-02-23T13:32:14.626" v="3423" actId="1038"/>
          <ac:cxnSpMkLst>
            <pc:docMk/>
            <pc:sldMk cId="1893860983" sldId="1825"/>
            <ac:cxnSpMk id="733" creationId="{2D58CF39-68C1-B8CC-6C16-56415E006910}"/>
          </ac:cxnSpMkLst>
        </pc:cxnChg>
        <pc:cxnChg chg="mod topLvl">
          <ac:chgData name="Andrea Mazzini (Nokia)" userId="f1211406-0d6c-4714-b16e-a1a1af34d4da" providerId="ADAL" clId="{C1751DE8-47A7-41B2-AE01-ADA73D417315}" dt="2024-02-23T13:32:14.626" v="3423" actId="1038"/>
          <ac:cxnSpMkLst>
            <pc:docMk/>
            <pc:sldMk cId="1893860983" sldId="1825"/>
            <ac:cxnSpMk id="741" creationId="{053472DA-6943-C29D-0059-9DF4E4233EB3}"/>
          </ac:cxnSpMkLst>
        </pc:cxnChg>
        <pc:cxnChg chg="mod topLvl">
          <ac:chgData name="Andrea Mazzini (Nokia)" userId="f1211406-0d6c-4714-b16e-a1a1af34d4da" providerId="ADAL" clId="{C1751DE8-47A7-41B2-AE01-ADA73D417315}" dt="2024-02-23T13:32:14.626" v="3423" actId="1038"/>
          <ac:cxnSpMkLst>
            <pc:docMk/>
            <pc:sldMk cId="1893860983" sldId="1825"/>
            <ac:cxnSpMk id="743" creationId="{D48B22B0-D578-ABCA-3CDF-B35834CFD893}"/>
          </ac:cxnSpMkLst>
        </pc:cxnChg>
        <pc:cxnChg chg="mod topLvl">
          <ac:chgData name="Andrea Mazzini (Nokia)" userId="f1211406-0d6c-4714-b16e-a1a1af34d4da" providerId="ADAL" clId="{C1751DE8-47A7-41B2-AE01-ADA73D417315}" dt="2024-02-23T13:32:14.626" v="3423" actId="1038"/>
          <ac:cxnSpMkLst>
            <pc:docMk/>
            <pc:sldMk cId="1893860983" sldId="1825"/>
            <ac:cxnSpMk id="745" creationId="{200A6B0A-BD10-CF8F-1DF5-548A1138C3C4}"/>
          </ac:cxnSpMkLst>
        </pc:cxnChg>
        <pc:cxnChg chg="mod topLvl">
          <ac:chgData name="Andrea Mazzini (Nokia)" userId="f1211406-0d6c-4714-b16e-a1a1af34d4da" providerId="ADAL" clId="{C1751DE8-47A7-41B2-AE01-ADA73D417315}" dt="2024-02-23T13:32:14.626" v="3423" actId="1038"/>
          <ac:cxnSpMkLst>
            <pc:docMk/>
            <pc:sldMk cId="1893860983" sldId="1825"/>
            <ac:cxnSpMk id="747" creationId="{092279C4-6EB4-0ECA-E4C2-C66CEFACF351}"/>
          </ac:cxnSpMkLst>
        </pc:cxnChg>
        <pc:cxnChg chg="mod topLvl">
          <ac:chgData name="Andrea Mazzini (Nokia)" userId="f1211406-0d6c-4714-b16e-a1a1af34d4da" providerId="ADAL" clId="{C1751DE8-47A7-41B2-AE01-ADA73D417315}" dt="2024-02-23T13:32:14.626" v="3423" actId="1038"/>
          <ac:cxnSpMkLst>
            <pc:docMk/>
            <pc:sldMk cId="1893860983" sldId="1825"/>
            <ac:cxnSpMk id="748" creationId="{720BB68E-A044-3765-2118-FDC1F48D236F}"/>
          </ac:cxnSpMkLst>
        </pc:cxnChg>
        <pc:cxnChg chg="mod topLvl">
          <ac:chgData name="Andrea Mazzini (Nokia)" userId="f1211406-0d6c-4714-b16e-a1a1af34d4da" providerId="ADAL" clId="{C1751DE8-47A7-41B2-AE01-ADA73D417315}" dt="2024-02-23T13:32:14.626" v="3423" actId="1038"/>
          <ac:cxnSpMkLst>
            <pc:docMk/>
            <pc:sldMk cId="1893860983" sldId="1825"/>
            <ac:cxnSpMk id="753" creationId="{7D93EE1A-A930-6A6D-E4D0-B03554BFCB91}"/>
          </ac:cxnSpMkLst>
        </pc:cxnChg>
        <pc:cxnChg chg="mod topLvl">
          <ac:chgData name="Andrea Mazzini (Nokia)" userId="f1211406-0d6c-4714-b16e-a1a1af34d4da" providerId="ADAL" clId="{C1751DE8-47A7-41B2-AE01-ADA73D417315}" dt="2024-02-23T13:32:14.626" v="3423" actId="1038"/>
          <ac:cxnSpMkLst>
            <pc:docMk/>
            <pc:sldMk cId="1893860983" sldId="1825"/>
            <ac:cxnSpMk id="761" creationId="{15130456-9D38-730A-B741-22B339141E6D}"/>
          </ac:cxnSpMkLst>
        </pc:cxnChg>
        <pc:cxnChg chg="mod topLvl">
          <ac:chgData name="Andrea Mazzini (Nokia)" userId="f1211406-0d6c-4714-b16e-a1a1af34d4da" providerId="ADAL" clId="{C1751DE8-47A7-41B2-AE01-ADA73D417315}" dt="2024-02-23T13:32:14.626" v="3423" actId="1038"/>
          <ac:cxnSpMkLst>
            <pc:docMk/>
            <pc:sldMk cId="1893860983" sldId="1825"/>
            <ac:cxnSpMk id="765" creationId="{ABDC7106-DF34-EEAD-63FE-B35FC28214E8}"/>
          </ac:cxnSpMkLst>
        </pc:cxnChg>
        <pc:cxnChg chg="mod topLvl">
          <ac:chgData name="Andrea Mazzini (Nokia)" userId="f1211406-0d6c-4714-b16e-a1a1af34d4da" providerId="ADAL" clId="{C1751DE8-47A7-41B2-AE01-ADA73D417315}" dt="2024-02-23T13:32:14.626" v="3423" actId="1038"/>
          <ac:cxnSpMkLst>
            <pc:docMk/>
            <pc:sldMk cId="1893860983" sldId="1825"/>
            <ac:cxnSpMk id="769" creationId="{64B96AB1-1F11-ACD3-D2D0-B51600B86D5D}"/>
          </ac:cxnSpMkLst>
        </pc:cxnChg>
        <pc:cxnChg chg="mod topLvl">
          <ac:chgData name="Andrea Mazzini (Nokia)" userId="f1211406-0d6c-4714-b16e-a1a1af34d4da" providerId="ADAL" clId="{C1751DE8-47A7-41B2-AE01-ADA73D417315}" dt="2024-02-23T13:32:14.626" v="3423" actId="1038"/>
          <ac:cxnSpMkLst>
            <pc:docMk/>
            <pc:sldMk cId="1893860983" sldId="1825"/>
            <ac:cxnSpMk id="771" creationId="{AAF40503-603D-C66B-C511-B80E3D5CF8C0}"/>
          </ac:cxnSpMkLst>
        </pc:cxnChg>
        <pc:cxnChg chg="mod topLvl">
          <ac:chgData name="Andrea Mazzini (Nokia)" userId="f1211406-0d6c-4714-b16e-a1a1af34d4da" providerId="ADAL" clId="{C1751DE8-47A7-41B2-AE01-ADA73D417315}" dt="2024-02-23T13:32:14.626" v="3423" actId="1038"/>
          <ac:cxnSpMkLst>
            <pc:docMk/>
            <pc:sldMk cId="1893860983" sldId="1825"/>
            <ac:cxnSpMk id="773" creationId="{053A1FC0-1E30-1316-5ABD-807C88657EBA}"/>
          </ac:cxnSpMkLst>
        </pc:cxnChg>
        <pc:cxnChg chg="mod topLvl">
          <ac:chgData name="Andrea Mazzini (Nokia)" userId="f1211406-0d6c-4714-b16e-a1a1af34d4da" providerId="ADAL" clId="{C1751DE8-47A7-41B2-AE01-ADA73D417315}" dt="2024-02-23T13:32:14.626" v="3423" actId="1038"/>
          <ac:cxnSpMkLst>
            <pc:docMk/>
            <pc:sldMk cId="1893860983" sldId="1825"/>
            <ac:cxnSpMk id="780" creationId="{2ACD053A-4094-9415-49AC-57923572F3EE}"/>
          </ac:cxnSpMkLst>
        </pc:cxnChg>
        <pc:cxnChg chg="mod topLvl">
          <ac:chgData name="Andrea Mazzini (Nokia)" userId="f1211406-0d6c-4714-b16e-a1a1af34d4da" providerId="ADAL" clId="{C1751DE8-47A7-41B2-AE01-ADA73D417315}" dt="2024-02-23T13:32:14.626" v="3423" actId="1038"/>
          <ac:cxnSpMkLst>
            <pc:docMk/>
            <pc:sldMk cId="1893860983" sldId="1825"/>
            <ac:cxnSpMk id="784" creationId="{5AA9F0F2-4EA8-AB20-48AE-57F21C5C44B6}"/>
          </ac:cxnSpMkLst>
        </pc:cxnChg>
        <pc:cxnChg chg="mod topLvl">
          <ac:chgData name="Andrea Mazzini (Nokia)" userId="f1211406-0d6c-4714-b16e-a1a1af34d4da" providerId="ADAL" clId="{C1751DE8-47A7-41B2-AE01-ADA73D417315}" dt="2024-02-23T13:32:14.626" v="3423" actId="1038"/>
          <ac:cxnSpMkLst>
            <pc:docMk/>
            <pc:sldMk cId="1893860983" sldId="1825"/>
            <ac:cxnSpMk id="792" creationId="{12A40CCF-F81A-FF13-C413-39B2750D6429}"/>
          </ac:cxnSpMkLst>
        </pc:cxnChg>
        <pc:cxnChg chg="mod topLvl">
          <ac:chgData name="Andrea Mazzini (Nokia)" userId="f1211406-0d6c-4714-b16e-a1a1af34d4da" providerId="ADAL" clId="{C1751DE8-47A7-41B2-AE01-ADA73D417315}" dt="2024-02-23T13:32:14.626" v="3423" actId="1038"/>
          <ac:cxnSpMkLst>
            <pc:docMk/>
            <pc:sldMk cId="1893860983" sldId="1825"/>
            <ac:cxnSpMk id="796" creationId="{099BCBE2-1C85-0AD3-1AB1-BCE7DC5CB2BF}"/>
          </ac:cxnSpMkLst>
        </pc:cxnChg>
        <pc:cxnChg chg="mod topLvl">
          <ac:chgData name="Andrea Mazzini (Nokia)" userId="f1211406-0d6c-4714-b16e-a1a1af34d4da" providerId="ADAL" clId="{C1751DE8-47A7-41B2-AE01-ADA73D417315}" dt="2024-02-23T13:32:14.626" v="3423" actId="1038"/>
          <ac:cxnSpMkLst>
            <pc:docMk/>
            <pc:sldMk cId="1893860983" sldId="1825"/>
            <ac:cxnSpMk id="800" creationId="{40134873-FBBA-4359-7622-1F27861930DC}"/>
          </ac:cxnSpMkLst>
        </pc:cxnChg>
        <pc:cxnChg chg="mod topLvl">
          <ac:chgData name="Andrea Mazzini (Nokia)" userId="f1211406-0d6c-4714-b16e-a1a1af34d4da" providerId="ADAL" clId="{C1751DE8-47A7-41B2-AE01-ADA73D417315}" dt="2024-02-23T13:32:14.626" v="3423" actId="1038"/>
          <ac:cxnSpMkLst>
            <pc:docMk/>
            <pc:sldMk cId="1893860983" sldId="1825"/>
            <ac:cxnSpMk id="802" creationId="{C21B2A91-23AE-8E85-9E37-D0281E679133}"/>
          </ac:cxnSpMkLst>
        </pc:cxnChg>
        <pc:cxnChg chg="mod topLvl">
          <ac:chgData name="Andrea Mazzini (Nokia)" userId="f1211406-0d6c-4714-b16e-a1a1af34d4da" providerId="ADAL" clId="{C1751DE8-47A7-41B2-AE01-ADA73D417315}" dt="2024-02-23T13:32:14.626" v="3423" actId="1038"/>
          <ac:cxnSpMkLst>
            <pc:docMk/>
            <pc:sldMk cId="1893860983" sldId="1825"/>
            <ac:cxnSpMk id="804" creationId="{0C8B9A4F-91D3-FF40-7B8E-CCA045E893D1}"/>
          </ac:cxnSpMkLst>
        </pc:cxnChg>
        <pc:cxnChg chg="mod topLvl">
          <ac:chgData name="Andrea Mazzini (Nokia)" userId="f1211406-0d6c-4714-b16e-a1a1af34d4da" providerId="ADAL" clId="{C1751DE8-47A7-41B2-AE01-ADA73D417315}" dt="2024-02-23T13:32:14.626" v="3423" actId="1038"/>
          <ac:cxnSpMkLst>
            <pc:docMk/>
            <pc:sldMk cId="1893860983" sldId="1825"/>
            <ac:cxnSpMk id="811" creationId="{56CD110A-B824-F38C-A312-14ABC99F62FE}"/>
          </ac:cxnSpMkLst>
        </pc:cxnChg>
        <pc:cxnChg chg="mod topLvl">
          <ac:chgData name="Andrea Mazzini (Nokia)" userId="f1211406-0d6c-4714-b16e-a1a1af34d4da" providerId="ADAL" clId="{C1751DE8-47A7-41B2-AE01-ADA73D417315}" dt="2024-02-23T13:32:14.626" v="3423" actId="1038"/>
          <ac:cxnSpMkLst>
            <pc:docMk/>
            <pc:sldMk cId="1893860983" sldId="1825"/>
            <ac:cxnSpMk id="815" creationId="{14EF2C04-F879-9052-68E6-0A1C742BF3C7}"/>
          </ac:cxnSpMkLst>
        </pc:cxnChg>
        <pc:cxnChg chg="mod topLvl">
          <ac:chgData name="Andrea Mazzini (Nokia)" userId="f1211406-0d6c-4714-b16e-a1a1af34d4da" providerId="ADAL" clId="{C1751DE8-47A7-41B2-AE01-ADA73D417315}" dt="2024-02-23T13:32:14.626" v="3423" actId="1038"/>
          <ac:cxnSpMkLst>
            <pc:docMk/>
            <pc:sldMk cId="1893860983" sldId="1825"/>
            <ac:cxnSpMk id="819" creationId="{B2E42F05-383F-2377-AC36-00A6F6093A68}"/>
          </ac:cxnSpMkLst>
        </pc:cxnChg>
        <pc:cxnChg chg="mod topLvl">
          <ac:chgData name="Andrea Mazzini (Nokia)" userId="f1211406-0d6c-4714-b16e-a1a1af34d4da" providerId="ADAL" clId="{C1751DE8-47A7-41B2-AE01-ADA73D417315}" dt="2024-02-23T13:32:14.626" v="3423" actId="1038"/>
          <ac:cxnSpMkLst>
            <pc:docMk/>
            <pc:sldMk cId="1893860983" sldId="1825"/>
            <ac:cxnSpMk id="820" creationId="{38623A8E-9A19-C4D4-3D05-097E957D959B}"/>
          </ac:cxnSpMkLst>
        </pc:cxnChg>
        <pc:cxnChg chg="mod topLvl">
          <ac:chgData name="Andrea Mazzini (Nokia)" userId="f1211406-0d6c-4714-b16e-a1a1af34d4da" providerId="ADAL" clId="{C1751DE8-47A7-41B2-AE01-ADA73D417315}" dt="2024-02-23T13:32:14.626" v="3423" actId="1038"/>
          <ac:cxnSpMkLst>
            <pc:docMk/>
            <pc:sldMk cId="1893860983" sldId="1825"/>
            <ac:cxnSpMk id="828" creationId="{4BB5971D-4376-FC3B-D203-0BBFC7014AC5}"/>
          </ac:cxnSpMkLst>
        </pc:cxnChg>
        <pc:cxnChg chg="mod topLvl">
          <ac:chgData name="Andrea Mazzini (Nokia)" userId="f1211406-0d6c-4714-b16e-a1a1af34d4da" providerId="ADAL" clId="{C1751DE8-47A7-41B2-AE01-ADA73D417315}" dt="2024-02-23T13:32:14.626" v="3423" actId="1038"/>
          <ac:cxnSpMkLst>
            <pc:docMk/>
            <pc:sldMk cId="1893860983" sldId="1825"/>
            <ac:cxnSpMk id="831" creationId="{92AE0D11-F1D2-6494-F3E4-CB0FA9C95627}"/>
          </ac:cxnSpMkLst>
        </pc:cxnChg>
        <pc:cxnChg chg="mod topLvl">
          <ac:chgData name="Andrea Mazzini (Nokia)" userId="f1211406-0d6c-4714-b16e-a1a1af34d4da" providerId="ADAL" clId="{C1751DE8-47A7-41B2-AE01-ADA73D417315}" dt="2024-02-23T13:32:14.626" v="3423" actId="1038"/>
          <ac:cxnSpMkLst>
            <pc:docMk/>
            <pc:sldMk cId="1893860983" sldId="1825"/>
            <ac:cxnSpMk id="833" creationId="{34C5FAD7-F0A3-0823-E1B3-989412D1C54C}"/>
          </ac:cxnSpMkLst>
        </pc:cxnChg>
        <pc:cxnChg chg="mod topLvl">
          <ac:chgData name="Andrea Mazzini (Nokia)" userId="f1211406-0d6c-4714-b16e-a1a1af34d4da" providerId="ADAL" clId="{C1751DE8-47A7-41B2-AE01-ADA73D417315}" dt="2024-02-23T13:32:14.626" v="3423" actId="1038"/>
          <ac:cxnSpMkLst>
            <pc:docMk/>
            <pc:sldMk cId="1893860983" sldId="1825"/>
            <ac:cxnSpMk id="834" creationId="{014A4D51-E198-0B2E-CDA4-4E16F13DCB10}"/>
          </ac:cxnSpMkLst>
        </pc:cxnChg>
        <pc:cxnChg chg="mod topLvl">
          <ac:chgData name="Andrea Mazzini (Nokia)" userId="f1211406-0d6c-4714-b16e-a1a1af34d4da" providerId="ADAL" clId="{C1751DE8-47A7-41B2-AE01-ADA73D417315}" dt="2024-02-23T13:32:14.626" v="3423" actId="1038"/>
          <ac:cxnSpMkLst>
            <pc:docMk/>
            <pc:sldMk cId="1893860983" sldId="1825"/>
            <ac:cxnSpMk id="837" creationId="{4584899D-868E-5DE9-A32F-3C49B7F82B8F}"/>
          </ac:cxnSpMkLst>
        </pc:cxnChg>
        <pc:cxnChg chg="mod topLvl">
          <ac:chgData name="Andrea Mazzini (Nokia)" userId="f1211406-0d6c-4714-b16e-a1a1af34d4da" providerId="ADAL" clId="{C1751DE8-47A7-41B2-AE01-ADA73D417315}" dt="2024-02-23T13:32:14.626" v="3423" actId="1038"/>
          <ac:cxnSpMkLst>
            <pc:docMk/>
            <pc:sldMk cId="1893860983" sldId="1825"/>
            <ac:cxnSpMk id="840" creationId="{DA839992-ED57-FA5B-ADE4-8B6FF5E31039}"/>
          </ac:cxnSpMkLst>
        </pc:cxnChg>
        <pc:cxnChg chg="mod topLvl">
          <ac:chgData name="Andrea Mazzini (Nokia)" userId="f1211406-0d6c-4714-b16e-a1a1af34d4da" providerId="ADAL" clId="{C1751DE8-47A7-41B2-AE01-ADA73D417315}" dt="2024-02-23T13:32:14.626" v="3423" actId="1038"/>
          <ac:cxnSpMkLst>
            <pc:docMk/>
            <pc:sldMk cId="1893860983" sldId="1825"/>
            <ac:cxnSpMk id="848" creationId="{0716C702-5C21-40C7-015B-E910458882DC}"/>
          </ac:cxnSpMkLst>
        </pc:cxnChg>
        <pc:cxnChg chg="mod topLvl">
          <ac:chgData name="Andrea Mazzini (Nokia)" userId="f1211406-0d6c-4714-b16e-a1a1af34d4da" providerId="ADAL" clId="{C1751DE8-47A7-41B2-AE01-ADA73D417315}" dt="2024-02-23T13:32:14.626" v="3423" actId="1038"/>
          <ac:cxnSpMkLst>
            <pc:docMk/>
            <pc:sldMk cId="1893860983" sldId="1825"/>
            <ac:cxnSpMk id="850" creationId="{9D123A86-59AC-2F81-77DD-E2FD36C2FE1B}"/>
          </ac:cxnSpMkLst>
        </pc:cxnChg>
        <pc:cxnChg chg="mod topLvl">
          <ac:chgData name="Andrea Mazzini (Nokia)" userId="f1211406-0d6c-4714-b16e-a1a1af34d4da" providerId="ADAL" clId="{C1751DE8-47A7-41B2-AE01-ADA73D417315}" dt="2024-02-23T13:32:14.626" v="3423" actId="1038"/>
          <ac:cxnSpMkLst>
            <pc:docMk/>
            <pc:sldMk cId="1893860983" sldId="1825"/>
            <ac:cxnSpMk id="854" creationId="{C7D03EE2-468F-93D1-E8B4-79E87345E5E0}"/>
          </ac:cxnSpMkLst>
        </pc:cxnChg>
        <pc:cxnChg chg="mod topLvl">
          <ac:chgData name="Andrea Mazzini (Nokia)" userId="f1211406-0d6c-4714-b16e-a1a1af34d4da" providerId="ADAL" clId="{C1751DE8-47A7-41B2-AE01-ADA73D417315}" dt="2024-02-23T13:32:14.626" v="3423" actId="1038"/>
          <ac:cxnSpMkLst>
            <pc:docMk/>
            <pc:sldMk cId="1893860983" sldId="1825"/>
            <ac:cxnSpMk id="856" creationId="{C9EDD0E7-9CB9-8180-8BAD-02E1A6CA1D37}"/>
          </ac:cxnSpMkLst>
        </pc:cxnChg>
        <pc:cxnChg chg="mod topLvl">
          <ac:chgData name="Andrea Mazzini (Nokia)" userId="f1211406-0d6c-4714-b16e-a1a1af34d4da" providerId="ADAL" clId="{C1751DE8-47A7-41B2-AE01-ADA73D417315}" dt="2024-02-23T13:32:14.626" v="3423" actId="1038"/>
          <ac:cxnSpMkLst>
            <pc:docMk/>
            <pc:sldMk cId="1893860983" sldId="1825"/>
            <ac:cxnSpMk id="857" creationId="{F32B1353-6641-CC08-C737-1AEB0D1F61CE}"/>
          </ac:cxnSpMkLst>
        </pc:cxnChg>
        <pc:cxnChg chg="mod topLvl">
          <ac:chgData name="Andrea Mazzini (Nokia)" userId="f1211406-0d6c-4714-b16e-a1a1af34d4da" providerId="ADAL" clId="{C1751DE8-47A7-41B2-AE01-ADA73D417315}" dt="2024-02-23T13:32:14.626" v="3423" actId="1038"/>
          <ac:cxnSpMkLst>
            <pc:docMk/>
            <pc:sldMk cId="1893860983" sldId="1825"/>
            <ac:cxnSpMk id="863" creationId="{DD095F4B-76C1-985A-1411-5D40E4923BA0}"/>
          </ac:cxnSpMkLst>
        </pc:cxnChg>
        <pc:cxnChg chg="mod topLvl">
          <ac:chgData name="Andrea Mazzini (Nokia)" userId="f1211406-0d6c-4714-b16e-a1a1af34d4da" providerId="ADAL" clId="{C1751DE8-47A7-41B2-AE01-ADA73D417315}" dt="2024-02-23T13:32:14.626" v="3423" actId="1038"/>
          <ac:cxnSpMkLst>
            <pc:docMk/>
            <pc:sldMk cId="1893860983" sldId="1825"/>
            <ac:cxnSpMk id="864" creationId="{CDA833B0-4CCC-FDAC-1F39-F94514354778}"/>
          </ac:cxnSpMkLst>
        </pc:cxnChg>
        <pc:cxnChg chg="mod topLvl">
          <ac:chgData name="Andrea Mazzini (Nokia)" userId="f1211406-0d6c-4714-b16e-a1a1af34d4da" providerId="ADAL" clId="{C1751DE8-47A7-41B2-AE01-ADA73D417315}" dt="2024-02-23T13:32:14.626" v="3423" actId="1038"/>
          <ac:cxnSpMkLst>
            <pc:docMk/>
            <pc:sldMk cId="1893860983" sldId="1825"/>
            <ac:cxnSpMk id="865" creationId="{C558CC3B-EE94-15F6-E98F-2C8045BBF5D7}"/>
          </ac:cxnSpMkLst>
        </pc:cxnChg>
        <pc:cxnChg chg="mod topLvl">
          <ac:chgData name="Andrea Mazzini (Nokia)" userId="f1211406-0d6c-4714-b16e-a1a1af34d4da" providerId="ADAL" clId="{C1751DE8-47A7-41B2-AE01-ADA73D417315}" dt="2024-02-23T13:32:14.626" v="3423" actId="1038"/>
          <ac:cxnSpMkLst>
            <pc:docMk/>
            <pc:sldMk cId="1893860983" sldId="1825"/>
            <ac:cxnSpMk id="866" creationId="{75A08688-637B-8F28-59F8-CFA54657DB3B}"/>
          </ac:cxnSpMkLst>
        </pc:cxnChg>
        <pc:cxnChg chg="mod topLvl">
          <ac:chgData name="Andrea Mazzini (Nokia)" userId="f1211406-0d6c-4714-b16e-a1a1af34d4da" providerId="ADAL" clId="{C1751DE8-47A7-41B2-AE01-ADA73D417315}" dt="2024-02-23T13:32:14.626" v="3423" actId="1038"/>
          <ac:cxnSpMkLst>
            <pc:docMk/>
            <pc:sldMk cId="1893860983" sldId="1825"/>
            <ac:cxnSpMk id="882" creationId="{35D3C8E9-5768-592B-2D8E-62F9DA7395FA}"/>
          </ac:cxnSpMkLst>
        </pc:cxnChg>
        <pc:cxnChg chg="mod topLvl">
          <ac:chgData name="Andrea Mazzini (Nokia)" userId="f1211406-0d6c-4714-b16e-a1a1af34d4da" providerId="ADAL" clId="{C1751DE8-47A7-41B2-AE01-ADA73D417315}" dt="2024-02-23T13:32:14.626" v="3423" actId="1038"/>
          <ac:cxnSpMkLst>
            <pc:docMk/>
            <pc:sldMk cId="1893860983" sldId="1825"/>
            <ac:cxnSpMk id="886" creationId="{BF3DD6E1-9AF3-D42B-7B06-42A2890244BA}"/>
          </ac:cxnSpMkLst>
        </pc:cxnChg>
        <pc:cxnChg chg="mod topLvl">
          <ac:chgData name="Andrea Mazzini (Nokia)" userId="f1211406-0d6c-4714-b16e-a1a1af34d4da" providerId="ADAL" clId="{C1751DE8-47A7-41B2-AE01-ADA73D417315}" dt="2024-02-23T13:32:33.774" v="3431" actId="1038"/>
          <ac:cxnSpMkLst>
            <pc:docMk/>
            <pc:sldMk cId="1893860983" sldId="1825"/>
            <ac:cxnSpMk id="890" creationId="{CE4504CE-C174-C4E3-9496-F87C5D0073CA}"/>
          </ac:cxnSpMkLst>
        </pc:cxnChg>
        <pc:cxnChg chg="mod topLvl">
          <ac:chgData name="Andrea Mazzini (Nokia)" userId="f1211406-0d6c-4714-b16e-a1a1af34d4da" providerId="ADAL" clId="{C1751DE8-47A7-41B2-AE01-ADA73D417315}" dt="2024-02-23T13:32:14.626" v="3423" actId="1038"/>
          <ac:cxnSpMkLst>
            <pc:docMk/>
            <pc:sldMk cId="1893860983" sldId="1825"/>
            <ac:cxnSpMk id="893" creationId="{1DAD0A75-46CD-9D00-D49D-0889AB99956B}"/>
          </ac:cxnSpMkLst>
        </pc:cxnChg>
        <pc:cxnChg chg="mod topLvl">
          <ac:chgData name="Andrea Mazzini (Nokia)" userId="f1211406-0d6c-4714-b16e-a1a1af34d4da" providerId="ADAL" clId="{C1751DE8-47A7-41B2-AE01-ADA73D417315}" dt="2024-02-23T13:32:14.626" v="3423" actId="1038"/>
          <ac:cxnSpMkLst>
            <pc:docMk/>
            <pc:sldMk cId="1893860983" sldId="1825"/>
            <ac:cxnSpMk id="895" creationId="{4B9CC3C2-4448-C3A6-43A9-27E40F9FA9D1}"/>
          </ac:cxnSpMkLst>
        </pc:cxnChg>
        <pc:cxnChg chg="mod topLvl">
          <ac:chgData name="Andrea Mazzini (Nokia)" userId="f1211406-0d6c-4714-b16e-a1a1af34d4da" providerId="ADAL" clId="{C1751DE8-47A7-41B2-AE01-ADA73D417315}" dt="2024-02-23T13:32:33.774" v="3431" actId="1038"/>
          <ac:cxnSpMkLst>
            <pc:docMk/>
            <pc:sldMk cId="1893860983" sldId="1825"/>
            <ac:cxnSpMk id="896" creationId="{17AD7679-8E4E-7CC6-29B6-77BA79F7D4C5}"/>
          </ac:cxnSpMkLst>
        </pc:cxnChg>
        <pc:cxnChg chg="mod topLvl">
          <ac:chgData name="Andrea Mazzini (Nokia)" userId="f1211406-0d6c-4714-b16e-a1a1af34d4da" providerId="ADAL" clId="{C1751DE8-47A7-41B2-AE01-ADA73D417315}" dt="2024-02-23T13:32:14.626" v="3423" actId="1038"/>
          <ac:cxnSpMkLst>
            <pc:docMk/>
            <pc:sldMk cId="1893860983" sldId="1825"/>
            <ac:cxnSpMk id="897" creationId="{2633B327-0728-85CD-17AE-1F7FC71009F9}"/>
          </ac:cxnSpMkLst>
        </pc:cxnChg>
        <pc:cxnChg chg="mod topLvl">
          <ac:chgData name="Andrea Mazzini (Nokia)" userId="f1211406-0d6c-4714-b16e-a1a1af34d4da" providerId="ADAL" clId="{C1751DE8-47A7-41B2-AE01-ADA73D417315}" dt="2024-02-23T13:32:14.626" v="3423" actId="1038"/>
          <ac:cxnSpMkLst>
            <pc:docMk/>
            <pc:sldMk cId="1893860983" sldId="1825"/>
            <ac:cxnSpMk id="900" creationId="{67E73793-BE46-ECC3-535F-E117DA7851C5}"/>
          </ac:cxnSpMkLst>
        </pc:cxnChg>
        <pc:cxnChg chg="mod topLvl">
          <ac:chgData name="Andrea Mazzini (Nokia)" userId="f1211406-0d6c-4714-b16e-a1a1af34d4da" providerId="ADAL" clId="{C1751DE8-47A7-41B2-AE01-ADA73D417315}" dt="2024-02-23T13:32:14.626" v="3423" actId="1038"/>
          <ac:cxnSpMkLst>
            <pc:docMk/>
            <pc:sldMk cId="1893860983" sldId="1825"/>
            <ac:cxnSpMk id="904" creationId="{8215E5BA-736F-613D-BFF4-F2F5A4CB6700}"/>
          </ac:cxnSpMkLst>
        </pc:cxnChg>
        <pc:cxnChg chg="mod topLvl">
          <ac:chgData name="Andrea Mazzini (Nokia)" userId="f1211406-0d6c-4714-b16e-a1a1af34d4da" providerId="ADAL" clId="{C1751DE8-47A7-41B2-AE01-ADA73D417315}" dt="2024-02-23T13:32:14.626" v="3423" actId="1038"/>
          <ac:cxnSpMkLst>
            <pc:docMk/>
            <pc:sldMk cId="1893860983" sldId="1825"/>
            <ac:cxnSpMk id="906" creationId="{F0685ADF-5592-45DF-5B54-B4496A50DD1B}"/>
          </ac:cxnSpMkLst>
        </pc:cxnChg>
        <pc:cxnChg chg="mod topLvl">
          <ac:chgData name="Andrea Mazzini (Nokia)" userId="f1211406-0d6c-4714-b16e-a1a1af34d4da" providerId="ADAL" clId="{C1751DE8-47A7-41B2-AE01-ADA73D417315}" dt="2024-02-23T13:32:33.774" v="3431" actId="1038"/>
          <ac:cxnSpMkLst>
            <pc:docMk/>
            <pc:sldMk cId="1893860983" sldId="1825"/>
            <ac:cxnSpMk id="908" creationId="{2889C34C-16BB-3F4E-CF2D-14F1AD2EFD26}"/>
          </ac:cxnSpMkLst>
        </pc:cxnChg>
        <pc:cxnChg chg="mod topLvl">
          <ac:chgData name="Andrea Mazzini (Nokia)" userId="f1211406-0d6c-4714-b16e-a1a1af34d4da" providerId="ADAL" clId="{C1751DE8-47A7-41B2-AE01-ADA73D417315}" dt="2024-02-23T13:32:14.626" v="3423" actId="1038"/>
          <ac:cxnSpMkLst>
            <pc:docMk/>
            <pc:sldMk cId="1893860983" sldId="1825"/>
            <ac:cxnSpMk id="913" creationId="{BB5B3809-49D2-8CDD-0B69-4D31B4529383}"/>
          </ac:cxnSpMkLst>
        </pc:cxnChg>
        <pc:cxnChg chg="mod topLvl">
          <ac:chgData name="Andrea Mazzini (Nokia)" userId="f1211406-0d6c-4714-b16e-a1a1af34d4da" providerId="ADAL" clId="{C1751DE8-47A7-41B2-AE01-ADA73D417315}" dt="2024-02-23T13:32:33.774" v="3431" actId="1038"/>
          <ac:cxnSpMkLst>
            <pc:docMk/>
            <pc:sldMk cId="1893860983" sldId="1825"/>
            <ac:cxnSpMk id="916" creationId="{2B2442A0-429E-929D-7770-5F9F685CA025}"/>
          </ac:cxnSpMkLst>
        </pc:cxnChg>
        <pc:cxnChg chg="mod topLvl">
          <ac:chgData name="Andrea Mazzini (Nokia)" userId="f1211406-0d6c-4714-b16e-a1a1af34d4da" providerId="ADAL" clId="{C1751DE8-47A7-41B2-AE01-ADA73D417315}" dt="2024-02-23T13:32:14.626" v="3423" actId="1038"/>
          <ac:cxnSpMkLst>
            <pc:docMk/>
            <pc:sldMk cId="1893860983" sldId="1825"/>
            <ac:cxnSpMk id="917" creationId="{5BBCE898-6218-DB88-9330-933B17C96172}"/>
          </ac:cxnSpMkLst>
        </pc:cxnChg>
        <pc:cxnChg chg="mod topLvl">
          <ac:chgData name="Andrea Mazzini (Nokia)" userId="f1211406-0d6c-4714-b16e-a1a1af34d4da" providerId="ADAL" clId="{C1751DE8-47A7-41B2-AE01-ADA73D417315}" dt="2024-02-23T13:32:14.626" v="3423" actId="1038"/>
          <ac:cxnSpMkLst>
            <pc:docMk/>
            <pc:sldMk cId="1893860983" sldId="1825"/>
            <ac:cxnSpMk id="921" creationId="{F907ED5F-F6B2-0445-302D-55735E558FF0}"/>
          </ac:cxnSpMkLst>
        </pc:cxnChg>
        <pc:cxnChg chg="mod topLvl">
          <ac:chgData name="Andrea Mazzini (Nokia)" userId="f1211406-0d6c-4714-b16e-a1a1af34d4da" providerId="ADAL" clId="{C1751DE8-47A7-41B2-AE01-ADA73D417315}" dt="2024-02-23T13:32:14.626" v="3423" actId="1038"/>
          <ac:cxnSpMkLst>
            <pc:docMk/>
            <pc:sldMk cId="1893860983" sldId="1825"/>
            <ac:cxnSpMk id="922" creationId="{420DF81F-90CE-FAA4-F100-420C7C6CAED6}"/>
          </ac:cxnSpMkLst>
        </pc:cxnChg>
        <pc:cxnChg chg="mod topLvl">
          <ac:chgData name="Andrea Mazzini (Nokia)" userId="f1211406-0d6c-4714-b16e-a1a1af34d4da" providerId="ADAL" clId="{C1751DE8-47A7-41B2-AE01-ADA73D417315}" dt="2024-02-23T13:32:14.626" v="3423" actId="1038"/>
          <ac:cxnSpMkLst>
            <pc:docMk/>
            <pc:sldMk cId="1893860983" sldId="1825"/>
            <ac:cxnSpMk id="926" creationId="{F8139450-5B7D-7D7E-9A65-41A07952C256}"/>
          </ac:cxnSpMkLst>
        </pc:cxnChg>
        <pc:cxnChg chg="mod topLvl">
          <ac:chgData name="Andrea Mazzini (Nokia)" userId="f1211406-0d6c-4714-b16e-a1a1af34d4da" providerId="ADAL" clId="{C1751DE8-47A7-41B2-AE01-ADA73D417315}" dt="2024-02-23T13:32:14.626" v="3423" actId="1038"/>
          <ac:cxnSpMkLst>
            <pc:docMk/>
            <pc:sldMk cId="1893860983" sldId="1825"/>
            <ac:cxnSpMk id="927" creationId="{B85FE2BE-4DEA-6236-8C39-9865B6013DFE}"/>
          </ac:cxnSpMkLst>
        </pc:cxnChg>
        <pc:cxnChg chg="mod topLvl">
          <ac:chgData name="Andrea Mazzini (Nokia)" userId="f1211406-0d6c-4714-b16e-a1a1af34d4da" providerId="ADAL" clId="{C1751DE8-47A7-41B2-AE01-ADA73D417315}" dt="2024-02-23T13:32:14.626" v="3423" actId="1038"/>
          <ac:cxnSpMkLst>
            <pc:docMk/>
            <pc:sldMk cId="1893860983" sldId="1825"/>
            <ac:cxnSpMk id="940" creationId="{83F3A192-87EB-F257-4E5E-841CC1A9299F}"/>
          </ac:cxnSpMkLst>
        </pc:cxnChg>
        <pc:cxnChg chg="mod topLvl">
          <ac:chgData name="Andrea Mazzini (Nokia)" userId="f1211406-0d6c-4714-b16e-a1a1af34d4da" providerId="ADAL" clId="{C1751DE8-47A7-41B2-AE01-ADA73D417315}" dt="2024-02-23T13:32:14.626" v="3423" actId="1038"/>
          <ac:cxnSpMkLst>
            <pc:docMk/>
            <pc:sldMk cId="1893860983" sldId="1825"/>
            <ac:cxnSpMk id="941" creationId="{119EAD50-CC8C-A591-6FBE-B8B6EE1DF709}"/>
          </ac:cxnSpMkLst>
        </pc:cxnChg>
        <pc:cxnChg chg="mod topLvl">
          <ac:chgData name="Andrea Mazzini (Nokia)" userId="f1211406-0d6c-4714-b16e-a1a1af34d4da" providerId="ADAL" clId="{C1751DE8-47A7-41B2-AE01-ADA73D417315}" dt="2024-02-23T13:32:14.626" v="3423" actId="1038"/>
          <ac:cxnSpMkLst>
            <pc:docMk/>
            <pc:sldMk cId="1893860983" sldId="1825"/>
            <ac:cxnSpMk id="942" creationId="{1678C87A-974F-4B30-B28A-5811C78068E0}"/>
          </ac:cxnSpMkLst>
        </pc:cxnChg>
        <pc:cxnChg chg="mod topLvl">
          <ac:chgData name="Andrea Mazzini (Nokia)" userId="f1211406-0d6c-4714-b16e-a1a1af34d4da" providerId="ADAL" clId="{C1751DE8-47A7-41B2-AE01-ADA73D417315}" dt="2024-02-23T13:32:14.626" v="3423" actId="1038"/>
          <ac:cxnSpMkLst>
            <pc:docMk/>
            <pc:sldMk cId="1893860983" sldId="1825"/>
            <ac:cxnSpMk id="943" creationId="{8B1D7FFD-22D1-660F-58E2-D885D9A2E388}"/>
          </ac:cxnSpMkLst>
        </pc:cxnChg>
        <pc:cxnChg chg="mod topLvl">
          <ac:chgData name="Andrea Mazzini (Nokia)" userId="f1211406-0d6c-4714-b16e-a1a1af34d4da" providerId="ADAL" clId="{C1751DE8-47A7-41B2-AE01-ADA73D417315}" dt="2024-02-23T13:32:14.626" v="3423" actId="1038"/>
          <ac:cxnSpMkLst>
            <pc:docMk/>
            <pc:sldMk cId="1893860983" sldId="1825"/>
            <ac:cxnSpMk id="947" creationId="{A4E73CCD-B3A5-5597-30E5-02EE62082DFD}"/>
          </ac:cxnSpMkLst>
        </pc:cxnChg>
        <pc:cxnChg chg="mod topLvl">
          <ac:chgData name="Andrea Mazzini (Nokia)" userId="f1211406-0d6c-4714-b16e-a1a1af34d4da" providerId="ADAL" clId="{C1751DE8-47A7-41B2-AE01-ADA73D417315}" dt="2024-02-23T13:32:14.626" v="3423" actId="1038"/>
          <ac:cxnSpMkLst>
            <pc:docMk/>
            <pc:sldMk cId="1893860983" sldId="1825"/>
            <ac:cxnSpMk id="948" creationId="{1B349496-4DF6-9AE4-3487-5B87465F9EBB}"/>
          </ac:cxnSpMkLst>
        </pc:cxnChg>
        <pc:cxnChg chg="mod topLvl">
          <ac:chgData name="Andrea Mazzini (Nokia)" userId="f1211406-0d6c-4714-b16e-a1a1af34d4da" providerId="ADAL" clId="{C1751DE8-47A7-41B2-AE01-ADA73D417315}" dt="2024-02-23T13:32:14.626" v="3423" actId="1038"/>
          <ac:cxnSpMkLst>
            <pc:docMk/>
            <pc:sldMk cId="1893860983" sldId="1825"/>
            <ac:cxnSpMk id="950" creationId="{6D8E51A2-4633-B604-1EE6-60123AFEDB3E}"/>
          </ac:cxnSpMkLst>
        </pc:cxnChg>
        <pc:cxnChg chg="mod topLvl">
          <ac:chgData name="Andrea Mazzini (Nokia)" userId="f1211406-0d6c-4714-b16e-a1a1af34d4da" providerId="ADAL" clId="{C1751DE8-47A7-41B2-AE01-ADA73D417315}" dt="2024-02-23T13:32:14.626" v="3423" actId="1038"/>
          <ac:cxnSpMkLst>
            <pc:docMk/>
            <pc:sldMk cId="1893860983" sldId="1825"/>
            <ac:cxnSpMk id="953" creationId="{79F5AD01-AE71-CD82-4BB4-2012205777C7}"/>
          </ac:cxnSpMkLst>
        </pc:cxnChg>
        <pc:cxnChg chg="mod topLvl">
          <ac:chgData name="Andrea Mazzini (Nokia)" userId="f1211406-0d6c-4714-b16e-a1a1af34d4da" providerId="ADAL" clId="{C1751DE8-47A7-41B2-AE01-ADA73D417315}" dt="2024-02-23T13:32:14.626" v="3423" actId="1038"/>
          <ac:cxnSpMkLst>
            <pc:docMk/>
            <pc:sldMk cId="1893860983" sldId="1825"/>
            <ac:cxnSpMk id="954" creationId="{86AA8052-5BBE-B734-62C0-58B89D774703}"/>
          </ac:cxnSpMkLst>
        </pc:cxnChg>
        <pc:cxnChg chg="mod topLvl">
          <ac:chgData name="Andrea Mazzini (Nokia)" userId="f1211406-0d6c-4714-b16e-a1a1af34d4da" providerId="ADAL" clId="{C1751DE8-47A7-41B2-AE01-ADA73D417315}" dt="2024-02-23T13:32:14.626" v="3423" actId="1038"/>
          <ac:cxnSpMkLst>
            <pc:docMk/>
            <pc:sldMk cId="1893860983" sldId="1825"/>
            <ac:cxnSpMk id="956" creationId="{2ED81D84-0B17-9F27-2765-86A9C8680CB0}"/>
          </ac:cxnSpMkLst>
        </pc:cxnChg>
        <pc:cxnChg chg="mod">
          <ac:chgData name="Andrea Mazzini (Nokia)" userId="f1211406-0d6c-4714-b16e-a1a1af34d4da" providerId="ADAL" clId="{C1751DE8-47A7-41B2-AE01-ADA73D417315}" dt="2024-02-23T13:25:53.010" v="3331" actId="165"/>
          <ac:cxnSpMkLst>
            <pc:docMk/>
            <pc:sldMk cId="1893860983" sldId="1825"/>
            <ac:cxnSpMk id="961" creationId="{06A23014-57B0-620C-C872-0983E1D52ABB}"/>
          </ac:cxnSpMkLst>
        </pc:cxnChg>
        <pc:cxnChg chg="mod">
          <ac:chgData name="Andrea Mazzini (Nokia)" userId="f1211406-0d6c-4714-b16e-a1a1af34d4da" providerId="ADAL" clId="{C1751DE8-47A7-41B2-AE01-ADA73D417315}" dt="2024-02-23T13:25:53.010" v="3331" actId="165"/>
          <ac:cxnSpMkLst>
            <pc:docMk/>
            <pc:sldMk cId="1893860983" sldId="1825"/>
            <ac:cxnSpMk id="964" creationId="{B1D27342-82AC-DE2E-60AF-B53393084047}"/>
          </ac:cxnSpMkLst>
        </pc:cxnChg>
        <pc:cxnChg chg="mod">
          <ac:chgData name="Andrea Mazzini (Nokia)" userId="f1211406-0d6c-4714-b16e-a1a1af34d4da" providerId="ADAL" clId="{C1751DE8-47A7-41B2-AE01-ADA73D417315}" dt="2024-02-23T13:25:53.010" v="3331" actId="165"/>
          <ac:cxnSpMkLst>
            <pc:docMk/>
            <pc:sldMk cId="1893860983" sldId="1825"/>
            <ac:cxnSpMk id="966" creationId="{22A76A51-DD7E-F3D1-1671-EC690DF1868F}"/>
          </ac:cxnSpMkLst>
        </pc:cxnChg>
        <pc:cxnChg chg="mod">
          <ac:chgData name="Andrea Mazzini (Nokia)" userId="f1211406-0d6c-4714-b16e-a1a1af34d4da" providerId="ADAL" clId="{C1751DE8-47A7-41B2-AE01-ADA73D417315}" dt="2024-02-23T13:25:53.010" v="3331" actId="165"/>
          <ac:cxnSpMkLst>
            <pc:docMk/>
            <pc:sldMk cId="1893860983" sldId="1825"/>
            <ac:cxnSpMk id="967" creationId="{69A2BAA3-F34A-6345-852D-C86A21DAA460}"/>
          </ac:cxnSpMkLst>
        </pc:cxnChg>
        <pc:cxnChg chg="mod">
          <ac:chgData name="Andrea Mazzini (Nokia)" userId="f1211406-0d6c-4714-b16e-a1a1af34d4da" providerId="ADAL" clId="{C1751DE8-47A7-41B2-AE01-ADA73D417315}" dt="2024-02-23T13:25:53.010" v="3331" actId="165"/>
          <ac:cxnSpMkLst>
            <pc:docMk/>
            <pc:sldMk cId="1893860983" sldId="1825"/>
            <ac:cxnSpMk id="968" creationId="{FE22BDF7-13BB-EFAC-8514-820BDF45DB4E}"/>
          </ac:cxnSpMkLst>
        </pc:cxnChg>
        <pc:cxnChg chg="mod">
          <ac:chgData name="Andrea Mazzini (Nokia)" userId="f1211406-0d6c-4714-b16e-a1a1af34d4da" providerId="ADAL" clId="{C1751DE8-47A7-41B2-AE01-ADA73D417315}" dt="2024-02-23T13:25:53.010" v="3331" actId="165"/>
          <ac:cxnSpMkLst>
            <pc:docMk/>
            <pc:sldMk cId="1893860983" sldId="1825"/>
            <ac:cxnSpMk id="971" creationId="{5365CCE9-C6B9-37F0-FCE7-5426F75A8E91}"/>
          </ac:cxnSpMkLst>
        </pc:cxnChg>
        <pc:cxnChg chg="mod">
          <ac:chgData name="Andrea Mazzini (Nokia)" userId="f1211406-0d6c-4714-b16e-a1a1af34d4da" providerId="ADAL" clId="{C1751DE8-47A7-41B2-AE01-ADA73D417315}" dt="2024-02-23T13:25:53.010" v="3331" actId="165"/>
          <ac:cxnSpMkLst>
            <pc:docMk/>
            <pc:sldMk cId="1893860983" sldId="1825"/>
            <ac:cxnSpMk id="975" creationId="{FB980ACB-DCA3-7DEF-E75E-A86919AC41BC}"/>
          </ac:cxnSpMkLst>
        </pc:cxnChg>
        <pc:cxnChg chg="mod">
          <ac:chgData name="Andrea Mazzini (Nokia)" userId="f1211406-0d6c-4714-b16e-a1a1af34d4da" providerId="ADAL" clId="{C1751DE8-47A7-41B2-AE01-ADA73D417315}" dt="2024-02-23T13:25:53.010" v="3331" actId="165"/>
          <ac:cxnSpMkLst>
            <pc:docMk/>
            <pc:sldMk cId="1893860983" sldId="1825"/>
            <ac:cxnSpMk id="977" creationId="{CCCFBD2D-9D6B-778A-2BD6-3D6ED88546AF}"/>
          </ac:cxnSpMkLst>
        </pc:cxnChg>
        <pc:cxnChg chg="mod">
          <ac:chgData name="Andrea Mazzini (Nokia)" userId="f1211406-0d6c-4714-b16e-a1a1af34d4da" providerId="ADAL" clId="{C1751DE8-47A7-41B2-AE01-ADA73D417315}" dt="2024-02-23T13:25:53.010" v="3331" actId="165"/>
          <ac:cxnSpMkLst>
            <pc:docMk/>
            <pc:sldMk cId="1893860983" sldId="1825"/>
            <ac:cxnSpMk id="979" creationId="{FD65E9C5-7E4C-CB63-7AB2-3712D26C024C}"/>
          </ac:cxnSpMkLst>
        </pc:cxnChg>
        <pc:cxnChg chg="mod">
          <ac:chgData name="Andrea Mazzini (Nokia)" userId="f1211406-0d6c-4714-b16e-a1a1af34d4da" providerId="ADAL" clId="{C1751DE8-47A7-41B2-AE01-ADA73D417315}" dt="2024-02-23T13:25:53.010" v="3331" actId="165"/>
          <ac:cxnSpMkLst>
            <pc:docMk/>
            <pc:sldMk cId="1893860983" sldId="1825"/>
            <ac:cxnSpMk id="984" creationId="{1A571B89-907B-6104-6C7B-55E8D7D2CB51}"/>
          </ac:cxnSpMkLst>
        </pc:cxnChg>
        <pc:cxnChg chg="mod">
          <ac:chgData name="Andrea Mazzini (Nokia)" userId="f1211406-0d6c-4714-b16e-a1a1af34d4da" providerId="ADAL" clId="{C1751DE8-47A7-41B2-AE01-ADA73D417315}" dt="2024-02-23T13:25:53.010" v="3331" actId="165"/>
          <ac:cxnSpMkLst>
            <pc:docMk/>
            <pc:sldMk cId="1893860983" sldId="1825"/>
            <ac:cxnSpMk id="989" creationId="{2116B836-918A-8A43-B271-B7A4EF2117C0}"/>
          </ac:cxnSpMkLst>
        </pc:cxnChg>
        <pc:cxnChg chg="mod">
          <ac:chgData name="Andrea Mazzini (Nokia)" userId="f1211406-0d6c-4714-b16e-a1a1af34d4da" providerId="ADAL" clId="{C1751DE8-47A7-41B2-AE01-ADA73D417315}" dt="2024-02-23T13:25:53.010" v="3331" actId="165"/>
          <ac:cxnSpMkLst>
            <pc:docMk/>
            <pc:sldMk cId="1893860983" sldId="1825"/>
            <ac:cxnSpMk id="990" creationId="{13D100EE-CAF3-8382-0DB1-EFD3A5646093}"/>
          </ac:cxnSpMkLst>
        </pc:cxnChg>
        <pc:cxnChg chg="mod">
          <ac:chgData name="Andrea Mazzini (Nokia)" userId="f1211406-0d6c-4714-b16e-a1a1af34d4da" providerId="ADAL" clId="{C1751DE8-47A7-41B2-AE01-ADA73D417315}" dt="2024-02-23T13:25:53.010" v="3331" actId="165"/>
          <ac:cxnSpMkLst>
            <pc:docMk/>
            <pc:sldMk cId="1893860983" sldId="1825"/>
            <ac:cxnSpMk id="991" creationId="{553373A4-E143-16B6-44E6-DF4EAEEFB1D3}"/>
          </ac:cxnSpMkLst>
        </pc:cxnChg>
        <pc:cxnChg chg="mod">
          <ac:chgData name="Andrea Mazzini (Nokia)" userId="f1211406-0d6c-4714-b16e-a1a1af34d4da" providerId="ADAL" clId="{C1751DE8-47A7-41B2-AE01-ADA73D417315}" dt="2024-02-23T13:25:53.010" v="3331" actId="165"/>
          <ac:cxnSpMkLst>
            <pc:docMk/>
            <pc:sldMk cId="1893860983" sldId="1825"/>
            <ac:cxnSpMk id="992" creationId="{839A9EDE-F9B6-EFD8-38CC-5677C8744DFF}"/>
          </ac:cxnSpMkLst>
        </pc:cxnChg>
        <pc:cxnChg chg="mod">
          <ac:chgData name="Andrea Mazzini (Nokia)" userId="f1211406-0d6c-4714-b16e-a1a1af34d4da" providerId="ADAL" clId="{C1751DE8-47A7-41B2-AE01-ADA73D417315}" dt="2024-02-23T13:25:53.010" v="3331" actId="165"/>
          <ac:cxnSpMkLst>
            <pc:docMk/>
            <pc:sldMk cId="1893860983" sldId="1825"/>
            <ac:cxnSpMk id="996" creationId="{84C2621C-0C97-933E-FAC6-17002A991860}"/>
          </ac:cxnSpMkLst>
        </pc:cxnChg>
        <pc:cxnChg chg="mod">
          <ac:chgData name="Andrea Mazzini (Nokia)" userId="f1211406-0d6c-4714-b16e-a1a1af34d4da" providerId="ADAL" clId="{C1751DE8-47A7-41B2-AE01-ADA73D417315}" dt="2024-02-23T13:25:53.010" v="3331" actId="165"/>
          <ac:cxnSpMkLst>
            <pc:docMk/>
            <pc:sldMk cId="1893860983" sldId="1825"/>
            <ac:cxnSpMk id="997" creationId="{2F61FB85-FAA7-E158-F3DC-82EA406308ED}"/>
          </ac:cxnSpMkLst>
        </pc:cxnChg>
        <pc:cxnChg chg="mod">
          <ac:chgData name="Andrea Mazzini (Nokia)" userId="f1211406-0d6c-4714-b16e-a1a1af34d4da" providerId="ADAL" clId="{C1751DE8-47A7-41B2-AE01-ADA73D417315}" dt="2024-02-23T13:25:53.010" v="3331" actId="165"/>
          <ac:cxnSpMkLst>
            <pc:docMk/>
            <pc:sldMk cId="1893860983" sldId="1825"/>
            <ac:cxnSpMk id="998" creationId="{92172080-1EED-FFBB-2BBD-E30A6378B875}"/>
          </ac:cxnSpMkLst>
        </pc:cxnChg>
        <pc:cxnChg chg="mod">
          <ac:chgData name="Andrea Mazzini (Nokia)" userId="f1211406-0d6c-4714-b16e-a1a1af34d4da" providerId="ADAL" clId="{C1751DE8-47A7-41B2-AE01-ADA73D417315}" dt="2024-02-23T13:25:53.010" v="3331" actId="165"/>
          <ac:cxnSpMkLst>
            <pc:docMk/>
            <pc:sldMk cId="1893860983" sldId="1825"/>
            <ac:cxnSpMk id="999" creationId="{05CB2E83-98CC-30AE-563E-87894ABFF12B}"/>
          </ac:cxnSpMkLst>
        </pc:cxnChg>
        <pc:cxnChg chg="mod">
          <ac:chgData name="Andrea Mazzini (Nokia)" userId="f1211406-0d6c-4714-b16e-a1a1af34d4da" providerId="ADAL" clId="{C1751DE8-47A7-41B2-AE01-ADA73D417315}" dt="2024-02-23T13:25:53.010" v="3331" actId="165"/>
          <ac:cxnSpMkLst>
            <pc:docMk/>
            <pc:sldMk cId="1893860983" sldId="1825"/>
            <ac:cxnSpMk id="1006" creationId="{3457DFBB-4817-8E74-2D39-61E332CA189B}"/>
          </ac:cxnSpMkLst>
        </pc:cxnChg>
        <pc:cxnChg chg="mod">
          <ac:chgData name="Andrea Mazzini (Nokia)" userId="f1211406-0d6c-4714-b16e-a1a1af34d4da" providerId="ADAL" clId="{C1751DE8-47A7-41B2-AE01-ADA73D417315}" dt="2024-02-23T13:25:53.010" v="3331" actId="165"/>
          <ac:cxnSpMkLst>
            <pc:docMk/>
            <pc:sldMk cId="1893860983" sldId="1825"/>
            <ac:cxnSpMk id="1007" creationId="{6B900441-5270-F16B-EFBB-AC37342373A3}"/>
          </ac:cxnSpMkLst>
        </pc:cxnChg>
        <pc:cxnChg chg="mod">
          <ac:chgData name="Andrea Mazzini (Nokia)" userId="f1211406-0d6c-4714-b16e-a1a1af34d4da" providerId="ADAL" clId="{C1751DE8-47A7-41B2-AE01-ADA73D417315}" dt="2024-02-23T13:25:53.010" v="3331" actId="165"/>
          <ac:cxnSpMkLst>
            <pc:docMk/>
            <pc:sldMk cId="1893860983" sldId="1825"/>
            <ac:cxnSpMk id="1008" creationId="{01DD88CC-40AA-10E4-B4E0-A4BA2370A023}"/>
          </ac:cxnSpMkLst>
        </pc:cxnChg>
        <pc:cxnChg chg="mod">
          <ac:chgData name="Andrea Mazzini (Nokia)" userId="f1211406-0d6c-4714-b16e-a1a1af34d4da" providerId="ADAL" clId="{C1751DE8-47A7-41B2-AE01-ADA73D417315}" dt="2024-02-23T13:25:53.010" v="3331" actId="165"/>
          <ac:cxnSpMkLst>
            <pc:docMk/>
            <pc:sldMk cId="1893860983" sldId="1825"/>
            <ac:cxnSpMk id="1009" creationId="{C3CF5B26-1709-E1B0-254A-FE9B7C1C5F74}"/>
          </ac:cxnSpMkLst>
        </pc:cxnChg>
        <pc:cxnChg chg="mod">
          <ac:chgData name="Andrea Mazzini (Nokia)" userId="f1211406-0d6c-4714-b16e-a1a1af34d4da" providerId="ADAL" clId="{C1751DE8-47A7-41B2-AE01-ADA73D417315}" dt="2024-02-23T13:25:53.010" v="3331" actId="165"/>
          <ac:cxnSpMkLst>
            <pc:docMk/>
            <pc:sldMk cId="1893860983" sldId="1825"/>
            <ac:cxnSpMk id="1025" creationId="{60DBE8AD-CA1E-8715-E1C1-4FBF46268FC4}"/>
          </ac:cxnSpMkLst>
        </pc:cxnChg>
        <pc:cxnChg chg="mod">
          <ac:chgData name="Andrea Mazzini (Nokia)" userId="f1211406-0d6c-4714-b16e-a1a1af34d4da" providerId="ADAL" clId="{C1751DE8-47A7-41B2-AE01-ADA73D417315}" dt="2024-02-23T13:25:53.010" v="3331" actId="165"/>
          <ac:cxnSpMkLst>
            <pc:docMk/>
            <pc:sldMk cId="1893860983" sldId="1825"/>
            <ac:cxnSpMk id="1026" creationId="{4B1FD8E9-4C6F-9932-F1BA-26CB1C26D3D5}"/>
          </ac:cxnSpMkLst>
        </pc:cxnChg>
        <pc:cxnChg chg="mod">
          <ac:chgData name="Andrea Mazzini (Nokia)" userId="f1211406-0d6c-4714-b16e-a1a1af34d4da" providerId="ADAL" clId="{C1751DE8-47A7-41B2-AE01-ADA73D417315}" dt="2024-02-23T13:25:53.010" v="3331" actId="165"/>
          <ac:cxnSpMkLst>
            <pc:docMk/>
            <pc:sldMk cId="1893860983" sldId="1825"/>
            <ac:cxnSpMk id="1027" creationId="{E09041B4-624B-4C61-6BF8-0DB1E9441C08}"/>
          </ac:cxnSpMkLst>
        </pc:cxnChg>
        <pc:cxnChg chg="mod">
          <ac:chgData name="Andrea Mazzini (Nokia)" userId="f1211406-0d6c-4714-b16e-a1a1af34d4da" providerId="ADAL" clId="{C1751DE8-47A7-41B2-AE01-ADA73D417315}" dt="2024-02-23T13:25:53.010" v="3331" actId="165"/>
          <ac:cxnSpMkLst>
            <pc:docMk/>
            <pc:sldMk cId="1893860983" sldId="1825"/>
            <ac:cxnSpMk id="1028" creationId="{78AD6C93-C9BC-3D07-5C63-E60395FC179E}"/>
          </ac:cxnSpMkLst>
        </pc:cxnChg>
        <pc:cxnChg chg="mod">
          <ac:chgData name="Andrea Mazzini (Nokia)" userId="f1211406-0d6c-4714-b16e-a1a1af34d4da" providerId="ADAL" clId="{C1751DE8-47A7-41B2-AE01-ADA73D417315}" dt="2024-02-23T13:25:53.010" v="3331" actId="165"/>
          <ac:cxnSpMkLst>
            <pc:docMk/>
            <pc:sldMk cId="1893860983" sldId="1825"/>
            <ac:cxnSpMk id="1032" creationId="{C5DC2F27-7411-8873-1450-0D1549A25EAB}"/>
          </ac:cxnSpMkLst>
        </pc:cxnChg>
        <pc:cxnChg chg="mod">
          <ac:chgData name="Andrea Mazzini (Nokia)" userId="f1211406-0d6c-4714-b16e-a1a1af34d4da" providerId="ADAL" clId="{C1751DE8-47A7-41B2-AE01-ADA73D417315}" dt="2024-02-23T13:25:53.010" v="3331" actId="165"/>
          <ac:cxnSpMkLst>
            <pc:docMk/>
            <pc:sldMk cId="1893860983" sldId="1825"/>
            <ac:cxnSpMk id="1033" creationId="{7A500E9A-2686-4128-8F38-2206841CFE03}"/>
          </ac:cxnSpMkLst>
        </pc:cxnChg>
        <pc:cxnChg chg="mod">
          <ac:chgData name="Andrea Mazzini (Nokia)" userId="f1211406-0d6c-4714-b16e-a1a1af34d4da" providerId="ADAL" clId="{C1751DE8-47A7-41B2-AE01-ADA73D417315}" dt="2024-02-23T13:25:53.010" v="3331" actId="165"/>
          <ac:cxnSpMkLst>
            <pc:docMk/>
            <pc:sldMk cId="1893860983" sldId="1825"/>
            <ac:cxnSpMk id="1034" creationId="{D4DCF34A-A9FD-B548-CD3D-0AEF8581A570}"/>
          </ac:cxnSpMkLst>
        </pc:cxnChg>
        <pc:cxnChg chg="mod">
          <ac:chgData name="Andrea Mazzini (Nokia)" userId="f1211406-0d6c-4714-b16e-a1a1af34d4da" providerId="ADAL" clId="{C1751DE8-47A7-41B2-AE01-ADA73D417315}" dt="2024-02-23T13:25:53.010" v="3331" actId="165"/>
          <ac:cxnSpMkLst>
            <pc:docMk/>
            <pc:sldMk cId="1893860983" sldId="1825"/>
            <ac:cxnSpMk id="1035" creationId="{1B5C9EE2-1AAB-CA0C-B18D-C98D0701487A}"/>
          </ac:cxnSpMkLst>
        </pc:cxnChg>
        <pc:cxnChg chg="mod">
          <ac:chgData name="Andrea Mazzini (Nokia)" userId="f1211406-0d6c-4714-b16e-a1a1af34d4da" providerId="ADAL" clId="{C1751DE8-47A7-41B2-AE01-ADA73D417315}" dt="2024-02-23T13:25:53.010" v="3331" actId="165"/>
          <ac:cxnSpMkLst>
            <pc:docMk/>
            <pc:sldMk cId="1893860983" sldId="1825"/>
            <ac:cxnSpMk id="1042" creationId="{DDC0AD64-5B9C-F743-27A6-3DB0570445EF}"/>
          </ac:cxnSpMkLst>
        </pc:cxnChg>
        <pc:cxnChg chg="mod">
          <ac:chgData name="Andrea Mazzini (Nokia)" userId="f1211406-0d6c-4714-b16e-a1a1af34d4da" providerId="ADAL" clId="{C1751DE8-47A7-41B2-AE01-ADA73D417315}" dt="2024-02-23T13:25:53.010" v="3331" actId="165"/>
          <ac:cxnSpMkLst>
            <pc:docMk/>
            <pc:sldMk cId="1893860983" sldId="1825"/>
            <ac:cxnSpMk id="1043" creationId="{FC5F728D-CB14-B212-DB51-1F6C06C0DBE7}"/>
          </ac:cxnSpMkLst>
        </pc:cxnChg>
        <pc:cxnChg chg="mod">
          <ac:chgData name="Andrea Mazzini (Nokia)" userId="f1211406-0d6c-4714-b16e-a1a1af34d4da" providerId="ADAL" clId="{C1751DE8-47A7-41B2-AE01-ADA73D417315}" dt="2024-02-23T13:25:53.010" v="3331" actId="165"/>
          <ac:cxnSpMkLst>
            <pc:docMk/>
            <pc:sldMk cId="1893860983" sldId="1825"/>
            <ac:cxnSpMk id="1044" creationId="{BBEA2678-3F7A-B9E2-115E-20E90C0D292D}"/>
          </ac:cxnSpMkLst>
        </pc:cxnChg>
        <pc:cxnChg chg="mod">
          <ac:chgData name="Andrea Mazzini (Nokia)" userId="f1211406-0d6c-4714-b16e-a1a1af34d4da" providerId="ADAL" clId="{C1751DE8-47A7-41B2-AE01-ADA73D417315}" dt="2024-02-23T13:25:53.010" v="3331" actId="165"/>
          <ac:cxnSpMkLst>
            <pc:docMk/>
            <pc:sldMk cId="1893860983" sldId="1825"/>
            <ac:cxnSpMk id="1045" creationId="{7386244F-F394-BEBC-DF7E-74F5D99E30C0}"/>
          </ac:cxnSpMkLst>
        </pc:cxnChg>
        <pc:cxnChg chg="mod">
          <ac:chgData name="Andrea Mazzini (Nokia)" userId="f1211406-0d6c-4714-b16e-a1a1af34d4da" providerId="ADAL" clId="{C1751DE8-47A7-41B2-AE01-ADA73D417315}" dt="2024-02-23T13:25:53.010" v="3331" actId="165"/>
          <ac:cxnSpMkLst>
            <pc:docMk/>
            <pc:sldMk cId="1893860983" sldId="1825"/>
            <ac:cxnSpMk id="1049" creationId="{9B8F2DD1-4A5C-7746-BFCC-8A2932FF323B}"/>
          </ac:cxnSpMkLst>
        </pc:cxnChg>
        <pc:cxnChg chg="mod">
          <ac:chgData name="Andrea Mazzini (Nokia)" userId="f1211406-0d6c-4714-b16e-a1a1af34d4da" providerId="ADAL" clId="{C1751DE8-47A7-41B2-AE01-ADA73D417315}" dt="2024-02-23T13:25:53.010" v="3331" actId="165"/>
          <ac:cxnSpMkLst>
            <pc:docMk/>
            <pc:sldMk cId="1893860983" sldId="1825"/>
            <ac:cxnSpMk id="1050" creationId="{454BACA1-714A-B1A6-43B9-A7D8482B816D}"/>
          </ac:cxnSpMkLst>
        </pc:cxnChg>
        <pc:cxnChg chg="mod">
          <ac:chgData name="Andrea Mazzini (Nokia)" userId="f1211406-0d6c-4714-b16e-a1a1af34d4da" providerId="ADAL" clId="{C1751DE8-47A7-41B2-AE01-ADA73D417315}" dt="2024-02-23T13:25:53.010" v="3331" actId="165"/>
          <ac:cxnSpMkLst>
            <pc:docMk/>
            <pc:sldMk cId="1893860983" sldId="1825"/>
            <ac:cxnSpMk id="1051" creationId="{B13F8DF9-2BFC-209F-0E58-58BB7BAE6BC7}"/>
          </ac:cxnSpMkLst>
        </pc:cxnChg>
        <pc:cxnChg chg="mod">
          <ac:chgData name="Andrea Mazzini (Nokia)" userId="f1211406-0d6c-4714-b16e-a1a1af34d4da" providerId="ADAL" clId="{C1751DE8-47A7-41B2-AE01-ADA73D417315}" dt="2024-02-23T13:25:53.010" v="3331" actId="165"/>
          <ac:cxnSpMkLst>
            <pc:docMk/>
            <pc:sldMk cId="1893860983" sldId="1825"/>
            <ac:cxnSpMk id="1052" creationId="{C528A108-F7DC-47AF-7132-BB315E50C8A4}"/>
          </ac:cxnSpMkLst>
        </pc:cxnChg>
        <pc:cxnChg chg="mod">
          <ac:chgData name="Andrea Mazzini (Nokia)" userId="f1211406-0d6c-4714-b16e-a1a1af34d4da" providerId="ADAL" clId="{C1751DE8-47A7-41B2-AE01-ADA73D417315}" dt="2024-02-23T13:25:53.010" v="3331" actId="165"/>
          <ac:cxnSpMkLst>
            <pc:docMk/>
            <pc:sldMk cId="1893860983" sldId="1825"/>
            <ac:cxnSpMk id="1056" creationId="{CF251C42-67B5-0E9C-6875-0BE501D31A28}"/>
          </ac:cxnSpMkLst>
        </pc:cxnChg>
        <pc:cxnChg chg="mod">
          <ac:chgData name="Andrea Mazzini (Nokia)" userId="f1211406-0d6c-4714-b16e-a1a1af34d4da" providerId="ADAL" clId="{C1751DE8-47A7-41B2-AE01-ADA73D417315}" dt="2024-02-23T13:25:53.010" v="3331" actId="165"/>
          <ac:cxnSpMkLst>
            <pc:docMk/>
            <pc:sldMk cId="1893860983" sldId="1825"/>
            <ac:cxnSpMk id="1057" creationId="{5A34FB20-D36F-AB5C-0903-1A897E167AAD}"/>
          </ac:cxnSpMkLst>
        </pc:cxnChg>
        <pc:cxnChg chg="mod">
          <ac:chgData name="Andrea Mazzini (Nokia)" userId="f1211406-0d6c-4714-b16e-a1a1af34d4da" providerId="ADAL" clId="{C1751DE8-47A7-41B2-AE01-ADA73D417315}" dt="2024-02-23T13:25:53.010" v="3331" actId="165"/>
          <ac:cxnSpMkLst>
            <pc:docMk/>
            <pc:sldMk cId="1893860983" sldId="1825"/>
            <ac:cxnSpMk id="1058" creationId="{C4209CD0-9F81-AC11-BF7B-9FEE970B8E7F}"/>
          </ac:cxnSpMkLst>
        </pc:cxnChg>
        <pc:cxnChg chg="mod">
          <ac:chgData name="Andrea Mazzini (Nokia)" userId="f1211406-0d6c-4714-b16e-a1a1af34d4da" providerId="ADAL" clId="{C1751DE8-47A7-41B2-AE01-ADA73D417315}" dt="2024-02-23T13:25:53.010" v="3331" actId="165"/>
          <ac:cxnSpMkLst>
            <pc:docMk/>
            <pc:sldMk cId="1893860983" sldId="1825"/>
            <ac:cxnSpMk id="1059" creationId="{2C8F1BC7-66AB-4A64-9932-65A0C790F209}"/>
          </ac:cxnSpMkLst>
        </pc:cxnChg>
        <pc:cxnChg chg="mod">
          <ac:chgData name="Andrea Mazzini (Nokia)" userId="f1211406-0d6c-4714-b16e-a1a1af34d4da" providerId="ADAL" clId="{C1751DE8-47A7-41B2-AE01-ADA73D417315}" dt="2024-02-23T13:25:53.010" v="3331" actId="165"/>
          <ac:cxnSpMkLst>
            <pc:docMk/>
            <pc:sldMk cId="1893860983" sldId="1825"/>
            <ac:cxnSpMk id="1066" creationId="{992BFD1A-C2C0-BA93-5706-A9C7C9BECD27}"/>
          </ac:cxnSpMkLst>
        </pc:cxnChg>
        <pc:cxnChg chg="mod">
          <ac:chgData name="Andrea Mazzini (Nokia)" userId="f1211406-0d6c-4714-b16e-a1a1af34d4da" providerId="ADAL" clId="{C1751DE8-47A7-41B2-AE01-ADA73D417315}" dt="2024-02-23T13:25:53.010" v="3331" actId="165"/>
          <ac:cxnSpMkLst>
            <pc:docMk/>
            <pc:sldMk cId="1893860983" sldId="1825"/>
            <ac:cxnSpMk id="1067" creationId="{76CC8CF8-3074-299F-21C2-CB23FF89DEC2}"/>
          </ac:cxnSpMkLst>
        </pc:cxnChg>
        <pc:cxnChg chg="mod">
          <ac:chgData name="Andrea Mazzini (Nokia)" userId="f1211406-0d6c-4714-b16e-a1a1af34d4da" providerId="ADAL" clId="{C1751DE8-47A7-41B2-AE01-ADA73D417315}" dt="2024-02-23T13:25:53.010" v="3331" actId="165"/>
          <ac:cxnSpMkLst>
            <pc:docMk/>
            <pc:sldMk cId="1893860983" sldId="1825"/>
            <ac:cxnSpMk id="1068" creationId="{2FABBFB5-78E9-36E7-A30B-2E8B17C45492}"/>
          </ac:cxnSpMkLst>
        </pc:cxnChg>
        <pc:cxnChg chg="mod">
          <ac:chgData name="Andrea Mazzini (Nokia)" userId="f1211406-0d6c-4714-b16e-a1a1af34d4da" providerId="ADAL" clId="{C1751DE8-47A7-41B2-AE01-ADA73D417315}" dt="2024-02-23T13:25:53.010" v="3331" actId="165"/>
          <ac:cxnSpMkLst>
            <pc:docMk/>
            <pc:sldMk cId="1893860983" sldId="1825"/>
            <ac:cxnSpMk id="1069" creationId="{5F0EBD09-0E60-0435-CBA4-BA65697BAA7C}"/>
          </ac:cxnSpMkLst>
        </pc:cxnChg>
        <pc:cxnChg chg="mod">
          <ac:chgData name="Andrea Mazzini (Nokia)" userId="f1211406-0d6c-4714-b16e-a1a1af34d4da" providerId="ADAL" clId="{C1751DE8-47A7-41B2-AE01-ADA73D417315}" dt="2024-02-23T13:25:53.010" v="3331" actId="165"/>
          <ac:cxnSpMkLst>
            <pc:docMk/>
            <pc:sldMk cId="1893860983" sldId="1825"/>
            <ac:cxnSpMk id="1085" creationId="{BE356916-1631-4E45-6509-28CBB010176F}"/>
          </ac:cxnSpMkLst>
        </pc:cxnChg>
        <pc:cxnChg chg="mod">
          <ac:chgData name="Andrea Mazzini (Nokia)" userId="f1211406-0d6c-4714-b16e-a1a1af34d4da" providerId="ADAL" clId="{C1751DE8-47A7-41B2-AE01-ADA73D417315}" dt="2024-02-23T13:25:53.010" v="3331" actId="165"/>
          <ac:cxnSpMkLst>
            <pc:docMk/>
            <pc:sldMk cId="1893860983" sldId="1825"/>
            <ac:cxnSpMk id="1086" creationId="{0F634F58-F046-9FBC-AFBD-9519252AD414}"/>
          </ac:cxnSpMkLst>
        </pc:cxnChg>
        <pc:cxnChg chg="mod">
          <ac:chgData name="Andrea Mazzini (Nokia)" userId="f1211406-0d6c-4714-b16e-a1a1af34d4da" providerId="ADAL" clId="{C1751DE8-47A7-41B2-AE01-ADA73D417315}" dt="2024-02-23T13:25:53.010" v="3331" actId="165"/>
          <ac:cxnSpMkLst>
            <pc:docMk/>
            <pc:sldMk cId="1893860983" sldId="1825"/>
            <ac:cxnSpMk id="1087" creationId="{C3828AAC-E0AA-69EA-BCD6-AD7114D11433}"/>
          </ac:cxnSpMkLst>
        </pc:cxnChg>
        <pc:cxnChg chg="mod">
          <ac:chgData name="Andrea Mazzini (Nokia)" userId="f1211406-0d6c-4714-b16e-a1a1af34d4da" providerId="ADAL" clId="{C1751DE8-47A7-41B2-AE01-ADA73D417315}" dt="2024-02-23T13:25:53.010" v="3331" actId="165"/>
          <ac:cxnSpMkLst>
            <pc:docMk/>
            <pc:sldMk cId="1893860983" sldId="1825"/>
            <ac:cxnSpMk id="1088" creationId="{BA52E94A-C3C6-87AA-FCEA-75B2FF6FB14A}"/>
          </ac:cxnSpMkLst>
        </pc:cxnChg>
        <pc:cxnChg chg="mod">
          <ac:chgData name="Andrea Mazzini (Nokia)" userId="f1211406-0d6c-4714-b16e-a1a1af34d4da" providerId="ADAL" clId="{C1751DE8-47A7-41B2-AE01-ADA73D417315}" dt="2024-02-23T13:25:53.010" v="3331" actId="165"/>
          <ac:cxnSpMkLst>
            <pc:docMk/>
            <pc:sldMk cId="1893860983" sldId="1825"/>
            <ac:cxnSpMk id="1092" creationId="{488E5956-B14D-8240-4C70-D6131139C989}"/>
          </ac:cxnSpMkLst>
        </pc:cxnChg>
        <pc:cxnChg chg="mod">
          <ac:chgData name="Andrea Mazzini (Nokia)" userId="f1211406-0d6c-4714-b16e-a1a1af34d4da" providerId="ADAL" clId="{C1751DE8-47A7-41B2-AE01-ADA73D417315}" dt="2024-02-23T13:25:53.010" v="3331" actId="165"/>
          <ac:cxnSpMkLst>
            <pc:docMk/>
            <pc:sldMk cId="1893860983" sldId="1825"/>
            <ac:cxnSpMk id="1093" creationId="{15E8B3EA-AD81-7F11-8455-76B474115B18}"/>
          </ac:cxnSpMkLst>
        </pc:cxnChg>
        <pc:cxnChg chg="mod">
          <ac:chgData name="Andrea Mazzini (Nokia)" userId="f1211406-0d6c-4714-b16e-a1a1af34d4da" providerId="ADAL" clId="{C1751DE8-47A7-41B2-AE01-ADA73D417315}" dt="2024-02-23T13:25:53.010" v="3331" actId="165"/>
          <ac:cxnSpMkLst>
            <pc:docMk/>
            <pc:sldMk cId="1893860983" sldId="1825"/>
            <ac:cxnSpMk id="1094" creationId="{0C4AE99B-6059-803F-3746-031C3B753E30}"/>
          </ac:cxnSpMkLst>
        </pc:cxnChg>
        <pc:cxnChg chg="mod">
          <ac:chgData name="Andrea Mazzini (Nokia)" userId="f1211406-0d6c-4714-b16e-a1a1af34d4da" providerId="ADAL" clId="{C1751DE8-47A7-41B2-AE01-ADA73D417315}" dt="2024-02-23T13:25:53.010" v="3331" actId="165"/>
          <ac:cxnSpMkLst>
            <pc:docMk/>
            <pc:sldMk cId="1893860983" sldId="1825"/>
            <ac:cxnSpMk id="1095" creationId="{3061FDEA-4D3C-DDDE-69DC-A8F542C363FC}"/>
          </ac:cxnSpMkLst>
        </pc:cxnChg>
        <pc:cxnChg chg="mod">
          <ac:chgData name="Andrea Mazzini (Nokia)" userId="f1211406-0d6c-4714-b16e-a1a1af34d4da" providerId="ADAL" clId="{C1751DE8-47A7-41B2-AE01-ADA73D417315}" dt="2024-02-23T13:25:53.010" v="3331" actId="165"/>
          <ac:cxnSpMkLst>
            <pc:docMk/>
            <pc:sldMk cId="1893860983" sldId="1825"/>
            <ac:cxnSpMk id="1102" creationId="{30C3A743-B5C4-DF90-EF5C-5D96C7B1E35E}"/>
          </ac:cxnSpMkLst>
        </pc:cxnChg>
        <pc:cxnChg chg="mod">
          <ac:chgData name="Andrea Mazzini (Nokia)" userId="f1211406-0d6c-4714-b16e-a1a1af34d4da" providerId="ADAL" clId="{C1751DE8-47A7-41B2-AE01-ADA73D417315}" dt="2024-02-23T13:25:53.010" v="3331" actId="165"/>
          <ac:cxnSpMkLst>
            <pc:docMk/>
            <pc:sldMk cId="1893860983" sldId="1825"/>
            <ac:cxnSpMk id="1103" creationId="{E96B591C-E941-A159-57FD-D9965F7B0EA4}"/>
          </ac:cxnSpMkLst>
        </pc:cxnChg>
        <pc:cxnChg chg="mod">
          <ac:chgData name="Andrea Mazzini (Nokia)" userId="f1211406-0d6c-4714-b16e-a1a1af34d4da" providerId="ADAL" clId="{C1751DE8-47A7-41B2-AE01-ADA73D417315}" dt="2024-02-23T13:25:53.010" v="3331" actId="165"/>
          <ac:cxnSpMkLst>
            <pc:docMk/>
            <pc:sldMk cId="1893860983" sldId="1825"/>
            <ac:cxnSpMk id="1104" creationId="{85F589E1-956F-CF0E-8102-154E8CFD8ACE}"/>
          </ac:cxnSpMkLst>
        </pc:cxnChg>
        <pc:cxnChg chg="mod">
          <ac:chgData name="Andrea Mazzini (Nokia)" userId="f1211406-0d6c-4714-b16e-a1a1af34d4da" providerId="ADAL" clId="{C1751DE8-47A7-41B2-AE01-ADA73D417315}" dt="2024-02-23T13:25:53.010" v="3331" actId="165"/>
          <ac:cxnSpMkLst>
            <pc:docMk/>
            <pc:sldMk cId="1893860983" sldId="1825"/>
            <ac:cxnSpMk id="1105" creationId="{43A0D60A-E0C3-1524-2265-A451385CA90C}"/>
          </ac:cxnSpMkLst>
        </pc:cxnChg>
        <pc:cxnChg chg="mod">
          <ac:chgData name="Andrea Mazzini (Nokia)" userId="f1211406-0d6c-4714-b16e-a1a1af34d4da" providerId="ADAL" clId="{C1751DE8-47A7-41B2-AE01-ADA73D417315}" dt="2024-02-23T13:25:53.010" v="3331" actId="165"/>
          <ac:cxnSpMkLst>
            <pc:docMk/>
            <pc:sldMk cId="1893860983" sldId="1825"/>
            <ac:cxnSpMk id="1109" creationId="{6D70B452-A8DE-BB59-D9BD-AF74841BBB92}"/>
          </ac:cxnSpMkLst>
        </pc:cxnChg>
        <pc:cxnChg chg="mod">
          <ac:chgData name="Andrea Mazzini (Nokia)" userId="f1211406-0d6c-4714-b16e-a1a1af34d4da" providerId="ADAL" clId="{C1751DE8-47A7-41B2-AE01-ADA73D417315}" dt="2024-02-23T13:25:53.010" v="3331" actId="165"/>
          <ac:cxnSpMkLst>
            <pc:docMk/>
            <pc:sldMk cId="1893860983" sldId="1825"/>
            <ac:cxnSpMk id="1110" creationId="{9B442A80-F9DE-0BD1-081F-CC874351424B}"/>
          </ac:cxnSpMkLst>
        </pc:cxnChg>
        <pc:cxnChg chg="mod">
          <ac:chgData name="Andrea Mazzini (Nokia)" userId="f1211406-0d6c-4714-b16e-a1a1af34d4da" providerId="ADAL" clId="{C1751DE8-47A7-41B2-AE01-ADA73D417315}" dt="2024-02-23T13:25:53.010" v="3331" actId="165"/>
          <ac:cxnSpMkLst>
            <pc:docMk/>
            <pc:sldMk cId="1893860983" sldId="1825"/>
            <ac:cxnSpMk id="1111" creationId="{8F44D470-4CDA-7463-EC58-99EA1FF1C602}"/>
          </ac:cxnSpMkLst>
        </pc:cxnChg>
        <pc:cxnChg chg="mod">
          <ac:chgData name="Andrea Mazzini (Nokia)" userId="f1211406-0d6c-4714-b16e-a1a1af34d4da" providerId="ADAL" clId="{C1751DE8-47A7-41B2-AE01-ADA73D417315}" dt="2024-02-23T13:25:53.010" v="3331" actId="165"/>
          <ac:cxnSpMkLst>
            <pc:docMk/>
            <pc:sldMk cId="1893860983" sldId="1825"/>
            <ac:cxnSpMk id="1112" creationId="{0F09E799-2D58-C923-666B-EE9CF07F010A}"/>
          </ac:cxnSpMkLst>
        </pc:cxnChg>
        <pc:cxnChg chg="mod">
          <ac:chgData name="Andrea Mazzini (Nokia)" userId="f1211406-0d6c-4714-b16e-a1a1af34d4da" providerId="ADAL" clId="{C1751DE8-47A7-41B2-AE01-ADA73D417315}" dt="2024-02-23T13:25:53.010" v="3331" actId="165"/>
          <ac:cxnSpMkLst>
            <pc:docMk/>
            <pc:sldMk cId="1893860983" sldId="1825"/>
            <ac:cxnSpMk id="1119" creationId="{16A43D5D-D89D-0FCB-50C8-4FB690F6A590}"/>
          </ac:cxnSpMkLst>
        </pc:cxnChg>
        <pc:cxnChg chg="mod">
          <ac:chgData name="Andrea Mazzini (Nokia)" userId="f1211406-0d6c-4714-b16e-a1a1af34d4da" providerId="ADAL" clId="{C1751DE8-47A7-41B2-AE01-ADA73D417315}" dt="2024-02-23T13:25:53.010" v="3331" actId="165"/>
          <ac:cxnSpMkLst>
            <pc:docMk/>
            <pc:sldMk cId="1893860983" sldId="1825"/>
            <ac:cxnSpMk id="1120" creationId="{DB5F680A-BFA8-B333-3EAE-8A402709F220}"/>
          </ac:cxnSpMkLst>
        </pc:cxnChg>
        <pc:cxnChg chg="mod">
          <ac:chgData name="Andrea Mazzini (Nokia)" userId="f1211406-0d6c-4714-b16e-a1a1af34d4da" providerId="ADAL" clId="{C1751DE8-47A7-41B2-AE01-ADA73D417315}" dt="2024-02-23T13:25:53.010" v="3331" actId="165"/>
          <ac:cxnSpMkLst>
            <pc:docMk/>
            <pc:sldMk cId="1893860983" sldId="1825"/>
            <ac:cxnSpMk id="1121" creationId="{61C910A4-6B12-80A4-5F8A-BF67AF49073F}"/>
          </ac:cxnSpMkLst>
        </pc:cxnChg>
        <pc:cxnChg chg="mod">
          <ac:chgData name="Andrea Mazzini (Nokia)" userId="f1211406-0d6c-4714-b16e-a1a1af34d4da" providerId="ADAL" clId="{C1751DE8-47A7-41B2-AE01-ADA73D417315}" dt="2024-02-23T13:25:53.010" v="3331" actId="165"/>
          <ac:cxnSpMkLst>
            <pc:docMk/>
            <pc:sldMk cId="1893860983" sldId="1825"/>
            <ac:cxnSpMk id="1122" creationId="{BBA803C0-3E94-621F-E78A-2ADE12C10400}"/>
          </ac:cxnSpMkLst>
        </pc:cxnChg>
        <pc:cxnChg chg="mod">
          <ac:chgData name="Andrea Mazzini (Nokia)" userId="f1211406-0d6c-4714-b16e-a1a1af34d4da" providerId="ADAL" clId="{C1751DE8-47A7-41B2-AE01-ADA73D417315}" dt="2024-02-23T13:25:53.010" v="3331" actId="165"/>
          <ac:cxnSpMkLst>
            <pc:docMk/>
            <pc:sldMk cId="1893860983" sldId="1825"/>
            <ac:cxnSpMk id="1129" creationId="{26677920-5E91-0DB6-8804-A21EDDDFEDF0}"/>
          </ac:cxnSpMkLst>
        </pc:cxnChg>
        <pc:cxnChg chg="mod">
          <ac:chgData name="Andrea Mazzini (Nokia)" userId="f1211406-0d6c-4714-b16e-a1a1af34d4da" providerId="ADAL" clId="{C1751DE8-47A7-41B2-AE01-ADA73D417315}" dt="2024-02-23T13:25:53.010" v="3331" actId="165"/>
          <ac:cxnSpMkLst>
            <pc:docMk/>
            <pc:sldMk cId="1893860983" sldId="1825"/>
            <ac:cxnSpMk id="1130" creationId="{2900B5EE-F92E-691F-325B-9D5998316212}"/>
          </ac:cxnSpMkLst>
        </pc:cxnChg>
        <pc:cxnChg chg="mod">
          <ac:chgData name="Andrea Mazzini (Nokia)" userId="f1211406-0d6c-4714-b16e-a1a1af34d4da" providerId="ADAL" clId="{C1751DE8-47A7-41B2-AE01-ADA73D417315}" dt="2024-02-23T13:25:53.010" v="3331" actId="165"/>
          <ac:cxnSpMkLst>
            <pc:docMk/>
            <pc:sldMk cId="1893860983" sldId="1825"/>
            <ac:cxnSpMk id="1131" creationId="{43D72807-1C3D-7957-6B5F-FFE19DCA1D71}"/>
          </ac:cxnSpMkLst>
        </pc:cxnChg>
        <pc:cxnChg chg="mod">
          <ac:chgData name="Andrea Mazzini (Nokia)" userId="f1211406-0d6c-4714-b16e-a1a1af34d4da" providerId="ADAL" clId="{C1751DE8-47A7-41B2-AE01-ADA73D417315}" dt="2024-02-23T13:25:53.010" v="3331" actId="165"/>
          <ac:cxnSpMkLst>
            <pc:docMk/>
            <pc:sldMk cId="1893860983" sldId="1825"/>
            <ac:cxnSpMk id="1132" creationId="{8053BCD2-1F6E-40B8-49DA-B6E8D56E321F}"/>
          </ac:cxnSpMkLst>
        </pc:cxnChg>
        <pc:cxnChg chg="mod">
          <ac:chgData name="Andrea Mazzini (Nokia)" userId="f1211406-0d6c-4714-b16e-a1a1af34d4da" providerId="ADAL" clId="{C1751DE8-47A7-41B2-AE01-ADA73D417315}" dt="2024-02-23T13:25:53.010" v="3331" actId="165"/>
          <ac:cxnSpMkLst>
            <pc:docMk/>
            <pc:sldMk cId="1893860983" sldId="1825"/>
            <ac:cxnSpMk id="1136" creationId="{ABBB76D1-82E0-E5CE-125F-817BE7D40638}"/>
          </ac:cxnSpMkLst>
        </pc:cxnChg>
        <pc:cxnChg chg="mod">
          <ac:chgData name="Andrea Mazzini (Nokia)" userId="f1211406-0d6c-4714-b16e-a1a1af34d4da" providerId="ADAL" clId="{C1751DE8-47A7-41B2-AE01-ADA73D417315}" dt="2024-02-23T13:25:53.010" v="3331" actId="165"/>
          <ac:cxnSpMkLst>
            <pc:docMk/>
            <pc:sldMk cId="1893860983" sldId="1825"/>
            <ac:cxnSpMk id="1137" creationId="{DB792E07-B83F-F3D7-3BEF-D74AB62054F5}"/>
          </ac:cxnSpMkLst>
        </pc:cxnChg>
        <pc:cxnChg chg="mod">
          <ac:chgData name="Andrea Mazzini (Nokia)" userId="f1211406-0d6c-4714-b16e-a1a1af34d4da" providerId="ADAL" clId="{C1751DE8-47A7-41B2-AE01-ADA73D417315}" dt="2024-02-23T13:25:53.010" v="3331" actId="165"/>
          <ac:cxnSpMkLst>
            <pc:docMk/>
            <pc:sldMk cId="1893860983" sldId="1825"/>
            <ac:cxnSpMk id="1138" creationId="{AF888852-B906-BE6B-3A07-48C2E11B1055}"/>
          </ac:cxnSpMkLst>
        </pc:cxnChg>
        <pc:cxnChg chg="mod">
          <ac:chgData name="Andrea Mazzini (Nokia)" userId="f1211406-0d6c-4714-b16e-a1a1af34d4da" providerId="ADAL" clId="{C1751DE8-47A7-41B2-AE01-ADA73D417315}" dt="2024-02-23T13:25:53.010" v="3331" actId="165"/>
          <ac:cxnSpMkLst>
            <pc:docMk/>
            <pc:sldMk cId="1893860983" sldId="1825"/>
            <ac:cxnSpMk id="1139" creationId="{F1A15DB5-287C-1308-9A09-0573FEB402E7}"/>
          </ac:cxnSpMkLst>
        </pc:cxnChg>
        <pc:cxnChg chg="mod">
          <ac:chgData name="Andrea Mazzini (Nokia)" userId="f1211406-0d6c-4714-b16e-a1a1af34d4da" providerId="ADAL" clId="{C1751DE8-47A7-41B2-AE01-ADA73D417315}" dt="2024-02-23T13:25:53.010" v="3331" actId="165"/>
          <ac:cxnSpMkLst>
            <pc:docMk/>
            <pc:sldMk cId="1893860983" sldId="1825"/>
            <ac:cxnSpMk id="1149" creationId="{0EBD1BCD-84EB-675F-E814-FEB6CE8B8018}"/>
          </ac:cxnSpMkLst>
        </pc:cxnChg>
        <pc:cxnChg chg="mod">
          <ac:chgData name="Andrea Mazzini (Nokia)" userId="f1211406-0d6c-4714-b16e-a1a1af34d4da" providerId="ADAL" clId="{C1751DE8-47A7-41B2-AE01-ADA73D417315}" dt="2024-02-23T13:25:53.010" v="3331" actId="165"/>
          <ac:cxnSpMkLst>
            <pc:docMk/>
            <pc:sldMk cId="1893860983" sldId="1825"/>
            <ac:cxnSpMk id="1150" creationId="{BE1801C0-D38F-B601-3E5D-70AF4C523961}"/>
          </ac:cxnSpMkLst>
        </pc:cxnChg>
        <pc:cxnChg chg="mod">
          <ac:chgData name="Andrea Mazzini (Nokia)" userId="f1211406-0d6c-4714-b16e-a1a1af34d4da" providerId="ADAL" clId="{C1751DE8-47A7-41B2-AE01-ADA73D417315}" dt="2024-02-23T13:25:53.010" v="3331" actId="165"/>
          <ac:cxnSpMkLst>
            <pc:docMk/>
            <pc:sldMk cId="1893860983" sldId="1825"/>
            <ac:cxnSpMk id="1151" creationId="{3211B0AB-1AF3-253E-801F-EDAD38923FFE}"/>
          </ac:cxnSpMkLst>
        </pc:cxnChg>
        <pc:cxnChg chg="mod">
          <ac:chgData name="Andrea Mazzini (Nokia)" userId="f1211406-0d6c-4714-b16e-a1a1af34d4da" providerId="ADAL" clId="{C1751DE8-47A7-41B2-AE01-ADA73D417315}" dt="2024-02-23T13:25:53.010" v="3331" actId="165"/>
          <ac:cxnSpMkLst>
            <pc:docMk/>
            <pc:sldMk cId="1893860983" sldId="1825"/>
            <ac:cxnSpMk id="1152" creationId="{55B85743-A804-50E7-C190-ECABDAD3F538}"/>
          </ac:cxnSpMkLst>
        </pc:cxnChg>
        <pc:cxnChg chg="mod">
          <ac:chgData name="Andrea Mazzini (Nokia)" userId="f1211406-0d6c-4714-b16e-a1a1af34d4da" providerId="ADAL" clId="{C1751DE8-47A7-41B2-AE01-ADA73D417315}" dt="2024-02-23T13:25:53.010" v="3331" actId="165"/>
          <ac:cxnSpMkLst>
            <pc:docMk/>
            <pc:sldMk cId="1893860983" sldId="1825"/>
            <ac:cxnSpMk id="1156" creationId="{E66199E9-91A1-28E2-0152-7D04E21C1A17}"/>
          </ac:cxnSpMkLst>
        </pc:cxnChg>
        <pc:cxnChg chg="mod">
          <ac:chgData name="Andrea Mazzini (Nokia)" userId="f1211406-0d6c-4714-b16e-a1a1af34d4da" providerId="ADAL" clId="{C1751DE8-47A7-41B2-AE01-ADA73D417315}" dt="2024-02-23T13:25:53.010" v="3331" actId="165"/>
          <ac:cxnSpMkLst>
            <pc:docMk/>
            <pc:sldMk cId="1893860983" sldId="1825"/>
            <ac:cxnSpMk id="1157" creationId="{A47E1FE9-2644-858B-858F-0DE12C0FB701}"/>
          </ac:cxnSpMkLst>
        </pc:cxnChg>
        <pc:cxnChg chg="mod">
          <ac:chgData name="Andrea Mazzini (Nokia)" userId="f1211406-0d6c-4714-b16e-a1a1af34d4da" providerId="ADAL" clId="{C1751DE8-47A7-41B2-AE01-ADA73D417315}" dt="2024-02-23T13:25:53.010" v="3331" actId="165"/>
          <ac:cxnSpMkLst>
            <pc:docMk/>
            <pc:sldMk cId="1893860983" sldId="1825"/>
            <ac:cxnSpMk id="1158" creationId="{607FAEAF-418B-AE54-322A-B28C526DAF40}"/>
          </ac:cxnSpMkLst>
        </pc:cxnChg>
        <pc:cxnChg chg="mod">
          <ac:chgData name="Andrea Mazzini (Nokia)" userId="f1211406-0d6c-4714-b16e-a1a1af34d4da" providerId="ADAL" clId="{C1751DE8-47A7-41B2-AE01-ADA73D417315}" dt="2024-02-23T13:25:53.010" v="3331" actId="165"/>
          <ac:cxnSpMkLst>
            <pc:docMk/>
            <pc:sldMk cId="1893860983" sldId="1825"/>
            <ac:cxnSpMk id="1159" creationId="{AAD9943F-F762-E97D-6D6F-6C242BB6EBEC}"/>
          </ac:cxnSpMkLst>
        </pc:cxnChg>
        <pc:cxnChg chg="mod">
          <ac:chgData name="Andrea Mazzini (Nokia)" userId="f1211406-0d6c-4714-b16e-a1a1af34d4da" providerId="ADAL" clId="{C1751DE8-47A7-41B2-AE01-ADA73D417315}" dt="2024-02-23T13:25:53.010" v="3331" actId="165"/>
          <ac:cxnSpMkLst>
            <pc:docMk/>
            <pc:sldMk cId="1893860983" sldId="1825"/>
            <ac:cxnSpMk id="1172" creationId="{A086063F-17AE-FCEE-30D0-3843AC56F200}"/>
          </ac:cxnSpMkLst>
        </pc:cxnChg>
        <pc:cxnChg chg="mod">
          <ac:chgData name="Andrea Mazzini (Nokia)" userId="f1211406-0d6c-4714-b16e-a1a1af34d4da" providerId="ADAL" clId="{C1751DE8-47A7-41B2-AE01-ADA73D417315}" dt="2024-02-23T13:25:53.010" v="3331" actId="165"/>
          <ac:cxnSpMkLst>
            <pc:docMk/>
            <pc:sldMk cId="1893860983" sldId="1825"/>
            <ac:cxnSpMk id="1173" creationId="{A8C3FCB0-B3A4-5E98-7CB7-02EF009D5C61}"/>
          </ac:cxnSpMkLst>
        </pc:cxnChg>
        <pc:cxnChg chg="mod">
          <ac:chgData name="Andrea Mazzini (Nokia)" userId="f1211406-0d6c-4714-b16e-a1a1af34d4da" providerId="ADAL" clId="{C1751DE8-47A7-41B2-AE01-ADA73D417315}" dt="2024-02-23T13:25:53.010" v="3331" actId="165"/>
          <ac:cxnSpMkLst>
            <pc:docMk/>
            <pc:sldMk cId="1893860983" sldId="1825"/>
            <ac:cxnSpMk id="1174" creationId="{764B5857-2DED-EAE2-B8F9-6A7CE1ACF33D}"/>
          </ac:cxnSpMkLst>
        </pc:cxnChg>
        <pc:cxnChg chg="mod">
          <ac:chgData name="Andrea Mazzini (Nokia)" userId="f1211406-0d6c-4714-b16e-a1a1af34d4da" providerId="ADAL" clId="{C1751DE8-47A7-41B2-AE01-ADA73D417315}" dt="2024-02-23T13:25:53.010" v="3331" actId="165"/>
          <ac:cxnSpMkLst>
            <pc:docMk/>
            <pc:sldMk cId="1893860983" sldId="1825"/>
            <ac:cxnSpMk id="1175" creationId="{37F6718F-9F91-077A-1705-5599DFF9B9BF}"/>
          </ac:cxnSpMkLst>
        </pc:cxnChg>
        <pc:cxnChg chg="mod">
          <ac:chgData name="Andrea Mazzini (Nokia)" userId="f1211406-0d6c-4714-b16e-a1a1af34d4da" providerId="ADAL" clId="{C1751DE8-47A7-41B2-AE01-ADA73D417315}" dt="2024-02-23T13:25:53.010" v="3331" actId="165"/>
          <ac:cxnSpMkLst>
            <pc:docMk/>
            <pc:sldMk cId="1893860983" sldId="1825"/>
            <ac:cxnSpMk id="1179" creationId="{201EA9B6-092F-B46D-4B91-F83D7E3E9137}"/>
          </ac:cxnSpMkLst>
        </pc:cxnChg>
        <pc:cxnChg chg="mod">
          <ac:chgData name="Andrea Mazzini (Nokia)" userId="f1211406-0d6c-4714-b16e-a1a1af34d4da" providerId="ADAL" clId="{C1751DE8-47A7-41B2-AE01-ADA73D417315}" dt="2024-02-23T13:25:53.010" v="3331" actId="165"/>
          <ac:cxnSpMkLst>
            <pc:docMk/>
            <pc:sldMk cId="1893860983" sldId="1825"/>
            <ac:cxnSpMk id="1180" creationId="{4EA34BB6-A7A8-7C03-6405-A2115A1E34E6}"/>
          </ac:cxnSpMkLst>
        </pc:cxnChg>
        <pc:cxnChg chg="mod">
          <ac:chgData name="Andrea Mazzini (Nokia)" userId="f1211406-0d6c-4714-b16e-a1a1af34d4da" providerId="ADAL" clId="{C1751DE8-47A7-41B2-AE01-ADA73D417315}" dt="2024-02-23T13:25:53.010" v="3331" actId="165"/>
          <ac:cxnSpMkLst>
            <pc:docMk/>
            <pc:sldMk cId="1893860983" sldId="1825"/>
            <ac:cxnSpMk id="1181" creationId="{8BF22566-6DCB-1408-2994-D178DCF7DA64}"/>
          </ac:cxnSpMkLst>
        </pc:cxnChg>
        <pc:cxnChg chg="mod">
          <ac:chgData name="Andrea Mazzini (Nokia)" userId="f1211406-0d6c-4714-b16e-a1a1af34d4da" providerId="ADAL" clId="{C1751DE8-47A7-41B2-AE01-ADA73D417315}" dt="2024-02-23T13:25:53.010" v="3331" actId="165"/>
          <ac:cxnSpMkLst>
            <pc:docMk/>
            <pc:sldMk cId="1893860983" sldId="1825"/>
            <ac:cxnSpMk id="1182" creationId="{961F4FE5-B231-6AAF-6488-704D59700634}"/>
          </ac:cxnSpMkLst>
        </pc:cxnChg>
        <pc:cxnChg chg="mod">
          <ac:chgData name="Andrea Mazzini (Nokia)" userId="f1211406-0d6c-4714-b16e-a1a1af34d4da" providerId="ADAL" clId="{C1751DE8-47A7-41B2-AE01-ADA73D417315}" dt="2024-02-23T13:25:53.010" v="3331" actId="165"/>
          <ac:cxnSpMkLst>
            <pc:docMk/>
            <pc:sldMk cId="1893860983" sldId="1825"/>
            <ac:cxnSpMk id="1192" creationId="{62EEC146-F78A-366C-C7BC-713229C886B1}"/>
          </ac:cxnSpMkLst>
        </pc:cxnChg>
        <pc:cxnChg chg="mod">
          <ac:chgData name="Andrea Mazzini (Nokia)" userId="f1211406-0d6c-4714-b16e-a1a1af34d4da" providerId="ADAL" clId="{C1751DE8-47A7-41B2-AE01-ADA73D417315}" dt="2024-02-23T13:25:53.010" v="3331" actId="165"/>
          <ac:cxnSpMkLst>
            <pc:docMk/>
            <pc:sldMk cId="1893860983" sldId="1825"/>
            <ac:cxnSpMk id="1193" creationId="{B781532F-F3EE-6068-DF53-782EDF88F8AF}"/>
          </ac:cxnSpMkLst>
        </pc:cxnChg>
        <pc:cxnChg chg="mod">
          <ac:chgData name="Andrea Mazzini (Nokia)" userId="f1211406-0d6c-4714-b16e-a1a1af34d4da" providerId="ADAL" clId="{C1751DE8-47A7-41B2-AE01-ADA73D417315}" dt="2024-02-23T13:25:53.010" v="3331" actId="165"/>
          <ac:cxnSpMkLst>
            <pc:docMk/>
            <pc:sldMk cId="1893860983" sldId="1825"/>
            <ac:cxnSpMk id="1194" creationId="{3087C79A-456C-4140-2BB2-B441988C7A49}"/>
          </ac:cxnSpMkLst>
        </pc:cxnChg>
        <pc:cxnChg chg="mod">
          <ac:chgData name="Andrea Mazzini (Nokia)" userId="f1211406-0d6c-4714-b16e-a1a1af34d4da" providerId="ADAL" clId="{C1751DE8-47A7-41B2-AE01-ADA73D417315}" dt="2024-02-23T13:25:53.010" v="3331" actId="165"/>
          <ac:cxnSpMkLst>
            <pc:docMk/>
            <pc:sldMk cId="1893860983" sldId="1825"/>
            <ac:cxnSpMk id="1195" creationId="{D68DDF37-1201-3CB9-0A18-D063205A4838}"/>
          </ac:cxnSpMkLst>
        </pc:cxnChg>
        <pc:cxnChg chg="mod">
          <ac:chgData name="Andrea Mazzini (Nokia)" userId="f1211406-0d6c-4714-b16e-a1a1af34d4da" providerId="ADAL" clId="{C1751DE8-47A7-41B2-AE01-ADA73D417315}" dt="2024-02-23T13:25:53.010" v="3331" actId="165"/>
          <ac:cxnSpMkLst>
            <pc:docMk/>
            <pc:sldMk cId="1893860983" sldId="1825"/>
            <ac:cxnSpMk id="1202" creationId="{2326D9B8-8BF0-F0A4-2187-619D49EA62BC}"/>
          </ac:cxnSpMkLst>
        </pc:cxnChg>
        <pc:cxnChg chg="mod">
          <ac:chgData name="Andrea Mazzini (Nokia)" userId="f1211406-0d6c-4714-b16e-a1a1af34d4da" providerId="ADAL" clId="{C1751DE8-47A7-41B2-AE01-ADA73D417315}" dt="2024-02-23T13:25:53.010" v="3331" actId="165"/>
          <ac:cxnSpMkLst>
            <pc:docMk/>
            <pc:sldMk cId="1893860983" sldId="1825"/>
            <ac:cxnSpMk id="1203" creationId="{FACBA293-C89C-EBBC-EBCF-B99F6F5D0157}"/>
          </ac:cxnSpMkLst>
        </pc:cxnChg>
        <pc:cxnChg chg="mod">
          <ac:chgData name="Andrea Mazzini (Nokia)" userId="f1211406-0d6c-4714-b16e-a1a1af34d4da" providerId="ADAL" clId="{C1751DE8-47A7-41B2-AE01-ADA73D417315}" dt="2024-02-23T13:25:53.010" v="3331" actId="165"/>
          <ac:cxnSpMkLst>
            <pc:docMk/>
            <pc:sldMk cId="1893860983" sldId="1825"/>
            <ac:cxnSpMk id="1204" creationId="{6AA64863-ECF8-C7D9-1BC4-74B8F3AA3A5D}"/>
          </ac:cxnSpMkLst>
        </pc:cxnChg>
        <pc:cxnChg chg="mod">
          <ac:chgData name="Andrea Mazzini (Nokia)" userId="f1211406-0d6c-4714-b16e-a1a1af34d4da" providerId="ADAL" clId="{C1751DE8-47A7-41B2-AE01-ADA73D417315}" dt="2024-02-23T13:25:53.010" v="3331" actId="165"/>
          <ac:cxnSpMkLst>
            <pc:docMk/>
            <pc:sldMk cId="1893860983" sldId="1825"/>
            <ac:cxnSpMk id="1205" creationId="{64F9B5F3-58B4-B921-E3FB-EA38C05D7D77}"/>
          </ac:cxnSpMkLst>
        </pc:cxnChg>
        <pc:cxnChg chg="mod">
          <ac:chgData name="Andrea Mazzini (Nokia)" userId="f1211406-0d6c-4714-b16e-a1a1af34d4da" providerId="ADAL" clId="{C1751DE8-47A7-41B2-AE01-ADA73D417315}" dt="2024-02-23T13:25:53.010" v="3331" actId="165"/>
          <ac:cxnSpMkLst>
            <pc:docMk/>
            <pc:sldMk cId="1893860983" sldId="1825"/>
            <ac:cxnSpMk id="1206" creationId="{B5ABDD7D-8F7F-928E-DF20-2A0D3847C95F}"/>
          </ac:cxnSpMkLst>
        </pc:cxnChg>
        <pc:cxnChg chg="mod">
          <ac:chgData name="Andrea Mazzini (Nokia)" userId="f1211406-0d6c-4714-b16e-a1a1af34d4da" providerId="ADAL" clId="{C1751DE8-47A7-41B2-AE01-ADA73D417315}" dt="2024-02-23T13:25:53.010" v="3331" actId="165"/>
          <ac:cxnSpMkLst>
            <pc:docMk/>
            <pc:sldMk cId="1893860983" sldId="1825"/>
            <ac:cxnSpMk id="1207" creationId="{91DB945A-6562-7578-6B37-BAF4855FE043}"/>
          </ac:cxnSpMkLst>
        </pc:cxnChg>
        <pc:cxnChg chg="mod">
          <ac:chgData name="Andrea Mazzini (Nokia)" userId="f1211406-0d6c-4714-b16e-a1a1af34d4da" providerId="ADAL" clId="{C1751DE8-47A7-41B2-AE01-ADA73D417315}" dt="2024-02-23T13:25:53.010" v="3331" actId="165"/>
          <ac:cxnSpMkLst>
            <pc:docMk/>
            <pc:sldMk cId="1893860983" sldId="1825"/>
            <ac:cxnSpMk id="1208" creationId="{82983649-774B-19C3-31B4-8ED96283DBF0}"/>
          </ac:cxnSpMkLst>
        </pc:cxnChg>
        <pc:cxnChg chg="mod">
          <ac:chgData name="Andrea Mazzini (Nokia)" userId="f1211406-0d6c-4714-b16e-a1a1af34d4da" providerId="ADAL" clId="{C1751DE8-47A7-41B2-AE01-ADA73D417315}" dt="2024-02-23T13:25:53.010" v="3331" actId="165"/>
          <ac:cxnSpMkLst>
            <pc:docMk/>
            <pc:sldMk cId="1893860983" sldId="1825"/>
            <ac:cxnSpMk id="1209" creationId="{706ABA53-B744-A55B-0700-2BA693171E35}"/>
          </ac:cxnSpMkLst>
        </pc:cxnChg>
        <pc:cxnChg chg="mod">
          <ac:chgData name="Andrea Mazzini (Nokia)" userId="f1211406-0d6c-4714-b16e-a1a1af34d4da" providerId="ADAL" clId="{C1751DE8-47A7-41B2-AE01-ADA73D417315}" dt="2024-02-23T13:25:53.010" v="3331" actId="165"/>
          <ac:cxnSpMkLst>
            <pc:docMk/>
            <pc:sldMk cId="1893860983" sldId="1825"/>
            <ac:cxnSpMk id="1210" creationId="{D1C5C62B-80BD-29C7-F470-19A4D9EFEAE4}"/>
          </ac:cxnSpMkLst>
        </pc:cxnChg>
        <pc:cxnChg chg="mod">
          <ac:chgData name="Andrea Mazzini (Nokia)" userId="f1211406-0d6c-4714-b16e-a1a1af34d4da" providerId="ADAL" clId="{C1751DE8-47A7-41B2-AE01-ADA73D417315}" dt="2024-02-23T13:25:53.010" v="3331" actId="165"/>
          <ac:cxnSpMkLst>
            <pc:docMk/>
            <pc:sldMk cId="1893860983" sldId="1825"/>
            <ac:cxnSpMk id="1211" creationId="{BA5F3024-7EDC-7942-3BC3-30335E6A680E}"/>
          </ac:cxnSpMkLst>
        </pc:cxnChg>
        <pc:cxnChg chg="mod">
          <ac:chgData name="Andrea Mazzini (Nokia)" userId="f1211406-0d6c-4714-b16e-a1a1af34d4da" providerId="ADAL" clId="{C1751DE8-47A7-41B2-AE01-ADA73D417315}" dt="2024-02-23T13:25:53.010" v="3331" actId="165"/>
          <ac:cxnSpMkLst>
            <pc:docMk/>
            <pc:sldMk cId="1893860983" sldId="1825"/>
            <ac:cxnSpMk id="1212" creationId="{A45D0A04-3819-1E51-89CC-B63A17C4AABE}"/>
          </ac:cxnSpMkLst>
        </pc:cxnChg>
        <pc:cxnChg chg="mod">
          <ac:chgData name="Andrea Mazzini (Nokia)" userId="f1211406-0d6c-4714-b16e-a1a1af34d4da" providerId="ADAL" clId="{C1751DE8-47A7-41B2-AE01-ADA73D417315}" dt="2024-02-23T13:25:53.010" v="3331" actId="165"/>
          <ac:cxnSpMkLst>
            <pc:docMk/>
            <pc:sldMk cId="1893860983" sldId="1825"/>
            <ac:cxnSpMk id="1213" creationId="{18BCE73D-9ABF-A18D-F42F-11F686C726D7}"/>
          </ac:cxnSpMkLst>
        </pc:cxnChg>
        <pc:cxnChg chg="mod">
          <ac:chgData name="Andrea Mazzini (Nokia)" userId="f1211406-0d6c-4714-b16e-a1a1af34d4da" providerId="ADAL" clId="{C1751DE8-47A7-41B2-AE01-ADA73D417315}" dt="2024-02-23T13:25:53.010" v="3331" actId="165"/>
          <ac:cxnSpMkLst>
            <pc:docMk/>
            <pc:sldMk cId="1893860983" sldId="1825"/>
            <ac:cxnSpMk id="1214" creationId="{5D60B801-8A7D-284A-D46D-D5899F64C5E0}"/>
          </ac:cxnSpMkLst>
        </pc:cxnChg>
        <pc:cxnChg chg="mod">
          <ac:chgData name="Andrea Mazzini (Nokia)" userId="f1211406-0d6c-4714-b16e-a1a1af34d4da" providerId="ADAL" clId="{C1751DE8-47A7-41B2-AE01-ADA73D417315}" dt="2024-02-23T13:25:53.010" v="3331" actId="165"/>
          <ac:cxnSpMkLst>
            <pc:docMk/>
            <pc:sldMk cId="1893860983" sldId="1825"/>
            <ac:cxnSpMk id="1215" creationId="{49D61880-4410-1C05-3438-B27DAD7EBE58}"/>
          </ac:cxnSpMkLst>
        </pc:cxnChg>
        <pc:cxnChg chg="mod">
          <ac:chgData name="Andrea Mazzini (Nokia)" userId="f1211406-0d6c-4714-b16e-a1a1af34d4da" providerId="ADAL" clId="{C1751DE8-47A7-41B2-AE01-ADA73D417315}" dt="2024-02-23T13:25:53.010" v="3331" actId="165"/>
          <ac:cxnSpMkLst>
            <pc:docMk/>
            <pc:sldMk cId="1893860983" sldId="1825"/>
            <ac:cxnSpMk id="1216" creationId="{8B1187A2-1337-7E09-F8FC-629D11408101}"/>
          </ac:cxnSpMkLst>
        </pc:cxnChg>
        <pc:cxnChg chg="mod">
          <ac:chgData name="Andrea Mazzini (Nokia)" userId="f1211406-0d6c-4714-b16e-a1a1af34d4da" providerId="ADAL" clId="{C1751DE8-47A7-41B2-AE01-ADA73D417315}" dt="2024-02-23T13:25:53.010" v="3331" actId="165"/>
          <ac:cxnSpMkLst>
            <pc:docMk/>
            <pc:sldMk cId="1893860983" sldId="1825"/>
            <ac:cxnSpMk id="1217" creationId="{71A40380-57F2-033D-381F-074B5C85F8EA}"/>
          </ac:cxnSpMkLst>
        </pc:cxnChg>
        <pc:cxnChg chg="mod">
          <ac:chgData name="Andrea Mazzini (Nokia)" userId="f1211406-0d6c-4714-b16e-a1a1af34d4da" providerId="ADAL" clId="{C1751DE8-47A7-41B2-AE01-ADA73D417315}" dt="2024-02-23T13:25:53.010" v="3331" actId="165"/>
          <ac:cxnSpMkLst>
            <pc:docMk/>
            <pc:sldMk cId="1893860983" sldId="1825"/>
            <ac:cxnSpMk id="1218" creationId="{0466AAAA-C929-45F3-FD62-9878409A7B83}"/>
          </ac:cxnSpMkLst>
        </pc:cxnChg>
        <pc:cxnChg chg="mod">
          <ac:chgData name="Andrea Mazzini (Nokia)" userId="f1211406-0d6c-4714-b16e-a1a1af34d4da" providerId="ADAL" clId="{C1751DE8-47A7-41B2-AE01-ADA73D417315}" dt="2024-02-23T13:25:53.010" v="3331" actId="165"/>
          <ac:cxnSpMkLst>
            <pc:docMk/>
            <pc:sldMk cId="1893860983" sldId="1825"/>
            <ac:cxnSpMk id="1219" creationId="{91FE9C4B-88B7-3B78-76E1-9C76FD2B4886}"/>
          </ac:cxnSpMkLst>
        </pc:cxnChg>
        <pc:cxnChg chg="mod">
          <ac:chgData name="Andrea Mazzini (Nokia)" userId="f1211406-0d6c-4714-b16e-a1a1af34d4da" providerId="ADAL" clId="{C1751DE8-47A7-41B2-AE01-ADA73D417315}" dt="2024-02-23T13:25:53.010" v="3331" actId="165"/>
          <ac:cxnSpMkLst>
            <pc:docMk/>
            <pc:sldMk cId="1893860983" sldId="1825"/>
            <ac:cxnSpMk id="1220" creationId="{BA82C6B4-289D-61A9-BD07-6B7BD1698D48}"/>
          </ac:cxnSpMkLst>
        </pc:cxnChg>
        <pc:cxnChg chg="mod">
          <ac:chgData name="Andrea Mazzini (Nokia)" userId="f1211406-0d6c-4714-b16e-a1a1af34d4da" providerId="ADAL" clId="{C1751DE8-47A7-41B2-AE01-ADA73D417315}" dt="2024-02-23T13:25:53.010" v="3331" actId="165"/>
          <ac:cxnSpMkLst>
            <pc:docMk/>
            <pc:sldMk cId="1893860983" sldId="1825"/>
            <ac:cxnSpMk id="1221" creationId="{D8E33305-E983-502E-801A-E7CF3D13CFAA}"/>
          </ac:cxnSpMkLst>
        </pc:cxnChg>
        <pc:cxnChg chg="mod">
          <ac:chgData name="Andrea Mazzini (Nokia)" userId="f1211406-0d6c-4714-b16e-a1a1af34d4da" providerId="ADAL" clId="{C1751DE8-47A7-41B2-AE01-ADA73D417315}" dt="2024-02-23T13:25:53.010" v="3331" actId="165"/>
          <ac:cxnSpMkLst>
            <pc:docMk/>
            <pc:sldMk cId="1893860983" sldId="1825"/>
            <ac:cxnSpMk id="1222" creationId="{DBCD3434-F668-DC64-2AEE-6FD2FCCF4B0B}"/>
          </ac:cxnSpMkLst>
        </pc:cxnChg>
        <pc:cxnChg chg="mod">
          <ac:chgData name="Andrea Mazzini (Nokia)" userId="f1211406-0d6c-4714-b16e-a1a1af34d4da" providerId="ADAL" clId="{C1751DE8-47A7-41B2-AE01-ADA73D417315}" dt="2024-02-23T13:25:53.010" v="3331" actId="165"/>
          <ac:cxnSpMkLst>
            <pc:docMk/>
            <pc:sldMk cId="1893860983" sldId="1825"/>
            <ac:cxnSpMk id="1223" creationId="{9A7F1DE5-EF81-3BE0-BEA4-67C76D3836BC}"/>
          </ac:cxnSpMkLst>
        </pc:cxnChg>
        <pc:cxnChg chg="mod">
          <ac:chgData name="Andrea Mazzini (Nokia)" userId="f1211406-0d6c-4714-b16e-a1a1af34d4da" providerId="ADAL" clId="{C1751DE8-47A7-41B2-AE01-ADA73D417315}" dt="2024-02-23T13:25:53.010" v="3331" actId="165"/>
          <ac:cxnSpMkLst>
            <pc:docMk/>
            <pc:sldMk cId="1893860983" sldId="1825"/>
            <ac:cxnSpMk id="1224" creationId="{0E79E9C8-181C-8CB8-1EBD-F39C218452AA}"/>
          </ac:cxnSpMkLst>
        </pc:cxnChg>
        <pc:cxnChg chg="mod">
          <ac:chgData name="Andrea Mazzini (Nokia)" userId="f1211406-0d6c-4714-b16e-a1a1af34d4da" providerId="ADAL" clId="{C1751DE8-47A7-41B2-AE01-ADA73D417315}" dt="2024-02-23T13:25:53.010" v="3331" actId="165"/>
          <ac:cxnSpMkLst>
            <pc:docMk/>
            <pc:sldMk cId="1893860983" sldId="1825"/>
            <ac:cxnSpMk id="1225" creationId="{B1138BFC-D048-FE09-DF7F-3AB9EDAA0CE1}"/>
          </ac:cxnSpMkLst>
        </pc:cxnChg>
        <pc:cxnChg chg="mod">
          <ac:chgData name="Andrea Mazzini (Nokia)" userId="f1211406-0d6c-4714-b16e-a1a1af34d4da" providerId="ADAL" clId="{C1751DE8-47A7-41B2-AE01-ADA73D417315}" dt="2024-02-23T13:25:53.010" v="3331" actId="165"/>
          <ac:cxnSpMkLst>
            <pc:docMk/>
            <pc:sldMk cId="1893860983" sldId="1825"/>
            <ac:cxnSpMk id="1226" creationId="{7B03E452-FC00-6733-FB83-45A7836D5A2E}"/>
          </ac:cxnSpMkLst>
        </pc:cxnChg>
        <pc:cxnChg chg="mod">
          <ac:chgData name="Andrea Mazzini (Nokia)" userId="f1211406-0d6c-4714-b16e-a1a1af34d4da" providerId="ADAL" clId="{C1751DE8-47A7-41B2-AE01-ADA73D417315}" dt="2024-02-23T13:25:53.010" v="3331" actId="165"/>
          <ac:cxnSpMkLst>
            <pc:docMk/>
            <pc:sldMk cId="1893860983" sldId="1825"/>
            <ac:cxnSpMk id="1227" creationId="{E0BC4704-0FCC-9A00-EFF2-6032E4CBADFD}"/>
          </ac:cxnSpMkLst>
        </pc:cxnChg>
        <pc:cxnChg chg="mod">
          <ac:chgData name="Andrea Mazzini (Nokia)" userId="f1211406-0d6c-4714-b16e-a1a1af34d4da" providerId="ADAL" clId="{C1751DE8-47A7-41B2-AE01-ADA73D417315}" dt="2024-02-23T13:25:53.010" v="3331" actId="165"/>
          <ac:cxnSpMkLst>
            <pc:docMk/>
            <pc:sldMk cId="1893860983" sldId="1825"/>
            <ac:cxnSpMk id="1228" creationId="{0B377A64-2643-FD15-34A0-1F89C09DE2A3}"/>
          </ac:cxnSpMkLst>
        </pc:cxnChg>
        <pc:cxnChg chg="mod">
          <ac:chgData name="Andrea Mazzini (Nokia)" userId="f1211406-0d6c-4714-b16e-a1a1af34d4da" providerId="ADAL" clId="{C1751DE8-47A7-41B2-AE01-ADA73D417315}" dt="2024-02-23T13:25:53.010" v="3331" actId="165"/>
          <ac:cxnSpMkLst>
            <pc:docMk/>
            <pc:sldMk cId="1893860983" sldId="1825"/>
            <ac:cxnSpMk id="1229" creationId="{761EA891-99E2-E040-5831-56F7EB1D6ED2}"/>
          </ac:cxnSpMkLst>
        </pc:cxnChg>
        <pc:cxnChg chg="mod">
          <ac:chgData name="Andrea Mazzini (Nokia)" userId="f1211406-0d6c-4714-b16e-a1a1af34d4da" providerId="ADAL" clId="{C1751DE8-47A7-41B2-AE01-ADA73D417315}" dt="2024-02-23T13:25:53.010" v="3331" actId="165"/>
          <ac:cxnSpMkLst>
            <pc:docMk/>
            <pc:sldMk cId="1893860983" sldId="1825"/>
            <ac:cxnSpMk id="1230" creationId="{EC6C86A0-3F46-02BC-9797-D5094FD7ACA4}"/>
          </ac:cxnSpMkLst>
        </pc:cxnChg>
        <pc:cxnChg chg="mod">
          <ac:chgData name="Andrea Mazzini (Nokia)" userId="f1211406-0d6c-4714-b16e-a1a1af34d4da" providerId="ADAL" clId="{C1751DE8-47A7-41B2-AE01-ADA73D417315}" dt="2024-02-23T13:25:53.010" v="3331" actId="165"/>
          <ac:cxnSpMkLst>
            <pc:docMk/>
            <pc:sldMk cId="1893860983" sldId="1825"/>
            <ac:cxnSpMk id="1231" creationId="{15E6F070-9AAF-53AA-1E86-8ECDCA3290DE}"/>
          </ac:cxnSpMkLst>
        </pc:cxnChg>
        <pc:cxnChg chg="mod">
          <ac:chgData name="Andrea Mazzini (Nokia)" userId="f1211406-0d6c-4714-b16e-a1a1af34d4da" providerId="ADAL" clId="{C1751DE8-47A7-41B2-AE01-ADA73D417315}" dt="2024-02-23T13:25:53.010" v="3331" actId="165"/>
          <ac:cxnSpMkLst>
            <pc:docMk/>
            <pc:sldMk cId="1893860983" sldId="1825"/>
            <ac:cxnSpMk id="1232" creationId="{65DD4C16-C485-C269-3D03-C7D7F8AB9207}"/>
          </ac:cxnSpMkLst>
        </pc:cxnChg>
        <pc:cxnChg chg="mod">
          <ac:chgData name="Andrea Mazzini (Nokia)" userId="f1211406-0d6c-4714-b16e-a1a1af34d4da" providerId="ADAL" clId="{C1751DE8-47A7-41B2-AE01-ADA73D417315}" dt="2024-02-23T13:25:53.010" v="3331" actId="165"/>
          <ac:cxnSpMkLst>
            <pc:docMk/>
            <pc:sldMk cId="1893860983" sldId="1825"/>
            <ac:cxnSpMk id="1233" creationId="{0AAC9357-E9F6-4CE7-0C96-1684D92F4B2C}"/>
          </ac:cxnSpMkLst>
        </pc:cxnChg>
        <pc:cxnChg chg="mod">
          <ac:chgData name="Andrea Mazzini (Nokia)" userId="f1211406-0d6c-4714-b16e-a1a1af34d4da" providerId="ADAL" clId="{C1751DE8-47A7-41B2-AE01-ADA73D417315}" dt="2024-02-23T13:25:53.010" v="3331" actId="165"/>
          <ac:cxnSpMkLst>
            <pc:docMk/>
            <pc:sldMk cId="1893860983" sldId="1825"/>
            <ac:cxnSpMk id="1234" creationId="{DE4DCAFF-4441-F6BA-C1D9-CB89C03CB258}"/>
          </ac:cxnSpMkLst>
        </pc:cxnChg>
        <pc:cxnChg chg="mod">
          <ac:chgData name="Andrea Mazzini (Nokia)" userId="f1211406-0d6c-4714-b16e-a1a1af34d4da" providerId="ADAL" clId="{C1751DE8-47A7-41B2-AE01-ADA73D417315}" dt="2024-02-23T13:25:53.010" v="3331" actId="165"/>
          <ac:cxnSpMkLst>
            <pc:docMk/>
            <pc:sldMk cId="1893860983" sldId="1825"/>
            <ac:cxnSpMk id="1235" creationId="{9CF6D6F0-E445-9838-454A-6DF386EACD00}"/>
          </ac:cxnSpMkLst>
        </pc:cxnChg>
        <pc:cxnChg chg="mod">
          <ac:chgData name="Andrea Mazzini (Nokia)" userId="f1211406-0d6c-4714-b16e-a1a1af34d4da" providerId="ADAL" clId="{C1751DE8-47A7-41B2-AE01-ADA73D417315}" dt="2024-02-23T13:25:53.010" v="3331" actId="165"/>
          <ac:cxnSpMkLst>
            <pc:docMk/>
            <pc:sldMk cId="1893860983" sldId="1825"/>
            <ac:cxnSpMk id="1236" creationId="{0A8ACE3E-554D-2874-1B02-21C7111C0BAA}"/>
          </ac:cxnSpMkLst>
        </pc:cxnChg>
        <pc:cxnChg chg="mod">
          <ac:chgData name="Andrea Mazzini (Nokia)" userId="f1211406-0d6c-4714-b16e-a1a1af34d4da" providerId="ADAL" clId="{C1751DE8-47A7-41B2-AE01-ADA73D417315}" dt="2024-02-23T13:25:53.010" v="3331" actId="165"/>
          <ac:cxnSpMkLst>
            <pc:docMk/>
            <pc:sldMk cId="1893860983" sldId="1825"/>
            <ac:cxnSpMk id="1237" creationId="{96AD1EC4-447B-F26E-95CB-D6A822F33CEB}"/>
          </ac:cxnSpMkLst>
        </pc:cxnChg>
        <pc:cxnChg chg="mod">
          <ac:chgData name="Andrea Mazzini (Nokia)" userId="f1211406-0d6c-4714-b16e-a1a1af34d4da" providerId="ADAL" clId="{C1751DE8-47A7-41B2-AE01-ADA73D417315}" dt="2024-02-23T13:25:53.010" v="3331" actId="165"/>
          <ac:cxnSpMkLst>
            <pc:docMk/>
            <pc:sldMk cId="1893860983" sldId="1825"/>
            <ac:cxnSpMk id="1238" creationId="{04C446EE-2922-BE82-BCF5-070DB3574B28}"/>
          </ac:cxnSpMkLst>
        </pc:cxnChg>
        <pc:cxnChg chg="mod">
          <ac:chgData name="Andrea Mazzini (Nokia)" userId="f1211406-0d6c-4714-b16e-a1a1af34d4da" providerId="ADAL" clId="{C1751DE8-47A7-41B2-AE01-ADA73D417315}" dt="2024-02-23T13:25:53.010" v="3331" actId="165"/>
          <ac:cxnSpMkLst>
            <pc:docMk/>
            <pc:sldMk cId="1893860983" sldId="1825"/>
            <ac:cxnSpMk id="1239" creationId="{2D4BDDBE-C7DE-52E9-947D-33637DFB60BB}"/>
          </ac:cxnSpMkLst>
        </pc:cxnChg>
        <pc:cxnChg chg="mod">
          <ac:chgData name="Andrea Mazzini (Nokia)" userId="f1211406-0d6c-4714-b16e-a1a1af34d4da" providerId="ADAL" clId="{C1751DE8-47A7-41B2-AE01-ADA73D417315}" dt="2024-02-23T13:25:53.010" v="3331" actId="165"/>
          <ac:cxnSpMkLst>
            <pc:docMk/>
            <pc:sldMk cId="1893860983" sldId="1825"/>
            <ac:cxnSpMk id="1240" creationId="{0DA3CD87-AD0C-F7F8-BEF3-DE820E2BB919}"/>
          </ac:cxnSpMkLst>
        </pc:cxnChg>
        <pc:cxnChg chg="mod">
          <ac:chgData name="Andrea Mazzini (Nokia)" userId="f1211406-0d6c-4714-b16e-a1a1af34d4da" providerId="ADAL" clId="{C1751DE8-47A7-41B2-AE01-ADA73D417315}" dt="2024-02-23T13:25:53.010" v="3331" actId="165"/>
          <ac:cxnSpMkLst>
            <pc:docMk/>
            <pc:sldMk cId="1893860983" sldId="1825"/>
            <ac:cxnSpMk id="1241" creationId="{626A326C-70AE-841F-E607-5C0CD1293D49}"/>
          </ac:cxnSpMkLst>
        </pc:cxnChg>
        <pc:cxnChg chg="mod">
          <ac:chgData name="Andrea Mazzini (Nokia)" userId="f1211406-0d6c-4714-b16e-a1a1af34d4da" providerId="ADAL" clId="{C1751DE8-47A7-41B2-AE01-ADA73D417315}" dt="2024-02-23T13:25:53.010" v="3331" actId="165"/>
          <ac:cxnSpMkLst>
            <pc:docMk/>
            <pc:sldMk cId="1893860983" sldId="1825"/>
            <ac:cxnSpMk id="1242" creationId="{338D8662-7313-5455-0A23-1F4552A40A45}"/>
          </ac:cxnSpMkLst>
        </pc:cxnChg>
        <pc:cxnChg chg="mod">
          <ac:chgData name="Andrea Mazzini (Nokia)" userId="f1211406-0d6c-4714-b16e-a1a1af34d4da" providerId="ADAL" clId="{C1751DE8-47A7-41B2-AE01-ADA73D417315}" dt="2024-02-23T13:25:53.010" v="3331" actId="165"/>
          <ac:cxnSpMkLst>
            <pc:docMk/>
            <pc:sldMk cId="1893860983" sldId="1825"/>
            <ac:cxnSpMk id="1243" creationId="{A679C601-0D64-43D4-DCE7-3C5B662CDC3F}"/>
          </ac:cxnSpMkLst>
        </pc:cxnChg>
        <pc:cxnChg chg="mod">
          <ac:chgData name="Andrea Mazzini (Nokia)" userId="f1211406-0d6c-4714-b16e-a1a1af34d4da" providerId="ADAL" clId="{C1751DE8-47A7-41B2-AE01-ADA73D417315}" dt="2024-02-23T13:25:53.010" v="3331" actId="165"/>
          <ac:cxnSpMkLst>
            <pc:docMk/>
            <pc:sldMk cId="1893860983" sldId="1825"/>
            <ac:cxnSpMk id="1244" creationId="{F0BCDB14-168C-9BD1-675D-B1CABD2A4318}"/>
          </ac:cxnSpMkLst>
        </pc:cxnChg>
        <pc:cxnChg chg="mod">
          <ac:chgData name="Andrea Mazzini (Nokia)" userId="f1211406-0d6c-4714-b16e-a1a1af34d4da" providerId="ADAL" clId="{C1751DE8-47A7-41B2-AE01-ADA73D417315}" dt="2024-02-23T13:25:53.010" v="3331" actId="165"/>
          <ac:cxnSpMkLst>
            <pc:docMk/>
            <pc:sldMk cId="1893860983" sldId="1825"/>
            <ac:cxnSpMk id="1245" creationId="{5C2A6ED1-688D-9698-F6B1-EEF4B0AE1574}"/>
          </ac:cxnSpMkLst>
        </pc:cxnChg>
        <pc:cxnChg chg="mod">
          <ac:chgData name="Andrea Mazzini (Nokia)" userId="f1211406-0d6c-4714-b16e-a1a1af34d4da" providerId="ADAL" clId="{C1751DE8-47A7-41B2-AE01-ADA73D417315}" dt="2024-02-23T13:25:53.010" v="3331" actId="165"/>
          <ac:cxnSpMkLst>
            <pc:docMk/>
            <pc:sldMk cId="1893860983" sldId="1825"/>
            <ac:cxnSpMk id="1249" creationId="{170420BE-A618-C981-1ACE-C653D826CCBE}"/>
          </ac:cxnSpMkLst>
        </pc:cxnChg>
        <pc:cxnChg chg="mod">
          <ac:chgData name="Andrea Mazzini (Nokia)" userId="f1211406-0d6c-4714-b16e-a1a1af34d4da" providerId="ADAL" clId="{C1751DE8-47A7-41B2-AE01-ADA73D417315}" dt="2024-02-23T13:25:53.010" v="3331" actId="165"/>
          <ac:cxnSpMkLst>
            <pc:docMk/>
            <pc:sldMk cId="1893860983" sldId="1825"/>
            <ac:cxnSpMk id="1250" creationId="{547807D8-0C2A-D740-4472-802E3C1A4121}"/>
          </ac:cxnSpMkLst>
        </pc:cxnChg>
        <pc:cxnChg chg="mod">
          <ac:chgData name="Andrea Mazzini (Nokia)" userId="f1211406-0d6c-4714-b16e-a1a1af34d4da" providerId="ADAL" clId="{C1751DE8-47A7-41B2-AE01-ADA73D417315}" dt="2024-02-23T13:25:53.010" v="3331" actId="165"/>
          <ac:cxnSpMkLst>
            <pc:docMk/>
            <pc:sldMk cId="1893860983" sldId="1825"/>
            <ac:cxnSpMk id="1251" creationId="{E1455966-331D-E91F-79F3-A78683B563F1}"/>
          </ac:cxnSpMkLst>
        </pc:cxnChg>
        <pc:cxnChg chg="mod">
          <ac:chgData name="Andrea Mazzini (Nokia)" userId="f1211406-0d6c-4714-b16e-a1a1af34d4da" providerId="ADAL" clId="{C1751DE8-47A7-41B2-AE01-ADA73D417315}" dt="2024-02-23T13:25:53.010" v="3331" actId="165"/>
          <ac:cxnSpMkLst>
            <pc:docMk/>
            <pc:sldMk cId="1893860983" sldId="1825"/>
            <ac:cxnSpMk id="1252" creationId="{DE06E4CF-46E1-3C3E-121E-6415DE1759F4}"/>
          </ac:cxnSpMkLst>
        </pc:cxnChg>
        <pc:cxnChg chg="mod">
          <ac:chgData name="Andrea Mazzini (Nokia)" userId="f1211406-0d6c-4714-b16e-a1a1af34d4da" providerId="ADAL" clId="{C1751DE8-47A7-41B2-AE01-ADA73D417315}" dt="2024-02-23T13:25:53.010" v="3331" actId="165"/>
          <ac:cxnSpMkLst>
            <pc:docMk/>
            <pc:sldMk cId="1893860983" sldId="1825"/>
            <ac:cxnSpMk id="1256" creationId="{3F8FCD5F-8DF6-3E9F-491D-93E281910858}"/>
          </ac:cxnSpMkLst>
        </pc:cxnChg>
        <pc:cxnChg chg="mod">
          <ac:chgData name="Andrea Mazzini (Nokia)" userId="f1211406-0d6c-4714-b16e-a1a1af34d4da" providerId="ADAL" clId="{C1751DE8-47A7-41B2-AE01-ADA73D417315}" dt="2024-02-23T13:25:53.010" v="3331" actId="165"/>
          <ac:cxnSpMkLst>
            <pc:docMk/>
            <pc:sldMk cId="1893860983" sldId="1825"/>
            <ac:cxnSpMk id="1257" creationId="{5C6A8C69-22E7-A574-F3B6-C1E2F44513AF}"/>
          </ac:cxnSpMkLst>
        </pc:cxnChg>
        <pc:cxnChg chg="mod">
          <ac:chgData name="Andrea Mazzini (Nokia)" userId="f1211406-0d6c-4714-b16e-a1a1af34d4da" providerId="ADAL" clId="{C1751DE8-47A7-41B2-AE01-ADA73D417315}" dt="2024-02-23T13:25:53.010" v="3331" actId="165"/>
          <ac:cxnSpMkLst>
            <pc:docMk/>
            <pc:sldMk cId="1893860983" sldId="1825"/>
            <ac:cxnSpMk id="1258" creationId="{71B287B2-9F5A-9B84-883B-BAE5209F9374}"/>
          </ac:cxnSpMkLst>
        </pc:cxnChg>
        <pc:cxnChg chg="mod">
          <ac:chgData name="Andrea Mazzini (Nokia)" userId="f1211406-0d6c-4714-b16e-a1a1af34d4da" providerId="ADAL" clId="{C1751DE8-47A7-41B2-AE01-ADA73D417315}" dt="2024-02-23T13:25:53.010" v="3331" actId="165"/>
          <ac:cxnSpMkLst>
            <pc:docMk/>
            <pc:sldMk cId="1893860983" sldId="1825"/>
            <ac:cxnSpMk id="1259" creationId="{33ED53EC-247E-A9C6-4086-6DBEAB48CBCB}"/>
          </ac:cxnSpMkLst>
        </pc:cxnChg>
        <pc:cxnChg chg="mod">
          <ac:chgData name="Andrea Mazzini (Nokia)" userId="f1211406-0d6c-4714-b16e-a1a1af34d4da" providerId="ADAL" clId="{C1751DE8-47A7-41B2-AE01-ADA73D417315}" dt="2024-02-23T13:25:53.010" v="3331" actId="165"/>
          <ac:cxnSpMkLst>
            <pc:docMk/>
            <pc:sldMk cId="1893860983" sldId="1825"/>
            <ac:cxnSpMk id="1266" creationId="{491C778E-43A2-9602-72AC-4F452E922412}"/>
          </ac:cxnSpMkLst>
        </pc:cxnChg>
        <pc:cxnChg chg="mod">
          <ac:chgData name="Andrea Mazzini (Nokia)" userId="f1211406-0d6c-4714-b16e-a1a1af34d4da" providerId="ADAL" clId="{C1751DE8-47A7-41B2-AE01-ADA73D417315}" dt="2024-02-23T13:25:53.010" v="3331" actId="165"/>
          <ac:cxnSpMkLst>
            <pc:docMk/>
            <pc:sldMk cId="1893860983" sldId="1825"/>
            <ac:cxnSpMk id="1267" creationId="{ADF0C403-D913-B438-407F-A77522CE4DB8}"/>
          </ac:cxnSpMkLst>
        </pc:cxnChg>
        <pc:cxnChg chg="mod">
          <ac:chgData name="Andrea Mazzini (Nokia)" userId="f1211406-0d6c-4714-b16e-a1a1af34d4da" providerId="ADAL" clId="{C1751DE8-47A7-41B2-AE01-ADA73D417315}" dt="2024-02-23T13:25:53.010" v="3331" actId="165"/>
          <ac:cxnSpMkLst>
            <pc:docMk/>
            <pc:sldMk cId="1893860983" sldId="1825"/>
            <ac:cxnSpMk id="1268" creationId="{D6CADC5F-5BA8-20FB-B14E-F3D91BBBCE86}"/>
          </ac:cxnSpMkLst>
        </pc:cxnChg>
        <pc:cxnChg chg="mod">
          <ac:chgData name="Andrea Mazzini (Nokia)" userId="f1211406-0d6c-4714-b16e-a1a1af34d4da" providerId="ADAL" clId="{C1751DE8-47A7-41B2-AE01-ADA73D417315}" dt="2024-02-23T13:25:53.010" v="3331" actId="165"/>
          <ac:cxnSpMkLst>
            <pc:docMk/>
            <pc:sldMk cId="1893860983" sldId="1825"/>
            <ac:cxnSpMk id="1269" creationId="{BD68F6AE-B427-6C38-E402-A00B2AC85633}"/>
          </ac:cxnSpMkLst>
        </pc:cxnChg>
        <pc:cxnChg chg="mod">
          <ac:chgData name="Andrea Mazzini (Nokia)" userId="f1211406-0d6c-4714-b16e-a1a1af34d4da" providerId="ADAL" clId="{C1751DE8-47A7-41B2-AE01-ADA73D417315}" dt="2024-02-23T13:25:53.010" v="3331" actId="165"/>
          <ac:cxnSpMkLst>
            <pc:docMk/>
            <pc:sldMk cId="1893860983" sldId="1825"/>
            <ac:cxnSpMk id="1285" creationId="{35D4ED22-9EC2-98FB-EE98-F3BC2F35816F}"/>
          </ac:cxnSpMkLst>
        </pc:cxnChg>
        <pc:cxnChg chg="mod">
          <ac:chgData name="Andrea Mazzini (Nokia)" userId="f1211406-0d6c-4714-b16e-a1a1af34d4da" providerId="ADAL" clId="{C1751DE8-47A7-41B2-AE01-ADA73D417315}" dt="2024-02-23T13:25:53.010" v="3331" actId="165"/>
          <ac:cxnSpMkLst>
            <pc:docMk/>
            <pc:sldMk cId="1893860983" sldId="1825"/>
            <ac:cxnSpMk id="1286" creationId="{D3E53723-142A-617A-2F75-BDF226643217}"/>
          </ac:cxnSpMkLst>
        </pc:cxnChg>
        <pc:cxnChg chg="mod">
          <ac:chgData name="Andrea Mazzini (Nokia)" userId="f1211406-0d6c-4714-b16e-a1a1af34d4da" providerId="ADAL" clId="{C1751DE8-47A7-41B2-AE01-ADA73D417315}" dt="2024-02-23T13:25:53.010" v="3331" actId="165"/>
          <ac:cxnSpMkLst>
            <pc:docMk/>
            <pc:sldMk cId="1893860983" sldId="1825"/>
            <ac:cxnSpMk id="1287" creationId="{9A165CF9-7E91-1C89-C9AB-8BB0DEDE7BDD}"/>
          </ac:cxnSpMkLst>
        </pc:cxnChg>
        <pc:cxnChg chg="mod">
          <ac:chgData name="Andrea Mazzini (Nokia)" userId="f1211406-0d6c-4714-b16e-a1a1af34d4da" providerId="ADAL" clId="{C1751DE8-47A7-41B2-AE01-ADA73D417315}" dt="2024-02-23T13:25:53.010" v="3331" actId="165"/>
          <ac:cxnSpMkLst>
            <pc:docMk/>
            <pc:sldMk cId="1893860983" sldId="1825"/>
            <ac:cxnSpMk id="1288" creationId="{200BFF3E-366D-AEB2-387A-83CFDBB594D0}"/>
          </ac:cxnSpMkLst>
        </pc:cxnChg>
        <pc:cxnChg chg="mod">
          <ac:chgData name="Andrea Mazzini (Nokia)" userId="f1211406-0d6c-4714-b16e-a1a1af34d4da" providerId="ADAL" clId="{C1751DE8-47A7-41B2-AE01-ADA73D417315}" dt="2024-02-23T13:25:53.010" v="3331" actId="165"/>
          <ac:cxnSpMkLst>
            <pc:docMk/>
            <pc:sldMk cId="1893860983" sldId="1825"/>
            <ac:cxnSpMk id="1292" creationId="{B02763E9-03CB-CB79-7F20-C53DD9DE0237}"/>
          </ac:cxnSpMkLst>
        </pc:cxnChg>
        <pc:cxnChg chg="mod">
          <ac:chgData name="Andrea Mazzini (Nokia)" userId="f1211406-0d6c-4714-b16e-a1a1af34d4da" providerId="ADAL" clId="{C1751DE8-47A7-41B2-AE01-ADA73D417315}" dt="2024-02-23T13:25:53.010" v="3331" actId="165"/>
          <ac:cxnSpMkLst>
            <pc:docMk/>
            <pc:sldMk cId="1893860983" sldId="1825"/>
            <ac:cxnSpMk id="1293" creationId="{09E9B796-16B4-0F69-24B0-B6949D92DD10}"/>
          </ac:cxnSpMkLst>
        </pc:cxnChg>
        <pc:cxnChg chg="mod">
          <ac:chgData name="Andrea Mazzini (Nokia)" userId="f1211406-0d6c-4714-b16e-a1a1af34d4da" providerId="ADAL" clId="{C1751DE8-47A7-41B2-AE01-ADA73D417315}" dt="2024-02-23T13:25:53.010" v="3331" actId="165"/>
          <ac:cxnSpMkLst>
            <pc:docMk/>
            <pc:sldMk cId="1893860983" sldId="1825"/>
            <ac:cxnSpMk id="1294" creationId="{311BE4A4-8873-E5D6-6C29-4F0EFC7CF22B}"/>
          </ac:cxnSpMkLst>
        </pc:cxnChg>
        <pc:cxnChg chg="mod">
          <ac:chgData name="Andrea Mazzini (Nokia)" userId="f1211406-0d6c-4714-b16e-a1a1af34d4da" providerId="ADAL" clId="{C1751DE8-47A7-41B2-AE01-ADA73D417315}" dt="2024-02-23T13:25:53.010" v="3331" actId="165"/>
          <ac:cxnSpMkLst>
            <pc:docMk/>
            <pc:sldMk cId="1893860983" sldId="1825"/>
            <ac:cxnSpMk id="1295" creationId="{FCC20591-7B44-A30B-207D-037892B3EA1B}"/>
          </ac:cxnSpMkLst>
        </pc:cxnChg>
        <pc:cxnChg chg="mod">
          <ac:chgData name="Andrea Mazzini (Nokia)" userId="f1211406-0d6c-4714-b16e-a1a1af34d4da" providerId="ADAL" clId="{C1751DE8-47A7-41B2-AE01-ADA73D417315}" dt="2024-02-23T13:25:53.010" v="3331" actId="165"/>
          <ac:cxnSpMkLst>
            <pc:docMk/>
            <pc:sldMk cId="1893860983" sldId="1825"/>
            <ac:cxnSpMk id="1302" creationId="{AEAE14EB-97BF-BBF5-B6AB-9432E296B9D8}"/>
          </ac:cxnSpMkLst>
        </pc:cxnChg>
        <pc:cxnChg chg="mod">
          <ac:chgData name="Andrea Mazzini (Nokia)" userId="f1211406-0d6c-4714-b16e-a1a1af34d4da" providerId="ADAL" clId="{C1751DE8-47A7-41B2-AE01-ADA73D417315}" dt="2024-02-23T13:25:53.010" v="3331" actId="165"/>
          <ac:cxnSpMkLst>
            <pc:docMk/>
            <pc:sldMk cId="1893860983" sldId="1825"/>
            <ac:cxnSpMk id="1303" creationId="{B0AEFB2E-1476-1C87-B3F1-6C3AA8FF7E67}"/>
          </ac:cxnSpMkLst>
        </pc:cxnChg>
        <pc:cxnChg chg="mod">
          <ac:chgData name="Andrea Mazzini (Nokia)" userId="f1211406-0d6c-4714-b16e-a1a1af34d4da" providerId="ADAL" clId="{C1751DE8-47A7-41B2-AE01-ADA73D417315}" dt="2024-02-23T13:25:53.010" v="3331" actId="165"/>
          <ac:cxnSpMkLst>
            <pc:docMk/>
            <pc:sldMk cId="1893860983" sldId="1825"/>
            <ac:cxnSpMk id="1304" creationId="{1A4A2368-5F2F-B825-DDCF-B7039AC7AA21}"/>
          </ac:cxnSpMkLst>
        </pc:cxnChg>
        <pc:cxnChg chg="mod">
          <ac:chgData name="Andrea Mazzini (Nokia)" userId="f1211406-0d6c-4714-b16e-a1a1af34d4da" providerId="ADAL" clId="{C1751DE8-47A7-41B2-AE01-ADA73D417315}" dt="2024-02-23T13:25:53.010" v="3331" actId="165"/>
          <ac:cxnSpMkLst>
            <pc:docMk/>
            <pc:sldMk cId="1893860983" sldId="1825"/>
            <ac:cxnSpMk id="1305" creationId="{23E77517-C6B8-22C5-4467-9C3C27E4B416}"/>
          </ac:cxnSpMkLst>
        </pc:cxnChg>
        <pc:cxnChg chg="mod">
          <ac:chgData name="Andrea Mazzini (Nokia)" userId="f1211406-0d6c-4714-b16e-a1a1af34d4da" providerId="ADAL" clId="{C1751DE8-47A7-41B2-AE01-ADA73D417315}" dt="2024-02-23T13:30:31.122" v="3379"/>
          <ac:cxnSpMkLst>
            <pc:docMk/>
            <pc:sldMk cId="1893860983" sldId="1825"/>
            <ac:cxnSpMk id="1325" creationId="{B1F1972F-3479-8866-0DB9-EF6511063F5B}"/>
          </ac:cxnSpMkLst>
        </pc:cxnChg>
        <pc:cxnChg chg="mod">
          <ac:chgData name="Andrea Mazzini (Nokia)" userId="f1211406-0d6c-4714-b16e-a1a1af34d4da" providerId="ADAL" clId="{C1751DE8-47A7-41B2-AE01-ADA73D417315}" dt="2024-02-23T13:30:31.122" v="3379"/>
          <ac:cxnSpMkLst>
            <pc:docMk/>
            <pc:sldMk cId="1893860983" sldId="1825"/>
            <ac:cxnSpMk id="1326" creationId="{75566F79-4E1D-FDEB-A70A-48AD76BD8B3A}"/>
          </ac:cxnSpMkLst>
        </pc:cxnChg>
        <pc:cxnChg chg="mod">
          <ac:chgData name="Andrea Mazzini (Nokia)" userId="f1211406-0d6c-4714-b16e-a1a1af34d4da" providerId="ADAL" clId="{C1751DE8-47A7-41B2-AE01-ADA73D417315}" dt="2024-02-23T13:30:31.122" v="3379"/>
          <ac:cxnSpMkLst>
            <pc:docMk/>
            <pc:sldMk cId="1893860983" sldId="1825"/>
            <ac:cxnSpMk id="1327" creationId="{BB3BF137-AA6B-FB19-24F8-97E01F094928}"/>
          </ac:cxnSpMkLst>
        </pc:cxnChg>
        <pc:cxnChg chg="mod">
          <ac:chgData name="Andrea Mazzini (Nokia)" userId="f1211406-0d6c-4714-b16e-a1a1af34d4da" providerId="ADAL" clId="{C1751DE8-47A7-41B2-AE01-ADA73D417315}" dt="2024-02-23T13:30:31.122" v="3379"/>
          <ac:cxnSpMkLst>
            <pc:docMk/>
            <pc:sldMk cId="1893860983" sldId="1825"/>
            <ac:cxnSpMk id="1328" creationId="{87E57586-3E19-9EE1-25B6-29778D602FE8}"/>
          </ac:cxnSpMkLst>
        </pc:cxnChg>
      </pc:sldChg>
      <pc:sldChg chg="addSp delSp modSp new del mod">
        <pc:chgData name="Andrea Mazzini (Nokia)" userId="f1211406-0d6c-4714-b16e-a1a1af34d4da" providerId="ADAL" clId="{C1751DE8-47A7-41B2-AE01-ADA73D417315}" dt="2024-02-23T13:29:57.495" v="3377" actId="2696"/>
        <pc:sldMkLst>
          <pc:docMk/>
          <pc:sldMk cId="827045314" sldId="1826"/>
        </pc:sldMkLst>
        <pc:spChg chg="del">
          <ac:chgData name="Andrea Mazzini (Nokia)" userId="f1211406-0d6c-4714-b16e-a1a1af34d4da" providerId="ADAL" clId="{C1751DE8-47A7-41B2-AE01-ADA73D417315}" dt="2024-02-23T13:14:06.607" v="3195" actId="478"/>
          <ac:spMkLst>
            <pc:docMk/>
            <pc:sldMk cId="827045314" sldId="1826"/>
            <ac:spMk id="2" creationId="{9B04AA02-D85A-C902-DD94-75607C0DAB14}"/>
          </ac:spMkLst>
        </pc:spChg>
        <pc:spChg chg="del">
          <ac:chgData name="Andrea Mazzini (Nokia)" userId="f1211406-0d6c-4714-b16e-a1a1af34d4da" providerId="ADAL" clId="{C1751DE8-47A7-41B2-AE01-ADA73D417315}" dt="2024-02-23T13:14:07.930" v="3196" actId="478"/>
          <ac:spMkLst>
            <pc:docMk/>
            <pc:sldMk cId="827045314" sldId="1826"/>
            <ac:spMk id="3" creationId="{A4BF006F-4C1C-C866-0AD6-0C9C748BF42B}"/>
          </ac:spMkLst>
        </pc:spChg>
        <pc:spChg chg="add mod">
          <ac:chgData name="Andrea Mazzini (Nokia)" userId="f1211406-0d6c-4714-b16e-a1a1af34d4da" providerId="ADAL" clId="{C1751DE8-47A7-41B2-AE01-ADA73D417315}" dt="2024-02-23T13:14:09.132" v="3197"/>
          <ac:spMkLst>
            <pc:docMk/>
            <pc:sldMk cId="827045314" sldId="1826"/>
            <ac:spMk id="4" creationId="{2AE42CB8-7E89-AE47-9154-F804FC6252AA}"/>
          </ac:spMkLst>
        </pc:spChg>
        <pc:spChg chg="add mod">
          <ac:chgData name="Andrea Mazzini (Nokia)" userId="f1211406-0d6c-4714-b16e-a1a1af34d4da" providerId="ADAL" clId="{C1751DE8-47A7-41B2-AE01-ADA73D417315}" dt="2024-02-23T13:14:53.406" v="3205" actId="1076"/>
          <ac:spMkLst>
            <pc:docMk/>
            <pc:sldMk cId="827045314" sldId="1826"/>
            <ac:spMk id="5" creationId="{0C255080-58A8-0D17-4DFE-6137B9D3F93E}"/>
          </ac:spMkLst>
        </pc:spChg>
        <pc:spChg chg="add mod">
          <ac:chgData name="Andrea Mazzini (Nokia)" userId="f1211406-0d6c-4714-b16e-a1a1af34d4da" providerId="ADAL" clId="{C1751DE8-47A7-41B2-AE01-ADA73D417315}" dt="2024-02-23T13:14:53.406" v="3205" actId="1076"/>
          <ac:spMkLst>
            <pc:docMk/>
            <pc:sldMk cId="827045314" sldId="1826"/>
            <ac:spMk id="6" creationId="{43C418F6-20B5-CBE4-5E3B-421B652566A8}"/>
          </ac:spMkLst>
        </pc:spChg>
        <pc:spChg chg="add mod">
          <ac:chgData name="Andrea Mazzini (Nokia)" userId="f1211406-0d6c-4714-b16e-a1a1af34d4da" providerId="ADAL" clId="{C1751DE8-47A7-41B2-AE01-ADA73D417315}" dt="2024-02-23T13:14:53.406" v="3205" actId="1076"/>
          <ac:spMkLst>
            <pc:docMk/>
            <pc:sldMk cId="827045314" sldId="1826"/>
            <ac:spMk id="7" creationId="{AAD69154-FCB2-DF2A-6ACC-52DCAA59A4C6}"/>
          </ac:spMkLst>
        </pc:spChg>
        <pc:spChg chg="add mod">
          <ac:chgData name="Andrea Mazzini (Nokia)" userId="f1211406-0d6c-4714-b16e-a1a1af34d4da" providerId="ADAL" clId="{C1751DE8-47A7-41B2-AE01-ADA73D417315}" dt="2024-02-23T13:14:53.406" v="3205" actId="1076"/>
          <ac:spMkLst>
            <pc:docMk/>
            <pc:sldMk cId="827045314" sldId="1826"/>
            <ac:spMk id="8" creationId="{0AD9B9D5-FE1E-2794-1585-E37CACBC9B75}"/>
          </ac:spMkLst>
        </pc:spChg>
        <pc:spChg chg="add mod">
          <ac:chgData name="Andrea Mazzini (Nokia)" userId="f1211406-0d6c-4714-b16e-a1a1af34d4da" providerId="ADAL" clId="{C1751DE8-47A7-41B2-AE01-ADA73D417315}" dt="2024-02-23T13:14:53.406" v="3205" actId="1076"/>
          <ac:spMkLst>
            <pc:docMk/>
            <pc:sldMk cId="827045314" sldId="1826"/>
            <ac:spMk id="9" creationId="{D1077303-FA87-9ADA-FD82-6E8D417CA77B}"/>
          </ac:spMkLst>
        </pc:spChg>
        <pc:spChg chg="add mod">
          <ac:chgData name="Andrea Mazzini (Nokia)" userId="f1211406-0d6c-4714-b16e-a1a1af34d4da" providerId="ADAL" clId="{C1751DE8-47A7-41B2-AE01-ADA73D417315}" dt="2024-02-23T13:14:53.406" v="3205" actId="1076"/>
          <ac:spMkLst>
            <pc:docMk/>
            <pc:sldMk cId="827045314" sldId="1826"/>
            <ac:spMk id="10" creationId="{C63A09B3-D311-DB32-E422-972ED4C2A167}"/>
          </ac:spMkLst>
        </pc:spChg>
        <pc:spChg chg="add mod">
          <ac:chgData name="Andrea Mazzini (Nokia)" userId="f1211406-0d6c-4714-b16e-a1a1af34d4da" providerId="ADAL" clId="{C1751DE8-47A7-41B2-AE01-ADA73D417315}" dt="2024-02-23T13:14:53.406" v="3205" actId="1076"/>
          <ac:spMkLst>
            <pc:docMk/>
            <pc:sldMk cId="827045314" sldId="1826"/>
            <ac:spMk id="11" creationId="{AD40946B-5CFA-1E29-7896-43A166EAEBB4}"/>
          </ac:spMkLst>
        </pc:spChg>
        <pc:spChg chg="add mod">
          <ac:chgData name="Andrea Mazzini (Nokia)" userId="f1211406-0d6c-4714-b16e-a1a1af34d4da" providerId="ADAL" clId="{C1751DE8-47A7-41B2-AE01-ADA73D417315}" dt="2024-02-23T13:14:53.406" v="3205" actId="1076"/>
          <ac:spMkLst>
            <pc:docMk/>
            <pc:sldMk cId="827045314" sldId="1826"/>
            <ac:spMk id="12" creationId="{26618AAC-1964-9BDE-4318-C025E27BAE6E}"/>
          </ac:spMkLst>
        </pc:spChg>
        <pc:spChg chg="mod">
          <ac:chgData name="Andrea Mazzini (Nokia)" userId="f1211406-0d6c-4714-b16e-a1a1af34d4da" providerId="ADAL" clId="{C1751DE8-47A7-41B2-AE01-ADA73D417315}" dt="2024-02-23T13:14:09.132" v="3197"/>
          <ac:spMkLst>
            <pc:docMk/>
            <pc:sldMk cId="827045314" sldId="1826"/>
            <ac:spMk id="14" creationId="{09C50D58-CC9B-69D9-3F0D-387E372FAE58}"/>
          </ac:spMkLst>
        </pc:spChg>
        <pc:spChg chg="mod">
          <ac:chgData name="Andrea Mazzini (Nokia)" userId="f1211406-0d6c-4714-b16e-a1a1af34d4da" providerId="ADAL" clId="{C1751DE8-47A7-41B2-AE01-ADA73D417315}" dt="2024-02-23T13:14:09.132" v="3197"/>
          <ac:spMkLst>
            <pc:docMk/>
            <pc:sldMk cId="827045314" sldId="1826"/>
            <ac:spMk id="16" creationId="{12F5007F-A92B-5CFF-6782-ADBBB0AC52EC}"/>
          </ac:spMkLst>
        </pc:spChg>
        <pc:spChg chg="mod">
          <ac:chgData name="Andrea Mazzini (Nokia)" userId="f1211406-0d6c-4714-b16e-a1a1af34d4da" providerId="ADAL" clId="{C1751DE8-47A7-41B2-AE01-ADA73D417315}" dt="2024-02-23T13:14:09.132" v="3197"/>
          <ac:spMkLst>
            <pc:docMk/>
            <pc:sldMk cId="827045314" sldId="1826"/>
            <ac:spMk id="22" creationId="{91D11D21-0453-83B3-56D7-F167E82CBCAF}"/>
          </ac:spMkLst>
        </pc:spChg>
        <pc:spChg chg="mod">
          <ac:chgData name="Andrea Mazzini (Nokia)" userId="f1211406-0d6c-4714-b16e-a1a1af34d4da" providerId="ADAL" clId="{C1751DE8-47A7-41B2-AE01-ADA73D417315}" dt="2024-02-23T13:14:09.132" v="3197"/>
          <ac:spMkLst>
            <pc:docMk/>
            <pc:sldMk cId="827045314" sldId="1826"/>
            <ac:spMk id="23" creationId="{85B80CC4-F326-BF66-0BD9-88A76E4FB086}"/>
          </ac:spMkLst>
        </pc:spChg>
        <pc:spChg chg="mod">
          <ac:chgData name="Andrea Mazzini (Nokia)" userId="f1211406-0d6c-4714-b16e-a1a1af34d4da" providerId="ADAL" clId="{C1751DE8-47A7-41B2-AE01-ADA73D417315}" dt="2024-02-23T13:14:09.132" v="3197"/>
          <ac:spMkLst>
            <pc:docMk/>
            <pc:sldMk cId="827045314" sldId="1826"/>
            <ac:spMk id="24" creationId="{10247BCB-BE68-B064-8593-CD9F03CA05AF}"/>
          </ac:spMkLst>
        </pc:spChg>
        <pc:spChg chg="mod">
          <ac:chgData name="Andrea Mazzini (Nokia)" userId="f1211406-0d6c-4714-b16e-a1a1af34d4da" providerId="ADAL" clId="{C1751DE8-47A7-41B2-AE01-ADA73D417315}" dt="2024-02-23T13:14:09.132" v="3197"/>
          <ac:spMkLst>
            <pc:docMk/>
            <pc:sldMk cId="827045314" sldId="1826"/>
            <ac:spMk id="27" creationId="{EF5655CD-4879-6A39-A66C-7B049BAF3F26}"/>
          </ac:spMkLst>
        </pc:spChg>
        <pc:spChg chg="mod">
          <ac:chgData name="Andrea Mazzini (Nokia)" userId="f1211406-0d6c-4714-b16e-a1a1af34d4da" providerId="ADAL" clId="{C1751DE8-47A7-41B2-AE01-ADA73D417315}" dt="2024-02-23T13:14:09.132" v="3197"/>
          <ac:spMkLst>
            <pc:docMk/>
            <pc:sldMk cId="827045314" sldId="1826"/>
            <ac:spMk id="29" creationId="{ED2C1C0D-5EA0-5A1D-C86B-B8B50D2FD0A0}"/>
          </ac:spMkLst>
        </pc:spChg>
        <pc:spChg chg="mod">
          <ac:chgData name="Andrea Mazzini (Nokia)" userId="f1211406-0d6c-4714-b16e-a1a1af34d4da" providerId="ADAL" clId="{C1751DE8-47A7-41B2-AE01-ADA73D417315}" dt="2024-02-23T13:14:09.132" v="3197"/>
          <ac:spMkLst>
            <pc:docMk/>
            <pc:sldMk cId="827045314" sldId="1826"/>
            <ac:spMk id="35" creationId="{70247D4E-8815-FB63-300A-716B78D9AB9E}"/>
          </ac:spMkLst>
        </pc:spChg>
        <pc:spChg chg="mod">
          <ac:chgData name="Andrea Mazzini (Nokia)" userId="f1211406-0d6c-4714-b16e-a1a1af34d4da" providerId="ADAL" clId="{C1751DE8-47A7-41B2-AE01-ADA73D417315}" dt="2024-02-23T13:14:09.132" v="3197"/>
          <ac:spMkLst>
            <pc:docMk/>
            <pc:sldMk cId="827045314" sldId="1826"/>
            <ac:spMk id="37" creationId="{869E1979-B33E-2EA2-5254-1B985FC4208F}"/>
          </ac:spMkLst>
        </pc:spChg>
        <pc:spChg chg="mod">
          <ac:chgData name="Andrea Mazzini (Nokia)" userId="f1211406-0d6c-4714-b16e-a1a1af34d4da" providerId="ADAL" clId="{C1751DE8-47A7-41B2-AE01-ADA73D417315}" dt="2024-02-23T13:14:09.132" v="3197"/>
          <ac:spMkLst>
            <pc:docMk/>
            <pc:sldMk cId="827045314" sldId="1826"/>
            <ac:spMk id="44" creationId="{BA88AF9D-17EA-5234-D4C0-84509E7ABB7D}"/>
          </ac:spMkLst>
        </pc:spChg>
        <pc:spChg chg="mod">
          <ac:chgData name="Andrea Mazzini (Nokia)" userId="f1211406-0d6c-4714-b16e-a1a1af34d4da" providerId="ADAL" clId="{C1751DE8-47A7-41B2-AE01-ADA73D417315}" dt="2024-02-23T13:14:09.132" v="3197"/>
          <ac:spMkLst>
            <pc:docMk/>
            <pc:sldMk cId="827045314" sldId="1826"/>
            <ac:spMk id="45" creationId="{EF065A96-BC64-06E4-9C70-88C103B5F07D}"/>
          </ac:spMkLst>
        </pc:spChg>
        <pc:spChg chg="mod">
          <ac:chgData name="Andrea Mazzini (Nokia)" userId="f1211406-0d6c-4714-b16e-a1a1af34d4da" providerId="ADAL" clId="{C1751DE8-47A7-41B2-AE01-ADA73D417315}" dt="2024-02-23T13:14:09.132" v="3197"/>
          <ac:spMkLst>
            <pc:docMk/>
            <pc:sldMk cId="827045314" sldId="1826"/>
            <ac:spMk id="46" creationId="{B860DC72-0C45-A995-E050-0AA38249C6BF}"/>
          </ac:spMkLst>
        </pc:spChg>
        <pc:spChg chg="add mod">
          <ac:chgData name="Andrea Mazzini (Nokia)" userId="f1211406-0d6c-4714-b16e-a1a1af34d4da" providerId="ADAL" clId="{C1751DE8-47A7-41B2-AE01-ADA73D417315}" dt="2024-02-23T13:14:09.132" v="3197"/>
          <ac:spMkLst>
            <pc:docMk/>
            <pc:sldMk cId="827045314" sldId="1826"/>
            <ac:spMk id="48" creationId="{F6FD259D-484B-C972-C4A5-00709C36D01B}"/>
          </ac:spMkLst>
        </pc:spChg>
        <pc:spChg chg="add mod">
          <ac:chgData name="Andrea Mazzini (Nokia)" userId="f1211406-0d6c-4714-b16e-a1a1af34d4da" providerId="ADAL" clId="{C1751DE8-47A7-41B2-AE01-ADA73D417315}" dt="2024-02-23T13:14:09.132" v="3197"/>
          <ac:spMkLst>
            <pc:docMk/>
            <pc:sldMk cId="827045314" sldId="1826"/>
            <ac:spMk id="49" creationId="{E24F0309-1837-22EC-02E2-37401FC6ABAF}"/>
          </ac:spMkLst>
        </pc:spChg>
        <pc:spChg chg="add mod">
          <ac:chgData name="Andrea Mazzini (Nokia)" userId="f1211406-0d6c-4714-b16e-a1a1af34d4da" providerId="ADAL" clId="{C1751DE8-47A7-41B2-AE01-ADA73D417315}" dt="2024-02-23T13:14:09.132" v="3197"/>
          <ac:spMkLst>
            <pc:docMk/>
            <pc:sldMk cId="827045314" sldId="1826"/>
            <ac:spMk id="50" creationId="{D0A5A40D-8CAC-4B99-431F-2FF1A4033FF1}"/>
          </ac:spMkLst>
        </pc:spChg>
        <pc:spChg chg="add mod">
          <ac:chgData name="Andrea Mazzini (Nokia)" userId="f1211406-0d6c-4714-b16e-a1a1af34d4da" providerId="ADAL" clId="{C1751DE8-47A7-41B2-AE01-ADA73D417315}" dt="2024-02-23T13:14:09.132" v="3197"/>
          <ac:spMkLst>
            <pc:docMk/>
            <pc:sldMk cId="827045314" sldId="1826"/>
            <ac:spMk id="54" creationId="{E4440D6C-67F9-6F72-0CA6-67EBDC75B10A}"/>
          </ac:spMkLst>
        </pc:spChg>
        <pc:spChg chg="mod">
          <ac:chgData name="Andrea Mazzini (Nokia)" userId="f1211406-0d6c-4714-b16e-a1a1af34d4da" providerId="ADAL" clId="{C1751DE8-47A7-41B2-AE01-ADA73D417315}" dt="2024-02-23T13:14:09.132" v="3197"/>
          <ac:spMkLst>
            <pc:docMk/>
            <pc:sldMk cId="827045314" sldId="1826"/>
            <ac:spMk id="56" creationId="{B46957D7-FC0A-A560-DF5D-63E0A0B8A312}"/>
          </ac:spMkLst>
        </pc:spChg>
        <pc:spChg chg="mod">
          <ac:chgData name="Andrea Mazzini (Nokia)" userId="f1211406-0d6c-4714-b16e-a1a1af34d4da" providerId="ADAL" clId="{C1751DE8-47A7-41B2-AE01-ADA73D417315}" dt="2024-02-23T13:14:09.132" v="3197"/>
          <ac:spMkLst>
            <pc:docMk/>
            <pc:sldMk cId="827045314" sldId="1826"/>
            <ac:spMk id="57" creationId="{0F6741D7-B5B4-9930-5264-9758D1EA7728}"/>
          </ac:spMkLst>
        </pc:spChg>
        <pc:spChg chg="mod">
          <ac:chgData name="Andrea Mazzini (Nokia)" userId="f1211406-0d6c-4714-b16e-a1a1af34d4da" providerId="ADAL" clId="{C1751DE8-47A7-41B2-AE01-ADA73D417315}" dt="2024-02-23T13:14:09.132" v="3197"/>
          <ac:spMkLst>
            <pc:docMk/>
            <pc:sldMk cId="827045314" sldId="1826"/>
            <ac:spMk id="58" creationId="{A06E0EA7-464F-328C-9938-B54205609664}"/>
          </ac:spMkLst>
        </pc:spChg>
        <pc:spChg chg="add mod">
          <ac:chgData name="Andrea Mazzini (Nokia)" userId="f1211406-0d6c-4714-b16e-a1a1af34d4da" providerId="ADAL" clId="{C1751DE8-47A7-41B2-AE01-ADA73D417315}" dt="2024-02-23T13:14:09.132" v="3197"/>
          <ac:spMkLst>
            <pc:docMk/>
            <pc:sldMk cId="827045314" sldId="1826"/>
            <ac:spMk id="59" creationId="{61F9688F-4F20-DD5D-BD81-4D067F49526E}"/>
          </ac:spMkLst>
        </pc:spChg>
        <pc:spChg chg="add del mod">
          <ac:chgData name="Andrea Mazzini (Nokia)" userId="f1211406-0d6c-4714-b16e-a1a1af34d4da" providerId="ADAL" clId="{C1751DE8-47A7-41B2-AE01-ADA73D417315}" dt="2024-02-23T13:14:18.569" v="3198" actId="478"/>
          <ac:spMkLst>
            <pc:docMk/>
            <pc:sldMk cId="827045314" sldId="1826"/>
            <ac:spMk id="61" creationId="{D06F0DEE-11EA-779B-3155-3830B2E9CB6B}"/>
          </ac:spMkLst>
        </pc:spChg>
        <pc:spChg chg="mod">
          <ac:chgData name="Andrea Mazzini (Nokia)" userId="f1211406-0d6c-4714-b16e-a1a1af34d4da" providerId="ADAL" clId="{C1751DE8-47A7-41B2-AE01-ADA73D417315}" dt="2024-02-23T13:14:09.132" v="3197"/>
          <ac:spMkLst>
            <pc:docMk/>
            <pc:sldMk cId="827045314" sldId="1826"/>
            <ac:spMk id="64" creationId="{9BA9A1BF-B3B7-8491-6427-B0907D9E3420}"/>
          </ac:spMkLst>
        </pc:spChg>
        <pc:spChg chg="mod">
          <ac:chgData name="Andrea Mazzini (Nokia)" userId="f1211406-0d6c-4714-b16e-a1a1af34d4da" providerId="ADAL" clId="{C1751DE8-47A7-41B2-AE01-ADA73D417315}" dt="2024-02-23T13:14:09.132" v="3197"/>
          <ac:spMkLst>
            <pc:docMk/>
            <pc:sldMk cId="827045314" sldId="1826"/>
            <ac:spMk id="65" creationId="{EAAE7CA0-0132-3A89-DAA6-9D85DEF48C81}"/>
          </ac:spMkLst>
        </pc:spChg>
        <pc:spChg chg="mod">
          <ac:chgData name="Andrea Mazzini (Nokia)" userId="f1211406-0d6c-4714-b16e-a1a1af34d4da" providerId="ADAL" clId="{C1751DE8-47A7-41B2-AE01-ADA73D417315}" dt="2024-02-23T13:14:09.132" v="3197"/>
          <ac:spMkLst>
            <pc:docMk/>
            <pc:sldMk cId="827045314" sldId="1826"/>
            <ac:spMk id="66" creationId="{BA52D462-64E1-C829-0E07-0FAE90B372D7}"/>
          </ac:spMkLst>
        </pc:spChg>
        <pc:spChg chg="mod">
          <ac:chgData name="Andrea Mazzini (Nokia)" userId="f1211406-0d6c-4714-b16e-a1a1af34d4da" providerId="ADAL" clId="{C1751DE8-47A7-41B2-AE01-ADA73D417315}" dt="2024-02-23T13:14:09.132" v="3197"/>
          <ac:spMkLst>
            <pc:docMk/>
            <pc:sldMk cId="827045314" sldId="1826"/>
            <ac:spMk id="68" creationId="{99CADA96-8479-0517-6CF8-241AF54BF9C9}"/>
          </ac:spMkLst>
        </pc:spChg>
        <pc:spChg chg="mod">
          <ac:chgData name="Andrea Mazzini (Nokia)" userId="f1211406-0d6c-4714-b16e-a1a1af34d4da" providerId="ADAL" clId="{C1751DE8-47A7-41B2-AE01-ADA73D417315}" dt="2024-02-23T13:14:09.132" v="3197"/>
          <ac:spMkLst>
            <pc:docMk/>
            <pc:sldMk cId="827045314" sldId="1826"/>
            <ac:spMk id="69" creationId="{CDBA77A1-6C89-832C-7C22-9BCA8C554CB4}"/>
          </ac:spMkLst>
        </pc:spChg>
        <pc:spChg chg="mod">
          <ac:chgData name="Andrea Mazzini (Nokia)" userId="f1211406-0d6c-4714-b16e-a1a1af34d4da" providerId="ADAL" clId="{C1751DE8-47A7-41B2-AE01-ADA73D417315}" dt="2024-02-23T13:14:09.132" v="3197"/>
          <ac:spMkLst>
            <pc:docMk/>
            <pc:sldMk cId="827045314" sldId="1826"/>
            <ac:spMk id="70" creationId="{933C170C-A0BA-3BC3-E88E-8B65F21744D2}"/>
          </ac:spMkLst>
        </pc:spChg>
        <pc:spChg chg="add mod">
          <ac:chgData name="Andrea Mazzini (Nokia)" userId="f1211406-0d6c-4714-b16e-a1a1af34d4da" providerId="ADAL" clId="{C1751DE8-47A7-41B2-AE01-ADA73D417315}" dt="2024-02-23T13:14:09.132" v="3197"/>
          <ac:spMkLst>
            <pc:docMk/>
            <pc:sldMk cId="827045314" sldId="1826"/>
            <ac:spMk id="71" creationId="{F0945BD0-28A0-E818-AD1E-85F14169108A}"/>
          </ac:spMkLst>
        </pc:spChg>
        <pc:spChg chg="add mod">
          <ac:chgData name="Andrea Mazzini (Nokia)" userId="f1211406-0d6c-4714-b16e-a1a1af34d4da" providerId="ADAL" clId="{C1751DE8-47A7-41B2-AE01-ADA73D417315}" dt="2024-02-23T13:14:09.132" v="3197"/>
          <ac:spMkLst>
            <pc:docMk/>
            <pc:sldMk cId="827045314" sldId="1826"/>
            <ac:spMk id="73" creationId="{DFDE7B5E-C2FA-F4F8-9325-5EBD367B0E41}"/>
          </ac:spMkLst>
        </pc:spChg>
        <pc:spChg chg="add mod">
          <ac:chgData name="Andrea Mazzini (Nokia)" userId="f1211406-0d6c-4714-b16e-a1a1af34d4da" providerId="ADAL" clId="{C1751DE8-47A7-41B2-AE01-ADA73D417315}" dt="2024-02-23T13:14:09.132" v="3197"/>
          <ac:spMkLst>
            <pc:docMk/>
            <pc:sldMk cId="827045314" sldId="1826"/>
            <ac:spMk id="75" creationId="{BDB2DDA0-A8B7-05E8-A255-A8613563D77A}"/>
          </ac:spMkLst>
        </pc:spChg>
        <pc:spChg chg="mod">
          <ac:chgData name="Andrea Mazzini (Nokia)" userId="f1211406-0d6c-4714-b16e-a1a1af34d4da" providerId="ADAL" clId="{C1751DE8-47A7-41B2-AE01-ADA73D417315}" dt="2024-02-23T13:14:09.132" v="3197"/>
          <ac:spMkLst>
            <pc:docMk/>
            <pc:sldMk cId="827045314" sldId="1826"/>
            <ac:spMk id="78" creationId="{A6DC66C4-8D5A-EEC8-8E9E-155282DB03E9}"/>
          </ac:spMkLst>
        </pc:spChg>
        <pc:spChg chg="mod">
          <ac:chgData name="Andrea Mazzini (Nokia)" userId="f1211406-0d6c-4714-b16e-a1a1af34d4da" providerId="ADAL" clId="{C1751DE8-47A7-41B2-AE01-ADA73D417315}" dt="2024-02-23T13:14:09.132" v="3197"/>
          <ac:spMkLst>
            <pc:docMk/>
            <pc:sldMk cId="827045314" sldId="1826"/>
            <ac:spMk id="80" creationId="{B6B6B13B-C56C-08E3-BF21-F2AC72ECF732}"/>
          </ac:spMkLst>
        </pc:spChg>
        <pc:spChg chg="mod">
          <ac:chgData name="Andrea Mazzini (Nokia)" userId="f1211406-0d6c-4714-b16e-a1a1af34d4da" providerId="ADAL" clId="{C1751DE8-47A7-41B2-AE01-ADA73D417315}" dt="2024-02-23T13:14:09.132" v="3197"/>
          <ac:spMkLst>
            <pc:docMk/>
            <pc:sldMk cId="827045314" sldId="1826"/>
            <ac:spMk id="86" creationId="{9A5F2580-3568-88C4-3D08-EA98535793E1}"/>
          </ac:spMkLst>
        </pc:spChg>
        <pc:spChg chg="mod">
          <ac:chgData name="Andrea Mazzini (Nokia)" userId="f1211406-0d6c-4714-b16e-a1a1af34d4da" providerId="ADAL" clId="{C1751DE8-47A7-41B2-AE01-ADA73D417315}" dt="2024-02-23T13:14:09.132" v="3197"/>
          <ac:spMkLst>
            <pc:docMk/>
            <pc:sldMk cId="827045314" sldId="1826"/>
            <ac:spMk id="87" creationId="{8AFAD3CA-84D0-A989-2D16-E5479895B2D5}"/>
          </ac:spMkLst>
        </pc:spChg>
        <pc:spChg chg="mod">
          <ac:chgData name="Andrea Mazzini (Nokia)" userId="f1211406-0d6c-4714-b16e-a1a1af34d4da" providerId="ADAL" clId="{C1751DE8-47A7-41B2-AE01-ADA73D417315}" dt="2024-02-23T13:14:09.132" v="3197"/>
          <ac:spMkLst>
            <pc:docMk/>
            <pc:sldMk cId="827045314" sldId="1826"/>
            <ac:spMk id="88" creationId="{86589778-9685-E85D-761C-5D8940067434}"/>
          </ac:spMkLst>
        </pc:spChg>
        <pc:spChg chg="mod">
          <ac:chgData name="Andrea Mazzini (Nokia)" userId="f1211406-0d6c-4714-b16e-a1a1af34d4da" providerId="ADAL" clId="{C1751DE8-47A7-41B2-AE01-ADA73D417315}" dt="2024-02-23T13:14:09.132" v="3197"/>
          <ac:spMkLst>
            <pc:docMk/>
            <pc:sldMk cId="827045314" sldId="1826"/>
            <ac:spMk id="90" creationId="{2B9E449F-ED28-57A9-0268-4BE1D7D7D914}"/>
          </ac:spMkLst>
        </pc:spChg>
        <pc:spChg chg="mod">
          <ac:chgData name="Andrea Mazzini (Nokia)" userId="f1211406-0d6c-4714-b16e-a1a1af34d4da" providerId="ADAL" clId="{C1751DE8-47A7-41B2-AE01-ADA73D417315}" dt="2024-02-23T13:14:09.132" v="3197"/>
          <ac:spMkLst>
            <pc:docMk/>
            <pc:sldMk cId="827045314" sldId="1826"/>
            <ac:spMk id="92" creationId="{EC7C2659-BFE2-4633-33B6-BF9D0201BA02}"/>
          </ac:spMkLst>
        </pc:spChg>
        <pc:spChg chg="add mod">
          <ac:chgData name="Andrea Mazzini (Nokia)" userId="f1211406-0d6c-4714-b16e-a1a1af34d4da" providerId="ADAL" clId="{C1751DE8-47A7-41B2-AE01-ADA73D417315}" dt="2024-02-23T13:15:09.791" v="3226" actId="1036"/>
          <ac:spMkLst>
            <pc:docMk/>
            <pc:sldMk cId="827045314" sldId="1826"/>
            <ac:spMk id="97" creationId="{737686F4-25BA-5B20-80D9-49C6E35635CD}"/>
          </ac:spMkLst>
        </pc:spChg>
        <pc:spChg chg="add mod">
          <ac:chgData name="Andrea Mazzini (Nokia)" userId="f1211406-0d6c-4714-b16e-a1a1af34d4da" providerId="ADAL" clId="{C1751DE8-47A7-41B2-AE01-ADA73D417315}" dt="2024-02-23T13:15:09.791" v="3226" actId="1036"/>
          <ac:spMkLst>
            <pc:docMk/>
            <pc:sldMk cId="827045314" sldId="1826"/>
            <ac:spMk id="98" creationId="{6EA3A89B-99CA-B193-5797-215074CABF54}"/>
          </ac:spMkLst>
        </pc:spChg>
        <pc:spChg chg="add mod">
          <ac:chgData name="Andrea Mazzini (Nokia)" userId="f1211406-0d6c-4714-b16e-a1a1af34d4da" providerId="ADAL" clId="{C1751DE8-47A7-41B2-AE01-ADA73D417315}" dt="2024-02-23T13:15:09.791" v="3226" actId="1036"/>
          <ac:spMkLst>
            <pc:docMk/>
            <pc:sldMk cId="827045314" sldId="1826"/>
            <ac:spMk id="99" creationId="{5B9B4EA5-5A30-EE0B-90AB-0C409058AE62}"/>
          </ac:spMkLst>
        </pc:spChg>
        <pc:spChg chg="add del mod">
          <ac:chgData name="Andrea Mazzini (Nokia)" userId="f1211406-0d6c-4714-b16e-a1a1af34d4da" providerId="ADAL" clId="{C1751DE8-47A7-41B2-AE01-ADA73D417315}" dt="2024-02-23T13:14:37.641" v="3202" actId="478"/>
          <ac:spMkLst>
            <pc:docMk/>
            <pc:sldMk cId="827045314" sldId="1826"/>
            <ac:spMk id="101" creationId="{4F32D58A-44B3-541A-F094-09D050521163}"/>
          </ac:spMkLst>
        </pc:spChg>
        <pc:spChg chg="add mod">
          <ac:chgData name="Andrea Mazzini (Nokia)" userId="f1211406-0d6c-4714-b16e-a1a1af34d4da" providerId="ADAL" clId="{C1751DE8-47A7-41B2-AE01-ADA73D417315}" dt="2024-02-23T13:14:09.132" v="3197"/>
          <ac:spMkLst>
            <pc:docMk/>
            <pc:sldMk cId="827045314" sldId="1826"/>
            <ac:spMk id="102" creationId="{B4B1A8D8-AEFD-A5D2-1C2B-920E1895AC49}"/>
          </ac:spMkLst>
        </pc:spChg>
        <pc:spChg chg="add del mod">
          <ac:chgData name="Andrea Mazzini (Nokia)" userId="f1211406-0d6c-4714-b16e-a1a1af34d4da" providerId="ADAL" clId="{C1751DE8-47A7-41B2-AE01-ADA73D417315}" dt="2024-02-23T13:14:19.976" v="3199" actId="478"/>
          <ac:spMkLst>
            <pc:docMk/>
            <pc:sldMk cId="827045314" sldId="1826"/>
            <ac:spMk id="103" creationId="{5FE7D38E-B009-D06B-5433-1E846B18B3D4}"/>
          </ac:spMkLst>
        </pc:spChg>
        <pc:spChg chg="add del mod">
          <ac:chgData name="Andrea Mazzini (Nokia)" userId="f1211406-0d6c-4714-b16e-a1a1af34d4da" providerId="ADAL" clId="{C1751DE8-47A7-41B2-AE01-ADA73D417315}" dt="2024-02-23T13:14:21.984" v="3200" actId="478"/>
          <ac:spMkLst>
            <pc:docMk/>
            <pc:sldMk cId="827045314" sldId="1826"/>
            <ac:spMk id="104" creationId="{791F16BD-3B04-B77A-CFEC-495633EFA144}"/>
          </ac:spMkLst>
        </pc:spChg>
        <pc:spChg chg="add mod">
          <ac:chgData name="Andrea Mazzini (Nokia)" userId="f1211406-0d6c-4714-b16e-a1a1af34d4da" providerId="ADAL" clId="{C1751DE8-47A7-41B2-AE01-ADA73D417315}" dt="2024-02-23T13:15:09.791" v="3226" actId="1036"/>
          <ac:spMkLst>
            <pc:docMk/>
            <pc:sldMk cId="827045314" sldId="1826"/>
            <ac:spMk id="105" creationId="{3300F1E3-2201-2E10-13DF-7D13ADA64AD1}"/>
          </ac:spMkLst>
        </pc:spChg>
        <pc:spChg chg="add mod">
          <ac:chgData name="Andrea Mazzini (Nokia)" userId="f1211406-0d6c-4714-b16e-a1a1af34d4da" providerId="ADAL" clId="{C1751DE8-47A7-41B2-AE01-ADA73D417315}" dt="2024-02-23T13:15:09.791" v="3226" actId="1036"/>
          <ac:spMkLst>
            <pc:docMk/>
            <pc:sldMk cId="827045314" sldId="1826"/>
            <ac:spMk id="106" creationId="{C5125E3A-52BB-AE17-BAC3-4311D241CA01}"/>
          </ac:spMkLst>
        </pc:spChg>
        <pc:spChg chg="add mod">
          <ac:chgData name="Andrea Mazzini (Nokia)" userId="f1211406-0d6c-4714-b16e-a1a1af34d4da" providerId="ADAL" clId="{C1751DE8-47A7-41B2-AE01-ADA73D417315}" dt="2024-02-23T13:15:09.791" v="3226" actId="1036"/>
          <ac:spMkLst>
            <pc:docMk/>
            <pc:sldMk cId="827045314" sldId="1826"/>
            <ac:spMk id="109" creationId="{51D7D763-8EF9-613C-C70B-1BB7BCC1275A}"/>
          </ac:spMkLst>
        </pc:spChg>
        <pc:spChg chg="add del mod">
          <ac:chgData name="Andrea Mazzini (Nokia)" userId="f1211406-0d6c-4714-b16e-a1a1af34d4da" providerId="ADAL" clId="{C1751DE8-47A7-41B2-AE01-ADA73D417315}" dt="2024-02-23T13:14:18.569" v="3198" actId="478"/>
          <ac:spMkLst>
            <pc:docMk/>
            <pc:sldMk cId="827045314" sldId="1826"/>
            <ac:spMk id="110" creationId="{98B4788D-2296-323E-7D97-26F82F99B471}"/>
          </ac:spMkLst>
        </pc:spChg>
        <pc:spChg chg="add del mod">
          <ac:chgData name="Andrea Mazzini (Nokia)" userId="f1211406-0d6c-4714-b16e-a1a1af34d4da" providerId="ADAL" clId="{C1751DE8-47A7-41B2-AE01-ADA73D417315}" dt="2024-02-23T13:14:21.984" v="3200" actId="478"/>
          <ac:spMkLst>
            <pc:docMk/>
            <pc:sldMk cId="827045314" sldId="1826"/>
            <ac:spMk id="113" creationId="{9F1E3B20-AA9C-9AA9-753E-6CC6116689AE}"/>
          </ac:spMkLst>
        </pc:spChg>
        <pc:spChg chg="add del mod">
          <ac:chgData name="Andrea Mazzini (Nokia)" userId="f1211406-0d6c-4714-b16e-a1a1af34d4da" providerId="ADAL" clId="{C1751DE8-47A7-41B2-AE01-ADA73D417315}" dt="2024-02-23T13:14:21.984" v="3200" actId="478"/>
          <ac:spMkLst>
            <pc:docMk/>
            <pc:sldMk cId="827045314" sldId="1826"/>
            <ac:spMk id="114" creationId="{CE0B1622-A3DB-DE33-27B5-201DEABBB086}"/>
          </ac:spMkLst>
        </pc:spChg>
        <pc:spChg chg="add del mod">
          <ac:chgData name="Andrea Mazzini (Nokia)" userId="f1211406-0d6c-4714-b16e-a1a1af34d4da" providerId="ADAL" clId="{C1751DE8-47A7-41B2-AE01-ADA73D417315}" dt="2024-02-23T13:14:21.984" v="3200" actId="478"/>
          <ac:spMkLst>
            <pc:docMk/>
            <pc:sldMk cId="827045314" sldId="1826"/>
            <ac:spMk id="115" creationId="{61E8C06B-A7A2-5DC9-5AF4-4731C9B2B815}"/>
          </ac:spMkLst>
        </pc:spChg>
        <pc:spChg chg="mod">
          <ac:chgData name="Andrea Mazzini (Nokia)" userId="f1211406-0d6c-4714-b16e-a1a1af34d4da" providerId="ADAL" clId="{C1751DE8-47A7-41B2-AE01-ADA73D417315}" dt="2024-02-23T13:14:09.132" v="3197"/>
          <ac:spMkLst>
            <pc:docMk/>
            <pc:sldMk cId="827045314" sldId="1826"/>
            <ac:spMk id="118" creationId="{ED82145B-4742-016B-F887-9D41DE8C248F}"/>
          </ac:spMkLst>
        </pc:spChg>
        <pc:spChg chg="mod">
          <ac:chgData name="Andrea Mazzini (Nokia)" userId="f1211406-0d6c-4714-b16e-a1a1af34d4da" providerId="ADAL" clId="{C1751DE8-47A7-41B2-AE01-ADA73D417315}" dt="2024-02-23T13:14:09.132" v="3197"/>
          <ac:spMkLst>
            <pc:docMk/>
            <pc:sldMk cId="827045314" sldId="1826"/>
            <ac:spMk id="120" creationId="{2D24579B-7A41-CECF-B054-D0410695B43A}"/>
          </ac:spMkLst>
        </pc:spChg>
        <pc:spChg chg="add mod">
          <ac:chgData name="Andrea Mazzini (Nokia)" userId="f1211406-0d6c-4714-b16e-a1a1af34d4da" providerId="ADAL" clId="{C1751DE8-47A7-41B2-AE01-ADA73D417315}" dt="2024-02-23T13:14:09.132" v="3197"/>
          <ac:spMkLst>
            <pc:docMk/>
            <pc:sldMk cId="827045314" sldId="1826"/>
            <ac:spMk id="125" creationId="{164FA4ED-466C-7697-82FB-C7E2C9C807C8}"/>
          </ac:spMkLst>
        </pc:spChg>
        <pc:spChg chg="add mod">
          <ac:chgData name="Andrea Mazzini (Nokia)" userId="f1211406-0d6c-4714-b16e-a1a1af34d4da" providerId="ADAL" clId="{C1751DE8-47A7-41B2-AE01-ADA73D417315}" dt="2024-02-23T13:14:09.132" v="3197"/>
          <ac:spMkLst>
            <pc:docMk/>
            <pc:sldMk cId="827045314" sldId="1826"/>
            <ac:spMk id="126" creationId="{958DDB6D-E962-F499-902D-2FE0B0C599B1}"/>
          </ac:spMkLst>
        </pc:spChg>
        <pc:spChg chg="add mod">
          <ac:chgData name="Andrea Mazzini (Nokia)" userId="f1211406-0d6c-4714-b16e-a1a1af34d4da" providerId="ADAL" clId="{C1751DE8-47A7-41B2-AE01-ADA73D417315}" dt="2024-02-23T13:14:09.132" v="3197"/>
          <ac:spMkLst>
            <pc:docMk/>
            <pc:sldMk cId="827045314" sldId="1826"/>
            <ac:spMk id="132" creationId="{6F22FCA6-EF0F-FB1C-A556-230D08C38146}"/>
          </ac:spMkLst>
        </pc:spChg>
        <pc:spChg chg="add mod">
          <ac:chgData name="Andrea Mazzini (Nokia)" userId="f1211406-0d6c-4714-b16e-a1a1af34d4da" providerId="ADAL" clId="{C1751DE8-47A7-41B2-AE01-ADA73D417315}" dt="2024-02-23T13:14:09.132" v="3197"/>
          <ac:spMkLst>
            <pc:docMk/>
            <pc:sldMk cId="827045314" sldId="1826"/>
            <ac:spMk id="133" creationId="{D2C95A1E-AD41-3811-2E9C-9376041AA65F}"/>
          </ac:spMkLst>
        </pc:spChg>
        <pc:spChg chg="add mod">
          <ac:chgData name="Andrea Mazzini (Nokia)" userId="f1211406-0d6c-4714-b16e-a1a1af34d4da" providerId="ADAL" clId="{C1751DE8-47A7-41B2-AE01-ADA73D417315}" dt="2024-02-23T13:14:09.132" v="3197"/>
          <ac:spMkLst>
            <pc:docMk/>
            <pc:sldMk cId="827045314" sldId="1826"/>
            <ac:spMk id="134" creationId="{03012D70-BA11-F286-02AD-0AF31E323271}"/>
          </ac:spMkLst>
        </pc:spChg>
        <pc:spChg chg="add mod">
          <ac:chgData name="Andrea Mazzini (Nokia)" userId="f1211406-0d6c-4714-b16e-a1a1af34d4da" providerId="ADAL" clId="{C1751DE8-47A7-41B2-AE01-ADA73D417315}" dt="2024-02-23T13:14:09.132" v="3197"/>
          <ac:spMkLst>
            <pc:docMk/>
            <pc:sldMk cId="827045314" sldId="1826"/>
            <ac:spMk id="135" creationId="{0F2557A2-CED1-C83F-6115-ACC003F94156}"/>
          </ac:spMkLst>
        </pc:spChg>
        <pc:spChg chg="add mod">
          <ac:chgData name="Andrea Mazzini (Nokia)" userId="f1211406-0d6c-4714-b16e-a1a1af34d4da" providerId="ADAL" clId="{C1751DE8-47A7-41B2-AE01-ADA73D417315}" dt="2024-02-23T13:14:09.132" v="3197"/>
          <ac:spMkLst>
            <pc:docMk/>
            <pc:sldMk cId="827045314" sldId="1826"/>
            <ac:spMk id="137" creationId="{C59488F6-D11A-1B86-4ED1-B019F045E6D1}"/>
          </ac:spMkLst>
        </pc:spChg>
        <pc:spChg chg="add mod">
          <ac:chgData name="Andrea Mazzini (Nokia)" userId="f1211406-0d6c-4714-b16e-a1a1af34d4da" providerId="ADAL" clId="{C1751DE8-47A7-41B2-AE01-ADA73D417315}" dt="2024-02-23T13:14:09.132" v="3197"/>
          <ac:spMkLst>
            <pc:docMk/>
            <pc:sldMk cId="827045314" sldId="1826"/>
            <ac:spMk id="143" creationId="{38D207E4-E8C5-712C-6547-E381FE9C7834}"/>
          </ac:spMkLst>
        </pc:spChg>
        <pc:spChg chg="add mod">
          <ac:chgData name="Andrea Mazzini (Nokia)" userId="f1211406-0d6c-4714-b16e-a1a1af34d4da" providerId="ADAL" clId="{C1751DE8-47A7-41B2-AE01-ADA73D417315}" dt="2024-02-23T13:14:09.132" v="3197"/>
          <ac:spMkLst>
            <pc:docMk/>
            <pc:sldMk cId="827045314" sldId="1826"/>
            <ac:spMk id="144" creationId="{9D140C91-F45F-B034-2FBC-F16E00C9FF13}"/>
          </ac:spMkLst>
        </pc:spChg>
        <pc:spChg chg="add mod">
          <ac:chgData name="Andrea Mazzini (Nokia)" userId="f1211406-0d6c-4714-b16e-a1a1af34d4da" providerId="ADAL" clId="{C1751DE8-47A7-41B2-AE01-ADA73D417315}" dt="2024-02-23T13:14:09.132" v="3197"/>
          <ac:spMkLst>
            <pc:docMk/>
            <pc:sldMk cId="827045314" sldId="1826"/>
            <ac:spMk id="145" creationId="{36B1C5FD-6E32-CA48-4FB2-449FEC2C8843}"/>
          </ac:spMkLst>
        </pc:spChg>
        <pc:spChg chg="add mod">
          <ac:chgData name="Andrea Mazzini (Nokia)" userId="f1211406-0d6c-4714-b16e-a1a1af34d4da" providerId="ADAL" clId="{C1751DE8-47A7-41B2-AE01-ADA73D417315}" dt="2024-02-23T13:14:09.132" v="3197"/>
          <ac:spMkLst>
            <pc:docMk/>
            <pc:sldMk cId="827045314" sldId="1826"/>
            <ac:spMk id="146" creationId="{FBB861E6-AA5B-FBDF-3797-5423967F2D12}"/>
          </ac:spMkLst>
        </pc:spChg>
        <pc:spChg chg="add mod">
          <ac:chgData name="Andrea Mazzini (Nokia)" userId="f1211406-0d6c-4714-b16e-a1a1af34d4da" providerId="ADAL" clId="{C1751DE8-47A7-41B2-AE01-ADA73D417315}" dt="2024-02-23T13:14:09.132" v="3197"/>
          <ac:spMkLst>
            <pc:docMk/>
            <pc:sldMk cId="827045314" sldId="1826"/>
            <ac:spMk id="148" creationId="{99C36456-1EFA-340E-2885-F72CA8EC8D84}"/>
          </ac:spMkLst>
        </pc:spChg>
        <pc:spChg chg="add mod">
          <ac:chgData name="Andrea Mazzini (Nokia)" userId="f1211406-0d6c-4714-b16e-a1a1af34d4da" providerId="ADAL" clId="{C1751DE8-47A7-41B2-AE01-ADA73D417315}" dt="2024-02-23T13:14:09.132" v="3197"/>
          <ac:spMkLst>
            <pc:docMk/>
            <pc:sldMk cId="827045314" sldId="1826"/>
            <ac:spMk id="154" creationId="{38E05669-E7E5-AC16-5777-5AA2AB2AED7D}"/>
          </ac:spMkLst>
        </pc:spChg>
        <pc:spChg chg="add mod">
          <ac:chgData name="Andrea Mazzini (Nokia)" userId="f1211406-0d6c-4714-b16e-a1a1af34d4da" providerId="ADAL" clId="{C1751DE8-47A7-41B2-AE01-ADA73D417315}" dt="2024-02-23T13:14:09.132" v="3197"/>
          <ac:spMkLst>
            <pc:docMk/>
            <pc:sldMk cId="827045314" sldId="1826"/>
            <ac:spMk id="155" creationId="{CC32B8A9-165C-4A7D-40A4-AD7E7A28574A}"/>
          </ac:spMkLst>
        </pc:spChg>
        <pc:spChg chg="add mod">
          <ac:chgData name="Andrea Mazzini (Nokia)" userId="f1211406-0d6c-4714-b16e-a1a1af34d4da" providerId="ADAL" clId="{C1751DE8-47A7-41B2-AE01-ADA73D417315}" dt="2024-02-23T13:14:09.132" v="3197"/>
          <ac:spMkLst>
            <pc:docMk/>
            <pc:sldMk cId="827045314" sldId="1826"/>
            <ac:spMk id="156" creationId="{C55C787F-DEF6-7D03-CE96-7EBF362EE602}"/>
          </ac:spMkLst>
        </pc:spChg>
        <pc:spChg chg="add mod">
          <ac:chgData name="Andrea Mazzini (Nokia)" userId="f1211406-0d6c-4714-b16e-a1a1af34d4da" providerId="ADAL" clId="{C1751DE8-47A7-41B2-AE01-ADA73D417315}" dt="2024-02-23T13:14:09.132" v="3197"/>
          <ac:spMkLst>
            <pc:docMk/>
            <pc:sldMk cId="827045314" sldId="1826"/>
            <ac:spMk id="157" creationId="{2ECE29C5-A7F0-7907-B9D6-34474A6C5695}"/>
          </ac:spMkLst>
        </pc:spChg>
        <pc:spChg chg="add mod">
          <ac:chgData name="Andrea Mazzini (Nokia)" userId="f1211406-0d6c-4714-b16e-a1a1af34d4da" providerId="ADAL" clId="{C1751DE8-47A7-41B2-AE01-ADA73D417315}" dt="2024-02-23T13:14:09.132" v="3197"/>
          <ac:spMkLst>
            <pc:docMk/>
            <pc:sldMk cId="827045314" sldId="1826"/>
            <ac:spMk id="159" creationId="{C5DDEF10-B654-A6C5-C28F-F14798FC44BE}"/>
          </ac:spMkLst>
        </pc:spChg>
        <pc:spChg chg="add mod">
          <ac:chgData name="Andrea Mazzini (Nokia)" userId="f1211406-0d6c-4714-b16e-a1a1af34d4da" providerId="ADAL" clId="{C1751DE8-47A7-41B2-AE01-ADA73D417315}" dt="2024-02-23T13:14:09.132" v="3197"/>
          <ac:spMkLst>
            <pc:docMk/>
            <pc:sldMk cId="827045314" sldId="1826"/>
            <ac:spMk id="160" creationId="{8607A051-485E-FDF9-4CAA-F6D5794A316C}"/>
          </ac:spMkLst>
        </pc:spChg>
        <pc:spChg chg="add mod">
          <ac:chgData name="Andrea Mazzini (Nokia)" userId="f1211406-0d6c-4714-b16e-a1a1af34d4da" providerId="ADAL" clId="{C1751DE8-47A7-41B2-AE01-ADA73D417315}" dt="2024-02-23T13:14:09.132" v="3197"/>
          <ac:spMkLst>
            <pc:docMk/>
            <pc:sldMk cId="827045314" sldId="1826"/>
            <ac:spMk id="162" creationId="{86DD7179-48FD-1FA8-F405-592EAEF8A7B7}"/>
          </ac:spMkLst>
        </pc:spChg>
        <pc:spChg chg="add mod">
          <ac:chgData name="Andrea Mazzini (Nokia)" userId="f1211406-0d6c-4714-b16e-a1a1af34d4da" providerId="ADAL" clId="{C1751DE8-47A7-41B2-AE01-ADA73D417315}" dt="2024-02-23T13:14:09.132" v="3197"/>
          <ac:spMkLst>
            <pc:docMk/>
            <pc:sldMk cId="827045314" sldId="1826"/>
            <ac:spMk id="163" creationId="{6C4B33F7-A364-C293-C8A3-7C6E25C7C324}"/>
          </ac:spMkLst>
        </pc:spChg>
        <pc:spChg chg="add mod">
          <ac:chgData name="Andrea Mazzini (Nokia)" userId="f1211406-0d6c-4714-b16e-a1a1af34d4da" providerId="ADAL" clId="{C1751DE8-47A7-41B2-AE01-ADA73D417315}" dt="2024-02-23T13:14:09.132" v="3197"/>
          <ac:spMkLst>
            <pc:docMk/>
            <pc:sldMk cId="827045314" sldId="1826"/>
            <ac:spMk id="169" creationId="{1152AA46-5F7F-E781-A04F-46B266CE6D8E}"/>
          </ac:spMkLst>
        </pc:spChg>
        <pc:spChg chg="add mod">
          <ac:chgData name="Andrea Mazzini (Nokia)" userId="f1211406-0d6c-4714-b16e-a1a1af34d4da" providerId="ADAL" clId="{C1751DE8-47A7-41B2-AE01-ADA73D417315}" dt="2024-02-23T13:14:09.132" v="3197"/>
          <ac:spMkLst>
            <pc:docMk/>
            <pc:sldMk cId="827045314" sldId="1826"/>
            <ac:spMk id="170" creationId="{50B4F672-F53C-29E7-71A0-2C8ABDED781F}"/>
          </ac:spMkLst>
        </pc:spChg>
        <pc:spChg chg="add mod">
          <ac:chgData name="Andrea Mazzini (Nokia)" userId="f1211406-0d6c-4714-b16e-a1a1af34d4da" providerId="ADAL" clId="{C1751DE8-47A7-41B2-AE01-ADA73D417315}" dt="2024-02-23T13:14:09.132" v="3197"/>
          <ac:spMkLst>
            <pc:docMk/>
            <pc:sldMk cId="827045314" sldId="1826"/>
            <ac:spMk id="171" creationId="{CBF760B2-7525-7C50-50B0-A4567A4B1B8B}"/>
          </ac:spMkLst>
        </pc:spChg>
        <pc:spChg chg="add mod">
          <ac:chgData name="Andrea Mazzini (Nokia)" userId="f1211406-0d6c-4714-b16e-a1a1af34d4da" providerId="ADAL" clId="{C1751DE8-47A7-41B2-AE01-ADA73D417315}" dt="2024-02-23T13:14:09.132" v="3197"/>
          <ac:spMkLst>
            <pc:docMk/>
            <pc:sldMk cId="827045314" sldId="1826"/>
            <ac:spMk id="172" creationId="{44DBDFB3-31ED-8957-EF3D-84EC0EE69A3C}"/>
          </ac:spMkLst>
        </pc:spChg>
        <pc:spChg chg="add mod">
          <ac:chgData name="Andrea Mazzini (Nokia)" userId="f1211406-0d6c-4714-b16e-a1a1af34d4da" providerId="ADAL" clId="{C1751DE8-47A7-41B2-AE01-ADA73D417315}" dt="2024-02-23T13:14:09.132" v="3197"/>
          <ac:spMkLst>
            <pc:docMk/>
            <pc:sldMk cId="827045314" sldId="1826"/>
            <ac:spMk id="174" creationId="{FDD9E052-7049-6726-A6EB-3C2FF66EE00F}"/>
          </ac:spMkLst>
        </pc:spChg>
        <pc:spChg chg="add mod">
          <ac:chgData name="Andrea Mazzini (Nokia)" userId="f1211406-0d6c-4714-b16e-a1a1af34d4da" providerId="ADAL" clId="{C1751DE8-47A7-41B2-AE01-ADA73D417315}" dt="2024-02-23T13:14:09.132" v="3197"/>
          <ac:spMkLst>
            <pc:docMk/>
            <pc:sldMk cId="827045314" sldId="1826"/>
            <ac:spMk id="176" creationId="{4DE49D0E-AA66-2F63-3EFD-C9E0CD9BE8AA}"/>
          </ac:spMkLst>
        </pc:spChg>
        <pc:spChg chg="add mod">
          <ac:chgData name="Andrea Mazzini (Nokia)" userId="f1211406-0d6c-4714-b16e-a1a1af34d4da" providerId="ADAL" clId="{C1751DE8-47A7-41B2-AE01-ADA73D417315}" dt="2024-02-23T13:14:09.132" v="3197"/>
          <ac:spMkLst>
            <pc:docMk/>
            <pc:sldMk cId="827045314" sldId="1826"/>
            <ac:spMk id="178" creationId="{482E3121-65E4-2B90-405B-AE269A76F59E}"/>
          </ac:spMkLst>
        </pc:spChg>
        <pc:spChg chg="add mod">
          <ac:chgData name="Andrea Mazzini (Nokia)" userId="f1211406-0d6c-4714-b16e-a1a1af34d4da" providerId="ADAL" clId="{C1751DE8-47A7-41B2-AE01-ADA73D417315}" dt="2024-02-23T13:14:09.132" v="3197"/>
          <ac:spMkLst>
            <pc:docMk/>
            <pc:sldMk cId="827045314" sldId="1826"/>
            <ac:spMk id="181" creationId="{2F88EEE3-0655-78A7-21DD-AA7187D9C4C9}"/>
          </ac:spMkLst>
        </pc:spChg>
        <pc:spChg chg="add mod">
          <ac:chgData name="Andrea Mazzini (Nokia)" userId="f1211406-0d6c-4714-b16e-a1a1af34d4da" providerId="ADAL" clId="{C1751DE8-47A7-41B2-AE01-ADA73D417315}" dt="2024-02-23T13:14:09.132" v="3197"/>
          <ac:spMkLst>
            <pc:docMk/>
            <pc:sldMk cId="827045314" sldId="1826"/>
            <ac:spMk id="182" creationId="{8C089DEF-5590-89C9-94DF-3E27A338A440}"/>
          </ac:spMkLst>
        </pc:spChg>
        <pc:spChg chg="add mod">
          <ac:chgData name="Andrea Mazzini (Nokia)" userId="f1211406-0d6c-4714-b16e-a1a1af34d4da" providerId="ADAL" clId="{C1751DE8-47A7-41B2-AE01-ADA73D417315}" dt="2024-02-23T13:14:09.132" v="3197"/>
          <ac:spMkLst>
            <pc:docMk/>
            <pc:sldMk cId="827045314" sldId="1826"/>
            <ac:spMk id="183" creationId="{C43C2DB5-E77D-2AE6-1BDB-2A0553BFF5EE}"/>
          </ac:spMkLst>
        </pc:spChg>
        <pc:spChg chg="add mod">
          <ac:chgData name="Andrea Mazzini (Nokia)" userId="f1211406-0d6c-4714-b16e-a1a1af34d4da" providerId="ADAL" clId="{C1751DE8-47A7-41B2-AE01-ADA73D417315}" dt="2024-02-23T13:14:09.132" v="3197"/>
          <ac:spMkLst>
            <pc:docMk/>
            <pc:sldMk cId="827045314" sldId="1826"/>
            <ac:spMk id="184" creationId="{458AB0EB-1A1B-ADEF-1DE7-D1F82F2F980D}"/>
          </ac:spMkLst>
        </pc:spChg>
        <pc:spChg chg="add mod">
          <ac:chgData name="Andrea Mazzini (Nokia)" userId="f1211406-0d6c-4714-b16e-a1a1af34d4da" providerId="ADAL" clId="{C1751DE8-47A7-41B2-AE01-ADA73D417315}" dt="2024-02-23T13:14:09.132" v="3197"/>
          <ac:spMkLst>
            <pc:docMk/>
            <pc:sldMk cId="827045314" sldId="1826"/>
            <ac:spMk id="186" creationId="{1B6079E6-286B-B390-2150-6CDE8A786D49}"/>
          </ac:spMkLst>
        </pc:spChg>
        <pc:spChg chg="add mod">
          <ac:chgData name="Andrea Mazzini (Nokia)" userId="f1211406-0d6c-4714-b16e-a1a1af34d4da" providerId="ADAL" clId="{C1751DE8-47A7-41B2-AE01-ADA73D417315}" dt="2024-02-23T13:14:09.132" v="3197"/>
          <ac:spMkLst>
            <pc:docMk/>
            <pc:sldMk cId="827045314" sldId="1826"/>
            <ac:spMk id="187" creationId="{ABCB9DF2-0EB6-162E-7D27-6D6859C4A308}"/>
          </ac:spMkLst>
        </pc:spChg>
        <pc:spChg chg="add mod">
          <ac:chgData name="Andrea Mazzini (Nokia)" userId="f1211406-0d6c-4714-b16e-a1a1af34d4da" providerId="ADAL" clId="{C1751DE8-47A7-41B2-AE01-ADA73D417315}" dt="2024-02-23T13:14:09.132" v="3197"/>
          <ac:spMkLst>
            <pc:docMk/>
            <pc:sldMk cId="827045314" sldId="1826"/>
            <ac:spMk id="193" creationId="{39374E86-7DF6-D628-34AE-6C525BCA9ACF}"/>
          </ac:spMkLst>
        </pc:spChg>
        <pc:spChg chg="add mod">
          <ac:chgData name="Andrea Mazzini (Nokia)" userId="f1211406-0d6c-4714-b16e-a1a1af34d4da" providerId="ADAL" clId="{C1751DE8-47A7-41B2-AE01-ADA73D417315}" dt="2024-02-23T13:14:09.132" v="3197"/>
          <ac:spMkLst>
            <pc:docMk/>
            <pc:sldMk cId="827045314" sldId="1826"/>
            <ac:spMk id="194" creationId="{030DA509-7E28-3854-144C-EAD00FDE88AA}"/>
          </ac:spMkLst>
        </pc:spChg>
        <pc:spChg chg="add mod">
          <ac:chgData name="Andrea Mazzini (Nokia)" userId="f1211406-0d6c-4714-b16e-a1a1af34d4da" providerId="ADAL" clId="{C1751DE8-47A7-41B2-AE01-ADA73D417315}" dt="2024-02-23T13:14:09.132" v="3197"/>
          <ac:spMkLst>
            <pc:docMk/>
            <pc:sldMk cId="827045314" sldId="1826"/>
            <ac:spMk id="195" creationId="{C68346CA-05E4-D673-8028-B79C2C0E5641}"/>
          </ac:spMkLst>
        </pc:spChg>
        <pc:spChg chg="add mod">
          <ac:chgData name="Andrea Mazzini (Nokia)" userId="f1211406-0d6c-4714-b16e-a1a1af34d4da" providerId="ADAL" clId="{C1751DE8-47A7-41B2-AE01-ADA73D417315}" dt="2024-02-23T13:14:09.132" v="3197"/>
          <ac:spMkLst>
            <pc:docMk/>
            <pc:sldMk cId="827045314" sldId="1826"/>
            <ac:spMk id="196" creationId="{3296C8B1-30EF-110A-B360-7222AF8EFBDA}"/>
          </ac:spMkLst>
        </pc:spChg>
        <pc:spChg chg="add mod">
          <ac:chgData name="Andrea Mazzini (Nokia)" userId="f1211406-0d6c-4714-b16e-a1a1af34d4da" providerId="ADAL" clId="{C1751DE8-47A7-41B2-AE01-ADA73D417315}" dt="2024-02-23T13:14:09.132" v="3197"/>
          <ac:spMkLst>
            <pc:docMk/>
            <pc:sldMk cId="827045314" sldId="1826"/>
            <ac:spMk id="198" creationId="{43AAA3D3-34D2-89E4-B99B-8A1DD40BB76C}"/>
          </ac:spMkLst>
        </pc:spChg>
        <pc:spChg chg="add mod">
          <ac:chgData name="Andrea Mazzini (Nokia)" userId="f1211406-0d6c-4714-b16e-a1a1af34d4da" providerId="ADAL" clId="{C1751DE8-47A7-41B2-AE01-ADA73D417315}" dt="2024-02-23T13:14:09.132" v="3197"/>
          <ac:spMkLst>
            <pc:docMk/>
            <pc:sldMk cId="827045314" sldId="1826"/>
            <ac:spMk id="204" creationId="{0D09B8DF-EE56-0E9B-5550-FCF8863DC59E}"/>
          </ac:spMkLst>
        </pc:spChg>
        <pc:spChg chg="add mod">
          <ac:chgData name="Andrea Mazzini (Nokia)" userId="f1211406-0d6c-4714-b16e-a1a1af34d4da" providerId="ADAL" clId="{C1751DE8-47A7-41B2-AE01-ADA73D417315}" dt="2024-02-23T13:14:09.132" v="3197"/>
          <ac:spMkLst>
            <pc:docMk/>
            <pc:sldMk cId="827045314" sldId="1826"/>
            <ac:spMk id="206" creationId="{4853DBF2-EB9D-4B43-8258-95DE5E7B3591}"/>
          </ac:spMkLst>
        </pc:spChg>
        <pc:spChg chg="add mod">
          <ac:chgData name="Andrea Mazzini (Nokia)" userId="f1211406-0d6c-4714-b16e-a1a1af34d4da" providerId="ADAL" clId="{C1751DE8-47A7-41B2-AE01-ADA73D417315}" dt="2024-02-23T13:14:09.132" v="3197"/>
          <ac:spMkLst>
            <pc:docMk/>
            <pc:sldMk cId="827045314" sldId="1826"/>
            <ac:spMk id="207" creationId="{E6F4779C-F160-C616-1BB8-9257635964A8}"/>
          </ac:spMkLst>
        </pc:spChg>
        <pc:spChg chg="add mod">
          <ac:chgData name="Andrea Mazzini (Nokia)" userId="f1211406-0d6c-4714-b16e-a1a1af34d4da" providerId="ADAL" clId="{C1751DE8-47A7-41B2-AE01-ADA73D417315}" dt="2024-02-23T13:14:09.132" v="3197"/>
          <ac:spMkLst>
            <pc:docMk/>
            <pc:sldMk cId="827045314" sldId="1826"/>
            <ac:spMk id="208" creationId="{A9B4F93E-69B3-77E5-61DB-5058E3FB999F}"/>
          </ac:spMkLst>
        </pc:spChg>
        <pc:spChg chg="add mod">
          <ac:chgData name="Andrea Mazzini (Nokia)" userId="f1211406-0d6c-4714-b16e-a1a1af34d4da" providerId="ADAL" clId="{C1751DE8-47A7-41B2-AE01-ADA73D417315}" dt="2024-02-23T13:14:09.132" v="3197"/>
          <ac:spMkLst>
            <pc:docMk/>
            <pc:sldMk cId="827045314" sldId="1826"/>
            <ac:spMk id="210" creationId="{C3E937AB-DDEA-EAE4-897E-E469EB1EAB24}"/>
          </ac:spMkLst>
        </pc:spChg>
        <pc:spChg chg="add mod">
          <ac:chgData name="Andrea Mazzini (Nokia)" userId="f1211406-0d6c-4714-b16e-a1a1af34d4da" providerId="ADAL" clId="{C1751DE8-47A7-41B2-AE01-ADA73D417315}" dt="2024-02-23T13:14:09.132" v="3197"/>
          <ac:spMkLst>
            <pc:docMk/>
            <pc:sldMk cId="827045314" sldId="1826"/>
            <ac:spMk id="212" creationId="{343D7DDE-926E-FF98-68B6-D17FB2E4D76E}"/>
          </ac:spMkLst>
        </pc:spChg>
        <pc:spChg chg="add mod">
          <ac:chgData name="Andrea Mazzini (Nokia)" userId="f1211406-0d6c-4714-b16e-a1a1af34d4da" providerId="ADAL" clId="{C1751DE8-47A7-41B2-AE01-ADA73D417315}" dt="2024-02-23T13:14:09.132" v="3197"/>
          <ac:spMkLst>
            <pc:docMk/>
            <pc:sldMk cId="827045314" sldId="1826"/>
            <ac:spMk id="214" creationId="{38729929-AD06-D5A0-E1CB-77AD657E894F}"/>
          </ac:spMkLst>
        </pc:spChg>
        <pc:spChg chg="add mod">
          <ac:chgData name="Andrea Mazzini (Nokia)" userId="f1211406-0d6c-4714-b16e-a1a1af34d4da" providerId="ADAL" clId="{C1751DE8-47A7-41B2-AE01-ADA73D417315}" dt="2024-02-23T13:14:09.132" v="3197"/>
          <ac:spMkLst>
            <pc:docMk/>
            <pc:sldMk cId="827045314" sldId="1826"/>
            <ac:spMk id="215" creationId="{0849115B-14D2-5938-E4F8-11D58E72410E}"/>
          </ac:spMkLst>
        </pc:spChg>
        <pc:spChg chg="add mod">
          <ac:chgData name="Andrea Mazzini (Nokia)" userId="f1211406-0d6c-4714-b16e-a1a1af34d4da" providerId="ADAL" clId="{C1751DE8-47A7-41B2-AE01-ADA73D417315}" dt="2024-02-23T13:14:09.132" v="3197"/>
          <ac:spMkLst>
            <pc:docMk/>
            <pc:sldMk cId="827045314" sldId="1826"/>
            <ac:spMk id="216" creationId="{BD1490A1-CB9B-5786-37B6-CC06FCF8172B}"/>
          </ac:spMkLst>
        </pc:spChg>
        <pc:spChg chg="add mod">
          <ac:chgData name="Andrea Mazzini (Nokia)" userId="f1211406-0d6c-4714-b16e-a1a1af34d4da" providerId="ADAL" clId="{C1751DE8-47A7-41B2-AE01-ADA73D417315}" dt="2024-02-23T13:14:09.132" v="3197"/>
          <ac:spMkLst>
            <pc:docMk/>
            <pc:sldMk cId="827045314" sldId="1826"/>
            <ac:spMk id="217" creationId="{AB695912-C312-D59F-02FA-C41BCCE17F55}"/>
          </ac:spMkLst>
        </pc:spChg>
        <pc:spChg chg="add mod">
          <ac:chgData name="Andrea Mazzini (Nokia)" userId="f1211406-0d6c-4714-b16e-a1a1af34d4da" providerId="ADAL" clId="{C1751DE8-47A7-41B2-AE01-ADA73D417315}" dt="2024-02-23T13:14:09.132" v="3197"/>
          <ac:spMkLst>
            <pc:docMk/>
            <pc:sldMk cId="827045314" sldId="1826"/>
            <ac:spMk id="218" creationId="{C6476E3C-DB6F-66D5-0636-78039A939B6A}"/>
          </ac:spMkLst>
        </pc:spChg>
        <pc:spChg chg="add mod">
          <ac:chgData name="Andrea Mazzini (Nokia)" userId="f1211406-0d6c-4714-b16e-a1a1af34d4da" providerId="ADAL" clId="{C1751DE8-47A7-41B2-AE01-ADA73D417315}" dt="2024-02-23T13:14:09.132" v="3197"/>
          <ac:spMkLst>
            <pc:docMk/>
            <pc:sldMk cId="827045314" sldId="1826"/>
            <ac:spMk id="219" creationId="{3E475C94-E495-7A21-9590-5EC1E849C25A}"/>
          </ac:spMkLst>
        </pc:spChg>
        <pc:spChg chg="add mod">
          <ac:chgData name="Andrea Mazzini (Nokia)" userId="f1211406-0d6c-4714-b16e-a1a1af34d4da" providerId="ADAL" clId="{C1751DE8-47A7-41B2-AE01-ADA73D417315}" dt="2024-02-23T13:14:09.132" v="3197"/>
          <ac:spMkLst>
            <pc:docMk/>
            <pc:sldMk cId="827045314" sldId="1826"/>
            <ac:spMk id="221" creationId="{8EA39A70-8B0B-56C8-67A3-F8E869817E7A}"/>
          </ac:spMkLst>
        </pc:spChg>
        <pc:spChg chg="add mod">
          <ac:chgData name="Andrea Mazzini (Nokia)" userId="f1211406-0d6c-4714-b16e-a1a1af34d4da" providerId="ADAL" clId="{C1751DE8-47A7-41B2-AE01-ADA73D417315}" dt="2024-02-23T13:14:09.132" v="3197"/>
          <ac:spMkLst>
            <pc:docMk/>
            <pc:sldMk cId="827045314" sldId="1826"/>
            <ac:spMk id="227" creationId="{A6172EBD-7F34-A1C9-6588-6C893C30BF38}"/>
          </ac:spMkLst>
        </pc:spChg>
        <pc:spChg chg="add mod">
          <ac:chgData name="Andrea Mazzini (Nokia)" userId="f1211406-0d6c-4714-b16e-a1a1af34d4da" providerId="ADAL" clId="{C1751DE8-47A7-41B2-AE01-ADA73D417315}" dt="2024-02-23T13:14:09.132" v="3197"/>
          <ac:spMkLst>
            <pc:docMk/>
            <pc:sldMk cId="827045314" sldId="1826"/>
            <ac:spMk id="229" creationId="{45246BEF-1B19-0194-196B-360FA67520ED}"/>
          </ac:spMkLst>
        </pc:spChg>
        <pc:spChg chg="add mod">
          <ac:chgData name="Andrea Mazzini (Nokia)" userId="f1211406-0d6c-4714-b16e-a1a1af34d4da" providerId="ADAL" clId="{C1751DE8-47A7-41B2-AE01-ADA73D417315}" dt="2024-02-23T13:14:09.132" v="3197"/>
          <ac:spMkLst>
            <pc:docMk/>
            <pc:sldMk cId="827045314" sldId="1826"/>
            <ac:spMk id="230" creationId="{118218EB-92F5-A841-BEE0-0808E3E3FE57}"/>
          </ac:spMkLst>
        </pc:spChg>
        <pc:spChg chg="add mod">
          <ac:chgData name="Andrea Mazzini (Nokia)" userId="f1211406-0d6c-4714-b16e-a1a1af34d4da" providerId="ADAL" clId="{C1751DE8-47A7-41B2-AE01-ADA73D417315}" dt="2024-02-23T13:14:09.132" v="3197"/>
          <ac:spMkLst>
            <pc:docMk/>
            <pc:sldMk cId="827045314" sldId="1826"/>
            <ac:spMk id="236" creationId="{A9C67CBD-05E6-D2E9-65CD-B957EC3DF1BF}"/>
          </ac:spMkLst>
        </pc:spChg>
        <pc:spChg chg="add mod">
          <ac:chgData name="Andrea Mazzini (Nokia)" userId="f1211406-0d6c-4714-b16e-a1a1af34d4da" providerId="ADAL" clId="{C1751DE8-47A7-41B2-AE01-ADA73D417315}" dt="2024-02-23T13:14:09.132" v="3197"/>
          <ac:spMkLst>
            <pc:docMk/>
            <pc:sldMk cId="827045314" sldId="1826"/>
            <ac:spMk id="237" creationId="{C6B2187A-4586-EBD2-24EB-02DE634F8D6E}"/>
          </ac:spMkLst>
        </pc:spChg>
        <pc:spChg chg="add mod">
          <ac:chgData name="Andrea Mazzini (Nokia)" userId="f1211406-0d6c-4714-b16e-a1a1af34d4da" providerId="ADAL" clId="{C1751DE8-47A7-41B2-AE01-ADA73D417315}" dt="2024-02-23T13:14:09.132" v="3197"/>
          <ac:spMkLst>
            <pc:docMk/>
            <pc:sldMk cId="827045314" sldId="1826"/>
            <ac:spMk id="238" creationId="{DA13B619-86BE-4394-99D0-1B891D12347E}"/>
          </ac:spMkLst>
        </pc:spChg>
        <pc:spChg chg="add mod">
          <ac:chgData name="Andrea Mazzini (Nokia)" userId="f1211406-0d6c-4714-b16e-a1a1af34d4da" providerId="ADAL" clId="{C1751DE8-47A7-41B2-AE01-ADA73D417315}" dt="2024-02-23T13:14:09.132" v="3197"/>
          <ac:spMkLst>
            <pc:docMk/>
            <pc:sldMk cId="827045314" sldId="1826"/>
            <ac:spMk id="239" creationId="{8B13F0C7-7F5D-6FCC-15E0-32C8923385A0}"/>
          </ac:spMkLst>
        </pc:spChg>
        <pc:spChg chg="add mod">
          <ac:chgData name="Andrea Mazzini (Nokia)" userId="f1211406-0d6c-4714-b16e-a1a1af34d4da" providerId="ADAL" clId="{C1751DE8-47A7-41B2-AE01-ADA73D417315}" dt="2024-02-23T13:14:09.132" v="3197"/>
          <ac:spMkLst>
            <pc:docMk/>
            <pc:sldMk cId="827045314" sldId="1826"/>
            <ac:spMk id="241" creationId="{D65AC67D-8AF0-558E-1CCC-0E642C46CE70}"/>
          </ac:spMkLst>
        </pc:spChg>
        <pc:spChg chg="add mod">
          <ac:chgData name="Andrea Mazzini (Nokia)" userId="f1211406-0d6c-4714-b16e-a1a1af34d4da" providerId="ADAL" clId="{C1751DE8-47A7-41B2-AE01-ADA73D417315}" dt="2024-02-23T13:14:09.132" v="3197"/>
          <ac:spMkLst>
            <pc:docMk/>
            <pc:sldMk cId="827045314" sldId="1826"/>
            <ac:spMk id="247" creationId="{BA7CAC19-A35C-04A6-DECB-512FBBAE4343}"/>
          </ac:spMkLst>
        </pc:spChg>
        <pc:spChg chg="add mod">
          <ac:chgData name="Andrea Mazzini (Nokia)" userId="f1211406-0d6c-4714-b16e-a1a1af34d4da" providerId="ADAL" clId="{C1751DE8-47A7-41B2-AE01-ADA73D417315}" dt="2024-02-23T13:14:09.132" v="3197"/>
          <ac:spMkLst>
            <pc:docMk/>
            <pc:sldMk cId="827045314" sldId="1826"/>
            <ac:spMk id="249" creationId="{84492184-67B1-4604-D1FE-93BF4F0BA91D}"/>
          </ac:spMkLst>
        </pc:spChg>
        <pc:spChg chg="add mod">
          <ac:chgData name="Andrea Mazzini (Nokia)" userId="f1211406-0d6c-4714-b16e-a1a1af34d4da" providerId="ADAL" clId="{C1751DE8-47A7-41B2-AE01-ADA73D417315}" dt="2024-02-23T13:14:09.132" v="3197"/>
          <ac:spMkLst>
            <pc:docMk/>
            <pc:sldMk cId="827045314" sldId="1826"/>
            <ac:spMk id="250" creationId="{C9A80159-EFBB-6870-6970-EBF7FE9C40C4}"/>
          </ac:spMkLst>
        </pc:spChg>
        <pc:spChg chg="add mod">
          <ac:chgData name="Andrea Mazzini (Nokia)" userId="f1211406-0d6c-4714-b16e-a1a1af34d4da" providerId="ADAL" clId="{C1751DE8-47A7-41B2-AE01-ADA73D417315}" dt="2024-02-23T13:14:09.132" v="3197"/>
          <ac:spMkLst>
            <pc:docMk/>
            <pc:sldMk cId="827045314" sldId="1826"/>
            <ac:spMk id="251" creationId="{DE89DCB1-E4FE-8D05-FC1F-738B8B2301EC}"/>
          </ac:spMkLst>
        </pc:spChg>
        <pc:spChg chg="add mod">
          <ac:chgData name="Andrea Mazzini (Nokia)" userId="f1211406-0d6c-4714-b16e-a1a1af34d4da" providerId="ADAL" clId="{C1751DE8-47A7-41B2-AE01-ADA73D417315}" dt="2024-02-23T13:14:09.132" v="3197"/>
          <ac:spMkLst>
            <pc:docMk/>
            <pc:sldMk cId="827045314" sldId="1826"/>
            <ac:spMk id="253" creationId="{658C965A-BEDC-A9DD-B8CC-0ED2F791C241}"/>
          </ac:spMkLst>
        </pc:spChg>
        <pc:spChg chg="add mod">
          <ac:chgData name="Andrea Mazzini (Nokia)" userId="f1211406-0d6c-4714-b16e-a1a1af34d4da" providerId="ADAL" clId="{C1751DE8-47A7-41B2-AE01-ADA73D417315}" dt="2024-02-23T13:14:09.132" v="3197"/>
          <ac:spMkLst>
            <pc:docMk/>
            <pc:sldMk cId="827045314" sldId="1826"/>
            <ac:spMk id="255" creationId="{44DD6FFF-0C20-D652-6F66-EF5B900F7EFC}"/>
          </ac:spMkLst>
        </pc:spChg>
        <pc:spChg chg="add mod">
          <ac:chgData name="Andrea Mazzini (Nokia)" userId="f1211406-0d6c-4714-b16e-a1a1af34d4da" providerId="ADAL" clId="{C1751DE8-47A7-41B2-AE01-ADA73D417315}" dt="2024-02-23T13:14:09.132" v="3197"/>
          <ac:spMkLst>
            <pc:docMk/>
            <pc:sldMk cId="827045314" sldId="1826"/>
            <ac:spMk id="257" creationId="{79029DD0-923E-146C-DB3E-E88EAD98E4D0}"/>
          </ac:spMkLst>
        </pc:spChg>
        <pc:spChg chg="add mod">
          <ac:chgData name="Andrea Mazzini (Nokia)" userId="f1211406-0d6c-4714-b16e-a1a1af34d4da" providerId="ADAL" clId="{C1751DE8-47A7-41B2-AE01-ADA73D417315}" dt="2024-02-23T13:14:09.132" v="3197"/>
          <ac:spMkLst>
            <pc:docMk/>
            <pc:sldMk cId="827045314" sldId="1826"/>
            <ac:spMk id="258" creationId="{906C4E26-6FB5-2296-EEC2-29F89377DF49}"/>
          </ac:spMkLst>
        </pc:spChg>
        <pc:spChg chg="add mod">
          <ac:chgData name="Andrea Mazzini (Nokia)" userId="f1211406-0d6c-4714-b16e-a1a1af34d4da" providerId="ADAL" clId="{C1751DE8-47A7-41B2-AE01-ADA73D417315}" dt="2024-02-23T13:14:09.132" v="3197"/>
          <ac:spMkLst>
            <pc:docMk/>
            <pc:sldMk cId="827045314" sldId="1826"/>
            <ac:spMk id="259" creationId="{DDB7662A-B3B1-7318-91E9-5222B953AF7D}"/>
          </ac:spMkLst>
        </pc:spChg>
        <pc:spChg chg="add mod">
          <ac:chgData name="Andrea Mazzini (Nokia)" userId="f1211406-0d6c-4714-b16e-a1a1af34d4da" providerId="ADAL" clId="{C1751DE8-47A7-41B2-AE01-ADA73D417315}" dt="2024-02-23T13:14:09.132" v="3197"/>
          <ac:spMkLst>
            <pc:docMk/>
            <pc:sldMk cId="827045314" sldId="1826"/>
            <ac:spMk id="260" creationId="{D62C8356-957A-19CF-5004-3EC19FD5D921}"/>
          </ac:spMkLst>
        </pc:spChg>
        <pc:spChg chg="add mod">
          <ac:chgData name="Andrea Mazzini (Nokia)" userId="f1211406-0d6c-4714-b16e-a1a1af34d4da" providerId="ADAL" clId="{C1751DE8-47A7-41B2-AE01-ADA73D417315}" dt="2024-02-23T13:14:09.132" v="3197"/>
          <ac:spMkLst>
            <pc:docMk/>
            <pc:sldMk cId="827045314" sldId="1826"/>
            <ac:spMk id="261" creationId="{962A619A-6531-67E1-A74E-C20234B7600E}"/>
          </ac:spMkLst>
        </pc:spChg>
        <pc:spChg chg="add mod">
          <ac:chgData name="Andrea Mazzini (Nokia)" userId="f1211406-0d6c-4714-b16e-a1a1af34d4da" providerId="ADAL" clId="{C1751DE8-47A7-41B2-AE01-ADA73D417315}" dt="2024-02-23T13:14:09.132" v="3197"/>
          <ac:spMkLst>
            <pc:docMk/>
            <pc:sldMk cId="827045314" sldId="1826"/>
            <ac:spMk id="262" creationId="{477DA91D-8812-E111-145A-F1301A8052B9}"/>
          </ac:spMkLst>
        </pc:spChg>
        <pc:spChg chg="add mod">
          <ac:chgData name="Andrea Mazzini (Nokia)" userId="f1211406-0d6c-4714-b16e-a1a1af34d4da" providerId="ADAL" clId="{C1751DE8-47A7-41B2-AE01-ADA73D417315}" dt="2024-02-23T13:14:09.132" v="3197"/>
          <ac:spMkLst>
            <pc:docMk/>
            <pc:sldMk cId="827045314" sldId="1826"/>
            <ac:spMk id="264" creationId="{371DCB3F-550E-4F0A-F745-0FCC3E76889D}"/>
          </ac:spMkLst>
        </pc:spChg>
        <pc:spChg chg="add mod">
          <ac:chgData name="Andrea Mazzini (Nokia)" userId="f1211406-0d6c-4714-b16e-a1a1af34d4da" providerId="ADAL" clId="{C1751DE8-47A7-41B2-AE01-ADA73D417315}" dt="2024-02-23T13:14:09.132" v="3197"/>
          <ac:spMkLst>
            <pc:docMk/>
            <pc:sldMk cId="827045314" sldId="1826"/>
            <ac:spMk id="270" creationId="{232F1547-EA2D-E5AF-9A0D-084659821DE2}"/>
          </ac:spMkLst>
        </pc:spChg>
        <pc:spChg chg="add mod">
          <ac:chgData name="Andrea Mazzini (Nokia)" userId="f1211406-0d6c-4714-b16e-a1a1af34d4da" providerId="ADAL" clId="{C1751DE8-47A7-41B2-AE01-ADA73D417315}" dt="2024-02-23T13:14:09.132" v="3197"/>
          <ac:spMkLst>
            <pc:docMk/>
            <pc:sldMk cId="827045314" sldId="1826"/>
            <ac:spMk id="272" creationId="{CA56899E-5B82-A076-B9B5-0AEF75127461}"/>
          </ac:spMkLst>
        </pc:spChg>
        <pc:spChg chg="add mod">
          <ac:chgData name="Andrea Mazzini (Nokia)" userId="f1211406-0d6c-4714-b16e-a1a1af34d4da" providerId="ADAL" clId="{C1751DE8-47A7-41B2-AE01-ADA73D417315}" dt="2024-02-23T13:14:09.132" v="3197"/>
          <ac:spMkLst>
            <pc:docMk/>
            <pc:sldMk cId="827045314" sldId="1826"/>
            <ac:spMk id="273" creationId="{A00CEFA6-B7AD-6FA6-2486-BFD511BD20AF}"/>
          </ac:spMkLst>
        </pc:spChg>
        <pc:spChg chg="add mod">
          <ac:chgData name="Andrea Mazzini (Nokia)" userId="f1211406-0d6c-4714-b16e-a1a1af34d4da" providerId="ADAL" clId="{C1751DE8-47A7-41B2-AE01-ADA73D417315}" dt="2024-02-23T13:14:09.132" v="3197"/>
          <ac:spMkLst>
            <pc:docMk/>
            <pc:sldMk cId="827045314" sldId="1826"/>
            <ac:spMk id="274" creationId="{E682387F-9E50-1087-D3A5-100BC664532E}"/>
          </ac:spMkLst>
        </pc:spChg>
        <pc:spChg chg="add mod">
          <ac:chgData name="Andrea Mazzini (Nokia)" userId="f1211406-0d6c-4714-b16e-a1a1af34d4da" providerId="ADAL" clId="{C1751DE8-47A7-41B2-AE01-ADA73D417315}" dt="2024-02-23T13:14:09.132" v="3197"/>
          <ac:spMkLst>
            <pc:docMk/>
            <pc:sldMk cId="827045314" sldId="1826"/>
            <ac:spMk id="277" creationId="{5FE340E1-CB60-66AC-88A3-9231178BA481}"/>
          </ac:spMkLst>
        </pc:spChg>
        <pc:spChg chg="add mod">
          <ac:chgData name="Andrea Mazzini (Nokia)" userId="f1211406-0d6c-4714-b16e-a1a1af34d4da" providerId="ADAL" clId="{C1751DE8-47A7-41B2-AE01-ADA73D417315}" dt="2024-02-23T13:14:09.132" v="3197"/>
          <ac:spMkLst>
            <pc:docMk/>
            <pc:sldMk cId="827045314" sldId="1826"/>
            <ac:spMk id="278" creationId="{B19F8F09-B581-018B-52AF-B2CB9E21BEFC}"/>
          </ac:spMkLst>
        </pc:spChg>
        <pc:spChg chg="add mod">
          <ac:chgData name="Andrea Mazzini (Nokia)" userId="f1211406-0d6c-4714-b16e-a1a1af34d4da" providerId="ADAL" clId="{C1751DE8-47A7-41B2-AE01-ADA73D417315}" dt="2024-02-23T13:14:09.132" v="3197"/>
          <ac:spMkLst>
            <pc:docMk/>
            <pc:sldMk cId="827045314" sldId="1826"/>
            <ac:spMk id="279" creationId="{6943ECB3-BB1A-E47E-3463-33F3C808439C}"/>
          </ac:spMkLst>
        </pc:spChg>
        <pc:spChg chg="mod">
          <ac:chgData name="Andrea Mazzini (Nokia)" userId="f1211406-0d6c-4714-b16e-a1a1af34d4da" providerId="ADAL" clId="{C1751DE8-47A7-41B2-AE01-ADA73D417315}" dt="2024-02-23T13:14:09.132" v="3197"/>
          <ac:spMkLst>
            <pc:docMk/>
            <pc:sldMk cId="827045314" sldId="1826"/>
            <ac:spMk id="281" creationId="{C41EEC86-0772-70A0-2EFA-416CDCEFA1BB}"/>
          </ac:spMkLst>
        </pc:spChg>
        <pc:spChg chg="mod">
          <ac:chgData name="Andrea Mazzini (Nokia)" userId="f1211406-0d6c-4714-b16e-a1a1af34d4da" providerId="ADAL" clId="{C1751DE8-47A7-41B2-AE01-ADA73D417315}" dt="2024-02-23T13:14:09.132" v="3197"/>
          <ac:spMkLst>
            <pc:docMk/>
            <pc:sldMk cId="827045314" sldId="1826"/>
            <ac:spMk id="283" creationId="{4032BA91-FE69-9997-4311-254F6DDD5645}"/>
          </ac:spMkLst>
        </pc:spChg>
        <pc:spChg chg="mod">
          <ac:chgData name="Andrea Mazzini (Nokia)" userId="f1211406-0d6c-4714-b16e-a1a1af34d4da" providerId="ADAL" clId="{C1751DE8-47A7-41B2-AE01-ADA73D417315}" dt="2024-02-23T13:14:09.132" v="3197"/>
          <ac:spMkLst>
            <pc:docMk/>
            <pc:sldMk cId="827045314" sldId="1826"/>
            <ac:spMk id="289" creationId="{54F81E40-D23B-3097-467E-C3B43DEBA4F3}"/>
          </ac:spMkLst>
        </pc:spChg>
        <pc:spChg chg="mod">
          <ac:chgData name="Andrea Mazzini (Nokia)" userId="f1211406-0d6c-4714-b16e-a1a1af34d4da" providerId="ADAL" clId="{C1751DE8-47A7-41B2-AE01-ADA73D417315}" dt="2024-02-23T13:14:09.132" v="3197"/>
          <ac:spMkLst>
            <pc:docMk/>
            <pc:sldMk cId="827045314" sldId="1826"/>
            <ac:spMk id="290" creationId="{58EF9E59-C13F-F0F7-8D54-1C42E4A8746A}"/>
          </ac:spMkLst>
        </pc:spChg>
        <pc:spChg chg="mod">
          <ac:chgData name="Andrea Mazzini (Nokia)" userId="f1211406-0d6c-4714-b16e-a1a1af34d4da" providerId="ADAL" clId="{C1751DE8-47A7-41B2-AE01-ADA73D417315}" dt="2024-02-23T13:14:09.132" v="3197"/>
          <ac:spMkLst>
            <pc:docMk/>
            <pc:sldMk cId="827045314" sldId="1826"/>
            <ac:spMk id="291" creationId="{83234D39-F7A4-3FD0-0650-B37FD5CA718E}"/>
          </ac:spMkLst>
        </pc:spChg>
        <pc:spChg chg="mod">
          <ac:chgData name="Andrea Mazzini (Nokia)" userId="f1211406-0d6c-4714-b16e-a1a1af34d4da" providerId="ADAL" clId="{C1751DE8-47A7-41B2-AE01-ADA73D417315}" dt="2024-02-23T13:14:09.132" v="3197"/>
          <ac:spMkLst>
            <pc:docMk/>
            <pc:sldMk cId="827045314" sldId="1826"/>
            <ac:spMk id="293" creationId="{4A2E1131-91E6-9E37-2337-532B5BCD3F15}"/>
          </ac:spMkLst>
        </pc:spChg>
        <pc:spChg chg="mod">
          <ac:chgData name="Andrea Mazzini (Nokia)" userId="f1211406-0d6c-4714-b16e-a1a1af34d4da" providerId="ADAL" clId="{C1751DE8-47A7-41B2-AE01-ADA73D417315}" dt="2024-02-23T13:14:09.132" v="3197"/>
          <ac:spMkLst>
            <pc:docMk/>
            <pc:sldMk cId="827045314" sldId="1826"/>
            <ac:spMk id="295" creationId="{23A3CD03-7CCB-B627-CFFE-B9DA43DF11FE}"/>
          </ac:spMkLst>
        </pc:spChg>
        <pc:spChg chg="mod">
          <ac:chgData name="Andrea Mazzini (Nokia)" userId="f1211406-0d6c-4714-b16e-a1a1af34d4da" providerId="ADAL" clId="{C1751DE8-47A7-41B2-AE01-ADA73D417315}" dt="2024-02-23T13:14:09.132" v="3197"/>
          <ac:spMkLst>
            <pc:docMk/>
            <pc:sldMk cId="827045314" sldId="1826"/>
            <ac:spMk id="301" creationId="{433CE462-5EC5-CC1F-BC28-94917AE2B8A9}"/>
          </ac:spMkLst>
        </pc:spChg>
        <pc:spChg chg="mod">
          <ac:chgData name="Andrea Mazzini (Nokia)" userId="f1211406-0d6c-4714-b16e-a1a1af34d4da" providerId="ADAL" clId="{C1751DE8-47A7-41B2-AE01-ADA73D417315}" dt="2024-02-23T13:14:09.132" v="3197"/>
          <ac:spMkLst>
            <pc:docMk/>
            <pc:sldMk cId="827045314" sldId="1826"/>
            <ac:spMk id="302" creationId="{3CF0852B-6132-6604-4F9E-CB64F1B11052}"/>
          </ac:spMkLst>
        </pc:spChg>
        <pc:spChg chg="mod">
          <ac:chgData name="Andrea Mazzini (Nokia)" userId="f1211406-0d6c-4714-b16e-a1a1af34d4da" providerId="ADAL" clId="{C1751DE8-47A7-41B2-AE01-ADA73D417315}" dt="2024-02-23T13:14:09.132" v="3197"/>
          <ac:spMkLst>
            <pc:docMk/>
            <pc:sldMk cId="827045314" sldId="1826"/>
            <ac:spMk id="303" creationId="{5037C7CD-CE07-DF40-5232-9424F1BF168B}"/>
          </ac:spMkLst>
        </pc:spChg>
        <pc:spChg chg="add mod">
          <ac:chgData name="Andrea Mazzini (Nokia)" userId="f1211406-0d6c-4714-b16e-a1a1af34d4da" providerId="ADAL" clId="{C1751DE8-47A7-41B2-AE01-ADA73D417315}" dt="2024-02-23T13:16:43.469" v="3241" actId="1036"/>
          <ac:spMkLst>
            <pc:docMk/>
            <pc:sldMk cId="827045314" sldId="1826"/>
            <ac:spMk id="305" creationId="{E51FAB35-450B-8A3B-9D15-35F3D4C9EC73}"/>
          </ac:spMkLst>
        </pc:spChg>
        <pc:spChg chg="add mod">
          <ac:chgData name="Andrea Mazzini (Nokia)" userId="f1211406-0d6c-4714-b16e-a1a1af34d4da" providerId="ADAL" clId="{C1751DE8-47A7-41B2-AE01-ADA73D417315}" dt="2024-02-23T13:16:43.469" v="3241" actId="1036"/>
          <ac:spMkLst>
            <pc:docMk/>
            <pc:sldMk cId="827045314" sldId="1826"/>
            <ac:spMk id="306" creationId="{761EB21C-1450-9CCF-547F-34DAE3229995}"/>
          </ac:spMkLst>
        </pc:spChg>
        <pc:spChg chg="add mod">
          <ac:chgData name="Andrea Mazzini (Nokia)" userId="f1211406-0d6c-4714-b16e-a1a1af34d4da" providerId="ADAL" clId="{C1751DE8-47A7-41B2-AE01-ADA73D417315}" dt="2024-02-23T13:16:43.469" v="3241" actId="1036"/>
          <ac:spMkLst>
            <pc:docMk/>
            <pc:sldMk cId="827045314" sldId="1826"/>
            <ac:spMk id="308" creationId="{2BFA6E06-D16E-6CA9-1018-7B44964A3111}"/>
          </ac:spMkLst>
        </pc:spChg>
        <pc:spChg chg="add mod">
          <ac:chgData name="Andrea Mazzini (Nokia)" userId="f1211406-0d6c-4714-b16e-a1a1af34d4da" providerId="ADAL" clId="{C1751DE8-47A7-41B2-AE01-ADA73D417315}" dt="2024-02-23T13:14:09.132" v="3197"/>
          <ac:spMkLst>
            <pc:docMk/>
            <pc:sldMk cId="827045314" sldId="1826"/>
            <ac:spMk id="311" creationId="{395F0C36-D31B-D0B0-DC9C-5C8F5AA937D0}"/>
          </ac:spMkLst>
        </pc:spChg>
        <pc:spChg chg="add mod">
          <ac:chgData name="Andrea Mazzini (Nokia)" userId="f1211406-0d6c-4714-b16e-a1a1af34d4da" providerId="ADAL" clId="{C1751DE8-47A7-41B2-AE01-ADA73D417315}" dt="2024-02-23T13:14:09.132" v="3197"/>
          <ac:spMkLst>
            <pc:docMk/>
            <pc:sldMk cId="827045314" sldId="1826"/>
            <ac:spMk id="312" creationId="{48CC7B07-9535-CCDA-A659-F10A78E8AFCC}"/>
          </ac:spMkLst>
        </pc:spChg>
        <pc:spChg chg="add mod">
          <ac:chgData name="Andrea Mazzini (Nokia)" userId="f1211406-0d6c-4714-b16e-a1a1af34d4da" providerId="ADAL" clId="{C1751DE8-47A7-41B2-AE01-ADA73D417315}" dt="2024-02-23T13:14:09.132" v="3197"/>
          <ac:spMkLst>
            <pc:docMk/>
            <pc:sldMk cId="827045314" sldId="1826"/>
            <ac:spMk id="314" creationId="{A9AF2C3D-2D34-3745-17DB-405665DB4871}"/>
          </ac:spMkLst>
        </pc:spChg>
        <pc:spChg chg="add mod">
          <ac:chgData name="Andrea Mazzini (Nokia)" userId="f1211406-0d6c-4714-b16e-a1a1af34d4da" providerId="ADAL" clId="{C1751DE8-47A7-41B2-AE01-ADA73D417315}" dt="2024-02-23T13:14:09.132" v="3197"/>
          <ac:spMkLst>
            <pc:docMk/>
            <pc:sldMk cId="827045314" sldId="1826"/>
            <ac:spMk id="315" creationId="{9327C2B5-4A8F-78DF-CCA8-20F46CDF000E}"/>
          </ac:spMkLst>
        </pc:spChg>
        <pc:spChg chg="mod">
          <ac:chgData name="Andrea Mazzini (Nokia)" userId="f1211406-0d6c-4714-b16e-a1a1af34d4da" providerId="ADAL" clId="{C1751DE8-47A7-41B2-AE01-ADA73D417315}" dt="2024-02-23T13:14:09.132" v="3197"/>
          <ac:spMkLst>
            <pc:docMk/>
            <pc:sldMk cId="827045314" sldId="1826"/>
            <ac:spMk id="318" creationId="{BBB4F115-6006-6898-6E8F-0199CF8DE6C4}"/>
          </ac:spMkLst>
        </pc:spChg>
        <pc:spChg chg="mod">
          <ac:chgData name="Andrea Mazzini (Nokia)" userId="f1211406-0d6c-4714-b16e-a1a1af34d4da" providerId="ADAL" clId="{C1751DE8-47A7-41B2-AE01-ADA73D417315}" dt="2024-02-23T13:14:09.132" v="3197"/>
          <ac:spMkLst>
            <pc:docMk/>
            <pc:sldMk cId="827045314" sldId="1826"/>
            <ac:spMk id="319" creationId="{D4263C22-2115-CC83-E768-45082AB44B43}"/>
          </ac:spMkLst>
        </pc:spChg>
        <pc:spChg chg="mod">
          <ac:chgData name="Andrea Mazzini (Nokia)" userId="f1211406-0d6c-4714-b16e-a1a1af34d4da" providerId="ADAL" clId="{C1751DE8-47A7-41B2-AE01-ADA73D417315}" dt="2024-02-23T13:14:09.132" v="3197"/>
          <ac:spMkLst>
            <pc:docMk/>
            <pc:sldMk cId="827045314" sldId="1826"/>
            <ac:spMk id="320" creationId="{90812F4E-3717-706D-B0CE-A89D3D6C1BE7}"/>
          </ac:spMkLst>
        </pc:spChg>
        <pc:spChg chg="mod">
          <ac:chgData name="Andrea Mazzini (Nokia)" userId="f1211406-0d6c-4714-b16e-a1a1af34d4da" providerId="ADAL" clId="{C1751DE8-47A7-41B2-AE01-ADA73D417315}" dt="2024-02-23T13:14:09.132" v="3197"/>
          <ac:spMkLst>
            <pc:docMk/>
            <pc:sldMk cId="827045314" sldId="1826"/>
            <ac:spMk id="322" creationId="{E37ADB19-EE6A-9625-05E3-3E0EC48F834B}"/>
          </ac:spMkLst>
        </pc:spChg>
        <pc:spChg chg="mod">
          <ac:chgData name="Andrea Mazzini (Nokia)" userId="f1211406-0d6c-4714-b16e-a1a1af34d4da" providerId="ADAL" clId="{C1751DE8-47A7-41B2-AE01-ADA73D417315}" dt="2024-02-23T13:14:09.132" v="3197"/>
          <ac:spMkLst>
            <pc:docMk/>
            <pc:sldMk cId="827045314" sldId="1826"/>
            <ac:spMk id="324" creationId="{E8C466E8-687A-56E5-70D7-768E417C076D}"/>
          </ac:spMkLst>
        </pc:spChg>
        <pc:spChg chg="add mod">
          <ac:chgData name="Andrea Mazzini (Nokia)" userId="f1211406-0d6c-4714-b16e-a1a1af34d4da" providerId="ADAL" clId="{C1751DE8-47A7-41B2-AE01-ADA73D417315}" dt="2024-02-23T13:14:09.132" v="3197"/>
          <ac:spMkLst>
            <pc:docMk/>
            <pc:sldMk cId="827045314" sldId="1826"/>
            <ac:spMk id="329" creationId="{948096F1-C9D9-08B3-D84F-036B2BF04A1F}"/>
          </ac:spMkLst>
        </pc:spChg>
        <pc:spChg chg="add del mod">
          <ac:chgData name="Andrea Mazzini (Nokia)" userId="f1211406-0d6c-4714-b16e-a1a1af34d4da" providerId="ADAL" clId="{C1751DE8-47A7-41B2-AE01-ADA73D417315}" dt="2024-02-23T13:14:40.264" v="3203" actId="478"/>
          <ac:spMkLst>
            <pc:docMk/>
            <pc:sldMk cId="827045314" sldId="1826"/>
            <ac:spMk id="331" creationId="{5E1CB50D-A968-51DD-E485-EAA888DE78B0}"/>
          </ac:spMkLst>
        </pc:spChg>
        <pc:spChg chg="mod">
          <ac:chgData name="Andrea Mazzini (Nokia)" userId="f1211406-0d6c-4714-b16e-a1a1af34d4da" providerId="ADAL" clId="{C1751DE8-47A7-41B2-AE01-ADA73D417315}" dt="2024-02-23T13:14:09.132" v="3197"/>
          <ac:spMkLst>
            <pc:docMk/>
            <pc:sldMk cId="827045314" sldId="1826"/>
            <ac:spMk id="334" creationId="{7D7ED41B-4389-0C16-E429-EC3D65948434}"/>
          </ac:spMkLst>
        </pc:spChg>
        <pc:spChg chg="mod">
          <ac:chgData name="Andrea Mazzini (Nokia)" userId="f1211406-0d6c-4714-b16e-a1a1af34d4da" providerId="ADAL" clId="{C1751DE8-47A7-41B2-AE01-ADA73D417315}" dt="2024-02-23T13:14:09.132" v="3197"/>
          <ac:spMkLst>
            <pc:docMk/>
            <pc:sldMk cId="827045314" sldId="1826"/>
            <ac:spMk id="336" creationId="{B244EFAE-AE15-757C-A6D0-8C97A85E05E0}"/>
          </ac:spMkLst>
        </pc:spChg>
        <pc:spChg chg="mod">
          <ac:chgData name="Andrea Mazzini (Nokia)" userId="f1211406-0d6c-4714-b16e-a1a1af34d4da" providerId="ADAL" clId="{C1751DE8-47A7-41B2-AE01-ADA73D417315}" dt="2024-02-23T13:14:09.132" v="3197"/>
          <ac:spMkLst>
            <pc:docMk/>
            <pc:sldMk cId="827045314" sldId="1826"/>
            <ac:spMk id="342" creationId="{E7C91915-0681-0C87-E0A4-AD308C19C67B}"/>
          </ac:spMkLst>
        </pc:spChg>
        <pc:spChg chg="mod">
          <ac:chgData name="Andrea Mazzini (Nokia)" userId="f1211406-0d6c-4714-b16e-a1a1af34d4da" providerId="ADAL" clId="{C1751DE8-47A7-41B2-AE01-ADA73D417315}" dt="2024-02-23T13:14:09.132" v="3197"/>
          <ac:spMkLst>
            <pc:docMk/>
            <pc:sldMk cId="827045314" sldId="1826"/>
            <ac:spMk id="343" creationId="{6BAF759E-3B74-628D-CB79-5AEF9E9E12DE}"/>
          </ac:spMkLst>
        </pc:spChg>
        <pc:spChg chg="mod">
          <ac:chgData name="Andrea Mazzini (Nokia)" userId="f1211406-0d6c-4714-b16e-a1a1af34d4da" providerId="ADAL" clId="{C1751DE8-47A7-41B2-AE01-ADA73D417315}" dt="2024-02-23T13:14:09.132" v="3197"/>
          <ac:spMkLst>
            <pc:docMk/>
            <pc:sldMk cId="827045314" sldId="1826"/>
            <ac:spMk id="344" creationId="{070E4B0C-9B04-4366-BDB5-475112F73F44}"/>
          </ac:spMkLst>
        </pc:spChg>
        <pc:spChg chg="mod">
          <ac:chgData name="Andrea Mazzini (Nokia)" userId="f1211406-0d6c-4714-b16e-a1a1af34d4da" providerId="ADAL" clId="{C1751DE8-47A7-41B2-AE01-ADA73D417315}" dt="2024-02-23T13:14:09.132" v="3197"/>
          <ac:spMkLst>
            <pc:docMk/>
            <pc:sldMk cId="827045314" sldId="1826"/>
            <ac:spMk id="346" creationId="{045B9833-0357-B109-8F65-4D6A3E8C2F65}"/>
          </ac:spMkLst>
        </pc:spChg>
        <pc:spChg chg="mod">
          <ac:chgData name="Andrea Mazzini (Nokia)" userId="f1211406-0d6c-4714-b16e-a1a1af34d4da" providerId="ADAL" clId="{C1751DE8-47A7-41B2-AE01-ADA73D417315}" dt="2024-02-23T13:14:09.132" v="3197"/>
          <ac:spMkLst>
            <pc:docMk/>
            <pc:sldMk cId="827045314" sldId="1826"/>
            <ac:spMk id="347" creationId="{56BFCE8D-D410-C329-7A6D-DC30C6D7215A}"/>
          </ac:spMkLst>
        </pc:spChg>
        <pc:spChg chg="mod">
          <ac:chgData name="Andrea Mazzini (Nokia)" userId="f1211406-0d6c-4714-b16e-a1a1af34d4da" providerId="ADAL" clId="{C1751DE8-47A7-41B2-AE01-ADA73D417315}" dt="2024-02-23T13:14:09.132" v="3197"/>
          <ac:spMkLst>
            <pc:docMk/>
            <pc:sldMk cId="827045314" sldId="1826"/>
            <ac:spMk id="348" creationId="{5911DBC5-E8FC-6A5F-C782-13E3040B5700}"/>
          </ac:spMkLst>
        </pc:spChg>
        <pc:spChg chg="mod">
          <ac:chgData name="Andrea Mazzini (Nokia)" userId="f1211406-0d6c-4714-b16e-a1a1af34d4da" providerId="ADAL" clId="{C1751DE8-47A7-41B2-AE01-ADA73D417315}" dt="2024-02-23T13:14:09.132" v="3197"/>
          <ac:spMkLst>
            <pc:docMk/>
            <pc:sldMk cId="827045314" sldId="1826"/>
            <ac:spMk id="350" creationId="{9E0BC738-72EA-BCF9-1282-D1D7EE543A57}"/>
          </ac:spMkLst>
        </pc:spChg>
        <pc:spChg chg="mod">
          <ac:chgData name="Andrea Mazzini (Nokia)" userId="f1211406-0d6c-4714-b16e-a1a1af34d4da" providerId="ADAL" clId="{C1751DE8-47A7-41B2-AE01-ADA73D417315}" dt="2024-02-23T13:14:09.132" v="3197"/>
          <ac:spMkLst>
            <pc:docMk/>
            <pc:sldMk cId="827045314" sldId="1826"/>
            <ac:spMk id="351" creationId="{B753B3B9-7845-5A24-9182-5616B0D2E556}"/>
          </ac:spMkLst>
        </pc:spChg>
        <pc:spChg chg="mod">
          <ac:chgData name="Andrea Mazzini (Nokia)" userId="f1211406-0d6c-4714-b16e-a1a1af34d4da" providerId="ADAL" clId="{C1751DE8-47A7-41B2-AE01-ADA73D417315}" dt="2024-02-23T13:14:09.132" v="3197"/>
          <ac:spMkLst>
            <pc:docMk/>
            <pc:sldMk cId="827045314" sldId="1826"/>
            <ac:spMk id="352" creationId="{7A489D60-1E3E-0AD3-3988-BDC06EE04CCC}"/>
          </ac:spMkLst>
        </pc:spChg>
        <pc:spChg chg="add mod">
          <ac:chgData name="Andrea Mazzini (Nokia)" userId="f1211406-0d6c-4714-b16e-a1a1af34d4da" providerId="ADAL" clId="{C1751DE8-47A7-41B2-AE01-ADA73D417315}" dt="2024-02-23T13:14:09.132" v="3197"/>
          <ac:spMkLst>
            <pc:docMk/>
            <pc:sldMk cId="827045314" sldId="1826"/>
            <ac:spMk id="353" creationId="{51FD7908-14EA-93AD-4CD6-215D585ECE8D}"/>
          </ac:spMkLst>
        </pc:spChg>
        <pc:spChg chg="add mod">
          <ac:chgData name="Andrea Mazzini (Nokia)" userId="f1211406-0d6c-4714-b16e-a1a1af34d4da" providerId="ADAL" clId="{C1751DE8-47A7-41B2-AE01-ADA73D417315}" dt="2024-02-23T13:14:09.132" v="3197"/>
          <ac:spMkLst>
            <pc:docMk/>
            <pc:sldMk cId="827045314" sldId="1826"/>
            <ac:spMk id="355" creationId="{22DF122A-8351-1352-7874-D73E2726F455}"/>
          </ac:spMkLst>
        </pc:spChg>
        <pc:spChg chg="add mod">
          <ac:chgData name="Andrea Mazzini (Nokia)" userId="f1211406-0d6c-4714-b16e-a1a1af34d4da" providerId="ADAL" clId="{C1751DE8-47A7-41B2-AE01-ADA73D417315}" dt="2024-02-23T13:14:09.132" v="3197"/>
          <ac:spMkLst>
            <pc:docMk/>
            <pc:sldMk cId="827045314" sldId="1826"/>
            <ac:spMk id="357" creationId="{358AA6EB-F4A8-3B2A-27F0-217B5475F1CC}"/>
          </ac:spMkLst>
        </pc:spChg>
        <pc:spChg chg="mod">
          <ac:chgData name="Andrea Mazzini (Nokia)" userId="f1211406-0d6c-4714-b16e-a1a1af34d4da" providerId="ADAL" clId="{C1751DE8-47A7-41B2-AE01-ADA73D417315}" dt="2024-02-23T13:14:09.132" v="3197"/>
          <ac:spMkLst>
            <pc:docMk/>
            <pc:sldMk cId="827045314" sldId="1826"/>
            <ac:spMk id="359" creationId="{5202C38C-8BA2-4A51-D93C-0223CC8757CE}"/>
          </ac:spMkLst>
        </pc:spChg>
        <pc:spChg chg="mod">
          <ac:chgData name="Andrea Mazzini (Nokia)" userId="f1211406-0d6c-4714-b16e-a1a1af34d4da" providerId="ADAL" clId="{C1751DE8-47A7-41B2-AE01-ADA73D417315}" dt="2024-02-23T13:14:09.132" v="3197"/>
          <ac:spMkLst>
            <pc:docMk/>
            <pc:sldMk cId="827045314" sldId="1826"/>
            <ac:spMk id="361" creationId="{101DC6BA-62DE-E02B-83ED-2A3F3F5804B7}"/>
          </ac:spMkLst>
        </pc:spChg>
        <pc:spChg chg="mod">
          <ac:chgData name="Andrea Mazzini (Nokia)" userId="f1211406-0d6c-4714-b16e-a1a1af34d4da" providerId="ADAL" clId="{C1751DE8-47A7-41B2-AE01-ADA73D417315}" dt="2024-02-23T13:14:09.132" v="3197"/>
          <ac:spMkLst>
            <pc:docMk/>
            <pc:sldMk cId="827045314" sldId="1826"/>
            <ac:spMk id="367" creationId="{583352F0-2BB1-78F1-50DE-F054E7F02DD6}"/>
          </ac:spMkLst>
        </pc:spChg>
        <pc:spChg chg="mod">
          <ac:chgData name="Andrea Mazzini (Nokia)" userId="f1211406-0d6c-4714-b16e-a1a1af34d4da" providerId="ADAL" clId="{C1751DE8-47A7-41B2-AE01-ADA73D417315}" dt="2024-02-23T13:14:09.132" v="3197"/>
          <ac:spMkLst>
            <pc:docMk/>
            <pc:sldMk cId="827045314" sldId="1826"/>
            <ac:spMk id="369" creationId="{61488230-6319-2D34-E134-E080452720AA}"/>
          </ac:spMkLst>
        </pc:spChg>
        <pc:spChg chg="add mod">
          <ac:chgData name="Andrea Mazzini (Nokia)" userId="f1211406-0d6c-4714-b16e-a1a1af34d4da" providerId="ADAL" clId="{C1751DE8-47A7-41B2-AE01-ADA73D417315}" dt="2024-02-23T13:15:09.791" v="3226" actId="1036"/>
          <ac:spMkLst>
            <pc:docMk/>
            <pc:sldMk cId="827045314" sldId="1826"/>
            <ac:spMk id="374" creationId="{5A4164F9-00AA-E5C4-6DD7-1C7923FC82E3}"/>
          </ac:spMkLst>
        </pc:spChg>
        <pc:spChg chg="add del mod">
          <ac:chgData name="Andrea Mazzini (Nokia)" userId="f1211406-0d6c-4714-b16e-a1a1af34d4da" providerId="ADAL" clId="{C1751DE8-47A7-41B2-AE01-ADA73D417315}" dt="2024-02-23T13:14:21.984" v="3200" actId="478"/>
          <ac:spMkLst>
            <pc:docMk/>
            <pc:sldMk cId="827045314" sldId="1826"/>
            <ac:spMk id="376" creationId="{4C294F71-0E2F-F9FC-620A-C2FD86A6DBA0}"/>
          </ac:spMkLst>
        </pc:spChg>
        <pc:spChg chg="add mod">
          <ac:chgData name="Andrea Mazzini (Nokia)" userId="f1211406-0d6c-4714-b16e-a1a1af34d4da" providerId="ADAL" clId="{C1751DE8-47A7-41B2-AE01-ADA73D417315}" dt="2024-02-23T13:15:09.791" v="3226" actId="1036"/>
          <ac:spMkLst>
            <pc:docMk/>
            <pc:sldMk cId="827045314" sldId="1826"/>
            <ac:spMk id="377" creationId="{381C0D8B-50F8-2933-03D8-01458583DD45}"/>
          </ac:spMkLst>
        </pc:spChg>
        <pc:spChg chg="add mod">
          <ac:chgData name="Andrea Mazzini (Nokia)" userId="f1211406-0d6c-4714-b16e-a1a1af34d4da" providerId="ADAL" clId="{C1751DE8-47A7-41B2-AE01-ADA73D417315}" dt="2024-02-23T13:14:09.132" v="3197"/>
          <ac:spMkLst>
            <pc:docMk/>
            <pc:sldMk cId="827045314" sldId="1826"/>
            <ac:spMk id="379" creationId="{30284CDF-D934-5AFE-20DD-5082A658932D}"/>
          </ac:spMkLst>
        </pc:spChg>
        <pc:spChg chg="add del mod">
          <ac:chgData name="Andrea Mazzini (Nokia)" userId="f1211406-0d6c-4714-b16e-a1a1af34d4da" providerId="ADAL" clId="{C1751DE8-47A7-41B2-AE01-ADA73D417315}" dt="2024-02-23T13:14:40.264" v="3203" actId="478"/>
          <ac:spMkLst>
            <pc:docMk/>
            <pc:sldMk cId="827045314" sldId="1826"/>
            <ac:spMk id="381" creationId="{3FFC59F6-CFAC-E0A8-CEEC-39FC5216681F}"/>
          </ac:spMkLst>
        </pc:spChg>
        <pc:spChg chg="add del mod">
          <ac:chgData name="Andrea Mazzini (Nokia)" userId="f1211406-0d6c-4714-b16e-a1a1af34d4da" providerId="ADAL" clId="{C1751DE8-47A7-41B2-AE01-ADA73D417315}" dt="2024-02-23T13:14:21.984" v="3200" actId="478"/>
          <ac:spMkLst>
            <pc:docMk/>
            <pc:sldMk cId="827045314" sldId="1826"/>
            <ac:spMk id="384" creationId="{2097A0D7-0E2A-C6B0-BCE3-996EA7BC4D49}"/>
          </ac:spMkLst>
        </pc:spChg>
        <pc:spChg chg="add mod">
          <ac:chgData name="Andrea Mazzini (Nokia)" userId="f1211406-0d6c-4714-b16e-a1a1af34d4da" providerId="ADAL" clId="{C1751DE8-47A7-41B2-AE01-ADA73D417315}" dt="2024-02-23T13:16:43.469" v="3241" actId="1036"/>
          <ac:spMkLst>
            <pc:docMk/>
            <pc:sldMk cId="827045314" sldId="1826"/>
            <ac:spMk id="387" creationId="{B58EA2A8-A3B6-BB08-4BCD-F4F990090113}"/>
          </ac:spMkLst>
        </pc:spChg>
        <pc:spChg chg="add mod">
          <ac:chgData name="Andrea Mazzini (Nokia)" userId="f1211406-0d6c-4714-b16e-a1a1af34d4da" providerId="ADAL" clId="{C1751DE8-47A7-41B2-AE01-ADA73D417315}" dt="2024-02-23T13:14:09.132" v="3197"/>
          <ac:spMkLst>
            <pc:docMk/>
            <pc:sldMk cId="827045314" sldId="1826"/>
            <ac:spMk id="390" creationId="{62568672-DD8F-162C-74BE-F0D54EE7C7BE}"/>
          </ac:spMkLst>
        </pc:spChg>
        <pc:spChg chg="add mod">
          <ac:chgData name="Andrea Mazzini (Nokia)" userId="f1211406-0d6c-4714-b16e-a1a1af34d4da" providerId="ADAL" clId="{C1751DE8-47A7-41B2-AE01-ADA73D417315}" dt="2024-02-23T13:14:09.132" v="3197"/>
          <ac:spMkLst>
            <pc:docMk/>
            <pc:sldMk cId="827045314" sldId="1826"/>
            <ac:spMk id="391" creationId="{834EEC24-B5BB-00F1-A4C3-840BACB049DC}"/>
          </ac:spMkLst>
        </pc:spChg>
        <pc:spChg chg="add mod">
          <ac:chgData name="Andrea Mazzini (Nokia)" userId="f1211406-0d6c-4714-b16e-a1a1af34d4da" providerId="ADAL" clId="{C1751DE8-47A7-41B2-AE01-ADA73D417315}" dt="2024-02-23T13:14:09.132" v="3197"/>
          <ac:spMkLst>
            <pc:docMk/>
            <pc:sldMk cId="827045314" sldId="1826"/>
            <ac:spMk id="392" creationId="{E10A706B-814F-3B5E-6B4B-101362268B84}"/>
          </ac:spMkLst>
        </pc:spChg>
        <pc:spChg chg="add mod">
          <ac:chgData name="Andrea Mazzini (Nokia)" userId="f1211406-0d6c-4714-b16e-a1a1af34d4da" providerId="ADAL" clId="{C1751DE8-47A7-41B2-AE01-ADA73D417315}" dt="2024-02-23T13:14:09.132" v="3197"/>
          <ac:spMkLst>
            <pc:docMk/>
            <pc:sldMk cId="827045314" sldId="1826"/>
            <ac:spMk id="393" creationId="{D15B9344-FDEA-94A8-9EE5-2BFBD7DD3976}"/>
          </ac:spMkLst>
        </pc:spChg>
        <pc:spChg chg="add mod">
          <ac:chgData name="Andrea Mazzini (Nokia)" userId="f1211406-0d6c-4714-b16e-a1a1af34d4da" providerId="ADAL" clId="{C1751DE8-47A7-41B2-AE01-ADA73D417315}" dt="2024-02-23T13:14:09.132" v="3197"/>
          <ac:spMkLst>
            <pc:docMk/>
            <pc:sldMk cId="827045314" sldId="1826"/>
            <ac:spMk id="394" creationId="{6E81B3B1-554F-8B3C-96D0-3E9D73E0D917}"/>
          </ac:spMkLst>
        </pc:spChg>
        <pc:spChg chg="add mod">
          <ac:chgData name="Andrea Mazzini (Nokia)" userId="f1211406-0d6c-4714-b16e-a1a1af34d4da" providerId="ADAL" clId="{C1751DE8-47A7-41B2-AE01-ADA73D417315}" dt="2024-02-23T13:14:09.132" v="3197"/>
          <ac:spMkLst>
            <pc:docMk/>
            <pc:sldMk cId="827045314" sldId="1826"/>
            <ac:spMk id="399" creationId="{0DDC012D-8996-6658-6E2B-39199E72AEFF}"/>
          </ac:spMkLst>
        </pc:spChg>
        <pc:spChg chg="add del mod">
          <ac:chgData name="Andrea Mazzini (Nokia)" userId="f1211406-0d6c-4714-b16e-a1a1af34d4da" providerId="ADAL" clId="{C1751DE8-47A7-41B2-AE01-ADA73D417315}" dt="2024-02-23T13:15:26.832" v="3228" actId="478"/>
          <ac:spMkLst>
            <pc:docMk/>
            <pc:sldMk cId="827045314" sldId="1826"/>
            <ac:spMk id="400" creationId="{FB0D92A4-E4A0-620C-7411-37D6BDB2F2F9}"/>
          </ac:spMkLst>
        </pc:spChg>
        <pc:spChg chg="add del mod">
          <ac:chgData name="Andrea Mazzini (Nokia)" userId="f1211406-0d6c-4714-b16e-a1a1af34d4da" providerId="ADAL" clId="{C1751DE8-47A7-41B2-AE01-ADA73D417315}" dt="2024-02-23T13:15:39.545" v="3235" actId="478"/>
          <ac:spMkLst>
            <pc:docMk/>
            <pc:sldMk cId="827045314" sldId="1826"/>
            <ac:spMk id="401" creationId="{7CFCA5A2-95F1-1A5B-AAD3-18A1878073C0}"/>
          </ac:spMkLst>
        </pc:spChg>
        <pc:spChg chg="add del mod">
          <ac:chgData name="Andrea Mazzini (Nokia)" userId="f1211406-0d6c-4714-b16e-a1a1af34d4da" providerId="ADAL" clId="{C1751DE8-47A7-41B2-AE01-ADA73D417315}" dt="2024-02-23T13:15:28.528" v="3229" actId="478"/>
          <ac:spMkLst>
            <pc:docMk/>
            <pc:sldMk cId="827045314" sldId="1826"/>
            <ac:spMk id="402" creationId="{2A15914D-D510-76D5-8C32-425C40DD7BCB}"/>
          </ac:spMkLst>
        </pc:spChg>
        <pc:spChg chg="add del mod">
          <ac:chgData name="Andrea Mazzini (Nokia)" userId="f1211406-0d6c-4714-b16e-a1a1af34d4da" providerId="ADAL" clId="{C1751DE8-47A7-41B2-AE01-ADA73D417315}" dt="2024-02-23T13:15:34.936" v="3232" actId="478"/>
          <ac:spMkLst>
            <pc:docMk/>
            <pc:sldMk cId="827045314" sldId="1826"/>
            <ac:spMk id="405" creationId="{83276326-EC08-D4A9-D7B2-F8C7791FCA59}"/>
          </ac:spMkLst>
        </pc:spChg>
        <pc:spChg chg="add del mod">
          <ac:chgData name="Andrea Mazzini (Nokia)" userId="f1211406-0d6c-4714-b16e-a1a1af34d4da" providerId="ADAL" clId="{C1751DE8-47A7-41B2-AE01-ADA73D417315}" dt="2024-02-23T13:15:29.598" v="3230" actId="478"/>
          <ac:spMkLst>
            <pc:docMk/>
            <pc:sldMk cId="827045314" sldId="1826"/>
            <ac:spMk id="406" creationId="{34D61B69-7122-8621-1252-2912D691BD8F}"/>
          </ac:spMkLst>
        </pc:spChg>
        <pc:spChg chg="add del mod">
          <ac:chgData name="Andrea Mazzini (Nokia)" userId="f1211406-0d6c-4714-b16e-a1a1af34d4da" providerId="ADAL" clId="{C1751DE8-47A7-41B2-AE01-ADA73D417315}" dt="2024-02-23T13:15:37.944" v="3234" actId="478"/>
          <ac:spMkLst>
            <pc:docMk/>
            <pc:sldMk cId="827045314" sldId="1826"/>
            <ac:spMk id="407" creationId="{45C4B80C-EDAA-836D-336F-A72EDEFB4E9A}"/>
          </ac:spMkLst>
        </pc:spChg>
        <pc:spChg chg="add mod">
          <ac:chgData name="Andrea Mazzini (Nokia)" userId="f1211406-0d6c-4714-b16e-a1a1af34d4da" providerId="ADAL" clId="{C1751DE8-47A7-41B2-AE01-ADA73D417315}" dt="2024-02-23T13:14:09.132" v="3197"/>
          <ac:spMkLst>
            <pc:docMk/>
            <pc:sldMk cId="827045314" sldId="1826"/>
            <ac:spMk id="410" creationId="{08C84821-A950-3CD9-A080-D8019E1AACB5}"/>
          </ac:spMkLst>
        </pc:spChg>
        <pc:spChg chg="add mod">
          <ac:chgData name="Andrea Mazzini (Nokia)" userId="f1211406-0d6c-4714-b16e-a1a1af34d4da" providerId="ADAL" clId="{C1751DE8-47A7-41B2-AE01-ADA73D417315}" dt="2024-02-23T13:14:09.132" v="3197"/>
          <ac:spMkLst>
            <pc:docMk/>
            <pc:sldMk cId="827045314" sldId="1826"/>
            <ac:spMk id="411" creationId="{40FFD4DF-9A02-9071-ADCF-15512250730D}"/>
          </ac:spMkLst>
        </pc:spChg>
        <pc:spChg chg="add mod">
          <ac:chgData name="Andrea Mazzini (Nokia)" userId="f1211406-0d6c-4714-b16e-a1a1af34d4da" providerId="ADAL" clId="{C1751DE8-47A7-41B2-AE01-ADA73D417315}" dt="2024-02-23T13:14:09.132" v="3197"/>
          <ac:spMkLst>
            <pc:docMk/>
            <pc:sldMk cId="827045314" sldId="1826"/>
            <ac:spMk id="412" creationId="{AFCBF380-979E-699A-52CD-3A2EAE76E6E1}"/>
          </ac:spMkLst>
        </pc:spChg>
        <pc:grpChg chg="add mod">
          <ac:chgData name="Andrea Mazzini (Nokia)" userId="f1211406-0d6c-4714-b16e-a1a1af34d4da" providerId="ADAL" clId="{C1751DE8-47A7-41B2-AE01-ADA73D417315}" dt="2024-02-23T13:14:09.132" v="3197"/>
          <ac:grpSpMkLst>
            <pc:docMk/>
            <pc:sldMk cId="827045314" sldId="1826"/>
            <ac:grpSpMk id="13" creationId="{A9D8FEA9-EFF8-AD9F-A395-1ACC03B3A660}"/>
          </ac:grpSpMkLst>
        </pc:grpChg>
        <pc:grpChg chg="mod">
          <ac:chgData name="Andrea Mazzini (Nokia)" userId="f1211406-0d6c-4714-b16e-a1a1af34d4da" providerId="ADAL" clId="{C1751DE8-47A7-41B2-AE01-ADA73D417315}" dt="2024-02-23T13:14:09.132" v="3197"/>
          <ac:grpSpMkLst>
            <pc:docMk/>
            <pc:sldMk cId="827045314" sldId="1826"/>
            <ac:grpSpMk id="15" creationId="{ED52F040-9E8C-73C7-71E7-3740BF34C2A1}"/>
          </ac:grpSpMkLst>
        </pc:grpChg>
        <pc:grpChg chg="add mod">
          <ac:chgData name="Andrea Mazzini (Nokia)" userId="f1211406-0d6c-4714-b16e-a1a1af34d4da" providerId="ADAL" clId="{C1751DE8-47A7-41B2-AE01-ADA73D417315}" dt="2024-02-23T13:14:09.132" v="3197"/>
          <ac:grpSpMkLst>
            <pc:docMk/>
            <pc:sldMk cId="827045314" sldId="1826"/>
            <ac:grpSpMk id="21" creationId="{17DA13EB-C4AD-2D83-C0A1-2CB5E412A51B}"/>
          </ac:grpSpMkLst>
        </pc:grpChg>
        <pc:grpChg chg="add mod">
          <ac:chgData name="Andrea Mazzini (Nokia)" userId="f1211406-0d6c-4714-b16e-a1a1af34d4da" providerId="ADAL" clId="{C1751DE8-47A7-41B2-AE01-ADA73D417315}" dt="2024-02-23T13:14:09.132" v="3197"/>
          <ac:grpSpMkLst>
            <pc:docMk/>
            <pc:sldMk cId="827045314" sldId="1826"/>
            <ac:grpSpMk id="26" creationId="{805A12C5-A3A8-F659-01D6-711EA6CBE336}"/>
          </ac:grpSpMkLst>
        </pc:grpChg>
        <pc:grpChg chg="mod">
          <ac:chgData name="Andrea Mazzini (Nokia)" userId="f1211406-0d6c-4714-b16e-a1a1af34d4da" providerId="ADAL" clId="{C1751DE8-47A7-41B2-AE01-ADA73D417315}" dt="2024-02-23T13:14:09.132" v="3197"/>
          <ac:grpSpMkLst>
            <pc:docMk/>
            <pc:sldMk cId="827045314" sldId="1826"/>
            <ac:grpSpMk id="28" creationId="{6AB29906-A84E-46BB-4827-27101D3548BA}"/>
          </ac:grpSpMkLst>
        </pc:grpChg>
        <pc:grpChg chg="add mod">
          <ac:chgData name="Andrea Mazzini (Nokia)" userId="f1211406-0d6c-4714-b16e-a1a1af34d4da" providerId="ADAL" clId="{C1751DE8-47A7-41B2-AE01-ADA73D417315}" dt="2024-02-23T13:14:09.132" v="3197"/>
          <ac:grpSpMkLst>
            <pc:docMk/>
            <pc:sldMk cId="827045314" sldId="1826"/>
            <ac:grpSpMk id="34" creationId="{82C05403-76D7-A234-0709-F614D970C745}"/>
          </ac:grpSpMkLst>
        </pc:grpChg>
        <pc:grpChg chg="mod">
          <ac:chgData name="Andrea Mazzini (Nokia)" userId="f1211406-0d6c-4714-b16e-a1a1af34d4da" providerId="ADAL" clId="{C1751DE8-47A7-41B2-AE01-ADA73D417315}" dt="2024-02-23T13:14:09.132" v="3197"/>
          <ac:grpSpMkLst>
            <pc:docMk/>
            <pc:sldMk cId="827045314" sldId="1826"/>
            <ac:grpSpMk id="36" creationId="{FD699F31-C59D-8FEB-1059-0DEB8131FE2C}"/>
          </ac:grpSpMkLst>
        </pc:grpChg>
        <pc:grpChg chg="add mod">
          <ac:chgData name="Andrea Mazzini (Nokia)" userId="f1211406-0d6c-4714-b16e-a1a1af34d4da" providerId="ADAL" clId="{C1751DE8-47A7-41B2-AE01-ADA73D417315}" dt="2024-02-23T13:14:09.132" v="3197"/>
          <ac:grpSpMkLst>
            <pc:docMk/>
            <pc:sldMk cId="827045314" sldId="1826"/>
            <ac:grpSpMk id="43" creationId="{020B8813-FEB9-1925-5802-950B1D4A1ADD}"/>
          </ac:grpSpMkLst>
        </pc:grpChg>
        <pc:grpChg chg="add mod">
          <ac:chgData name="Andrea Mazzini (Nokia)" userId="f1211406-0d6c-4714-b16e-a1a1af34d4da" providerId="ADAL" clId="{C1751DE8-47A7-41B2-AE01-ADA73D417315}" dt="2024-02-23T13:14:09.132" v="3197"/>
          <ac:grpSpMkLst>
            <pc:docMk/>
            <pc:sldMk cId="827045314" sldId="1826"/>
            <ac:grpSpMk id="55" creationId="{527FE35B-1304-4B6C-5064-6120D9F317C4}"/>
          </ac:grpSpMkLst>
        </pc:grpChg>
        <pc:grpChg chg="add mod">
          <ac:chgData name="Andrea Mazzini (Nokia)" userId="f1211406-0d6c-4714-b16e-a1a1af34d4da" providerId="ADAL" clId="{C1751DE8-47A7-41B2-AE01-ADA73D417315}" dt="2024-02-23T13:14:09.132" v="3197"/>
          <ac:grpSpMkLst>
            <pc:docMk/>
            <pc:sldMk cId="827045314" sldId="1826"/>
            <ac:grpSpMk id="63" creationId="{A0888356-31E1-4512-F9C5-9B2B59989ADA}"/>
          </ac:grpSpMkLst>
        </pc:grpChg>
        <pc:grpChg chg="add mod">
          <ac:chgData name="Andrea Mazzini (Nokia)" userId="f1211406-0d6c-4714-b16e-a1a1af34d4da" providerId="ADAL" clId="{C1751DE8-47A7-41B2-AE01-ADA73D417315}" dt="2024-02-23T13:14:09.132" v="3197"/>
          <ac:grpSpMkLst>
            <pc:docMk/>
            <pc:sldMk cId="827045314" sldId="1826"/>
            <ac:grpSpMk id="67" creationId="{A0A479EA-99AC-699E-578D-1A101B065476}"/>
          </ac:grpSpMkLst>
        </pc:grpChg>
        <pc:grpChg chg="add mod">
          <ac:chgData name="Andrea Mazzini (Nokia)" userId="f1211406-0d6c-4714-b16e-a1a1af34d4da" providerId="ADAL" clId="{C1751DE8-47A7-41B2-AE01-ADA73D417315}" dt="2024-02-23T13:14:09.132" v="3197"/>
          <ac:grpSpMkLst>
            <pc:docMk/>
            <pc:sldMk cId="827045314" sldId="1826"/>
            <ac:grpSpMk id="77" creationId="{36DD816A-256F-8F50-F987-8888F4762A8C}"/>
          </ac:grpSpMkLst>
        </pc:grpChg>
        <pc:grpChg chg="mod">
          <ac:chgData name="Andrea Mazzini (Nokia)" userId="f1211406-0d6c-4714-b16e-a1a1af34d4da" providerId="ADAL" clId="{C1751DE8-47A7-41B2-AE01-ADA73D417315}" dt="2024-02-23T13:14:09.132" v="3197"/>
          <ac:grpSpMkLst>
            <pc:docMk/>
            <pc:sldMk cId="827045314" sldId="1826"/>
            <ac:grpSpMk id="79" creationId="{46FCBFBD-2E2E-3BC7-3D91-2A8A47A16A2E}"/>
          </ac:grpSpMkLst>
        </pc:grpChg>
        <pc:grpChg chg="add mod">
          <ac:chgData name="Andrea Mazzini (Nokia)" userId="f1211406-0d6c-4714-b16e-a1a1af34d4da" providerId="ADAL" clId="{C1751DE8-47A7-41B2-AE01-ADA73D417315}" dt="2024-02-23T13:14:09.132" v="3197"/>
          <ac:grpSpMkLst>
            <pc:docMk/>
            <pc:sldMk cId="827045314" sldId="1826"/>
            <ac:grpSpMk id="85" creationId="{210AABDD-3B43-D7FF-BB0A-B99C820234AF}"/>
          </ac:grpSpMkLst>
        </pc:grpChg>
        <pc:grpChg chg="add mod">
          <ac:chgData name="Andrea Mazzini (Nokia)" userId="f1211406-0d6c-4714-b16e-a1a1af34d4da" providerId="ADAL" clId="{C1751DE8-47A7-41B2-AE01-ADA73D417315}" dt="2024-02-23T13:14:09.132" v="3197"/>
          <ac:grpSpMkLst>
            <pc:docMk/>
            <pc:sldMk cId="827045314" sldId="1826"/>
            <ac:grpSpMk id="89" creationId="{D0F93AD5-346A-A65D-5E62-512982B0E54D}"/>
          </ac:grpSpMkLst>
        </pc:grpChg>
        <pc:grpChg chg="mod">
          <ac:chgData name="Andrea Mazzini (Nokia)" userId="f1211406-0d6c-4714-b16e-a1a1af34d4da" providerId="ADAL" clId="{C1751DE8-47A7-41B2-AE01-ADA73D417315}" dt="2024-02-23T13:14:09.132" v="3197"/>
          <ac:grpSpMkLst>
            <pc:docMk/>
            <pc:sldMk cId="827045314" sldId="1826"/>
            <ac:grpSpMk id="91" creationId="{00C3B5CC-C507-C2FD-6F23-2825C641A14F}"/>
          </ac:grpSpMkLst>
        </pc:grpChg>
        <pc:grpChg chg="add mod">
          <ac:chgData name="Andrea Mazzini (Nokia)" userId="f1211406-0d6c-4714-b16e-a1a1af34d4da" providerId="ADAL" clId="{C1751DE8-47A7-41B2-AE01-ADA73D417315}" dt="2024-02-23T13:14:09.132" v="3197"/>
          <ac:grpSpMkLst>
            <pc:docMk/>
            <pc:sldMk cId="827045314" sldId="1826"/>
            <ac:grpSpMk id="117" creationId="{547C3CEF-45D0-F521-7FE6-260F4300569D}"/>
          </ac:grpSpMkLst>
        </pc:grpChg>
        <pc:grpChg chg="mod">
          <ac:chgData name="Andrea Mazzini (Nokia)" userId="f1211406-0d6c-4714-b16e-a1a1af34d4da" providerId="ADAL" clId="{C1751DE8-47A7-41B2-AE01-ADA73D417315}" dt="2024-02-23T13:14:09.132" v="3197"/>
          <ac:grpSpMkLst>
            <pc:docMk/>
            <pc:sldMk cId="827045314" sldId="1826"/>
            <ac:grpSpMk id="119" creationId="{C292E73D-C5BC-0521-F661-17AE5E7279E5}"/>
          </ac:grpSpMkLst>
        </pc:grpChg>
        <pc:grpChg chg="add mod">
          <ac:chgData name="Andrea Mazzini (Nokia)" userId="f1211406-0d6c-4714-b16e-a1a1af34d4da" providerId="ADAL" clId="{C1751DE8-47A7-41B2-AE01-ADA73D417315}" dt="2024-02-23T13:14:09.132" v="3197"/>
          <ac:grpSpMkLst>
            <pc:docMk/>
            <pc:sldMk cId="827045314" sldId="1826"/>
            <ac:grpSpMk id="127" creationId="{356B6FD8-FC0D-616B-082D-6FDF5F405772}"/>
          </ac:grpSpMkLst>
        </pc:grpChg>
        <pc:grpChg chg="add mod">
          <ac:chgData name="Andrea Mazzini (Nokia)" userId="f1211406-0d6c-4714-b16e-a1a1af34d4da" providerId="ADAL" clId="{C1751DE8-47A7-41B2-AE01-ADA73D417315}" dt="2024-02-23T13:14:09.132" v="3197"/>
          <ac:grpSpMkLst>
            <pc:docMk/>
            <pc:sldMk cId="827045314" sldId="1826"/>
            <ac:grpSpMk id="138" creationId="{21DC4A9B-E38D-CE74-80B9-7CB771F70801}"/>
          </ac:grpSpMkLst>
        </pc:grpChg>
        <pc:grpChg chg="add mod">
          <ac:chgData name="Andrea Mazzini (Nokia)" userId="f1211406-0d6c-4714-b16e-a1a1af34d4da" providerId="ADAL" clId="{C1751DE8-47A7-41B2-AE01-ADA73D417315}" dt="2024-02-23T13:14:09.132" v="3197"/>
          <ac:grpSpMkLst>
            <pc:docMk/>
            <pc:sldMk cId="827045314" sldId="1826"/>
            <ac:grpSpMk id="149" creationId="{CB4889AE-CC79-DD63-1E08-49055BEBEFE5}"/>
          </ac:grpSpMkLst>
        </pc:grpChg>
        <pc:grpChg chg="add mod">
          <ac:chgData name="Andrea Mazzini (Nokia)" userId="f1211406-0d6c-4714-b16e-a1a1af34d4da" providerId="ADAL" clId="{C1751DE8-47A7-41B2-AE01-ADA73D417315}" dt="2024-02-23T13:14:09.132" v="3197"/>
          <ac:grpSpMkLst>
            <pc:docMk/>
            <pc:sldMk cId="827045314" sldId="1826"/>
            <ac:grpSpMk id="164" creationId="{0985C3F8-8CCC-EDEF-21C7-A9E80C1256EF}"/>
          </ac:grpSpMkLst>
        </pc:grpChg>
        <pc:grpChg chg="add mod">
          <ac:chgData name="Andrea Mazzini (Nokia)" userId="f1211406-0d6c-4714-b16e-a1a1af34d4da" providerId="ADAL" clId="{C1751DE8-47A7-41B2-AE01-ADA73D417315}" dt="2024-02-23T13:14:09.132" v="3197"/>
          <ac:grpSpMkLst>
            <pc:docMk/>
            <pc:sldMk cId="827045314" sldId="1826"/>
            <ac:grpSpMk id="188" creationId="{77625F3C-9E47-E2D9-910F-515FD4C549E4}"/>
          </ac:grpSpMkLst>
        </pc:grpChg>
        <pc:grpChg chg="add mod">
          <ac:chgData name="Andrea Mazzini (Nokia)" userId="f1211406-0d6c-4714-b16e-a1a1af34d4da" providerId="ADAL" clId="{C1751DE8-47A7-41B2-AE01-ADA73D417315}" dt="2024-02-23T13:14:09.132" v="3197"/>
          <ac:grpSpMkLst>
            <pc:docMk/>
            <pc:sldMk cId="827045314" sldId="1826"/>
            <ac:grpSpMk id="199" creationId="{E93B2DA7-4C10-324A-3373-2DDD7AAE99B0}"/>
          </ac:grpSpMkLst>
        </pc:grpChg>
        <pc:grpChg chg="add mod">
          <ac:chgData name="Andrea Mazzini (Nokia)" userId="f1211406-0d6c-4714-b16e-a1a1af34d4da" providerId="ADAL" clId="{C1751DE8-47A7-41B2-AE01-ADA73D417315}" dt="2024-02-23T13:14:09.132" v="3197"/>
          <ac:grpSpMkLst>
            <pc:docMk/>
            <pc:sldMk cId="827045314" sldId="1826"/>
            <ac:grpSpMk id="222" creationId="{7BAB9637-B797-0B33-E9F7-E894FC6371D7}"/>
          </ac:grpSpMkLst>
        </pc:grpChg>
        <pc:grpChg chg="add mod">
          <ac:chgData name="Andrea Mazzini (Nokia)" userId="f1211406-0d6c-4714-b16e-a1a1af34d4da" providerId="ADAL" clId="{C1751DE8-47A7-41B2-AE01-ADA73D417315}" dt="2024-02-23T13:14:09.132" v="3197"/>
          <ac:grpSpMkLst>
            <pc:docMk/>
            <pc:sldMk cId="827045314" sldId="1826"/>
            <ac:grpSpMk id="231" creationId="{9B160E60-D670-2D90-779A-5F3E4680D471}"/>
          </ac:grpSpMkLst>
        </pc:grpChg>
        <pc:grpChg chg="add mod">
          <ac:chgData name="Andrea Mazzini (Nokia)" userId="f1211406-0d6c-4714-b16e-a1a1af34d4da" providerId="ADAL" clId="{C1751DE8-47A7-41B2-AE01-ADA73D417315}" dt="2024-02-23T13:14:09.132" v="3197"/>
          <ac:grpSpMkLst>
            <pc:docMk/>
            <pc:sldMk cId="827045314" sldId="1826"/>
            <ac:grpSpMk id="242" creationId="{68014B3A-256D-8B53-61B3-93833DC07EE0}"/>
          </ac:grpSpMkLst>
        </pc:grpChg>
        <pc:grpChg chg="add mod">
          <ac:chgData name="Andrea Mazzini (Nokia)" userId="f1211406-0d6c-4714-b16e-a1a1af34d4da" providerId="ADAL" clId="{C1751DE8-47A7-41B2-AE01-ADA73D417315}" dt="2024-02-23T13:14:09.132" v="3197"/>
          <ac:grpSpMkLst>
            <pc:docMk/>
            <pc:sldMk cId="827045314" sldId="1826"/>
            <ac:grpSpMk id="265" creationId="{CB1FF9F1-D561-BFAA-48BA-37921C8E38F1}"/>
          </ac:grpSpMkLst>
        </pc:grpChg>
        <pc:grpChg chg="add mod">
          <ac:chgData name="Andrea Mazzini (Nokia)" userId="f1211406-0d6c-4714-b16e-a1a1af34d4da" providerId="ADAL" clId="{C1751DE8-47A7-41B2-AE01-ADA73D417315}" dt="2024-02-23T13:14:09.132" v="3197"/>
          <ac:grpSpMkLst>
            <pc:docMk/>
            <pc:sldMk cId="827045314" sldId="1826"/>
            <ac:grpSpMk id="280" creationId="{209DA4D8-2D87-8795-E0B9-06FD35A8FFF3}"/>
          </ac:grpSpMkLst>
        </pc:grpChg>
        <pc:grpChg chg="mod">
          <ac:chgData name="Andrea Mazzini (Nokia)" userId="f1211406-0d6c-4714-b16e-a1a1af34d4da" providerId="ADAL" clId="{C1751DE8-47A7-41B2-AE01-ADA73D417315}" dt="2024-02-23T13:14:09.132" v="3197"/>
          <ac:grpSpMkLst>
            <pc:docMk/>
            <pc:sldMk cId="827045314" sldId="1826"/>
            <ac:grpSpMk id="282" creationId="{B39AC864-8B04-784B-434A-8C190C4FAF5C}"/>
          </ac:grpSpMkLst>
        </pc:grpChg>
        <pc:grpChg chg="add mod">
          <ac:chgData name="Andrea Mazzini (Nokia)" userId="f1211406-0d6c-4714-b16e-a1a1af34d4da" providerId="ADAL" clId="{C1751DE8-47A7-41B2-AE01-ADA73D417315}" dt="2024-02-23T13:14:09.132" v="3197"/>
          <ac:grpSpMkLst>
            <pc:docMk/>
            <pc:sldMk cId="827045314" sldId="1826"/>
            <ac:grpSpMk id="288" creationId="{E50C7DAF-78F5-700B-9208-2686702F4F85}"/>
          </ac:grpSpMkLst>
        </pc:grpChg>
        <pc:grpChg chg="add mod">
          <ac:chgData name="Andrea Mazzini (Nokia)" userId="f1211406-0d6c-4714-b16e-a1a1af34d4da" providerId="ADAL" clId="{C1751DE8-47A7-41B2-AE01-ADA73D417315}" dt="2024-02-23T13:14:09.132" v="3197"/>
          <ac:grpSpMkLst>
            <pc:docMk/>
            <pc:sldMk cId="827045314" sldId="1826"/>
            <ac:grpSpMk id="292" creationId="{63B4E388-5EF2-F374-51CB-9E98D0DF13ED}"/>
          </ac:grpSpMkLst>
        </pc:grpChg>
        <pc:grpChg chg="mod">
          <ac:chgData name="Andrea Mazzini (Nokia)" userId="f1211406-0d6c-4714-b16e-a1a1af34d4da" providerId="ADAL" clId="{C1751DE8-47A7-41B2-AE01-ADA73D417315}" dt="2024-02-23T13:14:09.132" v="3197"/>
          <ac:grpSpMkLst>
            <pc:docMk/>
            <pc:sldMk cId="827045314" sldId="1826"/>
            <ac:grpSpMk id="294" creationId="{A12ED601-0170-B43C-5866-27FEEC63182F}"/>
          </ac:grpSpMkLst>
        </pc:grpChg>
        <pc:grpChg chg="add mod">
          <ac:chgData name="Andrea Mazzini (Nokia)" userId="f1211406-0d6c-4714-b16e-a1a1af34d4da" providerId="ADAL" clId="{C1751DE8-47A7-41B2-AE01-ADA73D417315}" dt="2024-02-23T13:14:09.132" v="3197"/>
          <ac:grpSpMkLst>
            <pc:docMk/>
            <pc:sldMk cId="827045314" sldId="1826"/>
            <ac:grpSpMk id="300" creationId="{BEAC9643-AC88-961B-52D1-A6C46E8DCDC2}"/>
          </ac:grpSpMkLst>
        </pc:grpChg>
        <pc:grpChg chg="add mod">
          <ac:chgData name="Andrea Mazzini (Nokia)" userId="f1211406-0d6c-4714-b16e-a1a1af34d4da" providerId="ADAL" clId="{C1751DE8-47A7-41B2-AE01-ADA73D417315}" dt="2024-02-23T13:14:09.132" v="3197"/>
          <ac:grpSpMkLst>
            <pc:docMk/>
            <pc:sldMk cId="827045314" sldId="1826"/>
            <ac:grpSpMk id="317" creationId="{DE4322C5-2445-F587-1F1C-2FC050204F53}"/>
          </ac:grpSpMkLst>
        </pc:grpChg>
        <pc:grpChg chg="add mod">
          <ac:chgData name="Andrea Mazzini (Nokia)" userId="f1211406-0d6c-4714-b16e-a1a1af34d4da" providerId="ADAL" clId="{C1751DE8-47A7-41B2-AE01-ADA73D417315}" dt="2024-02-23T13:14:09.132" v="3197"/>
          <ac:grpSpMkLst>
            <pc:docMk/>
            <pc:sldMk cId="827045314" sldId="1826"/>
            <ac:grpSpMk id="321" creationId="{2FD2312B-2FD7-25C3-89DF-F3DF0008AB73}"/>
          </ac:grpSpMkLst>
        </pc:grpChg>
        <pc:grpChg chg="mod">
          <ac:chgData name="Andrea Mazzini (Nokia)" userId="f1211406-0d6c-4714-b16e-a1a1af34d4da" providerId="ADAL" clId="{C1751DE8-47A7-41B2-AE01-ADA73D417315}" dt="2024-02-23T13:14:09.132" v="3197"/>
          <ac:grpSpMkLst>
            <pc:docMk/>
            <pc:sldMk cId="827045314" sldId="1826"/>
            <ac:grpSpMk id="323" creationId="{09304672-A4EB-0C31-C7F4-5F2D9E66DEF5}"/>
          </ac:grpSpMkLst>
        </pc:grpChg>
        <pc:grpChg chg="add mod">
          <ac:chgData name="Andrea Mazzini (Nokia)" userId="f1211406-0d6c-4714-b16e-a1a1af34d4da" providerId="ADAL" clId="{C1751DE8-47A7-41B2-AE01-ADA73D417315}" dt="2024-02-23T13:14:09.132" v="3197"/>
          <ac:grpSpMkLst>
            <pc:docMk/>
            <pc:sldMk cId="827045314" sldId="1826"/>
            <ac:grpSpMk id="333" creationId="{9C3320E2-571B-1E1D-BFCD-D591AD8E27EE}"/>
          </ac:grpSpMkLst>
        </pc:grpChg>
        <pc:grpChg chg="mod">
          <ac:chgData name="Andrea Mazzini (Nokia)" userId="f1211406-0d6c-4714-b16e-a1a1af34d4da" providerId="ADAL" clId="{C1751DE8-47A7-41B2-AE01-ADA73D417315}" dt="2024-02-23T13:14:09.132" v="3197"/>
          <ac:grpSpMkLst>
            <pc:docMk/>
            <pc:sldMk cId="827045314" sldId="1826"/>
            <ac:grpSpMk id="335" creationId="{746CAC0E-F566-02C0-FDCF-BC82A9C3653C}"/>
          </ac:grpSpMkLst>
        </pc:grpChg>
        <pc:grpChg chg="add mod">
          <ac:chgData name="Andrea Mazzini (Nokia)" userId="f1211406-0d6c-4714-b16e-a1a1af34d4da" providerId="ADAL" clId="{C1751DE8-47A7-41B2-AE01-ADA73D417315}" dt="2024-02-23T13:14:09.132" v="3197"/>
          <ac:grpSpMkLst>
            <pc:docMk/>
            <pc:sldMk cId="827045314" sldId="1826"/>
            <ac:grpSpMk id="341" creationId="{08AC5910-4219-037B-6006-835E5230C221}"/>
          </ac:grpSpMkLst>
        </pc:grpChg>
        <pc:grpChg chg="add mod">
          <ac:chgData name="Andrea Mazzini (Nokia)" userId="f1211406-0d6c-4714-b16e-a1a1af34d4da" providerId="ADAL" clId="{C1751DE8-47A7-41B2-AE01-ADA73D417315}" dt="2024-02-23T13:14:09.132" v="3197"/>
          <ac:grpSpMkLst>
            <pc:docMk/>
            <pc:sldMk cId="827045314" sldId="1826"/>
            <ac:grpSpMk id="345" creationId="{065BFE11-1835-79E7-E92B-3F0F0EEF8859}"/>
          </ac:grpSpMkLst>
        </pc:grpChg>
        <pc:grpChg chg="add mod">
          <ac:chgData name="Andrea Mazzini (Nokia)" userId="f1211406-0d6c-4714-b16e-a1a1af34d4da" providerId="ADAL" clId="{C1751DE8-47A7-41B2-AE01-ADA73D417315}" dt="2024-02-23T13:14:09.132" v="3197"/>
          <ac:grpSpMkLst>
            <pc:docMk/>
            <pc:sldMk cId="827045314" sldId="1826"/>
            <ac:grpSpMk id="349" creationId="{6549A20D-A987-2041-EABD-E363AAB63692}"/>
          </ac:grpSpMkLst>
        </pc:grpChg>
        <pc:grpChg chg="add mod">
          <ac:chgData name="Andrea Mazzini (Nokia)" userId="f1211406-0d6c-4714-b16e-a1a1af34d4da" providerId="ADAL" clId="{C1751DE8-47A7-41B2-AE01-ADA73D417315}" dt="2024-02-23T13:14:09.132" v="3197"/>
          <ac:grpSpMkLst>
            <pc:docMk/>
            <pc:sldMk cId="827045314" sldId="1826"/>
            <ac:grpSpMk id="358" creationId="{F06E88F7-E7A5-2BAE-A293-31DB44C24E01}"/>
          </ac:grpSpMkLst>
        </pc:grpChg>
        <pc:grpChg chg="mod">
          <ac:chgData name="Andrea Mazzini (Nokia)" userId="f1211406-0d6c-4714-b16e-a1a1af34d4da" providerId="ADAL" clId="{C1751DE8-47A7-41B2-AE01-ADA73D417315}" dt="2024-02-23T13:14:09.132" v="3197"/>
          <ac:grpSpMkLst>
            <pc:docMk/>
            <pc:sldMk cId="827045314" sldId="1826"/>
            <ac:grpSpMk id="360" creationId="{33BBCB5F-A923-A60A-241F-91AB860C7D08}"/>
          </ac:grpSpMkLst>
        </pc:grpChg>
        <pc:grpChg chg="add mod">
          <ac:chgData name="Andrea Mazzini (Nokia)" userId="f1211406-0d6c-4714-b16e-a1a1af34d4da" providerId="ADAL" clId="{C1751DE8-47A7-41B2-AE01-ADA73D417315}" dt="2024-02-23T13:14:09.132" v="3197"/>
          <ac:grpSpMkLst>
            <pc:docMk/>
            <pc:sldMk cId="827045314" sldId="1826"/>
            <ac:grpSpMk id="366" creationId="{092BD83B-29A1-1E97-16B5-DE00972714C1}"/>
          </ac:grpSpMkLst>
        </pc:grpChg>
        <pc:grpChg chg="mod">
          <ac:chgData name="Andrea Mazzini (Nokia)" userId="f1211406-0d6c-4714-b16e-a1a1af34d4da" providerId="ADAL" clId="{C1751DE8-47A7-41B2-AE01-ADA73D417315}" dt="2024-02-23T13:14:09.132" v="3197"/>
          <ac:grpSpMkLst>
            <pc:docMk/>
            <pc:sldMk cId="827045314" sldId="1826"/>
            <ac:grpSpMk id="368" creationId="{118311B9-1229-BFEA-70FD-CD4B07CF95B5}"/>
          </ac:grpSpMkLst>
        </pc:grpChg>
        <pc:cxnChg chg="mod">
          <ac:chgData name="Andrea Mazzini (Nokia)" userId="f1211406-0d6c-4714-b16e-a1a1af34d4da" providerId="ADAL" clId="{C1751DE8-47A7-41B2-AE01-ADA73D417315}" dt="2024-02-23T13:14:09.132" v="3197"/>
          <ac:cxnSpMkLst>
            <pc:docMk/>
            <pc:sldMk cId="827045314" sldId="1826"/>
            <ac:cxnSpMk id="17" creationId="{6C0F0250-16FF-779A-B448-749C4573A5D4}"/>
          </ac:cxnSpMkLst>
        </pc:cxnChg>
        <pc:cxnChg chg="mod">
          <ac:chgData name="Andrea Mazzini (Nokia)" userId="f1211406-0d6c-4714-b16e-a1a1af34d4da" providerId="ADAL" clId="{C1751DE8-47A7-41B2-AE01-ADA73D417315}" dt="2024-02-23T13:14:09.132" v="3197"/>
          <ac:cxnSpMkLst>
            <pc:docMk/>
            <pc:sldMk cId="827045314" sldId="1826"/>
            <ac:cxnSpMk id="18" creationId="{B3BDA02D-4921-C882-AA38-0E9145B603A1}"/>
          </ac:cxnSpMkLst>
        </pc:cxnChg>
        <pc:cxnChg chg="mod">
          <ac:chgData name="Andrea Mazzini (Nokia)" userId="f1211406-0d6c-4714-b16e-a1a1af34d4da" providerId="ADAL" clId="{C1751DE8-47A7-41B2-AE01-ADA73D417315}" dt="2024-02-23T13:14:09.132" v="3197"/>
          <ac:cxnSpMkLst>
            <pc:docMk/>
            <pc:sldMk cId="827045314" sldId="1826"/>
            <ac:cxnSpMk id="19" creationId="{D468F222-C301-4F75-6DDB-70185F7B869F}"/>
          </ac:cxnSpMkLst>
        </pc:cxnChg>
        <pc:cxnChg chg="mod">
          <ac:chgData name="Andrea Mazzini (Nokia)" userId="f1211406-0d6c-4714-b16e-a1a1af34d4da" providerId="ADAL" clId="{C1751DE8-47A7-41B2-AE01-ADA73D417315}" dt="2024-02-23T13:14:09.132" v="3197"/>
          <ac:cxnSpMkLst>
            <pc:docMk/>
            <pc:sldMk cId="827045314" sldId="1826"/>
            <ac:cxnSpMk id="20" creationId="{20FCAAEE-CF33-1338-D4D0-A334AD09B47C}"/>
          </ac:cxnSpMkLst>
        </pc:cxnChg>
        <pc:cxnChg chg="add mod">
          <ac:chgData name="Andrea Mazzini (Nokia)" userId="f1211406-0d6c-4714-b16e-a1a1af34d4da" providerId="ADAL" clId="{C1751DE8-47A7-41B2-AE01-ADA73D417315}" dt="2024-02-23T13:14:09.132" v="3197"/>
          <ac:cxnSpMkLst>
            <pc:docMk/>
            <pc:sldMk cId="827045314" sldId="1826"/>
            <ac:cxnSpMk id="25" creationId="{3211DA19-4F5A-ACDC-EDED-C06D6D6B624E}"/>
          </ac:cxnSpMkLst>
        </pc:cxnChg>
        <pc:cxnChg chg="mod">
          <ac:chgData name="Andrea Mazzini (Nokia)" userId="f1211406-0d6c-4714-b16e-a1a1af34d4da" providerId="ADAL" clId="{C1751DE8-47A7-41B2-AE01-ADA73D417315}" dt="2024-02-23T13:14:09.132" v="3197"/>
          <ac:cxnSpMkLst>
            <pc:docMk/>
            <pc:sldMk cId="827045314" sldId="1826"/>
            <ac:cxnSpMk id="30" creationId="{D87B0B71-7499-D3EE-364B-DA3B70895614}"/>
          </ac:cxnSpMkLst>
        </pc:cxnChg>
        <pc:cxnChg chg="mod">
          <ac:chgData name="Andrea Mazzini (Nokia)" userId="f1211406-0d6c-4714-b16e-a1a1af34d4da" providerId="ADAL" clId="{C1751DE8-47A7-41B2-AE01-ADA73D417315}" dt="2024-02-23T13:14:09.132" v="3197"/>
          <ac:cxnSpMkLst>
            <pc:docMk/>
            <pc:sldMk cId="827045314" sldId="1826"/>
            <ac:cxnSpMk id="31" creationId="{C0B6266A-4E39-BDA7-ED43-2E3C13FFD967}"/>
          </ac:cxnSpMkLst>
        </pc:cxnChg>
        <pc:cxnChg chg="mod">
          <ac:chgData name="Andrea Mazzini (Nokia)" userId="f1211406-0d6c-4714-b16e-a1a1af34d4da" providerId="ADAL" clId="{C1751DE8-47A7-41B2-AE01-ADA73D417315}" dt="2024-02-23T13:14:09.132" v="3197"/>
          <ac:cxnSpMkLst>
            <pc:docMk/>
            <pc:sldMk cId="827045314" sldId="1826"/>
            <ac:cxnSpMk id="32" creationId="{FAE43E3A-7861-CB88-C7A1-3E9E48CD7174}"/>
          </ac:cxnSpMkLst>
        </pc:cxnChg>
        <pc:cxnChg chg="mod">
          <ac:chgData name="Andrea Mazzini (Nokia)" userId="f1211406-0d6c-4714-b16e-a1a1af34d4da" providerId="ADAL" clId="{C1751DE8-47A7-41B2-AE01-ADA73D417315}" dt="2024-02-23T13:14:09.132" v="3197"/>
          <ac:cxnSpMkLst>
            <pc:docMk/>
            <pc:sldMk cId="827045314" sldId="1826"/>
            <ac:cxnSpMk id="33" creationId="{2031B2C9-382F-D3B5-68E1-85684024E9CD}"/>
          </ac:cxnSpMkLst>
        </pc:cxnChg>
        <pc:cxnChg chg="mod">
          <ac:chgData name="Andrea Mazzini (Nokia)" userId="f1211406-0d6c-4714-b16e-a1a1af34d4da" providerId="ADAL" clId="{C1751DE8-47A7-41B2-AE01-ADA73D417315}" dt="2024-02-23T13:14:09.132" v="3197"/>
          <ac:cxnSpMkLst>
            <pc:docMk/>
            <pc:sldMk cId="827045314" sldId="1826"/>
            <ac:cxnSpMk id="38" creationId="{8B7AAD01-C577-1432-36F9-939CBA190232}"/>
          </ac:cxnSpMkLst>
        </pc:cxnChg>
        <pc:cxnChg chg="mod">
          <ac:chgData name="Andrea Mazzini (Nokia)" userId="f1211406-0d6c-4714-b16e-a1a1af34d4da" providerId="ADAL" clId="{C1751DE8-47A7-41B2-AE01-ADA73D417315}" dt="2024-02-23T13:14:09.132" v="3197"/>
          <ac:cxnSpMkLst>
            <pc:docMk/>
            <pc:sldMk cId="827045314" sldId="1826"/>
            <ac:cxnSpMk id="39" creationId="{4749BC04-21EB-0B65-B1FF-6BD594F84BEF}"/>
          </ac:cxnSpMkLst>
        </pc:cxnChg>
        <pc:cxnChg chg="mod">
          <ac:chgData name="Andrea Mazzini (Nokia)" userId="f1211406-0d6c-4714-b16e-a1a1af34d4da" providerId="ADAL" clId="{C1751DE8-47A7-41B2-AE01-ADA73D417315}" dt="2024-02-23T13:14:09.132" v="3197"/>
          <ac:cxnSpMkLst>
            <pc:docMk/>
            <pc:sldMk cId="827045314" sldId="1826"/>
            <ac:cxnSpMk id="40" creationId="{585D77D2-68BF-75CB-7F44-CAF8032A0882}"/>
          </ac:cxnSpMkLst>
        </pc:cxnChg>
        <pc:cxnChg chg="mod">
          <ac:chgData name="Andrea Mazzini (Nokia)" userId="f1211406-0d6c-4714-b16e-a1a1af34d4da" providerId="ADAL" clId="{C1751DE8-47A7-41B2-AE01-ADA73D417315}" dt="2024-02-23T13:14:09.132" v="3197"/>
          <ac:cxnSpMkLst>
            <pc:docMk/>
            <pc:sldMk cId="827045314" sldId="1826"/>
            <ac:cxnSpMk id="41" creationId="{6AEA651E-F4B2-5998-D7C1-FAF314BFBD67}"/>
          </ac:cxnSpMkLst>
        </pc:cxnChg>
        <pc:cxnChg chg="add mod">
          <ac:chgData name="Andrea Mazzini (Nokia)" userId="f1211406-0d6c-4714-b16e-a1a1af34d4da" providerId="ADAL" clId="{C1751DE8-47A7-41B2-AE01-ADA73D417315}" dt="2024-02-23T13:14:09.132" v="3197"/>
          <ac:cxnSpMkLst>
            <pc:docMk/>
            <pc:sldMk cId="827045314" sldId="1826"/>
            <ac:cxnSpMk id="42" creationId="{6A58D4BA-66E4-1A6D-32E7-6C350998AC76}"/>
          </ac:cxnSpMkLst>
        </pc:cxnChg>
        <pc:cxnChg chg="add mod">
          <ac:chgData name="Andrea Mazzini (Nokia)" userId="f1211406-0d6c-4714-b16e-a1a1af34d4da" providerId="ADAL" clId="{C1751DE8-47A7-41B2-AE01-ADA73D417315}" dt="2024-02-23T13:14:09.132" v="3197"/>
          <ac:cxnSpMkLst>
            <pc:docMk/>
            <pc:sldMk cId="827045314" sldId="1826"/>
            <ac:cxnSpMk id="47" creationId="{AE19777C-2FB4-D2AA-3A22-D0DDED81A020}"/>
          </ac:cxnSpMkLst>
        </pc:cxnChg>
        <pc:cxnChg chg="add mod">
          <ac:chgData name="Andrea Mazzini (Nokia)" userId="f1211406-0d6c-4714-b16e-a1a1af34d4da" providerId="ADAL" clId="{C1751DE8-47A7-41B2-AE01-ADA73D417315}" dt="2024-02-23T13:14:09.132" v="3197"/>
          <ac:cxnSpMkLst>
            <pc:docMk/>
            <pc:sldMk cId="827045314" sldId="1826"/>
            <ac:cxnSpMk id="51" creationId="{DED1C492-23DC-CEFB-8EBF-3FF53D3CFC01}"/>
          </ac:cxnSpMkLst>
        </pc:cxnChg>
        <pc:cxnChg chg="add mod">
          <ac:chgData name="Andrea Mazzini (Nokia)" userId="f1211406-0d6c-4714-b16e-a1a1af34d4da" providerId="ADAL" clId="{C1751DE8-47A7-41B2-AE01-ADA73D417315}" dt="2024-02-23T13:14:09.132" v="3197"/>
          <ac:cxnSpMkLst>
            <pc:docMk/>
            <pc:sldMk cId="827045314" sldId="1826"/>
            <ac:cxnSpMk id="52" creationId="{D713CE54-75B7-382C-F3C3-C42A8BDBDF62}"/>
          </ac:cxnSpMkLst>
        </pc:cxnChg>
        <pc:cxnChg chg="add mod">
          <ac:chgData name="Andrea Mazzini (Nokia)" userId="f1211406-0d6c-4714-b16e-a1a1af34d4da" providerId="ADAL" clId="{C1751DE8-47A7-41B2-AE01-ADA73D417315}" dt="2024-02-23T13:14:09.132" v="3197"/>
          <ac:cxnSpMkLst>
            <pc:docMk/>
            <pc:sldMk cId="827045314" sldId="1826"/>
            <ac:cxnSpMk id="53" creationId="{E15B872B-FD74-7F4C-2415-4CD670AC22D5}"/>
          </ac:cxnSpMkLst>
        </pc:cxnChg>
        <pc:cxnChg chg="add mod">
          <ac:chgData name="Andrea Mazzini (Nokia)" userId="f1211406-0d6c-4714-b16e-a1a1af34d4da" providerId="ADAL" clId="{C1751DE8-47A7-41B2-AE01-ADA73D417315}" dt="2024-02-23T13:14:09.132" v="3197"/>
          <ac:cxnSpMkLst>
            <pc:docMk/>
            <pc:sldMk cId="827045314" sldId="1826"/>
            <ac:cxnSpMk id="60" creationId="{67F8D284-198A-BDE7-0609-864F6A438943}"/>
          </ac:cxnSpMkLst>
        </pc:cxnChg>
        <pc:cxnChg chg="add del mod">
          <ac:chgData name="Andrea Mazzini (Nokia)" userId="f1211406-0d6c-4714-b16e-a1a1af34d4da" providerId="ADAL" clId="{C1751DE8-47A7-41B2-AE01-ADA73D417315}" dt="2024-02-23T13:14:18.569" v="3198" actId="478"/>
          <ac:cxnSpMkLst>
            <pc:docMk/>
            <pc:sldMk cId="827045314" sldId="1826"/>
            <ac:cxnSpMk id="62" creationId="{20A1DC85-41B0-8110-6766-1D349674096C}"/>
          </ac:cxnSpMkLst>
        </pc:cxnChg>
        <pc:cxnChg chg="add mod">
          <ac:chgData name="Andrea Mazzini (Nokia)" userId="f1211406-0d6c-4714-b16e-a1a1af34d4da" providerId="ADAL" clId="{C1751DE8-47A7-41B2-AE01-ADA73D417315}" dt="2024-02-23T13:14:09.132" v="3197"/>
          <ac:cxnSpMkLst>
            <pc:docMk/>
            <pc:sldMk cId="827045314" sldId="1826"/>
            <ac:cxnSpMk id="72" creationId="{BE52976B-DC84-F175-883C-F268DD5A6D72}"/>
          </ac:cxnSpMkLst>
        </pc:cxnChg>
        <pc:cxnChg chg="add mod">
          <ac:chgData name="Andrea Mazzini (Nokia)" userId="f1211406-0d6c-4714-b16e-a1a1af34d4da" providerId="ADAL" clId="{C1751DE8-47A7-41B2-AE01-ADA73D417315}" dt="2024-02-23T13:14:09.132" v="3197"/>
          <ac:cxnSpMkLst>
            <pc:docMk/>
            <pc:sldMk cId="827045314" sldId="1826"/>
            <ac:cxnSpMk id="74" creationId="{DA144DED-E11A-527D-EBAA-19F8D882DEB0}"/>
          </ac:cxnSpMkLst>
        </pc:cxnChg>
        <pc:cxnChg chg="add mod">
          <ac:chgData name="Andrea Mazzini (Nokia)" userId="f1211406-0d6c-4714-b16e-a1a1af34d4da" providerId="ADAL" clId="{C1751DE8-47A7-41B2-AE01-ADA73D417315}" dt="2024-02-23T13:14:09.132" v="3197"/>
          <ac:cxnSpMkLst>
            <pc:docMk/>
            <pc:sldMk cId="827045314" sldId="1826"/>
            <ac:cxnSpMk id="76" creationId="{32FC49A8-D971-9430-64E8-A16A6E1EF6C6}"/>
          </ac:cxnSpMkLst>
        </pc:cxnChg>
        <pc:cxnChg chg="mod">
          <ac:chgData name="Andrea Mazzini (Nokia)" userId="f1211406-0d6c-4714-b16e-a1a1af34d4da" providerId="ADAL" clId="{C1751DE8-47A7-41B2-AE01-ADA73D417315}" dt="2024-02-23T13:14:09.132" v="3197"/>
          <ac:cxnSpMkLst>
            <pc:docMk/>
            <pc:sldMk cId="827045314" sldId="1826"/>
            <ac:cxnSpMk id="81" creationId="{27BF9A68-3FD5-777F-1BC0-CF5296D412AF}"/>
          </ac:cxnSpMkLst>
        </pc:cxnChg>
        <pc:cxnChg chg="mod">
          <ac:chgData name="Andrea Mazzini (Nokia)" userId="f1211406-0d6c-4714-b16e-a1a1af34d4da" providerId="ADAL" clId="{C1751DE8-47A7-41B2-AE01-ADA73D417315}" dt="2024-02-23T13:14:09.132" v="3197"/>
          <ac:cxnSpMkLst>
            <pc:docMk/>
            <pc:sldMk cId="827045314" sldId="1826"/>
            <ac:cxnSpMk id="82" creationId="{01F0BD7D-B7BA-1527-F6A3-0912FC649C86}"/>
          </ac:cxnSpMkLst>
        </pc:cxnChg>
        <pc:cxnChg chg="mod">
          <ac:chgData name="Andrea Mazzini (Nokia)" userId="f1211406-0d6c-4714-b16e-a1a1af34d4da" providerId="ADAL" clId="{C1751DE8-47A7-41B2-AE01-ADA73D417315}" dt="2024-02-23T13:14:09.132" v="3197"/>
          <ac:cxnSpMkLst>
            <pc:docMk/>
            <pc:sldMk cId="827045314" sldId="1826"/>
            <ac:cxnSpMk id="83" creationId="{0830D526-2C6B-0083-4834-335FF3A5DF01}"/>
          </ac:cxnSpMkLst>
        </pc:cxnChg>
        <pc:cxnChg chg="mod">
          <ac:chgData name="Andrea Mazzini (Nokia)" userId="f1211406-0d6c-4714-b16e-a1a1af34d4da" providerId="ADAL" clId="{C1751DE8-47A7-41B2-AE01-ADA73D417315}" dt="2024-02-23T13:14:09.132" v="3197"/>
          <ac:cxnSpMkLst>
            <pc:docMk/>
            <pc:sldMk cId="827045314" sldId="1826"/>
            <ac:cxnSpMk id="84" creationId="{935BB2CB-2387-1C97-2AF9-D5CB3D5A57D3}"/>
          </ac:cxnSpMkLst>
        </pc:cxnChg>
        <pc:cxnChg chg="mod">
          <ac:chgData name="Andrea Mazzini (Nokia)" userId="f1211406-0d6c-4714-b16e-a1a1af34d4da" providerId="ADAL" clId="{C1751DE8-47A7-41B2-AE01-ADA73D417315}" dt="2024-02-23T13:14:09.132" v="3197"/>
          <ac:cxnSpMkLst>
            <pc:docMk/>
            <pc:sldMk cId="827045314" sldId="1826"/>
            <ac:cxnSpMk id="93" creationId="{86C77560-5D40-ECD1-4F13-FAD5BEB0A712}"/>
          </ac:cxnSpMkLst>
        </pc:cxnChg>
        <pc:cxnChg chg="mod">
          <ac:chgData name="Andrea Mazzini (Nokia)" userId="f1211406-0d6c-4714-b16e-a1a1af34d4da" providerId="ADAL" clId="{C1751DE8-47A7-41B2-AE01-ADA73D417315}" dt="2024-02-23T13:14:09.132" v="3197"/>
          <ac:cxnSpMkLst>
            <pc:docMk/>
            <pc:sldMk cId="827045314" sldId="1826"/>
            <ac:cxnSpMk id="94" creationId="{CEE7A01F-673B-FC24-E7C9-9E51E9A8C8D7}"/>
          </ac:cxnSpMkLst>
        </pc:cxnChg>
        <pc:cxnChg chg="mod">
          <ac:chgData name="Andrea Mazzini (Nokia)" userId="f1211406-0d6c-4714-b16e-a1a1af34d4da" providerId="ADAL" clId="{C1751DE8-47A7-41B2-AE01-ADA73D417315}" dt="2024-02-23T13:14:09.132" v="3197"/>
          <ac:cxnSpMkLst>
            <pc:docMk/>
            <pc:sldMk cId="827045314" sldId="1826"/>
            <ac:cxnSpMk id="95" creationId="{AC37783B-BD14-D2C5-99E8-23343F45D384}"/>
          </ac:cxnSpMkLst>
        </pc:cxnChg>
        <pc:cxnChg chg="mod">
          <ac:chgData name="Andrea Mazzini (Nokia)" userId="f1211406-0d6c-4714-b16e-a1a1af34d4da" providerId="ADAL" clId="{C1751DE8-47A7-41B2-AE01-ADA73D417315}" dt="2024-02-23T13:14:09.132" v="3197"/>
          <ac:cxnSpMkLst>
            <pc:docMk/>
            <pc:sldMk cId="827045314" sldId="1826"/>
            <ac:cxnSpMk id="96" creationId="{72754F33-CC23-A916-505D-B373251EA497}"/>
          </ac:cxnSpMkLst>
        </pc:cxnChg>
        <pc:cxnChg chg="add mod">
          <ac:chgData name="Andrea Mazzini (Nokia)" userId="f1211406-0d6c-4714-b16e-a1a1af34d4da" providerId="ADAL" clId="{C1751DE8-47A7-41B2-AE01-ADA73D417315}" dt="2024-02-23T13:15:09.791" v="3226" actId="1036"/>
          <ac:cxnSpMkLst>
            <pc:docMk/>
            <pc:sldMk cId="827045314" sldId="1826"/>
            <ac:cxnSpMk id="100" creationId="{216D003E-4111-1018-2315-C2B7C1930B0A}"/>
          </ac:cxnSpMkLst>
        </pc:cxnChg>
        <pc:cxnChg chg="add mod">
          <ac:chgData name="Andrea Mazzini (Nokia)" userId="f1211406-0d6c-4714-b16e-a1a1af34d4da" providerId="ADAL" clId="{C1751DE8-47A7-41B2-AE01-ADA73D417315}" dt="2024-02-23T13:15:09.791" v="3226" actId="1036"/>
          <ac:cxnSpMkLst>
            <pc:docMk/>
            <pc:sldMk cId="827045314" sldId="1826"/>
            <ac:cxnSpMk id="107" creationId="{53048D10-887B-8E39-D94E-4C2501C57BB8}"/>
          </ac:cxnSpMkLst>
        </pc:cxnChg>
        <pc:cxnChg chg="add mod">
          <ac:chgData name="Andrea Mazzini (Nokia)" userId="f1211406-0d6c-4714-b16e-a1a1af34d4da" providerId="ADAL" clId="{C1751DE8-47A7-41B2-AE01-ADA73D417315}" dt="2024-02-23T13:14:09.132" v="3197"/>
          <ac:cxnSpMkLst>
            <pc:docMk/>
            <pc:sldMk cId="827045314" sldId="1826"/>
            <ac:cxnSpMk id="108" creationId="{3558A705-22AB-C699-7BA0-1030BDCAF751}"/>
          </ac:cxnSpMkLst>
        </pc:cxnChg>
        <pc:cxnChg chg="add del mod">
          <ac:chgData name="Andrea Mazzini (Nokia)" userId="f1211406-0d6c-4714-b16e-a1a1af34d4da" providerId="ADAL" clId="{C1751DE8-47A7-41B2-AE01-ADA73D417315}" dt="2024-02-23T13:14:19.976" v="3199" actId="478"/>
          <ac:cxnSpMkLst>
            <pc:docMk/>
            <pc:sldMk cId="827045314" sldId="1826"/>
            <ac:cxnSpMk id="111" creationId="{7A76E515-94B7-0FD8-92EC-92CC0D152F35}"/>
          </ac:cxnSpMkLst>
        </pc:cxnChg>
        <pc:cxnChg chg="add del mod">
          <ac:chgData name="Andrea Mazzini (Nokia)" userId="f1211406-0d6c-4714-b16e-a1a1af34d4da" providerId="ADAL" clId="{C1751DE8-47A7-41B2-AE01-ADA73D417315}" dt="2024-02-23T13:14:18.569" v="3198" actId="478"/>
          <ac:cxnSpMkLst>
            <pc:docMk/>
            <pc:sldMk cId="827045314" sldId="1826"/>
            <ac:cxnSpMk id="112" creationId="{5229A1F6-791C-9069-578D-90B4674B70DC}"/>
          </ac:cxnSpMkLst>
        </pc:cxnChg>
        <pc:cxnChg chg="add del mod">
          <ac:chgData name="Andrea Mazzini (Nokia)" userId="f1211406-0d6c-4714-b16e-a1a1af34d4da" providerId="ADAL" clId="{C1751DE8-47A7-41B2-AE01-ADA73D417315}" dt="2024-02-23T13:14:24.115" v="3201" actId="478"/>
          <ac:cxnSpMkLst>
            <pc:docMk/>
            <pc:sldMk cId="827045314" sldId="1826"/>
            <ac:cxnSpMk id="116" creationId="{156284C5-5540-42E1-3A15-4C20DF1EF358}"/>
          </ac:cxnSpMkLst>
        </pc:cxnChg>
        <pc:cxnChg chg="mod">
          <ac:chgData name="Andrea Mazzini (Nokia)" userId="f1211406-0d6c-4714-b16e-a1a1af34d4da" providerId="ADAL" clId="{C1751DE8-47A7-41B2-AE01-ADA73D417315}" dt="2024-02-23T13:14:09.132" v="3197"/>
          <ac:cxnSpMkLst>
            <pc:docMk/>
            <pc:sldMk cId="827045314" sldId="1826"/>
            <ac:cxnSpMk id="121" creationId="{4A35AD86-FAF5-056D-5B83-4A4E089E0D7F}"/>
          </ac:cxnSpMkLst>
        </pc:cxnChg>
        <pc:cxnChg chg="mod">
          <ac:chgData name="Andrea Mazzini (Nokia)" userId="f1211406-0d6c-4714-b16e-a1a1af34d4da" providerId="ADAL" clId="{C1751DE8-47A7-41B2-AE01-ADA73D417315}" dt="2024-02-23T13:14:09.132" v="3197"/>
          <ac:cxnSpMkLst>
            <pc:docMk/>
            <pc:sldMk cId="827045314" sldId="1826"/>
            <ac:cxnSpMk id="122" creationId="{8AACC454-5E6F-5E08-EBE9-3EAD579DF475}"/>
          </ac:cxnSpMkLst>
        </pc:cxnChg>
        <pc:cxnChg chg="mod">
          <ac:chgData name="Andrea Mazzini (Nokia)" userId="f1211406-0d6c-4714-b16e-a1a1af34d4da" providerId="ADAL" clId="{C1751DE8-47A7-41B2-AE01-ADA73D417315}" dt="2024-02-23T13:14:09.132" v="3197"/>
          <ac:cxnSpMkLst>
            <pc:docMk/>
            <pc:sldMk cId="827045314" sldId="1826"/>
            <ac:cxnSpMk id="123" creationId="{4D9FDCD2-FA67-E998-AEFF-77C308D6F69C}"/>
          </ac:cxnSpMkLst>
        </pc:cxnChg>
        <pc:cxnChg chg="mod">
          <ac:chgData name="Andrea Mazzini (Nokia)" userId="f1211406-0d6c-4714-b16e-a1a1af34d4da" providerId="ADAL" clId="{C1751DE8-47A7-41B2-AE01-ADA73D417315}" dt="2024-02-23T13:14:09.132" v="3197"/>
          <ac:cxnSpMkLst>
            <pc:docMk/>
            <pc:sldMk cId="827045314" sldId="1826"/>
            <ac:cxnSpMk id="124" creationId="{7D8C4A0D-DB62-AB23-A70B-90FD4A4F4CA1}"/>
          </ac:cxnSpMkLst>
        </pc:cxnChg>
        <pc:cxnChg chg="mod">
          <ac:chgData name="Andrea Mazzini (Nokia)" userId="f1211406-0d6c-4714-b16e-a1a1af34d4da" providerId="ADAL" clId="{C1751DE8-47A7-41B2-AE01-ADA73D417315}" dt="2024-02-23T13:14:09.132" v="3197"/>
          <ac:cxnSpMkLst>
            <pc:docMk/>
            <pc:sldMk cId="827045314" sldId="1826"/>
            <ac:cxnSpMk id="128" creationId="{082BC24E-3941-D6D3-E33E-E1FEF556555A}"/>
          </ac:cxnSpMkLst>
        </pc:cxnChg>
        <pc:cxnChg chg="mod">
          <ac:chgData name="Andrea Mazzini (Nokia)" userId="f1211406-0d6c-4714-b16e-a1a1af34d4da" providerId="ADAL" clId="{C1751DE8-47A7-41B2-AE01-ADA73D417315}" dt="2024-02-23T13:14:09.132" v="3197"/>
          <ac:cxnSpMkLst>
            <pc:docMk/>
            <pc:sldMk cId="827045314" sldId="1826"/>
            <ac:cxnSpMk id="129" creationId="{72612ACC-FEBF-BC4C-12E1-E6A19571227A}"/>
          </ac:cxnSpMkLst>
        </pc:cxnChg>
        <pc:cxnChg chg="mod">
          <ac:chgData name="Andrea Mazzini (Nokia)" userId="f1211406-0d6c-4714-b16e-a1a1af34d4da" providerId="ADAL" clId="{C1751DE8-47A7-41B2-AE01-ADA73D417315}" dt="2024-02-23T13:14:09.132" v="3197"/>
          <ac:cxnSpMkLst>
            <pc:docMk/>
            <pc:sldMk cId="827045314" sldId="1826"/>
            <ac:cxnSpMk id="130" creationId="{7FA7CCBA-AFC0-90C6-5DE3-DFCF2975E578}"/>
          </ac:cxnSpMkLst>
        </pc:cxnChg>
        <pc:cxnChg chg="mod">
          <ac:chgData name="Andrea Mazzini (Nokia)" userId="f1211406-0d6c-4714-b16e-a1a1af34d4da" providerId="ADAL" clId="{C1751DE8-47A7-41B2-AE01-ADA73D417315}" dt="2024-02-23T13:14:09.132" v="3197"/>
          <ac:cxnSpMkLst>
            <pc:docMk/>
            <pc:sldMk cId="827045314" sldId="1826"/>
            <ac:cxnSpMk id="131" creationId="{89E8CF25-CD4A-F4CA-45E2-FB747E26D8A1}"/>
          </ac:cxnSpMkLst>
        </pc:cxnChg>
        <pc:cxnChg chg="add mod">
          <ac:chgData name="Andrea Mazzini (Nokia)" userId="f1211406-0d6c-4714-b16e-a1a1af34d4da" providerId="ADAL" clId="{C1751DE8-47A7-41B2-AE01-ADA73D417315}" dt="2024-02-23T13:14:09.132" v="3197"/>
          <ac:cxnSpMkLst>
            <pc:docMk/>
            <pc:sldMk cId="827045314" sldId="1826"/>
            <ac:cxnSpMk id="136" creationId="{A4E01C52-69E6-7110-68C7-A67E5BDE335A}"/>
          </ac:cxnSpMkLst>
        </pc:cxnChg>
        <pc:cxnChg chg="mod">
          <ac:chgData name="Andrea Mazzini (Nokia)" userId="f1211406-0d6c-4714-b16e-a1a1af34d4da" providerId="ADAL" clId="{C1751DE8-47A7-41B2-AE01-ADA73D417315}" dt="2024-02-23T13:14:09.132" v="3197"/>
          <ac:cxnSpMkLst>
            <pc:docMk/>
            <pc:sldMk cId="827045314" sldId="1826"/>
            <ac:cxnSpMk id="139" creationId="{9043FB3A-3FB5-8246-E6F4-1A60CB57FB6C}"/>
          </ac:cxnSpMkLst>
        </pc:cxnChg>
        <pc:cxnChg chg="mod">
          <ac:chgData name="Andrea Mazzini (Nokia)" userId="f1211406-0d6c-4714-b16e-a1a1af34d4da" providerId="ADAL" clId="{C1751DE8-47A7-41B2-AE01-ADA73D417315}" dt="2024-02-23T13:14:09.132" v="3197"/>
          <ac:cxnSpMkLst>
            <pc:docMk/>
            <pc:sldMk cId="827045314" sldId="1826"/>
            <ac:cxnSpMk id="140" creationId="{C2658966-8441-07C7-237F-AFAEDB3F6B78}"/>
          </ac:cxnSpMkLst>
        </pc:cxnChg>
        <pc:cxnChg chg="mod">
          <ac:chgData name="Andrea Mazzini (Nokia)" userId="f1211406-0d6c-4714-b16e-a1a1af34d4da" providerId="ADAL" clId="{C1751DE8-47A7-41B2-AE01-ADA73D417315}" dt="2024-02-23T13:14:09.132" v="3197"/>
          <ac:cxnSpMkLst>
            <pc:docMk/>
            <pc:sldMk cId="827045314" sldId="1826"/>
            <ac:cxnSpMk id="141" creationId="{0DB77515-EEC3-303D-A9A0-D13D6707ADCE}"/>
          </ac:cxnSpMkLst>
        </pc:cxnChg>
        <pc:cxnChg chg="mod">
          <ac:chgData name="Andrea Mazzini (Nokia)" userId="f1211406-0d6c-4714-b16e-a1a1af34d4da" providerId="ADAL" clId="{C1751DE8-47A7-41B2-AE01-ADA73D417315}" dt="2024-02-23T13:14:09.132" v="3197"/>
          <ac:cxnSpMkLst>
            <pc:docMk/>
            <pc:sldMk cId="827045314" sldId="1826"/>
            <ac:cxnSpMk id="142" creationId="{73574EE6-362C-D73C-3CF5-B94DB68185DD}"/>
          </ac:cxnSpMkLst>
        </pc:cxnChg>
        <pc:cxnChg chg="add mod">
          <ac:chgData name="Andrea Mazzini (Nokia)" userId="f1211406-0d6c-4714-b16e-a1a1af34d4da" providerId="ADAL" clId="{C1751DE8-47A7-41B2-AE01-ADA73D417315}" dt="2024-02-23T13:14:09.132" v="3197"/>
          <ac:cxnSpMkLst>
            <pc:docMk/>
            <pc:sldMk cId="827045314" sldId="1826"/>
            <ac:cxnSpMk id="147" creationId="{651EB71B-4328-EB82-4C69-02DA4CA53D3B}"/>
          </ac:cxnSpMkLst>
        </pc:cxnChg>
        <pc:cxnChg chg="mod">
          <ac:chgData name="Andrea Mazzini (Nokia)" userId="f1211406-0d6c-4714-b16e-a1a1af34d4da" providerId="ADAL" clId="{C1751DE8-47A7-41B2-AE01-ADA73D417315}" dt="2024-02-23T13:14:09.132" v="3197"/>
          <ac:cxnSpMkLst>
            <pc:docMk/>
            <pc:sldMk cId="827045314" sldId="1826"/>
            <ac:cxnSpMk id="150" creationId="{F90FD64E-2ACD-07A1-CED5-2F964840CB1F}"/>
          </ac:cxnSpMkLst>
        </pc:cxnChg>
        <pc:cxnChg chg="mod">
          <ac:chgData name="Andrea Mazzini (Nokia)" userId="f1211406-0d6c-4714-b16e-a1a1af34d4da" providerId="ADAL" clId="{C1751DE8-47A7-41B2-AE01-ADA73D417315}" dt="2024-02-23T13:14:09.132" v="3197"/>
          <ac:cxnSpMkLst>
            <pc:docMk/>
            <pc:sldMk cId="827045314" sldId="1826"/>
            <ac:cxnSpMk id="151" creationId="{990948CB-1635-810A-6FCF-85F197476C8F}"/>
          </ac:cxnSpMkLst>
        </pc:cxnChg>
        <pc:cxnChg chg="mod">
          <ac:chgData name="Andrea Mazzini (Nokia)" userId="f1211406-0d6c-4714-b16e-a1a1af34d4da" providerId="ADAL" clId="{C1751DE8-47A7-41B2-AE01-ADA73D417315}" dt="2024-02-23T13:14:09.132" v="3197"/>
          <ac:cxnSpMkLst>
            <pc:docMk/>
            <pc:sldMk cId="827045314" sldId="1826"/>
            <ac:cxnSpMk id="152" creationId="{8FDFA52A-ABDF-DC28-54AE-C820439A2B30}"/>
          </ac:cxnSpMkLst>
        </pc:cxnChg>
        <pc:cxnChg chg="mod">
          <ac:chgData name="Andrea Mazzini (Nokia)" userId="f1211406-0d6c-4714-b16e-a1a1af34d4da" providerId="ADAL" clId="{C1751DE8-47A7-41B2-AE01-ADA73D417315}" dt="2024-02-23T13:14:09.132" v="3197"/>
          <ac:cxnSpMkLst>
            <pc:docMk/>
            <pc:sldMk cId="827045314" sldId="1826"/>
            <ac:cxnSpMk id="153" creationId="{2A579D2C-6D09-A285-E2B8-C8E069F316F8}"/>
          </ac:cxnSpMkLst>
        </pc:cxnChg>
        <pc:cxnChg chg="add mod">
          <ac:chgData name="Andrea Mazzini (Nokia)" userId="f1211406-0d6c-4714-b16e-a1a1af34d4da" providerId="ADAL" clId="{C1751DE8-47A7-41B2-AE01-ADA73D417315}" dt="2024-02-23T13:14:09.132" v="3197"/>
          <ac:cxnSpMkLst>
            <pc:docMk/>
            <pc:sldMk cId="827045314" sldId="1826"/>
            <ac:cxnSpMk id="158" creationId="{0FA2C189-0448-ED17-3235-141C61CEFF59}"/>
          </ac:cxnSpMkLst>
        </pc:cxnChg>
        <pc:cxnChg chg="add mod">
          <ac:chgData name="Andrea Mazzini (Nokia)" userId="f1211406-0d6c-4714-b16e-a1a1af34d4da" providerId="ADAL" clId="{C1751DE8-47A7-41B2-AE01-ADA73D417315}" dt="2024-02-23T13:14:09.132" v="3197"/>
          <ac:cxnSpMkLst>
            <pc:docMk/>
            <pc:sldMk cId="827045314" sldId="1826"/>
            <ac:cxnSpMk id="161" creationId="{7670E931-CC33-C4C5-8FB9-697B92748737}"/>
          </ac:cxnSpMkLst>
        </pc:cxnChg>
        <pc:cxnChg chg="mod">
          <ac:chgData name="Andrea Mazzini (Nokia)" userId="f1211406-0d6c-4714-b16e-a1a1af34d4da" providerId="ADAL" clId="{C1751DE8-47A7-41B2-AE01-ADA73D417315}" dt="2024-02-23T13:14:09.132" v="3197"/>
          <ac:cxnSpMkLst>
            <pc:docMk/>
            <pc:sldMk cId="827045314" sldId="1826"/>
            <ac:cxnSpMk id="165" creationId="{2056AB5B-572F-7F2A-22F2-E5AB279485DE}"/>
          </ac:cxnSpMkLst>
        </pc:cxnChg>
        <pc:cxnChg chg="mod">
          <ac:chgData name="Andrea Mazzini (Nokia)" userId="f1211406-0d6c-4714-b16e-a1a1af34d4da" providerId="ADAL" clId="{C1751DE8-47A7-41B2-AE01-ADA73D417315}" dt="2024-02-23T13:14:09.132" v="3197"/>
          <ac:cxnSpMkLst>
            <pc:docMk/>
            <pc:sldMk cId="827045314" sldId="1826"/>
            <ac:cxnSpMk id="166" creationId="{9BAEBD2D-8BB0-D265-C4F6-FC162CD62EC4}"/>
          </ac:cxnSpMkLst>
        </pc:cxnChg>
        <pc:cxnChg chg="mod">
          <ac:chgData name="Andrea Mazzini (Nokia)" userId="f1211406-0d6c-4714-b16e-a1a1af34d4da" providerId="ADAL" clId="{C1751DE8-47A7-41B2-AE01-ADA73D417315}" dt="2024-02-23T13:14:09.132" v="3197"/>
          <ac:cxnSpMkLst>
            <pc:docMk/>
            <pc:sldMk cId="827045314" sldId="1826"/>
            <ac:cxnSpMk id="167" creationId="{8F89FFF0-BCCE-64A9-7223-DFBF6A43DA81}"/>
          </ac:cxnSpMkLst>
        </pc:cxnChg>
        <pc:cxnChg chg="mod">
          <ac:chgData name="Andrea Mazzini (Nokia)" userId="f1211406-0d6c-4714-b16e-a1a1af34d4da" providerId="ADAL" clId="{C1751DE8-47A7-41B2-AE01-ADA73D417315}" dt="2024-02-23T13:14:09.132" v="3197"/>
          <ac:cxnSpMkLst>
            <pc:docMk/>
            <pc:sldMk cId="827045314" sldId="1826"/>
            <ac:cxnSpMk id="168" creationId="{63CB7068-3BE5-F6E9-9F6C-1B248C167A92}"/>
          </ac:cxnSpMkLst>
        </pc:cxnChg>
        <pc:cxnChg chg="add mod">
          <ac:chgData name="Andrea Mazzini (Nokia)" userId="f1211406-0d6c-4714-b16e-a1a1af34d4da" providerId="ADAL" clId="{C1751DE8-47A7-41B2-AE01-ADA73D417315}" dt="2024-02-23T13:14:09.132" v="3197"/>
          <ac:cxnSpMkLst>
            <pc:docMk/>
            <pc:sldMk cId="827045314" sldId="1826"/>
            <ac:cxnSpMk id="173" creationId="{AF58DA9A-4508-8D4D-C8D6-D60506C174C6}"/>
          </ac:cxnSpMkLst>
        </pc:cxnChg>
        <pc:cxnChg chg="add mod">
          <ac:chgData name="Andrea Mazzini (Nokia)" userId="f1211406-0d6c-4714-b16e-a1a1af34d4da" providerId="ADAL" clId="{C1751DE8-47A7-41B2-AE01-ADA73D417315}" dt="2024-02-23T13:14:09.132" v="3197"/>
          <ac:cxnSpMkLst>
            <pc:docMk/>
            <pc:sldMk cId="827045314" sldId="1826"/>
            <ac:cxnSpMk id="175" creationId="{C13DE5C8-195A-C4F2-3418-DF4FD7659A4E}"/>
          </ac:cxnSpMkLst>
        </pc:cxnChg>
        <pc:cxnChg chg="add mod">
          <ac:chgData name="Andrea Mazzini (Nokia)" userId="f1211406-0d6c-4714-b16e-a1a1af34d4da" providerId="ADAL" clId="{C1751DE8-47A7-41B2-AE01-ADA73D417315}" dt="2024-02-23T13:14:09.132" v="3197"/>
          <ac:cxnSpMkLst>
            <pc:docMk/>
            <pc:sldMk cId="827045314" sldId="1826"/>
            <ac:cxnSpMk id="177" creationId="{32CC1A26-08C2-27B0-EC81-EFD560E543C1}"/>
          </ac:cxnSpMkLst>
        </pc:cxnChg>
        <pc:cxnChg chg="add mod">
          <ac:chgData name="Andrea Mazzini (Nokia)" userId="f1211406-0d6c-4714-b16e-a1a1af34d4da" providerId="ADAL" clId="{C1751DE8-47A7-41B2-AE01-ADA73D417315}" dt="2024-02-23T13:14:09.132" v="3197"/>
          <ac:cxnSpMkLst>
            <pc:docMk/>
            <pc:sldMk cId="827045314" sldId="1826"/>
            <ac:cxnSpMk id="179" creationId="{ABF8D0BA-B06D-2020-8C98-6E95A2C000E8}"/>
          </ac:cxnSpMkLst>
        </pc:cxnChg>
        <pc:cxnChg chg="add mod">
          <ac:chgData name="Andrea Mazzini (Nokia)" userId="f1211406-0d6c-4714-b16e-a1a1af34d4da" providerId="ADAL" clId="{C1751DE8-47A7-41B2-AE01-ADA73D417315}" dt="2024-02-23T13:14:09.132" v="3197"/>
          <ac:cxnSpMkLst>
            <pc:docMk/>
            <pc:sldMk cId="827045314" sldId="1826"/>
            <ac:cxnSpMk id="180" creationId="{855C7D4E-347A-1EAC-F300-0CFBE08C2862}"/>
          </ac:cxnSpMkLst>
        </pc:cxnChg>
        <pc:cxnChg chg="add mod">
          <ac:chgData name="Andrea Mazzini (Nokia)" userId="f1211406-0d6c-4714-b16e-a1a1af34d4da" providerId="ADAL" clId="{C1751DE8-47A7-41B2-AE01-ADA73D417315}" dt="2024-02-23T13:14:09.132" v="3197"/>
          <ac:cxnSpMkLst>
            <pc:docMk/>
            <pc:sldMk cId="827045314" sldId="1826"/>
            <ac:cxnSpMk id="185" creationId="{4FCC06DB-EF02-FAF3-1405-5B52DF8083B7}"/>
          </ac:cxnSpMkLst>
        </pc:cxnChg>
        <pc:cxnChg chg="mod">
          <ac:chgData name="Andrea Mazzini (Nokia)" userId="f1211406-0d6c-4714-b16e-a1a1af34d4da" providerId="ADAL" clId="{C1751DE8-47A7-41B2-AE01-ADA73D417315}" dt="2024-02-23T13:14:09.132" v="3197"/>
          <ac:cxnSpMkLst>
            <pc:docMk/>
            <pc:sldMk cId="827045314" sldId="1826"/>
            <ac:cxnSpMk id="189" creationId="{062DEC49-AD15-BFD8-9794-6651E3DDB50A}"/>
          </ac:cxnSpMkLst>
        </pc:cxnChg>
        <pc:cxnChg chg="mod">
          <ac:chgData name="Andrea Mazzini (Nokia)" userId="f1211406-0d6c-4714-b16e-a1a1af34d4da" providerId="ADAL" clId="{C1751DE8-47A7-41B2-AE01-ADA73D417315}" dt="2024-02-23T13:14:09.132" v="3197"/>
          <ac:cxnSpMkLst>
            <pc:docMk/>
            <pc:sldMk cId="827045314" sldId="1826"/>
            <ac:cxnSpMk id="190" creationId="{487F3FD4-2C04-2015-DDDF-D4FEEF03487B}"/>
          </ac:cxnSpMkLst>
        </pc:cxnChg>
        <pc:cxnChg chg="mod">
          <ac:chgData name="Andrea Mazzini (Nokia)" userId="f1211406-0d6c-4714-b16e-a1a1af34d4da" providerId="ADAL" clId="{C1751DE8-47A7-41B2-AE01-ADA73D417315}" dt="2024-02-23T13:14:09.132" v="3197"/>
          <ac:cxnSpMkLst>
            <pc:docMk/>
            <pc:sldMk cId="827045314" sldId="1826"/>
            <ac:cxnSpMk id="191" creationId="{EBC9A16B-F630-6EA3-2A69-73748E33FAAA}"/>
          </ac:cxnSpMkLst>
        </pc:cxnChg>
        <pc:cxnChg chg="mod">
          <ac:chgData name="Andrea Mazzini (Nokia)" userId="f1211406-0d6c-4714-b16e-a1a1af34d4da" providerId="ADAL" clId="{C1751DE8-47A7-41B2-AE01-ADA73D417315}" dt="2024-02-23T13:14:09.132" v="3197"/>
          <ac:cxnSpMkLst>
            <pc:docMk/>
            <pc:sldMk cId="827045314" sldId="1826"/>
            <ac:cxnSpMk id="192" creationId="{0A5867A9-443A-BD47-C2E3-979EA329DB40}"/>
          </ac:cxnSpMkLst>
        </pc:cxnChg>
        <pc:cxnChg chg="add mod">
          <ac:chgData name="Andrea Mazzini (Nokia)" userId="f1211406-0d6c-4714-b16e-a1a1af34d4da" providerId="ADAL" clId="{C1751DE8-47A7-41B2-AE01-ADA73D417315}" dt="2024-02-23T13:14:09.132" v="3197"/>
          <ac:cxnSpMkLst>
            <pc:docMk/>
            <pc:sldMk cId="827045314" sldId="1826"/>
            <ac:cxnSpMk id="197" creationId="{1ADC9859-0B03-40E4-39C0-AA5999F763B8}"/>
          </ac:cxnSpMkLst>
        </pc:cxnChg>
        <pc:cxnChg chg="mod">
          <ac:chgData name="Andrea Mazzini (Nokia)" userId="f1211406-0d6c-4714-b16e-a1a1af34d4da" providerId="ADAL" clId="{C1751DE8-47A7-41B2-AE01-ADA73D417315}" dt="2024-02-23T13:14:09.132" v="3197"/>
          <ac:cxnSpMkLst>
            <pc:docMk/>
            <pc:sldMk cId="827045314" sldId="1826"/>
            <ac:cxnSpMk id="200" creationId="{38482656-5AEA-2D48-9198-EC5D3C9DD51E}"/>
          </ac:cxnSpMkLst>
        </pc:cxnChg>
        <pc:cxnChg chg="mod">
          <ac:chgData name="Andrea Mazzini (Nokia)" userId="f1211406-0d6c-4714-b16e-a1a1af34d4da" providerId="ADAL" clId="{C1751DE8-47A7-41B2-AE01-ADA73D417315}" dt="2024-02-23T13:14:09.132" v="3197"/>
          <ac:cxnSpMkLst>
            <pc:docMk/>
            <pc:sldMk cId="827045314" sldId="1826"/>
            <ac:cxnSpMk id="201" creationId="{7297FBC6-9E50-E201-8928-C0675FBC466F}"/>
          </ac:cxnSpMkLst>
        </pc:cxnChg>
        <pc:cxnChg chg="mod">
          <ac:chgData name="Andrea Mazzini (Nokia)" userId="f1211406-0d6c-4714-b16e-a1a1af34d4da" providerId="ADAL" clId="{C1751DE8-47A7-41B2-AE01-ADA73D417315}" dt="2024-02-23T13:14:09.132" v="3197"/>
          <ac:cxnSpMkLst>
            <pc:docMk/>
            <pc:sldMk cId="827045314" sldId="1826"/>
            <ac:cxnSpMk id="202" creationId="{E4E892E4-26F4-C1E3-96B7-92680100FD07}"/>
          </ac:cxnSpMkLst>
        </pc:cxnChg>
        <pc:cxnChg chg="mod">
          <ac:chgData name="Andrea Mazzini (Nokia)" userId="f1211406-0d6c-4714-b16e-a1a1af34d4da" providerId="ADAL" clId="{C1751DE8-47A7-41B2-AE01-ADA73D417315}" dt="2024-02-23T13:14:09.132" v="3197"/>
          <ac:cxnSpMkLst>
            <pc:docMk/>
            <pc:sldMk cId="827045314" sldId="1826"/>
            <ac:cxnSpMk id="203" creationId="{C453B70E-DA46-E7C3-BEB2-021FF8D57C63}"/>
          </ac:cxnSpMkLst>
        </pc:cxnChg>
        <pc:cxnChg chg="add mod">
          <ac:chgData name="Andrea Mazzini (Nokia)" userId="f1211406-0d6c-4714-b16e-a1a1af34d4da" providerId="ADAL" clId="{C1751DE8-47A7-41B2-AE01-ADA73D417315}" dt="2024-02-23T13:14:09.132" v="3197"/>
          <ac:cxnSpMkLst>
            <pc:docMk/>
            <pc:sldMk cId="827045314" sldId="1826"/>
            <ac:cxnSpMk id="205" creationId="{246D29BD-9B85-37FC-0806-1E78FD0C5F7B}"/>
          </ac:cxnSpMkLst>
        </pc:cxnChg>
        <pc:cxnChg chg="add mod">
          <ac:chgData name="Andrea Mazzini (Nokia)" userId="f1211406-0d6c-4714-b16e-a1a1af34d4da" providerId="ADAL" clId="{C1751DE8-47A7-41B2-AE01-ADA73D417315}" dt="2024-02-23T13:14:09.132" v="3197"/>
          <ac:cxnSpMkLst>
            <pc:docMk/>
            <pc:sldMk cId="827045314" sldId="1826"/>
            <ac:cxnSpMk id="209" creationId="{3DE4D68C-E95E-9615-5C96-28D77FD5A80A}"/>
          </ac:cxnSpMkLst>
        </pc:cxnChg>
        <pc:cxnChg chg="add mod">
          <ac:chgData name="Andrea Mazzini (Nokia)" userId="f1211406-0d6c-4714-b16e-a1a1af34d4da" providerId="ADAL" clId="{C1751DE8-47A7-41B2-AE01-ADA73D417315}" dt="2024-02-23T13:14:09.132" v="3197"/>
          <ac:cxnSpMkLst>
            <pc:docMk/>
            <pc:sldMk cId="827045314" sldId="1826"/>
            <ac:cxnSpMk id="211" creationId="{0B120D26-1DE2-A8B2-11EF-EB7B437A2EB6}"/>
          </ac:cxnSpMkLst>
        </pc:cxnChg>
        <pc:cxnChg chg="add mod">
          <ac:chgData name="Andrea Mazzini (Nokia)" userId="f1211406-0d6c-4714-b16e-a1a1af34d4da" providerId="ADAL" clId="{C1751DE8-47A7-41B2-AE01-ADA73D417315}" dt="2024-02-23T13:14:09.132" v="3197"/>
          <ac:cxnSpMkLst>
            <pc:docMk/>
            <pc:sldMk cId="827045314" sldId="1826"/>
            <ac:cxnSpMk id="213" creationId="{CE67374F-04A7-B370-14BF-0633E9FB5376}"/>
          </ac:cxnSpMkLst>
        </pc:cxnChg>
        <pc:cxnChg chg="add mod">
          <ac:chgData name="Andrea Mazzini (Nokia)" userId="f1211406-0d6c-4714-b16e-a1a1af34d4da" providerId="ADAL" clId="{C1751DE8-47A7-41B2-AE01-ADA73D417315}" dt="2024-02-23T13:14:09.132" v="3197"/>
          <ac:cxnSpMkLst>
            <pc:docMk/>
            <pc:sldMk cId="827045314" sldId="1826"/>
            <ac:cxnSpMk id="220" creationId="{87B514B1-801F-B764-4399-E354D388267E}"/>
          </ac:cxnSpMkLst>
        </pc:cxnChg>
        <pc:cxnChg chg="mod">
          <ac:chgData name="Andrea Mazzini (Nokia)" userId="f1211406-0d6c-4714-b16e-a1a1af34d4da" providerId="ADAL" clId="{C1751DE8-47A7-41B2-AE01-ADA73D417315}" dt="2024-02-23T13:14:09.132" v="3197"/>
          <ac:cxnSpMkLst>
            <pc:docMk/>
            <pc:sldMk cId="827045314" sldId="1826"/>
            <ac:cxnSpMk id="223" creationId="{9BB0489F-86CC-9A4A-9D77-537E0E32D72F}"/>
          </ac:cxnSpMkLst>
        </pc:cxnChg>
        <pc:cxnChg chg="mod">
          <ac:chgData name="Andrea Mazzini (Nokia)" userId="f1211406-0d6c-4714-b16e-a1a1af34d4da" providerId="ADAL" clId="{C1751DE8-47A7-41B2-AE01-ADA73D417315}" dt="2024-02-23T13:14:09.132" v="3197"/>
          <ac:cxnSpMkLst>
            <pc:docMk/>
            <pc:sldMk cId="827045314" sldId="1826"/>
            <ac:cxnSpMk id="224" creationId="{72F7EAD2-F9E8-E6CF-93C6-ED26A5B0244E}"/>
          </ac:cxnSpMkLst>
        </pc:cxnChg>
        <pc:cxnChg chg="mod">
          <ac:chgData name="Andrea Mazzini (Nokia)" userId="f1211406-0d6c-4714-b16e-a1a1af34d4da" providerId="ADAL" clId="{C1751DE8-47A7-41B2-AE01-ADA73D417315}" dt="2024-02-23T13:14:09.132" v="3197"/>
          <ac:cxnSpMkLst>
            <pc:docMk/>
            <pc:sldMk cId="827045314" sldId="1826"/>
            <ac:cxnSpMk id="225" creationId="{093FCA81-F4A5-A889-2FF3-8A7A8544F625}"/>
          </ac:cxnSpMkLst>
        </pc:cxnChg>
        <pc:cxnChg chg="mod">
          <ac:chgData name="Andrea Mazzini (Nokia)" userId="f1211406-0d6c-4714-b16e-a1a1af34d4da" providerId="ADAL" clId="{C1751DE8-47A7-41B2-AE01-ADA73D417315}" dt="2024-02-23T13:14:09.132" v="3197"/>
          <ac:cxnSpMkLst>
            <pc:docMk/>
            <pc:sldMk cId="827045314" sldId="1826"/>
            <ac:cxnSpMk id="226" creationId="{A2D3BEC8-D9C0-4201-0CFF-38EB4185AD13}"/>
          </ac:cxnSpMkLst>
        </pc:cxnChg>
        <pc:cxnChg chg="add mod">
          <ac:chgData name="Andrea Mazzini (Nokia)" userId="f1211406-0d6c-4714-b16e-a1a1af34d4da" providerId="ADAL" clId="{C1751DE8-47A7-41B2-AE01-ADA73D417315}" dt="2024-02-23T13:14:09.132" v="3197"/>
          <ac:cxnSpMkLst>
            <pc:docMk/>
            <pc:sldMk cId="827045314" sldId="1826"/>
            <ac:cxnSpMk id="228" creationId="{5C653877-D71D-847B-B5F9-B67E928036FF}"/>
          </ac:cxnSpMkLst>
        </pc:cxnChg>
        <pc:cxnChg chg="mod">
          <ac:chgData name="Andrea Mazzini (Nokia)" userId="f1211406-0d6c-4714-b16e-a1a1af34d4da" providerId="ADAL" clId="{C1751DE8-47A7-41B2-AE01-ADA73D417315}" dt="2024-02-23T13:14:09.132" v="3197"/>
          <ac:cxnSpMkLst>
            <pc:docMk/>
            <pc:sldMk cId="827045314" sldId="1826"/>
            <ac:cxnSpMk id="232" creationId="{F3D7F63E-60C0-1B46-5EA0-DF66318B40E9}"/>
          </ac:cxnSpMkLst>
        </pc:cxnChg>
        <pc:cxnChg chg="mod">
          <ac:chgData name="Andrea Mazzini (Nokia)" userId="f1211406-0d6c-4714-b16e-a1a1af34d4da" providerId="ADAL" clId="{C1751DE8-47A7-41B2-AE01-ADA73D417315}" dt="2024-02-23T13:14:09.132" v="3197"/>
          <ac:cxnSpMkLst>
            <pc:docMk/>
            <pc:sldMk cId="827045314" sldId="1826"/>
            <ac:cxnSpMk id="233" creationId="{36344278-90C7-A5D8-76B0-212F99D47D12}"/>
          </ac:cxnSpMkLst>
        </pc:cxnChg>
        <pc:cxnChg chg="mod">
          <ac:chgData name="Andrea Mazzini (Nokia)" userId="f1211406-0d6c-4714-b16e-a1a1af34d4da" providerId="ADAL" clId="{C1751DE8-47A7-41B2-AE01-ADA73D417315}" dt="2024-02-23T13:14:09.132" v="3197"/>
          <ac:cxnSpMkLst>
            <pc:docMk/>
            <pc:sldMk cId="827045314" sldId="1826"/>
            <ac:cxnSpMk id="234" creationId="{F5CC55E3-5256-949B-7675-82C96B216CC8}"/>
          </ac:cxnSpMkLst>
        </pc:cxnChg>
        <pc:cxnChg chg="mod">
          <ac:chgData name="Andrea Mazzini (Nokia)" userId="f1211406-0d6c-4714-b16e-a1a1af34d4da" providerId="ADAL" clId="{C1751DE8-47A7-41B2-AE01-ADA73D417315}" dt="2024-02-23T13:14:09.132" v="3197"/>
          <ac:cxnSpMkLst>
            <pc:docMk/>
            <pc:sldMk cId="827045314" sldId="1826"/>
            <ac:cxnSpMk id="235" creationId="{42AA0E14-F6EB-03DC-2B8E-9517D0758BD2}"/>
          </ac:cxnSpMkLst>
        </pc:cxnChg>
        <pc:cxnChg chg="add mod">
          <ac:chgData name="Andrea Mazzini (Nokia)" userId="f1211406-0d6c-4714-b16e-a1a1af34d4da" providerId="ADAL" clId="{C1751DE8-47A7-41B2-AE01-ADA73D417315}" dt="2024-02-23T13:14:09.132" v="3197"/>
          <ac:cxnSpMkLst>
            <pc:docMk/>
            <pc:sldMk cId="827045314" sldId="1826"/>
            <ac:cxnSpMk id="240" creationId="{C63D358D-ECB2-AE27-CEFE-309D942801E7}"/>
          </ac:cxnSpMkLst>
        </pc:cxnChg>
        <pc:cxnChg chg="mod">
          <ac:chgData name="Andrea Mazzini (Nokia)" userId="f1211406-0d6c-4714-b16e-a1a1af34d4da" providerId="ADAL" clId="{C1751DE8-47A7-41B2-AE01-ADA73D417315}" dt="2024-02-23T13:14:09.132" v="3197"/>
          <ac:cxnSpMkLst>
            <pc:docMk/>
            <pc:sldMk cId="827045314" sldId="1826"/>
            <ac:cxnSpMk id="243" creationId="{DE9254F1-8C49-87AF-E49C-31D09F1BB848}"/>
          </ac:cxnSpMkLst>
        </pc:cxnChg>
        <pc:cxnChg chg="mod">
          <ac:chgData name="Andrea Mazzini (Nokia)" userId="f1211406-0d6c-4714-b16e-a1a1af34d4da" providerId="ADAL" clId="{C1751DE8-47A7-41B2-AE01-ADA73D417315}" dt="2024-02-23T13:14:09.132" v="3197"/>
          <ac:cxnSpMkLst>
            <pc:docMk/>
            <pc:sldMk cId="827045314" sldId="1826"/>
            <ac:cxnSpMk id="244" creationId="{4C4FE6FD-4DE6-1E80-4142-47656AF06207}"/>
          </ac:cxnSpMkLst>
        </pc:cxnChg>
        <pc:cxnChg chg="mod">
          <ac:chgData name="Andrea Mazzini (Nokia)" userId="f1211406-0d6c-4714-b16e-a1a1af34d4da" providerId="ADAL" clId="{C1751DE8-47A7-41B2-AE01-ADA73D417315}" dt="2024-02-23T13:14:09.132" v="3197"/>
          <ac:cxnSpMkLst>
            <pc:docMk/>
            <pc:sldMk cId="827045314" sldId="1826"/>
            <ac:cxnSpMk id="245" creationId="{D2E1E713-4C6E-07A4-2D4E-2D2DC3DEE601}"/>
          </ac:cxnSpMkLst>
        </pc:cxnChg>
        <pc:cxnChg chg="mod">
          <ac:chgData name="Andrea Mazzini (Nokia)" userId="f1211406-0d6c-4714-b16e-a1a1af34d4da" providerId="ADAL" clId="{C1751DE8-47A7-41B2-AE01-ADA73D417315}" dt="2024-02-23T13:14:09.132" v="3197"/>
          <ac:cxnSpMkLst>
            <pc:docMk/>
            <pc:sldMk cId="827045314" sldId="1826"/>
            <ac:cxnSpMk id="246" creationId="{6CDADA64-FFCB-648F-03AA-243686470B87}"/>
          </ac:cxnSpMkLst>
        </pc:cxnChg>
        <pc:cxnChg chg="add mod">
          <ac:chgData name="Andrea Mazzini (Nokia)" userId="f1211406-0d6c-4714-b16e-a1a1af34d4da" providerId="ADAL" clId="{C1751DE8-47A7-41B2-AE01-ADA73D417315}" dt="2024-02-23T13:14:09.132" v="3197"/>
          <ac:cxnSpMkLst>
            <pc:docMk/>
            <pc:sldMk cId="827045314" sldId="1826"/>
            <ac:cxnSpMk id="248" creationId="{D2B808BF-BFF8-AE8B-3663-054D7EFF18E4}"/>
          </ac:cxnSpMkLst>
        </pc:cxnChg>
        <pc:cxnChg chg="add mod">
          <ac:chgData name="Andrea Mazzini (Nokia)" userId="f1211406-0d6c-4714-b16e-a1a1af34d4da" providerId="ADAL" clId="{C1751DE8-47A7-41B2-AE01-ADA73D417315}" dt="2024-02-23T13:14:09.132" v="3197"/>
          <ac:cxnSpMkLst>
            <pc:docMk/>
            <pc:sldMk cId="827045314" sldId="1826"/>
            <ac:cxnSpMk id="252" creationId="{43BD686B-362F-3566-17CB-ABEFDD6D5B26}"/>
          </ac:cxnSpMkLst>
        </pc:cxnChg>
        <pc:cxnChg chg="add mod">
          <ac:chgData name="Andrea Mazzini (Nokia)" userId="f1211406-0d6c-4714-b16e-a1a1af34d4da" providerId="ADAL" clId="{C1751DE8-47A7-41B2-AE01-ADA73D417315}" dt="2024-02-23T13:14:09.132" v="3197"/>
          <ac:cxnSpMkLst>
            <pc:docMk/>
            <pc:sldMk cId="827045314" sldId="1826"/>
            <ac:cxnSpMk id="254" creationId="{852FCFC9-05ED-DB35-2549-0AD785B1E9C8}"/>
          </ac:cxnSpMkLst>
        </pc:cxnChg>
        <pc:cxnChg chg="add mod">
          <ac:chgData name="Andrea Mazzini (Nokia)" userId="f1211406-0d6c-4714-b16e-a1a1af34d4da" providerId="ADAL" clId="{C1751DE8-47A7-41B2-AE01-ADA73D417315}" dt="2024-02-23T13:14:09.132" v="3197"/>
          <ac:cxnSpMkLst>
            <pc:docMk/>
            <pc:sldMk cId="827045314" sldId="1826"/>
            <ac:cxnSpMk id="256" creationId="{610A106B-9FFC-1E2A-2B92-2C26A036AD7C}"/>
          </ac:cxnSpMkLst>
        </pc:cxnChg>
        <pc:cxnChg chg="add mod">
          <ac:chgData name="Andrea Mazzini (Nokia)" userId="f1211406-0d6c-4714-b16e-a1a1af34d4da" providerId="ADAL" clId="{C1751DE8-47A7-41B2-AE01-ADA73D417315}" dt="2024-02-23T13:14:09.132" v="3197"/>
          <ac:cxnSpMkLst>
            <pc:docMk/>
            <pc:sldMk cId="827045314" sldId="1826"/>
            <ac:cxnSpMk id="263" creationId="{7D2CD220-1306-F7D9-AFF8-6581ED4371BD}"/>
          </ac:cxnSpMkLst>
        </pc:cxnChg>
        <pc:cxnChg chg="mod">
          <ac:chgData name="Andrea Mazzini (Nokia)" userId="f1211406-0d6c-4714-b16e-a1a1af34d4da" providerId="ADAL" clId="{C1751DE8-47A7-41B2-AE01-ADA73D417315}" dt="2024-02-23T13:14:09.132" v="3197"/>
          <ac:cxnSpMkLst>
            <pc:docMk/>
            <pc:sldMk cId="827045314" sldId="1826"/>
            <ac:cxnSpMk id="266" creationId="{B964D1D0-C889-206D-F6EC-DBADA6FEEB8E}"/>
          </ac:cxnSpMkLst>
        </pc:cxnChg>
        <pc:cxnChg chg="mod">
          <ac:chgData name="Andrea Mazzini (Nokia)" userId="f1211406-0d6c-4714-b16e-a1a1af34d4da" providerId="ADAL" clId="{C1751DE8-47A7-41B2-AE01-ADA73D417315}" dt="2024-02-23T13:14:09.132" v="3197"/>
          <ac:cxnSpMkLst>
            <pc:docMk/>
            <pc:sldMk cId="827045314" sldId="1826"/>
            <ac:cxnSpMk id="267" creationId="{8E88155D-205B-1FB2-BB57-0633A54241FE}"/>
          </ac:cxnSpMkLst>
        </pc:cxnChg>
        <pc:cxnChg chg="mod">
          <ac:chgData name="Andrea Mazzini (Nokia)" userId="f1211406-0d6c-4714-b16e-a1a1af34d4da" providerId="ADAL" clId="{C1751DE8-47A7-41B2-AE01-ADA73D417315}" dt="2024-02-23T13:14:09.132" v="3197"/>
          <ac:cxnSpMkLst>
            <pc:docMk/>
            <pc:sldMk cId="827045314" sldId="1826"/>
            <ac:cxnSpMk id="268" creationId="{B3F5E13C-F1A0-3230-ABA7-1E18CD39F5B6}"/>
          </ac:cxnSpMkLst>
        </pc:cxnChg>
        <pc:cxnChg chg="mod">
          <ac:chgData name="Andrea Mazzini (Nokia)" userId="f1211406-0d6c-4714-b16e-a1a1af34d4da" providerId="ADAL" clId="{C1751DE8-47A7-41B2-AE01-ADA73D417315}" dt="2024-02-23T13:14:09.132" v="3197"/>
          <ac:cxnSpMkLst>
            <pc:docMk/>
            <pc:sldMk cId="827045314" sldId="1826"/>
            <ac:cxnSpMk id="269" creationId="{A8D8EA98-DCA0-BE64-C62E-ED1C1B6FD17C}"/>
          </ac:cxnSpMkLst>
        </pc:cxnChg>
        <pc:cxnChg chg="add mod">
          <ac:chgData name="Andrea Mazzini (Nokia)" userId="f1211406-0d6c-4714-b16e-a1a1af34d4da" providerId="ADAL" clId="{C1751DE8-47A7-41B2-AE01-ADA73D417315}" dt="2024-02-23T13:14:09.132" v="3197"/>
          <ac:cxnSpMkLst>
            <pc:docMk/>
            <pc:sldMk cId="827045314" sldId="1826"/>
            <ac:cxnSpMk id="271" creationId="{CBF02509-26BD-E2F5-FBCA-7854DEB255C8}"/>
          </ac:cxnSpMkLst>
        </pc:cxnChg>
        <pc:cxnChg chg="add mod">
          <ac:chgData name="Andrea Mazzini (Nokia)" userId="f1211406-0d6c-4714-b16e-a1a1af34d4da" providerId="ADAL" clId="{C1751DE8-47A7-41B2-AE01-ADA73D417315}" dt="2024-02-23T13:14:09.132" v="3197"/>
          <ac:cxnSpMkLst>
            <pc:docMk/>
            <pc:sldMk cId="827045314" sldId="1826"/>
            <ac:cxnSpMk id="275" creationId="{290E1E15-CB13-1E01-EFB5-58D53590FF1D}"/>
          </ac:cxnSpMkLst>
        </pc:cxnChg>
        <pc:cxnChg chg="add mod">
          <ac:chgData name="Andrea Mazzini (Nokia)" userId="f1211406-0d6c-4714-b16e-a1a1af34d4da" providerId="ADAL" clId="{C1751DE8-47A7-41B2-AE01-ADA73D417315}" dt="2024-02-23T13:14:09.132" v="3197"/>
          <ac:cxnSpMkLst>
            <pc:docMk/>
            <pc:sldMk cId="827045314" sldId="1826"/>
            <ac:cxnSpMk id="276" creationId="{9F558017-EFD7-BA7C-32C9-BBD107D0D0B2}"/>
          </ac:cxnSpMkLst>
        </pc:cxnChg>
        <pc:cxnChg chg="mod">
          <ac:chgData name="Andrea Mazzini (Nokia)" userId="f1211406-0d6c-4714-b16e-a1a1af34d4da" providerId="ADAL" clId="{C1751DE8-47A7-41B2-AE01-ADA73D417315}" dt="2024-02-23T13:14:09.132" v="3197"/>
          <ac:cxnSpMkLst>
            <pc:docMk/>
            <pc:sldMk cId="827045314" sldId="1826"/>
            <ac:cxnSpMk id="284" creationId="{2607F347-9BBE-4D60-B068-D455153DC690}"/>
          </ac:cxnSpMkLst>
        </pc:cxnChg>
        <pc:cxnChg chg="mod">
          <ac:chgData name="Andrea Mazzini (Nokia)" userId="f1211406-0d6c-4714-b16e-a1a1af34d4da" providerId="ADAL" clId="{C1751DE8-47A7-41B2-AE01-ADA73D417315}" dt="2024-02-23T13:14:09.132" v="3197"/>
          <ac:cxnSpMkLst>
            <pc:docMk/>
            <pc:sldMk cId="827045314" sldId="1826"/>
            <ac:cxnSpMk id="285" creationId="{F29B5DCC-6121-FFCC-FC0A-0952BBF2FD84}"/>
          </ac:cxnSpMkLst>
        </pc:cxnChg>
        <pc:cxnChg chg="mod">
          <ac:chgData name="Andrea Mazzini (Nokia)" userId="f1211406-0d6c-4714-b16e-a1a1af34d4da" providerId="ADAL" clId="{C1751DE8-47A7-41B2-AE01-ADA73D417315}" dt="2024-02-23T13:14:09.132" v="3197"/>
          <ac:cxnSpMkLst>
            <pc:docMk/>
            <pc:sldMk cId="827045314" sldId="1826"/>
            <ac:cxnSpMk id="286" creationId="{A22CCA28-2B45-0D80-8E4F-42DC4D5D6E67}"/>
          </ac:cxnSpMkLst>
        </pc:cxnChg>
        <pc:cxnChg chg="mod">
          <ac:chgData name="Andrea Mazzini (Nokia)" userId="f1211406-0d6c-4714-b16e-a1a1af34d4da" providerId="ADAL" clId="{C1751DE8-47A7-41B2-AE01-ADA73D417315}" dt="2024-02-23T13:14:09.132" v="3197"/>
          <ac:cxnSpMkLst>
            <pc:docMk/>
            <pc:sldMk cId="827045314" sldId="1826"/>
            <ac:cxnSpMk id="287" creationId="{00918C01-F168-40C6-DDFB-FA409D7DA064}"/>
          </ac:cxnSpMkLst>
        </pc:cxnChg>
        <pc:cxnChg chg="mod">
          <ac:chgData name="Andrea Mazzini (Nokia)" userId="f1211406-0d6c-4714-b16e-a1a1af34d4da" providerId="ADAL" clId="{C1751DE8-47A7-41B2-AE01-ADA73D417315}" dt="2024-02-23T13:14:09.132" v="3197"/>
          <ac:cxnSpMkLst>
            <pc:docMk/>
            <pc:sldMk cId="827045314" sldId="1826"/>
            <ac:cxnSpMk id="296" creationId="{2F870484-F217-AEE0-D6BA-4E466A3E2AEA}"/>
          </ac:cxnSpMkLst>
        </pc:cxnChg>
        <pc:cxnChg chg="mod">
          <ac:chgData name="Andrea Mazzini (Nokia)" userId="f1211406-0d6c-4714-b16e-a1a1af34d4da" providerId="ADAL" clId="{C1751DE8-47A7-41B2-AE01-ADA73D417315}" dt="2024-02-23T13:14:09.132" v="3197"/>
          <ac:cxnSpMkLst>
            <pc:docMk/>
            <pc:sldMk cId="827045314" sldId="1826"/>
            <ac:cxnSpMk id="297" creationId="{AFF36020-944F-FA11-2EB6-0AB9F23C67B2}"/>
          </ac:cxnSpMkLst>
        </pc:cxnChg>
        <pc:cxnChg chg="mod">
          <ac:chgData name="Andrea Mazzini (Nokia)" userId="f1211406-0d6c-4714-b16e-a1a1af34d4da" providerId="ADAL" clId="{C1751DE8-47A7-41B2-AE01-ADA73D417315}" dt="2024-02-23T13:14:09.132" v="3197"/>
          <ac:cxnSpMkLst>
            <pc:docMk/>
            <pc:sldMk cId="827045314" sldId="1826"/>
            <ac:cxnSpMk id="298" creationId="{BFB3EB57-B8B8-7719-6417-B2F690A629EA}"/>
          </ac:cxnSpMkLst>
        </pc:cxnChg>
        <pc:cxnChg chg="mod">
          <ac:chgData name="Andrea Mazzini (Nokia)" userId="f1211406-0d6c-4714-b16e-a1a1af34d4da" providerId="ADAL" clId="{C1751DE8-47A7-41B2-AE01-ADA73D417315}" dt="2024-02-23T13:14:09.132" v="3197"/>
          <ac:cxnSpMkLst>
            <pc:docMk/>
            <pc:sldMk cId="827045314" sldId="1826"/>
            <ac:cxnSpMk id="299" creationId="{DD96F3A2-1DE6-B97C-45BB-B59207160B68}"/>
          </ac:cxnSpMkLst>
        </pc:cxnChg>
        <pc:cxnChg chg="add mod">
          <ac:chgData name="Andrea Mazzini (Nokia)" userId="f1211406-0d6c-4714-b16e-a1a1af34d4da" providerId="ADAL" clId="{C1751DE8-47A7-41B2-AE01-ADA73D417315}" dt="2024-02-23T13:14:09.132" v="3197"/>
          <ac:cxnSpMkLst>
            <pc:docMk/>
            <pc:sldMk cId="827045314" sldId="1826"/>
            <ac:cxnSpMk id="304" creationId="{E60AB72B-E558-7977-1AF0-4F4D966D3E16}"/>
          </ac:cxnSpMkLst>
        </pc:cxnChg>
        <pc:cxnChg chg="add mod">
          <ac:chgData name="Andrea Mazzini (Nokia)" userId="f1211406-0d6c-4714-b16e-a1a1af34d4da" providerId="ADAL" clId="{C1751DE8-47A7-41B2-AE01-ADA73D417315}" dt="2024-02-23T13:16:43.469" v="3241" actId="1036"/>
          <ac:cxnSpMkLst>
            <pc:docMk/>
            <pc:sldMk cId="827045314" sldId="1826"/>
            <ac:cxnSpMk id="307" creationId="{F1DC4AC3-419F-C20C-2C81-0D172E7A13AE}"/>
          </ac:cxnSpMkLst>
        </pc:cxnChg>
        <pc:cxnChg chg="add mod">
          <ac:chgData name="Andrea Mazzini (Nokia)" userId="f1211406-0d6c-4714-b16e-a1a1af34d4da" providerId="ADAL" clId="{C1751DE8-47A7-41B2-AE01-ADA73D417315}" dt="2024-02-23T13:14:09.132" v="3197"/>
          <ac:cxnSpMkLst>
            <pc:docMk/>
            <pc:sldMk cId="827045314" sldId="1826"/>
            <ac:cxnSpMk id="309" creationId="{B86B52B7-8FDE-5C8B-02A5-669FEAD1EBBE}"/>
          </ac:cxnSpMkLst>
        </pc:cxnChg>
        <pc:cxnChg chg="add mod">
          <ac:chgData name="Andrea Mazzini (Nokia)" userId="f1211406-0d6c-4714-b16e-a1a1af34d4da" providerId="ADAL" clId="{C1751DE8-47A7-41B2-AE01-ADA73D417315}" dt="2024-02-23T13:14:09.132" v="3197"/>
          <ac:cxnSpMkLst>
            <pc:docMk/>
            <pc:sldMk cId="827045314" sldId="1826"/>
            <ac:cxnSpMk id="310" creationId="{B86589A8-1AC2-C836-B06B-CD991EB3550E}"/>
          </ac:cxnSpMkLst>
        </pc:cxnChg>
        <pc:cxnChg chg="add mod">
          <ac:chgData name="Andrea Mazzini (Nokia)" userId="f1211406-0d6c-4714-b16e-a1a1af34d4da" providerId="ADAL" clId="{C1751DE8-47A7-41B2-AE01-ADA73D417315}" dt="2024-02-23T13:14:09.132" v="3197"/>
          <ac:cxnSpMkLst>
            <pc:docMk/>
            <pc:sldMk cId="827045314" sldId="1826"/>
            <ac:cxnSpMk id="313" creationId="{26FF9DAC-76FA-3D97-3965-83FDC82C4A29}"/>
          </ac:cxnSpMkLst>
        </pc:cxnChg>
        <pc:cxnChg chg="add mod">
          <ac:chgData name="Andrea Mazzini (Nokia)" userId="f1211406-0d6c-4714-b16e-a1a1af34d4da" providerId="ADAL" clId="{C1751DE8-47A7-41B2-AE01-ADA73D417315}" dt="2024-02-23T13:14:09.132" v="3197"/>
          <ac:cxnSpMkLst>
            <pc:docMk/>
            <pc:sldMk cId="827045314" sldId="1826"/>
            <ac:cxnSpMk id="316" creationId="{4E8F3CD0-6A29-8AD2-9E9E-EBE105B1547D}"/>
          </ac:cxnSpMkLst>
        </pc:cxnChg>
        <pc:cxnChg chg="mod">
          <ac:chgData name="Andrea Mazzini (Nokia)" userId="f1211406-0d6c-4714-b16e-a1a1af34d4da" providerId="ADAL" clId="{C1751DE8-47A7-41B2-AE01-ADA73D417315}" dt="2024-02-23T13:14:09.132" v="3197"/>
          <ac:cxnSpMkLst>
            <pc:docMk/>
            <pc:sldMk cId="827045314" sldId="1826"/>
            <ac:cxnSpMk id="325" creationId="{2EABE0F7-A706-A386-D194-ADCCF3CB2031}"/>
          </ac:cxnSpMkLst>
        </pc:cxnChg>
        <pc:cxnChg chg="mod">
          <ac:chgData name="Andrea Mazzini (Nokia)" userId="f1211406-0d6c-4714-b16e-a1a1af34d4da" providerId="ADAL" clId="{C1751DE8-47A7-41B2-AE01-ADA73D417315}" dt="2024-02-23T13:14:09.132" v="3197"/>
          <ac:cxnSpMkLst>
            <pc:docMk/>
            <pc:sldMk cId="827045314" sldId="1826"/>
            <ac:cxnSpMk id="326" creationId="{94F46A93-DAD3-C69A-04F1-152F628B94F7}"/>
          </ac:cxnSpMkLst>
        </pc:cxnChg>
        <pc:cxnChg chg="mod">
          <ac:chgData name="Andrea Mazzini (Nokia)" userId="f1211406-0d6c-4714-b16e-a1a1af34d4da" providerId="ADAL" clId="{C1751DE8-47A7-41B2-AE01-ADA73D417315}" dt="2024-02-23T13:14:09.132" v="3197"/>
          <ac:cxnSpMkLst>
            <pc:docMk/>
            <pc:sldMk cId="827045314" sldId="1826"/>
            <ac:cxnSpMk id="327" creationId="{D0CE195F-CABE-32D7-B3A3-95389543CF35}"/>
          </ac:cxnSpMkLst>
        </pc:cxnChg>
        <pc:cxnChg chg="mod">
          <ac:chgData name="Andrea Mazzini (Nokia)" userId="f1211406-0d6c-4714-b16e-a1a1af34d4da" providerId="ADAL" clId="{C1751DE8-47A7-41B2-AE01-ADA73D417315}" dt="2024-02-23T13:14:09.132" v="3197"/>
          <ac:cxnSpMkLst>
            <pc:docMk/>
            <pc:sldMk cId="827045314" sldId="1826"/>
            <ac:cxnSpMk id="328" creationId="{D1E07423-6279-DB3B-7C46-BE6EDB6B1760}"/>
          </ac:cxnSpMkLst>
        </pc:cxnChg>
        <pc:cxnChg chg="add mod">
          <ac:chgData name="Andrea Mazzini (Nokia)" userId="f1211406-0d6c-4714-b16e-a1a1af34d4da" providerId="ADAL" clId="{C1751DE8-47A7-41B2-AE01-ADA73D417315}" dt="2024-02-23T13:14:09.132" v="3197"/>
          <ac:cxnSpMkLst>
            <pc:docMk/>
            <pc:sldMk cId="827045314" sldId="1826"/>
            <ac:cxnSpMk id="330" creationId="{90CB4AC9-E652-9047-2B83-729D76CD0148}"/>
          </ac:cxnSpMkLst>
        </pc:cxnChg>
        <pc:cxnChg chg="add del mod">
          <ac:chgData name="Andrea Mazzini (Nokia)" userId="f1211406-0d6c-4714-b16e-a1a1af34d4da" providerId="ADAL" clId="{C1751DE8-47A7-41B2-AE01-ADA73D417315}" dt="2024-02-23T13:14:40.264" v="3203" actId="478"/>
          <ac:cxnSpMkLst>
            <pc:docMk/>
            <pc:sldMk cId="827045314" sldId="1826"/>
            <ac:cxnSpMk id="332" creationId="{906EA74E-A639-92B9-BBD9-FBA9E6D8ACB1}"/>
          </ac:cxnSpMkLst>
        </pc:cxnChg>
        <pc:cxnChg chg="mod">
          <ac:chgData name="Andrea Mazzini (Nokia)" userId="f1211406-0d6c-4714-b16e-a1a1af34d4da" providerId="ADAL" clId="{C1751DE8-47A7-41B2-AE01-ADA73D417315}" dt="2024-02-23T13:14:09.132" v="3197"/>
          <ac:cxnSpMkLst>
            <pc:docMk/>
            <pc:sldMk cId="827045314" sldId="1826"/>
            <ac:cxnSpMk id="337" creationId="{E0C9284B-FE49-6B03-519A-5872A2DDD61F}"/>
          </ac:cxnSpMkLst>
        </pc:cxnChg>
        <pc:cxnChg chg="mod">
          <ac:chgData name="Andrea Mazzini (Nokia)" userId="f1211406-0d6c-4714-b16e-a1a1af34d4da" providerId="ADAL" clId="{C1751DE8-47A7-41B2-AE01-ADA73D417315}" dt="2024-02-23T13:14:09.132" v="3197"/>
          <ac:cxnSpMkLst>
            <pc:docMk/>
            <pc:sldMk cId="827045314" sldId="1826"/>
            <ac:cxnSpMk id="338" creationId="{BB29FC68-2366-C607-A854-AA91155D72FD}"/>
          </ac:cxnSpMkLst>
        </pc:cxnChg>
        <pc:cxnChg chg="mod">
          <ac:chgData name="Andrea Mazzini (Nokia)" userId="f1211406-0d6c-4714-b16e-a1a1af34d4da" providerId="ADAL" clId="{C1751DE8-47A7-41B2-AE01-ADA73D417315}" dt="2024-02-23T13:14:09.132" v="3197"/>
          <ac:cxnSpMkLst>
            <pc:docMk/>
            <pc:sldMk cId="827045314" sldId="1826"/>
            <ac:cxnSpMk id="339" creationId="{E6650C57-39D9-AAAA-C557-D88D9655DDCE}"/>
          </ac:cxnSpMkLst>
        </pc:cxnChg>
        <pc:cxnChg chg="mod">
          <ac:chgData name="Andrea Mazzini (Nokia)" userId="f1211406-0d6c-4714-b16e-a1a1af34d4da" providerId="ADAL" clId="{C1751DE8-47A7-41B2-AE01-ADA73D417315}" dt="2024-02-23T13:14:09.132" v="3197"/>
          <ac:cxnSpMkLst>
            <pc:docMk/>
            <pc:sldMk cId="827045314" sldId="1826"/>
            <ac:cxnSpMk id="340" creationId="{10B4B15F-313B-46F5-7823-F1E6156F950B}"/>
          </ac:cxnSpMkLst>
        </pc:cxnChg>
        <pc:cxnChg chg="add mod">
          <ac:chgData name="Andrea Mazzini (Nokia)" userId="f1211406-0d6c-4714-b16e-a1a1af34d4da" providerId="ADAL" clId="{C1751DE8-47A7-41B2-AE01-ADA73D417315}" dt="2024-02-23T13:14:09.132" v="3197"/>
          <ac:cxnSpMkLst>
            <pc:docMk/>
            <pc:sldMk cId="827045314" sldId="1826"/>
            <ac:cxnSpMk id="354" creationId="{4EF5FC6E-A441-C94B-F6E2-A98B0B4BCCF3}"/>
          </ac:cxnSpMkLst>
        </pc:cxnChg>
        <pc:cxnChg chg="add mod">
          <ac:chgData name="Andrea Mazzini (Nokia)" userId="f1211406-0d6c-4714-b16e-a1a1af34d4da" providerId="ADAL" clId="{C1751DE8-47A7-41B2-AE01-ADA73D417315}" dt="2024-02-23T13:14:09.132" v="3197"/>
          <ac:cxnSpMkLst>
            <pc:docMk/>
            <pc:sldMk cId="827045314" sldId="1826"/>
            <ac:cxnSpMk id="356" creationId="{4B67B6DA-CA9B-22D3-921D-33BC84E6B317}"/>
          </ac:cxnSpMkLst>
        </pc:cxnChg>
        <pc:cxnChg chg="mod">
          <ac:chgData name="Andrea Mazzini (Nokia)" userId="f1211406-0d6c-4714-b16e-a1a1af34d4da" providerId="ADAL" clId="{C1751DE8-47A7-41B2-AE01-ADA73D417315}" dt="2024-02-23T13:14:09.132" v="3197"/>
          <ac:cxnSpMkLst>
            <pc:docMk/>
            <pc:sldMk cId="827045314" sldId="1826"/>
            <ac:cxnSpMk id="362" creationId="{FAD28F58-04C3-0D7F-EBEE-E9C760DD37B9}"/>
          </ac:cxnSpMkLst>
        </pc:cxnChg>
        <pc:cxnChg chg="mod">
          <ac:chgData name="Andrea Mazzini (Nokia)" userId="f1211406-0d6c-4714-b16e-a1a1af34d4da" providerId="ADAL" clId="{C1751DE8-47A7-41B2-AE01-ADA73D417315}" dt="2024-02-23T13:14:09.132" v="3197"/>
          <ac:cxnSpMkLst>
            <pc:docMk/>
            <pc:sldMk cId="827045314" sldId="1826"/>
            <ac:cxnSpMk id="363" creationId="{7F261B99-A7E1-4F91-4BC7-17C6B2F173E7}"/>
          </ac:cxnSpMkLst>
        </pc:cxnChg>
        <pc:cxnChg chg="mod">
          <ac:chgData name="Andrea Mazzini (Nokia)" userId="f1211406-0d6c-4714-b16e-a1a1af34d4da" providerId="ADAL" clId="{C1751DE8-47A7-41B2-AE01-ADA73D417315}" dt="2024-02-23T13:14:09.132" v="3197"/>
          <ac:cxnSpMkLst>
            <pc:docMk/>
            <pc:sldMk cId="827045314" sldId="1826"/>
            <ac:cxnSpMk id="364" creationId="{E78E3BC8-1C8E-179C-EE05-36DA01F42281}"/>
          </ac:cxnSpMkLst>
        </pc:cxnChg>
        <pc:cxnChg chg="mod">
          <ac:chgData name="Andrea Mazzini (Nokia)" userId="f1211406-0d6c-4714-b16e-a1a1af34d4da" providerId="ADAL" clId="{C1751DE8-47A7-41B2-AE01-ADA73D417315}" dt="2024-02-23T13:14:09.132" v="3197"/>
          <ac:cxnSpMkLst>
            <pc:docMk/>
            <pc:sldMk cId="827045314" sldId="1826"/>
            <ac:cxnSpMk id="365" creationId="{BB70E11D-E58E-E446-5945-748C1D38A6C3}"/>
          </ac:cxnSpMkLst>
        </pc:cxnChg>
        <pc:cxnChg chg="mod">
          <ac:chgData name="Andrea Mazzini (Nokia)" userId="f1211406-0d6c-4714-b16e-a1a1af34d4da" providerId="ADAL" clId="{C1751DE8-47A7-41B2-AE01-ADA73D417315}" dt="2024-02-23T13:14:09.132" v="3197"/>
          <ac:cxnSpMkLst>
            <pc:docMk/>
            <pc:sldMk cId="827045314" sldId="1826"/>
            <ac:cxnSpMk id="370" creationId="{FB5104D4-8555-6BD8-3E58-F03054952A48}"/>
          </ac:cxnSpMkLst>
        </pc:cxnChg>
        <pc:cxnChg chg="mod">
          <ac:chgData name="Andrea Mazzini (Nokia)" userId="f1211406-0d6c-4714-b16e-a1a1af34d4da" providerId="ADAL" clId="{C1751DE8-47A7-41B2-AE01-ADA73D417315}" dt="2024-02-23T13:14:09.132" v="3197"/>
          <ac:cxnSpMkLst>
            <pc:docMk/>
            <pc:sldMk cId="827045314" sldId="1826"/>
            <ac:cxnSpMk id="371" creationId="{15C514A2-396B-E950-4769-78640A169C58}"/>
          </ac:cxnSpMkLst>
        </pc:cxnChg>
        <pc:cxnChg chg="mod">
          <ac:chgData name="Andrea Mazzini (Nokia)" userId="f1211406-0d6c-4714-b16e-a1a1af34d4da" providerId="ADAL" clId="{C1751DE8-47A7-41B2-AE01-ADA73D417315}" dt="2024-02-23T13:14:09.132" v="3197"/>
          <ac:cxnSpMkLst>
            <pc:docMk/>
            <pc:sldMk cId="827045314" sldId="1826"/>
            <ac:cxnSpMk id="372" creationId="{81BB18AD-0037-DD0D-BC46-AC98D372048B}"/>
          </ac:cxnSpMkLst>
        </pc:cxnChg>
        <pc:cxnChg chg="mod">
          <ac:chgData name="Andrea Mazzini (Nokia)" userId="f1211406-0d6c-4714-b16e-a1a1af34d4da" providerId="ADAL" clId="{C1751DE8-47A7-41B2-AE01-ADA73D417315}" dt="2024-02-23T13:14:09.132" v="3197"/>
          <ac:cxnSpMkLst>
            <pc:docMk/>
            <pc:sldMk cId="827045314" sldId="1826"/>
            <ac:cxnSpMk id="373" creationId="{EBCBE932-1409-29A9-4A19-EB0BEA13FDC3}"/>
          </ac:cxnSpMkLst>
        </pc:cxnChg>
        <pc:cxnChg chg="add mod">
          <ac:chgData name="Andrea Mazzini (Nokia)" userId="f1211406-0d6c-4714-b16e-a1a1af34d4da" providerId="ADAL" clId="{C1751DE8-47A7-41B2-AE01-ADA73D417315}" dt="2024-02-23T13:15:09.791" v="3226" actId="1036"/>
          <ac:cxnSpMkLst>
            <pc:docMk/>
            <pc:sldMk cId="827045314" sldId="1826"/>
            <ac:cxnSpMk id="375" creationId="{834F5862-F1F8-21D2-734D-B8263BD0FBC0}"/>
          </ac:cxnSpMkLst>
        </pc:cxnChg>
        <pc:cxnChg chg="add mod">
          <ac:chgData name="Andrea Mazzini (Nokia)" userId="f1211406-0d6c-4714-b16e-a1a1af34d4da" providerId="ADAL" clId="{C1751DE8-47A7-41B2-AE01-ADA73D417315}" dt="2024-02-23T13:15:09.791" v="3226" actId="1036"/>
          <ac:cxnSpMkLst>
            <pc:docMk/>
            <pc:sldMk cId="827045314" sldId="1826"/>
            <ac:cxnSpMk id="378" creationId="{17405F23-591F-EE01-F6F8-1626FEC7C9DB}"/>
          </ac:cxnSpMkLst>
        </pc:cxnChg>
        <pc:cxnChg chg="add mod">
          <ac:chgData name="Andrea Mazzini (Nokia)" userId="f1211406-0d6c-4714-b16e-a1a1af34d4da" providerId="ADAL" clId="{C1751DE8-47A7-41B2-AE01-ADA73D417315}" dt="2024-02-23T13:14:09.132" v="3197"/>
          <ac:cxnSpMkLst>
            <pc:docMk/>
            <pc:sldMk cId="827045314" sldId="1826"/>
            <ac:cxnSpMk id="380" creationId="{C38AF790-D358-A4D3-76BB-4617BE5B63CA}"/>
          </ac:cxnSpMkLst>
        </pc:cxnChg>
        <pc:cxnChg chg="add del mod">
          <ac:chgData name="Andrea Mazzini (Nokia)" userId="f1211406-0d6c-4714-b16e-a1a1af34d4da" providerId="ADAL" clId="{C1751DE8-47A7-41B2-AE01-ADA73D417315}" dt="2024-02-23T13:14:40.264" v="3203" actId="478"/>
          <ac:cxnSpMkLst>
            <pc:docMk/>
            <pc:sldMk cId="827045314" sldId="1826"/>
            <ac:cxnSpMk id="382" creationId="{12CB875A-7E80-1DDB-3033-0393193A4878}"/>
          </ac:cxnSpMkLst>
        </pc:cxnChg>
        <pc:cxnChg chg="add del mod">
          <ac:chgData name="Andrea Mazzini (Nokia)" userId="f1211406-0d6c-4714-b16e-a1a1af34d4da" providerId="ADAL" clId="{C1751DE8-47A7-41B2-AE01-ADA73D417315}" dt="2024-02-23T13:14:40.264" v="3203" actId="478"/>
          <ac:cxnSpMkLst>
            <pc:docMk/>
            <pc:sldMk cId="827045314" sldId="1826"/>
            <ac:cxnSpMk id="383" creationId="{097D8F4E-ACFD-7003-CB46-94DAA755E76E}"/>
          </ac:cxnSpMkLst>
        </pc:cxnChg>
        <pc:cxnChg chg="add del mod">
          <ac:chgData name="Andrea Mazzini (Nokia)" userId="f1211406-0d6c-4714-b16e-a1a1af34d4da" providerId="ADAL" clId="{C1751DE8-47A7-41B2-AE01-ADA73D417315}" dt="2024-02-23T13:14:43.519" v="3204" actId="478"/>
          <ac:cxnSpMkLst>
            <pc:docMk/>
            <pc:sldMk cId="827045314" sldId="1826"/>
            <ac:cxnSpMk id="385" creationId="{F35F1EAA-80C3-77C7-50E8-4342289B7DDD}"/>
          </ac:cxnSpMkLst>
        </pc:cxnChg>
        <pc:cxnChg chg="add mod">
          <ac:chgData name="Andrea Mazzini (Nokia)" userId="f1211406-0d6c-4714-b16e-a1a1af34d4da" providerId="ADAL" clId="{C1751DE8-47A7-41B2-AE01-ADA73D417315}" dt="2024-02-23T13:14:09.132" v="3197"/>
          <ac:cxnSpMkLst>
            <pc:docMk/>
            <pc:sldMk cId="827045314" sldId="1826"/>
            <ac:cxnSpMk id="386" creationId="{DDD4D4C3-6522-E305-C733-8508804AA32D}"/>
          </ac:cxnSpMkLst>
        </pc:cxnChg>
        <pc:cxnChg chg="add mod">
          <ac:chgData name="Andrea Mazzini (Nokia)" userId="f1211406-0d6c-4714-b16e-a1a1af34d4da" providerId="ADAL" clId="{C1751DE8-47A7-41B2-AE01-ADA73D417315}" dt="2024-02-23T13:16:43.469" v="3241" actId="1036"/>
          <ac:cxnSpMkLst>
            <pc:docMk/>
            <pc:sldMk cId="827045314" sldId="1826"/>
            <ac:cxnSpMk id="388" creationId="{69D68D42-984B-9AE6-5AE5-76636387CD09}"/>
          </ac:cxnSpMkLst>
        </pc:cxnChg>
        <pc:cxnChg chg="add mod">
          <ac:chgData name="Andrea Mazzini (Nokia)" userId="f1211406-0d6c-4714-b16e-a1a1af34d4da" providerId="ADAL" clId="{C1751DE8-47A7-41B2-AE01-ADA73D417315}" dt="2024-02-23T13:14:09.132" v="3197"/>
          <ac:cxnSpMkLst>
            <pc:docMk/>
            <pc:sldMk cId="827045314" sldId="1826"/>
            <ac:cxnSpMk id="389" creationId="{54F75F37-2633-530D-C08A-2B44E55A97B6}"/>
          </ac:cxnSpMkLst>
        </pc:cxnChg>
        <pc:cxnChg chg="add mod">
          <ac:chgData name="Andrea Mazzini (Nokia)" userId="f1211406-0d6c-4714-b16e-a1a1af34d4da" providerId="ADAL" clId="{C1751DE8-47A7-41B2-AE01-ADA73D417315}" dt="2024-02-23T13:14:09.132" v="3197"/>
          <ac:cxnSpMkLst>
            <pc:docMk/>
            <pc:sldMk cId="827045314" sldId="1826"/>
            <ac:cxnSpMk id="395" creationId="{685B0E59-A2AA-01A6-C24C-25BCF6A08B6B}"/>
          </ac:cxnSpMkLst>
        </pc:cxnChg>
        <pc:cxnChg chg="add mod">
          <ac:chgData name="Andrea Mazzini (Nokia)" userId="f1211406-0d6c-4714-b16e-a1a1af34d4da" providerId="ADAL" clId="{C1751DE8-47A7-41B2-AE01-ADA73D417315}" dt="2024-02-23T13:14:09.132" v="3197"/>
          <ac:cxnSpMkLst>
            <pc:docMk/>
            <pc:sldMk cId="827045314" sldId="1826"/>
            <ac:cxnSpMk id="396" creationId="{338149B5-8C4E-E83D-AEDF-4F857E9ADE98}"/>
          </ac:cxnSpMkLst>
        </pc:cxnChg>
        <pc:cxnChg chg="add mod">
          <ac:chgData name="Andrea Mazzini (Nokia)" userId="f1211406-0d6c-4714-b16e-a1a1af34d4da" providerId="ADAL" clId="{C1751DE8-47A7-41B2-AE01-ADA73D417315}" dt="2024-02-23T13:14:09.132" v="3197"/>
          <ac:cxnSpMkLst>
            <pc:docMk/>
            <pc:sldMk cId="827045314" sldId="1826"/>
            <ac:cxnSpMk id="397" creationId="{4916F04C-CA2F-7A9A-FE9A-43BE97F0E8C9}"/>
          </ac:cxnSpMkLst>
        </pc:cxnChg>
        <pc:cxnChg chg="add mod">
          <ac:chgData name="Andrea Mazzini (Nokia)" userId="f1211406-0d6c-4714-b16e-a1a1af34d4da" providerId="ADAL" clId="{C1751DE8-47A7-41B2-AE01-ADA73D417315}" dt="2024-02-23T13:14:09.132" v="3197"/>
          <ac:cxnSpMkLst>
            <pc:docMk/>
            <pc:sldMk cId="827045314" sldId="1826"/>
            <ac:cxnSpMk id="398" creationId="{CADD07B3-D20E-6C36-C8A3-C427C7CBAD3F}"/>
          </ac:cxnSpMkLst>
        </pc:cxnChg>
        <pc:cxnChg chg="add del mod">
          <ac:chgData name="Andrea Mazzini (Nokia)" userId="f1211406-0d6c-4714-b16e-a1a1af34d4da" providerId="ADAL" clId="{C1751DE8-47A7-41B2-AE01-ADA73D417315}" dt="2024-02-23T13:15:25.935" v="3227" actId="478"/>
          <ac:cxnSpMkLst>
            <pc:docMk/>
            <pc:sldMk cId="827045314" sldId="1826"/>
            <ac:cxnSpMk id="403" creationId="{617A43BD-83D2-1AE4-DC9B-085D1A32B176}"/>
          </ac:cxnSpMkLst>
        </pc:cxnChg>
        <pc:cxnChg chg="add del mod">
          <ac:chgData name="Andrea Mazzini (Nokia)" userId="f1211406-0d6c-4714-b16e-a1a1af34d4da" providerId="ADAL" clId="{C1751DE8-47A7-41B2-AE01-ADA73D417315}" dt="2024-02-23T13:15:40.721" v="3236" actId="478"/>
          <ac:cxnSpMkLst>
            <pc:docMk/>
            <pc:sldMk cId="827045314" sldId="1826"/>
            <ac:cxnSpMk id="404" creationId="{A74E42ED-3040-F20A-8ADD-E5E7B857B14A}"/>
          </ac:cxnSpMkLst>
        </pc:cxnChg>
        <pc:cxnChg chg="add del mod">
          <ac:chgData name="Andrea Mazzini (Nokia)" userId="f1211406-0d6c-4714-b16e-a1a1af34d4da" providerId="ADAL" clId="{C1751DE8-47A7-41B2-AE01-ADA73D417315}" dt="2024-02-23T13:15:31.009" v="3231" actId="478"/>
          <ac:cxnSpMkLst>
            <pc:docMk/>
            <pc:sldMk cId="827045314" sldId="1826"/>
            <ac:cxnSpMk id="408" creationId="{44CFF9E9-9A9A-6ADC-F44D-149C082DD83B}"/>
          </ac:cxnSpMkLst>
        </pc:cxnChg>
        <pc:cxnChg chg="add del mod">
          <ac:chgData name="Andrea Mazzini (Nokia)" userId="f1211406-0d6c-4714-b16e-a1a1af34d4da" providerId="ADAL" clId="{C1751DE8-47A7-41B2-AE01-ADA73D417315}" dt="2024-02-23T13:15:36.695" v="3233" actId="478"/>
          <ac:cxnSpMkLst>
            <pc:docMk/>
            <pc:sldMk cId="827045314" sldId="1826"/>
            <ac:cxnSpMk id="409" creationId="{E860853A-447D-64C8-234F-AA79F029180A}"/>
          </ac:cxnSpMkLst>
        </pc:cxnChg>
      </pc:sldChg>
      <pc:sldChg chg="delSp modSp add mod ord">
        <pc:chgData name="Andrea Mazzini (Nokia)" userId="f1211406-0d6c-4714-b16e-a1a1af34d4da" providerId="ADAL" clId="{C1751DE8-47A7-41B2-AE01-ADA73D417315}" dt="2024-02-23T15:53:47.681" v="4046"/>
        <pc:sldMkLst>
          <pc:docMk/>
          <pc:sldMk cId="1693516126" sldId="1826"/>
        </pc:sldMkLst>
        <pc:spChg chg="del">
          <ac:chgData name="Andrea Mazzini (Nokia)" userId="f1211406-0d6c-4714-b16e-a1a1af34d4da" providerId="ADAL" clId="{C1751DE8-47A7-41B2-AE01-ADA73D417315}" dt="2024-02-23T15:53:43.554" v="4044" actId="478"/>
          <ac:spMkLst>
            <pc:docMk/>
            <pc:sldMk cId="1693516126" sldId="1826"/>
            <ac:spMk id="4" creationId="{4876FB24-6BAB-4821-960F-FFB528338D7E}"/>
          </ac:spMkLst>
        </pc:spChg>
        <pc:spChg chg="mod">
          <ac:chgData name="Andrea Mazzini (Nokia)" userId="f1211406-0d6c-4714-b16e-a1a1af34d4da" providerId="ADAL" clId="{C1751DE8-47A7-41B2-AE01-ADA73D417315}" dt="2024-02-23T15:53:40.844" v="4043" actId="20577"/>
          <ac:spMkLst>
            <pc:docMk/>
            <pc:sldMk cId="1693516126" sldId="1826"/>
            <ac:spMk id="5" creationId="{2896EB24-59B6-4330-9FF0-04C3D550D507}"/>
          </ac:spMkLst>
        </pc:spChg>
      </pc:sldChg>
      <pc:sldChg chg="addSp modSp new del mod">
        <pc:chgData name="Andrea Mazzini (Nokia)" userId="f1211406-0d6c-4714-b16e-a1a1af34d4da" providerId="ADAL" clId="{C1751DE8-47A7-41B2-AE01-ADA73D417315}" dt="2024-02-23T10:53:02.194" v="3091" actId="2696"/>
        <pc:sldMkLst>
          <pc:docMk/>
          <pc:sldMk cId="1910479930" sldId="1826"/>
        </pc:sldMkLst>
        <pc:spChg chg="mod">
          <ac:chgData name="Andrea Mazzini (Nokia)" userId="f1211406-0d6c-4714-b16e-a1a1af34d4da" providerId="ADAL" clId="{C1751DE8-47A7-41B2-AE01-ADA73D417315}" dt="2024-02-23T10:06:02.951" v="2749" actId="27636"/>
          <ac:spMkLst>
            <pc:docMk/>
            <pc:sldMk cId="1910479930" sldId="1826"/>
            <ac:spMk id="2" creationId="{4763117D-589C-F608-D651-95D06371D40D}"/>
          </ac:spMkLst>
        </pc:spChg>
        <pc:spChg chg="mod">
          <ac:chgData name="Andrea Mazzini (Nokia)" userId="f1211406-0d6c-4714-b16e-a1a1af34d4da" providerId="ADAL" clId="{C1751DE8-47A7-41B2-AE01-ADA73D417315}" dt="2024-02-23T10:06:02.958" v="2750" actId="27636"/>
          <ac:spMkLst>
            <pc:docMk/>
            <pc:sldMk cId="1910479930" sldId="1826"/>
            <ac:spMk id="3" creationId="{F2A1C79B-F6CF-1AC6-AC1D-78CFF41EB49D}"/>
          </ac:spMkLst>
        </pc:spChg>
        <pc:spChg chg="add mod">
          <ac:chgData name="Andrea Mazzini (Nokia)" userId="f1211406-0d6c-4714-b16e-a1a1af34d4da" providerId="ADAL" clId="{C1751DE8-47A7-41B2-AE01-ADA73D417315}" dt="2024-02-23T10:06:28.255" v="2832" actId="20577"/>
          <ac:spMkLst>
            <pc:docMk/>
            <pc:sldMk cId="1910479930" sldId="1826"/>
            <ac:spMk id="4" creationId="{B57918A8-3856-EFAB-E3B2-F0EE1302E074}"/>
          </ac:spMkLst>
        </pc:spChg>
      </pc:sldChg>
      <pc:sldChg chg="addSp delSp modSp new del mod">
        <pc:chgData name="Andrea Mazzini (Nokia)" userId="f1211406-0d6c-4714-b16e-a1a1af34d4da" providerId="ADAL" clId="{C1751DE8-47A7-41B2-AE01-ADA73D417315}" dt="2024-02-23T13:30:00.395" v="3378" actId="2696"/>
        <pc:sldMkLst>
          <pc:docMk/>
          <pc:sldMk cId="3808983651" sldId="1827"/>
        </pc:sldMkLst>
        <pc:spChg chg="del">
          <ac:chgData name="Andrea Mazzini (Nokia)" userId="f1211406-0d6c-4714-b16e-a1a1af34d4da" providerId="ADAL" clId="{C1751DE8-47A7-41B2-AE01-ADA73D417315}" dt="2024-02-23T13:17:51.480" v="3243" actId="478"/>
          <ac:spMkLst>
            <pc:docMk/>
            <pc:sldMk cId="3808983651" sldId="1827"/>
            <ac:spMk id="2" creationId="{9DC9231A-08E9-3CE4-E0D3-41EE12F00ADD}"/>
          </ac:spMkLst>
        </pc:spChg>
        <pc:spChg chg="del">
          <ac:chgData name="Andrea Mazzini (Nokia)" userId="f1211406-0d6c-4714-b16e-a1a1af34d4da" providerId="ADAL" clId="{C1751DE8-47A7-41B2-AE01-ADA73D417315}" dt="2024-02-23T13:17:52.837" v="3244" actId="478"/>
          <ac:spMkLst>
            <pc:docMk/>
            <pc:sldMk cId="3808983651" sldId="1827"/>
            <ac:spMk id="3" creationId="{B58FA6EB-2335-F29D-2784-6F93DA9924CD}"/>
          </ac:spMkLst>
        </pc:spChg>
        <pc:spChg chg="add mod">
          <ac:chgData name="Andrea Mazzini (Nokia)" userId="f1211406-0d6c-4714-b16e-a1a1af34d4da" providerId="ADAL" clId="{C1751DE8-47A7-41B2-AE01-ADA73D417315}" dt="2024-02-23T13:24:50.567" v="3323" actId="164"/>
          <ac:spMkLst>
            <pc:docMk/>
            <pc:sldMk cId="3808983651" sldId="1827"/>
            <ac:spMk id="4" creationId="{D8F01E0D-67A8-AD43-1BF5-0B370DEC4880}"/>
          </ac:spMkLst>
        </pc:spChg>
        <pc:spChg chg="mod">
          <ac:chgData name="Andrea Mazzini (Nokia)" userId="f1211406-0d6c-4714-b16e-a1a1af34d4da" providerId="ADAL" clId="{C1751DE8-47A7-41B2-AE01-ADA73D417315}" dt="2024-02-23T13:17:54.239" v="3245"/>
          <ac:spMkLst>
            <pc:docMk/>
            <pc:sldMk cId="3808983651" sldId="1827"/>
            <ac:spMk id="6" creationId="{EB462F5D-CDF4-5B4D-0CD1-212AE723B354}"/>
          </ac:spMkLst>
        </pc:spChg>
        <pc:spChg chg="mod">
          <ac:chgData name="Andrea Mazzini (Nokia)" userId="f1211406-0d6c-4714-b16e-a1a1af34d4da" providerId="ADAL" clId="{C1751DE8-47A7-41B2-AE01-ADA73D417315}" dt="2024-02-23T13:17:54.239" v="3245"/>
          <ac:spMkLst>
            <pc:docMk/>
            <pc:sldMk cId="3808983651" sldId="1827"/>
            <ac:spMk id="8" creationId="{394741AC-01CF-C84E-EBB0-676A0D32906D}"/>
          </ac:spMkLst>
        </pc:spChg>
        <pc:spChg chg="mod">
          <ac:chgData name="Andrea Mazzini (Nokia)" userId="f1211406-0d6c-4714-b16e-a1a1af34d4da" providerId="ADAL" clId="{C1751DE8-47A7-41B2-AE01-ADA73D417315}" dt="2024-02-23T13:17:54.239" v="3245"/>
          <ac:spMkLst>
            <pc:docMk/>
            <pc:sldMk cId="3808983651" sldId="1827"/>
            <ac:spMk id="14" creationId="{4C6064AD-9EAF-467F-F8EC-63E601022D4C}"/>
          </ac:spMkLst>
        </pc:spChg>
        <pc:spChg chg="mod">
          <ac:chgData name="Andrea Mazzini (Nokia)" userId="f1211406-0d6c-4714-b16e-a1a1af34d4da" providerId="ADAL" clId="{C1751DE8-47A7-41B2-AE01-ADA73D417315}" dt="2024-02-23T13:17:54.239" v="3245"/>
          <ac:spMkLst>
            <pc:docMk/>
            <pc:sldMk cId="3808983651" sldId="1827"/>
            <ac:spMk id="15" creationId="{6E2D5C98-5BC5-6C37-1589-FF8F776EE0E2}"/>
          </ac:spMkLst>
        </pc:spChg>
        <pc:spChg chg="mod">
          <ac:chgData name="Andrea Mazzini (Nokia)" userId="f1211406-0d6c-4714-b16e-a1a1af34d4da" providerId="ADAL" clId="{C1751DE8-47A7-41B2-AE01-ADA73D417315}" dt="2024-02-23T13:17:54.239" v="3245"/>
          <ac:spMkLst>
            <pc:docMk/>
            <pc:sldMk cId="3808983651" sldId="1827"/>
            <ac:spMk id="16" creationId="{0DDD72ED-38FA-CF3B-BDE4-8B1E74D58A5F}"/>
          </ac:spMkLst>
        </pc:spChg>
        <pc:spChg chg="mod">
          <ac:chgData name="Andrea Mazzini (Nokia)" userId="f1211406-0d6c-4714-b16e-a1a1af34d4da" providerId="ADAL" clId="{C1751DE8-47A7-41B2-AE01-ADA73D417315}" dt="2024-02-23T13:17:54.239" v="3245"/>
          <ac:spMkLst>
            <pc:docMk/>
            <pc:sldMk cId="3808983651" sldId="1827"/>
            <ac:spMk id="19" creationId="{05C340B2-3A29-5036-4120-A9ED4EB26808}"/>
          </ac:spMkLst>
        </pc:spChg>
        <pc:spChg chg="mod">
          <ac:chgData name="Andrea Mazzini (Nokia)" userId="f1211406-0d6c-4714-b16e-a1a1af34d4da" providerId="ADAL" clId="{C1751DE8-47A7-41B2-AE01-ADA73D417315}" dt="2024-02-23T13:17:54.239" v="3245"/>
          <ac:spMkLst>
            <pc:docMk/>
            <pc:sldMk cId="3808983651" sldId="1827"/>
            <ac:spMk id="21" creationId="{DACF4DA0-7AC5-11F5-F214-DD0F73435205}"/>
          </ac:spMkLst>
        </pc:spChg>
        <pc:spChg chg="mod">
          <ac:chgData name="Andrea Mazzini (Nokia)" userId="f1211406-0d6c-4714-b16e-a1a1af34d4da" providerId="ADAL" clId="{C1751DE8-47A7-41B2-AE01-ADA73D417315}" dt="2024-02-23T13:17:54.239" v="3245"/>
          <ac:spMkLst>
            <pc:docMk/>
            <pc:sldMk cId="3808983651" sldId="1827"/>
            <ac:spMk id="27" creationId="{1E3DBC63-6D70-EDC3-9F1E-BCDEB224FBA3}"/>
          </ac:spMkLst>
        </pc:spChg>
        <pc:spChg chg="mod">
          <ac:chgData name="Andrea Mazzini (Nokia)" userId="f1211406-0d6c-4714-b16e-a1a1af34d4da" providerId="ADAL" clId="{C1751DE8-47A7-41B2-AE01-ADA73D417315}" dt="2024-02-23T13:17:54.239" v="3245"/>
          <ac:spMkLst>
            <pc:docMk/>
            <pc:sldMk cId="3808983651" sldId="1827"/>
            <ac:spMk id="29" creationId="{13499120-0F57-67C0-F2F6-94FB5ED23D0D}"/>
          </ac:spMkLst>
        </pc:spChg>
        <pc:spChg chg="mod">
          <ac:chgData name="Andrea Mazzini (Nokia)" userId="f1211406-0d6c-4714-b16e-a1a1af34d4da" providerId="ADAL" clId="{C1751DE8-47A7-41B2-AE01-ADA73D417315}" dt="2024-02-23T13:17:54.239" v="3245"/>
          <ac:spMkLst>
            <pc:docMk/>
            <pc:sldMk cId="3808983651" sldId="1827"/>
            <ac:spMk id="36" creationId="{D3CD37B5-F0C9-B081-B1AC-46C63AE16EC6}"/>
          </ac:spMkLst>
        </pc:spChg>
        <pc:spChg chg="mod">
          <ac:chgData name="Andrea Mazzini (Nokia)" userId="f1211406-0d6c-4714-b16e-a1a1af34d4da" providerId="ADAL" clId="{C1751DE8-47A7-41B2-AE01-ADA73D417315}" dt="2024-02-23T13:17:54.239" v="3245"/>
          <ac:spMkLst>
            <pc:docMk/>
            <pc:sldMk cId="3808983651" sldId="1827"/>
            <ac:spMk id="37" creationId="{C11732D2-37AA-BD05-D61B-6358172838CD}"/>
          </ac:spMkLst>
        </pc:spChg>
        <pc:spChg chg="mod">
          <ac:chgData name="Andrea Mazzini (Nokia)" userId="f1211406-0d6c-4714-b16e-a1a1af34d4da" providerId="ADAL" clId="{C1751DE8-47A7-41B2-AE01-ADA73D417315}" dt="2024-02-23T13:17:54.239" v="3245"/>
          <ac:spMkLst>
            <pc:docMk/>
            <pc:sldMk cId="3808983651" sldId="1827"/>
            <ac:spMk id="38" creationId="{2CF8D570-8E1D-4D2C-CF8A-2BC81B9E43DD}"/>
          </ac:spMkLst>
        </pc:spChg>
        <pc:spChg chg="add mod">
          <ac:chgData name="Andrea Mazzini (Nokia)" userId="f1211406-0d6c-4714-b16e-a1a1af34d4da" providerId="ADAL" clId="{C1751DE8-47A7-41B2-AE01-ADA73D417315}" dt="2024-02-23T13:24:50.567" v="3323" actId="164"/>
          <ac:spMkLst>
            <pc:docMk/>
            <pc:sldMk cId="3808983651" sldId="1827"/>
            <ac:spMk id="40" creationId="{2E796920-042C-76A0-DD9B-5B96F8DA8B8A}"/>
          </ac:spMkLst>
        </pc:spChg>
        <pc:spChg chg="add mod">
          <ac:chgData name="Andrea Mazzini (Nokia)" userId="f1211406-0d6c-4714-b16e-a1a1af34d4da" providerId="ADAL" clId="{C1751DE8-47A7-41B2-AE01-ADA73D417315}" dt="2024-02-23T13:24:50.567" v="3323" actId="164"/>
          <ac:spMkLst>
            <pc:docMk/>
            <pc:sldMk cId="3808983651" sldId="1827"/>
            <ac:spMk id="41" creationId="{298B9A42-993F-582D-2B5F-69CEDBA85D67}"/>
          </ac:spMkLst>
        </pc:spChg>
        <pc:spChg chg="add mod">
          <ac:chgData name="Andrea Mazzini (Nokia)" userId="f1211406-0d6c-4714-b16e-a1a1af34d4da" providerId="ADAL" clId="{C1751DE8-47A7-41B2-AE01-ADA73D417315}" dt="2024-02-23T13:24:50.567" v="3323" actId="164"/>
          <ac:spMkLst>
            <pc:docMk/>
            <pc:sldMk cId="3808983651" sldId="1827"/>
            <ac:spMk id="42" creationId="{BDB64106-F608-133D-3E88-827939FFBC59}"/>
          </ac:spMkLst>
        </pc:spChg>
        <pc:spChg chg="add mod">
          <ac:chgData name="Andrea Mazzini (Nokia)" userId="f1211406-0d6c-4714-b16e-a1a1af34d4da" providerId="ADAL" clId="{C1751DE8-47A7-41B2-AE01-ADA73D417315}" dt="2024-02-23T13:24:50.567" v="3323" actId="164"/>
          <ac:spMkLst>
            <pc:docMk/>
            <pc:sldMk cId="3808983651" sldId="1827"/>
            <ac:spMk id="46" creationId="{E772AA06-761A-DF57-C856-50DF5E0669CA}"/>
          </ac:spMkLst>
        </pc:spChg>
        <pc:spChg chg="mod">
          <ac:chgData name="Andrea Mazzini (Nokia)" userId="f1211406-0d6c-4714-b16e-a1a1af34d4da" providerId="ADAL" clId="{C1751DE8-47A7-41B2-AE01-ADA73D417315}" dt="2024-02-23T13:17:54.239" v="3245"/>
          <ac:spMkLst>
            <pc:docMk/>
            <pc:sldMk cId="3808983651" sldId="1827"/>
            <ac:spMk id="48" creationId="{92C19932-1597-E6D3-14AC-791A800A5BC5}"/>
          </ac:spMkLst>
        </pc:spChg>
        <pc:spChg chg="mod">
          <ac:chgData name="Andrea Mazzini (Nokia)" userId="f1211406-0d6c-4714-b16e-a1a1af34d4da" providerId="ADAL" clId="{C1751DE8-47A7-41B2-AE01-ADA73D417315}" dt="2024-02-23T13:17:54.239" v="3245"/>
          <ac:spMkLst>
            <pc:docMk/>
            <pc:sldMk cId="3808983651" sldId="1827"/>
            <ac:spMk id="49" creationId="{E88157D5-EA15-87E8-9737-1BC75DB92D72}"/>
          </ac:spMkLst>
        </pc:spChg>
        <pc:spChg chg="mod">
          <ac:chgData name="Andrea Mazzini (Nokia)" userId="f1211406-0d6c-4714-b16e-a1a1af34d4da" providerId="ADAL" clId="{C1751DE8-47A7-41B2-AE01-ADA73D417315}" dt="2024-02-23T13:17:54.239" v="3245"/>
          <ac:spMkLst>
            <pc:docMk/>
            <pc:sldMk cId="3808983651" sldId="1827"/>
            <ac:spMk id="50" creationId="{C054627C-1F23-4EC2-2C97-D8322A910AA1}"/>
          </ac:spMkLst>
        </pc:spChg>
        <pc:spChg chg="mod">
          <ac:chgData name="Andrea Mazzini (Nokia)" userId="f1211406-0d6c-4714-b16e-a1a1af34d4da" providerId="ADAL" clId="{C1751DE8-47A7-41B2-AE01-ADA73D417315}" dt="2024-02-23T13:17:54.239" v="3245"/>
          <ac:spMkLst>
            <pc:docMk/>
            <pc:sldMk cId="3808983651" sldId="1827"/>
            <ac:spMk id="52" creationId="{30CDE980-C3E5-0990-30F8-6F806A8C0340}"/>
          </ac:spMkLst>
        </pc:spChg>
        <pc:spChg chg="mod">
          <ac:chgData name="Andrea Mazzini (Nokia)" userId="f1211406-0d6c-4714-b16e-a1a1af34d4da" providerId="ADAL" clId="{C1751DE8-47A7-41B2-AE01-ADA73D417315}" dt="2024-02-23T13:17:54.239" v="3245"/>
          <ac:spMkLst>
            <pc:docMk/>
            <pc:sldMk cId="3808983651" sldId="1827"/>
            <ac:spMk id="53" creationId="{EFDF23BB-B1B8-2816-6CB6-888993ECF404}"/>
          </ac:spMkLst>
        </pc:spChg>
        <pc:spChg chg="mod">
          <ac:chgData name="Andrea Mazzini (Nokia)" userId="f1211406-0d6c-4714-b16e-a1a1af34d4da" providerId="ADAL" clId="{C1751DE8-47A7-41B2-AE01-ADA73D417315}" dt="2024-02-23T13:17:54.239" v="3245"/>
          <ac:spMkLst>
            <pc:docMk/>
            <pc:sldMk cId="3808983651" sldId="1827"/>
            <ac:spMk id="54" creationId="{0A6E916A-4FBC-7C48-02D7-57772E364F9D}"/>
          </ac:spMkLst>
        </pc:spChg>
        <pc:spChg chg="mod">
          <ac:chgData name="Andrea Mazzini (Nokia)" userId="f1211406-0d6c-4714-b16e-a1a1af34d4da" providerId="ADAL" clId="{C1751DE8-47A7-41B2-AE01-ADA73D417315}" dt="2024-02-23T13:17:54.239" v="3245"/>
          <ac:spMkLst>
            <pc:docMk/>
            <pc:sldMk cId="3808983651" sldId="1827"/>
            <ac:spMk id="56" creationId="{8D1527DF-834D-202B-12DE-E845437C09F7}"/>
          </ac:spMkLst>
        </pc:spChg>
        <pc:spChg chg="mod">
          <ac:chgData name="Andrea Mazzini (Nokia)" userId="f1211406-0d6c-4714-b16e-a1a1af34d4da" providerId="ADAL" clId="{C1751DE8-47A7-41B2-AE01-ADA73D417315}" dt="2024-02-23T13:17:54.239" v="3245"/>
          <ac:spMkLst>
            <pc:docMk/>
            <pc:sldMk cId="3808983651" sldId="1827"/>
            <ac:spMk id="57" creationId="{1D994C41-7744-FD41-742F-CE73AFB4399D}"/>
          </ac:spMkLst>
        </pc:spChg>
        <pc:spChg chg="mod">
          <ac:chgData name="Andrea Mazzini (Nokia)" userId="f1211406-0d6c-4714-b16e-a1a1af34d4da" providerId="ADAL" clId="{C1751DE8-47A7-41B2-AE01-ADA73D417315}" dt="2024-02-23T13:17:54.239" v="3245"/>
          <ac:spMkLst>
            <pc:docMk/>
            <pc:sldMk cId="3808983651" sldId="1827"/>
            <ac:spMk id="58" creationId="{3E8320CB-9105-752B-4FEC-3CACAF87C15A}"/>
          </ac:spMkLst>
        </pc:spChg>
        <pc:spChg chg="add mod">
          <ac:chgData name="Andrea Mazzini (Nokia)" userId="f1211406-0d6c-4714-b16e-a1a1af34d4da" providerId="ADAL" clId="{C1751DE8-47A7-41B2-AE01-ADA73D417315}" dt="2024-02-23T13:24:50.567" v="3323" actId="164"/>
          <ac:spMkLst>
            <pc:docMk/>
            <pc:sldMk cId="3808983651" sldId="1827"/>
            <ac:spMk id="59" creationId="{88134F11-6AA7-4BBA-243A-A4541F835A7B}"/>
          </ac:spMkLst>
        </pc:spChg>
        <pc:spChg chg="add mod">
          <ac:chgData name="Andrea Mazzini (Nokia)" userId="f1211406-0d6c-4714-b16e-a1a1af34d4da" providerId="ADAL" clId="{C1751DE8-47A7-41B2-AE01-ADA73D417315}" dt="2024-02-23T13:24:50.567" v="3323" actId="164"/>
          <ac:spMkLst>
            <pc:docMk/>
            <pc:sldMk cId="3808983651" sldId="1827"/>
            <ac:spMk id="61" creationId="{50A7A6B5-F9A8-0E30-5202-D2C50E97E995}"/>
          </ac:spMkLst>
        </pc:spChg>
        <pc:spChg chg="add mod">
          <ac:chgData name="Andrea Mazzini (Nokia)" userId="f1211406-0d6c-4714-b16e-a1a1af34d4da" providerId="ADAL" clId="{C1751DE8-47A7-41B2-AE01-ADA73D417315}" dt="2024-02-23T13:24:50.567" v="3323" actId="164"/>
          <ac:spMkLst>
            <pc:docMk/>
            <pc:sldMk cId="3808983651" sldId="1827"/>
            <ac:spMk id="63" creationId="{48D7B63F-4596-D10D-6686-F80CB6F97411}"/>
          </ac:spMkLst>
        </pc:spChg>
        <pc:spChg chg="mod">
          <ac:chgData name="Andrea Mazzini (Nokia)" userId="f1211406-0d6c-4714-b16e-a1a1af34d4da" providerId="ADAL" clId="{C1751DE8-47A7-41B2-AE01-ADA73D417315}" dt="2024-02-23T13:17:54.239" v="3245"/>
          <ac:spMkLst>
            <pc:docMk/>
            <pc:sldMk cId="3808983651" sldId="1827"/>
            <ac:spMk id="66" creationId="{ABA5AF51-E511-CD99-A308-58E1DF74C5C8}"/>
          </ac:spMkLst>
        </pc:spChg>
        <pc:spChg chg="mod">
          <ac:chgData name="Andrea Mazzini (Nokia)" userId="f1211406-0d6c-4714-b16e-a1a1af34d4da" providerId="ADAL" clId="{C1751DE8-47A7-41B2-AE01-ADA73D417315}" dt="2024-02-23T13:17:54.239" v="3245"/>
          <ac:spMkLst>
            <pc:docMk/>
            <pc:sldMk cId="3808983651" sldId="1827"/>
            <ac:spMk id="68" creationId="{F67179B5-7973-65E2-440D-2B054D0F1BAE}"/>
          </ac:spMkLst>
        </pc:spChg>
        <pc:spChg chg="mod">
          <ac:chgData name="Andrea Mazzini (Nokia)" userId="f1211406-0d6c-4714-b16e-a1a1af34d4da" providerId="ADAL" clId="{C1751DE8-47A7-41B2-AE01-ADA73D417315}" dt="2024-02-23T13:17:54.239" v="3245"/>
          <ac:spMkLst>
            <pc:docMk/>
            <pc:sldMk cId="3808983651" sldId="1827"/>
            <ac:spMk id="74" creationId="{59DE3386-E426-D0F7-9D1E-15FBC222C51F}"/>
          </ac:spMkLst>
        </pc:spChg>
        <pc:spChg chg="mod">
          <ac:chgData name="Andrea Mazzini (Nokia)" userId="f1211406-0d6c-4714-b16e-a1a1af34d4da" providerId="ADAL" clId="{C1751DE8-47A7-41B2-AE01-ADA73D417315}" dt="2024-02-23T13:17:54.239" v="3245"/>
          <ac:spMkLst>
            <pc:docMk/>
            <pc:sldMk cId="3808983651" sldId="1827"/>
            <ac:spMk id="75" creationId="{7BAB9AE6-C11B-FA8F-8332-EB436F26C61D}"/>
          </ac:spMkLst>
        </pc:spChg>
        <pc:spChg chg="mod">
          <ac:chgData name="Andrea Mazzini (Nokia)" userId="f1211406-0d6c-4714-b16e-a1a1af34d4da" providerId="ADAL" clId="{C1751DE8-47A7-41B2-AE01-ADA73D417315}" dt="2024-02-23T13:17:54.239" v="3245"/>
          <ac:spMkLst>
            <pc:docMk/>
            <pc:sldMk cId="3808983651" sldId="1827"/>
            <ac:spMk id="76" creationId="{62D25852-3177-054C-8874-A027CB400422}"/>
          </ac:spMkLst>
        </pc:spChg>
        <pc:spChg chg="mod">
          <ac:chgData name="Andrea Mazzini (Nokia)" userId="f1211406-0d6c-4714-b16e-a1a1af34d4da" providerId="ADAL" clId="{C1751DE8-47A7-41B2-AE01-ADA73D417315}" dt="2024-02-23T13:17:54.239" v="3245"/>
          <ac:spMkLst>
            <pc:docMk/>
            <pc:sldMk cId="3808983651" sldId="1827"/>
            <ac:spMk id="78" creationId="{B1631F64-284F-DE41-A0E6-D5679219BF5B}"/>
          </ac:spMkLst>
        </pc:spChg>
        <pc:spChg chg="mod">
          <ac:chgData name="Andrea Mazzini (Nokia)" userId="f1211406-0d6c-4714-b16e-a1a1af34d4da" providerId="ADAL" clId="{C1751DE8-47A7-41B2-AE01-ADA73D417315}" dt="2024-02-23T13:17:54.239" v="3245"/>
          <ac:spMkLst>
            <pc:docMk/>
            <pc:sldMk cId="3808983651" sldId="1827"/>
            <ac:spMk id="80" creationId="{B8BF6FE0-1601-7DDD-109B-D52841FD331F}"/>
          </ac:spMkLst>
        </pc:spChg>
        <pc:spChg chg="mod">
          <ac:chgData name="Andrea Mazzini (Nokia)" userId="f1211406-0d6c-4714-b16e-a1a1af34d4da" providerId="ADAL" clId="{C1751DE8-47A7-41B2-AE01-ADA73D417315}" dt="2024-02-23T13:17:54.239" v="3245"/>
          <ac:spMkLst>
            <pc:docMk/>
            <pc:sldMk cId="3808983651" sldId="1827"/>
            <ac:spMk id="86" creationId="{7E11FBDC-47E3-F23C-C65F-FF636CE879D6}"/>
          </ac:spMkLst>
        </pc:spChg>
        <pc:spChg chg="mod">
          <ac:chgData name="Andrea Mazzini (Nokia)" userId="f1211406-0d6c-4714-b16e-a1a1af34d4da" providerId="ADAL" clId="{C1751DE8-47A7-41B2-AE01-ADA73D417315}" dt="2024-02-23T13:17:54.239" v="3245"/>
          <ac:spMkLst>
            <pc:docMk/>
            <pc:sldMk cId="3808983651" sldId="1827"/>
            <ac:spMk id="88" creationId="{D8032D4E-3B92-DB1C-3249-3DBF876CA1AC}"/>
          </ac:spMkLst>
        </pc:spChg>
        <pc:spChg chg="add mod">
          <ac:chgData name="Andrea Mazzini (Nokia)" userId="f1211406-0d6c-4714-b16e-a1a1af34d4da" providerId="ADAL" clId="{C1751DE8-47A7-41B2-AE01-ADA73D417315}" dt="2024-02-23T13:24:50.567" v="3323" actId="164"/>
          <ac:spMkLst>
            <pc:docMk/>
            <pc:sldMk cId="3808983651" sldId="1827"/>
            <ac:spMk id="93" creationId="{E7C82B3D-3876-641B-E534-B45F1FECE16E}"/>
          </ac:spMkLst>
        </pc:spChg>
        <pc:spChg chg="add mod">
          <ac:chgData name="Andrea Mazzini (Nokia)" userId="f1211406-0d6c-4714-b16e-a1a1af34d4da" providerId="ADAL" clId="{C1751DE8-47A7-41B2-AE01-ADA73D417315}" dt="2024-02-23T13:24:50.567" v="3323" actId="164"/>
          <ac:spMkLst>
            <pc:docMk/>
            <pc:sldMk cId="3808983651" sldId="1827"/>
            <ac:spMk id="94" creationId="{EF72E6F4-BA7F-14A3-23CB-2B8A55CC446C}"/>
          </ac:spMkLst>
        </pc:spChg>
        <pc:spChg chg="add mod">
          <ac:chgData name="Andrea Mazzini (Nokia)" userId="f1211406-0d6c-4714-b16e-a1a1af34d4da" providerId="ADAL" clId="{C1751DE8-47A7-41B2-AE01-ADA73D417315}" dt="2024-02-23T13:24:50.567" v="3323" actId="164"/>
          <ac:spMkLst>
            <pc:docMk/>
            <pc:sldMk cId="3808983651" sldId="1827"/>
            <ac:spMk id="100" creationId="{5712872B-F379-8DD4-4862-3149021EB020}"/>
          </ac:spMkLst>
        </pc:spChg>
        <pc:spChg chg="add mod">
          <ac:chgData name="Andrea Mazzini (Nokia)" userId="f1211406-0d6c-4714-b16e-a1a1af34d4da" providerId="ADAL" clId="{C1751DE8-47A7-41B2-AE01-ADA73D417315}" dt="2024-02-23T13:24:50.567" v="3323" actId="164"/>
          <ac:spMkLst>
            <pc:docMk/>
            <pc:sldMk cId="3808983651" sldId="1827"/>
            <ac:spMk id="101" creationId="{12CC0DAC-7B5D-72EA-1D1B-966C648C29C7}"/>
          </ac:spMkLst>
        </pc:spChg>
        <pc:spChg chg="add mod">
          <ac:chgData name="Andrea Mazzini (Nokia)" userId="f1211406-0d6c-4714-b16e-a1a1af34d4da" providerId="ADAL" clId="{C1751DE8-47A7-41B2-AE01-ADA73D417315}" dt="2024-02-23T13:24:50.567" v="3323" actId="164"/>
          <ac:spMkLst>
            <pc:docMk/>
            <pc:sldMk cId="3808983651" sldId="1827"/>
            <ac:spMk id="102" creationId="{27DC76C2-6C93-03CA-D23A-69B46F39AAC9}"/>
          </ac:spMkLst>
        </pc:spChg>
        <pc:spChg chg="add mod">
          <ac:chgData name="Andrea Mazzini (Nokia)" userId="f1211406-0d6c-4714-b16e-a1a1af34d4da" providerId="ADAL" clId="{C1751DE8-47A7-41B2-AE01-ADA73D417315}" dt="2024-02-23T13:24:50.567" v="3323" actId="164"/>
          <ac:spMkLst>
            <pc:docMk/>
            <pc:sldMk cId="3808983651" sldId="1827"/>
            <ac:spMk id="103" creationId="{E77A35A1-83C9-B4BC-81D5-5912F323C4A3}"/>
          </ac:spMkLst>
        </pc:spChg>
        <pc:spChg chg="add mod">
          <ac:chgData name="Andrea Mazzini (Nokia)" userId="f1211406-0d6c-4714-b16e-a1a1af34d4da" providerId="ADAL" clId="{C1751DE8-47A7-41B2-AE01-ADA73D417315}" dt="2024-02-23T13:24:50.567" v="3323" actId="164"/>
          <ac:spMkLst>
            <pc:docMk/>
            <pc:sldMk cId="3808983651" sldId="1827"/>
            <ac:spMk id="105" creationId="{0FD21379-7D2F-7D50-BBBC-CB6C4511F30A}"/>
          </ac:spMkLst>
        </pc:spChg>
        <pc:spChg chg="add mod">
          <ac:chgData name="Andrea Mazzini (Nokia)" userId="f1211406-0d6c-4714-b16e-a1a1af34d4da" providerId="ADAL" clId="{C1751DE8-47A7-41B2-AE01-ADA73D417315}" dt="2024-02-23T13:24:50.567" v="3323" actId="164"/>
          <ac:spMkLst>
            <pc:docMk/>
            <pc:sldMk cId="3808983651" sldId="1827"/>
            <ac:spMk id="111" creationId="{4A6D78D3-AF1F-57D6-18DC-1F213577EB1F}"/>
          </ac:spMkLst>
        </pc:spChg>
        <pc:spChg chg="add mod">
          <ac:chgData name="Andrea Mazzini (Nokia)" userId="f1211406-0d6c-4714-b16e-a1a1af34d4da" providerId="ADAL" clId="{C1751DE8-47A7-41B2-AE01-ADA73D417315}" dt="2024-02-23T13:24:50.567" v="3323" actId="164"/>
          <ac:spMkLst>
            <pc:docMk/>
            <pc:sldMk cId="3808983651" sldId="1827"/>
            <ac:spMk id="112" creationId="{82B994C5-E397-2E9D-18B9-7F192F9584C7}"/>
          </ac:spMkLst>
        </pc:spChg>
        <pc:spChg chg="add mod">
          <ac:chgData name="Andrea Mazzini (Nokia)" userId="f1211406-0d6c-4714-b16e-a1a1af34d4da" providerId="ADAL" clId="{C1751DE8-47A7-41B2-AE01-ADA73D417315}" dt="2024-02-23T13:24:50.567" v="3323" actId="164"/>
          <ac:spMkLst>
            <pc:docMk/>
            <pc:sldMk cId="3808983651" sldId="1827"/>
            <ac:spMk id="113" creationId="{3AFD1691-AC51-093F-0B83-6273DEC2C7B4}"/>
          </ac:spMkLst>
        </pc:spChg>
        <pc:spChg chg="add mod">
          <ac:chgData name="Andrea Mazzini (Nokia)" userId="f1211406-0d6c-4714-b16e-a1a1af34d4da" providerId="ADAL" clId="{C1751DE8-47A7-41B2-AE01-ADA73D417315}" dt="2024-02-23T13:24:50.567" v="3323" actId="164"/>
          <ac:spMkLst>
            <pc:docMk/>
            <pc:sldMk cId="3808983651" sldId="1827"/>
            <ac:spMk id="114" creationId="{3D33A9F8-6D9A-A0EC-4CE5-D5C9F6B7DE31}"/>
          </ac:spMkLst>
        </pc:spChg>
        <pc:spChg chg="add mod">
          <ac:chgData name="Andrea Mazzini (Nokia)" userId="f1211406-0d6c-4714-b16e-a1a1af34d4da" providerId="ADAL" clId="{C1751DE8-47A7-41B2-AE01-ADA73D417315}" dt="2024-02-23T13:24:50.567" v="3323" actId="164"/>
          <ac:spMkLst>
            <pc:docMk/>
            <pc:sldMk cId="3808983651" sldId="1827"/>
            <ac:spMk id="116" creationId="{0A8D695B-F487-2BA2-A2EF-46FC3469C451}"/>
          </ac:spMkLst>
        </pc:spChg>
        <pc:spChg chg="add mod">
          <ac:chgData name="Andrea Mazzini (Nokia)" userId="f1211406-0d6c-4714-b16e-a1a1af34d4da" providerId="ADAL" clId="{C1751DE8-47A7-41B2-AE01-ADA73D417315}" dt="2024-02-23T13:24:50.567" v="3323" actId="164"/>
          <ac:spMkLst>
            <pc:docMk/>
            <pc:sldMk cId="3808983651" sldId="1827"/>
            <ac:spMk id="122" creationId="{D9507AEC-E5CC-47B5-A45E-6D57B8881EAD}"/>
          </ac:spMkLst>
        </pc:spChg>
        <pc:spChg chg="add mod">
          <ac:chgData name="Andrea Mazzini (Nokia)" userId="f1211406-0d6c-4714-b16e-a1a1af34d4da" providerId="ADAL" clId="{C1751DE8-47A7-41B2-AE01-ADA73D417315}" dt="2024-02-23T13:24:50.567" v="3323" actId="164"/>
          <ac:spMkLst>
            <pc:docMk/>
            <pc:sldMk cId="3808983651" sldId="1827"/>
            <ac:spMk id="123" creationId="{5A70FE72-A4B6-6D3D-099A-631ACE1A996D}"/>
          </ac:spMkLst>
        </pc:spChg>
        <pc:spChg chg="add mod">
          <ac:chgData name="Andrea Mazzini (Nokia)" userId="f1211406-0d6c-4714-b16e-a1a1af34d4da" providerId="ADAL" clId="{C1751DE8-47A7-41B2-AE01-ADA73D417315}" dt="2024-02-23T13:24:50.567" v="3323" actId="164"/>
          <ac:spMkLst>
            <pc:docMk/>
            <pc:sldMk cId="3808983651" sldId="1827"/>
            <ac:spMk id="124" creationId="{D989DF37-EB3F-4B15-6675-668E7A7B44C8}"/>
          </ac:spMkLst>
        </pc:spChg>
        <pc:spChg chg="add mod">
          <ac:chgData name="Andrea Mazzini (Nokia)" userId="f1211406-0d6c-4714-b16e-a1a1af34d4da" providerId="ADAL" clId="{C1751DE8-47A7-41B2-AE01-ADA73D417315}" dt="2024-02-23T13:24:50.567" v="3323" actId="164"/>
          <ac:spMkLst>
            <pc:docMk/>
            <pc:sldMk cId="3808983651" sldId="1827"/>
            <ac:spMk id="125" creationId="{CB58857F-E10A-68E6-7D32-A5D425848EDC}"/>
          </ac:spMkLst>
        </pc:spChg>
        <pc:spChg chg="add mod">
          <ac:chgData name="Andrea Mazzini (Nokia)" userId="f1211406-0d6c-4714-b16e-a1a1af34d4da" providerId="ADAL" clId="{C1751DE8-47A7-41B2-AE01-ADA73D417315}" dt="2024-02-23T13:24:50.567" v="3323" actId="164"/>
          <ac:spMkLst>
            <pc:docMk/>
            <pc:sldMk cId="3808983651" sldId="1827"/>
            <ac:spMk id="127" creationId="{F9177FAC-B1E1-69AD-10ED-51BB7BDF48DB}"/>
          </ac:spMkLst>
        </pc:spChg>
        <pc:spChg chg="add mod">
          <ac:chgData name="Andrea Mazzini (Nokia)" userId="f1211406-0d6c-4714-b16e-a1a1af34d4da" providerId="ADAL" clId="{C1751DE8-47A7-41B2-AE01-ADA73D417315}" dt="2024-02-23T13:24:50.567" v="3323" actId="164"/>
          <ac:spMkLst>
            <pc:docMk/>
            <pc:sldMk cId="3808983651" sldId="1827"/>
            <ac:spMk id="128" creationId="{5F94E8B6-9C7D-F398-AA3C-C44A87059B80}"/>
          </ac:spMkLst>
        </pc:spChg>
        <pc:spChg chg="add mod">
          <ac:chgData name="Andrea Mazzini (Nokia)" userId="f1211406-0d6c-4714-b16e-a1a1af34d4da" providerId="ADAL" clId="{C1751DE8-47A7-41B2-AE01-ADA73D417315}" dt="2024-02-23T13:24:50.567" v="3323" actId="164"/>
          <ac:spMkLst>
            <pc:docMk/>
            <pc:sldMk cId="3808983651" sldId="1827"/>
            <ac:spMk id="130" creationId="{343912D4-16FE-744C-A621-3E7E07D7E297}"/>
          </ac:spMkLst>
        </pc:spChg>
        <pc:spChg chg="add mod">
          <ac:chgData name="Andrea Mazzini (Nokia)" userId="f1211406-0d6c-4714-b16e-a1a1af34d4da" providerId="ADAL" clId="{C1751DE8-47A7-41B2-AE01-ADA73D417315}" dt="2024-02-23T13:24:50.567" v="3323" actId="164"/>
          <ac:spMkLst>
            <pc:docMk/>
            <pc:sldMk cId="3808983651" sldId="1827"/>
            <ac:spMk id="131" creationId="{6D1F92EC-3D16-0200-030D-6E9A194B04DE}"/>
          </ac:spMkLst>
        </pc:spChg>
        <pc:spChg chg="add mod">
          <ac:chgData name="Andrea Mazzini (Nokia)" userId="f1211406-0d6c-4714-b16e-a1a1af34d4da" providerId="ADAL" clId="{C1751DE8-47A7-41B2-AE01-ADA73D417315}" dt="2024-02-23T13:24:50.567" v="3323" actId="164"/>
          <ac:spMkLst>
            <pc:docMk/>
            <pc:sldMk cId="3808983651" sldId="1827"/>
            <ac:spMk id="137" creationId="{D96481DE-9C7F-B7E9-6E32-BEB95092D43F}"/>
          </ac:spMkLst>
        </pc:spChg>
        <pc:spChg chg="add mod">
          <ac:chgData name="Andrea Mazzini (Nokia)" userId="f1211406-0d6c-4714-b16e-a1a1af34d4da" providerId="ADAL" clId="{C1751DE8-47A7-41B2-AE01-ADA73D417315}" dt="2024-02-23T13:24:50.567" v="3323" actId="164"/>
          <ac:spMkLst>
            <pc:docMk/>
            <pc:sldMk cId="3808983651" sldId="1827"/>
            <ac:spMk id="138" creationId="{8099F7DB-6ED2-76F8-B9F5-94CEC4B21CE1}"/>
          </ac:spMkLst>
        </pc:spChg>
        <pc:spChg chg="add mod">
          <ac:chgData name="Andrea Mazzini (Nokia)" userId="f1211406-0d6c-4714-b16e-a1a1af34d4da" providerId="ADAL" clId="{C1751DE8-47A7-41B2-AE01-ADA73D417315}" dt="2024-02-23T13:24:50.567" v="3323" actId="164"/>
          <ac:spMkLst>
            <pc:docMk/>
            <pc:sldMk cId="3808983651" sldId="1827"/>
            <ac:spMk id="139" creationId="{890FDF01-0567-94CE-3B12-EDF05EB57F1D}"/>
          </ac:spMkLst>
        </pc:spChg>
        <pc:spChg chg="add mod">
          <ac:chgData name="Andrea Mazzini (Nokia)" userId="f1211406-0d6c-4714-b16e-a1a1af34d4da" providerId="ADAL" clId="{C1751DE8-47A7-41B2-AE01-ADA73D417315}" dt="2024-02-23T13:24:50.567" v="3323" actId="164"/>
          <ac:spMkLst>
            <pc:docMk/>
            <pc:sldMk cId="3808983651" sldId="1827"/>
            <ac:spMk id="140" creationId="{4C3849FF-A939-812E-073C-C8E7CC7A81F9}"/>
          </ac:spMkLst>
        </pc:spChg>
        <pc:spChg chg="add mod">
          <ac:chgData name="Andrea Mazzini (Nokia)" userId="f1211406-0d6c-4714-b16e-a1a1af34d4da" providerId="ADAL" clId="{C1751DE8-47A7-41B2-AE01-ADA73D417315}" dt="2024-02-23T13:24:50.567" v="3323" actId="164"/>
          <ac:spMkLst>
            <pc:docMk/>
            <pc:sldMk cId="3808983651" sldId="1827"/>
            <ac:spMk id="142" creationId="{304F48BC-C625-C031-BFFF-45D50DD4CBAC}"/>
          </ac:spMkLst>
        </pc:spChg>
        <pc:spChg chg="add mod">
          <ac:chgData name="Andrea Mazzini (Nokia)" userId="f1211406-0d6c-4714-b16e-a1a1af34d4da" providerId="ADAL" clId="{C1751DE8-47A7-41B2-AE01-ADA73D417315}" dt="2024-02-23T13:24:50.567" v="3323" actId="164"/>
          <ac:spMkLst>
            <pc:docMk/>
            <pc:sldMk cId="3808983651" sldId="1827"/>
            <ac:spMk id="144" creationId="{017315A3-C9B0-2AD1-D1DB-06EE86EBD0DD}"/>
          </ac:spMkLst>
        </pc:spChg>
        <pc:spChg chg="add mod">
          <ac:chgData name="Andrea Mazzini (Nokia)" userId="f1211406-0d6c-4714-b16e-a1a1af34d4da" providerId="ADAL" clId="{C1751DE8-47A7-41B2-AE01-ADA73D417315}" dt="2024-02-23T13:24:50.567" v="3323" actId="164"/>
          <ac:spMkLst>
            <pc:docMk/>
            <pc:sldMk cId="3808983651" sldId="1827"/>
            <ac:spMk id="146" creationId="{54C8C5D3-8BFB-59E1-D21E-440A519AD50D}"/>
          </ac:spMkLst>
        </pc:spChg>
        <pc:spChg chg="add mod">
          <ac:chgData name="Andrea Mazzini (Nokia)" userId="f1211406-0d6c-4714-b16e-a1a1af34d4da" providerId="ADAL" clId="{C1751DE8-47A7-41B2-AE01-ADA73D417315}" dt="2024-02-23T13:24:50.567" v="3323" actId="164"/>
          <ac:spMkLst>
            <pc:docMk/>
            <pc:sldMk cId="3808983651" sldId="1827"/>
            <ac:spMk id="149" creationId="{31EEBF7F-FE62-89B6-A75E-2C09EF3EB10D}"/>
          </ac:spMkLst>
        </pc:spChg>
        <pc:spChg chg="add mod">
          <ac:chgData name="Andrea Mazzini (Nokia)" userId="f1211406-0d6c-4714-b16e-a1a1af34d4da" providerId="ADAL" clId="{C1751DE8-47A7-41B2-AE01-ADA73D417315}" dt="2024-02-23T13:24:50.567" v="3323" actId="164"/>
          <ac:spMkLst>
            <pc:docMk/>
            <pc:sldMk cId="3808983651" sldId="1827"/>
            <ac:spMk id="150" creationId="{90CF9F16-91C0-E05A-BFCD-F533DF7E1B67}"/>
          </ac:spMkLst>
        </pc:spChg>
        <pc:spChg chg="add mod">
          <ac:chgData name="Andrea Mazzini (Nokia)" userId="f1211406-0d6c-4714-b16e-a1a1af34d4da" providerId="ADAL" clId="{C1751DE8-47A7-41B2-AE01-ADA73D417315}" dt="2024-02-23T13:24:50.567" v="3323" actId="164"/>
          <ac:spMkLst>
            <pc:docMk/>
            <pc:sldMk cId="3808983651" sldId="1827"/>
            <ac:spMk id="151" creationId="{E5F5E39C-009B-F906-584E-58DF8091ECBC}"/>
          </ac:spMkLst>
        </pc:spChg>
        <pc:spChg chg="add mod">
          <ac:chgData name="Andrea Mazzini (Nokia)" userId="f1211406-0d6c-4714-b16e-a1a1af34d4da" providerId="ADAL" clId="{C1751DE8-47A7-41B2-AE01-ADA73D417315}" dt="2024-02-23T13:24:50.567" v="3323" actId="164"/>
          <ac:spMkLst>
            <pc:docMk/>
            <pc:sldMk cId="3808983651" sldId="1827"/>
            <ac:spMk id="152" creationId="{19B0CC97-9AF7-9D5A-6115-C06B365385B3}"/>
          </ac:spMkLst>
        </pc:spChg>
        <pc:spChg chg="add mod">
          <ac:chgData name="Andrea Mazzini (Nokia)" userId="f1211406-0d6c-4714-b16e-a1a1af34d4da" providerId="ADAL" clId="{C1751DE8-47A7-41B2-AE01-ADA73D417315}" dt="2024-02-23T13:24:50.567" v="3323" actId="164"/>
          <ac:spMkLst>
            <pc:docMk/>
            <pc:sldMk cId="3808983651" sldId="1827"/>
            <ac:spMk id="154" creationId="{2BC8DF40-327A-8BFE-C83F-D43697D5CE78}"/>
          </ac:spMkLst>
        </pc:spChg>
        <pc:spChg chg="add mod">
          <ac:chgData name="Andrea Mazzini (Nokia)" userId="f1211406-0d6c-4714-b16e-a1a1af34d4da" providerId="ADAL" clId="{C1751DE8-47A7-41B2-AE01-ADA73D417315}" dt="2024-02-23T13:24:50.567" v="3323" actId="164"/>
          <ac:spMkLst>
            <pc:docMk/>
            <pc:sldMk cId="3808983651" sldId="1827"/>
            <ac:spMk id="155" creationId="{6D2677A7-7E5E-5F9D-1649-587E3C2B5C7A}"/>
          </ac:spMkLst>
        </pc:spChg>
        <pc:spChg chg="add mod">
          <ac:chgData name="Andrea Mazzini (Nokia)" userId="f1211406-0d6c-4714-b16e-a1a1af34d4da" providerId="ADAL" clId="{C1751DE8-47A7-41B2-AE01-ADA73D417315}" dt="2024-02-23T13:24:50.567" v="3323" actId="164"/>
          <ac:spMkLst>
            <pc:docMk/>
            <pc:sldMk cId="3808983651" sldId="1827"/>
            <ac:spMk id="161" creationId="{FAABDE7B-61B1-F148-FD69-7AAC44ACE776}"/>
          </ac:spMkLst>
        </pc:spChg>
        <pc:spChg chg="add mod">
          <ac:chgData name="Andrea Mazzini (Nokia)" userId="f1211406-0d6c-4714-b16e-a1a1af34d4da" providerId="ADAL" clId="{C1751DE8-47A7-41B2-AE01-ADA73D417315}" dt="2024-02-23T13:24:50.567" v="3323" actId="164"/>
          <ac:spMkLst>
            <pc:docMk/>
            <pc:sldMk cId="3808983651" sldId="1827"/>
            <ac:spMk id="162" creationId="{363AFA8E-F4F7-5D98-578C-0A54F0832F48}"/>
          </ac:spMkLst>
        </pc:spChg>
        <pc:spChg chg="add mod">
          <ac:chgData name="Andrea Mazzini (Nokia)" userId="f1211406-0d6c-4714-b16e-a1a1af34d4da" providerId="ADAL" clId="{C1751DE8-47A7-41B2-AE01-ADA73D417315}" dt="2024-02-23T13:24:50.567" v="3323" actId="164"/>
          <ac:spMkLst>
            <pc:docMk/>
            <pc:sldMk cId="3808983651" sldId="1827"/>
            <ac:spMk id="163" creationId="{90668638-E266-2436-BEEE-84F0866C3DE7}"/>
          </ac:spMkLst>
        </pc:spChg>
        <pc:spChg chg="add mod">
          <ac:chgData name="Andrea Mazzini (Nokia)" userId="f1211406-0d6c-4714-b16e-a1a1af34d4da" providerId="ADAL" clId="{C1751DE8-47A7-41B2-AE01-ADA73D417315}" dt="2024-02-23T13:24:50.567" v="3323" actId="164"/>
          <ac:spMkLst>
            <pc:docMk/>
            <pc:sldMk cId="3808983651" sldId="1827"/>
            <ac:spMk id="164" creationId="{D1E2FE89-13E6-0B4C-20FE-383022C874F4}"/>
          </ac:spMkLst>
        </pc:spChg>
        <pc:spChg chg="add mod">
          <ac:chgData name="Andrea Mazzini (Nokia)" userId="f1211406-0d6c-4714-b16e-a1a1af34d4da" providerId="ADAL" clId="{C1751DE8-47A7-41B2-AE01-ADA73D417315}" dt="2024-02-23T13:24:50.567" v="3323" actId="164"/>
          <ac:spMkLst>
            <pc:docMk/>
            <pc:sldMk cId="3808983651" sldId="1827"/>
            <ac:spMk id="166" creationId="{B8DF8455-F136-7A49-A6B0-3989841D85AB}"/>
          </ac:spMkLst>
        </pc:spChg>
        <pc:spChg chg="add mod">
          <ac:chgData name="Andrea Mazzini (Nokia)" userId="f1211406-0d6c-4714-b16e-a1a1af34d4da" providerId="ADAL" clId="{C1751DE8-47A7-41B2-AE01-ADA73D417315}" dt="2024-02-23T13:24:50.567" v="3323" actId="164"/>
          <ac:spMkLst>
            <pc:docMk/>
            <pc:sldMk cId="3808983651" sldId="1827"/>
            <ac:spMk id="172" creationId="{9D82674A-350D-B33C-05E0-753FEB277C58}"/>
          </ac:spMkLst>
        </pc:spChg>
        <pc:spChg chg="add mod">
          <ac:chgData name="Andrea Mazzini (Nokia)" userId="f1211406-0d6c-4714-b16e-a1a1af34d4da" providerId="ADAL" clId="{C1751DE8-47A7-41B2-AE01-ADA73D417315}" dt="2024-02-23T13:24:50.567" v="3323" actId="164"/>
          <ac:spMkLst>
            <pc:docMk/>
            <pc:sldMk cId="3808983651" sldId="1827"/>
            <ac:spMk id="174" creationId="{A2944DE7-B31B-3917-3B90-F9212FC9F9A1}"/>
          </ac:spMkLst>
        </pc:spChg>
        <pc:spChg chg="add mod">
          <ac:chgData name="Andrea Mazzini (Nokia)" userId="f1211406-0d6c-4714-b16e-a1a1af34d4da" providerId="ADAL" clId="{C1751DE8-47A7-41B2-AE01-ADA73D417315}" dt="2024-02-23T13:24:50.567" v="3323" actId="164"/>
          <ac:spMkLst>
            <pc:docMk/>
            <pc:sldMk cId="3808983651" sldId="1827"/>
            <ac:spMk id="175" creationId="{1A7F33AB-22E2-DC8F-3054-DFC37C8327BB}"/>
          </ac:spMkLst>
        </pc:spChg>
        <pc:spChg chg="add mod">
          <ac:chgData name="Andrea Mazzini (Nokia)" userId="f1211406-0d6c-4714-b16e-a1a1af34d4da" providerId="ADAL" clId="{C1751DE8-47A7-41B2-AE01-ADA73D417315}" dt="2024-02-23T13:24:50.567" v="3323" actId="164"/>
          <ac:spMkLst>
            <pc:docMk/>
            <pc:sldMk cId="3808983651" sldId="1827"/>
            <ac:spMk id="176" creationId="{62DF0CE7-90C4-7349-41E9-F7D8655B6B6A}"/>
          </ac:spMkLst>
        </pc:spChg>
        <pc:spChg chg="add mod">
          <ac:chgData name="Andrea Mazzini (Nokia)" userId="f1211406-0d6c-4714-b16e-a1a1af34d4da" providerId="ADAL" clId="{C1751DE8-47A7-41B2-AE01-ADA73D417315}" dt="2024-02-23T13:24:50.567" v="3323" actId="164"/>
          <ac:spMkLst>
            <pc:docMk/>
            <pc:sldMk cId="3808983651" sldId="1827"/>
            <ac:spMk id="178" creationId="{4AD08ACB-E787-F2FA-9DED-18826F488014}"/>
          </ac:spMkLst>
        </pc:spChg>
        <pc:spChg chg="add mod">
          <ac:chgData name="Andrea Mazzini (Nokia)" userId="f1211406-0d6c-4714-b16e-a1a1af34d4da" providerId="ADAL" clId="{C1751DE8-47A7-41B2-AE01-ADA73D417315}" dt="2024-02-23T13:24:50.567" v="3323" actId="164"/>
          <ac:spMkLst>
            <pc:docMk/>
            <pc:sldMk cId="3808983651" sldId="1827"/>
            <ac:spMk id="180" creationId="{019FB1C5-AD90-08DF-6BDB-6E831B9EFA9E}"/>
          </ac:spMkLst>
        </pc:spChg>
        <pc:spChg chg="add mod">
          <ac:chgData name="Andrea Mazzini (Nokia)" userId="f1211406-0d6c-4714-b16e-a1a1af34d4da" providerId="ADAL" clId="{C1751DE8-47A7-41B2-AE01-ADA73D417315}" dt="2024-02-23T13:24:50.567" v="3323" actId="164"/>
          <ac:spMkLst>
            <pc:docMk/>
            <pc:sldMk cId="3808983651" sldId="1827"/>
            <ac:spMk id="182" creationId="{AEDBA705-68A8-553E-B5FE-130896588D3C}"/>
          </ac:spMkLst>
        </pc:spChg>
        <pc:spChg chg="add mod">
          <ac:chgData name="Andrea Mazzini (Nokia)" userId="f1211406-0d6c-4714-b16e-a1a1af34d4da" providerId="ADAL" clId="{C1751DE8-47A7-41B2-AE01-ADA73D417315}" dt="2024-02-23T13:24:50.567" v="3323" actId="164"/>
          <ac:spMkLst>
            <pc:docMk/>
            <pc:sldMk cId="3808983651" sldId="1827"/>
            <ac:spMk id="183" creationId="{0EE826B8-CA69-A584-8ABA-667A778CEE09}"/>
          </ac:spMkLst>
        </pc:spChg>
        <pc:spChg chg="add mod">
          <ac:chgData name="Andrea Mazzini (Nokia)" userId="f1211406-0d6c-4714-b16e-a1a1af34d4da" providerId="ADAL" clId="{C1751DE8-47A7-41B2-AE01-ADA73D417315}" dt="2024-02-23T13:24:50.567" v="3323" actId="164"/>
          <ac:spMkLst>
            <pc:docMk/>
            <pc:sldMk cId="3808983651" sldId="1827"/>
            <ac:spMk id="184" creationId="{8FA494C5-020A-71AA-4BC8-B287FE9B988B}"/>
          </ac:spMkLst>
        </pc:spChg>
        <pc:spChg chg="add mod">
          <ac:chgData name="Andrea Mazzini (Nokia)" userId="f1211406-0d6c-4714-b16e-a1a1af34d4da" providerId="ADAL" clId="{C1751DE8-47A7-41B2-AE01-ADA73D417315}" dt="2024-02-23T13:24:50.567" v="3323" actId="164"/>
          <ac:spMkLst>
            <pc:docMk/>
            <pc:sldMk cId="3808983651" sldId="1827"/>
            <ac:spMk id="185" creationId="{260B73C2-BD92-125A-97EC-A7B1CE5C8AF9}"/>
          </ac:spMkLst>
        </pc:spChg>
        <pc:spChg chg="add mod">
          <ac:chgData name="Andrea Mazzini (Nokia)" userId="f1211406-0d6c-4714-b16e-a1a1af34d4da" providerId="ADAL" clId="{C1751DE8-47A7-41B2-AE01-ADA73D417315}" dt="2024-02-23T13:24:50.567" v="3323" actId="164"/>
          <ac:spMkLst>
            <pc:docMk/>
            <pc:sldMk cId="3808983651" sldId="1827"/>
            <ac:spMk id="186" creationId="{27E750C2-F6EC-CD2B-D98D-765102AE3A66}"/>
          </ac:spMkLst>
        </pc:spChg>
        <pc:spChg chg="add mod">
          <ac:chgData name="Andrea Mazzini (Nokia)" userId="f1211406-0d6c-4714-b16e-a1a1af34d4da" providerId="ADAL" clId="{C1751DE8-47A7-41B2-AE01-ADA73D417315}" dt="2024-02-23T13:24:50.567" v="3323" actId="164"/>
          <ac:spMkLst>
            <pc:docMk/>
            <pc:sldMk cId="3808983651" sldId="1827"/>
            <ac:spMk id="187" creationId="{37F9F9C1-9380-FF2E-AD08-0C9F26DB34D5}"/>
          </ac:spMkLst>
        </pc:spChg>
        <pc:spChg chg="add mod">
          <ac:chgData name="Andrea Mazzini (Nokia)" userId="f1211406-0d6c-4714-b16e-a1a1af34d4da" providerId="ADAL" clId="{C1751DE8-47A7-41B2-AE01-ADA73D417315}" dt="2024-02-23T13:24:50.567" v="3323" actId="164"/>
          <ac:spMkLst>
            <pc:docMk/>
            <pc:sldMk cId="3808983651" sldId="1827"/>
            <ac:spMk id="189" creationId="{A64F344B-4734-28A1-E5D5-D5CE2044D8D9}"/>
          </ac:spMkLst>
        </pc:spChg>
        <pc:spChg chg="add mod">
          <ac:chgData name="Andrea Mazzini (Nokia)" userId="f1211406-0d6c-4714-b16e-a1a1af34d4da" providerId="ADAL" clId="{C1751DE8-47A7-41B2-AE01-ADA73D417315}" dt="2024-02-23T13:24:50.567" v="3323" actId="164"/>
          <ac:spMkLst>
            <pc:docMk/>
            <pc:sldMk cId="3808983651" sldId="1827"/>
            <ac:spMk id="195" creationId="{46CFE149-CDE6-5CF9-36AA-C833D8EB38FA}"/>
          </ac:spMkLst>
        </pc:spChg>
        <pc:spChg chg="add mod">
          <ac:chgData name="Andrea Mazzini (Nokia)" userId="f1211406-0d6c-4714-b16e-a1a1af34d4da" providerId="ADAL" clId="{C1751DE8-47A7-41B2-AE01-ADA73D417315}" dt="2024-02-23T13:24:50.567" v="3323" actId="164"/>
          <ac:spMkLst>
            <pc:docMk/>
            <pc:sldMk cId="3808983651" sldId="1827"/>
            <ac:spMk id="197" creationId="{D407459D-B8A8-25A1-B481-0B17FA166760}"/>
          </ac:spMkLst>
        </pc:spChg>
        <pc:spChg chg="add mod">
          <ac:chgData name="Andrea Mazzini (Nokia)" userId="f1211406-0d6c-4714-b16e-a1a1af34d4da" providerId="ADAL" clId="{C1751DE8-47A7-41B2-AE01-ADA73D417315}" dt="2024-02-23T13:24:50.567" v="3323" actId="164"/>
          <ac:spMkLst>
            <pc:docMk/>
            <pc:sldMk cId="3808983651" sldId="1827"/>
            <ac:spMk id="198" creationId="{08D425DC-8FD1-8556-FAA8-350A49F3B7FC}"/>
          </ac:spMkLst>
        </pc:spChg>
        <pc:spChg chg="add mod">
          <ac:chgData name="Andrea Mazzini (Nokia)" userId="f1211406-0d6c-4714-b16e-a1a1af34d4da" providerId="ADAL" clId="{C1751DE8-47A7-41B2-AE01-ADA73D417315}" dt="2024-02-23T13:24:50.567" v="3323" actId="164"/>
          <ac:spMkLst>
            <pc:docMk/>
            <pc:sldMk cId="3808983651" sldId="1827"/>
            <ac:spMk id="204" creationId="{644BF672-1D66-648F-16BE-4A89BA7DCA4B}"/>
          </ac:spMkLst>
        </pc:spChg>
        <pc:spChg chg="add mod">
          <ac:chgData name="Andrea Mazzini (Nokia)" userId="f1211406-0d6c-4714-b16e-a1a1af34d4da" providerId="ADAL" clId="{C1751DE8-47A7-41B2-AE01-ADA73D417315}" dt="2024-02-23T13:24:50.567" v="3323" actId="164"/>
          <ac:spMkLst>
            <pc:docMk/>
            <pc:sldMk cId="3808983651" sldId="1827"/>
            <ac:spMk id="205" creationId="{E1AA32D9-835A-2772-18D3-FCE9EFDB1954}"/>
          </ac:spMkLst>
        </pc:spChg>
        <pc:spChg chg="add mod">
          <ac:chgData name="Andrea Mazzini (Nokia)" userId="f1211406-0d6c-4714-b16e-a1a1af34d4da" providerId="ADAL" clId="{C1751DE8-47A7-41B2-AE01-ADA73D417315}" dt="2024-02-23T13:24:50.567" v="3323" actId="164"/>
          <ac:spMkLst>
            <pc:docMk/>
            <pc:sldMk cId="3808983651" sldId="1827"/>
            <ac:spMk id="206" creationId="{8C6DA789-A617-C4F7-0FCC-2362D1987A68}"/>
          </ac:spMkLst>
        </pc:spChg>
        <pc:spChg chg="add mod">
          <ac:chgData name="Andrea Mazzini (Nokia)" userId="f1211406-0d6c-4714-b16e-a1a1af34d4da" providerId="ADAL" clId="{C1751DE8-47A7-41B2-AE01-ADA73D417315}" dt="2024-02-23T13:24:50.567" v="3323" actId="164"/>
          <ac:spMkLst>
            <pc:docMk/>
            <pc:sldMk cId="3808983651" sldId="1827"/>
            <ac:spMk id="207" creationId="{B47D3521-1731-DB10-2473-BD4413411360}"/>
          </ac:spMkLst>
        </pc:spChg>
        <pc:spChg chg="add mod">
          <ac:chgData name="Andrea Mazzini (Nokia)" userId="f1211406-0d6c-4714-b16e-a1a1af34d4da" providerId="ADAL" clId="{C1751DE8-47A7-41B2-AE01-ADA73D417315}" dt="2024-02-23T13:24:50.567" v="3323" actId="164"/>
          <ac:spMkLst>
            <pc:docMk/>
            <pc:sldMk cId="3808983651" sldId="1827"/>
            <ac:spMk id="209" creationId="{C59AC0D9-7454-536A-08F8-BB19A86318A1}"/>
          </ac:spMkLst>
        </pc:spChg>
        <pc:spChg chg="add mod">
          <ac:chgData name="Andrea Mazzini (Nokia)" userId="f1211406-0d6c-4714-b16e-a1a1af34d4da" providerId="ADAL" clId="{C1751DE8-47A7-41B2-AE01-ADA73D417315}" dt="2024-02-23T13:24:50.567" v="3323" actId="164"/>
          <ac:spMkLst>
            <pc:docMk/>
            <pc:sldMk cId="3808983651" sldId="1827"/>
            <ac:spMk id="215" creationId="{013C82A2-5013-6EFB-329A-D03313DC0FDD}"/>
          </ac:spMkLst>
        </pc:spChg>
        <pc:spChg chg="add mod">
          <ac:chgData name="Andrea Mazzini (Nokia)" userId="f1211406-0d6c-4714-b16e-a1a1af34d4da" providerId="ADAL" clId="{C1751DE8-47A7-41B2-AE01-ADA73D417315}" dt="2024-02-23T13:24:50.567" v="3323" actId="164"/>
          <ac:spMkLst>
            <pc:docMk/>
            <pc:sldMk cId="3808983651" sldId="1827"/>
            <ac:spMk id="217" creationId="{B526817A-E987-C5DF-2120-5A9557AEF1AF}"/>
          </ac:spMkLst>
        </pc:spChg>
        <pc:spChg chg="add mod">
          <ac:chgData name="Andrea Mazzini (Nokia)" userId="f1211406-0d6c-4714-b16e-a1a1af34d4da" providerId="ADAL" clId="{C1751DE8-47A7-41B2-AE01-ADA73D417315}" dt="2024-02-23T13:24:50.567" v="3323" actId="164"/>
          <ac:spMkLst>
            <pc:docMk/>
            <pc:sldMk cId="3808983651" sldId="1827"/>
            <ac:spMk id="218" creationId="{A4CC6619-550A-550C-5254-D5DAC8B8CDEC}"/>
          </ac:spMkLst>
        </pc:spChg>
        <pc:spChg chg="add mod">
          <ac:chgData name="Andrea Mazzini (Nokia)" userId="f1211406-0d6c-4714-b16e-a1a1af34d4da" providerId="ADAL" clId="{C1751DE8-47A7-41B2-AE01-ADA73D417315}" dt="2024-02-23T13:24:50.567" v="3323" actId="164"/>
          <ac:spMkLst>
            <pc:docMk/>
            <pc:sldMk cId="3808983651" sldId="1827"/>
            <ac:spMk id="219" creationId="{3AC11A10-9ACB-C3B8-5155-6569391238DF}"/>
          </ac:spMkLst>
        </pc:spChg>
        <pc:spChg chg="add mod">
          <ac:chgData name="Andrea Mazzini (Nokia)" userId="f1211406-0d6c-4714-b16e-a1a1af34d4da" providerId="ADAL" clId="{C1751DE8-47A7-41B2-AE01-ADA73D417315}" dt="2024-02-23T13:24:50.567" v="3323" actId="164"/>
          <ac:spMkLst>
            <pc:docMk/>
            <pc:sldMk cId="3808983651" sldId="1827"/>
            <ac:spMk id="221" creationId="{9C81DEBB-63AC-B054-07A6-315F56591217}"/>
          </ac:spMkLst>
        </pc:spChg>
        <pc:spChg chg="add mod">
          <ac:chgData name="Andrea Mazzini (Nokia)" userId="f1211406-0d6c-4714-b16e-a1a1af34d4da" providerId="ADAL" clId="{C1751DE8-47A7-41B2-AE01-ADA73D417315}" dt="2024-02-23T13:24:50.567" v="3323" actId="164"/>
          <ac:spMkLst>
            <pc:docMk/>
            <pc:sldMk cId="3808983651" sldId="1827"/>
            <ac:spMk id="223" creationId="{0C80F7BC-5F0C-8CA4-AFC4-552505177B1A}"/>
          </ac:spMkLst>
        </pc:spChg>
        <pc:spChg chg="add mod">
          <ac:chgData name="Andrea Mazzini (Nokia)" userId="f1211406-0d6c-4714-b16e-a1a1af34d4da" providerId="ADAL" clId="{C1751DE8-47A7-41B2-AE01-ADA73D417315}" dt="2024-02-23T13:24:50.567" v="3323" actId="164"/>
          <ac:spMkLst>
            <pc:docMk/>
            <pc:sldMk cId="3808983651" sldId="1827"/>
            <ac:spMk id="225" creationId="{3E830750-05B6-45F7-D350-26AFB59839FF}"/>
          </ac:spMkLst>
        </pc:spChg>
        <pc:spChg chg="add mod">
          <ac:chgData name="Andrea Mazzini (Nokia)" userId="f1211406-0d6c-4714-b16e-a1a1af34d4da" providerId="ADAL" clId="{C1751DE8-47A7-41B2-AE01-ADA73D417315}" dt="2024-02-23T13:24:50.567" v="3323" actId="164"/>
          <ac:spMkLst>
            <pc:docMk/>
            <pc:sldMk cId="3808983651" sldId="1827"/>
            <ac:spMk id="226" creationId="{593D7375-887E-B088-88A9-F28F48500BEC}"/>
          </ac:spMkLst>
        </pc:spChg>
        <pc:spChg chg="add mod">
          <ac:chgData name="Andrea Mazzini (Nokia)" userId="f1211406-0d6c-4714-b16e-a1a1af34d4da" providerId="ADAL" clId="{C1751DE8-47A7-41B2-AE01-ADA73D417315}" dt="2024-02-23T13:24:50.567" v="3323" actId="164"/>
          <ac:spMkLst>
            <pc:docMk/>
            <pc:sldMk cId="3808983651" sldId="1827"/>
            <ac:spMk id="227" creationId="{49CBBDA3-8BCB-2CAB-2F01-BA740115AF72}"/>
          </ac:spMkLst>
        </pc:spChg>
        <pc:spChg chg="add mod">
          <ac:chgData name="Andrea Mazzini (Nokia)" userId="f1211406-0d6c-4714-b16e-a1a1af34d4da" providerId="ADAL" clId="{C1751DE8-47A7-41B2-AE01-ADA73D417315}" dt="2024-02-23T13:24:50.567" v="3323" actId="164"/>
          <ac:spMkLst>
            <pc:docMk/>
            <pc:sldMk cId="3808983651" sldId="1827"/>
            <ac:spMk id="228" creationId="{EB0F4D64-773A-B491-57A7-DDFEEF904B1F}"/>
          </ac:spMkLst>
        </pc:spChg>
        <pc:spChg chg="add mod">
          <ac:chgData name="Andrea Mazzini (Nokia)" userId="f1211406-0d6c-4714-b16e-a1a1af34d4da" providerId="ADAL" clId="{C1751DE8-47A7-41B2-AE01-ADA73D417315}" dt="2024-02-23T13:24:50.567" v="3323" actId="164"/>
          <ac:spMkLst>
            <pc:docMk/>
            <pc:sldMk cId="3808983651" sldId="1827"/>
            <ac:spMk id="229" creationId="{B74311E0-07D2-939B-8A53-92DD34CE640F}"/>
          </ac:spMkLst>
        </pc:spChg>
        <pc:spChg chg="add mod">
          <ac:chgData name="Andrea Mazzini (Nokia)" userId="f1211406-0d6c-4714-b16e-a1a1af34d4da" providerId="ADAL" clId="{C1751DE8-47A7-41B2-AE01-ADA73D417315}" dt="2024-02-23T13:24:50.567" v="3323" actId="164"/>
          <ac:spMkLst>
            <pc:docMk/>
            <pc:sldMk cId="3808983651" sldId="1827"/>
            <ac:spMk id="230" creationId="{DF96783D-82AE-CE06-C35F-2C58D44FA4A5}"/>
          </ac:spMkLst>
        </pc:spChg>
        <pc:spChg chg="add mod">
          <ac:chgData name="Andrea Mazzini (Nokia)" userId="f1211406-0d6c-4714-b16e-a1a1af34d4da" providerId="ADAL" clId="{C1751DE8-47A7-41B2-AE01-ADA73D417315}" dt="2024-02-23T13:24:50.567" v="3323" actId="164"/>
          <ac:spMkLst>
            <pc:docMk/>
            <pc:sldMk cId="3808983651" sldId="1827"/>
            <ac:spMk id="232" creationId="{DA4FE6E0-4F50-B47E-EF98-78CE3348C4BD}"/>
          </ac:spMkLst>
        </pc:spChg>
        <pc:spChg chg="add mod">
          <ac:chgData name="Andrea Mazzini (Nokia)" userId="f1211406-0d6c-4714-b16e-a1a1af34d4da" providerId="ADAL" clId="{C1751DE8-47A7-41B2-AE01-ADA73D417315}" dt="2024-02-23T13:24:50.567" v="3323" actId="164"/>
          <ac:spMkLst>
            <pc:docMk/>
            <pc:sldMk cId="3808983651" sldId="1827"/>
            <ac:spMk id="238" creationId="{7F8602CD-CD01-0224-AAA7-8F96E145ED2F}"/>
          </ac:spMkLst>
        </pc:spChg>
        <pc:spChg chg="add mod">
          <ac:chgData name="Andrea Mazzini (Nokia)" userId="f1211406-0d6c-4714-b16e-a1a1af34d4da" providerId="ADAL" clId="{C1751DE8-47A7-41B2-AE01-ADA73D417315}" dt="2024-02-23T13:24:50.567" v="3323" actId="164"/>
          <ac:spMkLst>
            <pc:docMk/>
            <pc:sldMk cId="3808983651" sldId="1827"/>
            <ac:spMk id="240" creationId="{32584BC6-D45F-36EB-D15A-04FDC97A4F61}"/>
          </ac:spMkLst>
        </pc:spChg>
        <pc:spChg chg="add mod">
          <ac:chgData name="Andrea Mazzini (Nokia)" userId="f1211406-0d6c-4714-b16e-a1a1af34d4da" providerId="ADAL" clId="{C1751DE8-47A7-41B2-AE01-ADA73D417315}" dt="2024-02-23T13:24:50.567" v="3323" actId="164"/>
          <ac:spMkLst>
            <pc:docMk/>
            <pc:sldMk cId="3808983651" sldId="1827"/>
            <ac:spMk id="241" creationId="{ADFAE3F9-567B-8E76-4B37-0A76690CA35F}"/>
          </ac:spMkLst>
        </pc:spChg>
        <pc:spChg chg="add mod">
          <ac:chgData name="Andrea Mazzini (Nokia)" userId="f1211406-0d6c-4714-b16e-a1a1af34d4da" providerId="ADAL" clId="{C1751DE8-47A7-41B2-AE01-ADA73D417315}" dt="2024-02-23T13:24:50.567" v="3323" actId="164"/>
          <ac:spMkLst>
            <pc:docMk/>
            <pc:sldMk cId="3808983651" sldId="1827"/>
            <ac:spMk id="242" creationId="{4488FD55-B0BC-F01D-4A64-43FE6B724C80}"/>
          </ac:spMkLst>
        </pc:spChg>
        <pc:spChg chg="add mod">
          <ac:chgData name="Andrea Mazzini (Nokia)" userId="f1211406-0d6c-4714-b16e-a1a1af34d4da" providerId="ADAL" clId="{C1751DE8-47A7-41B2-AE01-ADA73D417315}" dt="2024-02-23T13:24:50.567" v="3323" actId="164"/>
          <ac:spMkLst>
            <pc:docMk/>
            <pc:sldMk cId="3808983651" sldId="1827"/>
            <ac:spMk id="245" creationId="{87E9A86A-9418-F06B-7421-4C195443F26A}"/>
          </ac:spMkLst>
        </pc:spChg>
        <pc:spChg chg="add mod">
          <ac:chgData name="Andrea Mazzini (Nokia)" userId="f1211406-0d6c-4714-b16e-a1a1af34d4da" providerId="ADAL" clId="{C1751DE8-47A7-41B2-AE01-ADA73D417315}" dt="2024-02-23T13:24:50.567" v="3323" actId="164"/>
          <ac:spMkLst>
            <pc:docMk/>
            <pc:sldMk cId="3808983651" sldId="1827"/>
            <ac:spMk id="246" creationId="{72043FAB-520D-E69F-2B5A-8319D1B41E00}"/>
          </ac:spMkLst>
        </pc:spChg>
        <pc:spChg chg="add mod">
          <ac:chgData name="Andrea Mazzini (Nokia)" userId="f1211406-0d6c-4714-b16e-a1a1af34d4da" providerId="ADAL" clId="{C1751DE8-47A7-41B2-AE01-ADA73D417315}" dt="2024-02-23T13:24:50.567" v="3323" actId="164"/>
          <ac:spMkLst>
            <pc:docMk/>
            <pc:sldMk cId="3808983651" sldId="1827"/>
            <ac:spMk id="247" creationId="{FD032434-B867-08FD-AD22-A00F908378F6}"/>
          </ac:spMkLst>
        </pc:spChg>
        <pc:spChg chg="mod">
          <ac:chgData name="Andrea Mazzini (Nokia)" userId="f1211406-0d6c-4714-b16e-a1a1af34d4da" providerId="ADAL" clId="{C1751DE8-47A7-41B2-AE01-ADA73D417315}" dt="2024-02-23T13:17:54.239" v="3245"/>
          <ac:spMkLst>
            <pc:docMk/>
            <pc:sldMk cId="3808983651" sldId="1827"/>
            <ac:spMk id="249" creationId="{2BFE0162-43D2-6A64-03EA-DAF292E439F5}"/>
          </ac:spMkLst>
        </pc:spChg>
        <pc:spChg chg="mod">
          <ac:chgData name="Andrea Mazzini (Nokia)" userId="f1211406-0d6c-4714-b16e-a1a1af34d4da" providerId="ADAL" clId="{C1751DE8-47A7-41B2-AE01-ADA73D417315}" dt="2024-02-23T13:17:54.239" v="3245"/>
          <ac:spMkLst>
            <pc:docMk/>
            <pc:sldMk cId="3808983651" sldId="1827"/>
            <ac:spMk id="251" creationId="{ABFA4429-521D-BF08-96DA-65D9FDB20BD6}"/>
          </ac:spMkLst>
        </pc:spChg>
        <pc:spChg chg="mod">
          <ac:chgData name="Andrea Mazzini (Nokia)" userId="f1211406-0d6c-4714-b16e-a1a1af34d4da" providerId="ADAL" clId="{C1751DE8-47A7-41B2-AE01-ADA73D417315}" dt="2024-02-23T13:17:54.239" v="3245"/>
          <ac:spMkLst>
            <pc:docMk/>
            <pc:sldMk cId="3808983651" sldId="1827"/>
            <ac:spMk id="257" creationId="{4C20991C-6A3E-9F2A-9809-E7F17F8C00DA}"/>
          </ac:spMkLst>
        </pc:spChg>
        <pc:spChg chg="mod">
          <ac:chgData name="Andrea Mazzini (Nokia)" userId="f1211406-0d6c-4714-b16e-a1a1af34d4da" providerId="ADAL" clId="{C1751DE8-47A7-41B2-AE01-ADA73D417315}" dt="2024-02-23T13:17:54.239" v="3245"/>
          <ac:spMkLst>
            <pc:docMk/>
            <pc:sldMk cId="3808983651" sldId="1827"/>
            <ac:spMk id="258" creationId="{2F9EF509-7728-DF3D-9617-F9CBEACA698C}"/>
          </ac:spMkLst>
        </pc:spChg>
        <pc:spChg chg="mod">
          <ac:chgData name="Andrea Mazzini (Nokia)" userId="f1211406-0d6c-4714-b16e-a1a1af34d4da" providerId="ADAL" clId="{C1751DE8-47A7-41B2-AE01-ADA73D417315}" dt="2024-02-23T13:17:54.239" v="3245"/>
          <ac:spMkLst>
            <pc:docMk/>
            <pc:sldMk cId="3808983651" sldId="1827"/>
            <ac:spMk id="259" creationId="{4E9C99BA-197B-D863-D2E5-9F7A1D86F5A9}"/>
          </ac:spMkLst>
        </pc:spChg>
        <pc:spChg chg="mod">
          <ac:chgData name="Andrea Mazzini (Nokia)" userId="f1211406-0d6c-4714-b16e-a1a1af34d4da" providerId="ADAL" clId="{C1751DE8-47A7-41B2-AE01-ADA73D417315}" dt="2024-02-23T13:17:54.239" v="3245"/>
          <ac:spMkLst>
            <pc:docMk/>
            <pc:sldMk cId="3808983651" sldId="1827"/>
            <ac:spMk id="261" creationId="{5B5D9206-9F4D-DD59-A95D-5E50A6556CDB}"/>
          </ac:spMkLst>
        </pc:spChg>
        <pc:spChg chg="mod">
          <ac:chgData name="Andrea Mazzini (Nokia)" userId="f1211406-0d6c-4714-b16e-a1a1af34d4da" providerId="ADAL" clId="{C1751DE8-47A7-41B2-AE01-ADA73D417315}" dt="2024-02-23T13:17:54.239" v="3245"/>
          <ac:spMkLst>
            <pc:docMk/>
            <pc:sldMk cId="3808983651" sldId="1827"/>
            <ac:spMk id="263" creationId="{C22889D0-7D6C-DD85-BDDE-9E671D376086}"/>
          </ac:spMkLst>
        </pc:spChg>
        <pc:spChg chg="mod">
          <ac:chgData name="Andrea Mazzini (Nokia)" userId="f1211406-0d6c-4714-b16e-a1a1af34d4da" providerId="ADAL" clId="{C1751DE8-47A7-41B2-AE01-ADA73D417315}" dt="2024-02-23T13:17:54.239" v="3245"/>
          <ac:spMkLst>
            <pc:docMk/>
            <pc:sldMk cId="3808983651" sldId="1827"/>
            <ac:spMk id="269" creationId="{A29B7A33-763A-1BBB-E4B0-D7B750248059}"/>
          </ac:spMkLst>
        </pc:spChg>
        <pc:spChg chg="mod">
          <ac:chgData name="Andrea Mazzini (Nokia)" userId="f1211406-0d6c-4714-b16e-a1a1af34d4da" providerId="ADAL" clId="{C1751DE8-47A7-41B2-AE01-ADA73D417315}" dt="2024-02-23T13:17:54.239" v="3245"/>
          <ac:spMkLst>
            <pc:docMk/>
            <pc:sldMk cId="3808983651" sldId="1827"/>
            <ac:spMk id="270" creationId="{B7081E7B-B860-20E0-28C1-0D7DF3D16DC1}"/>
          </ac:spMkLst>
        </pc:spChg>
        <pc:spChg chg="mod">
          <ac:chgData name="Andrea Mazzini (Nokia)" userId="f1211406-0d6c-4714-b16e-a1a1af34d4da" providerId="ADAL" clId="{C1751DE8-47A7-41B2-AE01-ADA73D417315}" dt="2024-02-23T13:17:54.239" v="3245"/>
          <ac:spMkLst>
            <pc:docMk/>
            <pc:sldMk cId="3808983651" sldId="1827"/>
            <ac:spMk id="271" creationId="{FECABBCD-F7F5-0A35-6C49-FFE16FE0CBFD}"/>
          </ac:spMkLst>
        </pc:spChg>
        <pc:spChg chg="add mod">
          <ac:chgData name="Andrea Mazzini (Nokia)" userId="f1211406-0d6c-4714-b16e-a1a1af34d4da" providerId="ADAL" clId="{C1751DE8-47A7-41B2-AE01-ADA73D417315}" dt="2024-02-23T13:24:50.567" v="3323" actId="164"/>
          <ac:spMkLst>
            <pc:docMk/>
            <pc:sldMk cId="3808983651" sldId="1827"/>
            <ac:spMk id="273" creationId="{66717E45-3D5F-C0C1-B316-870DFBB777FF}"/>
          </ac:spMkLst>
        </pc:spChg>
        <pc:spChg chg="add mod">
          <ac:chgData name="Andrea Mazzini (Nokia)" userId="f1211406-0d6c-4714-b16e-a1a1af34d4da" providerId="ADAL" clId="{C1751DE8-47A7-41B2-AE01-ADA73D417315}" dt="2024-02-23T13:24:50.567" v="3323" actId="164"/>
          <ac:spMkLst>
            <pc:docMk/>
            <pc:sldMk cId="3808983651" sldId="1827"/>
            <ac:spMk id="274" creationId="{0AC31ABA-D69F-325F-3577-77462151FE85}"/>
          </ac:spMkLst>
        </pc:spChg>
        <pc:spChg chg="add mod">
          <ac:chgData name="Andrea Mazzini (Nokia)" userId="f1211406-0d6c-4714-b16e-a1a1af34d4da" providerId="ADAL" clId="{C1751DE8-47A7-41B2-AE01-ADA73D417315}" dt="2024-02-23T13:24:50.567" v="3323" actId="164"/>
          <ac:spMkLst>
            <pc:docMk/>
            <pc:sldMk cId="3808983651" sldId="1827"/>
            <ac:spMk id="276" creationId="{2327FE4A-C11E-2E08-DD7A-2C4A04C457C6}"/>
          </ac:spMkLst>
        </pc:spChg>
        <pc:spChg chg="add mod">
          <ac:chgData name="Andrea Mazzini (Nokia)" userId="f1211406-0d6c-4714-b16e-a1a1af34d4da" providerId="ADAL" clId="{C1751DE8-47A7-41B2-AE01-ADA73D417315}" dt="2024-02-23T13:24:50.567" v="3323" actId="164"/>
          <ac:spMkLst>
            <pc:docMk/>
            <pc:sldMk cId="3808983651" sldId="1827"/>
            <ac:spMk id="279" creationId="{60D0399E-43D4-64B2-9603-F459F9C9A1E5}"/>
          </ac:spMkLst>
        </pc:spChg>
        <pc:spChg chg="add mod">
          <ac:chgData name="Andrea Mazzini (Nokia)" userId="f1211406-0d6c-4714-b16e-a1a1af34d4da" providerId="ADAL" clId="{C1751DE8-47A7-41B2-AE01-ADA73D417315}" dt="2024-02-23T13:24:50.567" v="3323" actId="164"/>
          <ac:spMkLst>
            <pc:docMk/>
            <pc:sldMk cId="3808983651" sldId="1827"/>
            <ac:spMk id="280" creationId="{CB7AF8C5-6D44-0A50-5347-D6063DFE9F6E}"/>
          </ac:spMkLst>
        </pc:spChg>
        <pc:spChg chg="add mod">
          <ac:chgData name="Andrea Mazzini (Nokia)" userId="f1211406-0d6c-4714-b16e-a1a1af34d4da" providerId="ADAL" clId="{C1751DE8-47A7-41B2-AE01-ADA73D417315}" dt="2024-02-23T13:24:50.567" v="3323" actId="164"/>
          <ac:spMkLst>
            <pc:docMk/>
            <pc:sldMk cId="3808983651" sldId="1827"/>
            <ac:spMk id="282" creationId="{62796B98-FC6C-4E0E-5182-4C6C06B9BDD5}"/>
          </ac:spMkLst>
        </pc:spChg>
        <pc:spChg chg="add mod">
          <ac:chgData name="Andrea Mazzini (Nokia)" userId="f1211406-0d6c-4714-b16e-a1a1af34d4da" providerId="ADAL" clId="{C1751DE8-47A7-41B2-AE01-ADA73D417315}" dt="2024-02-23T13:24:50.567" v="3323" actId="164"/>
          <ac:spMkLst>
            <pc:docMk/>
            <pc:sldMk cId="3808983651" sldId="1827"/>
            <ac:spMk id="283" creationId="{13BC4B34-82FF-8606-C239-13EB1DB253F5}"/>
          </ac:spMkLst>
        </pc:spChg>
        <pc:spChg chg="mod">
          <ac:chgData name="Andrea Mazzini (Nokia)" userId="f1211406-0d6c-4714-b16e-a1a1af34d4da" providerId="ADAL" clId="{C1751DE8-47A7-41B2-AE01-ADA73D417315}" dt="2024-02-23T13:17:54.239" v="3245"/>
          <ac:spMkLst>
            <pc:docMk/>
            <pc:sldMk cId="3808983651" sldId="1827"/>
            <ac:spMk id="286" creationId="{382A33AD-44ED-8313-6311-6BC3F9B93CB5}"/>
          </ac:spMkLst>
        </pc:spChg>
        <pc:spChg chg="mod">
          <ac:chgData name="Andrea Mazzini (Nokia)" userId="f1211406-0d6c-4714-b16e-a1a1af34d4da" providerId="ADAL" clId="{C1751DE8-47A7-41B2-AE01-ADA73D417315}" dt="2024-02-23T13:17:54.239" v="3245"/>
          <ac:spMkLst>
            <pc:docMk/>
            <pc:sldMk cId="3808983651" sldId="1827"/>
            <ac:spMk id="287" creationId="{3ADF1BDD-14F4-120C-9C25-D79DB654A9C2}"/>
          </ac:spMkLst>
        </pc:spChg>
        <pc:spChg chg="mod">
          <ac:chgData name="Andrea Mazzini (Nokia)" userId="f1211406-0d6c-4714-b16e-a1a1af34d4da" providerId="ADAL" clId="{C1751DE8-47A7-41B2-AE01-ADA73D417315}" dt="2024-02-23T13:17:54.239" v="3245"/>
          <ac:spMkLst>
            <pc:docMk/>
            <pc:sldMk cId="3808983651" sldId="1827"/>
            <ac:spMk id="288" creationId="{D4424997-45DE-16FE-246B-FB503BFE62EB}"/>
          </ac:spMkLst>
        </pc:spChg>
        <pc:spChg chg="mod">
          <ac:chgData name="Andrea Mazzini (Nokia)" userId="f1211406-0d6c-4714-b16e-a1a1af34d4da" providerId="ADAL" clId="{C1751DE8-47A7-41B2-AE01-ADA73D417315}" dt="2024-02-23T13:17:54.239" v="3245"/>
          <ac:spMkLst>
            <pc:docMk/>
            <pc:sldMk cId="3808983651" sldId="1827"/>
            <ac:spMk id="290" creationId="{14466B6C-C594-C8BF-BF5A-11BD1AF563FB}"/>
          </ac:spMkLst>
        </pc:spChg>
        <pc:spChg chg="mod">
          <ac:chgData name="Andrea Mazzini (Nokia)" userId="f1211406-0d6c-4714-b16e-a1a1af34d4da" providerId="ADAL" clId="{C1751DE8-47A7-41B2-AE01-ADA73D417315}" dt="2024-02-23T13:17:54.239" v="3245"/>
          <ac:spMkLst>
            <pc:docMk/>
            <pc:sldMk cId="3808983651" sldId="1827"/>
            <ac:spMk id="292" creationId="{30908799-E667-3923-E3F8-BED3501C5B80}"/>
          </ac:spMkLst>
        </pc:spChg>
        <pc:spChg chg="mod">
          <ac:chgData name="Andrea Mazzini (Nokia)" userId="f1211406-0d6c-4714-b16e-a1a1af34d4da" providerId="ADAL" clId="{C1751DE8-47A7-41B2-AE01-ADA73D417315}" dt="2024-02-23T13:17:54.239" v="3245"/>
          <ac:spMkLst>
            <pc:docMk/>
            <pc:sldMk cId="3808983651" sldId="1827"/>
            <ac:spMk id="298" creationId="{D80FE942-2022-4596-699C-E4D03E4BC0B9}"/>
          </ac:spMkLst>
        </pc:spChg>
        <pc:spChg chg="mod">
          <ac:chgData name="Andrea Mazzini (Nokia)" userId="f1211406-0d6c-4714-b16e-a1a1af34d4da" providerId="ADAL" clId="{C1751DE8-47A7-41B2-AE01-ADA73D417315}" dt="2024-02-23T13:17:54.239" v="3245"/>
          <ac:spMkLst>
            <pc:docMk/>
            <pc:sldMk cId="3808983651" sldId="1827"/>
            <ac:spMk id="300" creationId="{BE0AED0A-0127-55EC-B128-2863686AE1DD}"/>
          </ac:spMkLst>
        </pc:spChg>
        <pc:spChg chg="mod">
          <ac:chgData name="Andrea Mazzini (Nokia)" userId="f1211406-0d6c-4714-b16e-a1a1af34d4da" providerId="ADAL" clId="{C1751DE8-47A7-41B2-AE01-ADA73D417315}" dt="2024-02-23T13:17:54.239" v="3245"/>
          <ac:spMkLst>
            <pc:docMk/>
            <pc:sldMk cId="3808983651" sldId="1827"/>
            <ac:spMk id="306" creationId="{D589BB71-9A1B-F2E2-F6D3-1FEC03D3F145}"/>
          </ac:spMkLst>
        </pc:spChg>
        <pc:spChg chg="mod">
          <ac:chgData name="Andrea Mazzini (Nokia)" userId="f1211406-0d6c-4714-b16e-a1a1af34d4da" providerId="ADAL" clId="{C1751DE8-47A7-41B2-AE01-ADA73D417315}" dt="2024-02-23T13:17:54.239" v="3245"/>
          <ac:spMkLst>
            <pc:docMk/>
            <pc:sldMk cId="3808983651" sldId="1827"/>
            <ac:spMk id="307" creationId="{F0AC9F06-B154-21EC-92AD-5A3D6D1B9B8E}"/>
          </ac:spMkLst>
        </pc:spChg>
        <pc:spChg chg="mod">
          <ac:chgData name="Andrea Mazzini (Nokia)" userId="f1211406-0d6c-4714-b16e-a1a1af34d4da" providerId="ADAL" clId="{C1751DE8-47A7-41B2-AE01-ADA73D417315}" dt="2024-02-23T13:17:54.239" v="3245"/>
          <ac:spMkLst>
            <pc:docMk/>
            <pc:sldMk cId="3808983651" sldId="1827"/>
            <ac:spMk id="308" creationId="{D77721E3-82A2-F7C0-1B81-3B9FDB27FF5A}"/>
          </ac:spMkLst>
        </pc:spChg>
        <pc:spChg chg="mod">
          <ac:chgData name="Andrea Mazzini (Nokia)" userId="f1211406-0d6c-4714-b16e-a1a1af34d4da" providerId="ADAL" clId="{C1751DE8-47A7-41B2-AE01-ADA73D417315}" dt="2024-02-23T13:17:54.239" v="3245"/>
          <ac:spMkLst>
            <pc:docMk/>
            <pc:sldMk cId="3808983651" sldId="1827"/>
            <ac:spMk id="310" creationId="{0F9D8F2F-E993-C2FB-B39E-030432C87DFD}"/>
          </ac:spMkLst>
        </pc:spChg>
        <pc:spChg chg="mod">
          <ac:chgData name="Andrea Mazzini (Nokia)" userId="f1211406-0d6c-4714-b16e-a1a1af34d4da" providerId="ADAL" clId="{C1751DE8-47A7-41B2-AE01-ADA73D417315}" dt="2024-02-23T13:17:54.239" v="3245"/>
          <ac:spMkLst>
            <pc:docMk/>
            <pc:sldMk cId="3808983651" sldId="1827"/>
            <ac:spMk id="311" creationId="{B7B58787-A6F6-8AFB-A2A3-EDD88696301E}"/>
          </ac:spMkLst>
        </pc:spChg>
        <pc:spChg chg="mod">
          <ac:chgData name="Andrea Mazzini (Nokia)" userId="f1211406-0d6c-4714-b16e-a1a1af34d4da" providerId="ADAL" clId="{C1751DE8-47A7-41B2-AE01-ADA73D417315}" dt="2024-02-23T13:17:54.239" v="3245"/>
          <ac:spMkLst>
            <pc:docMk/>
            <pc:sldMk cId="3808983651" sldId="1827"/>
            <ac:spMk id="312" creationId="{77812B1E-2F2F-1628-DA0C-DB35B37C8303}"/>
          </ac:spMkLst>
        </pc:spChg>
        <pc:spChg chg="mod">
          <ac:chgData name="Andrea Mazzini (Nokia)" userId="f1211406-0d6c-4714-b16e-a1a1af34d4da" providerId="ADAL" clId="{C1751DE8-47A7-41B2-AE01-ADA73D417315}" dt="2024-02-23T13:17:54.239" v="3245"/>
          <ac:spMkLst>
            <pc:docMk/>
            <pc:sldMk cId="3808983651" sldId="1827"/>
            <ac:spMk id="314" creationId="{24ED3F3C-2F14-BCDE-142D-FDE40E2B85A0}"/>
          </ac:spMkLst>
        </pc:spChg>
        <pc:spChg chg="mod">
          <ac:chgData name="Andrea Mazzini (Nokia)" userId="f1211406-0d6c-4714-b16e-a1a1af34d4da" providerId="ADAL" clId="{C1751DE8-47A7-41B2-AE01-ADA73D417315}" dt="2024-02-23T13:17:54.239" v="3245"/>
          <ac:spMkLst>
            <pc:docMk/>
            <pc:sldMk cId="3808983651" sldId="1827"/>
            <ac:spMk id="315" creationId="{E78A005A-B7C2-690A-15AB-509758BCFD2F}"/>
          </ac:spMkLst>
        </pc:spChg>
        <pc:spChg chg="mod">
          <ac:chgData name="Andrea Mazzini (Nokia)" userId="f1211406-0d6c-4714-b16e-a1a1af34d4da" providerId="ADAL" clId="{C1751DE8-47A7-41B2-AE01-ADA73D417315}" dt="2024-02-23T13:17:54.239" v="3245"/>
          <ac:spMkLst>
            <pc:docMk/>
            <pc:sldMk cId="3808983651" sldId="1827"/>
            <ac:spMk id="316" creationId="{AA7EA8D5-8247-FE6D-4C4C-85922FF28199}"/>
          </ac:spMkLst>
        </pc:spChg>
        <pc:spChg chg="add mod">
          <ac:chgData name="Andrea Mazzini (Nokia)" userId="f1211406-0d6c-4714-b16e-a1a1af34d4da" providerId="ADAL" clId="{C1751DE8-47A7-41B2-AE01-ADA73D417315}" dt="2024-02-23T13:24:50.567" v="3323" actId="164"/>
          <ac:spMkLst>
            <pc:docMk/>
            <pc:sldMk cId="3808983651" sldId="1827"/>
            <ac:spMk id="317" creationId="{AB5C19A3-12CC-6818-7364-54485784F32F}"/>
          </ac:spMkLst>
        </pc:spChg>
        <pc:spChg chg="add mod">
          <ac:chgData name="Andrea Mazzini (Nokia)" userId="f1211406-0d6c-4714-b16e-a1a1af34d4da" providerId="ADAL" clId="{C1751DE8-47A7-41B2-AE01-ADA73D417315}" dt="2024-02-23T13:24:50.567" v="3323" actId="164"/>
          <ac:spMkLst>
            <pc:docMk/>
            <pc:sldMk cId="3808983651" sldId="1827"/>
            <ac:spMk id="319" creationId="{239E0D2F-4B17-4DD6-F735-EA180F70DB36}"/>
          </ac:spMkLst>
        </pc:spChg>
        <pc:spChg chg="add mod">
          <ac:chgData name="Andrea Mazzini (Nokia)" userId="f1211406-0d6c-4714-b16e-a1a1af34d4da" providerId="ADAL" clId="{C1751DE8-47A7-41B2-AE01-ADA73D417315}" dt="2024-02-23T13:24:50.567" v="3323" actId="164"/>
          <ac:spMkLst>
            <pc:docMk/>
            <pc:sldMk cId="3808983651" sldId="1827"/>
            <ac:spMk id="321" creationId="{E1C26D20-CCF5-C742-BCB6-0FEF94E78933}"/>
          </ac:spMkLst>
        </pc:spChg>
        <pc:spChg chg="mod">
          <ac:chgData name="Andrea Mazzini (Nokia)" userId="f1211406-0d6c-4714-b16e-a1a1af34d4da" providerId="ADAL" clId="{C1751DE8-47A7-41B2-AE01-ADA73D417315}" dt="2024-02-23T13:17:54.239" v="3245"/>
          <ac:spMkLst>
            <pc:docMk/>
            <pc:sldMk cId="3808983651" sldId="1827"/>
            <ac:spMk id="323" creationId="{594249FF-ED19-5285-74B9-CB2EEBE1530D}"/>
          </ac:spMkLst>
        </pc:spChg>
        <pc:spChg chg="mod">
          <ac:chgData name="Andrea Mazzini (Nokia)" userId="f1211406-0d6c-4714-b16e-a1a1af34d4da" providerId="ADAL" clId="{C1751DE8-47A7-41B2-AE01-ADA73D417315}" dt="2024-02-23T13:17:54.239" v="3245"/>
          <ac:spMkLst>
            <pc:docMk/>
            <pc:sldMk cId="3808983651" sldId="1827"/>
            <ac:spMk id="325" creationId="{C9EF1C64-A26E-36B0-AE3C-CF3435B5D541}"/>
          </ac:spMkLst>
        </pc:spChg>
        <pc:spChg chg="mod">
          <ac:chgData name="Andrea Mazzini (Nokia)" userId="f1211406-0d6c-4714-b16e-a1a1af34d4da" providerId="ADAL" clId="{C1751DE8-47A7-41B2-AE01-ADA73D417315}" dt="2024-02-23T13:17:54.239" v="3245"/>
          <ac:spMkLst>
            <pc:docMk/>
            <pc:sldMk cId="3808983651" sldId="1827"/>
            <ac:spMk id="331" creationId="{2D9CECE0-56C9-7B25-4FFE-F4B81D7F2501}"/>
          </ac:spMkLst>
        </pc:spChg>
        <pc:spChg chg="mod">
          <ac:chgData name="Andrea Mazzini (Nokia)" userId="f1211406-0d6c-4714-b16e-a1a1af34d4da" providerId="ADAL" clId="{C1751DE8-47A7-41B2-AE01-ADA73D417315}" dt="2024-02-23T13:17:54.239" v="3245"/>
          <ac:spMkLst>
            <pc:docMk/>
            <pc:sldMk cId="3808983651" sldId="1827"/>
            <ac:spMk id="333" creationId="{3F445648-B610-F448-C23A-0B7C9F201F22}"/>
          </ac:spMkLst>
        </pc:spChg>
        <pc:spChg chg="add mod">
          <ac:chgData name="Andrea Mazzini (Nokia)" userId="f1211406-0d6c-4714-b16e-a1a1af34d4da" providerId="ADAL" clId="{C1751DE8-47A7-41B2-AE01-ADA73D417315}" dt="2024-02-23T13:24:50.567" v="3323" actId="164"/>
          <ac:spMkLst>
            <pc:docMk/>
            <pc:sldMk cId="3808983651" sldId="1827"/>
            <ac:spMk id="339" creationId="{F855C72D-ED96-B6CB-697D-C57E3040211E}"/>
          </ac:spMkLst>
        </pc:spChg>
        <pc:spChg chg="add mod">
          <ac:chgData name="Andrea Mazzini (Nokia)" userId="f1211406-0d6c-4714-b16e-a1a1af34d4da" providerId="ADAL" clId="{C1751DE8-47A7-41B2-AE01-ADA73D417315}" dt="2024-02-23T13:24:50.567" v="3323" actId="164"/>
          <ac:spMkLst>
            <pc:docMk/>
            <pc:sldMk cId="3808983651" sldId="1827"/>
            <ac:spMk id="342" creationId="{BE8C7578-1D8E-D84F-8246-99AAECA5F353}"/>
          </ac:spMkLst>
        </pc:spChg>
        <pc:spChg chg="add mod">
          <ac:chgData name="Andrea Mazzini (Nokia)" userId="f1211406-0d6c-4714-b16e-a1a1af34d4da" providerId="ADAL" clId="{C1751DE8-47A7-41B2-AE01-ADA73D417315}" dt="2024-02-23T13:24:50.567" v="3323" actId="164"/>
          <ac:spMkLst>
            <pc:docMk/>
            <pc:sldMk cId="3808983651" sldId="1827"/>
            <ac:spMk id="343" creationId="{3830B0BE-C436-7752-C873-AD9110E784A5}"/>
          </ac:spMkLst>
        </pc:spChg>
        <pc:spChg chg="add mod">
          <ac:chgData name="Andrea Mazzini (Nokia)" userId="f1211406-0d6c-4714-b16e-a1a1af34d4da" providerId="ADAL" clId="{C1751DE8-47A7-41B2-AE01-ADA73D417315}" dt="2024-02-23T13:24:50.567" v="3323" actId="164"/>
          <ac:spMkLst>
            <pc:docMk/>
            <pc:sldMk cId="3808983651" sldId="1827"/>
            <ac:spMk id="344" creationId="{21F03F47-236A-90FA-5D07-60FCD2982BB7}"/>
          </ac:spMkLst>
        </pc:spChg>
        <pc:spChg chg="add mod">
          <ac:chgData name="Andrea Mazzini (Nokia)" userId="f1211406-0d6c-4714-b16e-a1a1af34d4da" providerId="ADAL" clId="{C1751DE8-47A7-41B2-AE01-ADA73D417315}" dt="2024-02-23T13:24:50.567" v="3323" actId="164"/>
          <ac:spMkLst>
            <pc:docMk/>
            <pc:sldMk cId="3808983651" sldId="1827"/>
            <ac:spMk id="345" creationId="{6D75D0C1-47FA-FD15-37D2-4EAC3BBEBAD9}"/>
          </ac:spMkLst>
        </pc:spChg>
        <pc:spChg chg="add mod">
          <ac:chgData name="Andrea Mazzini (Nokia)" userId="f1211406-0d6c-4714-b16e-a1a1af34d4da" providerId="ADAL" clId="{C1751DE8-47A7-41B2-AE01-ADA73D417315}" dt="2024-02-23T13:24:50.567" v="3323" actId="164"/>
          <ac:spMkLst>
            <pc:docMk/>
            <pc:sldMk cId="3808983651" sldId="1827"/>
            <ac:spMk id="346" creationId="{1B44C090-52F8-77AD-4689-172B2DA0567B}"/>
          </ac:spMkLst>
        </pc:spChg>
        <pc:spChg chg="add mod">
          <ac:chgData name="Andrea Mazzini (Nokia)" userId="f1211406-0d6c-4714-b16e-a1a1af34d4da" providerId="ADAL" clId="{C1751DE8-47A7-41B2-AE01-ADA73D417315}" dt="2024-02-23T13:24:50.567" v="3323" actId="164"/>
          <ac:spMkLst>
            <pc:docMk/>
            <pc:sldMk cId="3808983651" sldId="1827"/>
            <ac:spMk id="351" creationId="{00863C6C-68A4-BF35-F5A0-4ADC69211A54}"/>
          </ac:spMkLst>
        </pc:spChg>
        <pc:spChg chg="add del mod">
          <ac:chgData name="Andrea Mazzini (Nokia)" userId="f1211406-0d6c-4714-b16e-a1a1af34d4da" providerId="ADAL" clId="{C1751DE8-47A7-41B2-AE01-ADA73D417315}" dt="2024-02-23T13:18:27.133" v="3249" actId="478"/>
          <ac:spMkLst>
            <pc:docMk/>
            <pc:sldMk cId="3808983651" sldId="1827"/>
            <ac:spMk id="352" creationId="{544CA493-6453-0CC2-5B34-037B068BBF85}"/>
          </ac:spMkLst>
        </pc:spChg>
        <pc:spChg chg="add del mod">
          <ac:chgData name="Andrea Mazzini (Nokia)" userId="f1211406-0d6c-4714-b16e-a1a1af34d4da" providerId="ADAL" clId="{C1751DE8-47A7-41B2-AE01-ADA73D417315}" dt="2024-02-23T13:18:37.597" v="3255" actId="478"/>
          <ac:spMkLst>
            <pc:docMk/>
            <pc:sldMk cId="3808983651" sldId="1827"/>
            <ac:spMk id="353" creationId="{28FB7081-8CAD-45F5-BEFE-B4FC7EE87255}"/>
          </ac:spMkLst>
        </pc:spChg>
        <pc:spChg chg="add del mod">
          <ac:chgData name="Andrea Mazzini (Nokia)" userId="f1211406-0d6c-4714-b16e-a1a1af34d4da" providerId="ADAL" clId="{C1751DE8-47A7-41B2-AE01-ADA73D417315}" dt="2024-02-23T13:18:25.347" v="3248" actId="478"/>
          <ac:spMkLst>
            <pc:docMk/>
            <pc:sldMk cId="3808983651" sldId="1827"/>
            <ac:spMk id="354" creationId="{826B0E46-4A28-3F0F-36C8-D72D889EE405}"/>
          </ac:spMkLst>
        </pc:spChg>
        <pc:spChg chg="add del mod">
          <ac:chgData name="Andrea Mazzini (Nokia)" userId="f1211406-0d6c-4714-b16e-a1a1af34d4da" providerId="ADAL" clId="{C1751DE8-47A7-41B2-AE01-ADA73D417315}" dt="2024-02-23T13:18:33.158" v="3252" actId="478"/>
          <ac:spMkLst>
            <pc:docMk/>
            <pc:sldMk cId="3808983651" sldId="1827"/>
            <ac:spMk id="357" creationId="{FE092DB2-9243-052D-D685-C02B633B6BEF}"/>
          </ac:spMkLst>
        </pc:spChg>
        <pc:spChg chg="add del mod">
          <ac:chgData name="Andrea Mazzini (Nokia)" userId="f1211406-0d6c-4714-b16e-a1a1af34d4da" providerId="ADAL" clId="{C1751DE8-47A7-41B2-AE01-ADA73D417315}" dt="2024-02-23T13:18:28.613" v="3250" actId="478"/>
          <ac:spMkLst>
            <pc:docMk/>
            <pc:sldMk cId="3808983651" sldId="1827"/>
            <ac:spMk id="358" creationId="{00DAD036-41A6-3546-B2DB-7D3BDCFFAF86}"/>
          </ac:spMkLst>
        </pc:spChg>
        <pc:spChg chg="add del mod">
          <ac:chgData name="Andrea Mazzini (Nokia)" userId="f1211406-0d6c-4714-b16e-a1a1af34d4da" providerId="ADAL" clId="{C1751DE8-47A7-41B2-AE01-ADA73D417315}" dt="2024-02-23T13:18:34.842" v="3253" actId="478"/>
          <ac:spMkLst>
            <pc:docMk/>
            <pc:sldMk cId="3808983651" sldId="1827"/>
            <ac:spMk id="359" creationId="{E5FABD3C-2F8F-A995-ADE7-7499AA373EF5}"/>
          </ac:spMkLst>
        </pc:spChg>
        <pc:spChg chg="add mod">
          <ac:chgData name="Andrea Mazzini (Nokia)" userId="f1211406-0d6c-4714-b16e-a1a1af34d4da" providerId="ADAL" clId="{C1751DE8-47A7-41B2-AE01-ADA73D417315}" dt="2024-02-23T13:24:50.567" v="3323" actId="164"/>
          <ac:spMkLst>
            <pc:docMk/>
            <pc:sldMk cId="3808983651" sldId="1827"/>
            <ac:spMk id="362" creationId="{ABF4831B-6BC0-EE20-E904-2EF9022728E2}"/>
          </ac:spMkLst>
        </pc:spChg>
        <pc:spChg chg="add mod">
          <ac:chgData name="Andrea Mazzini (Nokia)" userId="f1211406-0d6c-4714-b16e-a1a1af34d4da" providerId="ADAL" clId="{C1751DE8-47A7-41B2-AE01-ADA73D417315}" dt="2024-02-23T13:24:50.567" v="3323" actId="164"/>
          <ac:spMkLst>
            <pc:docMk/>
            <pc:sldMk cId="3808983651" sldId="1827"/>
            <ac:spMk id="363" creationId="{330F151E-AD70-998C-BE20-F7BA70CBDD78}"/>
          </ac:spMkLst>
        </pc:spChg>
        <pc:spChg chg="add mod">
          <ac:chgData name="Andrea Mazzini (Nokia)" userId="f1211406-0d6c-4714-b16e-a1a1af34d4da" providerId="ADAL" clId="{C1751DE8-47A7-41B2-AE01-ADA73D417315}" dt="2024-02-23T13:24:50.567" v="3323" actId="164"/>
          <ac:spMkLst>
            <pc:docMk/>
            <pc:sldMk cId="3808983651" sldId="1827"/>
            <ac:spMk id="364" creationId="{63E0B13C-6DB3-8E9C-C70A-E3920CC9C9E8}"/>
          </ac:spMkLst>
        </pc:spChg>
        <pc:spChg chg="mod">
          <ac:chgData name="Andrea Mazzini (Nokia)" userId="f1211406-0d6c-4714-b16e-a1a1af34d4da" providerId="ADAL" clId="{C1751DE8-47A7-41B2-AE01-ADA73D417315}" dt="2024-02-23T13:17:54.239" v="3245"/>
          <ac:spMkLst>
            <pc:docMk/>
            <pc:sldMk cId="3808983651" sldId="1827"/>
            <ac:spMk id="366" creationId="{0C91D31B-6AC0-1019-7D84-343ED6C9126D}"/>
          </ac:spMkLst>
        </pc:spChg>
        <pc:spChg chg="mod">
          <ac:chgData name="Andrea Mazzini (Nokia)" userId="f1211406-0d6c-4714-b16e-a1a1af34d4da" providerId="ADAL" clId="{C1751DE8-47A7-41B2-AE01-ADA73D417315}" dt="2024-02-23T13:17:54.239" v="3245"/>
          <ac:spMkLst>
            <pc:docMk/>
            <pc:sldMk cId="3808983651" sldId="1827"/>
            <ac:spMk id="367" creationId="{856C04AC-95DF-3916-4F11-458A022AEC00}"/>
          </ac:spMkLst>
        </pc:spChg>
        <pc:spChg chg="mod">
          <ac:chgData name="Andrea Mazzini (Nokia)" userId="f1211406-0d6c-4714-b16e-a1a1af34d4da" providerId="ADAL" clId="{C1751DE8-47A7-41B2-AE01-ADA73D417315}" dt="2024-02-23T13:17:54.239" v="3245"/>
          <ac:spMkLst>
            <pc:docMk/>
            <pc:sldMk cId="3808983651" sldId="1827"/>
            <ac:spMk id="368" creationId="{29DA8F45-D714-6411-1ADA-49AFCCE55F7D}"/>
          </ac:spMkLst>
        </pc:spChg>
        <pc:spChg chg="mod">
          <ac:chgData name="Andrea Mazzini (Nokia)" userId="f1211406-0d6c-4714-b16e-a1a1af34d4da" providerId="ADAL" clId="{C1751DE8-47A7-41B2-AE01-ADA73D417315}" dt="2024-02-23T13:17:54.239" v="3245"/>
          <ac:spMkLst>
            <pc:docMk/>
            <pc:sldMk cId="3808983651" sldId="1827"/>
            <ac:spMk id="370" creationId="{37CF31F4-83F8-5E97-EF9E-F17F515B5A9E}"/>
          </ac:spMkLst>
        </pc:spChg>
        <pc:spChg chg="mod">
          <ac:chgData name="Andrea Mazzini (Nokia)" userId="f1211406-0d6c-4714-b16e-a1a1af34d4da" providerId="ADAL" clId="{C1751DE8-47A7-41B2-AE01-ADA73D417315}" dt="2024-02-23T13:17:54.239" v="3245"/>
          <ac:spMkLst>
            <pc:docMk/>
            <pc:sldMk cId="3808983651" sldId="1827"/>
            <ac:spMk id="371" creationId="{91D0168C-E66C-5D57-FF5A-967232380133}"/>
          </ac:spMkLst>
        </pc:spChg>
        <pc:spChg chg="mod">
          <ac:chgData name="Andrea Mazzini (Nokia)" userId="f1211406-0d6c-4714-b16e-a1a1af34d4da" providerId="ADAL" clId="{C1751DE8-47A7-41B2-AE01-ADA73D417315}" dt="2024-02-23T13:17:54.239" v="3245"/>
          <ac:spMkLst>
            <pc:docMk/>
            <pc:sldMk cId="3808983651" sldId="1827"/>
            <ac:spMk id="372" creationId="{8B7ADF72-239B-2CF4-3232-A1B18853D681}"/>
          </ac:spMkLst>
        </pc:spChg>
        <pc:spChg chg="mod">
          <ac:chgData name="Andrea Mazzini (Nokia)" userId="f1211406-0d6c-4714-b16e-a1a1af34d4da" providerId="ADAL" clId="{C1751DE8-47A7-41B2-AE01-ADA73D417315}" dt="2024-02-23T13:17:54.239" v="3245"/>
          <ac:spMkLst>
            <pc:docMk/>
            <pc:sldMk cId="3808983651" sldId="1827"/>
            <ac:spMk id="374" creationId="{6BC6F45C-D04C-4347-B9AD-7BD0C492FCF6}"/>
          </ac:spMkLst>
        </pc:spChg>
        <pc:spChg chg="mod">
          <ac:chgData name="Andrea Mazzini (Nokia)" userId="f1211406-0d6c-4714-b16e-a1a1af34d4da" providerId="ADAL" clId="{C1751DE8-47A7-41B2-AE01-ADA73D417315}" dt="2024-02-23T13:17:54.239" v="3245"/>
          <ac:spMkLst>
            <pc:docMk/>
            <pc:sldMk cId="3808983651" sldId="1827"/>
            <ac:spMk id="376" creationId="{62D4A13A-DBB4-A9CD-F727-03EEF3935D78}"/>
          </ac:spMkLst>
        </pc:spChg>
        <pc:spChg chg="mod">
          <ac:chgData name="Andrea Mazzini (Nokia)" userId="f1211406-0d6c-4714-b16e-a1a1af34d4da" providerId="ADAL" clId="{C1751DE8-47A7-41B2-AE01-ADA73D417315}" dt="2024-02-23T13:17:54.239" v="3245"/>
          <ac:spMkLst>
            <pc:docMk/>
            <pc:sldMk cId="3808983651" sldId="1827"/>
            <ac:spMk id="382" creationId="{08438348-DE90-5494-5768-BDE3EB0D833F}"/>
          </ac:spMkLst>
        </pc:spChg>
        <pc:spChg chg="mod">
          <ac:chgData name="Andrea Mazzini (Nokia)" userId="f1211406-0d6c-4714-b16e-a1a1af34d4da" providerId="ADAL" clId="{C1751DE8-47A7-41B2-AE01-ADA73D417315}" dt="2024-02-23T13:17:54.239" v="3245"/>
          <ac:spMkLst>
            <pc:docMk/>
            <pc:sldMk cId="3808983651" sldId="1827"/>
            <ac:spMk id="384" creationId="{80FEECC2-688D-CDB3-23C2-CC2CF005E8B0}"/>
          </ac:spMkLst>
        </pc:spChg>
        <pc:spChg chg="mod">
          <ac:chgData name="Andrea Mazzini (Nokia)" userId="f1211406-0d6c-4714-b16e-a1a1af34d4da" providerId="ADAL" clId="{C1751DE8-47A7-41B2-AE01-ADA73D417315}" dt="2024-02-23T13:17:54.239" v="3245"/>
          <ac:spMkLst>
            <pc:docMk/>
            <pc:sldMk cId="3808983651" sldId="1827"/>
            <ac:spMk id="390" creationId="{2A7434DB-DC74-CA23-F9F8-6F04D0668C4B}"/>
          </ac:spMkLst>
        </pc:spChg>
        <pc:spChg chg="mod">
          <ac:chgData name="Andrea Mazzini (Nokia)" userId="f1211406-0d6c-4714-b16e-a1a1af34d4da" providerId="ADAL" clId="{C1751DE8-47A7-41B2-AE01-ADA73D417315}" dt="2024-02-23T13:17:54.239" v="3245"/>
          <ac:spMkLst>
            <pc:docMk/>
            <pc:sldMk cId="3808983651" sldId="1827"/>
            <ac:spMk id="391" creationId="{54CC034C-DC08-7134-ECD1-7CF06E33ED64}"/>
          </ac:spMkLst>
        </pc:spChg>
        <pc:spChg chg="mod">
          <ac:chgData name="Andrea Mazzini (Nokia)" userId="f1211406-0d6c-4714-b16e-a1a1af34d4da" providerId="ADAL" clId="{C1751DE8-47A7-41B2-AE01-ADA73D417315}" dt="2024-02-23T13:17:54.239" v="3245"/>
          <ac:spMkLst>
            <pc:docMk/>
            <pc:sldMk cId="3808983651" sldId="1827"/>
            <ac:spMk id="392" creationId="{30DEE0C4-75A9-B94D-F7D5-2DAAED800210}"/>
          </ac:spMkLst>
        </pc:spChg>
        <pc:spChg chg="mod">
          <ac:chgData name="Andrea Mazzini (Nokia)" userId="f1211406-0d6c-4714-b16e-a1a1af34d4da" providerId="ADAL" clId="{C1751DE8-47A7-41B2-AE01-ADA73D417315}" dt="2024-02-23T13:17:54.239" v="3245"/>
          <ac:spMkLst>
            <pc:docMk/>
            <pc:sldMk cId="3808983651" sldId="1827"/>
            <ac:spMk id="394" creationId="{9090F79B-0F3A-9D75-F657-8230D925DF4A}"/>
          </ac:spMkLst>
        </pc:spChg>
        <pc:spChg chg="mod">
          <ac:chgData name="Andrea Mazzini (Nokia)" userId="f1211406-0d6c-4714-b16e-a1a1af34d4da" providerId="ADAL" clId="{C1751DE8-47A7-41B2-AE01-ADA73D417315}" dt="2024-02-23T13:17:54.239" v="3245"/>
          <ac:spMkLst>
            <pc:docMk/>
            <pc:sldMk cId="3808983651" sldId="1827"/>
            <ac:spMk id="396" creationId="{D3ACFDA3-4070-9DB4-B865-15FE0F59CEF1}"/>
          </ac:spMkLst>
        </pc:spChg>
        <pc:spChg chg="mod">
          <ac:chgData name="Andrea Mazzini (Nokia)" userId="f1211406-0d6c-4714-b16e-a1a1af34d4da" providerId="ADAL" clId="{C1751DE8-47A7-41B2-AE01-ADA73D417315}" dt="2024-02-23T13:17:54.239" v="3245"/>
          <ac:spMkLst>
            <pc:docMk/>
            <pc:sldMk cId="3808983651" sldId="1827"/>
            <ac:spMk id="402" creationId="{C5F28C0C-11F1-5FFC-989C-F80AD21AF206}"/>
          </ac:spMkLst>
        </pc:spChg>
        <pc:spChg chg="mod">
          <ac:chgData name="Andrea Mazzini (Nokia)" userId="f1211406-0d6c-4714-b16e-a1a1af34d4da" providerId="ADAL" clId="{C1751DE8-47A7-41B2-AE01-ADA73D417315}" dt="2024-02-23T13:17:54.239" v="3245"/>
          <ac:spMkLst>
            <pc:docMk/>
            <pc:sldMk cId="3808983651" sldId="1827"/>
            <ac:spMk id="403" creationId="{3325B604-3C4C-0780-F081-2431CF0E0368}"/>
          </ac:spMkLst>
        </pc:spChg>
        <pc:spChg chg="mod">
          <ac:chgData name="Andrea Mazzini (Nokia)" userId="f1211406-0d6c-4714-b16e-a1a1af34d4da" providerId="ADAL" clId="{C1751DE8-47A7-41B2-AE01-ADA73D417315}" dt="2024-02-23T13:17:54.239" v="3245"/>
          <ac:spMkLst>
            <pc:docMk/>
            <pc:sldMk cId="3808983651" sldId="1827"/>
            <ac:spMk id="404" creationId="{04D6B21A-E02A-B3B8-C305-D4DC48519CE0}"/>
          </ac:spMkLst>
        </pc:spChg>
        <pc:spChg chg="mod">
          <ac:chgData name="Andrea Mazzini (Nokia)" userId="f1211406-0d6c-4714-b16e-a1a1af34d4da" providerId="ADAL" clId="{C1751DE8-47A7-41B2-AE01-ADA73D417315}" dt="2024-02-23T13:17:54.239" v="3245"/>
          <ac:spMkLst>
            <pc:docMk/>
            <pc:sldMk cId="3808983651" sldId="1827"/>
            <ac:spMk id="406" creationId="{94D8DB70-3FB4-B8A2-E155-EABAD0B653ED}"/>
          </ac:spMkLst>
        </pc:spChg>
        <pc:spChg chg="mod">
          <ac:chgData name="Andrea Mazzini (Nokia)" userId="f1211406-0d6c-4714-b16e-a1a1af34d4da" providerId="ADAL" clId="{C1751DE8-47A7-41B2-AE01-ADA73D417315}" dt="2024-02-23T13:17:54.239" v="3245"/>
          <ac:spMkLst>
            <pc:docMk/>
            <pc:sldMk cId="3808983651" sldId="1827"/>
            <ac:spMk id="408" creationId="{B8615582-EAD1-ADD7-A03E-5AF4AAF6A64B}"/>
          </ac:spMkLst>
        </pc:spChg>
        <pc:spChg chg="add mod">
          <ac:chgData name="Andrea Mazzini (Nokia)" userId="f1211406-0d6c-4714-b16e-a1a1af34d4da" providerId="ADAL" clId="{C1751DE8-47A7-41B2-AE01-ADA73D417315}" dt="2024-02-23T13:24:50.567" v="3323" actId="164"/>
          <ac:spMkLst>
            <pc:docMk/>
            <pc:sldMk cId="3808983651" sldId="1827"/>
            <ac:spMk id="413" creationId="{50615D79-EF92-6BE8-1FC7-E254C082370E}"/>
          </ac:spMkLst>
        </pc:spChg>
        <pc:spChg chg="add mod">
          <ac:chgData name="Andrea Mazzini (Nokia)" userId="f1211406-0d6c-4714-b16e-a1a1af34d4da" providerId="ADAL" clId="{C1751DE8-47A7-41B2-AE01-ADA73D417315}" dt="2024-02-23T13:24:50.567" v="3323" actId="164"/>
          <ac:spMkLst>
            <pc:docMk/>
            <pc:sldMk cId="3808983651" sldId="1827"/>
            <ac:spMk id="414" creationId="{B94FCD2E-75D9-79B1-B4BC-6EE667DF2C83}"/>
          </ac:spMkLst>
        </pc:spChg>
        <pc:spChg chg="add mod">
          <ac:chgData name="Andrea Mazzini (Nokia)" userId="f1211406-0d6c-4714-b16e-a1a1af34d4da" providerId="ADAL" clId="{C1751DE8-47A7-41B2-AE01-ADA73D417315}" dt="2024-02-23T13:24:50.567" v="3323" actId="164"/>
          <ac:spMkLst>
            <pc:docMk/>
            <pc:sldMk cId="3808983651" sldId="1827"/>
            <ac:spMk id="415" creationId="{79CCBFF4-7B18-68AC-812F-1DAF76DE296E}"/>
          </ac:spMkLst>
        </pc:spChg>
        <pc:spChg chg="add mod">
          <ac:chgData name="Andrea Mazzini (Nokia)" userId="f1211406-0d6c-4714-b16e-a1a1af34d4da" providerId="ADAL" clId="{C1751DE8-47A7-41B2-AE01-ADA73D417315}" dt="2024-02-23T13:24:50.567" v="3323" actId="164"/>
          <ac:spMkLst>
            <pc:docMk/>
            <pc:sldMk cId="3808983651" sldId="1827"/>
            <ac:spMk id="417" creationId="{9C07E4D9-DD59-FD86-D250-59CB4D650F5A}"/>
          </ac:spMkLst>
        </pc:spChg>
        <pc:spChg chg="add mod">
          <ac:chgData name="Andrea Mazzini (Nokia)" userId="f1211406-0d6c-4714-b16e-a1a1af34d4da" providerId="ADAL" clId="{C1751DE8-47A7-41B2-AE01-ADA73D417315}" dt="2024-02-23T13:24:50.567" v="3323" actId="164"/>
          <ac:spMkLst>
            <pc:docMk/>
            <pc:sldMk cId="3808983651" sldId="1827"/>
            <ac:spMk id="418" creationId="{7ABBF72C-8A83-3196-4BA4-E64A771ACA5D}"/>
          </ac:spMkLst>
        </pc:spChg>
        <pc:spChg chg="add mod">
          <ac:chgData name="Andrea Mazzini (Nokia)" userId="f1211406-0d6c-4714-b16e-a1a1af34d4da" providerId="ADAL" clId="{C1751DE8-47A7-41B2-AE01-ADA73D417315}" dt="2024-02-23T13:24:50.567" v="3323" actId="164"/>
          <ac:spMkLst>
            <pc:docMk/>
            <pc:sldMk cId="3808983651" sldId="1827"/>
            <ac:spMk id="419" creationId="{A1DA605B-D952-D6B9-220A-6EA3C26864AC}"/>
          </ac:spMkLst>
        </pc:spChg>
        <pc:spChg chg="add del mod">
          <ac:chgData name="Andrea Mazzini (Nokia)" userId="f1211406-0d6c-4714-b16e-a1a1af34d4da" providerId="ADAL" clId="{C1751DE8-47A7-41B2-AE01-ADA73D417315}" dt="2024-02-23T13:18:04.321" v="3246" actId="478"/>
          <ac:spMkLst>
            <pc:docMk/>
            <pc:sldMk cId="3808983651" sldId="1827"/>
            <ac:spMk id="421" creationId="{4F02AD49-7FA9-5DBF-8142-7DE3C08E252D}"/>
          </ac:spMkLst>
        </pc:spChg>
        <pc:spChg chg="add mod">
          <ac:chgData name="Andrea Mazzini (Nokia)" userId="f1211406-0d6c-4714-b16e-a1a1af34d4da" providerId="ADAL" clId="{C1751DE8-47A7-41B2-AE01-ADA73D417315}" dt="2024-02-23T13:24:50.567" v="3323" actId="164"/>
          <ac:spMkLst>
            <pc:docMk/>
            <pc:sldMk cId="3808983651" sldId="1827"/>
            <ac:spMk id="422" creationId="{4BE014E9-C9A6-D6FB-09B6-001B908F010C}"/>
          </ac:spMkLst>
        </pc:spChg>
        <pc:spChg chg="mod">
          <ac:chgData name="Andrea Mazzini (Nokia)" userId="f1211406-0d6c-4714-b16e-a1a1af34d4da" providerId="ADAL" clId="{C1751DE8-47A7-41B2-AE01-ADA73D417315}" dt="2024-02-23T13:17:54.239" v="3245"/>
          <ac:spMkLst>
            <pc:docMk/>
            <pc:sldMk cId="3808983651" sldId="1827"/>
            <ac:spMk id="424" creationId="{0D3CBD6E-41CB-D811-8C2B-7C54F3B3933A}"/>
          </ac:spMkLst>
        </pc:spChg>
        <pc:spChg chg="mod">
          <ac:chgData name="Andrea Mazzini (Nokia)" userId="f1211406-0d6c-4714-b16e-a1a1af34d4da" providerId="ADAL" clId="{C1751DE8-47A7-41B2-AE01-ADA73D417315}" dt="2024-02-23T13:17:54.239" v="3245"/>
          <ac:spMkLst>
            <pc:docMk/>
            <pc:sldMk cId="3808983651" sldId="1827"/>
            <ac:spMk id="426" creationId="{1E606657-BF5C-BE37-291E-A98E7DAD1D7D}"/>
          </ac:spMkLst>
        </pc:spChg>
        <pc:spChg chg="mod">
          <ac:chgData name="Andrea Mazzini (Nokia)" userId="f1211406-0d6c-4714-b16e-a1a1af34d4da" providerId="ADAL" clId="{C1751DE8-47A7-41B2-AE01-ADA73D417315}" dt="2024-02-23T13:17:54.239" v="3245"/>
          <ac:spMkLst>
            <pc:docMk/>
            <pc:sldMk cId="3808983651" sldId="1827"/>
            <ac:spMk id="432" creationId="{1D9DAA95-62E4-2F14-19B8-544DC4EF1A3C}"/>
          </ac:spMkLst>
        </pc:spChg>
        <pc:spChg chg="mod">
          <ac:chgData name="Andrea Mazzini (Nokia)" userId="f1211406-0d6c-4714-b16e-a1a1af34d4da" providerId="ADAL" clId="{C1751DE8-47A7-41B2-AE01-ADA73D417315}" dt="2024-02-23T13:17:54.239" v="3245"/>
          <ac:spMkLst>
            <pc:docMk/>
            <pc:sldMk cId="3808983651" sldId="1827"/>
            <ac:spMk id="433" creationId="{FBB86F45-DF28-4ECE-1101-9FB733216D5E}"/>
          </ac:spMkLst>
        </pc:spChg>
        <pc:spChg chg="mod">
          <ac:chgData name="Andrea Mazzini (Nokia)" userId="f1211406-0d6c-4714-b16e-a1a1af34d4da" providerId="ADAL" clId="{C1751DE8-47A7-41B2-AE01-ADA73D417315}" dt="2024-02-23T13:17:54.239" v="3245"/>
          <ac:spMkLst>
            <pc:docMk/>
            <pc:sldMk cId="3808983651" sldId="1827"/>
            <ac:spMk id="434" creationId="{2832ADF8-0D39-6C2A-8DEC-4E40BFAF39B0}"/>
          </ac:spMkLst>
        </pc:spChg>
        <pc:spChg chg="mod">
          <ac:chgData name="Andrea Mazzini (Nokia)" userId="f1211406-0d6c-4714-b16e-a1a1af34d4da" providerId="ADAL" clId="{C1751DE8-47A7-41B2-AE01-ADA73D417315}" dt="2024-02-23T13:17:54.239" v="3245"/>
          <ac:spMkLst>
            <pc:docMk/>
            <pc:sldMk cId="3808983651" sldId="1827"/>
            <ac:spMk id="437" creationId="{5DD6273C-50A4-81A0-B8B6-8D08739ADEE7}"/>
          </ac:spMkLst>
        </pc:spChg>
        <pc:spChg chg="mod">
          <ac:chgData name="Andrea Mazzini (Nokia)" userId="f1211406-0d6c-4714-b16e-a1a1af34d4da" providerId="ADAL" clId="{C1751DE8-47A7-41B2-AE01-ADA73D417315}" dt="2024-02-23T13:17:54.239" v="3245"/>
          <ac:spMkLst>
            <pc:docMk/>
            <pc:sldMk cId="3808983651" sldId="1827"/>
            <ac:spMk id="439" creationId="{7CFC0343-EAC1-3D94-DC6A-6C260A4055BA}"/>
          </ac:spMkLst>
        </pc:spChg>
        <pc:spChg chg="mod">
          <ac:chgData name="Andrea Mazzini (Nokia)" userId="f1211406-0d6c-4714-b16e-a1a1af34d4da" providerId="ADAL" clId="{C1751DE8-47A7-41B2-AE01-ADA73D417315}" dt="2024-02-23T13:17:54.239" v="3245"/>
          <ac:spMkLst>
            <pc:docMk/>
            <pc:sldMk cId="3808983651" sldId="1827"/>
            <ac:spMk id="445" creationId="{FD15D8AC-4330-EE2B-D5D5-BE6827F259D4}"/>
          </ac:spMkLst>
        </pc:spChg>
        <pc:spChg chg="mod">
          <ac:chgData name="Andrea Mazzini (Nokia)" userId="f1211406-0d6c-4714-b16e-a1a1af34d4da" providerId="ADAL" clId="{C1751DE8-47A7-41B2-AE01-ADA73D417315}" dt="2024-02-23T13:17:54.239" v="3245"/>
          <ac:spMkLst>
            <pc:docMk/>
            <pc:sldMk cId="3808983651" sldId="1827"/>
            <ac:spMk id="447" creationId="{723FE91A-52F2-CE73-295B-DFA8C5383405}"/>
          </ac:spMkLst>
        </pc:spChg>
        <pc:spChg chg="mod">
          <ac:chgData name="Andrea Mazzini (Nokia)" userId="f1211406-0d6c-4714-b16e-a1a1af34d4da" providerId="ADAL" clId="{C1751DE8-47A7-41B2-AE01-ADA73D417315}" dt="2024-02-23T13:17:54.239" v="3245"/>
          <ac:spMkLst>
            <pc:docMk/>
            <pc:sldMk cId="3808983651" sldId="1827"/>
            <ac:spMk id="454" creationId="{A1FC1A4F-06CD-CFCA-7477-21377A9DB492}"/>
          </ac:spMkLst>
        </pc:spChg>
        <pc:spChg chg="mod">
          <ac:chgData name="Andrea Mazzini (Nokia)" userId="f1211406-0d6c-4714-b16e-a1a1af34d4da" providerId="ADAL" clId="{C1751DE8-47A7-41B2-AE01-ADA73D417315}" dt="2024-02-23T13:17:54.239" v="3245"/>
          <ac:spMkLst>
            <pc:docMk/>
            <pc:sldMk cId="3808983651" sldId="1827"/>
            <ac:spMk id="455" creationId="{CE0FD329-CDC3-F873-3421-1A5A8AE0E4DD}"/>
          </ac:spMkLst>
        </pc:spChg>
        <pc:spChg chg="mod">
          <ac:chgData name="Andrea Mazzini (Nokia)" userId="f1211406-0d6c-4714-b16e-a1a1af34d4da" providerId="ADAL" clId="{C1751DE8-47A7-41B2-AE01-ADA73D417315}" dt="2024-02-23T13:17:54.239" v="3245"/>
          <ac:spMkLst>
            <pc:docMk/>
            <pc:sldMk cId="3808983651" sldId="1827"/>
            <ac:spMk id="456" creationId="{BD10ACFB-ABB7-0357-63AA-29B9B4CBAC3E}"/>
          </ac:spMkLst>
        </pc:spChg>
        <pc:spChg chg="mod">
          <ac:chgData name="Andrea Mazzini (Nokia)" userId="f1211406-0d6c-4714-b16e-a1a1af34d4da" providerId="ADAL" clId="{C1751DE8-47A7-41B2-AE01-ADA73D417315}" dt="2024-02-23T13:17:54.239" v="3245"/>
          <ac:spMkLst>
            <pc:docMk/>
            <pc:sldMk cId="3808983651" sldId="1827"/>
            <ac:spMk id="461" creationId="{B0285F8F-8BC9-6A49-9DB8-6E46DE51B049}"/>
          </ac:spMkLst>
        </pc:spChg>
        <pc:spChg chg="mod">
          <ac:chgData name="Andrea Mazzini (Nokia)" userId="f1211406-0d6c-4714-b16e-a1a1af34d4da" providerId="ADAL" clId="{C1751DE8-47A7-41B2-AE01-ADA73D417315}" dt="2024-02-23T13:17:54.239" v="3245"/>
          <ac:spMkLst>
            <pc:docMk/>
            <pc:sldMk cId="3808983651" sldId="1827"/>
            <ac:spMk id="462" creationId="{C284782C-4AB8-E262-69E9-A4EB2D3D15D5}"/>
          </ac:spMkLst>
        </pc:spChg>
        <pc:spChg chg="mod">
          <ac:chgData name="Andrea Mazzini (Nokia)" userId="f1211406-0d6c-4714-b16e-a1a1af34d4da" providerId="ADAL" clId="{C1751DE8-47A7-41B2-AE01-ADA73D417315}" dt="2024-02-23T13:17:54.239" v="3245"/>
          <ac:spMkLst>
            <pc:docMk/>
            <pc:sldMk cId="3808983651" sldId="1827"/>
            <ac:spMk id="463" creationId="{1AD400D1-B130-6E66-1E65-BCF6E73DF26D}"/>
          </ac:spMkLst>
        </pc:spChg>
        <pc:spChg chg="add del mod">
          <ac:chgData name="Andrea Mazzini (Nokia)" userId="f1211406-0d6c-4714-b16e-a1a1af34d4da" providerId="ADAL" clId="{C1751DE8-47A7-41B2-AE01-ADA73D417315}" dt="2024-02-23T13:24:50.567" v="3323" actId="164"/>
          <ac:spMkLst>
            <pc:docMk/>
            <pc:sldMk cId="3808983651" sldId="1827"/>
            <ac:spMk id="464" creationId="{A10F24FE-E41F-0D21-F5BF-DAEC02CBB3DA}"/>
          </ac:spMkLst>
        </pc:spChg>
        <pc:spChg chg="mod">
          <ac:chgData name="Andrea Mazzini (Nokia)" userId="f1211406-0d6c-4714-b16e-a1a1af34d4da" providerId="ADAL" clId="{C1751DE8-47A7-41B2-AE01-ADA73D417315}" dt="2024-02-23T13:17:54.239" v="3245"/>
          <ac:spMkLst>
            <pc:docMk/>
            <pc:sldMk cId="3808983651" sldId="1827"/>
            <ac:spMk id="467" creationId="{CF4A3B1A-9B21-984D-954F-9B547431442A}"/>
          </ac:spMkLst>
        </pc:spChg>
        <pc:spChg chg="mod">
          <ac:chgData name="Andrea Mazzini (Nokia)" userId="f1211406-0d6c-4714-b16e-a1a1af34d4da" providerId="ADAL" clId="{C1751DE8-47A7-41B2-AE01-ADA73D417315}" dt="2024-02-23T13:17:54.239" v="3245"/>
          <ac:spMkLst>
            <pc:docMk/>
            <pc:sldMk cId="3808983651" sldId="1827"/>
            <ac:spMk id="468" creationId="{DDC71FAF-AAF1-5566-6521-40BC3563E8DE}"/>
          </ac:spMkLst>
        </pc:spChg>
        <pc:spChg chg="mod">
          <ac:chgData name="Andrea Mazzini (Nokia)" userId="f1211406-0d6c-4714-b16e-a1a1af34d4da" providerId="ADAL" clId="{C1751DE8-47A7-41B2-AE01-ADA73D417315}" dt="2024-02-23T13:17:54.239" v="3245"/>
          <ac:spMkLst>
            <pc:docMk/>
            <pc:sldMk cId="3808983651" sldId="1827"/>
            <ac:spMk id="469" creationId="{C4613285-1C5D-BDA4-D873-137C619941A3}"/>
          </ac:spMkLst>
        </pc:spChg>
        <pc:spChg chg="mod">
          <ac:chgData name="Andrea Mazzini (Nokia)" userId="f1211406-0d6c-4714-b16e-a1a1af34d4da" providerId="ADAL" clId="{C1751DE8-47A7-41B2-AE01-ADA73D417315}" dt="2024-02-23T13:17:54.239" v="3245"/>
          <ac:spMkLst>
            <pc:docMk/>
            <pc:sldMk cId="3808983651" sldId="1827"/>
            <ac:spMk id="471" creationId="{81B201ED-B988-F292-9ACE-5DBB5C44A077}"/>
          </ac:spMkLst>
        </pc:spChg>
        <pc:spChg chg="mod">
          <ac:chgData name="Andrea Mazzini (Nokia)" userId="f1211406-0d6c-4714-b16e-a1a1af34d4da" providerId="ADAL" clId="{C1751DE8-47A7-41B2-AE01-ADA73D417315}" dt="2024-02-23T13:17:54.239" v="3245"/>
          <ac:spMkLst>
            <pc:docMk/>
            <pc:sldMk cId="3808983651" sldId="1827"/>
            <ac:spMk id="472" creationId="{B1CC3BF1-D0A9-1B28-A76B-DDD3DF4E94DB}"/>
          </ac:spMkLst>
        </pc:spChg>
        <pc:spChg chg="mod">
          <ac:chgData name="Andrea Mazzini (Nokia)" userId="f1211406-0d6c-4714-b16e-a1a1af34d4da" providerId="ADAL" clId="{C1751DE8-47A7-41B2-AE01-ADA73D417315}" dt="2024-02-23T13:17:54.239" v="3245"/>
          <ac:spMkLst>
            <pc:docMk/>
            <pc:sldMk cId="3808983651" sldId="1827"/>
            <ac:spMk id="473" creationId="{72FB57ED-8D3E-59BF-AE64-486B531DFB54}"/>
          </ac:spMkLst>
        </pc:spChg>
        <pc:spChg chg="add mod">
          <ac:chgData name="Andrea Mazzini (Nokia)" userId="f1211406-0d6c-4714-b16e-a1a1af34d4da" providerId="ADAL" clId="{C1751DE8-47A7-41B2-AE01-ADA73D417315}" dt="2024-02-23T13:24:50.567" v="3323" actId="164"/>
          <ac:spMkLst>
            <pc:docMk/>
            <pc:sldMk cId="3808983651" sldId="1827"/>
            <ac:spMk id="474" creationId="{967EC12E-DC5F-78B1-B9B2-FAA1E04C5DD4}"/>
          </ac:spMkLst>
        </pc:spChg>
        <pc:spChg chg="add mod">
          <ac:chgData name="Andrea Mazzini (Nokia)" userId="f1211406-0d6c-4714-b16e-a1a1af34d4da" providerId="ADAL" clId="{C1751DE8-47A7-41B2-AE01-ADA73D417315}" dt="2024-02-23T13:24:50.567" v="3323" actId="164"/>
          <ac:spMkLst>
            <pc:docMk/>
            <pc:sldMk cId="3808983651" sldId="1827"/>
            <ac:spMk id="476" creationId="{C2A8193F-DAF2-7E8E-B0DB-0959ED3D405C}"/>
          </ac:spMkLst>
        </pc:spChg>
        <pc:spChg chg="add mod">
          <ac:chgData name="Andrea Mazzini (Nokia)" userId="f1211406-0d6c-4714-b16e-a1a1af34d4da" providerId="ADAL" clId="{C1751DE8-47A7-41B2-AE01-ADA73D417315}" dt="2024-02-23T13:24:50.567" v="3323" actId="164"/>
          <ac:spMkLst>
            <pc:docMk/>
            <pc:sldMk cId="3808983651" sldId="1827"/>
            <ac:spMk id="478" creationId="{5B1DFA8C-8F7B-4967-8EA1-6877D1BB11D7}"/>
          </ac:spMkLst>
        </pc:spChg>
        <pc:spChg chg="mod">
          <ac:chgData name="Andrea Mazzini (Nokia)" userId="f1211406-0d6c-4714-b16e-a1a1af34d4da" providerId="ADAL" clId="{C1751DE8-47A7-41B2-AE01-ADA73D417315}" dt="2024-02-23T13:17:54.239" v="3245"/>
          <ac:spMkLst>
            <pc:docMk/>
            <pc:sldMk cId="3808983651" sldId="1827"/>
            <ac:spMk id="481" creationId="{77045EBC-8AF6-6667-DCB5-385813B5EFAB}"/>
          </ac:spMkLst>
        </pc:spChg>
        <pc:spChg chg="mod">
          <ac:chgData name="Andrea Mazzini (Nokia)" userId="f1211406-0d6c-4714-b16e-a1a1af34d4da" providerId="ADAL" clId="{C1751DE8-47A7-41B2-AE01-ADA73D417315}" dt="2024-02-23T13:17:54.239" v="3245"/>
          <ac:spMkLst>
            <pc:docMk/>
            <pc:sldMk cId="3808983651" sldId="1827"/>
            <ac:spMk id="483" creationId="{DCEE0E08-2D15-81AC-1B14-077FBF592E5E}"/>
          </ac:spMkLst>
        </pc:spChg>
        <pc:spChg chg="mod">
          <ac:chgData name="Andrea Mazzini (Nokia)" userId="f1211406-0d6c-4714-b16e-a1a1af34d4da" providerId="ADAL" clId="{C1751DE8-47A7-41B2-AE01-ADA73D417315}" dt="2024-02-23T13:17:54.239" v="3245"/>
          <ac:spMkLst>
            <pc:docMk/>
            <pc:sldMk cId="3808983651" sldId="1827"/>
            <ac:spMk id="489" creationId="{1D709F45-1363-5A2F-2F8F-81CBD49F416C}"/>
          </ac:spMkLst>
        </pc:spChg>
        <pc:spChg chg="mod">
          <ac:chgData name="Andrea Mazzini (Nokia)" userId="f1211406-0d6c-4714-b16e-a1a1af34d4da" providerId="ADAL" clId="{C1751DE8-47A7-41B2-AE01-ADA73D417315}" dt="2024-02-23T13:17:54.239" v="3245"/>
          <ac:spMkLst>
            <pc:docMk/>
            <pc:sldMk cId="3808983651" sldId="1827"/>
            <ac:spMk id="490" creationId="{7EC29A66-550D-A285-2C15-E1F463A6FAB7}"/>
          </ac:spMkLst>
        </pc:spChg>
        <pc:spChg chg="mod">
          <ac:chgData name="Andrea Mazzini (Nokia)" userId="f1211406-0d6c-4714-b16e-a1a1af34d4da" providerId="ADAL" clId="{C1751DE8-47A7-41B2-AE01-ADA73D417315}" dt="2024-02-23T13:17:54.239" v="3245"/>
          <ac:spMkLst>
            <pc:docMk/>
            <pc:sldMk cId="3808983651" sldId="1827"/>
            <ac:spMk id="491" creationId="{AD8CF8F7-3CC7-0567-76F9-6807583D6326}"/>
          </ac:spMkLst>
        </pc:spChg>
        <pc:spChg chg="mod">
          <ac:chgData name="Andrea Mazzini (Nokia)" userId="f1211406-0d6c-4714-b16e-a1a1af34d4da" providerId="ADAL" clId="{C1751DE8-47A7-41B2-AE01-ADA73D417315}" dt="2024-02-23T13:17:54.239" v="3245"/>
          <ac:spMkLst>
            <pc:docMk/>
            <pc:sldMk cId="3808983651" sldId="1827"/>
            <ac:spMk id="493" creationId="{3834CEB6-A482-0466-55A3-CBFECEDDC5AE}"/>
          </ac:spMkLst>
        </pc:spChg>
        <pc:spChg chg="mod">
          <ac:chgData name="Andrea Mazzini (Nokia)" userId="f1211406-0d6c-4714-b16e-a1a1af34d4da" providerId="ADAL" clId="{C1751DE8-47A7-41B2-AE01-ADA73D417315}" dt="2024-02-23T13:17:54.239" v="3245"/>
          <ac:spMkLst>
            <pc:docMk/>
            <pc:sldMk cId="3808983651" sldId="1827"/>
            <ac:spMk id="495" creationId="{5C3D4774-1C7B-E5C8-D608-D05BEAA4C67C}"/>
          </ac:spMkLst>
        </pc:spChg>
        <pc:spChg chg="add mod">
          <ac:chgData name="Andrea Mazzini (Nokia)" userId="f1211406-0d6c-4714-b16e-a1a1af34d4da" providerId="ADAL" clId="{C1751DE8-47A7-41B2-AE01-ADA73D417315}" dt="2024-02-23T13:24:50.567" v="3323" actId="164"/>
          <ac:spMkLst>
            <pc:docMk/>
            <pc:sldMk cId="3808983651" sldId="1827"/>
            <ac:spMk id="500" creationId="{A62C507A-0E93-1512-1BAC-0E98E160FAFF}"/>
          </ac:spMkLst>
        </pc:spChg>
        <pc:spChg chg="mod">
          <ac:chgData name="Andrea Mazzini (Nokia)" userId="f1211406-0d6c-4714-b16e-a1a1af34d4da" providerId="ADAL" clId="{C1751DE8-47A7-41B2-AE01-ADA73D417315}" dt="2024-02-23T13:17:54.239" v="3245"/>
          <ac:spMkLst>
            <pc:docMk/>
            <pc:sldMk cId="3808983651" sldId="1827"/>
            <ac:spMk id="503" creationId="{FA12E3A5-66B8-8EAC-49E8-FC36B891386D}"/>
          </ac:spMkLst>
        </pc:spChg>
        <pc:spChg chg="mod">
          <ac:chgData name="Andrea Mazzini (Nokia)" userId="f1211406-0d6c-4714-b16e-a1a1af34d4da" providerId="ADAL" clId="{C1751DE8-47A7-41B2-AE01-ADA73D417315}" dt="2024-02-23T13:17:54.239" v="3245"/>
          <ac:spMkLst>
            <pc:docMk/>
            <pc:sldMk cId="3808983651" sldId="1827"/>
            <ac:spMk id="505" creationId="{19387976-89AA-B684-2342-212D70485C10}"/>
          </ac:spMkLst>
        </pc:spChg>
        <pc:spChg chg="mod">
          <ac:chgData name="Andrea Mazzini (Nokia)" userId="f1211406-0d6c-4714-b16e-a1a1af34d4da" providerId="ADAL" clId="{C1751DE8-47A7-41B2-AE01-ADA73D417315}" dt="2024-02-23T13:17:54.239" v="3245"/>
          <ac:spMkLst>
            <pc:docMk/>
            <pc:sldMk cId="3808983651" sldId="1827"/>
            <ac:spMk id="511" creationId="{647DAD70-9CB7-5B92-8B40-A3CD8A9175B8}"/>
          </ac:spMkLst>
        </pc:spChg>
        <pc:spChg chg="mod">
          <ac:chgData name="Andrea Mazzini (Nokia)" userId="f1211406-0d6c-4714-b16e-a1a1af34d4da" providerId="ADAL" clId="{C1751DE8-47A7-41B2-AE01-ADA73D417315}" dt="2024-02-23T13:17:54.239" v="3245"/>
          <ac:spMkLst>
            <pc:docMk/>
            <pc:sldMk cId="3808983651" sldId="1827"/>
            <ac:spMk id="523" creationId="{A6E47C88-A698-35F1-4F87-436C4A25B64F}"/>
          </ac:spMkLst>
        </pc:spChg>
        <pc:spChg chg="mod">
          <ac:chgData name="Andrea Mazzini (Nokia)" userId="f1211406-0d6c-4714-b16e-a1a1af34d4da" providerId="ADAL" clId="{C1751DE8-47A7-41B2-AE01-ADA73D417315}" dt="2024-02-23T13:17:54.239" v="3245"/>
          <ac:spMkLst>
            <pc:docMk/>
            <pc:sldMk cId="3808983651" sldId="1827"/>
            <ac:spMk id="527" creationId="{2DD1E565-8BC4-ABF2-F44B-30163B961B8F}"/>
          </ac:spMkLst>
        </pc:spChg>
        <pc:spChg chg="mod">
          <ac:chgData name="Andrea Mazzini (Nokia)" userId="f1211406-0d6c-4714-b16e-a1a1af34d4da" providerId="ADAL" clId="{C1751DE8-47A7-41B2-AE01-ADA73D417315}" dt="2024-02-23T13:17:54.239" v="3245"/>
          <ac:spMkLst>
            <pc:docMk/>
            <pc:sldMk cId="3808983651" sldId="1827"/>
            <ac:spMk id="529" creationId="{98A44393-6850-779A-ADE9-845E4F139BD8}"/>
          </ac:spMkLst>
        </pc:spChg>
        <pc:spChg chg="mod">
          <ac:chgData name="Andrea Mazzini (Nokia)" userId="f1211406-0d6c-4714-b16e-a1a1af34d4da" providerId="ADAL" clId="{C1751DE8-47A7-41B2-AE01-ADA73D417315}" dt="2024-02-23T13:17:54.239" v="3245"/>
          <ac:spMkLst>
            <pc:docMk/>
            <pc:sldMk cId="3808983651" sldId="1827"/>
            <ac:spMk id="531" creationId="{87A296C5-5AFB-C8CA-EAF8-DA2AFD543DA2}"/>
          </ac:spMkLst>
        </pc:spChg>
        <pc:spChg chg="mod">
          <ac:chgData name="Andrea Mazzini (Nokia)" userId="f1211406-0d6c-4714-b16e-a1a1af34d4da" providerId="ADAL" clId="{C1751DE8-47A7-41B2-AE01-ADA73D417315}" dt="2024-02-23T13:17:54.239" v="3245"/>
          <ac:spMkLst>
            <pc:docMk/>
            <pc:sldMk cId="3808983651" sldId="1827"/>
            <ac:spMk id="536" creationId="{B1F478F4-79C2-7A51-D064-64C9D976AEC2}"/>
          </ac:spMkLst>
        </pc:spChg>
        <pc:spChg chg="mod">
          <ac:chgData name="Andrea Mazzini (Nokia)" userId="f1211406-0d6c-4714-b16e-a1a1af34d4da" providerId="ADAL" clId="{C1751DE8-47A7-41B2-AE01-ADA73D417315}" dt="2024-02-23T13:17:54.239" v="3245"/>
          <ac:spMkLst>
            <pc:docMk/>
            <pc:sldMk cId="3808983651" sldId="1827"/>
            <ac:spMk id="539" creationId="{2AB92876-DBAD-12C7-AF89-13F1DA27D25C}"/>
          </ac:spMkLst>
        </pc:spChg>
        <pc:spChg chg="mod">
          <ac:chgData name="Andrea Mazzini (Nokia)" userId="f1211406-0d6c-4714-b16e-a1a1af34d4da" providerId="ADAL" clId="{C1751DE8-47A7-41B2-AE01-ADA73D417315}" dt="2024-02-23T13:17:54.239" v="3245"/>
          <ac:spMkLst>
            <pc:docMk/>
            <pc:sldMk cId="3808983651" sldId="1827"/>
            <ac:spMk id="541" creationId="{B9908104-B197-2B28-57E6-DB5A962E98B5}"/>
          </ac:spMkLst>
        </pc:spChg>
        <pc:spChg chg="mod">
          <ac:chgData name="Andrea Mazzini (Nokia)" userId="f1211406-0d6c-4714-b16e-a1a1af34d4da" providerId="ADAL" clId="{C1751DE8-47A7-41B2-AE01-ADA73D417315}" dt="2024-02-23T13:17:54.239" v="3245"/>
          <ac:spMkLst>
            <pc:docMk/>
            <pc:sldMk cId="3808983651" sldId="1827"/>
            <ac:spMk id="546" creationId="{8E165CFF-7113-AF75-AC6D-E23D948EACC4}"/>
          </ac:spMkLst>
        </pc:spChg>
        <pc:spChg chg="mod">
          <ac:chgData name="Andrea Mazzini (Nokia)" userId="f1211406-0d6c-4714-b16e-a1a1af34d4da" providerId="ADAL" clId="{C1751DE8-47A7-41B2-AE01-ADA73D417315}" dt="2024-02-23T13:17:54.239" v="3245"/>
          <ac:spMkLst>
            <pc:docMk/>
            <pc:sldMk cId="3808983651" sldId="1827"/>
            <ac:spMk id="548" creationId="{889ABC64-F23E-273F-D968-21023F333A2E}"/>
          </ac:spMkLst>
        </pc:spChg>
        <pc:spChg chg="mod">
          <ac:chgData name="Andrea Mazzini (Nokia)" userId="f1211406-0d6c-4714-b16e-a1a1af34d4da" providerId="ADAL" clId="{C1751DE8-47A7-41B2-AE01-ADA73D417315}" dt="2024-02-23T13:17:54.239" v="3245"/>
          <ac:spMkLst>
            <pc:docMk/>
            <pc:sldMk cId="3808983651" sldId="1827"/>
            <ac:spMk id="553" creationId="{400696DC-A37D-063A-D84F-DDA4981FFBD0}"/>
          </ac:spMkLst>
        </pc:spChg>
        <pc:spChg chg="mod">
          <ac:chgData name="Andrea Mazzini (Nokia)" userId="f1211406-0d6c-4714-b16e-a1a1af34d4da" providerId="ADAL" clId="{C1751DE8-47A7-41B2-AE01-ADA73D417315}" dt="2024-02-23T13:17:54.239" v="3245"/>
          <ac:spMkLst>
            <pc:docMk/>
            <pc:sldMk cId="3808983651" sldId="1827"/>
            <ac:spMk id="554" creationId="{3FC091BC-1B7B-1F27-12A2-1F644CE99D4E}"/>
          </ac:spMkLst>
        </pc:spChg>
        <pc:spChg chg="mod">
          <ac:chgData name="Andrea Mazzini (Nokia)" userId="f1211406-0d6c-4714-b16e-a1a1af34d4da" providerId="ADAL" clId="{C1751DE8-47A7-41B2-AE01-ADA73D417315}" dt="2024-02-23T13:17:54.239" v="3245"/>
          <ac:spMkLst>
            <pc:docMk/>
            <pc:sldMk cId="3808983651" sldId="1827"/>
            <ac:spMk id="555" creationId="{E6CE0DEA-8197-B4DE-D88B-F3448020AE55}"/>
          </ac:spMkLst>
        </pc:spChg>
        <pc:spChg chg="mod">
          <ac:chgData name="Andrea Mazzini (Nokia)" userId="f1211406-0d6c-4714-b16e-a1a1af34d4da" providerId="ADAL" clId="{C1751DE8-47A7-41B2-AE01-ADA73D417315}" dt="2024-02-23T13:17:54.239" v="3245"/>
          <ac:spMkLst>
            <pc:docMk/>
            <pc:sldMk cId="3808983651" sldId="1827"/>
            <ac:spMk id="556" creationId="{90C1D929-A910-4296-AA35-647554E86212}"/>
          </ac:spMkLst>
        </pc:spChg>
        <pc:spChg chg="mod">
          <ac:chgData name="Andrea Mazzini (Nokia)" userId="f1211406-0d6c-4714-b16e-a1a1af34d4da" providerId="ADAL" clId="{C1751DE8-47A7-41B2-AE01-ADA73D417315}" dt="2024-02-23T13:17:54.239" v="3245"/>
          <ac:spMkLst>
            <pc:docMk/>
            <pc:sldMk cId="3808983651" sldId="1827"/>
            <ac:spMk id="558" creationId="{B5936995-AB37-BD60-307F-02114D221280}"/>
          </ac:spMkLst>
        </pc:spChg>
        <pc:spChg chg="mod">
          <ac:chgData name="Andrea Mazzini (Nokia)" userId="f1211406-0d6c-4714-b16e-a1a1af34d4da" providerId="ADAL" clId="{C1751DE8-47A7-41B2-AE01-ADA73D417315}" dt="2024-02-23T13:17:54.239" v="3245"/>
          <ac:spMkLst>
            <pc:docMk/>
            <pc:sldMk cId="3808983651" sldId="1827"/>
            <ac:spMk id="563" creationId="{89B254C9-DD4D-1557-0F18-89BB38779723}"/>
          </ac:spMkLst>
        </pc:spChg>
        <pc:spChg chg="mod">
          <ac:chgData name="Andrea Mazzini (Nokia)" userId="f1211406-0d6c-4714-b16e-a1a1af34d4da" providerId="ADAL" clId="{C1751DE8-47A7-41B2-AE01-ADA73D417315}" dt="2024-02-23T13:17:54.239" v="3245"/>
          <ac:spMkLst>
            <pc:docMk/>
            <pc:sldMk cId="3808983651" sldId="1827"/>
            <ac:spMk id="564" creationId="{F3B20048-DBBB-47C7-E94C-E485EAEE47A4}"/>
          </ac:spMkLst>
        </pc:spChg>
        <pc:spChg chg="mod">
          <ac:chgData name="Andrea Mazzini (Nokia)" userId="f1211406-0d6c-4714-b16e-a1a1af34d4da" providerId="ADAL" clId="{C1751DE8-47A7-41B2-AE01-ADA73D417315}" dt="2024-02-23T13:17:54.239" v="3245"/>
          <ac:spMkLst>
            <pc:docMk/>
            <pc:sldMk cId="3808983651" sldId="1827"/>
            <ac:spMk id="565" creationId="{302CBBC4-DEEA-9D35-9F92-E06C3752DAA0}"/>
          </ac:spMkLst>
        </pc:spChg>
        <pc:spChg chg="mod">
          <ac:chgData name="Andrea Mazzini (Nokia)" userId="f1211406-0d6c-4714-b16e-a1a1af34d4da" providerId="ADAL" clId="{C1751DE8-47A7-41B2-AE01-ADA73D417315}" dt="2024-02-23T13:17:54.239" v="3245"/>
          <ac:spMkLst>
            <pc:docMk/>
            <pc:sldMk cId="3808983651" sldId="1827"/>
            <ac:spMk id="566" creationId="{EF857A13-5A81-CFAE-FDB7-254AEE261453}"/>
          </ac:spMkLst>
        </pc:spChg>
        <pc:spChg chg="mod">
          <ac:chgData name="Andrea Mazzini (Nokia)" userId="f1211406-0d6c-4714-b16e-a1a1af34d4da" providerId="ADAL" clId="{C1751DE8-47A7-41B2-AE01-ADA73D417315}" dt="2024-02-23T13:17:54.239" v="3245"/>
          <ac:spMkLst>
            <pc:docMk/>
            <pc:sldMk cId="3808983651" sldId="1827"/>
            <ac:spMk id="567" creationId="{8C321FA0-638B-220D-BBD9-6631B80DB562}"/>
          </ac:spMkLst>
        </pc:spChg>
        <pc:spChg chg="mod">
          <ac:chgData name="Andrea Mazzini (Nokia)" userId="f1211406-0d6c-4714-b16e-a1a1af34d4da" providerId="ADAL" clId="{C1751DE8-47A7-41B2-AE01-ADA73D417315}" dt="2024-02-23T13:17:54.239" v="3245"/>
          <ac:spMkLst>
            <pc:docMk/>
            <pc:sldMk cId="3808983651" sldId="1827"/>
            <ac:spMk id="568" creationId="{A0FAD603-7759-4014-745D-15BF67E67FF1}"/>
          </ac:spMkLst>
        </pc:spChg>
        <pc:spChg chg="mod">
          <ac:chgData name="Andrea Mazzini (Nokia)" userId="f1211406-0d6c-4714-b16e-a1a1af34d4da" providerId="ADAL" clId="{C1751DE8-47A7-41B2-AE01-ADA73D417315}" dt="2024-02-23T13:17:54.239" v="3245"/>
          <ac:spMkLst>
            <pc:docMk/>
            <pc:sldMk cId="3808983651" sldId="1827"/>
            <ac:spMk id="569" creationId="{2C6BCCB3-48D2-5D31-293E-5AC3866F4024}"/>
          </ac:spMkLst>
        </pc:spChg>
        <pc:spChg chg="mod">
          <ac:chgData name="Andrea Mazzini (Nokia)" userId="f1211406-0d6c-4714-b16e-a1a1af34d4da" providerId="ADAL" clId="{C1751DE8-47A7-41B2-AE01-ADA73D417315}" dt="2024-02-23T13:17:54.239" v="3245"/>
          <ac:spMkLst>
            <pc:docMk/>
            <pc:sldMk cId="3808983651" sldId="1827"/>
            <ac:spMk id="570" creationId="{565A352F-2A70-CC70-4523-7225E816AEE4}"/>
          </ac:spMkLst>
        </pc:spChg>
        <pc:spChg chg="mod">
          <ac:chgData name="Andrea Mazzini (Nokia)" userId="f1211406-0d6c-4714-b16e-a1a1af34d4da" providerId="ADAL" clId="{C1751DE8-47A7-41B2-AE01-ADA73D417315}" dt="2024-02-23T13:17:54.239" v="3245"/>
          <ac:spMkLst>
            <pc:docMk/>
            <pc:sldMk cId="3808983651" sldId="1827"/>
            <ac:spMk id="571" creationId="{3558CFD5-6D41-7ECE-F5AD-C154FB442346}"/>
          </ac:spMkLst>
        </pc:spChg>
        <pc:spChg chg="mod">
          <ac:chgData name="Andrea Mazzini (Nokia)" userId="f1211406-0d6c-4714-b16e-a1a1af34d4da" providerId="ADAL" clId="{C1751DE8-47A7-41B2-AE01-ADA73D417315}" dt="2024-02-23T13:17:54.239" v="3245"/>
          <ac:spMkLst>
            <pc:docMk/>
            <pc:sldMk cId="3808983651" sldId="1827"/>
            <ac:spMk id="572" creationId="{42DE5F26-BFBF-5911-C2F5-E7CEE0225727}"/>
          </ac:spMkLst>
        </pc:spChg>
        <pc:spChg chg="mod">
          <ac:chgData name="Andrea Mazzini (Nokia)" userId="f1211406-0d6c-4714-b16e-a1a1af34d4da" providerId="ADAL" clId="{C1751DE8-47A7-41B2-AE01-ADA73D417315}" dt="2024-02-23T13:17:54.239" v="3245"/>
          <ac:spMkLst>
            <pc:docMk/>
            <pc:sldMk cId="3808983651" sldId="1827"/>
            <ac:spMk id="573" creationId="{E2C824AF-C6EB-36D3-14AD-F300E4B7CF18}"/>
          </ac:spMkLst>
        </pc:spChg>
        <pc:spChg chg="mod">
          <ac:chgData name="Andrea Mazzini (Nokia)" userId="f1211406-0d6c-4714-b16e-a1a1af34d4da" providerId="ADAL" clId="{C1751DE8-47A7-41B2-AE01-ADA73D417315}" dt="2024-02-23T13:17:54.239" v="3245"/>
          <ac:spMkLst>
            <pc:docMk/>
            <pc:sldMk cId="3808983651" sldId="1827"/>
            <ac:spMk id="574" creationId="{8BA1D0BC-E964-A22E-0E69-E1187B4C49AE}"/>
          </ac:spMkLst>
        </pc:spChg>
        <pc:spChg chg="mod">
          <ac:chgData name="Andrea Mazzini (Nokia)" userId="f1211406-0d6c-4714-b16e-a1a1af34d4da" providerId="ADAL" clId="{C1751DE8-47A7-41B2-AE01-ADA73D417315}" dt="2024-02-23T13:17:54.239" v="3245"/>
          <ac:spMkLst>
            <pc:docMk/>
            <pc:sldMk cId="3808983651" sldId="1827"/>
            <ac:spMk id="575" creationId="{8F798AAB-25CF-0D64-4809-C201762C7B72}"/>
          </ac:spMkLst>
        </pc:spChg>
        <pc:spChg chg="mod">
          <ac:chgData name="Andrea Mazzini (Nokia)" userId="f1211406-0d6c-4714-b16e-a1a1af34d4da" providerId="ADAL" clId="{C1751DE8-47A7-41B2-AE01-ADA73D417315}" dt="2024-02-23T13:17:54.239" v="3245"/>
          <ac:spMkLst>
            <pc:docMk/>
            <pc:sldMk cId="3808983651" sldId="1827"/>
            <ac:spMk id="577" creationId="{0D7FA7B9-F984-2770-BAAC-7F8B6A70AB39}"/>
          </ac:spMkLst>
        </pc:spChg>
        <pc:spChg chg="mod">
          <ac:chgData name="Andrea Mazzini (Nokia)" userId="f1211406-0d6c-4714-b16e-a1a1af34d4da" providerId="ADAL" clId="{C1751DE8-47A7-41B2-AE01-ADA73D417315}" dt="2024-02-23T13:17:54.239" v="3245"/>
          <ac:spMkLst>
            <pc:docMk/>
            <pc:sldMk cId="3808983651" sldId="1827"/>
            <ac:spMk id="582" creationId="{260215A8-6B59-E305-0EBD-EEBFA770F719}"/>
          </ac:spMkLst>
        </pc:spChg>
        <pc:spChg chg="mod">
          <ac:chgData name="Andrea Mazzini (Nokia)" userId="f1211406-0d6c-4714-b16e-a1a1af34d4da" providerId="ADAL" clId="{C1751DE8-47A7-41B2-AE01-ADA73D417315}" dt="2024-02-23T13:17:54.239" v="3245"/>
          <ac:spMkLst>
            <pc:docMk/>
            <pc:sldMk cId="3808983651" sldId="1827"/>
            <ac:spMk id="584" creationId="{1BD54F37-8DB3-EAFD-444E-7ACF5DC25730}"/>
          </ac:spMkLst>
        </pc:spChg>
        <pc:spChg chg="mod">
          <ac:chgData name="Andrea Mazzini (Nokia)" userId="f1211406-0d6c-4714-b16e-a1a1af34d4da" providerId="ADAL" clId="{C1751DE8-47A7-41B2-AE01-ADA73D417315}" dt="2024-02-23T13:17:54.239" v="3245"/>
          <ac:spMkLst>
            <pc:docMk/>
            <pc:sldMk cId="3808983651" sldId="1827"/>
            <ac:spMk id="589" creationId="{F5F376A5-F263-709C-3908-597C086811B5}"/>
          </ac:spMkLst>
        </pc:spChg>
        <pc:spChg chg="mod">
          <ac:chgData name="Andrea Mazzini (Nokia)" userId="f1211406-0d6c-4714-b16e-a1a1af34d4da" providerId="ADAL" clId="{C1751DE8-47A7-41B2-AE01-ADA73D417315}" dt="2024-02-23T13:17:54.239" v="3245"/>
          <ac:spMkLst>
            <pc:docMk/>
            <pc:sldMk cId="3808983651" sldId="1827"/>
            <ac:spMk id="590" creationId="{3FAECBB6-4514-0746-E202-CD2670DC608F}"/>
          </ac:spMkLst>
        </pc:spChg>
        <pc:spChg chg="mod">
          <ac:chgData name="Andrea Mazzini (Nokia)" userId="f1211406-0d6c-4714-b16e-a1a1af34d4da" providerId="ADAL" clId="{C1751DE8-47A7-41B2-AE01-ADA73D417315}" dt="2024-02-23T13:17:54.239" v="3245"/>
          <ac:spMkLst>
            <pc:docMk/>
            <pc:sldMk cId="3808983651" sldId="1827"/>
            <ac:spMk id="591" creationId="{43463397-79E0-3737-98B7-303AADED8667}"/>
          </ac:spMkLst>
        </pc:spChg>
        <pc:spChg chg="mod">
          <ac:chgData name="Andrea Mazzini (Nokia)" userId="f1211406-0d6c-4714-b16e-a1a1af34d4da" providerId="ADAL" clId="{C1751DE8-47A7-41B2-AE01-ADA73D417315}" dt="2024-02-23T13:17:54.239" v="3245"/>
          <ac:spMkLst>
            <pc:docMk/>
            <pc:sldMk cId="3808983651" sldId="1827"/>
            <ac:spMk id="592" creationId="{7E9864FC-7CF5-976C-93D0-4CEF5290843C}"/>
          </ac:spMkLst>
        </pc:spChg>
        <pc:spChg chg="mod">
          <ac:chgData name="Andrea Mazzini (Nokia)" userId="f1211406-0d6c-4714-b16e-a1a1af34d4da" providerId="ADAL" clId="{C1751DE8-47A7-41B2-AE01-ADA73D417315}" dt="2024-02-23T13:17:54.239" v="3245"/>
          <ac:spMkLst>
            <pc:docMk/>
            <pc:sldMk cId="3808983651" sldId="1827"/>
            <ac:spMk id="594" creationId="{7EF14F2E-F97C-B3F4-6DE7-00DB3B24854F}"/>
          </ac:spMkLst>
        </pc:spChg>
        <pc:spChg chg="add mod">
          <ac:chgData name="Andrea Mazzini (Nokia)" userId="f1211406-0d6c-4714-b16e-a1a1af34d4da" providerId="ADAL" clId="{C1751DE8-47A7-41B2-AE01-ADA73D417315}" dt="2024-02-23T13:24:50.567" v="3323" actId="164"/>
          <ac:spMkLst>
            <pc:docMk/>
            <pc:sldMk cId="3808983651" sldId="1827"/>
            <ac:spMk id="601" creationId="{01C15B42-5C14-92D3-5EC5-6FF4D883A09C}"/>
          </ac:spMkLst>
        </pc:spChg>
        <pc:spChg chg="add mod">
          <ac:chgData name="Andrea Mazzini (Nokia)" userId="f1211406-0d6c-4714-b16e-a1a1af34d4da" providerId="ADAL" clId="{C1751DE8-47A7-41B2-AE01-ADA73D417315}" dt="2024-02-23T13:24:50.567" v="3323" actId="164"/>
          <ac:spMkLst>
            <pc:docMk/>
            <pc:sldMk cId="3808983651" sldId="1827"/>
            <ac:spMk id="602" creationId="{96CACEC6-1131-D2FE-A2DB-B2BF57A67211}"/>
          </ac:spMkLst>
        </pc:spChg>
        <pc:spChg chg="add mod">
          <ac:chgData name="Andrea Mazzini (Nokia)" userId="f1211406-0d6c-4714-b16e-a1a1af34d4da" providerId="ADAL" clId="{C1751DE8-47A7-41B2-AE01-ADA73D417315}" dt="2024-02-23T13:24:50.567" v="3323" actId="164"/>
          <ac:spMkLst>
            <pc:docMk/>
            <pc:sldMk cId="3808983651" sldId="1827"/>
            <ac:spMk id="603" creationId="{B68AE8CF-2744-B8D8-04F2-28162035AE57}"/>
          </ac:spMkLst>
        </pc:spChg>
        <pc:spChg chg="add mod">
          <ac:chgData name="Andrea Mazzini (Nokia)" userId="f1211406-0d6c-4714-b16e-a1a1af34d4da" providerId="ADAL" clId="{C1751DE8-47A7-41B2-AE01-ADA73D417315}" dt="2024-02-23T13:24:50.567" v="3323" actId="164"/>
          <ac:spMkLst>
            <pc:docMk/>
            <pc:sldMk cId="3808983651" sldId="1827"/>
            <ac:spMk id="606" creationId="{C54F8209-0681-780B-F6F4-17E7F49D0B46}"/>
          </ac:spMkLst>
        </pc:spChg>
        <pc:spChg chg="add mod">
          <ac:chgData name="Andrea Mazzini (Nokia)" userId="f1211406-0d6c-4714-b16e-a1a1af34d4da" providerId="ADAL" clId="{C1751DE8-47A7-41B2-AE01-ADA73D417315}" dt="2024-02-23T13:24:50.567" v="3323" actId="164"/>
          <ac:spMkLst>
            <pc:docMk/>
            <pc:sldMk cId="3808983651" sldId="1827"/>
            <ac:spMk id="607" creationId="{59B2EB7D-DEAA-C18C-9994-2F328C29460D}"/>
          </ac:spMkLst>
        </pc:spChg>
        <pc:spChg chg="add mod">
          <ac:chgData name="Andrea Mazzini (Nokia)" userId="f1211406-0d6c-4714-b16e-a1a1af34d4da" providerId="ADAL" clId="{C1751DE8-47A7-41B2-AE01-ADA73D417315}" dt="2024-02-23T13:24:50.567" v="3323" actId="164"/>
          <ac:spMkLst>
            <pc:docMk/>
            <pc:sldMk cId="3808983651" sldId="1827"/>
            <ac:spMk id="608" creationId="{A0427561-B9D9-AC74-A7EC-99851222577E}"/>
          </ac:spMkLst>
        </pc:spChg>
        <pc:spChg chg="add mod">
          <ac:chgData name="Andrea Mazzini (Nokia)" userId="f1211406-0d6c-4714-b16e-a1a1af34d4da" providerId="ADAL" clId="{C1751DE8-47A7-41B2-AE01-ADA73D417315}" dt="2024-02-23T13:24:50.567" v="3323" actId="164"/>
          <ac:spMkLst>
            <pc:docMk/>
            <pc:sldMk cId="3808983651" sldId="1827"/>
            <ac:spMk id="611" creationId="{881A4A0F-0925-76ED-A5EE-5011DDAC2A9A}"/>
          </ac:spMkLst>
        </pc:spChg>
        <pc:spChg chg="add mod">
          <ac:chgData name="Andrea Mazzini (Nokia)" userId="f1211406-0d6c-4714-b16e-a1a1af34d4da" providerId="ADAL" clId="{C1751DE8-47A7-41B2-AE01-ADA73D417315}" dt="2024-02-23T13:24:50.567" v="3323" actId="164"/>
          <ac:spMkLst>
            <pc:docMk/>
            <pc:sldMk cId="3808983651" sldId="1827"/>
            <ac:spMk id="612" creationId="{EE99E9F5-339C-7830-A9A3-B93367ABD08C}"/>
          </ac:spMkLst>
        </pc:spChg>
        <pc:spChg chg="add mod">
          <ac:chgData name="Andrea Mazzini (Nokia)" userId="f1211406-0d6c-4714-b16e-a1a1af34d4da" providerId="ADAL" clId="{C1751DE8-47A7-41B2-AE01-ADA73D417315}" dt="2024-02-23T13:24:50.567" v="3323" actId="164"/>
          <ac:spMkLst>
            <pc:docMk/>
            <pc:sldMk cId="3808983651" sldId="1827"/>
            <ac:spMk id="613" creationId="{A43DBDD0-3745-5083-4279-FFD47B2E54FC}"/>
          </ac:spMkLst>
        </pc:spChg>
        <pc:spChg chg="add mod">
          <ac:chgData name="Andrea Mazzini (Nokia)" userId="f1211406-0d6c-4714-b16e-a1a1af34d4da" providerId="ADAL" clId="{C1751DE8-47A7-41B2-AE01-ADA73D417315}" dt="2024-02-23T13:24:50.567" v="3323" actId="164"/>
          <ac:spMkLst>
            <pc:docMk/>
            <pc:sldMk cId="3808983651" sldId="1827"/>
            <ac:spMk id="614" creationId="{9102DE08-75FF-375A-F3E2-E3013293E7EB}"/>
          </ac:spMkLst>
        </pc:spChg>
        <pc:spChg chg="add mod">
          <ac:chgData name="Andrea Mazzini (Nokia)" userId="f1211406-0d6c-4714-b16e-a1a1af34d4da" providerId="ADAL" clId="{C1751DE8-47A7-41B2-AE01-ADA73D417315}" dt="2024-02-23T13:24:50.567" v="3323" actId="164"/>
          <ac:spMkLst>
            <pc:docMk/>
            <pc:sldMk cId="3808983651" sldId="1827"/>
            <ac:spMk id="615" creationId="{F8482A85-19A7-7E8E-CBF4-7F93C3268ABC}"/>
          </ac:spMkLst>
        </pc:spChg>
        <pc:spChg chg="add mod">
          <ac:chgData name="Andrea Mazzini (Nokia)" userId="f1211406-0d6c-4714-b16e-a1a1af34d4da" providerId="ADAL" clId="{C1751DE8-47A7-41B2-AE01-ADA73D417315}" dt="2024-02-23T13:24:50.567" v="3323" actId="164"/>
          <ac:spMkLst>
            <pc:docMk/>
            <pc:sldMk cId="3808983651" sldId="1827"/>
            <ac:spMk id="616" creationId="{02C504B1-473F-1210-9BB4-6D7E4C24E9E8}"/>
          </ac:spMkLst>
        </pc:spChg>
        <pc:spChg chg="add mod">
          <ac:chgData name="Andrea Mazzini (Nokia)" userId="f1211406-0d6c-4714-b16e-a1a1af34d4da" providerId="ADAL" clId="{C1751DE8-47A7-41B2-AE01-ADA73D417315}" dt="2024-02-23T13:24:50.567" v="3323" actId="164"/>
          <ac:spMkLst>
            <pc:docMk/>
            <pc:sldMk cId="3808983651" sldId="1827"/>
            <ac:spMk id="617" creationId="{FC8C5EB6-C68F-D529-271D-AD48F3B247AE}"/>
          </ac:spMkLst>
        </pc:spChg>
        <pc:spChg chg="add del mod">
          <ac:chgData name="Andrea Mazzini (Nokia)" userId="f1211406-0d6c-4714-b16e-a1a1af34d4da" providerId="ADAL" clId="{C1751DE8-47A7-41B2-AE01-ADA73D417315}" dt="2024-02-23T13:24:50.567" v="3323" actId="164"/>
          <ac:spMkLst>
            <pc:docMk/>
            <pc:sldMk cId="3808983651" sldId="1827"/>
            <ac:spMk id="618" creationId="{A73F2FAC-8295-ADAA-7AEC-394EB5D02CF2}"/>
          </ac:spMkLst>
        </pc:spChg>
        <pc:spChg chg="add mod">
          <ac:chgData name="Andrea Mazzini (Nokia)" userId="f1211406-0d6c-4714-b16e-a1a1af34d4da" providerId="ADAL" clId="{C1751DE8-47A7-41B2-AE01-ADA73D417315}" dt="2024-02-23T13:24:50.567" v="3323" actId="164"/>
          <ac:spMkLst>
            <pc:docMk/>
            <pc:sldMk cId="3808983651" sldId="1827"/>
            <ac:spMk id="619" creationId="{1F05206F-57E6-F4D5-8EF9-76DD2C1CB83D}"/>
          </ac:spMkLst>
        </pc:spChg>
        <pc:spChg chg="add mod">
          <ac:chgData name="Andrea Mazzini (Nokia)" userId="f1211406-0d6c-4714-b16e-a1a1af34d4da" providerId="ADAL" clId="{C1751DE8-47A7-41B2-AE01-ADA73D417315}" dt="2024-02-23T13:24:50.567" v="3323" actId="164"/>
          <ac:spMkLst>
            <pc:docMk/>
            <pc:sldMk cId="3808983651" sldId="1827"/>
            <ac:spMk id="620" creationId="{304A8D44-3B3D-0D4B-0EAC-46E01F9FCA58}"/>
          </ac:spMkLst>
        </pc:spChg>
        <pc:spChg chg="add mod">
          <ac:chgData name="Andrea Mazzini (Nokia)" userId="f1211406-0d6c-4714-b16e-a1a1af34d4da" providerId="ADAL" clId="{C1751DE8-47A7-41B2-AE01-ADA73D417315}" dt="2024-02-23T13:24:50.567" v="3323" actId="164"/>
          <ac:spMkLst>
            <pc:docMk/>
            <pc:sldMk cId="3808983651" sldId="1827"/>
            <ac:spMk id="621" creationId="{289E3AFA-537C-79D9-692B-754E365647FF}"/>
          </ac:spMkLst>
        </pc:spChg>
        <pc:spChg chg="add mod">
          <ac:chgData name="Andrea Mazzini (Nokia)" userId="f1211406-0d6c-4714-b16e-a1a1af34d4da" providerId="ADAL" clId="{C1751DE8-47A7-41B2-AE01-ADA73D417315}" dt="2024-02-23T13:24:50.567" v="3323" actId="164"/>
          <ac:spMkLst>
            <pc:docMk/>
            <pc:sldMk cId="3808983651" sldId="1827"/>
            <ac:spMk id="622" creationId="{BB751F7F-91F5-965A-03B0-3894482D8109}"/>
          </ac:spMkLst>
        </pc:spChg>
        <pc:spChg chg="add mod">
          <ac:chgData name="Andrea Mazzini (Nokia)" userId="f1211406-0d6c-4714-b16e-a1a1af34d4da" providerId="ADAL" clId="{C1751DE8-47A7-41B2-AE01-ADA73D417315}" dt="2024-02-23T13:19:05.638" v="3259"/>
          <ac:spMkLst>
            <pc:docMk/>
            <pc:sldMk cId="3808983651" sldId="1827"/>
            <ac:spMk id="627" creationId="{A10F24FE-E41F-0D21-F5BF-DAEC02CBB3DA}"/>
          </ac:spMkLst>
        </pc:spChg>
        <pc:spChg chg="add mod">
          <ac:chgData name="Andrea Mazzini (Nokia)" userId="f1211406-0d6c-4714-b16e-a1a1af34d4da" providerId="ADAL" clId="{C1751DE8-47A7-41B2-AE01-ADA73D417315}" dt="2024-02-23T13:19:05.638" v="3259"/>
          <ac:spMkLst>
            <pc:docMk/>
            <pc:sldMk cId="3808983651" sldId="1827"/>
            <ac:spMk id="629" creationId="{A73F2FAC-8295-ADAA-7AEC-394EB5D02CF2}"/>
          </ac:spMkLst>
        </pc:spChg>
        <pc:spChg chg="add del mod">
          <ac:chgData name="Andrea Mazzini (Nokia)" userId="f1211406-0d6c-4714-b16e-a1a1af34d4da" providerId="ADAL" clId="{C1751DE8-47A7-41B2-AE01-ADA73D417315}" dt="2024-02-23T13:21:55.644" v="3276" actId="21"/>
          <ac:spMkLst>
            <pc:docMk/>
            <pc:sldMk cId="3808983651" sldId="1827"/>
            <ac:spMk id="631" creationId="{EAAF0DCD-30FB-B9E8-66AE-230E941E010D}"/>
          </ac:spMkLst>
        </pc:spChg>
        <pc:spChg chg="add mod">
          <ac:chgData name="Andrea Mazzini (Nokia)" userId="f1211406-0d6c-4714-b16e-a1a1af34d4da" providerId="ADAL" clId="{C1751DE8-47A7-41B2-AE01-ADA73D417315}" dt="2024-02-23T13:24:50.567" v="3323" actId="164"/>
          <ac:spMkLst>
            <pc:docMk/>
            <pc:sldMk cId="3808983651" sldId="1827"/>
            <ac:spMk id="633" creationId="{A02F29BB-BC61-8FB5-3E9C-D4FD8DEB563A}"/>
          </ac:spMkLst>
        </pc:spChg>
        <pc:spChg chg="add mod">
          <ac:chgData name="Andrea Mazzini (Nokia)" userId="f1211406-0d6c-4714-b16e-a1a1af34d4da" providerId="ADAL" clId="{C1751DE8-47A7-41B2-AE01-ADA73D417315}" dt="2024-02-23T13:24:50.567" v="3323" actId="164"/>
          <ac:spMkLst>
            <pc:docMk/>
            <pc:sldMk cId="3808983651" sldId="1827"/>
            <ac:spMk id="634" creationId="{E6AD0C54-E2B0-560E-210E-02EFB34451F5}"/>
          </ac:spMkLst>
        </pc:spChg>
        <pc:spChg chg="add del mod">
          <ac:chgData name="Andrea Mazzini (Nokia)" userId="f1211406-0d6c-4714-b16e-a1a1af34d4da" providerId="ADAL" clId="{C1751DE8-47A7-41B2-AE01-ADA73D417315}" dt="2024-02-23T13:21:55.644" v="3276" actId="21"/>
          <ac:spMkLst>
            <pc:docMk/>
            <pc:sldMk cId="3808983651" sldId="1827"/>
            <ac:spMk id="636" creationId="{C6E3411A-D6E9-7C31-4079-C57CCE722911}"/>
          </ac:spMkLst>
        </pc:spChg>
        <pc:spChg chg="add del mod">
          <ac:chgData name="Andrea Mazzini (Nokia)" userId="f1211406-0d6c-4714-b16e-a1a1af34d4da" providerId="ADAL" clId="{C1751DE8-47A7-41B2-AE01-ADA73D417315}" dt="2024-02-23T13:21:55.644" v="3276" actId="21"/>
          <ac:spMkLst>
            <pc:docMk/>
            <pc:sldMk cId="3808983651" sldId="1827"/>
            <ac:spMk id="640" creationId="{D77DBF4A-FC76-662B-D2BE-17ED17EF0A63}"/>
          </ac:spMkLst>
        </pc:spChg>
        <pc:spChg chg="add mod">
          <ac:chgData name="Andrea Mazzini (Nokia)" userId="f1211406-0d6c-4714-b16e-a1a1af34d4da" providerId="ADAL" clId="{C1751DE8-47A7-41B2-AE01-ADA73D417315}" dt="2024-02-23T13:24:50.567" v="3323" actId="164"/>
          <ac:spMkLst>
            <pc:docMk/>
            <pc:sldMk cId="3808983651" sldId="1827"/>
            <ac:spMk id="649" creationId="{EAAF0DCD-30FB-B9E8-66AE-230E941E010D}"/>
          </ac:spMkLst>
        </pc:spChg>
        <pc:spChg chg="add mod">
          <ac:chgData name="Andrea Mazzini (Nokia)" userId="f1211406-0d6c-4714-b16e-a1a1af34d4da" providerId="ADAL" clId="{C1751DE8-47A7-41B2-AE01-ADA73D417315}" dt="2024-02-23T13:24:50.567" v="3323" actId="164"/>
          <ac:spMkLst>
            <pc:docMk/>
            <pc:sldMk cId="3808983651" sldId="1827"/>
            <ac:spMk id="652" creationId="{C6E3411A-D6E9-7C31-4079-C57CCE722911}"/>
          </ac:spMkLst>
        </pc:spChg>
        <pc:spChg chg="add mod">
          <ac:chgData name="Andrea Mazzini (Nokia)" userId="f1211406-0d6c-4714-b16e-a1a1af34d4da" providerId="ADAL" clId="{C1751DE8-47A7-41B2-AE01-ADA73D417315}" dt="2024-02-23T13:24:50.567" v="3323" actId="164"/>
          <ac:spMkLst>
            <pc:docMk/>
            <pc:sldMk cId="3808983651" sldId="1827"/>
            <ac:spMk id="654" creationId="{D77DBF4A-FC76-662B-D2BE-17ED17EF0A63}"/>
          </ac:spMkLst>
        </pc:spChg>
        <pc:spChg chg="add mod topLvl">
          <ac:chgData name="Andrea Mazzini (Nokia)" userId="f1211406-0d6c-4714-b16e-a1a1af34d4da" providerId="ADAL" clId="{C1751DE8-47A7-41B2-AE01-ADA73D417315}" dt="2024-02-23T13:24:50.567" v="3323" actId="164"/>
          <ac:spMkLst>
            <pc:docMk/>
            <pc:sldMk cId="3808983651" sldId="1827"/>
            <ac:spMk id="655" creationId="{041DB96D-662C-C69C-8888-A0C4FD9375DA}"/>
          </ac:spMkLst>
        </pc:spChg>
        <pc:spChg chg="add mod topLvl">
          <ac:chgData name="Andrea Mazzini (Nokia)" userId="f1211406-0d6c-4714-b16e-a1a1af34d4da" providerId="ADAL" clId="{C1751DE8-47A7-41B2-AE01-ADA73D417315}" dt="2024-02-23T13:24:50.567" v="3323" actId="164"/>
          <ac:spMkLst>
            <pc:docMk/>
            <pc:sldMk cId="3808983651" sldId="1827"/>
            <ac:spMk id="658" creationId="{1BC41E2E-4C73-3E7B-212F-93EFE18CE748}"/>
          </ac:spMkLst>
        </pc:spChg>
        <pc:spChg chg="add mod topLvl">
          <ac:chgData name="Andrea Mazzini (Nokia)" userId="f1211406-0d6c-4714-b16e-a1a1af34d4da" providerId="ADAL" clId="{C1751DE8-47A7-41B2-AE01-ADA73D417315}" dt="2024-02-23T13:24:50.567" v="3323" actId="164"/>
          <ac:spMkLst>
            <pc:docMk/>
            <pc:sldMk cId="3808983651" sldId="1827"/>
            <ac:spMk id="660" creationId="{2F60A15F-B31E-3475-2C2E-1858A542B10F}"/>
          </ac:spMkLst>
        </pc:spChg>
        <pc:grpChg chg="add mod">
          <ac:chgData name="Andrea Mazzini (Nokia)" userId="f1211406-0d6c-4714-b16e-a1a1af34d4da" providerId="ADAL" clId="{C1751DE8-47A7-41B2-AE01-ADA73D417315}" dt="2024-02-23T13:24:50.567" v="3323" actId="164"/>
          <ac:grpSpMkLst>
            <pc:docMk/>
            <pc:sldMk cId="3808983651" sldId="1827"/>
            <ac:grpSpMk id="5" creationId="{2A9387DC-5021-8794-1894-E559F800BBE4}"/>
          </ac:grpSpMkLst>
        </pc:grpChg>
        <pc:grpChg chg="mod">
          <ac:chgData name="Andrea Mazzini (Nokia)" userId="f1211406-0d6c-4714-b16e-a1a1af34d4da" providerId="ADAL" clId="{C1751DE8-47A7-41B2-AE01-ADA73D417315}" dt="2024-02-23T13:17:54.239" v="3245"/>
          <ac:grpSpMkLst>
            <pc:docMk/>
            <pc:sldMk cId="3808983651" sldId="1827"/>
            <ac:grpSpMk id="7" creationId="{A9409502-57E3-0C87-791A-63200B2282C0}"/>
          </ac:grpSpMkLst>
        </pc:grpChg>
        <pc:grpChg chg="add mod">
          <ac:chgData name="Andrea Mazzini (Nokia)" userId="f1211406-0d6c-4714-b16e-a1a1af34d4da" providerId="ADAL" clId="{C1751DE8-47A7-41B2-AE01-ADA73D417315}" dt="2024-02-23T13:24:50.567" v="3323" actId="164"/>
          <ac:grpSpMkLst>
            <pc:docMk/>
            <pc:sldMk cId="3808983651" sldId="1827"/>
            <ac:grpSpMk id="13" creationId="{2AC3046E-7F31-3F32-F671-BD4B2DAC2AD7}"/>
          </ac:grpSpMkLst>
        </pc:grpChg>
        <pc:grpChg chg="add mod">
          <ac:chgData name="Andrea Mazzini (Nokia)" userId="f1211406-0d6c-4714-b16e-a1a1af34d4da" providerId="ADAL" clId="{C1751DE8-47A7-41B2-AE01-ADA73D417315}" dt="2024-02-23T13:24:50.567" v="3323" actId="164"/>
          <ac:grpSpMkLst>
            <pc:docMk/>
            <pc:sldMk cId="3808983651" sldId="1827"/>
            <ac:grpSpMk id="18" creationId="{A79A6ADA-8B3E-3E7E-A3A9-83199D722C56}"/>
          </ac:grpSpMkLst>
        </pc:grpChg>
        <pc:grpChg chg="mod">
          <ac:chgData name="Andrea Mazzini (Nokia)" userId="f1211406-0d6c-4714-b16e-a1a1af34d4da" providerId="ADAL" clId="{C1751DE8-47A7-41B2-AE01-ADA73D417315}" dt="2024-02-23T13:17:54.239" v="3245"/>
          <ac:grpSpMkLst>
            <pc:docMk/>
            <pc:sldMk cId="3808983651" sldId="1827"/>
            <ac:grpSpMk id="20" creationId="{7BF26E88-5ED9-38FE-C4B2-42A5CE57ED16}"/>
          </ac:grpSpMkLst>
        </pc:grpChg>
        <pc:grpChg chg="add mod">
          <ac:chgData name="Andrea Mazzini (Nokia)" userId="f1211406-0d6c-4714-b16e-a1a1af34d4da" providerId="ADAL" clId="{C1751DE8-47A7-41B2-AE01-ADA73D417315}" dt="2024-02-23T13:24:50.567" v="3323" actId="164"/>
          <ac:grpSpMkLst>
            <pc:docMk/>
            <pc:sldMk cId="3808983651" sldId="1827"/>
            <ac:grpSpMk id="26" creationId="{B5FD9F01-DA32-0FF8-EE91-01B72F8D19D1}"/>
          </ac:grpSpMkLst>
        </pc:grpChg>
        <pc:grpChg chg="mod">
          <ac:chgData name="Andrea Mazzini (Nokia)" userId="f1211406-0d6c-4714-b16e-a1a1af34d4da" providerId="ADAL" clId="{C1751DE8-47A7-41B2-AE01-ADA73D417315}" dt="2024-02-23T13:17:54.239" v="3245"/>
          <ac:grpSpMkLst>
            <pc:docMk/>
            <pc:sldMk cId="3808983651" sldId="1827"/>
            <ac:grpSpMk id="28" creationId="{012619AD-8E94-38C2-39F7-0D87F4304943}"/>
          </ac:grpSpMkLst>
        </pc:grpChg>
        <pc:grpChg chg="add mod">
          <ac:chgData name="Andrea Mazzini (Nokia)" userId="f1211406-0d6c-4714-b16e-a1a1af34d4da" providerId="ADAL" clId="{C1751DE8-47A7-41B2-AE01-ADA73D417315}" dt="2024-02-23T13:24:50.567" v="3323" actId="164"/>
          <ac:grpSpMkLst>
            <pc:docMk/>
            <pc:sldMk cId="3808983651" sldId="1827"/>
            <ac:grpSpMk id="35" creationId="{B0103A95-5BCB-D765-0262-A6122662BCE7}"/>
          </ac:grpSpMkLst>
        </pc:grpChg>
        <pc:grpChg chg="add mod">
          <ac:chgData name="Andrea Mazzini (Nokia)" userId="f1211406-0d6c-4714-b16e-a1a1af34d4da" providerId="ADAL" clId="{C1751DE8-47A7-41B2-AE01-ADA73D417315}" dt="2024-02-23T13:24:50.567" v="3323" actId="164"/>
          <ac:grpSpMkLst>
            <pc:docMk/>
            <pc:sldMk cId="3808983651" sldId="1827"/>
            <ac:grpSpMk id="47" creationId="{8BF36647-387B-8B17-8719-D857AE1BA01E}"/>
          </ac:grpSpMkLst>
        </pc:grpChg>
        <pc:grpChg chg="add mod">
          <ac:chgData name="Andrea Mazzini (Nokia)" userId="f1211406-0d6c-4714-b16e-a1a1af34d4da" providerId="ADAL" clId="{C1751DE8-47A7-41B2-AE01-ADA73D417315}" dt="2024-02-23T13:24:50.567" v="3323" actId="164"/>
          <ac:grpSpMkLst>
            <pc:docMk/>
            <pc:sldMk cId="3808983651" sldId="1827"/>
            <ac:grpSpMk id="51" creationId="{24EB1F5A-455A-52F1-78B7-570B99305E4F}"/>
          </ac:grpSpMkLst>
        </pc:grpChg>
        <pc:grpChg chg="add mod">
          <ac:chgData name="Andrea Mazzini (Nokia)" userId="f1211406-0d6c-4714-b16e-a1a1af34d4da" providerId="ADAL" clId="{C1751DE8-47A7-41B2-AE01-ADA73D417315}" dt="2024-02-23T13:24:50.567" v="3323" actId="164"/>
          <ac:grpSpMkLst>
            <pc:docMk/>
            <pc:sldMk cId="3808983651" sldId="1827"/>
            <ac:grpSpMk id="55" creationId="{88404F02-C95D-C962-C21E-BE7F2513B3E0}"/>
          </ac:grpSpMkLst>
        </pc:grpChg>
        <pc:grpChg chg="add mod">
          <ac:chgData name="Andrea Mazzini (Nokia)" userId="f1211406-0d6c-4714-b16e-a1a1af34d4da" providerId="ADAL" clId="{C1751DE8-47A7-41B2-AE01-ADA73D417315}" dt="2024-02-23T13:24:50.567" v="3323" actId="164"/>
          <ac:grpSpMkLst>
            <pc:docMk/>
            <pc:sldMk cId="3808983651" sldId="1827"/>
            <ac:grpSpMk id="65" creationId="{98F17E79-9DB0-8579-230D-E1CACA058757}"/>
          </ac:grpSpMkLst>
        </pc:grpChg>
        <pc:grpChg chg="mod">
          <ac:chgData name="Andrea Mazzini (Nokia)" userId="f1211406-0d6c-4714-b16e-a1a1af34d4da" providerId="ADAL" clId="{C1751DE8-47A7-41B2-AE01-ADA73D417315}" dt="2024-02-23T13:17:54.239" v="3245"/>
          <ac:grpSpMkLst>
            <pc:docMk/>
            <pc:sldMk cId="3808983651" sldId="1827"/>
            <ac:grpSpMk id="67" creationId="{22B41886-4B40-8174-2DD3-8BA761EBF1D4}"/>
          </ac:grpSpMkLst>
        </pc:grpChg>
        <pc:grpChg chg="add mod">
          <ac:chgData name="Andrea Mazzini (Nokia)" userId="f1211406-0d6c-4714-b16e-a1a1af34d4da" providerId="ADAL" clId="{C1751DE8-47A7-41B2-AE01-ADA73D417315}" dt="2024-02-23T13:24:50.567" v="3323" actId="164"/>
          <ac:grpSpMkLst>
            <pc:docMk/>
            <pc:sldMk cId="3808983651" sldId="1827"/>
            <ac:grpSpMk id="73" creationId="{6081EC2E-E7DE-4619-89C5-D4479497701F}"/>
          </ac:grpSpMkLst>
        </pc:grpChg>
        <pc:grpChg chg="add mod">
          <ac:chgData name="Andrea Mazzini (Nokia)" userId="f1211406-0d6c-4714-b16e-a1a1af34d4da" providerId="ADAL" clId="{C1751DE8-47A7-41B2-AE01-ADA73D417315}" dt="2024-02-23T13:24:50.567" v="3323" actId="164"/>
          <ac:grpSpMkLst>
            <pc:docMk/>
            <pc:sldMk cId="3808983651" sldId="1827"/>
            <ac:grpSpMk id="77" creationId="{8EFD5716-3E37-2549-A7C4-035A6233B92F}"/>
          </ac:grpSpMkLst>
        </pc:grpChg>
        <pc:grpChg chg="mod">
          <ac:chgData name="Andrea Mazzini (Nokia)" userId="f1211406-0d6c-4714-b16e-a1a1af34d4da" providerId="ADAL" clId="{C1751DE8-47A7-41B2-AE01-ADA73D417315}" dt="2024-02-23T13:17:54.239" v="3245"/>
          <ac:grpSpMkLst>
            <pc:docMk/>
            <pc:sldMk cId="3808983651" sldId="1827"/>
            <ac:grpSpMk id="79" creationId="{93FCA149-9315-372F-3C2E-D4AFB289B3B7}"/>
          </ac:grpSpMkLst>
        </pc:grpChg>
        <pc:grpChg chg="add mod">
          <ac:chgData name="Andrea Mazzini (Nokia)" userId="f1211406-0d6c-4714-b16e-a1a1af34d4da" providerId="ADAL" clId="{C1751DE8-47A7-41B2-AE01-ADA73D417315}" dt="2024-02-23T13:24:50.567" v="3323" actId="164"/>
          <ac:grpSpMkLst>
            <pc:docMk/>
            <pc:sldMk cId="3808983651" sldId="1827"/>
            <ac:grpSpMk id="85" creationId="{1925BCC9-2DBE-7AC4-70B7-41A0FFAB34C5}"/>
          </ac:grpSpMkLst>
        </pc:grpChg>
        <pc:grpChg chg="mod">
          <ac:chgData name="Andrea Mazzini (Nokia)" userId="f1211406-0d6c-4714-b16e-a1a1af34d4da" providerId="ADAL" clId="{C1751DE8-47A7-41B2-AE01-ADA73D417315}" dt="2024-02-23T13:17:54.239" v="3245"/>
          <ac:grpSpMkLst>
            <pc:docMk/>
            <pc:sldMk cId="3808983651" sldId="1827"/>
            <ac:grpSpMk id="87" creationId="{3B894827-C80A-F826-80A7-EFB7896FB0C7}"/>
          </ac:grpSpMkLst>
        </pc:grpChg>
        <pc:grpChg chg="add mod">
          <ac:chgData name="Andrea Mazzini (Nokia)" userId="f1211406-0d6c-4714-b16e-a1a1af34d4da" providerId="ADAL" clId="{C1751DE8-47A7-41B2-AE01-ADA73D417315}" dt="2024-02-23T13:24:50.567" v="3323" actId="164"/>
          <ac:grpSpMkLst>
            <pc:docMk/>
            <pc:sldMk cId="3808983651" sldId="1827"/>
            <ac:grpSpMk id="95" creationId="{C5BF80AE-198F-40FE-C31F-DEC16BB04192}"/>
          </ac:grpSpMkLst>
        </pc:grpChg>
        <pc:grpChg chg="add mod">
          <ac:chgData name="Andrea Mazzini (Nokia)" userId="f1211406-0d6c-4714-b16e-a1a1af34d4da" providerId="ADAL" clId="{C1751DE8-47A7-41B2-AE01-ADA73D417315}" dt="2024-02-23T13:24:50.567" v="3323" actId="164"/>
          <ac:grpSpMkLst>
            <pc:docMk/>
            <pc:sldMk cId="3808983651" sldId="1827"/>
            <ac:grpSpMk id="106" creationId="{8A867837-CE1F-BAB5-4FD1-0AFC982CCEBF}"/>
          </ac:grpSpMkLst>
        </pc:grpChg>
        <pc:grpChg chg="add mod">
          <ac:chgData name="Andrea Mazzini (Nokia)" userId="f1211406-0d6c-4714-b16e-a1a1af34d4da" providerId="ADAL" clId="{C1751DE8-47A7-41B2-AE01-ADA73D417315}" dt="2024-02-23T13:24:50.567" v="3323" actId="164"/>
          <ac:grpSpMkLst>
            <pc:docMk/>
            <pc:sldMk cId="3808983651" sldId="1827"/>
            <ac:grpSpMk id="117" creationId="{C5C21433-F5A4-DAE7-9944-B4422731252A}"/>
          </ac:grpSpMkLst>
        </pc:grpChg>
        <pc:grpChg chg="add mod">
          <ac:chgData name="Andrea Mazzini (Nokia)" userId="f1211406-0d6c-4714-b16e-a1a1af34d4da" providerId="ADAL" clId="{C1751DE8-47A7-41B2-AE01-ADA73D417315}" dt="2024-02-23T13:24:50.567" v="3323" actId="164"/>
          <ac:grpSpMkLst>
            <pc:docMk/>
            <pc:sldMk cId="3808983651" sldId="1827"/>
            <ac:grpSpMk id="132" creationId="{5ABEA0E2-4A08-7705-3175-9DC41FE867DF}"/>
          </ac:grpSpMkLst>
        </pc:grpChg>
        <pc:grpChg chg="add mod">
          <ac:chgData name="Andrea Mazzini (Nokia)" userId="f1211406-0d6c-4714-b16e-a1a1af34d4da" providerId="ADAL" clId="{C1751DE8-47A7-41B2-AE01-ADA73D417315}" dt="2024-02-23T13:24:50.567" v="3323" actId="164"/>
          <ac:grpSpMkLst>
            <pc:docMk/>
            <pc:sldMk cId="3808983651" sldId="1827"/>
            <ac:grpSpMk id="156" creationId="{CF5F855E-0CCE-F152-AB5C-418A81AF589E}"/>
          </ac:grpSpMkLst>
        </pc:grpChg>
        <pc:grpChg chg="add mod">
          <ac:chgData name="Andrea Mazzini (Nokia)" userId="f1211406-0d6c-4714-b16e-a1a1af34d4da" providerId="ADAL" clId="{C1751DE8-47A7-41B2-AE01-ADA73D417315}" dt="2024-02-23T13:24:50.567" v="3323" actId="164"/>
          <ac:grpSpMkLst>
            <pc:docMk/>
            <pc:sldMk cId="3808983651" sldId="1827"/>
            <ac:grpSpMk id="167" creationId="{63FEDAB6-EBAD-0651-AB2D-3AE692BF7CE6}"/>
          </ac:grpSpMkLst>
        </pc:grpChg>
        <pc:grpChg chg="add mod">
          <ac:chgData name="Andrea Mazzini (Nokia)" userId="f1211406-0d6c-4714-b16e-a1a1af34d4da" providerId="ADAL" clId="{C1751DE8-47A7-41B2-AE01-ADA73D417315}" dt="2024-02-23T13:24:50.567" v="3323" actId="164"/>
          <ac:grpSpMkLst>
            <pc:docMk/>
            <pc:sldMk cId="3808983651" sldId="1827"/>
            <ac:grpSpMk id="190" creationId="{B0B7396E-3C55-AC88-7E10-41F3FBBCD476}"/>
          </ac:grpSpMkLst>
        </pc:grpChg>
        <pc:grpChg chg="add mod">
          <ac:chgData name="Andrea Mazzini (Nokia)" userId="f1211406-0d6c-4714-b16e-a1a1af34d4da" providerId="ADAL" clId="{C1751DE8-47A7-41B2-AE01-ADA73D417315}" dt="2024-02-23T13:24:50.567" v="3323" actId="164"/>
          <ac:grpSpMkLst>
            <pc:docMk/>
            <pc:sldMk cId="3808983651" sldId="1827"/>
            <ac:grpSpMk id="199" creationId="{E55B6AC1-4385-269D-87AF-BE00F71D37E4}"/>
          </ac:grpSpMkLst>
        </pc:grpChg>
        <pc:grpChg chg="add mod">
          <ac:chgData name="Andrea Mazzini (Nokia)" userId="f1211406-0d6c-4714-b16e-a1a1af34d4da" providerId="ADAL" clId="{C1751DE8-47A7-41B2-AE01-ADA73D417315}" dt="2024-02-23T13:24:50.567" v="3323" actId="164"/>
          <ac:grpSpMkLst>
            <pc:docMk/>
            <pc:sldMk cId="3808983651" sldId="1827"/>
            <ac:grpSpMk id="210" creationId="{8BD013F7-DC73-0A24-1185-05CE074DE172}"/>
          </ac:grpSpMkLst>
        </pc:grpChg>
        <pc:grpChg chg="add mod">
          <ac:chgData name="Andrea Mazzini (Nokia)" userId="f1211406-0d6c-4714-b16e-a1a1af34d4da" providerId="ADAL" clId="{C1751DE8-47A7-41B2-AE01-ADA73D417315}" dt="2024-02-23T13:24:50.567" v="3323" actId="164"/>
          <ac:grpSpMkLst>
            <pc:docMk/>
            <pc:sldMk cId="3808983651" sldId="1827"/>
            <ac:grpSpMk id="233" creationId="{802D7C27-DC48-4190-BDC9-558FFBD2E77C}"/>
          </ac:grpSpMkLst>
        </pc:grpChg>
        <pc:grpChg chg="add mod">
          <ac:chgData name="Andrea Mazzini (Nokia)" userId="f1211406-0d6c-4714-b16e-a1a1af34d4da" providerId="ADAL" clId="{C1751DE8-47A7-41B2-AE01-ADA73D417315}" dt="2024-02-23T13:24:50.567" v="3323" actId="164"/>
          <ac:grpSpMkLst>
            <pc:docMk/>
            <pc:sldMk cId="3808983651" sldId="1827"/>
            <ac:grpSpMk id="248" creationId="{FB7C3338-C771-BD1E-3F88-2DD6CEE745F2}"/>
          </ac:grpSpMkLst>
        </pc:grpChg>
        <pc:grpChg chg="mod">
          <ac:chgData name="Andrea Mazzini (Nokia)" userId="f1211406-0d6c-4714-b16e-a1a1af34d4da" providerId="ADAL" clId="{C1751DE8-47A7-41B2-AE01-ADA73D417315}" dt="2024-02-23T13:17:54.239" v="3245"/>
          <ac:grpSpMkLst>
            <pc:docMk/>
            <pc:sldMk cId="3808983651" sldId="1827"/>
            <ac:grpSpMk id="250" creationId="{85438F0A-016C-9DC9-4E07-E4FA135031DA}"/>
          </ac:grpSpMkLst>
        </pc:grpChg>
        <pc:grpChg chg="add mod">
          <ac:chgData name="Andrea Mazzini (Nokia)" userId="f1211406-0d6c-4714-b16e-a1a1af34d4da" providerId="ADAL" clId="{C1751DE8-47A7-41B2-AE01-ADA73D417315}" dt="2024-02-23T13:24:50.567" v="3323" actId="164"/>
          <ac:grpSpMkLst>
            <pc:docMk/>
            <pc:sldMk cId="3808983651" sldId="1827"/>
            <ac:grpSpMk id="256" creationId="{9AAA4355-9D67-D81C-44CC-3E6B6D650F5F}"/>
          </ac:grpSpMkLst>
        </pc:grpChg>
        <pc:grpChg chg="add mod">
          <ac:chgData name="Andrea Mazzini (Nokia)" userId="f1211406-0d6c-4714-b16e-a1a1af34d4da" providerId="ADAL" clId="{C1751DE8-47A7-41B2-AE01-ADA73D417315}" dt="2024-02-23T13:24:50.567" v="3323" actId="164"/>
          <ac:grpSpMkLst>
            <pc:docMk/>
            <pc:sldMk cId="3808983651" sldId="1827"/>
            <ac:grpSpMk id="260" creationId="{18E4011A-953C-C7D6-713D-0D556A5F9FD6}"/>
          </ac:grpSpMkLst>
        </pc:grpChg>
        <pc:grpChg chg="mod">
          <ac:chgData name="Andrea Mazzini (Nokia)" userId="f1211406-0d6c-4714-b16e-a1a1af34d4da" providerId="ADAL" clId="{C1751DE8-47A7-41B2-AE01-ADA73D417315}" dt="2024-02-23T13:17:54.239" v="3245"/>
          <ac:grpSpMkLst>
            <pc:docMk/>
            <pc:sldMk cId="3808983651" sldId="1827"/>
            <ac:grpSpMk id="262" creationId="{BD8EC224-7160-CF98-084B-4DD37370EA05}"/>
          </ac:grpSpMkLst>
        </pc:grpChg>
        <pc:grpChg chg="add mod">
          <ac:chgData name="Andrea Mazzini (Nokia)" userId="f1211406-0d6c-4714-b16e-a1a1af34d4da" providerId="ADAL" clId="{C1751DE8-47A7-41B2-AE01-ADA73D417315}" dt="2024-02-23T13:24:50.567" v="3323" actId="164"/>
          <ac:grpSpMkLst>
            <pc:docMk/>
            <pc:sldMk cId="3808983651" sldId="1827"/>
            <ac:grpSpMk id="268" creationId="{5A884705-1F62-B5C7-0652-1C11ED521F3E}"/>
          </ac:grpSpMkLst>
        </pc:grpChg>
        <pc:grpChg chg="add mod">
          <ac:chgData name="Andrea Mazzini (Nokia)" userId="f1211406-0d6c-4714-b16e-a1a1af34d4da" providerId="ADAL" clId="{C1751DE8-47A7-41B2-AE01-ADA73D417315}" dt="2024-02-23T13:24:50.567" v="3323" actId="164"/>
          <ac:grpSpMkLst>
            <pc:docMk/>
            <pc:sldMk cId="3808983651" sldId="1827"/>
            <ac:grpSpMk id="285" creationId="{5EDFBFD1-8F61-00E3-B209-B68384F44DD5}"/>
          </ac:grpSpMkLst>
        </pc:grpChg>
        <pc:grpChg chg="add mod">
          <ac:chgData name="Andrea Mazzini (Nokia)" userId="f1211406-0d6c-4714-b16e-a1a1af34d4da" providerId="ADAL" clId="{C1751DE8-47A7-41B2-AE01-ADA73D417315}" dt="2024-02-23T13:24:50.567" v="3323" actId="164"/>
          <ac:grpSpMkLst>
            <pc:docMk/>
            <pc:sldMk cId="3808983651" sldId="1827"/>
            <ac:grpSpMk id="289" creationId="{B35C4DA3-98F7-FE45-5A82-262BEA10CB23}"/>
          </ac:grpSpMkLst>
        </pc:grpChg>
        <pc:grpChg chg="mod">
          <ac:chgData name="Andrea Mazzini (Nokia)" userId="f1211406-0d6c-4714-b16e-a1a1af34d4da" providerId="ADAL" clId="{C1751DE8-47A7-41B2-AE01-ADA73D417315}" dt="2024-02-23T13:17:54.239" v="3245"/>
          <ac:grpSpMkLst>
            <pc:docMk/>
            <pc:sldMk cId="3808983651" sldId="1827"/>
            <ac:grpSpMk id="291" creationId="{151CCF19-888F-A780-5C6F-BD1800512ADF}"/>
          </ac:grpSpMkLst>
        </pc:grpChg>
        <pc:grpChg chg="add mod">
          <ac:chgData name="Andrea Mazzini (Nokia)" userId="f1211406-0d6c-4714-b16e-a1a1af34d4da" providerId="ADAL" clId="{C1751DE8-47A7-41B2-AE01-ADA73D417315}" dt="2024-02-23T13:24:50.567" v="3323" actId="164"/>
          <ac:grpSpMkLst>
            <pc:docMk/>
            <pc:sldMk cId="3808983651" sldId="1827"/>
            <ac:grpSpMk id="297" creationId="{21D0EAF5-AC32-2283-790D-737AD85124C6}"/>
          </ac:grpSpMkLst>
        </pc:grpChg>
        <pc:grpChg chg="mod">
          <ac:chgData name="Andrea Mazzini (Nokia)" userId="f1211406-0d6c-4714-b16e-a1a1af34d4da" providerId="ADAL" clId="{C1751DE8-47A7-41B2-AE01-ADA73D417315}" dt="2024-02-23T13:17:54.239" v="3245"/>
          <ac:grpSpMkLst>
            <pc:docMk/>
            <pc:sldMk cId="3808983651" sldId="1827"/>
            <ac:grpSpMk id="299" creationId="{936ED5C2-A727-32F9-A5F9-76E26C540F18}"/>
          </ac:grpSpMkLst>
        </pc:grpChg>
        <pc:grpChg chg="add mod">
          <ac:chgData name="Andrea Mazzini (Nokia)" userId="f1211406-0d6c-4714-b16e-a1a1af34d4da" providerId="ADAL" clId="{C1751DE8-47A7-41B2-AE01-ADA73D417315}" dt="2024-02-23T13:24:50.567" v="3323" actId="164"/>
          <ac:grpSpMkLst>
            <pc:docMk/>
            <pc:sldMk cId="3808983651" sldId="1827"/>
            <ac:grpSpMk id="305" creationId="{3E54E699-9349-B9FA-0E7B-32CF15A26549}"/>
          </ac:grpSpMkLst>
        </pc:grpChg>
        <pc:grpChg chg="add mod">
          <ac:chgData name="Andrea Mazzini (Nokia)" userId="f1211406-0d6c-4714-b16e-a1a1af34d4da" providerId="ADAL" clId="{C1751DE8-47A7-41B2-AE01-ADA73D417315}" dt="2024-02-23T13:24:50.567" v="3323" actId="164"/>
          <ac:grpSpMkLst>
            <pc:docMk/>
            <pc:sldMk cId="3808983651" sldId="1827"/>
            <ac:grpSpMk id="309" creationId="{5EAE867F-F7D2-E197-4E64-82C5314A97EB}"/>
          </ac:grpSpMkLst>
        </pc:grpChg>
        <pc:grpChg chg="add mod">
          <ac:chgData name="Andrea Mazzini (Nokia)" userId="f1211406-0d6c-4714-b16e-a1a1af34d4da" providerId="ADAL" clId="{C1751DE8-47A7-41B2-AE01-ADA73D417315}" dt="2024-02-23T13:24:50.567" v="3323" actId="164"/>
          <ac:grpSpMkLst>
            <pc:docMk/>
            <pc:sldMk cId="3808983651" sldId="1827"/>
            <ac:grpSpMk id="313" creationId="{D05E8685-EC95-B850-3E15-C86D021E0FB3}"/>
          </ac:grpSpMkLst>
        </pc:grpChg>
        <pc:grpChg chg="add mod">
          <ac:chgData name="Andrea Mazzini (Nokia)" userId="f1211406-0d6c-4714-b16e-a1a1af34d4da" providerId="ADAL" clId="{C1751DE8-47A7-41B2-AE01-ADA73D417315}" dt="2024-02-23T13:24:50.567" v="3323" actId="164"/>
          <ac:grpSpMkLst>
            <pc:docMk/>
            <pc:sldMk cId="3808983651" sldId="1827"/>
            <ac:grpSpMk id="322" creationId="{7AE8A5D0-B560-6026-35A1-F544E5DDC6E0}"/>
          </ac:grpSpMkLst>
        </pc:grpChg>
        <pc:grpChg chg="mod">
          <ac:chgData name="Andrea Mazzini (Nokia)" userId="f1211406-0d6c-4714-b16e-a1a1af34d4da" providerId="ADAL" clId="{C1751DE8-47A7-41B2-AE01-ADA73D417315}" dt="2024-02-23T13:17:54.239" v="3245"/>
          <ac:grpSpMkLst>
            <pc:docMk/>
            <pc:sldMk cId="3808983651" sldId="1827"/>
            <ac:grpSpMk id="324" creationId="{8E0E46B7-3B7B-C651-934B-967BB9A840D0}"/>
          </ac:grpSpMkLst>
        </pc:grpChg>
        <pc:grpChg chg="add mod">
          <ac:chgData name="Andrea Mazzini (Nokia)" userId="f1211406-0d6c-4714-b16e-a1a1af34d4da" providerId="ADAL" clId="{C1751DE8-47A7-41B2-AE01-ADA73D417315}" dt="2024-02-23T13:24:50.567" v="3323" actId="164"/>
          <ac:grpSpMkLst>
            <pc:docMk/>
            <pc:sldMk cId="3808983651" sldId="1827"/>
            <ac:grpSpMk id="330" creationId="{12A36625-2F58-789C-6C73-EA990992F44E}"/>
          </ac:grpSpMkLst>
        </pc:grpChg>
        <pc:grpChg chg="mod">
          <ac:chgData name="Andrea Mazzini (Nokia)" userId="f1211406-0d6c-4714-b16e-a1a1af34d4da" providerId="ADAL" clId="{C1751DE8-47A7-41B2-AE01-ADA73D417315}" dt="2024-02-23T13:17:54.239" v="3245"/>
          <ac:grpSpMkLst>
            <pc:docMk/>
            <pc:sldMk cId="3808983651" sldId="1827"/>
            <ac:grpSpMk id="332" creationId="{354AFCAC-FCE3-2DDE-7656-FCD04FEF45D5}"/>
          </ac:grpSpMkLst>
        </pc:grpChg>
        <pc:grpChg chg="add mod">
          <ac:chgData name="Andrea Mazzini (Nokia)" userId="f1211406-0d6c-4714-b16e-a1a1af34d4da" providerId="ADAL" clId="{C1751DE8-47A7-41B2-AE01-ADA73D417315}" dt="2024-02-23T13:24:50.567" v="3323" actId="164"/>
          <ac:grpSpMkLst>
            <pc:docMk/>
            <pc:sldMk cId="3808983651" sldId="1827"/>
            <ac:grpSpMk id="365" creationId="{5F282A7C-6548-FF61-F003-15C9092492C5}"/>
          </ac:grpSpMkLst>
        </pc:grpChg>
        <pc:grpChg chg="add mod">
          <ac:chgData name="Andrea Mazzini (Nokia)" userId="f1211406-0d6c-4714-b16e-a1a1af34d4da" providerId="ADAL" clId="{C1751DE8-47A7-41B2-AE01-ADA73D417315}" dt="2024-02-23T13:24:50.567" v="3323" actId="164"/>
          <ac:grpSpMkLst>
            <pc:docMk/>
            <pc:sldMk cId="3808983651" sldId="1827"/>
            <ac:grpSpMk id="369" creationId="{6FFCAB22-77C7-64C3-DD05-9200CDA671D2}"/>
          </ac:grpSpMkLst>
        </pc:grpChg>
        <pc:grpChg chg="add mod">
          <ac:chgData name="Andrea Mazzini (Nokia)" userId="f1211406-0d6c-4714-b16e-a1a1af34d4da" providerId="ADAL" clId="{C1751DE8-47A7-41B2-AE01-ADA73D417315}" dt="2024-02-23T13:24:50.567" v="3323" actId="164"/>
          <ac:grpSpMkLst>
            <pc:docMk/>
            <pc:sldMk cId="3808983651" sldId="1827"/>
            <ac:grpSpMk id="373" creationId="{2942319D-6D5D-6811-027E-AB7A54C43253}"/>
          </ac:grpSpMkLst>
        </pc:grpChg>
        <pc:grpChg chg="mod">
          <ac:chgData name="Andrea Mazzini (Nokia)" userId="f1211406-0d6c-4714-b16e-a1a1af34d4da" providerId="ADAL" clId="{C1751DE8-47A7-41B2-AE01-ADA73D417315}" dt="2024-02-23T13:17:54.239" v="3245"/>
          <ac:grpSpMkLst>
            <pc:docMk/>
            <pc:sldMk cId="3808983651" sldId="1827"/>
            <ac:grpSpMk id="375" creationId="{0791D9AD-064E-97A5-63DF-CC3CD2007B1D}"/>
          </ac:grpSpMkLst>
        </pc:grpChg>
        <pc:grpChg chg="add mod">
          <ac:chgData name="Andrea Mazzini (Nokia)" userId="f1211406-0d6c-4714-b16e-a1a1af34d4da" providerId="ADAL" clId="{C1751DE8-47A7-41B2-AE01-ADA73D417315}" dt="2024-02-23T13:24:50.567" v="3323" actId="164"/>
          <ac:grpSpMkLst>
            <pc:docMk/>
            <pc:sldMk cId="3808983651" sldId="1827"/>
            <ac:grpSpMk id="381" creationId="{F1B27053-3163-617D-7C05-3DFB0F027117}"/>
          </ac:grpSpMkLst>
        </pc:grpChg>
        <pc:grpChg chg="mod">
          <ac:chgData name="Andrea Mazzini (Nokia)" userId="f1211406-0d6c-4714-b16e-a1a1af34d4da" providerId="ADAL" clId="{C1751DE8-47A7-41B2-AE01-ADA73D417315}" dt="2024-02-23T13:17:54.239" v="3245"/>
          <ac:grpSpMkLst>
            <pc:docMk/>
            <pc:sldMk cId="3808983651" sldId="1827"/>
            <ac:grpSpMk id="383" creationId="{DE3FE201-0C4C-F9BE-55C2-D6609B5E534E}"/>
          </ac:grpSpMkLst>
        </pc:grpChg>
        <pc:grpChg chg="add mod">
          <ac:chgData name="Andrea Mazzini (Nokia)" userId="f1211406-0d6c-4714-b16e-a1a1af34d4da" providerId="ADAL" clId="{C1751DE8-47A7-41B2-AE01-ADA73D417315}" dt="2024-02-23T13:24:50.567" v="3323" actId="164"/>
          <ac:grpSpMkLst>
            <pc:docMk/>
            <pc:sldMk cId="3808983651" sldId="1827"/>
            <ac:grpSpMk id="389" creationId="{55F05C2C-0972-A744-1F8F-74CA3FB1A6AE}"/>
          </ac:grpSpMkLst>
        </pc:grpChg>
        <pc:grpChg chg="add mod">
          <ac:chgData name="Andrea Mazzini (Nokia)" userId="f1211406-0d6c-4714-b16e-a1a1af34d4da" providerId="ADAL" clId="{C1751DE8-47A7-41B2-AE01-ADA73D417315}" dt="2024-02-23T13:24:50.567" v="3323" actId="164"/>
          <ac:grpSpMkLst>
            <pc:docMk/>
            <pc:sldMk cId="3808983651" sldId="1827"/>
            <ac:grpSpMk id="393" creationId="{71E3170C-8DA9-9C7F-F9BC-15DA165B5B73}"/>
          </ac:grpSpMkLst>
        </pc:grpChg>
        <pc:grpChg chg="mod">
          <ac:chgData name="Andrea Mazzini (Nokia)" userId="f1211406-0d6c-4714-b16e-a1a1af34d4da" providerId="ADAL" clId="{C1751DE8-47A7-41B2-AE01-ADA73D417315}" dt="2024-02-23T13:17:54.239" v="3245"/>
          <ac:grpSpMkLst>
            <pc:docMk/>
            <pc:sldMk cId="3808983651" sldId="1827"/>
            <ac:grpSpMk id="395" creationId="{32C7E014-1FC2-9070-4164-2A01CBF1161D}"/>
          </ac:grpSpMkLst>
        </pc:grpChg>
        <pc:grpChg chg="add mod">
          <ac:chgData name="Andrea Mazzini (Nokia)" userId="f1211406-0d6c-4714-b16e-a1a1af34d4da" providerId="ADAL" clId="{C1751DE8-47A7-41B2-AE01-ADA73D417315}" dt="2024-02-23T13:24:50.567" v="3323" actId="164"/>
          <ac:grpSpMkLst>
            <pc:docMk/>
            <pc:sldMk cId="3808983651" sldId="1827"/>
            <ac:grpSpMk id="401" creationId="{21ACFB40-B245-02D1-29E7-DFEF36DDFA05}"/>
          </ac:grpSpMkLst>
        </pc:grpChg>
        <pc:grpChg chg="add mod">
          <ac:chgData name="Andrea Mazzini (Nokia)" userId="f1211406-0d6c-4714-b16e-a1a1af34d4da" providerId="ADAL" clId="{C1751DE8-47A7-41B2-AE01-ADA73D417315}" dt="2024-02-23T13:24:50.567" v="3323" actId="164"/>
          <ac:grpSpMkLst>
            <pc:docMk/>
            <pc:sldMk cId="3808983651" sldId="1827"/>
            <ac:grpSpMk id="405" creationId="{FBAAEFED-0416-0414-7CAD-C55C4986EDE6}"/>
          </ac:grpSpMkLst>
        </pc:grpChg>
        <pc:grpChg chg="mod">
          <ac:chgData name="Andrea Mazzini (Nokia)" userId="f1211406-0d6c-4714-b16e-a1a1af34d4da" providerId="ADAL" clId="{C1751DE8-47A7-41B2-AE01-ADA73D417315}" dt="2024-02-23T13:17:54.239" v="3245"/>
          <ac:grpSpMkLst>
            <pc:docMk/>
            <pc:sldMk cId="3808983651" sldId="1827"/>
            <ac:grpSpMk id="407" creationId="{E5BEE5E8-E58F-6C29-60F0-6F6FB2493D70}"/>
          </ac:grpSpMkLst>
        </pc:grpChg>
        <pc:grpChg chg="add mod">
          <ac:chgData name="Andrea Mazzini (Nokia)" userId="f1211406-0d6c-4714-b16e-a1a1af34d4da" providerId="ADAL" clId="{C1751DE8-47A7-41B2-AE01-ADA73D417315}" dt="2024-02-23T13:24:50.567" v="3323" actId="164"/>
          <ac:grpSpMkLst>
            <pc:docMk/>
            <pc:sldMk cId="3808983651" sldId="1827"/>
            <ac:grpSpMk id="423" creationId="{C9834214-FACD-3C1E-9DE9-1C9BFD59B339}"/>
          </ac:grpSpMkLst>
        </pc:grpChg>
        <pc:grpChg chg="mod">
          <ac:chgData name="Andrea Mazzini (Nokia)" userId="f1211406-0d6c-4714-b16e-a1a1af34d4da" providerId="ADAL" clId="{C1751DE8-47A7-41B2-AE01-ADA73D417315}" dt="2024-02-23T13:17:54.239" v="3245"/>
          <ac:grpSpMkLst>
            <pc:docMk/>
            <pc:sldMk cId="3808983651" sldId="1827"/>
            <ac:grpSpMk id="425" creationId="{6DF56BF8-A5BB-89A3-1F82-2048D056BFCE}"/>
          </ac:grpSpMkLst>
        </pc:grpChg>
        <pc:grpChg chg="add mod">
          <ac:chgData name="Andrea Mazzini (Nokia)" userId="f1211406-0d6c-4714-b16e-a1a1af34d4da" providerId="ADAL" clId="{C1751DE8-47A7-41B2-AE01-ADA73D417315}" dt="2024-02-23T13:24:50.567" v="3323" actId="164"/>
          <ac:grpSpMkLst>
            <pc:docMk/>
            <pc:sldMk cId="3808983651" sldId="1827"/>
            <ac:grpSpMk id="431" creationId="{C498FF19-42A9-8FCF-04BA-91AF838B7A9D}"/>
          </ac:grpSpMkLst>
        </pc:grpChg>
        <pc:grpChg chg="add mod">
          <ac:chgData name="Andrea Mazzini (Nokia)" userId="f1211406-0d6c-4714-b16e-a1a1af34d4da" providerId="ADAL" clId="{C1751DE8-47A7-41B2-AE01-ADA73D417315}" dt="2024-02-23T13:24:50.567" v="3323" actId="164"/>
          <ac:grpSpMkLst>
            <pc:docMk/>
            <pc:sldMk cId="3808983651" sldId="1827"/>
            <ac:grpSpMk id="436" creationId="{E118CC3F-F85D-412A-8EEF-063C506E1FF9}"/>
          </ac:grpSpMkLst>
        </pc:grpChg>
        <pc:grpChg chg="mod">
          <ac:chgData name="Andrea Mazzini (Nokia)" userId="f1211406-0d6c-4714-b16e-a1a1af34d4da" providerId="ADAL" clId="{C1751DE8-47A7-41B2-AE01-ADA73D417315}" dt="2024-02-23T13:17:54.239" v="3245"/>
          <ac:grpSpMkLst>
            <pc:docMk/>
            <pc:sldMk cId="3808983651" sldId="1827"/>
            <ac:grpSpMk id="438" creationId="{AE42D6CE-7C19-D520-022A-D4E60F7843C4}"/>
          </ac:grpSpMkLst>
        </pc:grpChg>
        <pc:grpChg chg="add mod">
          <ac:chgData name="Andrea Mazzini (Nokia)" userId="f1211406-0d6c-4714-b16e-a1a1af34d4da" providerId="ADAL" clId="{C1751DE8-47A7-41B2-AE01-ADA73D417315}" dt="2024-02-23T13:24:50.567" v="3323" actId="164"/>
          <ac:grpSpMkLst>
            <pc:docMk/>
            <pc:sldMk cId="3808983651" sldId="1827"/>
            <ac:grpSpMk id="444" creationId="{A0134872-E9FB-47BC-EEB3-54694781679D}"/>
          </ac:grpSpMkLst>
        </pc:grpChg>
        <pc:grpChg chg="mod">
          <ac:chgData name="Andrea Mazzini (Nokia)" userId="f1211406-0d6c-4714-b16e-a1a1af34d4da" providerId="ADAL" clId="{C1751DE8-47A7-41B2-AE01-ADA73D417315}" dt="2024-02-23T13:17:54.239" v="3245"/>
          <ac:grpSpMkLst>
            <pc:docMk/>
            <pc:sldMk cId="3808983651" sldId="1827"/>
            <ac:grpSpMk id="446" creationId="{AF6B1026-9A63-4CE7-6617-EAD067F42BB1}"/>
          </ac:grpSpMkLst>
        </pc:grpChg>
        <pc:grpChg chg="add mod">
          <ac:chgData name="Andrea Mazzini (Nokia)" userId="f1211406-0d6c-4714-b16e-a1a1af34d4da" providerId="ADAL" clId="{C1751DE8-47A7-41B2-AE01-ADA73D417315}" dt="2024-02-23T13:24:50.567" v="3323" actId="164"/>
          <ac:grpSpMkLst>
            <pc:docMk/>
            <pc:sldMk cId="3808983651" sldId="1827"/>
            <ac:grpSpMk id="453" creationId="{B40CEA1F-A228-8D7E-E303-A30C4DCE04C1}"/>
          </ac:grpSpMkLst>
        </pc:grpChg>
        <pc:grpChg chg="add mod">
          <ac:chgData name="Andrea Mazzini (Nokia)" userId="f1211406-0d6c-4714-b16e-a1a1af34d4da" providerId="ADAL" clId="{C1751DE8-47A7-41B2-AE01-ADA73D417315}" dt="2024-02-23T13:24:50.567" v="3323" actId="164"/>
          <ac:grpSpMkLst>
            <pc:docMk/>
            <pc:sldMk cId="3808983651" sldId="1827"/>
            <ac:grpSpMk id="460" creationId="{8C0B319F-A650-C395-F054-975112C10987}"/>
          </ac:grpSpMkLst>
        </pc:grpChg>
        <pc:grpChg chg="add mod">
          <ac:chgData name="Andrea Mazzini (Nokia)" userId="f1211406-0d6c-4714-b16e-a1a1af34d4da" providerId="ADAL" clId="{C1751DE8-47A7-41B2-AE01-ADA73D417315}" dt="2024-02-23T13:24:50.567" v="3323" actId="164"/>
          <ac:grpSpMkLst>
            <pc:docMk/>
            <pc:sldMk cId="3808983651" sldId="1827"/>
            <ac:grpSpMk id="466" creationId="{B8765524-9DFD-AC4B-FBBA-6188FBF123A4}"/>
          </ac:grpSpMkLst>
        </pc:grpChg>
        <pc:grpChg chg="add mod">
          <ac:chgData name="Andrea Mazzini (Nokia)" userId="f1211406-0d6c-4714-b16e-a1a1af34d4da" providerId="ADAL" clId="{C1751DE8-47A7-41B2-AE01-ADA73D417315}" dt="2024-02-23T13:24:50.567" v="3323" actId="164"/>
          <ac:grpSpMkLst>
            <pc:docMk/>
            <pc:sldMk cId="3808983651" sldId="1827"/>
            <ac:grpSpMk id="470" creationId="{8EA0C6F5-6D63-A09F-C5C3-F290660EDF7B}"/>
          </ac:grpSpMkLst>
        </pc:grpChg>
        <pc:grpChg chg="add mod">
          <ac:chgData name="Andrea Mazzini (Nokia)" userId="f1211406-0d6c-4714-b16e-a1a1af34d4da" providerId="ADAL" clId="{C1751DE8-47A7-41B2-AE01-ADA73D417315}" dt="2024-02-23T13:24:50.567" v="3323" actId="164"/>
          <ac:grpSpMkLst>
            <pc:docMk/>
            <pc:sldMk cId="3808983651" sldId="1827"/>
            <ac:grpSpMk id="480" creationId="{DFE76B0B-E21C-1C44-98D4-F2BBED2305EE}"/>
          </ac:grpSpMkLst>
        </pc:grpChg>
        <pc:grpChg chg="mod">
          <ac:chgData name="Andrea Mazzini (Nokia)" userId="f1211406-0d6c-4714-b16e-a1a1af34d4da" providerId="ADAL" clId="{C1751DE8-47A7-41B2-AE01-ADA73D417315}" dt="2024-02-23T13:17:54.239" v="3245"/>
          <ac:grpSpMkLst>
            <pc:docMk/>
            <pc:sldMk cId="3808983651" sldId="1827"/>
            <ac:grpSpMk id="482" creationId="{662F5F11-C5D7-2400-67C4-49B66363CA1D}"/>
          </ac:grpSpMkLst>
        </pc:grpChg>
        <pc:grpChg chg="add mod">
          <ac:chgData name="Andrea Mazzini (Nokia)" userId="f1211406-0d6c-4714-b16e-a1a1af34d4da" providerId="ADAL" clId="{C1751DE8-47A7-41B2-AE01-ADA73D417315}" dt="2024-02-23T13:24:50.567" v="3323" actId="164"/>
          <ac:grpSpMkLst>
            <pc:docMk/>
            <pc:sldMk cId="3808983651" sldId="1827"/>
            <ac:grpSpMk id="488" creationId="{CE12784F-2195-CD3A-3C36-3CC38B97E83A}"/>
          </ac:grpSpMkLst>
        </pc:grpChg>
        <pc:grpChg chg="add mod">
          <ac:chgData name="Andrea Mazzini (Nokia)" userId="f1211406-0d6c-4714-b16e-a1a1af34d4da" providerId="ADAL" clId="{C1751DE8-47A7-41B2-AE01-ADA73D417315}" dt="2024-02-23T13:24:50.567" v="3323" actId="164"/>
          <ac:grpSpMkLst>
            <pc:docMk/>
            <pc:sldMk cId="3808983651" sldId="1827"/>
            <ac:grpSpMk id="492" creationId="{5740A4E9-6941-5637-6C52-A171F780B52A}"/>
          </ac:grpSpMkLst>
        </pc:grpChg>
        <pc:grpChg chg="mod">
          <ac:chgData name="Andrea Mazzini (Nokia)" userId="f1211406-0d6c-4714-b16e-a1a1af34d4da" providerId="ADAL" clId="{C1751DE8-47A7-41B2-AE01-ADA73D417315}" dt="2024-02-23T13:17:54.239" v="3245"/>
          <ac:grpSpMkLst>
            <pc:docMk/>
            <pc:sldMk cId="3808983651" sldId="1827"/>
            <ac:grpSpMk id="494" creationId="{35F13CD7-99A7-1422-7F60-2513AEFB83CC}"/>
          </ac:grpSpMkLst>
        </pc:grpChg>
        <pc:grpChg chg="add mod">
          <ac:chgData name="Andrea Mazzini (Nokia)" userId="f1211406-0d6c-4714-b16e-a1a1af34d4da" providerId="ADAL" clId="{C1751DE8-47A7-41B2-AE01-ADA73D417315}" dt="2024-02-23T13:24:50.567" v="3323" actId="164"/>
          <ac:grpSpMkLst>
            <pc:docMk/>
            <pc:sldMk cId="3808983651" sldId="1827"/>
            <ac:grpSpMk id="502" creationId="{845C1C63-8E4A-F500-3430-EEDA2FE9B964}"/>
          </ac:grpSpMkLst>
        </pc:grpChg>
        <pc:grpChg chg="mod">
          <ac:chgData name="Andrea Mazzini (Nokia)" userId="f1211406-0d6c-4714-b16e-a1a1af34d4da" providerId="ADAL" clId="{C1751DE8-47A7-41B2-AE01-ADA73D417315}" dt="2024-02-23T13:17:54.239" v="3245"/>
          <ac:grpSpMkLst>
            <pc:docMk/>
            <pc:sldMk cId="3808983651" sldId="1827"/>
            <ac:grpSpMk id="504" creationId="{F9801B3D-106D-1453-AAE4-0E5FC573D3E7}"/>
          </ac:grpSpMkLst>
        </pc:grpChg>
        <pc:grpChg chg="add mod">
          <ac:chgData name="Andrea Mazzini (Nokia)" userId="f1211406-0d6c-4714-b16e-a1a1af34d4da" providerId="ADAL" clId="{C1751DE8-47A7-41B2-AE01-ADA73D417315}" dt="2024-02-23T13:24:50.567" v="3323" actId="164"/>
          <ac:grpSpMkLst>
            <pc:docMk/>
            <pc:sldMk cId="3808983651" sldId="1827"/>
            <ac:grpSpMk id="510" creationId="{5E6680D9-BBCB-91B8-6B09-962FF7B138A3}"/>
          </ac:grpSpMkLst>
        </pc:grpChg>
        <pc:grpChg chg="mod">
          <ac:chgData name="Andrea Mazzini (Nokia)" userId="f1211406-0d6c-4714-b16e-a1a1af34d4da" providerId="ADAL" clId="{C1751DE8-47A7-41B2-AE01-ADA73D417315}" dt="2024-02-23T13:17:54.239" v="3245"/>
          <ac:grpSpMkLst>
            <pc:docMk/>
            <pc:sldMk cId="3808983651" sldId="1827"/>
            <ac:grpSpMk id="512" creationId="{B275CB8E-1319-BBD4-6B71-202CF261D78C}"/>
          </ac:grpSpMkLst>
        </pc:grpChg>
        <pc:grpChg chg="mod">
          <ac:chgData name="Andrea Mazzini (Nokia)" userId="f1211406-0d6c-4714-b16e-a1a1af34d4da" providerId="ADAL" clId="{C1751DE8-47A7-41B2-AE01-ADA73D417315}" dt="2024-02-23T13:17:54.239" v="3245"/>
          <ac:grpSpMkLst>
            <pc:docMk/>
            <pc:sldMk cId="3808983651" sldId="1827"/>
            <ac:grpSpMk id="513" creationId="{952B6365-2D47-843B-05B1-E6C39AE4FF3F}"/>
          </ac:grpSpMkLst>
        </pc:grpChg>
        <pc:grpChg chg="mod">
          <ac:chgData name="Andrea Mazzini (Nokia)" userId="f1211406-0d6c-4714-b16e-a1a1af34d4da" providerId="ADAL" clId="{C1751DE8-47A7-41B2-AE01-ADA73D417315}" dt="2024-02-23T13:17:54.239" v="3245"/>
          <ac:grpSpMkLst>
            <pc:docMk/>
            <pc:sldMk cId="3808983651" sldId="1827"/>
            <ac:grpSpMk id="515" creationId="{895971B1-5427-83B0-D53F-71C0B031491E}"/>
          </ac:grpSpMkLst>
        </pc:grpChg>
        <pc:grpChg chg="mod">
          <ac:chgData name="Andrea Mazzini (Nokia)" userId="f1211406-0d6c-4714-b16e-a1a1af34d4da" providerId="ADAL" clId="{C1751DE8-47A7-41B2-AE01-ADA73D417315}" dt="2024-02-23T13:17:54.239" v="3245"/>
          <ac:grpSpMkLst>
            <pc:docMk/>
            <pc:sldMk cId="3808983651" sldId="1827"/>
            <ac:grpSpMk id="516" creationId="{46BE0BE0-1F3B-1221-3BA8-06B73D2A025E}"/>
          </ac:grpSpMkLst>
        </pc:grpChg>
        <pc:grpChg chg="mod">
          <ac:chgData name="Andrea Mazzini (Nokia)" userId="f1211406-0d6c-4714-b16e-a1a1af34d4da" providerId="ADAL" clId="{C1751DE8-47A7-41B2-AE01-ADA73D417315}" dt="2024-02-23T13:17:54.239" v="3245"/>
          <ac:grpSpMkLst>
            <pc:docMk/>
            <pc:sldMk cId="3808983651" sldId="1827"/>
            <ac:grpSpMk id="518" creationId="{5CA07922-0DA1-ACA7-A964-206C8A3A543A}"/>
          </ac:grpSpMkLst>
        </pc:grpChg>
        <pc:grpChg chg="mod">
          <ac:chgData name="Andrea Mazzini (Nokia)" userId="f1211406-0d6c-4714-b16e-a1a1af34d4da" providerId="ADAL" clId="{C1751DE8-47A7-41B2-AE01-ADA73D417315}" dt="2024-02-23T13:17:54.239" v="3245"/>
          <ac:grpSpMkLst>
            <pc:docMk/>
            <pc:sldMk cId="3808983651" sldId="1827"/>
            <ac:grpSpMk id="522" creationId="{BD57C1D7-46D4-9AA8-2CE8-DCB8599F6806}"/>
          </ac:grpSpMkLst>
        </pc:grpChg>
        <pc:grpChg chg="mod">
          <ac:chgData name="Andrea Mazzini (Nokia)" userId="f1211406-0d6c-4714-b16e-a1a1af34d4da" providerId="ADAL" clId="{C1751DE8-47A7-41B2-AE01-ADA73D417315}" dt="2024-02-23T13:17:54.239" v="3245"/>
          <ac:grpSpMkLst>
            <pc:docMk/>
            <pc:sldMk cId="3808983651" sldId="1827"/>
            <ac:grpSpMk id="525" creationId="{2F64E884-9DEB-9B1A-1EDD-39BE66949316}"/>
          </ac:grpSpMkLst>
        </pc:grpChg>
        <pc:grpChg chg="mod">
          <ac:chgData name="Andrea Mazzini (Nokia)" userId="f1211406-0d6c-4714-b16e-a1a1af34d4da" providerId="ADAL" clId="{C1751DE8-47A7-41B2-AE01-ADA73D417315}" dt="2024-02-23T13:17:54.239" v="3245"/>
          <ac:grpSpMkLst>
            <pc:docMk/>
            <pc:sldMk cId="3808983651" sldId="1827"/>
            <ac:grpSpMk id="526" creationId="{7E457C69-E81D-CA58-8456-627B3A157BC6}"/>
          </ac:grpSpMkLst>
        </pc:grpChg>
        <pc:grpChg chg="mod">
          <ac:chgData name="Andrea Mazzini (Nokia)" userId="f1211406-0d6c-4714-b16e-a1a1af34d4da" providerId="ADAL" clId="{C1751DE8-47A7-41B2-AE01-ADA73D417315}" dt="2024-02-23T13:17:54.239" v="3245"/>
          <ac:grpSpMkLst>
            <pc:docMk/>
            <pc:sldMk cId="3808983651" sldId="1827"/>
            <ac:grpSpMk id="533" creationId="{FD2DADCF-A551-0535-6220-A2876497BD55}"/>
          </ac:grpSpMkLst>
        </pc:grpChg>
        <pc:grpChg chg="mod">
          <ac:chgData name="Andrea Mazzini (Nokia)" userId="f1211406-0d6c-4714-b16e-a1a1af34d4da" providerId="ADAL" clId="{C1751DE8-47A7-41B2-AE01-ADA73D417315}" dt="2024-02-23T13:17:54.239" v="3245"/>
          <ac:grpSpMkLst>
            <pc:docMk/>
            <pc:sldMk cId="3808983651" sldId="1827"/>
            <ac:grpSpMk id="534" creationId="{6337FA9F-6E8D-09F3-F6DD-F2267324C653}"/>
          </ac:grpSpMkLst>
        </pc:grpChg>
        <pc:grpChg chg="mod">
          <ac:chgData name="Andrea Mazzini (Nokia)" userId="f1211406-0d6c-4714-b16e-a1a1af34d4da" providerId="ADAL" clId="{C1751DE8-47A7-41B2-AE01-ADA73D417315}" dt="2024-02-23T13:17:54.239" v="3245"/>
          <ac:grpSpMkLst>
            <pc:docMk/>
            <pc:sldMk cId="3808983651" sldId="1827"/>
            <ac:grpSpMk id="535" creationId="{A75BEAA8-B12C-43C2-5B02-20BC695BD6CF}"/>
          </ac:grpSpMkLst>
        </pc:grpChg>
        <pc:grpChg chg="mod">
          <ac:chgData name="Andrea Mazzini (Nokia)" userId="f1211406-0d6c-4714-b16e-a1a1af34d4da" providerId="ADAL" clId="{C1751DE8-47A7-41B2-AE01-ADA73D417315}" dt="2024-02-23T13:17:54.239" v="3245"/>
          <ac:grpSpMkLst>
            <pc:docMk/>
            <pc:sldMk cId="3808983651" sldId="1827"/>
            <ac:grpSpMk id="538" creationId="{B4EFCB15-255E-CDBE-4C95-39B6BF7D8BA2}"/>
          </ac:grpSpMkLst>
        </pc:grpChg>
        <pc:grpChg chg="mod">
          <ac:chgData name="Andrea Mazzini (Nokia)" userId="f1211406-0d6c-4714-b16e-a1a1af34d4da" providerId="ADAL" clId="{C1751DE8-47A7-41B2-AE01-ADA73D417315}" dt="2024-02-23T13:17:54.239" v="3245"/>
          <ac:grpSpMkLst>
            <pc:docMk/>
            <pc:sldMk cId="3808983651" sldId="1827"/>
            <ac:grpSpMk id="540" creationId="{CDA132C6-DEBE-9D77-E2AF-7317DBF4FD1C}"/>
          </ac:grpSpMkLst>
        </pc:grpChg>
        <pc:grpChg chg="mod">
          <ac:chgData name="Andrea Mazzini (Nokia)" userId="f1211406-0d6c-4714-b16e-a1a1af34d4da" providerId="ADAL" clId="{C1751DE8-47A7-41B2-AE01-ADA73D417315}" dt="2024-02-23T13:17:54.239" v="3245"/>
          <ac:grpSpMkLst>
            <pc:docMk/>
            <pc:sldMk cId="3808983651" sldId="1827"/>
            <ac:grpSpMk id="547" creationId="{6DEF5F36-1276-87F1-C5F3-2C74E59E206D}"/>
          </ac:grpSpMkLst>
        </pc:grpChg>
        <pc:grpChg chg="mod">
          <ac:chgData name="Andrea Mazzini (Nokia)" userId="f1211406-0d6c-4714-b16e-a1a1af34d4da" providerId="ADAL" clId="{C1751DE8-47A7-41B2-AE01-ADA73D417315}" dt="2024-02-23T13:17:54.239" v="3245"/>
          <ac:grpSpMkLst>
            <pc:docMk/>
            <pc:sldMk cId="3808983651" sldId="1827"/>
            <ac:grpSpMk id="557" creationId="{096BC712-CB54-C3D3-94CA-23CAFA9A5F6B}"/>
          </ac:grpSpMkLst>
        </pc:grpChg>
        <pc:grpChg chg="mod">
          <ac:chgData name="Andrea Mazzini (Nokia)" userId="f1211406-0d6c-4714-b16e-a1a1af34d4da" providerId="ADAL" clId="{C1751DE8-47A7-41B2-AE01-ADA73D417315}" dt="2024-02-23T13:17:54.239" v="3245"/>
          <ac:grpSpMkLst>
            <pc:docMk/>
            <pc:sldMk cId="3808983651" sldId="1827"/>
            <ac:grpSpMk id="576" creationId="{687EC1B3-5ED9-E6E8-FB2A-4C926B4700C6}"/>
          </ac:grpSpMkLst>
        </pc:grpChg>
        <pc:grpChg chg="mod">
          <ac:chgData name="Andrea Mazzini (Nokia)" userId="f1211406-0d6c-4714-b16e-a1a1af34d4da" providerId="ADAL" clId="{C1751DE8-47A7-41B2-AE01-ADA73D417315}" dt="2024-02-23T13:17:54.239" v="3245"/>
          <ac:grpSpMkLst>
            <pc:docMk/>
            <pc:sldMk cId="3808983651" sldId="1827"/>
            <ac:grpSpMk id="583" creationId="{76DA6838-CE12-A9C4-F622-C1F09C1C063B}"/>
          </ac:grpSpMkLst>
        </pc:grpChg>
        <pc:grpChg chg="mod">
          <ac:chgData name="Andrea Mazzini (Nokia)" userId="f1211406-0d6c-4714-b16e-a1a1af34d4da" providerId="ADAL" clId="{C1751DE8-47A7-41B2-AE01-ADA73D417315}" dt="2024-02-23T13:17:54.239" v="3245"/>
          <ac:grpSpMkLst>
            <pc:docMk/>
            <pc:sldMk cId="3808983651" sldId="1827"/>
            <ac:grpSpMk id="593" creationId="{AB18709A-D2C8-122D-123E-60F5DA6AAB52}"/>
          </ac:grpSpMkLst>
        </pc:grpChg>
        <pc:grpChg chg="add del mod">
          <ac:chgData name="Andrea Mazzini (Nokia)" userId="f1211406-0d6c-4714-b16e-a1a1af34d4da" providerId="ADAL" clId="{C1751DE8-47A7-41B2-AE01-ADA73D417315}" dt="2024-02-23T13:23:07.048" v="3292" actId="165"/>
          <ac:grpSpMkLst>
            <pc:docMk/>
            <pc:sldMk cId="3808983651" sldId="1827"/>
            <ac:grpSpMk id="661" creationId="{4F9FA9EA-1D7F-DF1D-17AE-6ECDDE256964}"/>
          </ac:grpSpMkLst>
        </pc:grpChg>
        <pc:grpChg chg="add mod">
          <ac:chgData name="Andrea Mazzini (Nokia)" userId="f1211406-0d6c-4714-b16e-a1a1af34d4da" providerId="ADAL" clId="{C1751DE8-47A7-41B2-AE01-ADA73D417315}" dt="2024-02-23T13:24:50.567" v="3323" actId="164"/>
          <ac:grpSpMkLst>
            <pc:docMk/>
            <pc:sldMk cId="3808983651" sldId="1827"/>
            <ac:grpSpMk id="665" creationId="{A5DD9D95-1C9C-B7C7-9246-0EDF83FCCD81}"/>
          </ac:grpSpMkLst>
        </pc:grpChg>
        <pc:cxnChg chg="mod">
          <ac:chgData name="Andrea Mazzini (Nokia)" userId="f1211406-0d6c-4714-b16e-a1a1af34d4da" providerId="ADAL" clId="{C1751DE8-47A7-41B2-AE01-ADA73D417315}" dt="2024-02-23T13:17:54.239" v="3245"/>
          <ac:cxnSpMkLst>
            <pc:docMk/>
            <pc:sldMk cId="3808983651" sldId="1827"/>
            <ac:cxnSpMk id="9" creationId="{7331A654-B600-B008-F0F5-38E0228441DC}"/>
          </ac:cxnSpMkLst>
        </pc:cxnChg>
        <pc:cxnChg chg="mod">
          <ac:chgData name="Andrea Mazzini (Nokia)" userId="f1211406-0d6c-4714-b16e-a1a1af34d4da" providerId="ADAL" clId="{C1751DE8-47A7-41B2-AE01-ADA73D417315}" dt="2024-02-23T13:17:54.239" v="3245"/>
          <ac:cxnSpMkLst>
            <pc:docMk/>
            <pc:sldMk cId="3808983651" sldId="1827"/>
            <ac:cxnSpMk id="10" creationId="{F02D1195-1865-8180-2276-2D69A409A5E8}"/>
          </ac:cxnSpMkLst>
        </pc:cxnChg>
        <pc:cxnChg chg="mod">
          <ac:chgData name="Andrea Mazzini (Nokia)" userId="f1211406-0d6c-4714-b16e-a1a1af34d4da" providerId="ADAL" clId="{C1751DE8-47A7-41B2-AE01-ADA73D417315}" dt="2024-02-23T13:17:54.239" v="3245"/>
          <ac:cxnSpMkLst>
            <pc:docMk/>
            <pc:sldMk cId="3808983651" sldId="1827"/>
            <ac:cxnSpMk id="11" creationId="{CCE2A3F7-EB3C-954D-21D8-079FA101A799}"/>
          </ac:cxnSpMkLst>
        </pc:cxnChg>
        <pc:cxnChg chg="mod">
          <ac:chgData name="Andrea Mazzini (Nokia)" userId="f1211406-0d6c-4714-b16e-a1a1af34d4da" providerId="ADAL" clId="{C1751DE8-47A7-41B2-AE01-ADA73D417315}" dt="2024-02-23T13:17:54.239" v="3245"/>
          <ac:cxnSpMkLst>
            <pc:docMk/>
            <pc:sldMk cId="3808983651" sldId="1827"/>
            <ac:cxnSpMk id="12" creationId="{730FA4D8-25B8-F8A7-D0B4-E7069989BBAE}"/>
          </ac:cxnSpMkLst>
        </pc:cxnChg>
        <pc:cxnChg chg="add mod">
          <ac:chgData name="Andrea Mazzini (Nokia)" userId="f1211406-0d6c-4714-b16e-a1a1af34d4da" providerId="ADAL" clId="{C1751DE8-47A7-41B2-AE01-ADA73D417315}" dt="2024-02-23T13:24:50.567" v="3323" actId="164"/>
          <ac:cxnSpMkLst>
            <pc:docMk/>
            <pc:sldMk cId="3808983651" sldId="1827"/>
            <ac:cxnSpMk id="17" creationId="{7E5F4FE2-70F4-2DF7-6C6A-7F18746E6162}"/>
          </ac:cxnSpMkLst>
        </pc:cxnChg>
        <pc:cxnChg chg="mod">
          <ac:chgData name="Andrea Mazzini (Nokia)" userId="f1211406-0d6c-4714-b16e-a1a1af34d4da" providerId="ADAL" clId="{C1751DE8-47A7-41B2-AE01-ADA73D417315}" dt="2024-02-23T13:17:54.239" v="3245"/>
          <ac:cxnSpMkLst>
            <pc:docMk/>
            <pc:sldMk cId="3808983651" sldId="1827"/>
            <ac:cxnSpMk id="22" creationId="{E60B25DF-8BC4-5F0C-2844-3116C6C2C34F}"/>
          </ac:cxnSpMkLst>
        </pc:cxnChg>
        <pc:cxnChg chg="mod">
          <ac:chgData name="Andrea Mazzini (Nokia)" userId="f1211406-0d6c-4714-b16e-a1a1af34d4da" providerId="ADAL" clId="{C1751DE8-47A7-41B2-AE01-ADA73D417315}" dt="2024-02-23T13:17:54.239" v="3245"/>
          <ac:cxnSpMkLst>
            <pc:docMk/>
            <pc:sldMk cId="3808983651" sldId="1827"/>
            <ac:cxnSpMk id="23" creationId="{20793CB7-0464-2F85-4C7B-6ED17FBA2891}"/>
          </ac:cxnSpMkLst>
        </pc:cxnChg>
        <pc:cxnChg chg="mod">
          <ac:chgData name="Andrea Mazzini (Nokia)" userId="f1211406-0d6c-4714-b16e-a1a1af34d4da" providerId="ADAL" clId="{C1751DE8-47A7-41B2-AE01-ADA73D417315}" dt="2024-02-23T13:17:54.239" v="3245"/>
          <ac:cxnSpMkLst>
            <pc:docMk/>
            <pc:sldMk cId="3808983651" sldId="1827"/>
            <ac:cxnSpMk id="24" creationId="{8FD36C87-0F8B-E2B4-51BF-C276F0FF7BEC}"/>
          </ac:cxnSpMkLst>
        </pc:cxnChg>
        <pc:cxnChg chg="mod">
          <ac:chgData name="Andrea Mazzini (Nokia)" userId="f1211406-0d6c-4714-b16e-a1a1af34d4da" providerId="ADAL" clId="{C1751DE8-47A7-41B2-AE01-ADA73D417315}" dt="2024-02-23T13:17:54.239" v="3245"/>
          <ac:cxnSpMkLst>
            <pc:docMk/>
            <pc:sldMk cId="3808983651" sldId="1827"/>
            <ac:cxnSpMk id="25" creationId="{EB80062E-A872-6ADE-6694-D523D44BEA68}"/>
          </ac:cxnSpMkLst>
        </pc:cxnChg>
        <pc:cxnChg chg="mod">
          <ac:chgData name="Andrea Mazzini (Nokia)" userId="f1211406-0d6c-4714-b16e-a1a1af34d4da" providerId="ADAL" clId="{C1751DE8-47A7-41B2-AE01-ADA73D417315}" dt="2024-02-23T13:17:54.239" v="3245"/>
          <ac:cxnSpMkLst>
            <pc:docMk/>
            <pc:sldMk cId="3808983651" sldId="1827"/>
            <ac:cxnSpMk id="30" creationId="{FBF4AB42-7BCD-91CB-79C3-CA011952E5CB}"/>
          </ac:cxnSpMkLst>
        </pc:cxnChg>
        <pc:cxnChg chg="mod">
          <ac:chgData name="Andrea Mazzini (Nokia)" userId="f1211406-0d6c-4714-b16e-a1a1af34d4da" providerId="ADAL" clId="{C1751DE8-47A7-41B2-AE01-ADA73D417315}" dt="2024-02-23T13:17:54.239" v="3245"/>
          <ac:cxnSpMkLst>
            <pc:docMk/>
            <pc:sldMk cId="3808983651" sldId="1827"/>
            <ac:cxnSpMk id="31" creationId="{66DB9943-F667-5458-65BD-1EB389A070BF}"/>
          </ac:cxnSpMkLst>
        </pc:cxnChg>
        <pc:cxnChg chg="mod">
          <ac:chgData name="Andrea Mazzini (Nokia)" userId="f1211406-0d6c-4714-b16e-a1a1af34d4da" providerId="ADAL" clId="{C1751DE8-47A7-41B2-AE01-ADA73D417315}" dt="2024-02-23T13:17:54.239" v="3245"/>
          <ac:cxnSpMkLst>
            <pc:docMk/>
            <pc:sldMk cId="3808983651" sldId="1827"/>
            <ac:cxnSpMk id="32" creationId="{08A7FDDB-630C-5CCA-586F-8B4DFAA2C203}"/>
          </ac:cxnSpMkLst>
        </pc:cxnChg>
        <pc:cxnChg chg="mod">
          <ac:chgData name="Andrea Mazzini (Nokia)" userId="f1211406-0d6c-4714-b16e-a1a1af34d4da" providerId="ADAL" clId="{C1751DE8-47A7-41B2-AE01-ADA73D417315}" dt="2024-02-23T13:17:54.239" v="3245"/>
          <ac:cxnSpMkLst>
            <pc:docMk/>
            <pc:sldMk cId="3808983651" sldId="1827"/>
            <ac:cxnSpMk id="33" creationId="{093868DA-8EB9-3629-C00C-66C859115A25}"/>
          </ac:cxnSpMkLst>
        </pc:cxnChg>
        <pc:cxnChg chg="add mod">
          <ac:chgData name="Andrea Mazzini (Nokia)" userId="f1211406-0d6c-4714-b16e-a1a1af34d4da" providerId="ADAL" clId="{C1751DE8-47A7-41B2-AE01-ADA73D417315}" dt="2024-02-23T13:24:50.567" v="3323" actId="164"/>
          <ac:cxnSpMkLst>
            <pc:docMk/>
            <pc:sldMk cId="3808983651" sldId="1827"/>
            <ac:cxnSpMk id="34" creationId="{590C1C7D-D909-5697-4389-D7212CAE28DB}"/>
          </ac:cxnSpMkLst>
        </pc:cxnChg>
        <pc:cxnChg chg="add mod">
          <ac:chgData name="Andrea Mazzini (Nokia)" userId="f1211406-0d6c-4714-b16e-a1a1af34d4da" providerId="ADAL" clId="{C1751DE8-47A7-41B2-AE01-ADA73D417315}" dt="2024-02-23T13:24:50.567" v="3323" actId="164"/>
          <ac:cxnSpMkLst>
            <pc:docMk/>
            <pc:sldMk cId="3808983651" sldId="1827"/>
            <ac:cxnSpMk id="39" creationId="{3268BEB2-D05D-646C-8C38-B94F9294F2E5}"/>
          </ac:cxnSpMkLst>
        </pc:cxnChg>
        <pc:cxnChg chg="add mod">
          <ac:chgData name="Andrea Mazzini (Nokia)" userId="f1211406-0d6c-4714-b16e-a1a1af34d4da" providerId="ADAL" clId="{C1751DE8-47A7-41B2-AE01-ADA73D417315}" dt="2024-02-23T13:24:50.567" v="3323" actId="164"/>
          <ac:cxnSpMkLst>
            <pc:docMk/>
            <pc:sldMk cId="3808983651" sldId="1827"/>
            <ac:cxnSpMk id="43" creationId="{952C8722-8888-DC81-ED19-27BB503EA341}"/>
          </ac:cxnSpMkLst>
        </pc:cxnChg>
        <pc:cxnChg chg="add mod">
          <ac:chgData name="Andrea Mazzini (Nokia)" userId="f1211406-0d6c-4714-b16e-a1a1af34d4da" providerId="ADAL" clId="{C1751DE8-47A7-41B2-AE01-ADA73D417315}" dt="2024-02-23T13:24:50.567" v="3323" actId="164"/>
          <ac:cxnSpMkLst>
            <pc:docMk/>
            <pc:sldMk cId="3808983651" sldId="1827"/>
            <ac:cxnSpMk id="44" creationId="{F3F8C41D-0882-00E3-1263-C8DA51C2C9D3}"/>
          </ac:cxnSpMkLst>
        </pc:cxnChg>
        <pc:cxnChg chg="add mod">
          <ac:chgData name="Andrea Mazzini (Nokia)" userId="f1211406-0d6c-4714-b16e-a1a1af34d4da" providerId="ADAL" clId="{C1751DE8-47A7-41B2-AE01-ADA73D417315}" dt="2024-02-23T13:24:50.567" v="3323" actId="164"/>
          <ac:cxnSpMkLst>
            <pc:docMk/>
            <pc:sldMk cId="3808983651" sldId="1827"/>
            <ac:cxnSpMk id="45" creationId="{1904EF08-254E-B09C-55E2-FDAE953B2B54}"/>
          </ac:cxnSpMkLst>
        </pc:cxnChg>
        <pc:cxnChg chg="add mod">
          <ac:chgData name="Andrea Mazzini (Nokia)" userId="f1211406-0d6c-4714-b16e-a1a1af34d4da" providerId="ADAL" clId="{C1751DE8-47A7-41B2-AE01-ADA73D417315}" dt="2024-02-23T13:24:50.567" v="3323" actId="164"/>
          <ac:cxnSpMkLst>
            <pc:docMk/>
            <pc:sldMk cId="3808983651" sldId="1827"/>
            <ac:cxnSpMk id="60" creationId="{B49B797E-3A08-5D98-BDE6-4410E05BBA50}"/>
          </ac:cxnSpMkLst>
        </pc:cxnChg>
        <pc:cxnChg chg="add mod">
          <ac:chgData name="Andrea Mazzini (Nokia)" userId="f1211406-0d6c-4714-b16e-a1a1af34d4da" providerId="ADAL" clId="{C1751DE8-47A7-41B2-AE01-ADA73D417315}" dt="2024-02-23T13:24:50.567" v="3323" actId="164"/>
          <ac:cxnSpMkLst>
            <pc:docMk/>
            <pc:sldMk cId="3808983651" sldId="1827"/>
            <ac:cxnSpMk id="62" creationId="{79ECAA07-A8E8-7A49-58B9-D3BAD04BF7C0}"/>
          </ac:cxnSpMkLst>
        </pc:cxnChg>
        <pc:cxnChg chg="add mod">
          <ac:chgData name="Andrea Mazzini (Nokia)" userId="f1211406-0d6c-4714-b16e-a1a1af34d4da" providerId="ADAL" clId="{C1751DE8-47A7-41B2-AE01-ADA73D417315}" dt="2024-02-23T13:24:50.567" v="3323" actId="164"/>
          <ac:cxnSpMkLst>
            <pc:docMk/>
            <pc:sldMk cId="3808983651" sldId="1827"/>
            <ac:cxnSpMk id="64" creationId="{96ABAB4B-07EC-A5D4-2F79-EF00807707AC}"/>
          </ac:cxnSpMkLst>
        </pc:cxnChg>
        <pc:cxnChg chg="mod">
          <ac:chgData name="Andrea Mazzini (Nokia)" userId="f1211406-0d6c-4714-b16e-a1a1af34d4da" providerId="ADAL" clId="{C1751DE8-47A7-41B2-AE01-ADA73D417315}" dt="2024-02-23T13:17:54.239" v="3245"/>
          <ac:cxnSpMkLst>
            <pc:docMk/>
            <pc:sldMk cId="3808983651" sldId="1827"/>
            <ac:cxnSpMk id="69" creationId="{6CDAC417-F808-4C7F-AF82-3FC6D64B80D2}"/>
          </ac:cxnSpMkLst>
        </pc:cxnChg>
        <pc:cxnChg chg="mod">
          <ac:chgData name="Andrea Mazzini (Nokia)" userId="f1211406-0d6c-4714-b16e-a1a1af34d4da" providerId="ADAL" clId="{C1751DE8-47A7-41B2-AE01-ADA73D417315}" dt="2024-02-23T13:17:54.239" v="3245"/>
          <ac:cxnSpMkLst>
            <pc:docMk/>
            <pc:sldMk cId="3808983651" sldId="1827"/>
            <ac:cxnSpMk id="70" creationId="{7259A7B0-6082-3865-7B4F-14CB70BA26E3}"/>
          </ac:cxnSpMkLst>
        </pc:cxnChg>
        <pc:cxnChg chg="mod">
          <ac:chgData name="Andrea Mazzini (Nokia)" userId="f1211406-0d6c-4714-b16e-a1a1af34d4da" providerId="ADAL" clId="{C1751DE8-47A7-41B2-AE01-ADA73D417315}" dt="2024-02-23T13:17:54.239" v="3245"/>
          <ac:cxnSpMkLst>
            <pc:docMk/>
            <pc:sldMk cId="3808983651" sldId="1827"/>
            <ac:cxnSpMk id="71" creationId="{5A9E5026-A850-12A5-CBBC-61C1D2F35468}"/>
          </ac:cxnSpMkLst>
        </pc:cxnChg>
        <pc:cxnChg chg="mod">
          <ac:chgData name="Andrea Mazzini (Nokia)" userId="f1211406-0d6c-4714-b16e-a1a1af34d4da" providerId="ADAL" clId="{C1751DE8-47A7-41B2-AE01-ADA73D417315}" dt="2024-02-23T13:17:54.239" v="3245"/>
          <ac:cxnSpMkLst>
            <pc:docMk/>
            <pc:sldMk cId="3808983651" sldId="1827"/>
            <ac:cxnSpMk id="72" creationId="{4EA069FB-F880-8625-3F24-A0CEBDA883A7}"/>
          </ac:cxnSpMkLst>
        </pc:cxnChg>
        <pc:cxnChg chg="mod">
          <ac:chgData name="Andrea Mazzini (Nokia)" userId="f1211406-0d6c-4714-b16e-a1a1af34d4da" providerId="ADAL" clId="{C1751DE8-47A7-41B2-AE01-ADA73D417315}" dt="2024-02-23T13:17:54.239" v="3245"/>
          <ac:cxnSpMkLst>
            <pc:docMk/>
            <pc:sldMk cId="3808983651" sldId="1827"/>
            <ac:cxnSpMk id="81" creationId="{22A1A2A5-B8C6-6082-5AA5-748435107D94}"/>
          </ac:cxnSpMkLst>
        </pc:cxnChg>
        <pc:cxnChg chg="mod">
          <ac:chgData name="Andrea Mazzini (Nokia)" userId="f1211406-0d6c-4714-b16e-a1a1af34d4da" providerId="ADAL" clId="{C1751DE8-47A7-41B2-AE01-ADA73D417315}" dt="2024-02-23T13:17:54.239" v="3245"/>
          <ac:cxnSpMkLst>
            <pc:docMk/>
            <pc:sldMk cId="3808983651" sldId="1827"/>
            <ac:cxnSpMk id="82" creationId="{A80437CE-30A3-A633-0AA4-627089E12076}"/>
          </ac:cxnSpMkLst>
        </pc:cxnChg>
        <pc:cxnChg chg="mod">
          <ac:chgData name="Andrea Mazzini (Nokia)" userId="f1211406-0d6c-4714-b16e-a1a1af34d4da" providerId="ADAL" clId="{C1751DE8-47A7-41B2-AE01-ADA73D417315}" dt="2024-02-23T13:17:54.239" v="3245"/>
          <ac:cxnSpMkLst>
            <pc:docMk/>
            <pc:sldMk cId="3808983651" sldId="1827"/>
            <ac:cxnSpMk id="83" creationId="{1D00E881-593B-B332-267E-72E81E885EED}"/>
          </ac:cxnSpMkLst>
        </pc:cxnChg>
        <pc:cxnChg chg="mod">
          <ac:chgData name="Andrea Mazzini (Nokia)" userId="f1211406-0d6c-4714-b16e-a1a1af34d4da" providerId="ADAL" clId="{C1751DE8-47A7-41B2-AE01-ADA73D417315}" dt="2024-02-23T13:17:54.239" v="3245"/>
          <ac:cxnSpMkLst>
            <pc:docMk/>
            <pc:sldMk cId="3808983651" sldId="1827"/>
            <ac:cxnSpMk id="84" creationId="{B9EDF74F-4198-E037-E6A0-50A7B5C09137}"/>
          </ac:cxnSpMkLst>
        </pc:cxnChg>
        <pc:cxnChg chg="mod">
          <ac:chgData name="Andrea Mazzini (Nokia)" userId="f1211406-0d6c-4714-b16e-a1a1af34d4da" providerId="ADAL" clId="{C1751DE8-47A7-41B2-AE01-ADA73D417315}" dt="2024-02-23T13:17:54.239" v="3245"/>
          <ac:cxnSpMkLst>
            <pc:docMk/>
            <pc:sldMk cId="3808983651" sldId="1827"/>
            <ac:cxnSpMk id="89" creationId="{D427935A-F919-60A5-691A-F72B9D920DF0}"/>
          </ac:cxnSpMkLst>
        </pc:cxnChg>
        <pc:cxnChg chg="mod">
          <ac:chgData name="Andrea Mazzini (Nokia)" userId="f1211406-0d6c-4714-b16e-a1a1af34d4da" providerId="ADAL" clId="{C1751DE8-47A7-41B2-AE01-ADA73D417315}" dt="2024-02-23T13:17:54.239" v="3245"/>
          <ac:cxnSpMkLst>
            <pc:docMk/>
            <pc:sldMk cId="3808983651" sldId="1827"/>
            <ac:cxnSpMk id="90" creationId="{CFBBC570-2814-CB9F-2794-26462FCE2AF4}"/>
          </ac:cxnSpMkLst>
        </pc:cxnChg>
        <pc:cxnChg chg="mod">
          <ac:chgData name="Andrea Mazzini (Nokia)" userId="f1211406-0d6c-4714-b16e-a1a1af34d4da" providerId="ADAL" clId="{C1751DE8-47A7-41B2-AE01-ADA73D417315}" dt="2024-02-23T13:17:54.239" v="3245"/>
          <ac:cxnSpMkLst>
            <pc:docMk/>
            <pc:sldMk cId="3808983651" sldId="1827"/>
            <ac:cxnSpMk id="91" creationId="{BFF757F2-D870-47D1-337D-59725A1DE6A3}"/>
          </ac:cxnSpMkLst>
        </pc:cxnChg>
        <pc:cxnChg chg="mod">
          <ac:chgData name="Andrea Mazzini (Nokia)" userId="f1211406-0d6c-4714-b16e-a1a1af34d4da" providerId="ADAL" clId="{C1751DE8-47A7-41B2-AE01-ADA73D417315}" dt="2024-02-23T13:17:54.239" v="3245"/>
          <ac:cxnSpMkLst>
            <pc:docMk/>
            <pc:sldMk cId="3808983651" sldId="1827"/>
            <ac:cxnSpMk id="92" creationId="{7CAF7790-3F07-4A38-E339-41901A194612}"/>
          </ac:cxnSpMkLst>
        </pc:cxnChg>
        <pc:cxnChg chg="mod">
          <ac:chgData name="Andrea Mazzini (Nokia)" userId="f1211406-0d6c-4714-b16e-a1a1af34d4da" providerId="ADAL" clId="{C1751DE8-47A7-41B2-AE01-ADA73D417315}" dt="2024-02-23T13:17:54.239" v="3245"/>
          <ac:cxnSpMkLst>
            <pc:docMk/>
            <pc:sldMk cId="3808983651" sldId="1827"/>
            <ac:cxnSpMk id="96" creationId="{030972C0-9B11-2842-7391-99A4D3E316D3}"/>
          </ac:cxnSpMkLst>
        </pc:cxnChg>
        <pc:cxnChg chg="mod">
          <ac:chgData name="Andrea Mazzini (Nokia)" userId="f1211406-0d6c-4714-b16e-a1a1af34d4da" providerId="ADAL" clId="{C1751DE8-47A7-41B2-AE01-ADA73D417315}" dt="2024-02-23T13:17:54.239" v="3245"/>
          <ac:cxnSpMkLst>
            <pc:docMk/>
            <pc:sldMk cId="3808983651" sldId="1827"/>
            <ac:cxnSpMk id="97" creationId="{67A15CC0-854D-4B21-2D50-9C48DFDC5802}"/>
          </ac:cxnSpMkLst>
        </pc:cxnChg>
        <pc:cxnChg chg="mod">
          <ac:chgData name="Andrea Mazzini (Nokia)" userId="f1211406-0d6c-4714-b16e-a1a1af34d4da" providerId="ADAL" clId="{C1751DE8-47A7-41B2-AE01-ADA73D417315}" dt="2024-02-23T13:17:54.239" v="3245"/>
          <ac:cxnSpMkLst>
            <pc:docMk/>
            <pc:sldMk cId="3808983651" sldId="1827"/>
            <ac:cxnSpMk id="98" creationId="{799BC39C-F9AD-18D9-B97B-CD44DEEFED55}"/>
          </ac:cxnSpMkLst>
        </pc:cxnChg>
        <pc:cxnChg chg="mod">
          <ac:chgData name="Andrea Mazzini (Nokia)" userId="f1211406-0d6c-4714-b16e-a1a1af34d4da" providerId="ADAL" clId="{C1751DE8-47A7-41B2-AE01-ADA73D417315}" dt="2024-02-23T13:17:54.239" v="3245"/>
          <ac:cxnSpMkLst>
            <pc:docMk/>
            <pc:sldMk cId="3808983651" sldId="1827"/>
            <ac:cxnSpMk id="99" creationId="{206195D8-E58A-FF34-4006-2FA324D66BBF}"/>
          </ac:cxnSpMkLst>
        </pc:cxnChg>
        <pc:cxnChg chg="add mod">
          <ac:chgData name="Andrea Mazzini (Nokia)" userId="f1211406-0d6c-4714-b16e-a1a1af34d4da" providerId="ADAL" clId="{C1751DE8-47A7-41B2-AE01-ADA73D417315}" dt="2024-02-23T13:24:50.567" v="3323" actId="164"/>
          <ac:cxnSpMkLst>
            <pc:docMk/>
            <pc:sldMk cId="3808983651" sldId="1827"/>
            <ac:cxnSpMk id="104" creationId="{2D15DF92-6920-9F8A-3235-20ADB80CA45C}"/>
          </ac:cxnSpMkLst>
        </pc:cxnChg>
        <pc:cxnChg chg="mod">
          <ac:chgData name="Andrea Mazzini (Nokia)" userId="f1211406-0d6c-4714-b16e-a1a1af34d4da" providerId="ADAL" clId="{C1751DE8-47A7-41B2-AE01-ADA73D417315}" dt="2024-02-23T13:17:54.239" v="3245"/>
          <ac:cxnSpMkLst>
            <pc:docMk/>
            <pc:sldMk cId="3808983651" sldId="1827"/>
            <ac:cxnSpMk id="107" creationId="{694F8C41-8736-485E-CD22-39F1222BAB3B}"/>
          </ac:cxnSpMkLst>
        </pc:cxnChg>
        <pc:cxnChg chg="mod">
          <ac:chgData name="Andrea Mazzini (Nokia)" userId="f1211406-0d6c-4714-b16e-a1a1af34d4da" providerId="ADAL" clId="{C1751DE8-47A7-41B2-AE01-ADA73D417315}" dt="2024-02-23T13:17:54.239" v="3245"/>
          <ac:cxnSpMkLst>
            <pc:docMk/>
            <pc:sldMk cId="3808983651" sldId="1827"/>
            <ac:cxnSpMk id="108" creationId="{18EE6564-7FC0-3E0B-FD9C-3DF5B61141A1}"/>
          </ac:cxnSpMkLst>
        </pc:cxnChg>
        <pc:cxnChg chg="mod">
          <ac:chgData name="Andrea Mazzini (Nokia)" userId="f1211406-0d6c-4714-b16e-a1a1af34d4da" providerId="ADAL" clId="{C1751DE8-47A7-41B2-AE01-ADA73D417315}" dt="2024-02-23T13:17:54.239" v="3245"/>
          <ac:cxnSpMkLst>
            <pc:docMk/>
            <pc:sldMk cId="3808983651" sldId="1827"/>
            <ac:cxnSpMk id="109" creationId="{CF9C0387-99EF-277A-34AB-E419C5CF4325}"/>
          </ac:cxnSpMkLst>
        </pc:cxnChg>
        <pc:cxnChg chg="mod">
          <ac:chgData name="Andrea Mazzini (Nokia)" userId="f1211406-0d6c-4714-b16e-a1a1af34d4da" providerId="ADAL" clId="{C1751DE8-47A7-41B2-AE01-ADA73D417315}" dt="2024-02-23T13:17:54.239" v="3245"/>
          <ac:cxnSpMkLst>
            <pc:docMk/>
            <pc:sldMk cId="3808983651" sldId="1827"/>
            <ac:cxnSpMk id="110" creationId="{1325FA62-5E78-3BBE-66E2-F877406DD11E}"/>
          </ac:cxnSpMkLst>
        </pc:cxnChg>
        <pc:cxnChg chg="add mod">
          <ac:chgData name="Andrea Mazzini (Nokia)" userId="f1211406-0d6c-4714-b16e-a1a1af34d4da" providerId="ADAL" clId="{C1751DE8-47A7-41B2-AE01-ADA73D417315}" dt="2024-02-23T13:24:50.567" v="3323" actId="164"/>
          <ac:cxnSpMkLst>
            <pc:docMk/>
            <pc:sldMk cId="3808983651" sldId="1827"/>
            <ac:cxnSpMk id="115" creationId="{4F50CC6B-D1D9-9AD9-7086-178E10B52CD3}"/>
          </ac:cxnSpMkLst>
        </pc:cxnChg>
        <pc:cxnChg chg="mod">
          <ac:chgData name="Andrea Mazzini (Nokia)" userId="f1211406-0d6c-4714-b16e-a1a1af34d4da" providerId="ADAL" clId="{C1751DE8-47A7-41B2-AE01-ADA73D417315}" dt="2024-02-23T13:17:54.239" v="3245"/>
          <ac:cxnSpMkLst>
            <pc:docMk/>
            <pc:sldMk cId="3808983651" sldId="1827"/>
            <ac:cxnSpMk id="118" creationId="{C56D619E-D4B6-5DA8-8473-D168651D9071}"/>
          </ac:cxnSpMkLst>
        </pc:cxnChg>
        <pc:cxnChg chg="mod">
          <ac:chgData name="Andrea Mazzini (Nokia)" userId="f1211406-0d6c-4714-b16e-a1a1af34d4da" providerId="ADAL" clId="{C1751DE8-47A7-41B2-AE01-ADA73D417315}" dt="2024-02-23T13:17:54.239" v="3245"/>
          <ac:cxnSpMkLst>
            <pc:docMk/>
            <pc:sldMk cId="3808983651" sldId="1827"/>
            <ac:cxnSpMk id="119" creationId="{F4787DD7-C512-D3DF-F5B8-8E19D4213C75}"/>
          </ac:cxnSpMkLst>
        </pc:cxnChg>
        <pc:cxnChg chg="mod">
          <ac:chgData name="Andrea Mazzini (Nokia)" userId="f1211406-0d6c-4714-b16e-a1a1af34d4da" providerId="ADAL" clId="{C1751DE8-47A7-41B2-AE01-ADA73D417315}" dt="2024-02-23T13:17:54.239" v="3245"/>
          <ac:cxnSpMkLst>
            <pc:docMk/>
            <pc:sldMk cId="3808983651" sldId="1827"/>
            <ac:cxnSpMk id="120" creationId="{8DB69675-FFED-FA43-7992-3C6209B3BEDD}"/>
          </ac:cxnSpMkLst>
        </pc:cxnChg>
        <pc:cxnChg chg="mod">
          <ac:chgData name="Andrea Mazzini (Nokia)" userId="f1211406-0d6c-4714-b16e-a1a1af34d4da" providerId="ADAL" clId="{C1751DE8-47A7-41B2-AE01-ADA73D417315}" dt="2024-02-23T13:17:54.239" v="3245"/>
          <ac:cxnSpMkLst>
            <pc:docMk/>
            <pc:sldMk cId="3808983651" sldId="1827"/>
            <ac:cxnSpMk id="121" creationId="{CCE1D908-39C4-E6B4-2E50-F983974B62F4}"/>
          </ac:cxnSpMkLst>
        </pc:cxnChg>
        <pc:cxnChg chg="add mod">
          <ac:chgData name="Andrea Mazzini (Nokia)" userId="f1211406-0d6c-4714-b16e-a1a1af34d4da" providerId="ADAL" clId="{C1751DE8-47A7-41B2-AE01-ADA73D417315}" dt="2024-02-23T13:24:50.567" v="3323" actId="164"/>
          <ac:cxnSpMkLst>
            <pc:docMk/>
            <pc:sldMk cId="3808983651" sldId="1827"/>
            <ac:cxnSpMk id="126" creationId="{F7996B7E-13D0-C677-A61C-89C7ACCF6C41}"/>
          </ac:cxnSpMkLst>
        </pc:cxnChg>
        <pc:cxnChg chg="add mod">
          <ac:chgData name="Andrea Mazzini (Nokia)" userId="f1211406-0d6c-4714-b16e-a1a1af34d4da" providerId="ADAL" clId="{C1751DE8-47A7-41B2-AE01-ADA73D417315}" dt="2024-02-23T13:24:50.567" v="3323" actId="164"/>
          <ac:cxnSpMkLst>
            <pc:docMk/>
            <pc:sldMk cId="3808983651" sldId="1827"/>
            <ac:cxnSpMk id="129" creationId="{4BF2AE5C-E953-8C41-D36C-A80A3058F8D0}"/>
          </ac:cxnSpMkLst>
        </pc:cxnChg>
        <pc:cxnChg chg="mod">
          <ac:chgData name="Andrea Mazzini (Nokia)" userId="f1211406-0d6c-4714-b16e-a1a1af34d4da" providerId="ADAL" clId="{C1751DE8-47A7-41B2-AE01-ADA73D417315}" dt="2024-02-23T13:17:54.239" v="3245"/>
          <ac:cxnSpMkLst>
            <pc:docMk/>
            <pc:sldMk cId="3808983651" sldId="1827"/>
            <ac:cxnSpMk id="133" creationId="{C0335069-4FDC-FB76-2634-76DAD4A52073}"/>
          </ac:cxnSpMkLst>
        </pc:cxnChg>
        <pc:cxnChg chg="mod">
          <ac:chgData name="Andrea Mazzini (Nokia)" userId="f1211406-0d6c-4714-b16e-a1a1af34d4da" providerId="ADAL" clId="{C1751DE8-47A7-41B2-AE01-ADA73D417315}" dt="2024-02-23T13:17:54.239" v="3245"/>
          <ac:cxnSpMkLst>
            <pc:docMk/>
            <pc:sldMk cId="3808983651" sldId="1827"/>
            <ac:cxnSpMk id="134" creationId="{E0DF6EB2-3762-A6D7-7AA4-B0E4B07354FC}"/>
          </ac:cxnSpMkLst>
        </pc:cxnChg>
        <pc:cxnChg chg="mod">
          <ac:chgData name="Andrea Mazzini (Nokia)" userId="f1211406-0d6c-4714-b16e-a1a1af34d4da" providerId="ADAL" clId="{C1751DE8-47A7-41B2-AE01-ADA73D417315}" dt="2024-02-23T13:17:54.239" v="3245"/>
          <ac:cxnSpMkLst>
            <pc:docMk/>
            <pc:sldMk cId="3808983651" sldId="1827"/>
            <ac:cxnSpMk id="135" creationId="{9760A655-3EE2-C8A0-ACCE-224E1C12F77F}"/>
          </ac:cxnSpMkLst>
        </pc:cxnChg>
        <pc:cxnChg chg="mod">
          <ac:chgData name="Andrea Mazzini (Nokia)" userId="f1211406-0d6c-4714-b16e-a1a1af34d4da" providerId="ADAL" clId="{C1751DE8-47A7-41B2-AE01-ADA73D417315}" dt="2024-02-23T13:17:54.239" v="3245"/>
          <ac:cxnSpMkLst>
            <pc:docMk/>
            <pc:sldMk cId="3808983651" sldId="1827"/>
            <ac:cxnSpMk id="136" creationId="{2B741FAD-F403-EE80-E97E-E8D6F2759332}"/>
          </ac:cxnSpMkLst>
        </pc:cxnChg>
        <pc:cxnChg chg="add mod">
          <ac:chgData name="Andrea Mazzini (Nokia)" userId="f1211406-0d6c-4714-b16e-a1a1af34d4da" providerId="ADAL" clId="{C1751DE8-47A7-41B2-AE01-ADA73D417315}" dt="2024-02-23T13:24:50.567" v="3323" actId="164"/>
          <ac:cxnSpMkLst>
            <pc:docMk/>
            <pc:sldMk cId="3808983651" sldId="1827"/>
            <ac:cxnSpMk id="141" creationId="{180E0B28-F358-6802-17D2-820EE53BBD10}"/>
          </ac:cxnSpMkLst>
        </pc:cxnChg>
        <pc:cxnChg chg="add mod">
          <ac:chgData name="Andrea Mazzini (Nokia)" userId="f1211406-0d6c-4714-b16e-a1a1af34d4da" providerId="ADAL" clId="{C1751DE8-47A7-41B2-AE01-ADA73D417315}" dt="2024-02-23T13:24:50.567" v="3323" actId="164"/>
          <ac:cxnSpMkLst>
            <pc:docMk/>
            <pc:sldMk cId="3808983651" sldId="1827"/>
            <ac:cxnSpMk id="143" creationId="{718956EF-E07B-2133-622B-70E08A4E232B}"/>
          </ac:cxnSpMkLst>
        </pc:cxnChg>
        <pc:cxnChg chg="add mod">
          <ac:chgData name="Andrea Mazzini (Nokia)" userId="f1211406-0d6c-4714-b16e-a1a1af34d4da" providerId="ADAL" clId="{C1751DE8-47A7-41B2-AE01-ADA73D417315}" dt="2024-02-23T13:24:50.567" v="3323" actId="164"/>
          <ac:cxnSpMkLst>
            <pc:docMk/>
            <pc:sldMk cId="3808983651" sldId="1827"/>
            <ac:cxnSpMk id="145" creationId="{3C9C6D8C-CB54-31AE-C2F6-99B28F4BABC1}"/>
          </ac:cxnSpMkLst>
        </pc:cxnChg>
        <pc:cxnChg chg="add mod">
          <ac:chgData name="Andrea Mazzini (Nokia)" userId="f1211406-0d6c-4714-b16e-a1a1af34d4da" providerId="ADAL" clId="{C1751DE8-47A7-41B2-AE01-ADA73D417315}" dt="2024-02-23T13:24:50.567" v="3323" actId="164"/>
          <ac:cxnSpMkLst>
            <pc:docMk/>
            <pc:sldMk cId="3808983651" sldId="1827"/>
            <ac:cxnSpMk id="147" creationId="{47961C07-3092-D32D-2AEF-AC6A1845041B}"/>
          </ac:cxnSpMkLst>
        </pc:cxnChg>
        <pc:cxnChg chg="add mod">
          <ac:chgData name="Andrea Mazzini (Nokia)" userId="f1211406-0d6c-4714-b16e-a1a1af34d4da" providerId="ADAL" clId="{C1751DE8-47A7-41B2-AE01-ADA73D417315}" dt="2024-02-23T13:24:50.567" v="3323" actId="164"/>
          <ac:cxnSpMkLst>
            <pc:docMk/>
            <pc:sldMk cId="3808983651" sldId="1827"/>
            <ac:cxnSpMk id="148" creationId="{270F0D11-5ADD-6598-15F3-CA7457190C59}"/>
          </ac:cxnSpMkLst>
        </pc:cxnChg>
        <pc:cxnChg chg="add mod">
          <ac:chgData name="Andrea Mazzini (Nokia)" userId="f1211406-0d6c-4714-b16e-a1a1af34d4da" providerId="ADAL" clId="{C1751DE8-47A7-41B2-AE01-ADA73D417315}" dt="2024-02-23T13:24:50.567" v="3323" actId="164"/>
          <ac:cxnSpMkLst>
            <pc:docMk/>
            <pc:sldMk cId="3808983651" sldId="1827"/>
            <ac:cxnSpMk id="153" creationId="{A600FAC9-99DF-EDF1-861B-1FE213E46491}"/>
          </ac:cxnSpMkLst>
        </pc:cxnChg>
        <pc:cxnChg chg="mod">
          <ac:chgData name="Andrea Mazzini (Nokia)" userId="f1211406-0d6c-4714-b16e-a1a1af34d4da" providerId="ADAL" clId="{C1751DE8-47A7-41B2-AE01-ADA73D417315}" dt="2024-02-23T13:17:54.239" v="3245"/>
          <ac:cxnSpMkLst>
            <pc:docMk/>
            <pc:sldMk cId="3808983651" sldId="1827"/>
            <ac:cxnSpMk id="157" creationId="{640DC192-6BAE-10C8-3896-247955A8F080}"/>
          </ac:cxnSpMkLst>
        </pc:cxnChg>
        <pc:cxnChg chg="mod">
          <ac:chgData name="Andrea Mazzini (Nokia)" userId="f1211406-0d6c-4714-b16e-a1a1af34d4da" providerId="ADAL" clId="{C1751DE8-47A7-41B2-AE01-ADA73D417315}" dt="2024-02-23T13:17:54.239" v="3245"/>
          <ac:cxnSpMkLst>
            <pc:docMk/>
            <pc:sldMk cId="3808983651" sldId="1827"/>
            <ac:cxnSpMk id="158" creationId="{A6249D27-6894-0BB7-78A4-211B5DA8AADA}"/>
          </ac:cxnSpMkLst>
        </pc:cxnChg>
        <pc:cxnChg chg="mod">
          <ac:chgData name="Andrea Mazzini (Nokia)" userId="f1211406-0d6c-4714-b16e-a1a1af34d4da" providerId="ADAL" clId="{C1751DE8-47A7-41B2-AE01-ADA73D417315}" dt="2024-02-23T13:17:54.239" v="3245"/>
          <ac:cxnSpMkLst>
            <pc:docMk/>
            <pc:sldMk cId="3808983651" sldId="1827"/>
            <ac:cxnSpMk id="159" creationId="{078D4D50-FFF8-C3B2-2DD4-AC3FB69E2F16}"/>
          </ac:cxnSpMkLst>
        </pc:cxnChg>
        <pc:cxnChg chg="mod">
          <ac:chgData name="Andrea Mazzini (Nokia)" userId="f1211406-0d6c-4714-b16e-a1a1af34d4da" providerId="ADAL" clId="{C1751DE8-47A7-41B2-AE01-ADA73D417315}" dt="2024-02-23T13:17:54.239" v="3245"/>
          <ac:cxnSpMkLst>
            <pc:docMk/>
            <pc:sldMk cId="3808983651" sldId="1827"/>
            <ac:cxnSpMk id="160" creationId="{EEBDA333-0E0C-67AB-F43D-D91A54694DA8}"/>
          </ac:cxnSpMkLst>
        </pc:cxnChg>
        <pc:cxnChg chg="add mod">
          <ac:chgData name="Andrea Mazzini (Nokia)" userId="f1211406-0d6c-4714-b16e-a1a1af34d4da" providerId="ADAL" clId="{C1751DE8-47A7-41B2-AE01-ADA73D417315}" dt="2024-02-23T13:24:50.567" v="3323" actId="164"/>
          <ac:cxnSpMkLst>
            <pc:docMk/>
            <pc:sldMk cId="3808983651" sldId="1827"/>
            <ac:cxnSpMk id="165" creationId="{4229A537-9CDF-54CD-02F9-262FB02D6F24}"/>
          </ac:cxnSpMkLst>
        </pc:cxnChg>
        <pc:cxnChg chg="mod">
          <ac:chgData name="Andrea Mazzini (Nokia)" userId="f1211406-0d6c-4714-b16e-a1a1af34d4da" providerId="ADAL" clId="{C1751DE8-47A7-41B2-AE01-ADA73D417315}" dt="2024-02-23T13:17:54.239" v="3245"/>
          <ac:cxnSpMkLst>
            <pc:docMk/>
            <pc:sldMk cId="3808983651" sldId="1827"/>
            <ac:cxnSpMk id="168" creationId="{33C19F00-2AFC-22C7-8DE5-561D6620CA91}"/>
          </ac:cxnSpMkLst>
        </pc:cxnChg>
        <pc:cxnChg chg="mod">
          <ac:chgData name="Andrea Mazzini (Nokia)" userId="f1211406-0d6c-4714-b16e-a1a1af34d4da" providerId="ADAL" clId="{C1751DE8-47A7-41B2-AE01-ADA73D417315}" dt="2024-02-23T13:17:54.239" v="3245"/>
          <ac:cxnSpMkLst>
            <pc:docMk/>
            <pc:sldMk cId="3808983651" sldId="1827"/>
            <ac:cxnSpMk id="169" creationId="{E98BBB20-1EE6-EB63-1DA4-F1D115439F5D}"/>
          </ac:cxnSpMkLst>
        </pc:cxnChg>
        <pc:cxnChg chg="mod">
          <ac:chgData name="Andrea Mazzini (Nokia)" userId="f1211406-0d6c-4714-b16e-a1a1af34d4da" providerId="ADAL" clId="{C1751DE8-47A7-41B2-AE01-ADA73D417315}" dt="2024-02-23T13:17:54.239" v="3245"/>
          <ac:cxnSpMkLst>
            <pc:docMk/>
            <pc:sldMk cId="3808983651" sldId="1827"/>
            <ac:cxnSpMk id="170" creationId="{14E17D53-51FF-B672-2EE6-0B5A08858E18}"/>
          </ac:cxnSpMkLst>
        </pc:cxnChg>
        <pc:cxnChg chg="mod">
          <ac:chgData name="Andrea Mazzini (Nokia)" userId="f1211406-0d6c-4714-b16e-a1a1af34d4da" providerId="ADAL" clId="{C1751DE8-47A7-41B2-AE01-ADA73D417315}" dt="2024-02-23T13:17:54.239" v="3245"/>
          <ac:cxnSpMkLst>
            <pc:docMk/>
            <pc:sldMk cId="3808983651" sldId="1827"/>
            <ac:cxnSpMk id="171" creationId="{D760A546-EEB2-961D-D7D1-8CE5F5A13259}"/>
          </ac:cxnSpMkLst>
        </pc:cxnChg>
        <pc:cxnChg chg="add mod">
          <ac:chgData name="Andrea Mazzini (Nokia)" userId="f1211406-0d6c-4714-b16e-a1a1af34d4da" providerId="ADAL" clId="{C1751DE8-47A7-41B2-AE01-ADA73D417315}" dt="2024-02-23T13:24:50.567" v="3323" actId="164"/>
          <ac:cxnSpMkLst>
            <pc:docMk/>
            <pc:sldMk cId="3808983651" sldId="1827"/>
            <ac:cxnSpMk id="173" creationId="{1F201389-3C07-AC4E-4028-17D77026D4CA}"/>
          </ac:cxnSpMkLst>
        </pc:cxnChg>
        <pc:cxnChg chg="add mod">
          <ac:chgData name="Andrea Mazzini (Nokia)" userId="f1211406-0d6c-4714-b16e-a1a1af34d4da" providerId="ADAL" clId="{C1751DE8-47A7-41B2-AE01-ADA73D417315}" dt="2024-02-23T13:24:50.567" v="3323" actId="164"/>
          <ac:cxnSpMkLst>
            <pc:docMk/>
            <pc:sldMk cId="3808983651" sldId="1827"/>
            <ac:cxnSpMk id="177" creationId="{5D9B24F1-52F5-BB0A-1EC4-E9DEBCD640FC}"/>
          </ac:cxnSpMkLst>
        </pc:cxnChg>
        <pc:cxnChg chg="add mod">
          <ac:chgData name="Andrea Mazzini (Nokia)" userId="f1211406-0d6c-4714-b16e-a1a1af34d4da" providerId="ADAL" clId="{C1751DE8-47A7-41B2-AE01-ADA73D417315}" dt="2024-02-23T13:24:50.567" v="3323" actId="164"/>
          <ac:cxnSpMkLst>
            <pc:docMk/>
            <pc:sldMk cId="3808983651" sldId="1827"/>
            <ac:cxnSpMk id="179" creationId="{96BB9BAC-9715-47C0-8ADE-B93A40CFAC91}"/>
          </ac:cxnSpMkLst>
        </pc:cxnChg>
        <pc:cxnChg chg="add mod">
          <ac:chgData name="Andrea Mazzini (Nokia)" userId="f1211406-0d6c-4714-b16e-a1a1af34d4da" providerId="ADAL" clId="{C1751DE8-47A7-41B2-AE01-ADA73D417315}" dt="2024-02-23T13:24:50.567" v="3323" actId="164"/>
          <ac:cxnSpMkLst>
            <pc:docMk/>
            <pc:sldMk cId="3808983651" sldId="1827"/>
            <ac:cxnSpMk id="181" creationId="{4A3250E1-5A63-0ECB-F581-AF84E8C98D8C}"/>
          </ac:cxnSpMkLst>
        </pc:cxnChg>
        <pc:cxnChg chg="add mod">
          <ac:chgData name="Andrea Mazzini (Nokia)" userId="f1211406-0d6c-4714-b16e-a1a1af34d4da" providerId="ADAL" clId="{C1751DE8-47A7-41B2-AE01-ADA73D417315}" dt="2024-02-23T13:24:50.567" v="3323" actId="164"/>
          <ac:cxnSpMkLst>
            <pc:docMk/>
            <pc:sldMk cId="3808983651" sldId="1827"/>
            <ac:cxnSpMk id="188" creationId="{D0F5624E-DD1C-C0F7-E731-BED3E5C6BE95}"/>
          </ac:cxnSpMkLst>
        </pc:cxnChg>
        <pc:cxnChg chg="mod">
          <ac:chgData name="Andrea Mazzini (Nokia)" userId="f1211406-0d6c-4714-b16e-a1a1af34d4da" providerId="ADAL" clId="{C1751DE8-47A7-41B2-AE01-ADA73D417315}" dt="2024-02-23T13:17:54.239" v="3245"/>
          <ac:cxnSpMkLst>
            <pc:docMk/>
            <pc:sldMk cId="3808983651" sldId="1827"/>
            <ac:cxnSpMk id="191" creationId="{72606C14-6634-0786-2E66-9A61410154C2}"/>
          </ac:cxnSpMkLst>
        </pc:cxnChg>
        <pc:cxnChg chg="mod">
          <ac:chgData name="Andrea Mazzini (Nokia)" userId="f1211406-0d6c-4714-b16e-a1a1af34d4da" providerId="ADAL" clId="{C1751DE8-47A7-41B2-AE01-ADA73D417315}" dt="2024-02-23T13:17:54.239" v="3245"/>
          <ac:cxnSpMkLst>
            <pc:docMk/>
            <pc:sldMk cId="3808983651" sldId="1827"/>
            <ac:cxnSpMk id="192" creationId="{9FF855D1-2389-E26E-FB48-C8617095F424}"/>
          </ac:cxnSpMkLst>
        </pc:cxnChg>
        <pc:cxnChg chg="mod">
          <ac:chgData name="Andrea Mazzini (Nokia)" userId="f1211406-0d6c-4714-b16e-a1a1af34d4da" providerId="ADAL" clId="{C1751DE8-47A7-41B2-AE01-ADA73D417315}" dt="2024-02-23T13:17:54.239" v="3245"/>
          <ac:cxnSpMkLst>
            <pc:docMk/>
            <pc:sldMk cId="3808983651" sldId="1827"/>
            <ac:cxnSpMk id="193" creationId="{ACDC8F90-1841-A652-3DC2-19B68CBA6DA0}"/>
          </ac:cxnSpMkLst>
        </pc:cxnChg>
        <pc:cxnChg chg="mod">
          <ac:chgData name="Andrea Mazzini (Nokia)" userId="f1211406-0d6c-4714-b16e-a1a1af34d4da" providerId="ADAL" clId="{C1751DE8-47A7-41B2-AE01-ADA73D417315}" dt="2024-02-23T13:17:54.239" v="3245"/>
          <ac:cxnSpMkLst>
            <pc:docMk/>
            <pc:sldMk cId="3808983651" sldId="1827"/>
            <ac:cxnSpMk id="194" creationId="{B962F82B-A546-DBC9-E2A6-A436E6E14A03}"/>
          </ac:cxnSpMkLst>
        </pc:cxnChg>
        <pc:cxnChg chg="add mod">
          <ac:chgData name="Andrea Mazzini (Nokia)" userId="f1211406-0d6c-4714-b16e-a1a1af34d4da" providerId="ADAL" clId="{C1751DE8-47A7-41B2-AE01-ADA73D417315}" dt="2024-02-23T13:24:50.567" v="3323" actId="164"/>
          <ac:cxnSpMkLst>
            <pc:docMk/>
            <pc:sldMk cId="3808983651" sldId="1827"/>
            <ac:cxnSpMk id="196" creationId="{9DAEB3D7-E445-C406-2815-036D3DA69A6E}"/>
          </ac:cxnSpMkLst>
        </pc:cxnChg>
        <pc:cxnChg chg="mod">
          <ac:chgData name="Andrea Mazzini (Nokia)" userId="f1211406-0d6c-4714-b16e-a1a1af34d4da" providerId="ADAL" clId="{C1751DE8-47A7-41B2-AE01-ADA73D417315}" dt="2024-02-23T13:17:54.239" v="3245"/>
          <ac:cxnSpMkLst>
            <pc:docMk/>
            <pc:sldMk cId="3808983651" sldId="1827"/>
            <ac:cxnSpMk id="200" creationId="{B725E025-05F1-9E55-0D05-B6399C8CF57C}"/>
          </ac:cxnSpMkLst>
        </pc:cxnChg>
        <pc:cxnChg chg="mod">
          <ac:chgData name="Andrea Mazzini (Nokia)" userId="f1211406-0d6c-4714-b16e-a1a1af34d4da" providerId="ADAL" clId="{C1751DE8-47A7-41B2-AE01-ADA73D417315}" dt="2024-02-23T13:17:54.239" v="3245"/>
          <ac:cxnSpMkLst>
            <pc:docMk/>
            <pc:sldMk cId="3808983651" sldId="1827"/>
            <ac:cxnSpMk id="201" creationId="{4A40C167-58A4-FF21-D9C2-B65C32A2897E}"/>
          </ac:cxnSpMkLst>
        </pc:cxnChg>
        <pc:cxnChg chg="mod">
          <ac:chgData name="Andrea Mazzini (Nokia)" userId="f1211406-0d6c-4714-b16e-a1a1af34d4da" providerId="ADAL" clId="{C1751DE8-47A7-41B2-AE01-ADA73D417315}" dt="2024-02-23T13:17:54.239" v="3245"/>
          <ac:cxnSpMkLst>
            <pc:docMk/>
            <pc:sldMk cId="3808983651" sldId="1827"/>
            <ac:cxnSpMk id="202" creationId="{B8D10A7E-651D-74D4-55FE-08C986882990}"/>
          </ac:cxnSpMkLst>
        </pc:cxnChg>
        <pc:cxnChg chg="mod">
          <ac:chgData name="Andrea Mazzini (Nokia)" userId="f1211406-0d6c-4714-b16e-a1a1af34d4da" providerId="ADAL" clId="{C1751DE8-47A7-41B2-AE01-ADA73D417315}" dt="2024-02-23T13:17:54.239" v="3245"/>
          <ac:cxnSpMkLst>
            <pc:docMk/>
            <pc:sldMk cId="3808983651" sldId="1827"/>
            <ac:cxnSpMk id="203" creationId="{F9AA93DE-B0ED-BD27-68EC-393F1BB334C6}"/>
          </ac:cxnSpMkLst>
        </pc:cxnChg>
        <pc:cxnChg chg="add mod">
          <ac:chgData name="Andrea Mazzini (Nokia)" userId="f1211406-0d6c-4714-b16e-a1a1af34d4da" providerId="ADAL" clId="{C1751DE8-47A7-41B2-AE01-ADA73D417315}" dt="2024-02-23T13:24:50.567" v="3323" actId="164"/>
          <ac:cxnSpMkLst>
            <pc:docMk/>
            <pc:sldMk cId="3808983651" sldId="1827"/>
            <ac:cxnSpMk id="208" creationId="{90BF9EAD-A7B2-EADB-7357-B88273F96D8E}"/>
          </ac:cxnSpMkLst>
        </pc:cxnChg>
        <pc:cxnChg chg="mod">
          <ac:chgData name="Andrea Mazzini (Nokia)" userId="f1211406-0d6c-4714-b16e-a1a1af34d4da" providerId="ADAL" clId="{C1751DE8-47A7-41B2-AE01-ADA73D417315}" dt="2024-02-23T13:17:54.239" v="3245"/>
          <ac:cxnSpMkLst>
            <pc:docMk/>
            <pc:sldMk cId="3808983651" sldId="1827"/>
            <ac:cxnSpMk id="211" creationId="{925F6702-402E-8BC1-248D-988F58BE1171}"/>
          </ac:cxnSpMkLst>
        </pc:cxnChg>
        <pc:cxnChg chg="mod">
          <ac:chgData name="Andrea Mazzini (Nokia)" userId="f1211406-0d6c-4714-b16e-a1a1af34d4da" providerId="ADAL" clId="{C1751DE8-47A7-41B2-AE01-ADA73D417315}" dt="2024-02-23T13:17:54.239" v="3245"/>
          <ac:cxnSpMkLst>
            <pc:docMk/>
            <pc:sldMk cId="3808983651" sldId="1827"/>
            <ac:cxnSpMk id="212" creationId="{638FE99D-A423-EFD2-DA6A-00EF5B558910}"/>
          </ac:cxnSpMkLst>
        </pc:cxnChg>
        <pc:cxnChg chg="mod">
          <ac:chgData name="Andrea Mazzini (Nokia)" userId="f1211406-0d6c-4714-b16e-a1a1af34d4da" providerId="ADAL" clId="{C1751DE8-47A7-41B2-AE01-ADA73D417315}" dt="2024-02-23T13:17:54.239" v="3245"/>
          <ac:cxnSpMkLst>
            <pc:docMk/>
            <pc:sldMk cId="3808983651" sldId="1827"/>
            <ac:cxnSpMk id="213" creationId="{AFBB7F33-D87E-D5A2-93F7-B5814BAB111F}"/>
          </ac:cxnSpMkLst>
        </pc:cxnChg>
        <pc:cxnChg chg="mod">
          <ac:chgData name="Andrea Mazzini (Nokia)" userId="f1211406-0d6c-4714-b16e-a1a1af34d4da" providerId="ADAL" clId="{C1751DE8-47A7-41B2-AE01-ADA73D417315}" dt="2024-02-23T13:17:54.239" v="3245"/>
          <ac:cxnSpMkLst>
            <pc:docMk/>
            <pc:sldMk cId="3808983651" sldId="1827"/>
            <ac:cxnSpMk id="214" creationId="{CF717248-B79D-6AD0-A40D-6633B198D6B5}"/>
          </ac:cxnSpMkLst>
        </pc:cxnChg>
        <pc:cxnChg chg="add mod">
          <ac:chgData name="Andrea Mazzini (Nokia)" userId="f1211406-0d6c-4714-b16e-a1a1af34d4da" providerId="ADAL" clId="{C1751DE8-47A7-41B2-AE01-ADA73D417315}" dt="2024-02-23T13:24:50.567" v="3323" actId="164"/>
          <ac:cxnSpMkLst>
            <pc:docMk/>
            <pc:sldMk cId="3808983651" sldId="1827"/>
            <ac:cxnSpMk id="216" creationId="{476CD453-8FED-A113-92DD-FAEA0EE15155}"/>
          </ac:cxnSpMkLst>
        </pc:cxnChg>
        <pc:cxnChg chg="add mod">
          <ac:chgData name="Andrea Mazzini (Nokia)" userId="f1211406-0d6c-4714-b16e-a1a1af34d4da" providerId="ADAL" clId="{C1751DE8-47A7-41B2-AE01-ADA73D417315}" dt="2024-02-23T13:24:50.567" v="3323" actId="164"/>
          <ac:cxnSpMkLst>
            <pc:docMk/>
            <pc:sldMk cId="3808983651" sldId="1827"/>
            <ac:cxnSpMk id="220" creationId="{7E0214E3-ECEF-CA0E-4E68-B4A2C94C02D4}"/>
          </ac:cxnSpMkLst>
        </pc:cxnChg>
        <pc:cxnChg chg="add mod">
          <ac:chgData name="Andrea Mazzini (Nokia)" userId="f1211406-0d6c-4714-b16e-a1a1af34d4da" providerId="ADAL" clId="{C1751DE8-47A7-41B2-AE01-ADA73D417315}" dt="2024-02-23T13:24:50.567" v="3323" actId="164"/>
          <ac:cxnSpMkLst>
            <pc:docMk/>
            <pc:sldMk cId="3808983651" sldId="1827"/>
            <ac:cxnSpMk id="222" creationId="{6D337F82-4A50-4EF6-C572-9D13C593F9DF}"/>
          </ac:cxnSpMkLst>
        </pc:cxnChg>
        <pc:cxnChg chg="add mod">
          <ac:chgData name="Andrea Mazzini (Nokia)" userId="f1211406-0d6c-4714-b16e-a1a1af34d4da" providerId="ADAL" clId="{C1751DE8-47A7-41B2-AE01-ADA73D417315}" dt="2024-02-23T13:24:50.567" v="3323" actId="164"/>
          <ac:cxnSpMkLst>
            <pc:docMk/>
            <pc:sldMk cId="3808983651" sldId="1827"/>
            <ac:cxnSpMk id="224" creationId="{A44D89A0-45E8-20D7-DD20-8A6EE2D877D9}"/>
          </ac:cxnSpMkLst>
        </pc:cxnChg>
        <pc:cxnChg chg="add mod">
          <ac:chgData name="Andrea Mazzini (Nokia)" userId="f1211406-0d6c-4714-b16e-a1a1af34d4da" providerId="ADAL" clId="{C1751DE8-47A7-41B2-AE01-ADA73D417315}" dt="2024-02-23T13:24:50.567" v="3323" actId="164"/>
          <ac:cxnSpMkLst>
            <pc:docMk/>
            <pc:sldMk cId="3808983651" sldId="1827"/>
            <ac:cxnSpMk id="231" creationId="{3DDF9102-9C42-80D1-F9CA-024F8BB4D117}"/>
          </ac:cxnSpMkLst>
        </pc:cxnChg>
        <pc:cxnChg chg="mod">
          <ac:chgData name="Andrea Mazzini (Nokia)" userId="f1211406-0d6c-4714-b16e-a1a1af34d4da" providerId="ADAL" clId="{C1751DE8-47A7-41B2-AE01-ADA73D417315}" dt="2024-02-23T13:17:54.239" v="3245"/>
          <ac:cxnSpMkLst>
            <pc:docMk/>
            <pc:sldMk cId="3808983651" sldId="1827"/>
            <ac:cxnSpMk id="234" creationId="{9C836F9A-6EAC-C612-0DE3-CD0465807DE8}"/>
          </ac:cxnSpMkLst>
        </pc:cxnChg>
        <pc:cxnChg chg="mod">
          <ac:chgData name="Andrea Mazzini (Nokia)" userId="f1211406-0d6c-4714-b16e-a1a1af34d4da" providerId="ADAL" clId="{C1751DE8-47A7-41B2-AE01-ADA73D417315}" dt="2024-02-23T13:17:54.239" v="3245"/>
          <ac:cxnSpMkLst>
            <pc:docMk/>
            <pc:sldMk cId="3808983651" sldId="1827"/>
            <ac:cxnSpMk id="235" creationId="{21B63BBA-B336-2A3B-7A59-53538AC13E49}"/>
          </ac:cxnSpMkLst>
        </pc:cxnChg>
        <pc:cxnChg chg="mod">
          <ac:chgData name="Andrea Mazzini (Nokia)" userId="f1211406-0d6c-4714-b16e-a1a1af34d4da" providerId="ADAL" clId="{C1751DE8-47A7-41B2-AE01-ADA73D417315}" dt="2024-02-23T13:17:54.239" v="3245"/>
          <ac:cxnSpMkLst>
            <pc:docMk/>
            <pc:sldMk cId="3808983651" sldId="1827"/>
            <ac:cxnSpMk id="236" creationId="{05769104-8D4C-651C-1A3C-2CD557806360}"/>
          </ac:cxnSpMkLst>
        </pc:cxnChg>
        <pc:cxnChg chg="mod">
          <ac:chgData name="Andrea Mazzini (Nokia)" userId="f1211406-0d6c-4714-b16e-a1a1af34d4da" providerId="ADAL" clId="{C1751DE8-47A7-41B2-AE01-ADA73D417315}" dt="2024-02-23T13:17:54.239" v="3245"/>
          <ac:cxnSpMkLst>
            <pc:docMk/>
            <pc:sldMk cId="3808983651" sldId="1827"/>
            <ac:cxnSpMk id="237" creationId="{6E6891E5-7D80-B390-698D-E8AFF40CE700}"/>
          </ac:cxnSpMkLst>
        </pc:cxnChg>
        <pc:cxnChg chg="add mod">
          <ac:chgData name="Andrea Mazzini (Nokia)" userId="f1211406-0d6c-4714-b16e-a1a1af34d4da" providerId="ADAL" clId="{C1751DE8-47A7-41B2-AE01-ADA73D417315}" dt="2024-02-23T13:24:50.567" v="3323" actId="164"/>
          <ac:cxnSpMkLst>
            <pc:docMk/>
            <pc:sldMk cId="3808983651" sldId="1827"/>
            <ac:cxnSpMk id="239" creationId="{EB46C91C-8FBD-A2E4-1086-45D609AC18C3}"/>
          </ac:cxnSpMkLst>
        </pc:cxnChg>
        <pc:cxnChg chg="add mod">
          <ac:chgData name="Andrea Mazzini (Nokia)" userId="f1211406-0d6c-4714-b16e-a1a1af34d4da" providerId="ADAL" clId="{C1751DE8-47A7-41B2-AE01-ADA73D417315}" dt="2024-02-23T13:24:50.567" v="3323" actId="164"/>
          <ac:cxnSpMkLst>
            <pc:docMk/>
            <pc:sldMk cId="3808983651" sldId="1827"/>
            <ac:cxnSpMk id="243" creationId="{6F485D15-0C1A-3EBC-9242-0952A72DAC6B}"/>
          </ac:cxnSpMkLst>
        </pc:cxnChg>
        <pc:cxnChg chg="add mod">
          <ac:chgData name="Andrea Mazzini (Nokia)" userId="f1211406-0d6c-4714-b16e-a1a1af34d4da" providerId="ADAL" clId="{C1751DE8-47A7-41B2-AE01-ADA73D417315}" dt="2024-02-23T13:24:50.567" v="3323" actId="164"/>
          <ac:cxnSpMkLst>
            <pc:docMk/>
            <pc:sldMk cId="3808983651" sldId="1827"/>
            <ac:cxnSpMk id="244" creationId="{A24EB143-C8A9-B28D-C319-D4C3953ACEC8}"/>
          </ac:cxnSpMkLst>
        </pc:cxnChg>
        <pc:cxnChg chg="mod">
          <ac:chgData name="Andrea Mazzini (Nokia)" userId="f1211406-0d6c-4714-b16e-a1a1af34d4da" providerId="ADAL" clId="{C1751DE8-47A7-41B2-AE01-ADA73D417315}" dt="2024-02-23T13:17:54.239" v="3245"/>
          <ac:cxnSpMkLst>
            <pc:docMk/>
            <pc:sldMk cId="3808983651" sldId="1827"/>
            <ac:cxnSpMk id="252" creationId="{BB9B9EF7-BCEE-96C7-B678-5C76DA0318A3}"/>
          </ac:cxnSpMkLst>
        </pc:cxnChg>
        <pc:cxnChg chg="mod">
          <ac:chgData name="Andrea Mazzini (Nokia)" userId="f1211406-0d6c-4714-b16e-a1a1af34d4da" providerId="ADAL" clId="{C1751DE8-47A7-41B2-AE01-ADA73D417315}" dt="2024-02-23T13:17:54.239" v="3245"/>
          <ac:cxnSpMkLst>
            <pc:docMk/>
            <pc:sldMk cId="3808983651" sldId="1827"/>
            <ac:cxnSpMk id="253" creationId="{87EBBC38-62DE-4580-9322-93CFFF119161}"/>
          </ac:cxnSpMkLst>
        </pc:cxnChg>
        <pc:cxnChg chg="mod">
          <ac:chgData name="Andrea Mazzini (Nokia)" userId="f1211406-0d6c-4714-b16e-a1a1af34d4da" providerId="ADAL" clId="{C1751DE8-47A7-41B2-AE01-ADA73D417315}" dt="2024-02-23T13:17:54.239" v="3245"/>
          <ac:cxnSpMkLst>
            <pc:docMk/>
            <pc:sldMk cId="3808983651" sldId="1827"/>
            <ac:cxnSpMk id="254" creationId="{451935FD-B35D-8C5C-2F5F-61635F126334}"/>
          </ac:cxnSpMkLst>
        </pc:cxnChg>
        <pc:cxnChg chg="mod">
          <ac:chgData name="Andrea Mazzini (Nokia)" userId="f1211406-0d6c-4714-b16e-a1a1af34d4da" providerId="ADAL" clId="{C1751DE8-47A7-41B2-AE01-ADA73D417315}" dt="2024-02-23T13:17:54.239" v="3245"/>
          <ac:cxnSpMkLst>
            <pc:docMk/>
            <pc:sldMk cId="3808983651" sldId="1827"/>
            <ac:cxnSpMk id="255" creationId="{8340ED43-935F-5613-9E22-724160616089}"/>
          </ac:cxnSpMkLst>
        </pc:cxnChg>
        <pc:cxnChg chg="mod">
          <ac:chgData name="Andrea Mazzini (Nokia)" userId="f1211406-0d6c-4714-b16e-a1a1af34d4da" providerId="ADAL" clId="{C1751DE8-47A7-41B2-AE01-ADA73D417315}" dt="2024-02-23T13:17:54.239" v="3245"/>
          <ac:cxnSpMkLst>
            <pc:docMk/>
            <pc:sldMk cId="3808983651" sldId="1827"/>
            <ac:cxnSpMk id="264" creationId="{6A6C3929-C2CD-C539-3FF7-91F640279868}"/>
          </ac:cxnSpMkLst>
        </pc:cxnChg>
        <pc:cxnChg chg="mod">
          <ac:chgData name="Andrea Mazzini (Nokia)" userId="f1211406-0d6c-4714-b16e-a1a1af34d4da" providerId="ADAL" clId="{C1751DE8-47A7-41B2-AE01-ADA73D417315}" dt="2024-02-23T13:17:54.239" v="3245"/>
          <ac:cxnSpMkLst>
            <pc:docMk/>
            <pc:sldMk cId="3808983651" sldId="1827"/>
            <ac:cxnSpMk id="265" creationId="{7110091A-932D-4F46-2C8E-0A6F63B49780}"/>
          </ac:cxnSpMkLst>
        </pc:cxnChg>
        <pc:cxnChg chg="mod">
          <ac:chgData name="Andrea Mazzini (Nokia)" userId="f1211406-0d6c-4714-b16e-a1a1af34d4da" providerId="ADAL" clId="{C1751DE8-47A7-41B2-AE01-ADA73D417315}" dt="2024-02-23T13:17:54.239" v="3245"/>
          <ac:cxnSpMkLst>
            <pc:docMk/>
            <pc:sldMk cId="3808983651" sldId="1827"/>
            <ac:cxnSpMk id="266" creationId="{2C6C0844-AB73-4786-80A7-330BF1D5F1C0}"/>
          </ac:cxnSpMkLst>
        </pc:cxnChg>
        <pc:cxnChg chg="mod">
          <ac:chgData name="Andrea Mazzini (Nokia)" userId="f1211406-0d6c-4714-b16e-a1a1af34d4da" providerId="ADAL" clId="{C1751DE8-47A7-41B2-AE01-ADA73D417315}" dt="2024-02-23T13:17:54.239" v="3245"/>
          <ac:cxnSpMkLst>
            <pc:docMk/>
            <pc:sldMk cId="3808983651" sldId="1827"/>
            <ac:cxnSpMk id="267" creationId="{12093B74-A021-8C6E-999E-3F5BE462A0CE}"/>
          </ac:cxnSpMkLst>
        </pc:cxnChg>
        <pc:cxnChg chg="add mod">
          <ac:chgData name="Andrea Mazzini (Nokia)" userId="f1211406-0d6c-4714-b16e-a1a1af34d4da" providerId="ADAL" clId="{C1751DE8-47A7-41B2-AE01-ADA73D417315}" dt="2024-02-23T13:24:50.567" v="3323" actId="164"/>
          <ac:cxnSpMkLst>
            <pc:docMk/>
            <pc:sldMk cId="3808983651" sldId="1827"/>
            <ac:cxnSpMk id="272" creationId="{4241E3AA-2D89-7DB3-52FA-83D9BD006843}"/>
          </ac:cxnSpMkLst>
        </pc:cxnChg>
        <pc:cxnChg chg="add mod">
          <ac:chgData name="Andrea Mazzini (Nokia)" userId="f1211406-0d6c-4714-b16e-a1a1af34d4da" providerId="ADAL" clId="{C1751DE8-47A7-41B2-AE01-ADA73D417315}" dt="2024-02-23T13:24:50.567" v="3323" actId="164"/>
          <ac:cxnSpMkLst>
            <pc:docMk/>
            <pc:sldMk cId="3808983651" sldId="1827"/>
            <ac:cxnSpMk id="275" creationId="{866B0A0C-83DF-B0DB-6055-3F81B5A4BE3C}"/>
          </ac:cxnSpMkLst>
        </pc:cxnChg>
        <pc:cxnChg chg="add mod">
          <ac:chgData name="Andrea Mazzini (Nokia)" userId="f1211406-0d6c-4714-b16e-a1a1af34d4da" providerId="ADAL" clId="{C1751DE8-47A7-41B2-AE01-ADA73D417315}" dt="2024-02-23T13:24:50.567" v="3323" actId="164"/>
          <ac:cxnSpMkLst>
            <pc:docMk/>
            <pc:sldMk cId="3808983651" sldId="1827"/>
            <ac:cxnSpMk id="277" creationId="{668EA3B3-BE96-AEC5-D80E-521D40C44A97}"/>
          </ac:cxnSpMkLst>
        </pc:cxnChg>
        <pc:cxnChg chg="add mod">
          <ac:chgData name="Andrea Mazzini (Nokia)" userId="f1211406-0d6c-4714-b16e-a1a1af34d4da" providerId="ADAL" clId="{C1751DE8-47A7-41B2-AE01-ADA73D417315}" dt="2024-02-23T13:24:50.567" v="3323" actId="164"/>
          <ac:cxnSpMkLst>
            <pc:docMk/>
            <pc:sldMk cId="3808983651" sldId="1827"/>
            <ac:cxnSpMk id="278" creationId="{3ABFDB30-F40D-CA3B-2FB8-A7A774F9607B}"/>
          </ac:cxnSpMkLst>
        </pc:cxnChg>
        <pc:cxnChg chg="add mod">
          <ac:chgData name="Andrea Mazzini (Nokia)" userId="f1211406-0d6c-4714-b16e-a1a1af34d4da" providerId="ADAL" clId="{C1751DE8-47A7-41B2-AE01-ADA73D417315}" dt="2024-02-23T13:24:50.567" v="3323" actId="164"/>
          <ac:cxnSpMkLst>
            <pc:docMk/>
            <pc:sldMk cId="3808983651" sldId="1827"/>
            <ac:cxnSpMk id="281" creationId="{7F9ECBF1-A98F-0EDC-A555-A73796EBC0B0}"/>
          </ac:cxnSpMkLst>
        </pc:cxnChg>
        <pc:cxnChg chg="add mod">
          <ac:chgData name="Andrea Mazzini (Nokia)" userId="f1211406-0d6c-4714-b16e-a1a1af34d4da" providerId="ADAL" clId="{C1751DE8-47A7-41B2-AE01-ADA73D417315}" dt="2024-02-23T13:24:50.567" v="3323" actId="164"/>
          <ac:cxnSpMkLst>
            <pc:docMk/>
            <pc:sldMk cId="3808983651" sldId="1827"/>
            <ac:cxnSpMk id="284" creationId="{0CB0A0E7-2D6A-746E-9D64-652232097401}"/>
          </ac:cxnSpMkLst>
        </pc:cxnChg>
        <pc:cxnChg chg="mod">
          <ac:chgData name="Andrea Mazzini (Nokia)" userId="f1211406-0d6c-4714-b16e-a1a1af34d4da" providerId="ADAL" clId="{C1751DE8-47A7-41B2-AE01-ADA73D417315}" dt="2024-02-23T13:17:54.239" v="3245"/>
          <ac:cxnSpMkLst>
            <pc:docMk/>
            <pc:sldMk cId="3808983651" sldId="1827"/>
            <ac:cxnSpMk id="293" creationId="{C2D42CB9-65C2-EB3F-4C38-195F9E71F473}"/>
          </ac:cxnSpMkLst>
        </pc:cxnChg>
        <pc:cxnChg chg="mod">
          <ac:chgData name="Andrea Mazzini (Nokia)" userId="f1211406-0d6c-4714-b16e-a1a1af34d4da" providerId="ADAL" clId="{C1751DE8-47A7-41B2-AE01-ADA73D417315}" dt="2024-02-23T13:17:54.239" v="3245"/>
          <ac:cxnSpMkLst>
            <pc:docMk/>
            <pc:sldMk cId="3808983651" sldId="1827"/>
            <ac:cxnSpMk id="294" creationId="{4381DAB9-187A-A0B2-773E-6C49F9CD7D46}"/>
          </ac:cxnSpMkLst>
        </pc:cxnChg>
        <pc:cxnChg chg="mod">
          <ac:chgData name="Andrea Mazzini (Nokia)" userId="f1211406-0d6c-4714-b16e-a1a1af34d4da" providerId="ADAL" clId="{C1751DE8-47A7-41B2-AE01-ADA73D417315}" dt="2024-02-23T13:17:54.239" v="3245"/>
          <ac:cxnSpMkLst>
            <pc:docMk/>
            <pc:sldMk cId="3808983651" sldId="1827"/>
            <ac:cxnSpMk id="295" creationId="{36BD9E82-C080-D74F-CD3D-3BCD7148656D}"/>
          </ac:cxnSpMkLst>
        </pc:cxnChg>
        <pc:cxnChg chg="mod">
          <ac:chgData name="Andrea Mazzini (Nokia)" userId="f1211406-0d6c-4714-b16e-a1a1af34d4da" providerId="ADAL" clId="{C1751DE8-47A7-41B2-AE01-ADA73D417315}" dt="2024-02-23T13:17:54.239" v="3245"/>
          <ac:cxnSpMkLst>
            <pc:docMk/>
            <pc:sldMk cId="3808983651" sldId="1827"/>
            <ac:cxnSpMk id="296" creationId="{D6DF21E8-65AB-9325-5202-AA7144FD4F9C}"/>
          </ac:cxnSpMkLst>
        </pc:cxnChg>
        <pc:cxnChg chg="mod">
          <ac:chgData name="Andrea Mazzini (Nokia)" userId="f1211406-0d6c-4714-b16e-a1a1af34d4da" providerId="ADAL" clId="{C1751DE8-47A7-41B2-AE01-ADA73D417315}" dt="2024-02-23T13:17:54.239" v="3245"/>
          <ac:cxnSpMkLst>
            <pc:docMk/>
            <pc:sldMk cId="3808983651" sldId="1827"/>
            <ac:cxnSpMk id="301" creationId="{D81C02F5-0301-C74D-FFE1-85B24B5DEF4F}"/>
          </ac:cxnSpMkLst>
        </pc:cxnChg>
        <pc:cxnChg chg="mod">
          <ac:chgData name="Andrea Mazzini (Nokia)" userId="f1211406-0d6c-4714-b16e-a1a1af34d4da" providerId="ADAL" clId="{C1751DE8-47A7-41B2-AE01-ADA73D417315}" dt="2024-02-23T13:17:54.239" v="3245"/>
          <ac:cxnSpMkLst>
            <pc:docMk/>
            <pc:sldMk cId="3808983651" sldId="1827"/>
            <ac:cxnSpMk id="302" creationId="{7016C00D-C813-19DA-D5D7-E8A6A24E55D7}"/>
          </ac:cxnSpMkLst>
        </pc:cxnChg>
        <pc:cxnChg chg="mod">
          <ac:chgData name="Andrea Mazzini (Nokia)" userId="f1211406-0d6c-4714-b16e-a1a1af34d4da" providerId="ADAL" clId="{C1751DE8-47A7-41B2-AE01-ADA73D417315}" dt="2024-02-23T13:17:54.239" v="3245"/>
          <ac:cxnSpMkLst>
            <pc:docMk/>
            <pc:sldMk cId="3808983651" sldId="1827"/>
            <ac:cxnSpMk id="303" creationId="{937D40BF-7FD7-6BEB-E145-0D66F3CC71ED}"/>
          </ac:cxnSpMkLst>
        </pc:cxnChg>
        <pc:cxnChg chg="mod">
          <ac:chgData name="Andrea Mazzini (Nokia)" userId="f1211406-0d6c-4714-b16e-a1a1af34d4da" providerId="ADAL" clId="{C1751DE8-47A7-41B2-AE01-ADA73D417315}" dt="2024-02-23T13:17:54.239" v="3245"/>
          <ac:cxnSpMkLst>
            <pc:docMk/>
            <pc:sldMk cId="3808983651" sldId="1827"/>
            <ac:cxnSpMk id="304" creationId="{0F957A3D-ED5C-CA93-DA52-E07219172DC5}"/>
          </ac:cxnSpMkLst>
        </pc:cxnChg>
        <pc:cxnChg chg="add mod">
          <ac:chgData name="Andrea Mazzini (Nokia)" userId="f1211406-0d6c-4714-b16e-a1a1af34d4da" providerId="ADAL" clId="{C1751DE8-47A7-41B2-AE01-ADA73D417315}" dt="2024-02-23T13:24:50.567" v="3323" actId="164"/>
          <ac:cxnSpMkLst>
            <pc:docMk/>
            <pc:sldMk cId="3808983651" sldId="1827"/>
            <ac:cxnSpMk id="318" creationId="{15DF4AD1-124E-F9FC-CA93-38EC19B30B8B}"/>
          </ac:cxnSpMkLst>
        </pc:cxnChg>
        <pc:cxnChg chg="add mod">
          <ac:chgData name="Andrea Mazzini (Nokia)" userId="f1211406-0d6c-4714-b16e-a1a1af34d4da" providerId="ADAL" clId="{C1751DE8-47A7-41B2-AE01-ADA73D417315}" dt="2024-02-23T13:24:50.567" v="3323" actId="164"/>
          <ac:cxnSpMkLst>
            <pc:docMk/>
            <pc:sldMk cId="3808983651" sldId="1827"/>
            <ac:cxnSpMk id="320" creationId="{F6B8AB75-1026-C60F-8CBC-D3517B62A9A8}"/>
          </ac:cxnSpMkLst>
        </pc:cxnChg>
        <pc:cxnChg chg="mod">
          <ac:chgData name="Andrea Mazzini (Nokia)" userId="f1211406-0d6c-4714-b16e-a1a1af34d4da" providerId="ADAL" clId="{C1751DE8-47A7-41B2-AE01-ADA73D417315}" dt="2024-02-23T13:17:54.239" v="3245"/>
          <ac:cxnSpMkLst>
            <pc:docMk/>
            <pc:sldMk cId="3808983651" sldId="1827"/>
            <ac:cxnSpMk id="326" creationId="{A3876B06-7BCB-CBCF-8B04-192B45F3F984}"/>
          </ac:cxnSpMkLst>
        </pc:cxnChg>
        <pc:cxnChg chg="mod">
          <ac:chgData name="Andrea Mazzini (Nokia)" userId="f1211406-0d6c-4714-b16e-a1a1af34d4da" providerId="ADAL" clId="{C1751DE8-47A7-41B2-AE01-ADA73D417315}" dt="2024-02-23T13:17:54.239" v="3245"/>
          <ac:cxnSpMkLst>
            <pc:docMk/>
            <pc:sldMk cId="3808983651" sldId="1827"/>
            <ac:cxnSpMk id="327" creationId="{2E8AD4D4-76DB-F85F-13BD-9E99515322E5}"/>
          </ac:cxnSpMkLst>
        </pc:cxnChg>
        <pc:cxnChg chg="mod">
          <ac:chgData name="Andrea Mazzini (Nokia)" userId="f1211406-0d6c-4714-b16e-a1a1af34d4da" providerId="ADAL" clId="{C1751DE8-47A7-41B2-AE01-ADA73D417315}" dt="2024-02-23T13:17:54.239" v="3245"/>
          <ac:cxnSpMkLst>
            <pc:docMk/>
            <pc:sldMk cId="3808983651" sldId="1827"/>
            <ac:cxnSpMk id="328" creationId="{9A83F1A9-E3C9-270F-509E-6B28F22EA156}"/>
          </ac:cxnSpMkLst>
        </pc:cxnChg>
        <pc:cxnChg chg="mod">
          <ac:chgData name="Andrea Mazzini (Nokia)" userId="f1211406-0d6c-4714-b16e-a1a1af34d4da" providerId="ADAL" clId="{C1751DE8-47A7-41B2-AE01-ADA73D417315}" dt="2024-02-23T13:17:54.239" v="3245"/>
          <ac:cxnSpMkLst>
            <pc:docMk/>
            <pc:sldMk cId="3808983651" sldId="1827"/>
            <ac:cxnSpMk id="329" creationId="{DE71F166-1B3D-1F98-E080-B6CC8EDD4215}"/>
          </ac:cxnSpMkLst>
        </pc:cxnChg>
        <pc:cxnChg chg="mod">
          <ac:chgData name="Andrea Mazzini (Nokia)" userId="f1211406-0d6c-4714-b16e-a1a1af34d4da" providerId="ADAL" clId="{C1751DE8-47A7-41B2-AE01-ADA73D417315}" dt="2024-02-23T13:17:54.239" v="3245"/>
          <ac:cxnSpMkLst>
            <pc:docMk/>
            <pc:sldMk cId="3808983651" sldId="1827"/>
            <ac:cxnSpMk id="334" creationId="{93099703-65E8-E365-B5A3-94D5F6BA0888}"/>
          </ac:cxnSpMkLst>
        </pc:cxnChg>
        <pc:cxnChg chg="mod">
          <ac:chgData name="Andrea Mazzini (Nokia)" userId="f1211406-0d6c-4714-b16e-a1a1af34d4da" providerId="ADAL" clId="{C1751DE8-47A7-41B2-AE01-ADA73D417315}" dt="2024-02-23T13:17:54.239" v="3245"/>
          <ac:cxnSpMkLst>
            <pc:docMk/>
            <pc:sldMk cId="3808983651" sldId="1827"/>
            <ac:cxnSpMk id="335" creationId="{C4267B09-A1F5-136D-6BBB-79598EC91453}"/>
          </ac:cxnSpMkLst>
        </pc:cxnChg>
        <pc:cxnChg chg="mod">
          <ac:chgData name="Andrea Mazzini (Nokia)" userId="f1211406-0d6c-4714-b16e-a1a1af34d4da" providerId="ADAL" clId="{C1751DE8-47A7-41B2-AE01-ADA73D417315}" dt="2024-02-23T13:17:54.239" v="3245"/>
          <ac:cxnSpMkLst>
            <pc:docMk/>
            <pc:sldMk cId="3808983651" sldId="1827"/>
            <ac:cxnSpMk id="336" creationId="{48B9007C-5B50-D4A9-7A2F-0D531161D3C6}"/>
          </ac:cxnSpMkLst>
        </pc:cxnChg>
        <pc:cxnChg chg="mod">
          <ac:chgData name="Andrea Mazzini (Nokia)" userId="f1211406-0d6c-4714-b16e-a1a1af34d4da" providerId="ADAL" clId="{C1751DE8-47A7-41B2-AE01-ADA73D417315}" dt="2024-02-23T13:17:54.239" v="3245"/>
          <ac:cxnSpMkLst>
            <pc:docMk/>
            <pc:sldMk cId="3808983651" sldId="1827"/>
            <ac:cxnSpMk id="337" creationId="{2A3F7FC5-0FAC-266C-95B7-695EB632F6B6}"/>
          </ac:cxnSpMkLst>
        </pc:cxnChg>
        <pc:cxnChg chg="add mod">
          <ac:chgData name="Andrea Mazzini (Nokia)" userId="f1211406-0d6c-4714-b16e-a1a1af34d4da" providerId="ADAL" clId="{C1751DE8-47A7-41B2-AE01-ADA73D417315}" dt="2024-02-23T13:24:50.567" v="3323" actId="164"/>
          <ac:cxnSpMkLst>
            <pc:docMk/>
            <pc:sldMk cId="3808983651" sldId="1827"/>
            <ac:cxnSpMk id="338" creationId="{3BCA9EE0-5506-DC66-353B-077E334EEE87}"/>
          </ac:cxnSpMkLst>
        </pc:cxnChg>
        <pc:cxnChg chg="add mod">
          <ac:chgData name="Andrea Mazzini (Nokia)" userId="f1211406-0d6c-4714-b16e-a1a1af34d4da" providerId="ADAL" clId="{C1751DE8-47A7-41B2-AE01-ADA73D417315}" dt="2024-02-23T13:24:50.567" v="3323" actId="164"/>
          <ac:cxnSpMkLst>
            <pc:docMk/>
            <pc:sldMk cId="3808983651" sldId="1827"/>
            <ac:cxnSpMk id="340" creationId="{03BD9B4A-7667-1A02-B302-61481EC3257A}"/>
          </ac:cxnSpMkLst>
        </pc:cxnChg>
        <pc:cxnChg chg="add mod">
          <ac:chgData name="Andrea Mazzini (Nokia)" userId="f1211406-0d6c-4714-b16e-a1a1af34d4da" providerId="ADAL" clId="{C1751DE8-47A7-41B2-AE01-ADA73D417315}" dt="2024-02-23T13:24:50.567" v="3323" actId="164"/>
          <ac:cxnSpMkLst>
            <pc:docMk/>
            <pc:sldMk cId="3808983651" sldId="1827"/>
            <ac:cxnSpMk id="341" creationId="{FCADA623-2AF0-4745-2E58-8CB93D241A34}"/>
          </ac:cxnSpMkLst>
        </pc:cxnChg>
        <pc:cxnChg chg="add mod">
          <ac:chgData name="Andrea Mazzini (Nokia)" userId="f1211406-0d6c-4714-b16e-a1a1af34d4da" providerId="ADAL" clId="{C1751DE8-47A7-41B2-AE01-ADA73D417315}" dt="2024-02-23T13:24:50.567" v="3323" actId="164"/>
          <ac:cxnSpMkLst>
            <pc:docMk/>
            <pc:sldMk cId="3808983651" sldId="1827"/>
            <ac:cxnSpMk id="347" creationId="{03E8DA09-EAA9-BCDA-CE53-F5E08E455FF4}"/>
          </ac:cxnSpMkLst>
        </pc:cxnChg>
        <pc:cxnChg chg="add mod">
          <ac:chgData name="Andrea Mazzini (Nokia)" userId="f1211406-0d6c-4714-b16e-a1a1af34d4da" providerId="ADAL" clId="{C1751DE8-47A7-41B2-AE01-ADA73D417315}" dt="2024-02-23T13:24:50.567" v="3323" actId="164"/>
          <ac:cxnSpMkLst>
            <pc:docMk/>
            <pc:sldMk cId="3808983651" sldId="1827"/>
            <ac:cxnSpMk id="348" creationId="{8AE4EE16-92A3-04D6-F014-BE41CC77D3C1}"/>
          </ac:cxnSpMkLst>
        </pc:cxnChg>
        <pc:cxnChg chg="add mod">
          <ac:chgData name="Andrea Mazzini (Nokia)" userId="f1211406-0d6c-4714-b16e-a1a1af34d4da" providerId="ADAL" clId="{C1751DE8-47A7-41B2-AE01-ADA73D417315}" dt="2024-02-23T13:24:50.567" v="3323" actId="164"/>
          <ac:cxnSpMkLst>
            <pc:docMk/>
            <pc:sldMk cId="3808983651" sldId="1827"/>
            <ac:cxnSpMk id="349" creationId="{09AEE5E4-47B9-77CA-769A-2D9A3FCE1DA2}"/>
          </ac:cxnSpMkLst>
        </pc:cxnChg>
        <pc:cxnChg chg="add mod">
          <ac:chgData name="Andrea Mazzini (Nokia)" userId="f1211406-0d6c-4714-b16e-a1a1af34d4da" providerId="ADAL" clId="{C1751DE8-47A7-41B2-AE01-ADA73D417315}" dt="2024-02-23T13:24:50.567" v="3323" actId="164"/>
          <ac:cxnSpMkLst>
            <pc:docMk/>
            <pc:sldMk cId="3808983651" sldId="1827"/>
            <ac:cxnSpMk id="350" creationId="{4CD725BC-6EB3-49CF-6498-9E0001024C3E}"/>
          </ac:cxnSpMkLst>
        </pc:cxnChg>
        <pc:cxnChg chg="add del mod">
          <ac:chgData name="Andrea Mazzini (Nokia)" userId="f1211406-0d6c-4714-b16e-a1a1af34d4da" providerId="ADAL" clId="{C1751DE8-47A7-41B2-AE01-ADA73D417315}" dt="2024-02-23T13:18:23.135" v="3247" actId="478"/>
          <ac:cxnSpMkLst>
            <pc:docMk/>
            <pc:sldMk cId="3808983651" sldId="1827"/>
            <ac:cxnSpMk id="355" creationId="{5AFC4999-67BB-1C0F-FA96-B1584F398BD8}"/>
          </ac:cxnSpMkLst>
        </pc:cxnChg>
        <pc:cxnChg chg="add del mod">
          <ac:chgData name="Andrea Mazzini (Nokia)" userId="f1211406-0d6c-4714-b16e-a1a1af34d4da" providerId="ADAL" clId="{C1751DE8-47A7-41B2-AE01-ADA73D417315}" dt="2024-02-23T13:18:38.916" v="3256" actId="478"/>
          <ac:cxnSpMkLst>
            <pc:docMk/>
            <pc:sldMk cId="3808983651" sldId="1827"/>
            <ac:cxnSpMk id="356" creationId="{FF6C3876-992A-F67B-BC99-174B363659A0}"/>
          </ac:cxnSpMkLst>
        </pc:cxnChg>
        <pc:cxnChg chg="add del mod">
          <ac:chgData name="Andrea Mazzini (Nokia)" userId="f1211406-0d6c-4714-b16e-a1a1af34d4da" providerId="ADAL" clId="{C1751DE8-47A7-41B2-AE01-ADA73D417315}" dt="2024-02-23T13:18:30.501" v="3251" actId="478"/>
          <ac:cxnSpMkLst>
            <pc:docMk/>
            <pc:sldMk cId="3808983651" sldId="1827"/>
            <ac:cxnSpMk id="360" creationId="{B5108165-CA74-8DE0-3892-7F7AF701E7C6}"/>
          </ac:cxnSpMkLst>
        </pc:cxnChg>
        <pc:cxnChg chg="add del mod">
          <ac:chgData name="Andrea Mazzini (Nokia)" userId="f1211406-0d6c-4714-b16e-a1a1af34d4da" providerId="ADAL" clId="{C1751DE8-47A7-41B2-AE01-ADA73D417315}" dt="2024-02-23T13:18:36.205" v="3254" actId="478"/>
          <ac:cxnSpMkLst>
            <pc:docMk/>
            <pc:sldMk cId="3808983651" sldId="1827"/>
            <ac:cxnSpMk id="361" creationId="{7DA32782-3E70-6EB1-3EEE-77F71C8D8092}"/>
          </ac:cxnSpMkLst>
        </pc:cxnChg>
        <pc:cxnChg chg="mod">
          <ac:chgData name="Andrea Mazzini (Nokia)" userId="f1211406-0d6c-4714-b16e-a1a1af34d4da" providerId="ADAL" clId="{C1751DE8-47A7-41B2-AE01-ADA73D417315}" dt="2024-02-23T13:17:54.239" v="3245"/>
          <ac:cxnSpMkLst>
            <pc:docMk/>
            <pc:sldMk cId="3808983651" sldId="1827"/>
            <ac:cxnSpMk id="377" creationId="{10755D4B-AA2A-1599-D461-0027218891D2}"/>
          </ac:cxnSpMkLst>
        </pc:cxnChg>
        <pc:cxnChg chg="mod">
          <ac:chgData name="Andrea Mazzini (Nokia)" userId="f1211406-0d6c-4714-b16e-a1a1af34d4da" providerId="ADAL" clId="{C1751DE8-47A7-41B2-AE01-ADA73D417315}" dt="2024-02-23T13:17:54.239" v="3245"/>
          <ac:cxnSpMkLst>
            <pc:docMk/>
            <pc:sldMk cId="3808983651" sldId="1827"/>
            <ac:cxnSpMk id="378" creationId="{A901D987-AE1E-4A5F-01EE-EA10B40ECD75}"/>
          </ac:cxnSpMkLst>
        </pc:cxnChg>
        <pc:cxnChg chg="mod">
          <ac:chgData name="Andrea Mazzini (Nokia)" userId="f1211406-0d6c-4714-b16e-a1a1af34d4da" providerId="ADAL" clId="{C1751DE8-47A7-41B2-AE01-ADA73D417315}" dt="2024-02-23T13:17:54.239" v="3245"/>
          <ac:cxnSpMkLst>
            <pc:docMk/>
            <pc:sldMk cId="3808983651" sldId="1827"/>
            <ac:cxnSpMk id="379" creationId="{7147AC7C-F997-A368-A75B-C3B59F61EB98}"/>
          </ac:cxnSpMkLst>
        </pc:cxnChg>
        <pc:cxnChg chg="mod">
          <ac:chgData name="Andrea Mazzini (Nokia)" userId="f1211406-0d6c-4714-b16e-a1a1af34d4da" providerId="ADAL" clId="{C1751DE8-47A7-41B2-AE01-ADA73D417315}" dt="2024-02-23T13:17:54.239" v="3245"/>
          <ac:cxnSpMkLst>
            <pc:docMk/>
            <pc:sldMk cId="3808983651" sldId="1827"/>
            <ac:cxnSpMk id="380" creationId="{D4508A83-21CE-D334-C145-BA76C446D442}"/>
          </ac:cxnSpMkLst>
        </pc:cxnChg>
        <pc:cxnChg chg="mod">
          <ac:chgData name="Andrea Mazzini (Nokia)" userId="f1211406-0d6c-4714-b16e-a1a1af34d4da" providerId="ADAL" clId="{C1751DE8-47A7-41B2-AE01-ADA73D417315}" dt="2024-02-23T13:17:54.239" v="3245"/>
          <ac:cxnSpMkLst>
            <pc:docMk/>
            <pc:sldMk cId="3808983651" sldId="1827"/>
            <ac:cxnSpMk id="385" creationId="{024F6B22-5482-8DEA-AA2B-F59E7E9312B9}"/>
          </ac:cxnSpMkLst>
        </pc:cxnChg>
        <pc:cxnChg chg="mod">
          <ac:chgData name="Andrea Mazzini (Nokia)" userId="f1211406-0d6c-4714-b16e-a1a1af34d4da" providerId="ADAL" clId="{C1751DE8-47A7-41B2-AE01-ADA73D417315}" dt="2024-02-23T13:17:54.239" v="3245"/>
          <ac:cxnSpMkLst>
            <pc:docMk/>
            <pc:sldMk cId="3808983651" sldId="1827"/>
            <ac:cxnSpMk id="386" creationId="{62968BAB-2AF1-F866-7748-223F874C00F6}"/>
          </ac:cxnSpMkLst>
        </pc:cxnChg>
        <pc:cxnChg chg="mod">
          <ac:chgData name="Andrea Mazzini (Nokia)" userId="f1211406-0d6c-4714-b16e-a1a1af34d4da" providerId="ADAL" clId="{C1751DE8-47A7-41B2-AE01-ADA73D417315}" dt="2024-02-23T13:17:54.239" v="3245"/>
          <ac:cxnSpMkLst>
            <pc:docMk/>
            <pc:sldMk cId="3808983651" sldId="1827"/>
            <ac:cxnSpMk id="387" creationId="{AC67159D-8745-4C2F-BB5E-B5D72A2475B6}"/>
          </ac:cxnSpMkLst>
        </pc:cxnChg>
        <pc:cxnChg chg="mod">
          <ac:chgData name="Andrea Mazzini (Nokia)" userId="f1211406-0d6c-4714-b16e-a1a1af34d4da" providerId="ADAL" clId="{C1751DE8-47A7-41B2-AE01-ADA73D417315}" dt="2024-02-23T13:17:54.239" v="3245"/>
          <ac:cxnSpMkLst>
            <pc:docMk/>
            <pc:sldMk cId="3808983651" sldId="1827"/>
            <ac:cxnSpMk id="388" creationId="{19393323-F153-D2DE-ADC6-BDBD11A29A43}"/>
          </ac:cxnSpMkLst>
        </pc:cxnChg>
        <pc:cxnChg chg="mod">
          <ac:chgData name="Andrea Mazzini (Nokia)" userId="f1211406-0d6c-4714-b16e-a1a1af34d4da" providerId="ADAL" clId="{C1751DE8-47A7-41B2-AE01-ADA73D417315}" dt="2024-02-23T13:17:54.239" v="3245"/>
          <ac:cxnSpMkLst>
            <pc:docMk/>
            <pc:sldMk cId="3808983651" sldId="1827"/>
            <ac:cxnSpMk id="397" creationId="{E880B49D-672B-B926-64AF-749E26E23602}"/>
          </ac:cxnSpMkLst>
        </pc:cxnChg>
        <pc:cxnChg chg="mod">
          <ac:chgData name="Andrea Mazzini (Nokia)" userId="f1211406-0d6c-4714-b16e-a1a1af34d4da" providerId="ADAL" clId="{C1751DE8-47A7-41B2-AE01-ADA73D417315}" dt="2024-02-23T13:17:54.239" v="3245"/>
          <ac:cxnSpMkLst>
            <pc:docMk/>
            <pc:sldMk cId="3808983651" sldId="1827"/>
            <ac:cxnSpMk id="398" creationId="{0DA35E9E-7B65-D77E-C42C-FD83C4F96151}"/>
          </ac:cxnSpMkLst>
        </pc:cxnChg>
        <pc:cxnChg chg="mod">
          <ac:chgData name="Andrea Mazzini (Nokia)" userId="f1211406-0d6c-4714-b16e-a1a1af34d4da" providerId="ADAL" clId="{C1751DE8-47A7-41B2-AE01-ADA73D417315}" dt="2024-02-23T13:17:54.239" v="3245"/>
          <ac:cxnSpMkLst>
            <pc:docMk/>
            <pc:sldMk cId="3808983651" sldId="1827"/>
            <ac:cxnSpMk id="399" creationId="{34CDC216-5849-1A17-67C2-15D31528E3D1}"/>
          </ac:cxnSpMkLst>
        </pc:cxnChg>
        <pc:cxnChg chg="mod">
          <ac:chgData name="Andrea Mazzini (Nokia)" userId="f1211406-0d6c-4714-b16e-a1a1af34d4da" providerId="ADAL" clId="{C1751DE8-47A7-41B2-AE01-ADA73D417315}" dt="2024-02-23T13:17:54.239" v="3245"/>
          <ac:cxnSpMkLst>
            <pc:docMk/>
            <pc:sldMk cId="3808983651" sldId="1827"/>
            <ac:cxnSpMk id="400" creationId="{E94969B3-1F98-DB81-B3C2-97EF81FE096D}"/>
          </ac:cxnSpMkLst>
        </pc:cxnChg>
        <pc:cxnChg chg="mod">
          <ac:chgData name="Andrea Mazzini (Nokia)" userId="f1211406-0d6c-4714-b16e-a1a1af34d4da" providerId="ADAL" clId="{C1751DE8-47A7-41B2-AE01-ADA73D417315}" dt="2024-02-23T13:17:54.239" v="3245"/>
          <ac:cxnSpMkLst>
            <pc:docMk/>
            <pc:sldMk cId="3808983651" sldId="1827"/>
            <ac:cxnSpMk id="409" creationId="{15948192-167F-6DF8-06FA-61BC847E38AF}"/>
          </ac:cxnSpMkLst>
        </pc:cxnChg>
        <pc:cxnChg chg="mod">
          <ac:chgData name="Andrea Mazzini (Nokia)" userId="f1211406-0d6c-4714-b16e-a1a1af34d4da" providerId="ADAL" clId="{C1751DE8-47A7-41B2-AE01-ADA73D417315}" dt="2024-02-23T13:17:54.239" v="3245"/>
          <ac:cxnSpMkLst>
            <pc:docMk/>
            <pc:sldMk cId="3808983651" sldId="1827"/>
            <ac:cxnSpMk id="410" creationId="{3116F94E-5165-7247-3D1C-794AD5BEB357}"/>
          </ac:cxnSpMkLst>
        </pc:cxnChg>
        <pc:cxnChg chg="mod">
          <ac:chgData name="Andrea Mazzini (Nokia)" userId="f1211406-0d6c-4714-b16e-a1a1af34d4da" providerId="ADAL" clId="{C1751DE8-47A7-41B2-AE01-ADA73D417315}" dt="2024-02-23T13:17:54.239" v="3245"/>
          <ac:cxnSpMkLst>
            <pc:docMk/>
            <pc:sldMk cId="3808983651" sldId="1827"/>
            <ac:cxnSpMk id="411" creationId="{D8A49067-D08E-8EB6-4E6C-6760CC238E9E}"/>
          </ac:cxnSpMkLst>
        </pc:cxnChg>
        <pc:cxnChg chg="mod">
          <ac:chgData name="Andrea Mazzini (Nokia)" userId="f1211406-0d6c-4714-b16e-a1a1af34d4da" providerId="ADAL" clId="{C1751DE8-47A7-41B2-AE01-ADA73D417315}" dt="2024-02-23T13:17:54.239" v="3245"/>
          <ac:cxnSpMkLst>
            <pc:docMk/>
            <pc:sldMk cId="3808983651" sldId="1827"/>
            <ac:cxnSpMk id="412" creationId="{1A408359-6D1B-4CC8-7FC5-1CE7D79FC82B}"/>
          </ac:cxnSpMkLst>
        </pc:cxnChg>
        <pc:cxnChg chg="add mod">
          <ac:chgData name="Andrea Mazzini (Nokia)" userId="f1211406-0d6c-4714-b16e-a1a1af34d4da" providerId="ADAL" clId="{C1751DE8-47A7-41B2-AE01-ADA73D417315}" dt="2024-02-23T13:24:50.567" v="3323" actId="164"/>
          <ac:cxnSpMkLst>
            <pc:docMk/>
            <pc:sldMk cId="3808983651" sldId="1827"/>
            <ac:cxnSpMk id="416" creationId="{B2282DED-5869-DC37-B5E1-B3F79C653F6C}"/>
          </ac:cxnSpMkLst>
        </pc:cxnChg>
        <pc:cxnChg chg="add mod">
          <ac:chgData name="Andrea Mazzini (Nokia)" userId="f1211406-0d6c-4714-b16e-a1a1af34d4da" providerId="ADAL" clId="{C1751DE8-47A7-41B2-AE01-ADA73D417315}" dt="2024-02-23T13:24:50.567" v="3323" actId="164"/>
          <ac:cxnSpMkLst>
            <pc:docMk/>
            <pc:sldMk cId="3808983651" sldId="1827"/>
            <ac:cxnSpMk id="420" creationId="{1EC2F5E5-8151-79EA-6294-55B1194A77CB}"/>
          </ac:cxnSpMkLst>
        </pc:cxnChg>
        <pc:cxnChg chg="mod">
          <ac:chgData name="Andrea Mazzini (Nokia)" userId="f1211406-0d6c-4714-b16e-a1a1af34d4da" providerId="ADAL" clId="{C1751DE8-47A7-41B2-AE01-ADA73D417315}" dt="2024-02-23T13:17:54.239" v="3245"/>
          <ac:cxnSpMkLst>
            <pc:docMk/>
            <pc:sldMk cId="3808983651" sldId="1827"/>
            <ac:cxnSpMk id="427" creationId="{F89536F5-3A33-7F7C-B06A-282C47E1B2D4}"/>
          </ac:cxnSpMkLst>
        </pc:cxnChg>
        <pc:cxnChg chg="mod">
          <ac:chgData name="Andrea Mazzini (Nokia)" userId="f1211406-0d6c-4714-b16e-a1a1af34d4da" providerId="ADAL" clId="{C1751DE8-47A7-41B2-AE01-ADA73D417315}" dt="2024-02-23T13:17:54.239" v="3245"/>
          <ac:cxnSpMkLst>
            <pc:docMk/>
            <pc:sldMk cId="3808983651" sldId="1827"/>
            <ac:cxnSpMk id="428" creationId="{29BCD235-C32A-2044-D515-708FE0DF12C5}"/>
          </ac:cxnSpMkLst>
        </pc:cxnChg>
        <pc:cxnChg chg="mod">
          <ac:chgData name="Andrea Mazzini (Nokia)" userId="f1211406-0d6c-4714-b16e-a1a1af34d4da" providerId="ADAL" clId="{C1751DE8-47A7-41B2-AE01-ADA73D417315}" dt="2024-02-23T13:17:54.239" v="3245"/>
          <ac:cxnSpMkLst>
            <pc:docMk/>
            <pc:sldMk cId="3808983651" sldId="1827"/>
            <ac:cxnSpMk id="429" creationId="{3FF10AB2-67EA-C19A-EC9E-E0F195CFD043}"/>
          </ac:cxnSpMkLst>
        </pc:cxnChg>
        <pc:cxnChg chg="mod">
          <ac:chgData name="Andrea Mazzini (Nokia)" userId="f1211406-0d6c-4714-b16e-a1a1af34d4da" providerId="ADAL" clId="{C1751DE8-47A7-41B2-AE01-ADA73D417315}" dt="2024-02-23T13:17:54.239" v="3245"/>
          <ac:cxnSpMkLst>
            <pc:docMk/>
            <pc:sldMk cId="3808983651" sldId="1827"/>
            <ac:cxnSpMk id="430" creationId="{DE6302F8-DF4C-76DD-5298-EFE809CE41CA}"/>
          </ac:cxnSpMkLst>
        </pc:cxnChg>
        <pc:cxnChg chg="add mod">
          <ac:chgData name="Andrea Mazzini (Nokia)" userId="f1211406-0d6c-4714-b16e-a1a1af34d4da" providerId="ADAL" clId="{C1751DE8-47A7-41B2-AE01-ADA73D417315}" dt="2024-02-23T13:24:50.567" v="3323" actId="164"/>
          <ac:cxnSpMkLst>
            <pc:docMk/>
            <pc:sldMk cId="3808983651" sldId="1827"/>
            <ac:cxnSpMk id="435" creationId="{00BFF235-54D7-32C0-2180-AB0AA2E8EFFD}"/>
          </ac:cxnSpMkLst>
        </pc:cxnChg>
        <pc:cxnChg chg="mod">
          <ac:chgData name="Andrea Mazzini (Nokia)" userId="f1211406-0d6c-4714-b16e-a1a1af34d4da" providerId="ADAL" clId="{C1751DE8-47A7-41B2-AE01-ADA73D417315}" dt="2024-02-23T13:17:54.239" v="3245"/>
          <ac:cxnSpMkLst>
            <pc:docMk/>
            <pc:sldMk cId="3808983651" sldId="1827"/>
            <ac:cxnSpMk id="440" creationId="{00084EEF-E619-EA18-728E-4F86660B8E7A}"/>
          </ac:cxnSpMkLst>
        </pc:cxnChg>
        <pc:cxnChg chg="mod">
          <ac:chgData name="Andrea Mazzini (Nokia)" userId="f1211406-0d6c-4714-b16e-a1a1af34d4da" providerId="ADAL" clId="{C1751DE8-47A7-41B2-AE01-ADA73D417315}" dt="2024-02-23T13:17:54.239" v="3245"/>
          <ac:cxnSpMkLst>
            <pc:docMk/>
            <pc:sldMk cId="3808983651" sldId="1827"/>
            <ac:cxnSpMk id="441" creationId="{6D572B8F-4667-3E4B-880B-F702A05F788F}"/>
          </ac:cxnSpMkLst>
        </pc:cxnChg>
        <pc:cxnChg chg="mod">
          <ac:chgData name="Andrea Mazzini (Nokia)" userId="f1211406-0d6c-4714-b16e-a1a1af34d4da" providerId="ADAL" clId="{C1751DE8-47A7-41B2-AE01-ADA73D417315}" dt="2024-02-23T13:17:54.239" v="3245"/>
          <ac:cxnSpMkLst>
            <pc:docMk/>
            <pc:sldMk cId="3808983651" sldId="1827"/>
            <ac:cxnSpMk id="442" creationId="{44675F2F-39D7-71D8-423A-08C93A494838}"/>
          </ac:cxnSpMkLst>
        </pc:cxnChg>
        <pc:cxnChg chg="mod">
          <ac:chgData name="Andrea Mazzini (Nokia)" userId="f1211406-0d6c-4714-b16e-a1a1af34d4da" providerId="ADAL" clId="{C1751DE8-47A7-41B2-AE01-ADA73D417315}" dt="2024-02-23T13:17:54.239" v="3245"/>
          <ac:cxnSpMkLst>
            <pc:docMk/>
            <pc:sldMk cId="3808983651" sldId="1827"/>
            <ac:cxnSpMk id="443" creationId="{57458CC7-38F5-3DF6-4505-36B658A3C6FF}"/>
          </ac:cxnSpMkLst>
        </pc:cxnChg>
        <pc:cxnChg chg="mod">
          <ac:chgData name="Andrea Mazzini (Nokia)" userId="f1211406-0d6c-4714-b16e-a1a1af34d4da" providerId="ADAL" clId="{C1751DE8-47A7-41B2-AE01-ADA73D417315}" dt="2024-02-23T13:17:54.239" v="3245"/>
          <ac:cxnSpMkLst>
            <pc:docMk/>
            <pc:sldMk cId="3808983651" sldId="1827"/>
            <ac:cxnSpMk id="448" creationId="{84904619-E7DE-601D-C79E-F8A5D1FB7238}"/>
          </ac:cxnSpMkLst>
        </pc:cxnChg>
        <pc:cxnChg chg="mod">
          <ac:chgData name="Andrea Mazzini (Nokia)" userId="f1211406-0d6c-4714-b16e-a1a1af34d4da" providerId="ADAL" clId="{C1751DE8-47A7-41B2-AE01-ADA73D417315}" dt="2024-02-23T13:17:54.239" v="3245"/>
          <ac:cxnSpMkLst>
            <pc:docMk/>
            <pc:sldMk cId="3808983651" sldId="1827"/>
            <ac:cxnSpMk id="449" creationId="{313FDEB1-5D42-EE90-E6CD-5FBB535D9438}"/>
          </ac:cxnSpMkLst>
        </pc:cxnChg>
        <pc:cxnChg chg="mod">
          <ac:chgData name="Andrea Mazzini (Nokia)" userId="f1211406-0d6c-4714-b16e-a1a1af34d4da" providerId="ADAL" clId="{C1751DE8-47A7-41B2-AE01-ADA73D417315}" dt="2024-02-23T13:17:54.239" v="3245"/>
          <ac:cxnSpMkLst>
            <pc:docMk/>
            <pc:sldMk cId="3808983651" sldId="1827"/>
            <ac:cxnSpMk id="450" creationId="{6D7032DB-780C-BC99-0161-01AC0E8EDA4C}"/>
          </ac:cxnSpMkLst>
        </pc:cxnChg>
        <pc:cxnChg chg="mod">
          <ac:chgData name="Andrea Mazzini (Nokia)" userId="f1211406-0d6c-4714-b16e-a1a1af34d4da" providerId="ADAL" clId="{C1751DE8-47A7-41B2-AE01-ADA73D417315}" dt="2024-02-23T13:17:54.239" v="3245"/>
          <ac:cxnSpMkLst>
            <pc:docMk/>
            <pc:sldMk cId="3808983651" sldId="1827"/>
            <ac:cxnSpMk id="451" creationId="{1B2FACAC-398E-5804-60A3-129FB47B6C1D}"/>
          </ac:cxnSpMkLst>
        </pc:cxnChg>
        <pc:cxnChg chg="add mod">
          <ac:chgData name="Andrea Mazzini (Nokia)" userId="f1211406-0d6c-4714-b16e-a1a1af34d4da" providerId="ADAL" clId="{C1751DE8-47A7-41B2-AE01-ADA73D417315}" dt="2024-02-23T13:24:50.567" v="3323" actId="164"/>
          <ac:cxnSpMkLst>
            <pc:docMk/>
            <pc:sldMk cId="3808983651" sldId="1827"/>
            <ac:cxnSpMk id="452" creationId="{76B607B7-1BFB-A14C-F09E-D078FA937407}"/>
          </ac:cxnSpMkLst>
        </pc:cxnChg>
        <pc:cxnChg chg="add mod">
          <ac:chgData name="Andrea Mazzini (Nokia)" userId="f1211406-0d6c-4714-b16e-a1a1af34d4da" providerId="ADAL" clId="{C1751DE8-47A7-41B2-AE01-ADA73D417315}" dt="2024-02-23T13:24:50.567" v="3323" actId="164"/>
          <ac:cxnSpMkLst>
            <pc:docMk/>
            <pc:sldMk cId="3808983651" sldId="1827"/>
            <ac:cxnSpMk id="457" creationId="{F5AB792A-7DD2-48A7-D4C5-8853370B0C2C}"/>
          </ac:cxnSpMkLst>
        </pc:cxnChg>
        <pc:cxnChg chg="add mod">
          <ac:chgData name="Andrea Mazzini (Nokia)" userId="f1211406-0d6c-4714-b16e-a1a1af34d4da" providerId="ADAL" clId="{C1751DE8-47A7-41B2-AE01-ADA73D417315}" dt="2024-02-23T13:24:50.567" v="3323" actId="164"/>
          <ac:cxnSpMkLst>
            <pc:docMk/>
            <pc:sldMk cId="3808983651" sldId="1827"/>
            <ac:cxnSpMk id="458" creationId="{D73D405B-B47B-95EC-EA8F-F470B14C6E08}"/>
          </ac:cxnSpMkLst>
        </pc:cxnChg>
        <pc:cxnChg chg="add mod">
          <ac:chgData name="Andrea Mazzini (Nokia)" userId="f1211406-0d6c-4714-b16e-a1a1af34d4da" providerId="ADAL" clId="{C1751DE8-47A7-41B2-AE01-ADA73D417315}" dt="2024-02-23T13:24:50.567" v="3323" actId="164"/>
          <ac:cxnSpMkLst>
            <pc:docMk/>
            <pc:sldMk cId="3808983651" sldId="1827"/>
            <ac:cxnSpMk id="459" creationId="{4B11650F-6BEE-1E17-746A-C527A6D50540}"/>
          </ac:cxnSpMkLst>
        </pc:cxnChg>
        <pc:cxnChg chg="add del mod">
          <ac:chgData name="Andrea Mazzini (Nokia)" userId="f1211406-0d6c-4714-b16e-a1a1af34d4da" providerId="ADAL" clId="{C1751DE8-47A7-41B2-AE01-ADA73D417315}" dt="2024-02-23T13:24:50.567" v="3323" actId="164"/>
          <ac:cxnSpMkLst>
            <pc:docMk/>
            <pc:sldMk cId="3808983651" sldId="1827"/>
            <ac:cxnSpMk id="465" creationId="{59C0D14F-382B-E67F-FC40-1DD850389467}"/>
          </ac:cxnSpMkLst>
        </pc:cxnChg>
        <pc:cxnChg chg="add mod">
          <ac:chgData name="Andrea Mazzini (Nokia)" userId="f1211406-0d6c-4714-b16e-a1a1af34d4da" providerId="ADAL" clId="{C1751DE8-47A7-41B2-AE01-ADA73D417315}" dt="2024-02-23T13:24:50.567" v="3323" actId="164"/>
          <ac:cxnSpMkLst>
            <pc:docMk/>
            <pc:sldMk cId="3808983651" sldId="1827"/>
            <ac:cxnSpMk id="475" creationId="{B8EC6D9F-3641-C506-0820-D3734E4DCDC4}"/>
          </ac:cxnSpMkLst>
        </pc:cxnChg>
        <pc:cxnChg chg="add mod">
          <ac:chgData name="Andrea Mazzini (Nokia)" userId="f1211406-0d6c-4714-b16e-a1a1af34d4da" providerId="ADAL" clId="{C1751DE8-47A7-41B2-AE01-ADA73D417315}" dt="2024-02-23T13:24:50.567" v="3323" actId="164"/>
          <ac:cxnSpMkLst>
            <pc:docMk/>
            <pc:sldMk cId="3808983651" sldId="1827"/>
            <ac:cxnSpMk id="477" creationId="{3C7D4E41-B8EC-CDCF-8845-B53E3C0B7D7B}"/>
          </ac:cxnSpMkLst>
        </pc:cxnChg>
        <pc:cxnChg chg="add mod">
          <ac:chgData name="Andrea Mazzini (Nokia)" userId="f1211406-0d6c-4714-b16e-a1a1af34d4da" providerId="ADAL" clId="{C1751DE8-47A7-41B2-AE01-ADA73D417315}" dt="2024-02-23T13:24:50.567" v="3323" actId="164"/>
          <ac:cxnSpMkLst>
            <pc:docMk/>
            <pc:sldMk cId="3808983651" sldId="1827"/>
            <ac:cxnSpMk id="479" creationId="{8D8E52F1-2A11-65AC-0B2C-E059FA073843}"/>
          </ac:cxnSpMkLst>
        </pc:cxnChg>
        <pc:cxnChg chg="mod">
          <ac:chgData name="Andrea Mazzini (Nokia)" userId="f1211406-0d6c-4714-b16e-a1a1af34d4da" providerId="ADAL" clId="{C1751DE8-47A7-41B2-AE01-ADA73D417315}" dt="2024-02-23T13:17:54.239" v="3245"/>
          <ac:cxnSpMkLst>
            <pc:docMk/>
            <pc:sldMk cId="3808983651" sldId="1827"/>
            <ac:cxnSpMk id="484" creationId="{8D7A3399-E6E2-54AB-DBDF-FD91D5825667}"/>
          </ac:cxnSpMkLst>
        </pc:cxnChg>
        <pc:cxnChg chg="mod">
          <ac:chgData name="Andrea Mazzini (Nokia)" userId="f1211406-0d6c-4714-b16e-a1a1af34d4da" providerId="ADAL" clId="{C1751DE8-47A7-41B2-AE01-ADA73D417315}" dt="2024-02-23T13:17:54.239" v="3245"/>
          <ac:cxnSpMkLst>
            <pc:docMk/>
            <pc:sldMk cId="3808983651" sldId="1827"/>
            <ac:cxnSpMk id="485" creationId="{81E355C7-9B38-FD42-CAC2-D2559B8A103C}"/>
          </ac:cxnSpMkLst>
        </pc:cxnChg>
        <pc:cxnChg chg="mod">
          <ac:chgData name="Andrea Mazzini (Nokia)" userId="f1211406-0d6c-4714-b16e-a1a1af34d4da" providerId="ADAL" clId="{C1751DE8-47A7-41B2-AE01-ADA73D417315}" dt="2024-02-23T13:17:54.239" v="3245"/>
          <ac:cxnSpMkLst>
            <pc:docMk/>
            <pc:sldMk cId="3808983651" sldId="1827"/>
            <ac:cxnSpMk id="486" creationId="{97F76877-2433-0968-E6FF-44A8A97714F4}"/>
          </ac:cxnSpMkLst>
        </pc:cxnChg>
        <pc:cxnChg chg="mod">
          <ac:chgData name="Andrea Mazzini (Nokia)" userId="f1211406-0d6c-4714-b16e-a1a1af34d4da" providerId="ADAL" clId="{C1751DE8-47A7-41B2-AE01-ADA73D417315}" dt="2024-02-23T13:17:54.239" v="3245"/>
          <ac:cxnSpMkLst>
            <pc:docMk/>
            <pc:sldMk cId="3808983651" sldId="1827"/>
            <ac:cxnSpMk id="487" creationId="{1BB872E8-118D-07A0-C68A-BDC86FF646E3}"/>
          </ac:cxnSpMkLst>
        </pc:cxnChg>
        <pc:cxnChg chg="mod">
          <ac:chgData name="Andrea Mazzini (Nokia)" userId="f1211406-0d6c-4714-b16e-a1a1af34d4da" providerId="ADAL" clId="{C1751DE8-47A7-41B2-AE01-ADA73D417315}" dt="2024-02-23T13:17:54.239" v="3245"/>
          <ac:cxnSpMkLst>
            <pc:docMk/>
            <pc:sldMk cId="3808983651" sldId="1827"/>
            <ac:cxnSpMk id="496" creationId="{EAF6B30F-23DD-CFE2-A3DF-FB257699606A}"/>
          </ac:cxnSpMkLst>
        </pc:cxnChg>
        <pc:cxnChg chg="mod">
          <ac:chgData name="Andrea Mazzini (Nokia)" userId="f1211406-0d6c-4714-b16e-a1a1af34d4da" providerId="ADAL" clId="{C1751DE8-47A7-41B2-AE01-ADA73D417315}" dt="2024-02-23T13:17:54.239" v="3245"/>
          <ac:cxnSpMkLst>
            <pc:docMk/>
            <pc:sldMk cId="3808983651" sldId="1827"/>
            <ac:cxnSpMk id="497" creationId="{013A5092-9F94-70B4-9763-90A309E4843F}"/>
          </ac:cxnSpMkLst>
        </pc:cxnChg>
        <pc:cxnChg chg="mod">
          <ac:chgData name="Andrea Mazzini (Nokia)" userId="f1211406-0d6c-4714-b16e-a1a1af34d4da" providerId="ADAL" clId="{C1751DE8-47A7-41B2-AE01-ADA73D417315}" dt="2024-02-23T13:17:54.239" v="3245"/>
          <ac:cxnSpMkLst>
            <pc:docMk/>
            <pc:sldMk cId="3808983651" sldId="1827"/>
            <ac:cxnSpMk id="498" creationId="{C6C6FC6F-DD1D-C93F-90DE-A3ACBB714040}"/>
          </ac:cxnSpMkLst>
        </pc:cxnChg>
        <pc:cxnChg chg="mod">
          <ac:chgData name="Andrea Mazzini (Nokia)" userId="f1211406-0d6c-4714-b16e-a1a1af34d4da" providerId="ADAL" clId="{C1751DE8-47A7-41B2-AE01-ADA73D417315}" dt="2024-02-23T13:17:54.239" v="3245"/>
          <ac:cxnSpMkLst>
            <pc:docMk/>
            <pc:sldMk cId="3808983651" sldId="1827"/>
            <ac:cxnSpMk id="499" creationId="{6E0ABA0F-1BA1-4EB4-C8AE-3FC93519A113}"/>
          </ac:cxnSpMkLst>
        </pc:cxnChg>
        <pc:cxnChg chg="add mod">
          <ac:chgData name="Andrea Mazzini (Nokia)" userId="f1211406-0d6c-4714-b16e-a1a1af34d4da" providerId="ADAL" clId="{C1751DE8-47A7-41B2-AE01-ADA73D417315}" dt="2024-02-23T13:24:50.567" v="3323" actId="164"/>
          <ac:cxnSpMkLst>
            <pc:docMk/>
            <pc:sldMk cId="3808983651" sldId="1827"/>
            <ac:cxnSpMk id="501" creationId="{DD9DF3FC-7BC9-3CA6-19EE-91A486B82B61}"/>
          </ac:cxnSpMkLst>
        </pc:cxnChg>
        <pc:cxnChg chg="mod">
          <ac:chgData name="Andrea Mazzini (Nokia)" userId="f1211406-0d6c-4714-b16e-a1a1af34d4da" providerId="ADAL" clId="{C1751DE8-47A7-41B2-AE01-ADA73D417315}" dt="2024-02-23T13:17:54.239" v="3245"/>
          <ac:cxnSpMkLst>
            <pc:docMk/>
            <pc:sldMk cId="3808983651" sldId="1827"/>
            <ac:cxnSpMk id="506" creationId="{A51492B0-4195-063F-2878-CBAA617643D9}"/>
          </ac:cxnSpMkLst>
        </pc:cxnChg>
        <pc:cxnChg chg="mod">
          <ac:chgData name="Andrea Mazzini (Nokia)" userId="f1211406-0d6c-4714-b16e-a1a1af34d4da" providerId="ADAL" clId="{C1751DE8-47A7-41B2-AE01-ADA73D417315}" dt="2024-02-23T13:17:54.239" v="3245"/>
          <ac:cxnSpMkLst>
            <pc:docMk/>
            <pc:sldMk cId="3808983651" sldId="1827"/>
            <ac:cxnSpMk id="507" creationId="{92F61AC1-81E7-59C7-3B9E-A560E1FE4C58}"/>
          </ac:cxnSpMkLst>
        </pc:cxnChg>
        <pc:cxnChg chg="mod">
          <ac:chgData name="Andrea Mazzini (Nokia)" userId="f1211406-0d6c-4714-b16e-a1a1af34d4da" providerId="ADAL" clId="{C1751DE8-47A7-41B2-AE01-ADA73D417315}" dt="2024-02-23T13:17:54.239" v="3245"/>
          <ac:cxnSpMkLst>
            <pc:docMk/>
            <pc:sldMk cId="3808983651" sldId="1827"/>
            <ac:cxnSpMk id="508" creationId="{45901D5A-2268-6772-F7CC-79FEE215B9D3}"/>
          </ac:cxnSpMkLst>
        </pc:cxnChg>
        <pc:cxnChg chg="mod">
          <ac:chgData name="Andrea Mazzini (Nokia)" userId="f1211406-0d6c-4714-b16e-a1a1af34d4da" providerId="ADAL" clId="{C1751DE8-47A7-41B2-AE01-ADA73D417315}" dt="2024-02-23T13:17:54.239" v="3245"/>
          <ac:cxnSpMkLst>
            <pc:docMk/>
            <pc:sldMk cId="3808983651" sldId="1827"/>
            <ac:cxnSpMk id="509" creationId="{E5544325-9068-F783-5BB1-1AB8327BF81E}"/>
          </ac:cxnSpMkLst>
        </pc:cxnChg>
        <pc:cxnChg chg="mod">
          <ac:chgData name="Andrea Mazzini (Nokia)" userId="f1211406-0d6c-4714-b16e-a1a1af34d4da" providerId="ADAL" clId="{C1751DE8-47A7-41B2-AE01-ADA73D417315}" dt="2024-02-23T13:17:54.239" v="3245"/>
          <ac:cxnSpMkLst>
            <pc:docMk/>
            <pc:sldMk cId="3808983651" sldId="1827"/>
            <ac:cxnSpMk id="514" creationId="{B7BC8B70-AAEA-1CAE-5008-A543AA0028C8}"/>
          </ac:cxnSpMkLst>
        </pc:cxnChg>
        <pc:cxnChg chg="mod">
          <ac:chgData name="Andrea Mazzini (Nokia)" userId="f1211406-0d6c-4714-b16e-a1a1af34d4da" providerId="ADAL" clId="{C1751DE8-47A7-41B2-AE01-ADA73D417315}" dt="2024-02-23T13:17:54.239" v="3245"/>
          <ac:cxnSpMkLst>
            <pc:docMk/>
            <pc:sldMk cId="3808983651" sldId="1827"/>
            <ac:cxnSpMk id="517" creationId="{A60259BC-952B-0646-F3C7-D107E9E81FDC}"/>
          </ac:cxnSpMkLst>
        </pc:cxnChg>
        <pc:cxnChg chg="mod">
          <ac:chgData name="Andrea Mazzini (Nokia)" userId="f1211406-0d6c-4714-b16e-a1a1af34d4da" providerId="ADAL" clId="{C1751DE8-47A7-41B2-AE01-ADA73D417315}" dt="2024-02-23T13:17:54.239" v="3245"/>
          <ac:cxnSpMkLst>
            <pc:docMk/>
            <pc:sldMk cId="3808983651" sldId="1827"/>
            <ac:cxnSpMk id="519" creationId="{77813A33-771C-3A25-41C5-627F85E8E1C5}"/>
          </ac:cxnSpMkLst>
        </pc:cxnChg>
        <pc:cxnChg chg="mod">
          <ac:chgData name="Andrea Mazzini (Nokia)" userId="f1211406-0d6c-4714-b16e-a1a1af34d4da" providerId="ADAL" clId="{C1751DE8-47A7-41B2-AE01-ADA73D417315}" dt="2024-02-23T13:17:54.239" v="3245"/>
          <ac:cxnSpMkLst>
            <pc:docMk/>
            <pc:sldMk cId="3808983651" sldId="1827"/>
            <ac:cxnSpMk id="520" creationId="{315816B4-A3DA-8BF0-794A-BD219BA181A5}"/>
          </ac:cxnSpMkLst>
        </pc:cxnChg>
        <pc:cxnChg chg="mod">
          <ac:chgData name="Andrea Mazzini (Nokia)" userId="f1211406-0d6c-4714-b16e-a1a1af34d4da" providerId="ADAL" clId="{C1751DE8-47A7-41B2-AE01-ADA73D417315}" dt="2024-02-23T13:17:54.239" v="3245"/>
          <ac:cxnSpMkLst>
            <pc:docMk/>
            <pc:sldMk cId="3808983651" sldId="1827"/>
            <ac:cxnSpMk id="521" creationId="{C2A35E9A-ED7A-1703-2347-20017646B128}"/>
          </ac:cxnSpMkLst>
        </pc:cxnChg>
        <pc:cxnChg chg="mod">
          <ac:chgData name="Andrea Mazzini (Nokia)" userId="f1211406-0d6c-4714-b16e-a1a1af34d4da" providerId="ADAL" clId="{C1751DE8-47A7-41B2-AE01-ADA73D417315}" dt="2024-02-23T13:17:54.239" v="3245"/>
          <ac:cxnSpMkLst>
            <pc:docMk/>
            <pc:sldMk cId="3808983651" sldId="1827"/>
            <ac:cxnSpMk id="524" creationId="{FC3AEEEF-F5C2-56E7-31BB-08C920822645}"/>
          </ac:cxnSpMkLst>
        </pc:cxnChg>
        <pc:cxnChg chg="mod">
          <ac:chgData name="Andrea Mazzini (Nokia)" userId="f1211406-0d6c-4714-b16e-a1a1af34d4da" providerId="ADAL" clId="{C1751DE8-47A7-41B2-AE01-ADA73D417315}" dt="2024-02-23T13:17:54.239" v="3245"/>
          <ac:cxnSpMkLst>
            <pc:docMk/>
            <pc:sldMk cId="3808983651" sldId="1827"/>
            <ac:cxnSpMk id="528" creationId="{FB0645FF-647F-849A-3D3B-5E73DA804726}"/>
          </ac:cxnSpMkLst>
        </pc:cxnChg>
        <pc:cxnChg chg="mod">
          <ac:chgData name="Andrea Mazzini (Nokia)" userId="f1211406-0d6c-4714-b16e-a1a1af34d4da" providerId="ADAL" clId="{C1751DE8-47A7-41B2-AE01-ADA73D417315}" dt="2024-02-23T13:17:54.239" v="3245"/>
          <ac:cxnSpMkLst>
            <pc:docMk/>
            <pc:sldMk cId="3808983651" sldId="1827"/>
            <ac:cxnSpMk id="530" creationId="{13FF172F-B081-5DCE-01E2-DC477F485275}"/>
          </ac:cxnSpMkLst>
        </pc:cxnChg>
        <pc:cxnChg chg="mod">
          <ac:chgData name="Andrea Mazzini (Nokia)" userId="f1211406-0d6c-4714-b16e-a1a1af34d4da" providerId="ADAL" clId="{C1751DE8-47A7-41B2-AE01-ADA73D417315}" dt="2024-02-23T13:17:54.239" v="3245"/>
          <ac:cxnSpMkLst>
            <pc:docMk/>
            <pc:sldMk cId="3808983651" sldId="1827"/>
            <ac:cxnSpMk id="532" creationId="{676CDE74-7E9F-3BA0-6468-E1EE36075451}"/>
          </ac:cxnSpMkLst>
        </pc:cxnChg>
        <pc:cxnChg chg="mod">
          <ac:chgData name="Andrea Mazzini (Nokia)" userId="f1211406-0d6c-4714-b16e-a1a1af34d4da" providerId="ADAL" clId="{C1751DE8-47A7-41B2-AE01-ADA73D417315}" dt="2024-02-23T13:17:54.239" v="3245"/>
          <ac:cxnSpMkLst>
            <pc:docMk/>
            <pc:sldMk cId="3808983651" sldId="1827"/>
            <ac:cxnSpMk id="537" creationId="{557595C5-1FA7-3BE3-B143-F0CD365EAF24}"/>
          </ac:cxnSpMkLst>
        </pc:cxnChg>
        <pc:cxnChg chg="mod">
          <ac:chgData name="Andrea Mazzini (Nokia)" userId="f1211406-0d6c-4714-b16e-a1a1af34d4da" providerId="ADAL" clId="{C1751DE8-47A7-41B2-AE01-ADA73D417315}" dt="2024-02-23T13:17:54.239" v="3245"/>
          <ac:cxnSpMkLst>
            <pc:docMk/>
            <pc:sldMk cId="3808983651" sldId="1827"/>
            <ac:cxnSpMk id="542" creationId="{6C1D3EF4-48EF-B002-AE83-B4210D96AD89}"/>
          </ac:cxnSpMkLst>
        </pc:cxnChg>
        <pc:cxnChg chg="mod">
          <ac:chgData name="Andrea Mazzini (Nokia)" userId="f1211406-0d6c-4714-b16e-a1a1af34d4da" providerId="ADAL" clId="{C1751DE8-47A7-41B2-AE01-ADA73D417315}" dt="2024-02-23T13:17:54.239" v="3245"/>
          <ac:cxnSpMkLst>
            <pc:docMk/>
            <pc:sldMk cId="3808983651" sldId="1827"/>
            <ac:cxnSpMk id="543" creationId="{C8589B4A-A90A-1334-2AAA-28BA76809F48}"/>
          </ac:cxnSpMkLst>
        </pc:cxnChg>
        <pc:cxnChg chg="mod">
          <ac:chgData name="Andrea Mazzini (Nokia)" userId="f1211406-0d6c-4714-b16e-a1a1af34d4da" providerId="ADAL" clId="{C1751DE8-47A7-41B2-AE01-ADA73D417315}" dt="2024-02-23T13:17:54.239" v="3245"/>
          <ac:cxnSpMkLst>
            <pc:docMk/>
            <pc:sldMk cId="3808983651" sldId="1827"/>
            <ac:cxnSpMk id="544" creationId="{631BDEA4-9477-2BEE-D2BF-3A6056A306D4}"/>
          </ac:cxnSpMkLst>
        </pc:cxnChg>
        <pc:cxnChg chg="mod">
          <ac:chgData name="Andrea Mazzini (Nokia)" userId="f1211406-0d6c-4714-b16e-a1a1af34d4da" providerId="ADAL" clId="{C1751DE8-47A7-41B2-AE01-ADA73D417315}" dt="2024-02-23T13:17:54.239" v="3245"/>
          <ac:cxnSpMkLst>
            <pc:docMk/>
            <pc:sldMk cId="3808983651" sldId="1827"/>
            <ac:cxnSpMk id="545" creationId="{6160E24F-4A32-9DEC-BDF4-D08C1FF6F10B}"/>
          </ac:cxnSpMkLst>
        </pc:cxnChg>
        <pc:cxnChg chg="mod">
          <ac:chgData name="Andrea Mazzini (Nokia)" userId="f1211406-0d6c-4714-b16e-a1a1af34d4da" providerId="ADAL" clId="{C1751DE8-47A7-41B2-AE01-ADA73D417315}" dt="2024-02-23T13:17:54.239" v="3245"/>
          <ac:cxnSpMkLst>
            <pc:docMk/>
            <pc:sldMk cId="3808983651" sldId="1827"/>
            <ac:cxnSpMk id="549" creationId="{5CA6C53B-136E-6560-4782-F29D085920DA}"/>
          </ac:cxnSpMkLst>
        </pc:cxnChg>
        <pc:cxnChg chg="mod">
          <ac:chgData name="Andrea Mazzini (Nokia)" userId="f1211406-0d6c-4714-b16e-a1a1af34d4da" providerId="ADAL" clId="{C1751DE8-47A7-41B2-AE01-ADA73D417315}" dt="2024-02-23T13:17:54.239" v="3245"/>
          <ac:cxnSpMkLst>
            <pc:docMk/>
            <pc:sldMk cId="3808983651" sldId="1827"/>
            <ac:cxnSpMk id="550" creationId="{D1B7F34D-B229-2FC0-295F-E890504E6D45}"/>
          </ac:cxnSpMkLst>
        </pc:cxnChg>
        <pc:cxnChg chg="mod">
          <ac:chgData name="Andrea Mazzini (Nokia)" userId="f1211406-0d6c-4714-b16e-a1a1af34d4da" providerId="ADAL" clId="{C1751DE8-47A7-41B2-AE01-ADA73D417315}" dt="2024-02-23T13:17:54.239" v="3245"/>
          <ac:cxnSpMkLst>
            <pc:docMk/>
            <pc:sldMk cId="3808983651" sldId="1827"/>
            <ac:cxnSpMk id="551" creationId="{7B7A75CD-45C0-B6C5-767A-44C944075572}"/>
          </ac:cxnSpMkLst>
        </pc:cxnChg>
        <pc:cxnChg chg="mod">
          <ac:chgData name="Andrea Mazzini (Nokia)" userId="f1211406-0d6c-4714-b16e-a1a1af34d4da" providerId="ADAL" clId="{C1751DE8-47A7-41B2-AE01-ADA73D417315}" dt="2024-02-23T13:17:54.239" v="3245"/>
          <ac:cxnSpMkLst>
            <pc:docMk/>
            <pc:sldMk cId="3808983651" sldId="1827"/>
            <ac:cxnSpMk id="552" creationId="{F10383B3-6B56-FC05-18FC-C48BC5404DDC}"/>
          </ac:cxnSpMkLst>
        </pc:cxnChg>
        <pc:cxnChg chg="mod">
          <ac:chgData name="Andrea Mazzini (Nokia)" userId="f1211406-0d6c-4714-b16e-a1a1af34d4da" providerId="ADAL" clId="{C1751DE8-47A7-41B2-AE01-ADA73D417315}" dt="2024-02-23T13:17:54.239" v="3245"/>
          <ac:cxnSpMkLst>
            <pc:docMk/>
            <pc:sldMk cId="3808983651" sldId="1827"/>
            <ac:cxnSpMk id="559" creationId="{7C961032-E06A-CDEA-2DD3-8594C927F7FD}"/>
          </ac:cxnSpMkLst>
        </pc:cxnChg>
        <pc:cxnChg chg="mod">
          <ac:chgData name="Andrea Mazzini (Nokia)" userId="f1211406-0d6c-4714-b16e-a1a1af34d4da" providerId="ADAL" clId="{C1751DE8-47A7-41B2-AE01-ADA73D417315}" dt="2024-02-23T13:17:54.239" v="3245"/>
          <ac:cxnSpMkLst>
            <pc:docMk/>
            <pc:sldMk cId="3808983651" sldId="1827"/>
            <ac:cxnSpMk id="560" creationId="{5C5C500C-513D-6D2D-9453-2C209AEC2504}"/>
          </ac:cxnSpMkLst>
        </pc:cxnChg>
        <pc:cxnChg chg="mod">
          <ac:chgData name="Andrea Mazzini (Nokia)" userId="f1211406-0d6c-4714-b16e-a1a1af34d4da" providerId="ADAL" clId="{C1751DE8-47A7-41B2-AE01-ADA73D417315}" dt="2024-02-23T13:17:54.239" v="3245"/>
          <ac:cxnSpMkLst>
            <pc:docMk/>
            <pc:sldMk cId="3808983651" sldId="1827"/>
            <ac:cxnSpMk id="561" creationId="{333A4172-64B0-DE2A-AAB0-9C060C7E7C51}"/>
          </ac:cxnSpMkLst>
        </pc:cxnChg>
        <pc:cxnChg chg="mod">
          <ac:chgData name="Andrea Mazzini (Nokia)" userId="f1211406-0d6c-4714-b16e-a1a1af34d4da" providerId="ADAL" clId="{C1751DE8-47A7-41B2-AE01-ADA73D417315}" dt="2024-02-23T13:17:54.239" v="3245"/>
          <ac:cxnSpMkLst>
            <pc:docMk/>
            <pc:sldMk cId="3808983651" sldId="1827"/>
            <ac:cxnSpMk id="562" creationId="{9DB7471B-651D-71FC-AB5C-198D38B945D9}"/>
          </ac:cxnSpMkLst>
        </pc:cxnChg>
        <pc:cxnChg chg="mod">
          <ac:chgData name="Andrea Mazzini (Nokia)" userId="f1211406-0d6c-4714-b16e-a1a1af34d4da" providerId="ADAL" clId="{C1751DE8-47A7-41B2-AE01-ADA73D417315}" dt="2024-02-23T13:17:54.239" v="3245"/>
          <ac:cxnSpMkLst>
            <pc:docMk/>
            <pc:sldMk cId="3808983651" sldId="1827"/>
            <ac:cxnSpMk id="578" creationId="{06CA718C-AA93-A439-19AE-6C91E14B240E}"/>
          </ac:cxnSpMkLst>
        </pc:cxnChg>
        <pc:cxnChg chg="mod">
          <ac:chgData name="Andrea Mazzini (Nokia)" userId="f1211406-0d6c-4714-b16e-a1a1af34d4da" providerId="ADAL" clId="{C1751DE8-47A7-41B2-AE01-ADA73D417315}" dt="2024-02-23T13:17:54.239" v="3245"/>
          <ac:cxnSpMkLst>
            <pc:docMk/>
            <pc:sldMk cId="3808983651" sldId="1827"/>
            <ac:cxnSpMk id="579" creationId="{E4BE9B34-F021-B924-89E8-EEEAD6F59E9B}"/>
          </ac:cxnSpMkLst>
        </pc:cxnChg>
        <pc:cxnChg chg="mod">
          <ac:chgData name="Andrea Mazzini (Nokia)" userId="f1211406-0d6c-4714-b16e-a1a1af34d4da" providerId="ADAL" clId="{C1751DE8-47A7-41B2-AE01-ADA73D417315}" dt="2024-02-23T13:17:54.239" v="3245"/>
          <ac:cxnSpMkLst>
            <pc:docMk/>
            <pc:sldMk cId="3808983651" sldId="1827"/>
            <ac:cxnSpMk id="580" creationId="{28FB4B78-D7C1-843A-419C-D992B1B7732D}"/>
          </ac:cxnSpMkLst>
        </pc:cxnChg>
        <pc:cxnChg chg="mod">
          <ac:chgData name="Andrea Mazzini (Nokia)" userId="f1211406-0d6c-4714-b16e-a1a1af34d4da" providerId="ADAL" clId="{C1751DE8-47A7-41B2-AE01-ADA73D417315}" dt="2024-02-23T13:17:54.239" v="3245"/>
          <ac:cxnSpMkLst>
            <pc:docMk/>
            <pc:sldMk cId="3808983651" sldId="1827"/>
            <ac:cxnSpMk id="581" creationId="{0B76FBB1-0A28-A6DF-5BAD-5CDF575CA279}"/>
          </ac:cxnSpMkLst>
        </pc:cxnChg>
        <pc:cxnChg chg="mod">
          <ac:chgData name="Andrea Mazzini (Nokia)" userId="f1211406-0d6c-4714-b16e-a1a1af34d4da" providerId="ADAL" clId="{C1751DE8-47A7-41B2-AE01-ADA73D417315}" dt="2024-02-23T13:17:54.239" v="3245"/>
          <ac:cxnSpMkLst>
            <pc:docMk/>
            <pc:sldMk cId="3808983651" sldId="1827"/>
            <ac:cxnSpMk id="585" creationId="{E9F93036-D9D0-A653-81C0-F8CA53432137}"/>
          </ac:cxnSpMkLst>
        </pc:cxnChg>
        <pc:cxnChg chg="mod">
          <ac:chgData name="Andrea Mazzini (Nokia)" userId="f1211406-0d6c-4714-b16e-a1a1af34d4da" providerId="ADAL" clId="{C1751DE8-47A7-41B2-AE01-ADA73D417315}" dt="2024-02-23T13:17:54.239" v="3245"/>
          <ac:cxnSpMkLst>
            <pc:docMk/>
            <pc:sldMk cId="3808983651" sldId="1827"/>
            <ac:cxnSpMk id="586" creationId="{E81F2FA8-ABD8-556B-F021-10A0E925CF71}"/>
          </ac:cxnSpMkLst>
        </pc:cxnChg>
        <pc:cxnChg chg="mod">
          <ac:chgData name="Andrea Mazzini (Nokia)" userId="f1211406-0d6c-4714-b16e-a1a1af34d4da" providerId="ADAL" clId="{C1751DE8-47A7-41B2-AE01-ADA73D417315}" dt="2024-02-23T13:17:54.239" v="3245"/>
          <ac:cxnSpMkLst>
            <pc:docMk/>
            <pc:sldMk cId="3808983651" sldId="1827"/>
            <ac:cxnSpMk id="587" creationId="{B83EDE6B-CA86-CC38-C587-6BBA09669A04}"/>
          </ac:cxnSpMkLst>
        </pc:cxnChg>
        <pc:cxnChg chg="mod">
          <ac:chgData name="Andrea Mazzini (Nokia)" userId="f1211406-0d6c-4714-b16e-a1a1af34d4da" providerId="ADAL" clId="{C1751DE8-47A7-41B2-AE01-ADA73D417315}" dt="2024-02-23T13:17:54.239" v="3245"/>
          <ac:cxnSpMkLst>
            <pc:docMk/>
            <pc:sldMk cId="3808983651" sldId="1827"/>
            <ac:cxnSpMk id="588" creationId="{F49140B0-60E6-7AF6-46E7-D489C84B4B19}"/>
          </ac:cxnSpMkLst>
        </pc:cxnChg>
        <pc:cxnChg chg="mod">
          <ac:chgData name="Andrea Mazzini (Nokia)" userId="f1211406-0d6c-4714-b16e-a1a1af34d4da" providerId="ADAL" clId="{C1751DE8-47A7-41B2-AE01-ADA73D417315}" dt="2024-02-23T13:17:54.239" v="3245"/>
          <ac:cxnSpMkLst>
            <pc:docMk/>
            <pc:sldMk cId="3808983651" sldId="1827"/>
            <ac:cxnSpMk id="595" creationId="{F6AB0AE4-6B48-A8C4-FDB4-1AF4C5AEF6B7}"/>
          </ac:cxnSpMkLst>
        </pc:cxnChg>
        <pc:cxnChg chg="mod">
          <ac:chgData name="Andrea Mazzini (Nokia)" userId="f1211406-0d6c-4714-b16e-a1a1af34d4da" providerId="ADAL" clId="{C1751DE8-47A7-41B2-AE01-ADA73D417315}" dt="2024-02-23T13:17:54.239" v="3245"/>
          <ac:cxnSpMkLst>
            <pc:docMk/>
            <pc:sldMk cId="3808983651" sldId="1827"/>
            <ac:cxnSpMk id="596" creationId="{B612AF01-71E7-892B-0BDA-01D656B0DC2D}"/>
          </ac:cxnSpMkLst>
        </pc:cxnChg>
        <pc:cxnChg chg="mod">
          <ac:chgData name="Andrea Mazzini (Nokia)" userId="f1211406-0d6c-4714-b16e-a1a1af34d4da" providerId="ADAL" clId="{C1751DE8-47A7-41B2-AE01-ADA73D417315}" dt="2024-02-23T13:17:54.239" v="3245"/>
          <ac:cxnSpMkLst>
            <pc:docMk/>
            <pc:sldMk cId="3808983651" sldId="1827"/>
            <ac:cxnSpMk id="597" creationId="{0AD59E50-4ED8-CA07-4DB9-0233DBEF4190}"/>
          </ac:cxnSpMkLst>
        </pc:cxnChg>
        <pc:cxnChg chg="mod">
          <ac:chgData name="Andrea Mazzini (Nokia)" userId="f1211406-0d6c-4714-b16e-a1a1af34d4da" providerId="ADAL" clId="{C1751DE8-47A7-41B2-AE01-ADA73D417315}" dt="2024-02-23T13:17:54.239" v="3245"/>
          <ac:cxnSpMkLst>
            <pc:docMk/>
            <pc:sldMk cId="3808983651" sldId="1827"/>
            <ac:cxnSpMk id="598" creationId="{A4006F9F-113B-A336-7444-D2AF90A4BA10}"/>
          </ac:cxnSpMkLst>
        </pc:cxnChg>
        <pc:cxnChg chg="add mod">
          <ac:chgData name="Andrea Mazzini (Nokia)" userId="f1211406-0d6c-4714-b16e-a1a1af34d4da" providerId="ADAL" clId="{C1751DE8-47A7-41B2-AE01-ADA73D417315}" dt="2024-02-23T13:24:50.567" v="3323" actId="164"/>
          <ac:cxnSpMkLst>
            <pc:docMk/>
            <pc:sldMk cId="3808983651" sldId="1827"/>
            <ac:cxnSpMk id="599" creationId="{B37AF24F-E354-CFCD-A1C0-3D36B00AF2D2}"/>
          </ac:cxnSpMkLst>
        </pc:cxnChg>
        <pc:cxnChg chg="add mod">
          <ac:chgData name="Andrea Mazzini (Nokia)" userId="f1211406-0d6c-4714-b16e-a1a1af34d4da" providerId="ADAL" clId="{C1751DE8-47A7-41B2-AE01-ADA73D417315}" dt="2024-02-23T13:24:50.567" v="3323" actId="164"/>
          <ac:cxnSpMkLst>
            <pc:docMk/>
            <pc:sldMk cId="3808983651" sldId="1827"/>
            <ac:cxnSpMk id="600" creationId="{9DB01356-A0D1-E4FA-5F24-8F3FEB4A642F}"/>
          </ac:cxnSpMkLst>
        </pc:cxnChg>
        <pc:cxnChg chg="add mod">
          <ac:chgData name="Andrea Mazzini (Nokia)" userId="f1211406-0d6c-4714-b16e-a1a1af34d4da" providerId="ADAL" clId="{C1751DE8-47A7-41B2-AE01-ADA73D417315}" dt="2024-02-23T13:24:50.567" v="3323" actId="164"/>
          <ac:cxnSpMkLst>
            <pc:docMk/>
            <pc:sldMk cId="3808983651" sldId="1827"/>
            <ac:cxnSpMk id="604" creationId="{2AE054AD-C048-279B-EF9F-E18D1CD0C61F}"/>
          </ac:cxnSpMkLst>
        </pc:cxnChg>
        <pc:cxnChg chg="add mod">
          <ac:chgData name="Andrea Mazzini (Nokia)" userId="f1211406-0d6c-4714-b16e-a1a1af34d4da" providerId="ADAL" clId="{C1751DE8-47A7-41B2-AE01-ADA73D417315}" dt="2024-02-23T13:24:50.567" v="3323" actId="164"/>
          <ac:cxnSpMkLst>
            <pc:docMk/>
            <pc:sldMk cId="3808983651" sldId="1827"/>
            <ac:cxnSpMk id="605" creationId="{467473FB-CED5-8F0F-3DC7-E50E63F533AE}"/>
          </ac:cxnSpMkLst>
        </pc:cxnChg>
        <pc:cxnChg chg="add mod">
          <ac:chgData name="Andrea Mazzini (Nokia)" userId="f1211406-0d6c-4714-b16e-a1a1af34d4da" providerId="ADAL" clId="{C1751DE8-47A7-41B2-AE01-ADA73D417315}" dt="2024-02-23T13:24:50.567" v="3323" actId="164"/>
          <ac:cxnSpMkLst>
            <pc:docMk/>
            <pc:sldMk cId="3808983651" sldId="1827"/>
            <ac:cxnSpMk id="609" creationId="{28F367DD-77A4-4383-F13C-00209DAC021F}"/>
          </ac:cxnSpMkLst>
        </pc:cxnChg>
        <pc:cxnChg chg="add mod">
          <ac:chgData name="Andrea Mazzini (Nokia)" userId="f1211406-0d6c-4714-b16e-a1a1af34d4da" providerId="ADAL" clId="{C1751DE8-47A7-41B2-AE01-ADA73D417315}" dt="2024-02-23T13:24:50.567" v="3323" actId="164"/>
          <ac:cxnSpMkLst>
            <pc:docMk/>
            <pc:sldMk cId="3808983651" sldId="1827"/>
            <ac:cxnSpMk id="610" creationId="{19F768EC-6B87-716E-AD82-8B0795709BBA}"/>
          </ac:cxnSpMkLst>
        </pc:cxnChg>
        <pc:cxnChg chg="add mod">
          <ac:chgData name="Andrea Mazzini (Nokia)" userId="f1211406-0d6c-4714-b16e-a1a1af34d4da" providerId="ADAL" clId="{C1751DE8-47A7-41B2-AE01-ADA73D417315}" dt="2024-02-23T13:24:50.567" v="3323" actId="164"/>
          <ac:cxnSpMkLst>
            <pc:docMk/>
            <pc:sldMk cId="3808983651" sldId="1827"/>
            <ac:cxnSpMk id="623" creationId="{672D770E-0199-6BAE-225F-E0ADE8B74EBE}"/>
          </ac:cxnSpMkLst>
        </pc:cxnChg>
        <pc:cxnChg chg="add del mod">
          <ac:chgData name="Andrea Mazzini (Nokia)" userId="f1211406-0d6c-4714-b16e-a1a1af34d4da" providerId="ADAL" clId="{C1751DE8-47A7-41B2-AE01-ADA73D417315}" dt="2024-02-23T13:24:50.567" v="3323" actId="164"/>
          <ac:cxnSpMkLst>
            <pc:docMk/>
            <pc:sldMk cId="3808983651" sldId="1827"/>
            <ac:cxnSpMk id="624" creationId="{EE539EE1-59B7-FD97-F5BB-A8F7EAD812EB}"/>
          </ac:cxnSpMkLst>
        </pc:cxnChg>
        <pc:cxnChg chg="add mod">
          <ac:chgData name="Andrea Mazzini (Nokia)" userId="f1211406-0d6c-4714-b16e-a1a1af34d4da" providerId="ADAL" clId="{C1751DE8-47A7-41B2-AE01-ADA73D417315}" dt="2024-02-23T13:24:50.567" v="3323" actId="164"/>
          <ac:cxnSpMkLst>
            <pc:docMk/>
            <pc:sldMk cId="3808983651" sldId="1827"/>
            <ac:cxnSpMk id="625" creationId="{73010939-759D-4A2A-7CC5-26C10C627B5D}"/>
          </ac:cxnSpMkLst>
        </pc:cxnChg>
        <pc:cxnChg chg="add mod">
          <ac:chgData name="Andrea Mazzini (Nokia)" userId="f1211406-0d6c-4714-b16e-a1a1af34d4da" providerId="ADAL" clId="{C1751DE8-47A7-41B2-AE01-ADA73D417315}" dt="2024-02-23T13:24:50.567" v="3323" actId="164"/>
          <ac:cxnSpMkLst>
            <pc:docMk/>
            <pc:sldMk cId="3808983651" sldId="1827"/>
            <ac:cxnSpMk id="626" creationId="{B2124B2A-DA8B-20C0-7389-601DF330CEF6}"/>
          </ac:cxnSpMkLst>
        </pc:cxnChg>
        <pc:cxnChg chg="add mod">
          <ac:chgData name="Andrea Mazzini (Nokia)" userId="f1211406-0d6c-4714-b16e-a1a1af34d4da" providerId="ADAL" clId="{C1751DE8-47A7-41B2-AE01-ADA73D417315}" dt="2024-02-23T13:19:05.638" v="3259"/>
          <ac:cxnSpMkLst>
            <pc:docMk/>
            <pc:sldMk cId="3808983651" sldId="1827"/>
            <ac:cxnSpMk id="628" creationId="{59C0D14F-382B-E67F-FC40-1DD850389467}"/>
          </ac:cxnSpMkLst>
        </pc:cxnChg>
        <pc:cxnChg chg="add mod">
          <ac:chgData name="Andrea Mazzini (Nokia)" userId="f1211406-0d6c-4714-b16e-a1a1af34d4da" providerId="ADAL" clId="{C1751DE8-47A7-41B2-AE01-ADA73D417315}" dt="2024-02-23T13:19:05.638" v="3259"/>
          <ac:cxnSpMkLst>
            <pc:docMk/>
            <pc:sldMk cId="3808983651" sldId="1827"/>
            <ac:cxnSpMk id="630" creationId="{EE539EE1-59B7-FD97-F5BB-A8F7EAD812EB}"/>
          </ac:cxnSpMkLst>
        </pc:cxnChg>
        <pc:cxnChg chg="add del mod">
          <ac:chgData name="Andrea Mazzini (Nokia)" userId="f1211406-0d6c-4714-b16e-a1a1af34d4da" providerId="ADAL" clId="{C1751DE8-47A7-41B2-AE01-ADA73D417315}" dt="2024-02-23T13:21:55.644" v="3276" actId="21"/>
          <ac:cxnSpMkLst>
            <pc:docMk/>
            <pc:sldMk cId="3808983651" sldId="1827"/>
            <ac:cxnSpMk id="632" creationId="{C4EAD627-200D-170F-7DD4-F488EA4BABDF}"/>
          </ac:cxnSpMkLst>
        </pc:cxnChg>
        <pc:cxnChg chg="add del mod">
          <ac:chgData name="Andrea Mazzini (Nokia)" userId="f1211406-0d6c-4714-b16e-a1a1af34d4da" providerId="ADAL" clId="{C1751DE8-47A7-41B2-AE01-ADA73D417315}" dt="2024-02-23T13:21:55.644" v="3276" actId="21"/>
          <ac:cxnSpMkLst>
            <pc:docMk/>
            <pc:sldMk cId="3808983651" sldId="1827"/>
            <ac:cxnSpMk id="635" creationId="{6301432F-F1DD-BE1C-7131-631973DDE88D}"/>
          </ac:cxnSpMkLst>
        </pc:cxnChg>
        <pc:cxnChg chg="add del mod">
          <ac:chgData name="Andrea Mazzini (Nokia)" userId="f1211406-0d6c-4714-b16e-a1a1af34d4da" providerId="ADAL" clId="{C1751DE8-47A7-41B2-AE01-ADA73D417315}" dt="2024-02-23T13:21:55.644" v="3276" actId="21"/>
          <ac:cxnSpMkLst>
            <pc:docMk/>
            <pc:sldMk cId="3808983651" sldId="1827"/>
            <ac:cxnSpMk id="637" creationId="{58941FD8-5F65-68D7-250B-8E7D9258E5E2}"/>
          </ac:cxnSpMkLst>
        </pc:cxnChg>
        <pc:cxnChg chg="add mod">
          <ac:chgData name="Andrea Mazzini (Nokia)" userId="f1211406-0d6c-4714-b16e-a1a1af34d4da" providerId="ADAL" clId="{C1751DE8-47A7-41B2-AE01-ADA73D417315}" dt="2024-02-23T13:24:50.567" v="3323" actId="164"/>
          <ac:cxnSpMkLst>
            <pc:docMk/>
            <pc:sldMk cId="3808983651" sldId="1827"/>
            <ac:cxnSpMk id="650" creationId="{C4EAD627-200D-170F-7DD4-F488EA4BABDF}"/>
          </ac:cxnSpMkLst>
        </pc:cxnChg>
        <pc:cxnChg chg="add mod">
          <ac:chgData name="Andrea Mazzini (Nokia)" userId="f1211406-0d6c-4714-b16e-a1a1af34d4da" providerId="ADAL" clId="{C1751DE8-47A7-41B2-AE01-ADA73D417315}" dt="2024-02-23T13:24:50.567" v="3323" actId="164"/>
          <ac:cxnSpMkLst>
            <pc:docMk/>
            <pc:sldMk cId="3808983651" sldId="1827"/>
            <ac:cxnSpMk id="651" creationId="{6301432F-F1DD-BE1C-7131-631973DDE88D}"/>
          </ac:cxnSpMkLst>
        </pc:cxnChg>
        <pc:cxnChg chg="add mod">
          <ac:chgData name="Andrea Mazzini (Nokia)" userId="f1211406-0d6c-4714-b16e-a1a1af34d4da" providerId="ADAL" clId="{C1751DE8-47A7-41B2-AE01-ADA73D417315}" dt="2024-02-23T13:24:50.567" v="3323" actId="164"/>
          <ac:cxnSpMkLst>
            <pc:docMk/>
            <pc:sldMk cId="3808983651" sldId="1827"/>
            <ac:cxnSpMk id="653" creationId="{58941FD8-5F65-68D7-250B-8E7D9258E5E2}"/>
          </ac:cxnSpMkLst>
        </pc:cxnChg>
        <pc:cxnChg chg="add mod topLvl">
          <ac:chgData name="Andrea Mazzini (Nokia)" userId="f1211406-0d6c-4714-b16e-a1a1af34d4da" providerId="ADAL" clId="{C1751DE8-47A7-41B2-AE01-ADA73D417315}" dt="2024-02-23T13:24:50.567" v="3323" actId="164"/>
          <ac:cxnSpMkLst>
            <pc:docMk/>
            <pc:sldMk cId="3808983651" sldId="1827"/>
            <ac:cxnSpMk id="656" creationId="{2C397DEB-1F6E-8AB2-28A7-4946B878BAD1}"/>
          </ac:cxnSpMkLst>
        </pc:cxnChg>
        <pc:cxnChg chg="add mod topLvl">
          <ac:chgData name="Andrea Mazzini (Nokia)" userId="f1211406-0d6c-4714-b16e-a1a1af34d4da" providerId="ADAL" clId="{C1751DE8-47A7-41B2-AE01-ADA73D417315}" dt="2024-02-23T13:24:50.567" v="3323" actId="164"/>
          <ac:cxnSpMkLst>
            <pc:docMk/>
            <pc:sldMk cId="3808983651" sldId="1827"/>
            <ac:cxnSpMk id="657" creationId="{8B012CD9-67D6-8B63-8F2F-CDEC2EF649B8}"/>
          </ac:cxnSpMkLst>
        </pc:cxnChg>
        <pc:cxnChg chg="add mod topLvl">
          <ac:chgData name="Andrea Mazzini (Nokia)" userId="f1211406-0d6c-4714-b16e-a1a1af34d4da" providerId="ADAL" clId="{C1751DE8-47A7-41B2-AE01-ADA73D417315}" dt="2024-02-23T13:24:50.567" v="3323" actId="164"/>
          <ac:cxnSpMkLst>
            <pc:docMk/>
            <pc:sldMk cId="3808983651" sldId="1827"/>
            <ac:cxnSpMk id="659" creationId="{3C5E50E1-1839-17AF-31EF-19DDDBC1F51F}"/>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Corbe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2EAA2C7-DFF7-E146-B544-A7929D1096DC}" type="datetimeFigureOut">
              <a:rPr lang="en-US">
                <a:latin typeface="Corbel"/>
              </a:rPr>
              <a:pPr/>
              <a:t>2/22/2024</a:t>
            </a:fld>
            <a:endParaRPr lang="en-US">
              <a:latin typeface="Corbe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latin typeface="Corbe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E550AB-09B2-9F49-9877-962002DC81DD}" type="slidenum">
              <a:rPr>
                <a:latin typeface="Corbel"/>
              </a:rPr>
              <a:pPr/>
              <a:t>‹#›</a:t>
            </a:fld>
            <a:endParaRPr lang="en-US">
              <a:latin typeface="Corbel"/>
            </a:endParaRPr>
          </a:p>
        </p:txBody>
      </p:sp>
    </p:spTree>
    <p:extLst>
      <p:ext uri="{BB962C8B-B14F-4D97-AF65-F5344CB8AC3E}">
        <p14:creationId xmlns:p14="http://schemas.microsoft.com/office/powerpoint/2010/main" val="4955206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orbe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orbel"/>
              </a:defRPr>
            </a:lvl1pPr>
          </a:lstStyle>
          <a:p>
            <a:fld id="{2F9040DD-E34C-C24A-8AAD-0A70B6E5C5F1}" type="datetimeFigureOut">
              <a:rPr lang="en-US"/>
              <a:pPr/>
              <a:t>2/22/2024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orbe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orbel"/>
              </a:defRPr>
            </a:lvl1pPr>
          </a:lstStyle>
          <a:p>
            <a:fld id="{0BE8AFDA-301D-4C4D-9A58-9902B72A24AC}" type="slidenum">
              <a:rPr lang="en-US"/>
              <a:pPr/>
              <a:t>‹#›</a:t>
            </a:fld>
            <a:endParaRPr lang="en-US"/>
          </a:p>
        </p:txBody>
      </p:sp>
    </p:spTree>
    <p:extLst>
      <p:ext uri="{BB962C8B-B14F-4D97-AF65-F5344CB8AC3E}">
        <p14:creationId xmlns:p14="http://schemas.microsoft.com/office/powerpoint/2010/main" val="268241651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Corbel"/>
        <a:ea typeface="+mn-ea"/>
        <a:cs typeface="+mn-cs"/>
      </a:defRPr>
    </a:lvl1pPr>
    <a:lvl2pPr marL="457200" algn="l" defTabSz="457200" rtl="0" eaLnBrk="1" latinLnBrk="0" hangingPunct="1">
      <a:defRPr sz="1200" kern="1200">
        <a:solidFill>
          <a:schemeClr val="tx1"/>
        </a:solidFill>
        <a:latin typeface="Corbel"/>
        <a:ea typeface="+mn-ea"/>
        <a:cs typeface="+mn-cs"/>
      </a:defRPr>
    </a:lvl2pPr>
    <a:lvl3pPr marL="914400" algn="l" defTabSz="457200" rtl="0" eaLnBrk="1" latinLnBrk="0" hangingPunct="1">
      <a:defRPr sz="1200" kern="1200">
        <a:solidFill>
          <a:schemeClr val="tx1"/>
        </a:solidFill>
        <a:latin typeface="Corbel"/>
        <a:ea typeface="+mn-ea"/>
        <a:cs typeface="+mn-cs"/>
      </a:defRPr>
    </a:lvl3pPr>
    <a:lvl4pPr marL="1371600" algn="l" defTabSz="457200" rtl="0" eaLnBrk="1" latinLnBrk="0" hangingPunct="1">
      <a:defRPr sz="1200" kern="1200">
        <a:solidFill>
          <a:schemeClr val="tx1"/>
        </a:solidFill>
        <a:latin typeface="Corbel"/>
        <a:ea typeface="+mn-ea"/>
        <a:cs typeface="+mn-cs"/>
      </a:defRPr>
    </a:lvl4pPr>
    <a:lvl5pPr marL="1828800" algn="l" defTabSz="457200" rtl="0" eaLnBrk="1" latinLnBrk="0" hangingPunct="1">
      <a:defRPr sz="1200" kern="1200">
        <a:solidFill>
          <a:schemeClr val="tx1"/>
        </a:solidFill>
        <a:latin typeface="Corbe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394668" cy="528350"/>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457200" y="669303"/>
            <a:ext cx="8385143" cy="3839197"/>
          </a:xfrm>
        </p:spPr>
        <p:txBody>
          <a:bodyPr/>
          <a:lstStyle>
            <a:lvl1pPr>
              <a:lnSpc>
                <a:spcPts val="3000"/>
              </a:lnSpc>
              <a:defRPr/>
            </a:lvl1pPr>
            <a:lvl2pPr>
              <a:lnSpc>
                <a:spcPts val="2600"/>
              </a:lnSpc>
              <a:defRPr/>
            </a:lvl2pPr>
            <a:lvl3pPr>
              <a:lnSpc>
                <a:spcPts val="2400"/>
              </a:lnSpc>
              <a:buClr>
                <a:schemeClr val="bg2"/>
              </a:buClr>
              <a:defRPr/>
            </a:lvl3pPr>
            <a:lvl4pPr>
              <a:lnSpc>
                <a:spcPts val="2200"/>
              </a:lnSpc>
              <a:buClr>
                <a:schemeClr val="accent5"/>
              </a:buClr>
              <a:defRPr/>
            </a:lvl4pPr>
            <a:lvl5pPr>
              <a:buClr>
                <a:schemeClr val="bg2"/>
              </a:buCl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Slide Number Placeholder 12"/>
          <p:cNvSpPr>
            <a:spLocks noGrp="1"/>
          </p:cNvSpPr>
          <p:nvPr>
            <p:ph type="sldNum" sz="quarter" idx="4"/>
          </p:nvPr>
        </p:nvSpPr>
        <p:spPr>
          <a:xfrm>
            <a:off x="3505200" y="4851021"/>
            <a:ext cx="2133600" cy="273844"/>
          </a:xfrm>
          <a:prstGeom prst="rect">
            <a:avLst/>
          </a:prstGeom>
        </p:spPr>
        <p:txBody>
          <a:bodyPr vert="horz" lIns="91440" tIns="45720" rIns="91440" bIns="45720" rtlCol="0" anchor="ctr"/>
          <a:lstStyle>
            <a:lvl1pPr algn="ctr">
              <a:defRPr sz="800">
                <a:solidFill>
                  <a:schemeClr val="bg1">
                    <a:lumMod val="65000"/>
                  </a:schemeClr>
                </a:solidFill>
              </a:defRPr>
            </a:lvl1pPr>
          </a:lstStyle>
          <a:p>
            <a:fld id="{C921E2DF-5279-024C-809C-CD16853F95A6}" type="slidenum">
              <a:rPr lang="en-US"/>
              <a:pPr/>
              <a:t>‹#›</a:t>
            </a:fld>
            <a:endParaRPr lang="en-US"/>
          </a:p>
        </p:txBody>
      </p:sp>
    </p:spTree>
    <p:extLst>
      <p:ext uri="{BB962C8B-B14F-4D97-AF65-F5344CB8AC3E}">
        <p14:creationId xmlns:p14="http://schemas.microsoft.com/office/powerpoint/2010/main" val="446088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7674" y="16371"/>
            <a:ext cx="8177851" cy="520997"/>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457200" y="1097280"/>
            <a:ext cx="8338008" cy="3411220"/>
          </a:xfrm>
        </p:spPr>
        <p:txBody>
          <a:bodyPr/>
          <a:lstStyle>
            <a:lvl3pPr>
              <a:buClr>
                <a:schemeClr val="bg2"/>
              </a:buClr>
              <a:defRPr/>
            </a:lvl3pPr>
            <a:lvl4pPr>
              <a:buClr>
                <a:schemeClr val="accent5"/>
              </a:buClr>
              <a:defRPr/>
            </a:lvl4pPr>
            <a:lvl5pPr>
              <a:buClr>
                <a:schemeClr val="bg2"/>
              </a:buCl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Slide Number Placeholder 12"/>
          <p:cNvSpPr>
            <a:spLocks noGrp="1"/>
          </p:cNvSpPr>
          <p:nvPr>
            <p:ph type="sldNum" sz="quarter" idx="4"/>
          </p:nvPr>
        </p:nvSpPr>
        <p:spPr>
          <a:xfrm>
            <a:off x="3505200" y="4851021"/>
            <a:ext cx="2133600" cy="273844"/>
          </a:xfrm>
          <a:prstGeom prst="rect">
            <a:avLst/>
          </a:prstGeom>
        </p:spPr>
        <p:txBody>
          <a:bodyPr vert="horz" lIns="91440" tIns="45720" rIns="91440" bIns="45720" rtlCol="0" anchor="ctr"/>
          <a:lstStyle>
            <a:lvl1pPr algn="ctr">
              <a:defRPr sz="800">
                <a:solidFill>
                  <a:schemeClr val="bg1">
                    <a:lumMod val="65000"/>
                  </a:schemeClr>
                </a:solidFill>
              </a:defRPr>
            </a:lvl1pPr>
          </a:lstStyle>
          <a:p>
            <a:fld id="{C921E2DF-5279-024C-809C-CD16853F95A6}" type="slidenum">
              <a:rPr lang="en-US"/>
              <a:pPr/>
              <a:t>‹#›</a:t>
            </a:fld>
            <a:endParaRPr lang="en-US"/>
          </a:p>
        </p:txBody>
      </p:sp>
      <p:sp>
        <p:nvSpPr>
          <p:cNvPr id="5" name="Text Placeholder 4"/>
          <p:cNvSpPr>
            <a:spLocks noGrp="1"/>
          </p:cNvSpPr>
          <p:nvPr>
            <p:ph type="body" sz="quarter" idx="10" hasCustomPrompt="1"/>
          </p:nvPr>
        </p:nvSpPr>
        <p:spPr>
          <a:xfrm>
            <a:off x="452041" y="537368"/>
            <a:ext cx="8173484" cy="427642"/>
          </a:xfrm>
        </p:spPr>
        <p:txBody>
          <a:bodyPr>
            <a:noAutofit/>
          </a:bodyPr>
          <a:lstStyle>
            <a:lvl1pPr marL="0" indent="0">
              <a:buFontTx/>
              <a:buNone/>
              <a:defRPr sz="2200" baseline="0">
                <a:solidFill>
                  <a:schemeClr val="tx2"/>
                </a:solidFill>
              </a:defRPr>
            </a:lvl1pPr>
          </a:lstStyle>
          <a:p>
            <a:pPr lvl="0"/>
            <a:r>
              <a:rPr lang="en-US"/>
              <a:t>Click to edit Master subtitle stlye</a:t>
            </a:r>
          </a:p>
        </p:txBody>
      </p:sp>
    </p:spTree>
    <p:extLst>
      <p:ext uri="{BB962C8B-B14F-4D97-AF65-F5344CB8AC3E}">
        <p14:creationId xmlns:p14="http://schemas.microsoft.com/office/powerpoint/2010/main" val="4205270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C921E2DF-5279-024C-809C-CD16853F95A6}" type="slidenum">
              <a:rPr lang="en-US"/>
              <a:pPr/>
              <a:t>‹#›</a:t>
            </a:fld>
            <a:endParaRPr lang="en-US"/>
          </a:p>
        </p:txBody>
      </p:sp>
    </p:spTree>
    <p:extLst>
      <p:ext uri="{BB962C8B-B14F-4D97-AF65-F5344CB8AC3E}">
        <p14:creationId xmlns:p14="http://schemas.microsoft.com/office/powerpoint/2010/main" val="666819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476192" cy="528350"/>
          </a:xfrm>
        </p:spPr>
        <p:txBody>
          <a:bodyPr/>
          <a:lstStyle>
            <a:lvl1pPr>
              <a:defRPr>
                <a:solidFill>
                  <a:schemeClr val="bg1"/>
                </a:solidFill>
              </a:defRPr>
            </a:lvl1pPr>
          </a:lstStyle>
          <a:p>
            <a:r>
              <a:rPr lang="en-US"/>
              <a:t>Click to edit Master title style</a:t>
            </a:r>
          </a:p>
        </p:txBody>
      </p:sp>
      <p:sp>
        <p:nvSpPr>
          <p:cNvPr id="15" name="Slide Number Placeholder 12"/>
          <p:cNvSpPr>
            <a:spLocks noGrp="1"/>
          </p:cNvSpPr>
          <p:nvPr>
            <p:ph type="sldNum" sz="quarter" idx="4"/>
          </p:nvPr>
        </p:nvSpPr>
        <p:spPr>
          <a:xfrm>
            <a:off x="3505200" y="4851021"/>
            <a:ext cx="2133600" cy="273844"/>
          </a:xfrm>
          <a:prstGeom prst="rect">
            <a:avLst/>
          </a:prstGeom>
        </p:spPr>
        <p:txBody>
          <a:bodyPr vert="horz" lIns="91440" tIns="45720" rIns="91440" bIns="45720" rtlCol="0" anchor="ctr"/>
          <a:lstStyle>
            <a:lvl1pPr algn="ctr">
              <a:defRPr sz="800">
                <a:solidFill>
                  <a:schemeClr val="bg1">
                    <a:lumMod val="65000"/>
                  </a:schemeClr>
                </a:solidFill>
              </a:defRPr>
            </a:lvl1pPr>
          </a:lstStyle>
          <a:p>
            <a:fld id="{C921E2DF-5279-024C-809C-CD16853F95A6}" type="slidenum">
              <a:rPr lang="en-US"/>
              <a:pPr/>
              <a:t>‹#›</a:t>
            </a:fld>
            <a:endParaRPr lang="en-US"/>
          </a:p>
        </p:txBody>
      </p:sp>
      <p:sp>
        <p:nvSpPr>
          <p:cNvPr id="5" name="Text Placeholder 4"/>
          <p:cNvSpPr>
            <a:spLocks noGrp="1"/>
          </p:cNvSpPr>
          <p:nvPr>
            <p:ph type="body" sz="quarter" idx="10" hasCustomPrompt="1"/>
          </p:nvPr>
        </p:nvSpPr>
        <p:spPr>
          <a:xfrm>
            <a:off x="452041" y="544603"/>
            <a:ext cx="8471826" cy="427642"/>
          </a:xfrm>
        </p:spPr>
        <p:txBody>
          <a:bodyPr>
            <a:noAutofit/>
          </a:bodyPr>
          <a:lstStyle>
            <a:lvl1pPr marL="0" indent="0">
              <a:buFontTx/>
              <a:buNone/>
              <a:defRPr sz="2200" baseline="0">
                <a:solidFill>
                  <a:schemeClr val="tx2"/>
                </a:solidFill>
              </a:defRPr>
            </a:lvl1pPr>
          </a:lstStyle>
          <a:p>
            <a:pPr lvl="0"/>
            <a:r>
              <a:rPr lang="en-US"/>
              <a:t>Click to edit Master subtitle stlye</a:t>
            </a:r>
          </a:p>
        </p:txBody>
      </p:sp>
    </p:spTree>
    <p:extLst>
      <p:ext uri="{BB962C8B-B14F-4D97-AF65-F5344CB8AC3E}">
        <p14:creationId xmlns:p14="http://schemas.microsoft.com/office/powerpoint/2010/main" val="1118543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ogo Only">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C921E2DF-5279-024C-809C-CD16853F95A6}" type="slidenum">
              <a:rPr lang="en-US"/>
              <a:pPr/>
              <a:t>‹#›</a:t>
            </a:fld>
            <a:endParaRPr lang="en-US"/>
          </a:p>
        </p:txBody>
      </p:sp>
    </p:spTree>
    <p:extLst>
      <p:ext uri="{BB962C8B-B14F-4D97-AF65-F5344CB8AC3E}">
        <p14:creationId xmlns:p14="http://schemas.microsoft.com/office/powerpoint/2010/main" val="32301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28800"/>
            <a:ext cx="8784000" cy="468000"/>
          </a:xfrm>
        </p:spPr>
        <p:txBody>
          <a:bodyPr tIns="45720">
            <a:normAutofit/>
          </a:bodyPr>
          <a:lstStyle>
            <a:lvl1pPr>
              <a:defRPr sz="2400">
                <a:solidFill>
                  <a:schemeClr val="bg1"/>
                </a:solidFill>
              </a:defRPr>
            </a:lvl1pPr>
          </a:lstStyle>
          <a:p>
            <a:r>
              <a:rPr kumimoji="1" lang="en-US" altLang="ja-JP" dirty="0"/>
              <a:t>Enter the title.</a:t>
            </a:r>
            <a:endParaRPr kumimoji="1" lang="ja-JP" altLang="en-US" dirty="0"/>
          </a:p>
        </p:txBody>
      </p:sp>
      <p:sp>
        <p:nvSpPr>
          <p:cNvPr id="4" name="Slide Number Placeholder 12"/>
          <p:cNvSpPr>
            <a:spLocks noGrp="1"/>
          </p:cNvSpPr>
          <p:nvPr>
            <p:ph type="sldNum" sz="quarter" idx="4"/>
          </p:nvPr>
        </p:nvSpPr>
        <p:spPr>
          <a:xfrm>
            <a:off x="3505200" y="4848891"/>
            <a:ext cx="2133600" cy="273844"/>
          </a:xfrm>
          <a:prstGeom prst="rect">
            <a:avLst/>
          </a:prstGeom>
        </p:spPr>
        <p:txBody>
          <a:bodyPr vert="horz" lIns="91440" tIns="45720" rIns="91440" bIns="45720" rtlCol="0" anchor="ctr"/>
          <a:lstStyle>
            <a:lvl1pPr algn="ctr">
              <a:defRPr sz="800">
                <a:solidFill>
                  <a:schemeClr val="bg1">
                    <a:lumMod val="65000"/>
                  </a:schemeClr>
                </a:solidFill>
                <a:latin typeface="Corbel"/>
                <a:cs typeface="Corbel"/>
              </a:defRPr>
            </a:lvl1pPr>
          </a:lstStyle>
          <a:p>
            <a:fld id="{C921E2DF-5279-024C-809C-CD16853F95A6}" type="slidenum">
              <a:rPr lang="en-US">
                <a:solidFill>
                  <a:srgbClr val="FFFFFF">
                    <a:lumMod val="65000"/>
                  </a:srgbClr>
                </a:solidFill>
              </a:rPr>
              <a:pPr/>
              <a:t>‹#›</a:t>
            </a:fld>
            <a:endParaRPr lang="en-US">
              <a:solidFill>
                <a:srgbClr val="FFFFFF">
                  <a:lumMod val="65000"/>
                </a:srgbClr>
              </a:solidFill>
            </a:endParaRPr>
          </a:p>
        </p:txBody>
      </p:sp>
    </p:spTree>
    <p:extLst>
      <p:ext uri="{BB962C8B-B14F-4D97-AF65-F5344CB8AC3E}">
        <p14:creationId xmlns:p14="http://schemas.microsoft.com/office/powerpoint/2010/main" val="87540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sp>
        <p:nvSpPr>
          <p:cNvPr id="4" name="Rectangle 3"/>
          <p:cNvSpPr/>
          <p:nvPr userDrawn="1"/>
        </p:nvSpPr>
        <p:spPr>
          <a:xfrm>
            <a:off x="0" y="2284185"/>
            <a:ext cx="9144000" cy="2859315"/>
          </a:xfrm>
          <a:prstGeom prst="rect">
            <a:avLst/>
          </a:prstGeom>
          <a:gradFill flip="none" rotWithShape="1">
            <a:gsLst>
              <a:gs pos="0">
                <a:schemeClr val="tx2"/>
              </a:gs>
              <a:gs pos="100000">
                <a:schemeClr val="bg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5181" y="2626894"/>
            <a:ext cx="8293326" cy="710370"/>
          </a:xfrm>
        </p:spPr>
        <p:txBody>
          <a:bodyPr/>
          <a:lstStyle>
            <a:lvl1pPr>
              <a:defRPr sz="3200">
                <a:solidFill>
                  <a:schemeClr val="bg1"/>
                </a:solidFill>
              </a:defRPr>
            </a:lvl1pPr>
          </a:lstStyle>
          <a:p>
            <a:r>
              <a:rPr lang="en-US"/>
              <a:t>Click to edit Master title style</a:t>
            </a:r>
          </a:p>
        </p:txBody>
      </p:sp>
      <p:sp>
        <p:nvSpPr>
          <p:cNvPr id="3" name="Subtitle 2"/>
          <p:cNvSpPr>
            <a:spLocks noGrp="1"/>
          </p:cNvSpPr>
          <p:nvPr>
            <p:ph type="subTitle" idx="1"/>
          </p:nvPr>
        </p:nvSpPr>
        <p:spPr>
          <a:xfrm>
            <a:off x="454702" y="3404824"/>
            <a:ext cx="8293329" cy="424057"/>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6" name="Picture 5" descr="ONF_WITH-GRADI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87485" y="295730"/>
            <a:ext cx="2546597" cy="1750786"/>
          </a:xfrm>
          <a:prstGeom prst="rect">
            <a:avLst/>
          </a:prstGeom>
        </p:spPr>
      </p:pic>
      <p:cxnSp>
        <p:nvCxnSpPr>
          <p:cNvPr id="16" name="Straight Connector 15"/>
          <p:cNvCxnSpPr/>
          <p:nvPr userDrawn="1"/>
        </p:nvCxnSpPr>
        <p:spPr>
          <a:xfrm>
            <a:off x="0" y="2284185"/>
            <a:ext cx="9144000" cy="0"/>
          </a:xfrm>
          <a:prstGeom prst="line">
            <a:avLst/>
          </a:prstGeom>
          <a:ln w="1270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9873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2_Titl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A1D69DC-9F16-4CA4-A0E0-1872B8AD5DBC}"/>
              </a:ext>
            </a:extLst>
          </p:cNvPr>
          <p:cNvSpPr>
            <a:spLocks noGrp="1"/>
          </p:cNvSpPr>
          <p:nvPr>
            <p:ph type="ftr" sz="quarter" idx="10"/>
          </p:nvPr>
        </p:nvSpPr>
        <p:spPr/>
        <p:txBody>
          <a:bodyPr/>
          <a:lstStyle/>
          <a:p>
            <a:r>
              <a:rPr lang="en-GB"/>
              <a:t>&lt;Document ID: change ID in footer or remove&gt; &lt;Change information classification in footer&gt;</a:t>
            </a:r>
            <a:endParaRPr lang="en-US"/>
          </a:p>
        </p:txBody>
      </p:sp>
      <p:sp>
        <p:nvSpPr>
          <p:cNvPr id="4" name="Text Placeholder 12">
            <a:extLst>
              <a:ext uri="{FF2B5EF4-FFF2-40B4-BE49-F238E27FC236}">
                <a16:creationId xmlns:a16="http://schemas.microsoft.com/office/drawing/2014/main" id="{99A4E175-66C0-4DDD-AA07-5D4B03CEA1D0}"/>
              </a:ext>
            </a:extLst>
          </p:cNvPr>
          <p:cNvSpPr>
            <a:spLocks noGrp="1"/>
          </p:cNvSpPr>
          <p:nvPr>
            <p:ph type="body" sz="quarter" idx="11"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5" name="Text Placeholder 42">
            <a:extLst>
              <a:ext uri="{FF2B5EF4-FFF2-40B4-BE49-F238E27FC236}">
                <a16:creationId xmlns:a16="http://schemas.microsoft.com/office/drawing/2014/main" id="{F4102E0A-65A1-4E0C-ABCA-2CEBB8D5BF5D}"/>
              </a:ext>
            </a:extLst>
          </p:cNvPr>
          <p:cNvSpPr>
            <a:spLocks noGrp="1"/>
          </p:cNvSpPr>
          <p:nvPr>
            <p:ph type="body" sz="quarter" idx="12"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Tree>
    <p:extLst>
      <p:ext uri="{BB962C8B-B14F-4D97-AF65-F5344CB8AC3E}">
        <p14:creationId xmlns:p14="http://schemas.microsoft.com/office/powerpoint/2010/main" val="3537042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0" y="-742"/>
            <a:ext cx="9144000" cy="497542"/>
          </a:xfrm>
          <a:prstGeom prst="rect">
            <a:avLst/>
          </a:prstGeom>
          <a:gradFill flip="none" rotWithShape="1">
            <a:gsLst>
              <a:gs pos="0">
                <a:schemeClr val="tx2"/>
              </a:gs>
              <a:gs pos="100000">
                <a:schemeClr val="bg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 name="Title Placeholder 1"/>
          <p:cNvSpPr>
            <a:spLocks noGrp="1"/>
          </p:cNvSpPr>
          <p:nvPr>
            <p:ph type="title"/>
          </p:nvPr>
        </p:nvSpPr>
        <p:spPr>
          <a:xfrm>
            <a:off x="273377" y="-2483"/>
            <a:ext cx="8677144" cy="532624"/>
          </a:xfrm>
          <a:prstGeom prst="rect">
            <a:avLst/>
          </a:prstGeom>
        </p:spPr>
        <p:txBody>
          <a:bodyPr vert="horz" wrap="square" lIns="91440" tIns="45720" rIns="91440" bIns="45720" rtlCol="0" anchor="t" anchorCtr="0">
            <a:spAutoFit/>
          </a:bodyPr>
          <a:lstStyle/>
          <a:p>
            <a:r>
              <a:rPr lang="en-US"/>
              <a:t>Click to edit Master title style</a:t>
            </a:r>
          </a:p>
        </p:txBody>
      </p:sp>
      <p:sp>
        <p:nvSpPr>
          <p:cNvPr id="3" name="Text Placeholder 2"/>
          <p:cNvSpPr>
            <a:spLocks noGrp="1"/>
          </p:cNvSpPr>
          <p:nvPr>
            <p:ph type="body" idx="1"/>
          </p:nvPr>
        </p:nvSpPr>
        <p:spPr>
          <a:xfrm>
            <a:off x="457200" y="1097280"/>
            <a:ext cx="8521700" cy="34112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Slide Number Placeholder 12"/>
          <p:cNvSpPr>
            <a:spLocks noGrp="1"/>
          </p:cNvSpPr>
          <p:nvPr>
            <p:ph type="sldNum" sz="quarter" idx="4"/>
          </p:nvPr>
        </p:nvSpPr>
        <p:spPr>
          <a:xfrm>
            <a:off x="3505200" y="4848891"/>
            <a:ext cx="2133600" cy="273844"/>
          </a:xfrm>
          <a:prstGeom prst="rect">
            <a:avLst/>
          </a:prstGeom>
        </p:spPr>
        <p:txBody>
          <a:bodyPr vert="horz" lIns="91440" tIns="45720" rIns="91440" bIns="45720" rtlCol="0" anchor="ctr"/>
          <a:lstStyle>
            <a:lvl1pPr algn="ctr">
              <a:defRPr sz="800">
                <a:solidFill>
                  <a:schemeClr val="bg1">
                    <a:lumMod val="65000"/>
                  </a:schemeClr>
                </a:solidFill>
                <a:latin typeface="Corbel"/>
                <a:cs typeface="Corbel"/>
              </a:defRPr>
            </a:lvl1pPr>
          </a:lstStyle>
          <a:p>
            <a:fld id="{C921E2DF-5279-024C-809C-CD16853F95A6}" type="slidenum">
              <a:rPr lang="en-US"/>
              <a:pPr/>
              <a:t>‹#›</a:t>
            </a:fld>
            <a:endParaRPr lang="en-US"/>
          </a:p>
        </p:txBody>
      </p:sp>
      <p:pic>
        <p:nvPicPr>
          <p:cNvPr id="11" name="Picture 10" descr="ONF_NO-TAG_WITH-GRADIENT.png"/>
          <p:cNvPicPr>
            <a:picLocks noChangeAspect="1"/>
          </p:cNvPicPr>
          <p:nvPr userDrawn="1"/>
        </p:nvPicPr>
        <p:blipFill rotWithShape="1">
          <a:blip r:embed="rId10" cstate="print">
            <a:extLst>
              <a:ext uri="{28A0092B-C50C-407E-A947-70E740481C1C}">
                <a14:useLocalDpi xmlns:a14="http://schemas.microsoft.com/office/drawing/2010/main"/>
              </a:ext>
            </a:extLst>
          </a:blip>
          <a:srcRect b="-11458"/>
          <a:stretch/>
        </p:blipFill>
        <p:spPr>
          <a:xfrm>
            <a:off x="8111068" y="4846320"/>
            <a:ext cx="914400" cy="228600"/>
          </a:xfrm>
          <a:prstGeom prst="rect">
            <a:avLst/>
          </a:prstGeom>
        </p:spPr>
      </p:pic>
    </p:spTree>
    <p:extLst>
      <p:ext uri="{BB962C8B-B14F-4D97-AF65-F5344CB8AC3E}">
        <p14:creationId xmlns:p14="http://schemas.microsoft.com/office/powerpoint/2010/main" val="4105906591"/>
      </p:ext>
    </p:extLst>
  </p:cSld>
  <p:clrMap bg1="lt1" tx1="dk1" bg2="lt2" tx2="dk2" accent1="accent1" accent2="accent2" accent3="accent3" accent4="accent4" accent5="accent5" accent6="accent6" hlink="hlink" folHlink="folHlink"/>
  <p:sldLayoutIdLst>
    <p:sldLayoutId id="2147483669" r:id="rId1"/>
    <p:sldLayoutId id="2147483672" r:id="rId2"/>
    <p:sldLayoutId id="2147483668" r:id="rId3"/>
    <p:sldLayoutId id="2147483673" r:id="rId4"/>
    <p:sldLayoutId id="2147483670" r:id="rId5"/>
    <p:sldLayoutId id="2147483679" r:id="rId6"/>
    <p:sldLayoutId id="2147483680" r:id="rId7"/>
    <p:sldLayoutId id="2147483681" r:id="rId8"/>
  </p:sldLayoutIdLst>
  <p:hf hdr="0" ftr="0"/>
  <p:txStyles>
    <p:titleStyle>
      <a:lvl1pPr algn="l" defTabSz="457200" rtl="0" eaLnBrk="1" latinLnBrk="0" hangingPunct="1">
        <a:lnSpc>
          <a:spcPts val="3400"/>
        </a:lnSpc>
        <a:spcBef>
          <a:spcPct val="0"/>
        </a:spcBef>
        <a:buNone/>
        <a:defRPr sz="3000" b="0" i="0" kern="1200">
          <a:solidFill>
            <a:schemeClr val="bg1"/>
          </a:solidFill>
          <a:latin typeface="Corbel"/>
          <a:ea typeface="+mj-ea"/>
          <a:cs typeface="Corbel"/>
        </a:defRPr>
      </a:lvl1pPr>
    </p:titleStyle>
    <p:bodyStyle>
      <a:lvl1pPr marL="219456" indent="-219456" algn="l" defTabSz="457200" rtl="0" eaLnBrk="1" latinLnBrk="0" hangingPunct="1">
        <a:lnSpc>
          <a:spcPts val="3000"/>
        </a:lnSpc>
        <a:spcBef>
          <a:spcPts val="800"/>
        </a:spcBef>
        <a:buClr>
          <a:schemeClr val="bg2"/>
        </a:buClr>
        <a:buSzPct val="85000"/>
        <a:buFont typeface="Arial"/>
        <a:buChar char="•"/>
        <a:defRPr sz="2400" kern="1200">
          <a:solidFill>
            <a:srgbClr val="595959"/>
          </a:solidFill>
          <a:latin typeface="Corbel"/>
          <a:ea typeface="+mn-ea"/>
          <a:cs typeface="Corbel"/>
        </a:defRPr>
      </a:lvl1pPr>
      <a:lvl2pPr marL="411480" indent="-182880" algn="l" defTabSz="457200" rtl="0" eaLnBrk="1" latinLnBrk="0" hangingPunct="1">
        <a:lnSpc>
          <a:spcPts val="2600"/>
        </a:lnSpc>
        <a:spcBef>
          <a:spcPts val="800"/>
        </a:spcBef>
        <a:buClr>
          <a:schemeClr val="accent5"/>
        </a:buClr>
        <a:buSzPct val="60000"/>
        <a:buFont typeface="Wingdings" charset="2"/>
        <a:buChar char="§"/>
        <a:defRPr sz="2200" kern="1200">
          <a:solidFill>
            <a:srgbClr val="595959"/>
          </a:solidFill>
          <a:latin typeface="Corbel"/>
          <a:ea typeface="+mn-ea"/>
          <a:cs typeface="Corbel"/>
        </a:defRPr>
      </a:lvl2pPr>
      <a:lvl3pPr marL="612648" indent="-182880" algn="l" defTabSz="457200" rtl="0" eaLnBrk="1" latinLnBrk="0" hangingPunct="1">
        <a:lnSpc>
          <a:spcPts val="2400"/>
        </a:lnSpc>
        <a:spcBef>
          <a:spcPts val="800"/>
        </a:spcBef>
        <a:buClr>
          <a:schemeClr val="bg2"/>
        </a:buClr>
        <a:buSzPct val="85000"/>
        <a:buFont typeface="Arial"/>
        <a:buChar char="•"/>
        <a:defRPr sz="2000" kern="1200">
          <a:solidFill>
            <a:srgbClr val="595959"/>
          </a:solidFill>
          <a:latin typeface="Corbel"/>
          <a:ea typeface="+mn-ea"/>
          <a:cs typeface="Corbel"/>
        </a:defRPr>
      </a:lvl3pPr>
      <a:lvl4pPr marL="768096" indent="-164592" algn="l" defTabSz="457200" rtl="0" eaLnBrk="1" latinLnBrk="0" hangingPunct="1">
        <a:lnSpc>
          <a:spcPts val="2200"/>
        </a:lnSpc>
        <a:spcBef>
          <a:spcPts val="800"/>
        </a:spcBef>
        <a:buClr>
          <a:schemeClr val="accent5"/>
        </a:buClr>
        <a:buSzPct val="60000"/>
        <a:buFont typeface="Wingdings" charset="2"/>
        <a:buChar char="§"/>
        <a:defRPr sz="1800" kern="1200">
          <a:solidFill>
            <a:srgbClr val="595959"/>
          </a:solidFill>
          <a:latin typeface="Corbel"/>
          <a:ea typeface="+mn-ea"/>
          <a:cs typeface="Corbel"/>
        </a:defRPr>
      </a:lvl4pPr>
      <a:lvl5pPr marL="914400" indent="-137160" algn="l" defTabSz="457200" rtl="0" eaLnBrk="1" latinLnBrk="0" hangingPunct="1">
        <a:spcBef>
          <a:spcPts val="800"/>
        </a:spcBef>
        <a:buClr>
          <a:schemeClr val="bg2"/>
        </a:buClr>
        <a:buSzPct val="85000"/>
        <a:buFont typeface="Arial"/>
        <a:buChar char="•"/>
        <a:defRPr sz="1800" kern="1200">
          <a:solidFill>
            <a:srgbClr val="595959"/>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karthik-sethuraman/EagleUmlYang/tree/Tapi_v2x"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hyperlink" Target="https://fibrechannel.org/roadmap/"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s://datatracker.ietf.org/doc/html/rfc7950#section-9.9.3"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hyperlink" Target="https://wiki.opennetworking.org/display/OTCC/2020-03-24+TAPI+Meeting+notes"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45180" y="2626894"/>
            <a:ext cx="8428231" cy="528350"/>
          </a:xfrm>
        </p:spPr>
        <p:txBody>
          <a:bodyPr/>
          <a:lstStyle/>
          <a:p>
            <a:pPr algn="ctr"/>
            <a:r>
              <a:rPr lang="en-US"/>
              <a:t>Review of TAPI 2.5.0</a:t>
            </a:r>
            <a:endParaRPr lang="en-US" dirty="0"/>
          </a:p>
        </p:txBody>
      </p:sp>
      <p:sp>
        <p:nvSpPr>
          <p:cNvPr id="4" name="TextBox 3"/>
          <p:cNvSpPr txBox="1"/>
          <p:nvPr/>
        </p:nvSpPr>
        <p:spPr>
          <a:xfrm>
            <a:off x="461056" y="4098032"/>
            <a:ext cx="3581400" cy="523220"/>
          </a:xfrm>
          <a:prstGeom prst="rect">
            <a:avLst/>
          </a:prstGeom>
          <a:noFill/>
        </p:spPr>
        <p:txBody>
          <a:bodyPr wrap="square" rtlCol="0">
            <a:spAutoFit/>
          </a:bodyPr>
          <a:lstStyle/>
          <a:p>
            <a:r>
              <a:rPr lang="en-US" sz="1400" dirty="0">
                <a:solidFill>
                  <a:srgbClr val="FFFFFF"/>
                </a:solidFill>
                <a:latin typeface="Corbel"/>
                <a:cs typeface="Corbel"/>
              </a:rPr>
              <a:t>Andrea Mazzini, Nokia</a:t>
            </a:r>
          </a:p>
          <a:p>
            <a:r>
              <a:rPr lang="en-US" sz="1400">
                <a:solidFill>
                  <a:srgbClr val="FFFFFF"/>
                </a:solidFill>
                <a:latin typeface="Corbel"/>
                <a:cs typeface="Corbel"/>
              </a:rPr>
              <a:t>February 23, 2024</a:t>
            </a:r>
            <a:endParaRPr lang="en-US" sz="1400" dirty="0">
              <a:solidFill>
                <a:srgbClr val="FFFFFF"/>
              </a:solidFill>
              <a:latin typeface="Corbel"/>
              <a:cs typeface="Corbel"/>
            </a:endParaRPr>
          </a:p>
        </p:txBody>
      </p:sp>
    </p:spTree>
    <p:extLst>
      <p:ext uri="{BB962C8B-B14F-4D97-AF65-F5344CB8AC3E}">
        <p14:creationId xmlns:p14="http://schemas.microsoft.com/office/powerpoint/2010/main" val="1143535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DC1A8AF-1E7B-4966-B524-035311D11441}"/>
              </a:ext>
            </a:extLst>
          </p:cNvPr>
          <p:cNvSpPr/>
          <p:nvPr/>
        </p:nvSpPr>
        <p:spPr>
          <a:xfrm>
            <a:off x="273377" y="876985"/>
            <a:ext cx="8677144" cy="3539430"/>
          </a:xfrm>
          <a:prstGeom prst="rect">
            <a:avLst/>
          </a:prstGeom>
        </p:spPr>
        <p:txBody>
          <a:bodyPr wrap="square">
            <a:spAutoFit/>
          </a:bodyPr>
          <a:lstStyle/>
          <a:p>
            <a:pPr marL="171450" indent="-171450">
              <a:buFont typeface="Arial" panose="020B0604020202020204" pitchFamily="34" charset="0"/>
              <a:buChar char="•"/>
            </a:pPr>
            <a:r>
              <a:rPr lang="en-US" sz="1600" dirty="0"/>
              <a:t>Version used</a:t>
            </a:r>
            <a:r>
              <a:rPr lang="it-IT" sz="1600" dirty="0"/>
              <a:t>: </a:t>
            </a:r>
            <a:r>
              <a:rPr lang="en-US" sz="1600" u="sng" dirty="0">
                <a:hlinkClick r:id="rId2"/>
              </a:rPr>
              <a:t>https://github.com/karthik-sethuraman/EagleUmlYang/tree/Tapi_v2x</a:t>
            </a:r>
            <a:endParaRPr lang="en-US" sz="1600" u="sng" dirty="0"/>
          </a:p>
          <a:p>
            <a:pPr marL="171450" indent="-171450">
              <a:buFont typeface="Arial" panose="020B0604020202020204" pitchFamily="34" charset="0"/>
              <a:buChar char="•"/>
            </a:pPr>
            <a:endParaRPr lang="en-US" sz="1600" dirty="0"/>
          </a:p>
          <a:p>
            <a:pPr marL="171450" indent="-171450">
              <a:buFont typeface="Arial" panose="020B0604020202020204" pitchFamily="34" charset="0"/>
              <a:buChar char="•"/>
            </a:pPr>
            <a:r>
              <a:rPr lang="en-US" sz="1600" dirty="0"/>
              <a:t>ExtendedComposite stereotype:</a:t>
            </a:r>
          </a:p>
          <a:p>
            <a:pPr marL="628650" lvl="1" indent="-171450">
              <a:buFont typeface="Arial" panose="020B0604020202020204" pitchFamily="34" charset="0"/>
              <a:buChar char="•"/>
            </a:pPr>
            <a:r>
              <a:rPr lang="en-US" sz="1600" dirty="0"/>
              <a:t>Applicable only to 1:1 associations</a:t>
            </a:r>
          </a:p>
          <a:p>
            <a:pPr marL="628650" lvl="1" indent="-171450">
              <a:buFont typeface="Arial" panose="020B0604020202020204" pitchFamily="34" charset="0"/>
              <a:buChar char="•"/>
            </a:pPr>
            <a:r>
              <a:rPr lang="en-US" sz="1600" dirty="0"/>
              <a:t>In YANG the attributes of the composed class become attributes of the composing class</a:t>
            </a:r>
          </a:p>
          <a:p>
            <a:pPr marL="628650" lvl="1" indent="-171450">
              <a:buFont typeface="Arial" panose="020B0604020202020204" pitchFamily="34" charset="0"/>
              <a:buChar char="•"/>
            </a:pPr>
            <a:r>
              <a:rPr lang="en-US" sz="1600" dirty="0"/>
              <a:t>The composed class does not appear in YANG</a:t>
            </a:r>
          </a:p>
          <a:p>
            <a:pPr marL="628650" lvl="1" indent="-171450">
              <a:buFont typeface="Arial" panose="020B0604020202020204" pitchFamily="34" charset="0"/>
              <a:buChar char="•"/>
            </a:pPr>
            <a:endParaRPr lang="en-US" sz="1600" dirty="0"/>
          </a:p>
          <a:p>
            <a:pPr marL="171450" indent="-171450">
              <a:buFont typeface="Arial" panose="020B0604020202020204" pitchFamily="34" charset="0"/>
              <a:buChar char="•"/>
            </a:pPr>
            <a:r>
              <a:rPr lang="en-US" sz="1600" dirty="0"/>
              <a:t>StrictComposite stereotype:</a:t>
            </a:r>
          </a:p>
          <a:p>
            <a:pPr marL="628650" lvl="1" indent="-171450">
              <a:buFont typeface="Arial" panose="020B0604020202020204" pitchFamily="34" charset="0"/>
              <a:buChar char="•"/>
            </a:pPr>
            <a:r>
              <a:rPr lang="en-US" sz="1600" dirty="0"/>
              <a:t>Applicable to any association (1:* etc.)</a:t>
            </a:r>
          </a:p>
          <a:p>
            <a:pPr marL="628650" lvl="1" indent="-171450">
              <a:buFont typeface="Arial" panose="020B0604020202020204" pitchFamily="34" charset="0"/>
              <a:buChar char="•"/>
            </a:pPr>
            <a:r>
              <a:rPr lang="en-US" sz="1600" dirty="0"/>
              <a:t>In YANG translates the composition into “uses” statement</a:t>
            </a:r>
          </a:p>
          <a:p>
            <a:pPr marL="628650" lvl="1" indent="-171450">
              <a:buFont typeface="Arial" panose="020B0604020202020204" pitchFamily="34" charset="0"/>
              <a:buChar char="•"/>
            </a:pPr>
            <a:r>
              <a:rPr lang="en-US" sz="1600" dirty="0"/>
              <a:t>Necessary for the version of the tool used</a:t>
            </a:r>
          </a:p>
          <a:p>
            <a:pPr marL="1085850" lvl="2" indent="-171450">
              <a:buFont typeface="Arial" panose="020B0604020202020204" pitchFamily="34" charset="0"/>
              <a:buChar char="•"/>
            </a:pPr>
            <a:r>
              <a:rPr lang="en-US" sz="1600" dirty="0"/>
              <a:t>ITU-T Q14/15 uses a different version </a:t>
            </a:r>
          </a:p>
          <a:p>
            <a:pPr marL="1085850" lvl="2" indent="-171450">
              <a:buFont typeface="Arial" panose="020B0604020202020204" pitchFamily="34" charset="0"/>
              <a:buChar char="•"/>
            </a:pPr>
            <a:endParaRPr lang="en-US" sz="1600" dirty="0"/>
          </a:p>
          <a:p>
            <a:pPr marL="171450" indent="-171450">
              <a:buFont typeface="Arial" panose="020B0604020202020204" pitchFamily="34" charset="0"/>
              <a:buChar char="•"/>
            </a:pPr>
            <a:r>
              <a:rPr lang="en-US" sz="1600"/>
              <a:t>Tested </a:t>
            </a:r>
            <a:r>
              <a:rPr lang="en-US" sz="1600" dirty="0"/>
              <a:t>a more advanced version of </a:t>
            </a:r>
            <a:r>
              <a:rPr lang="en-US" sz="1600"/>
              <a:t>the tool – but not enough pros wrt to the cost of migration</a:t>
            </a:r>
            <a:endParaRPr lang="en-US" sz="1600" dirty="0"/>
          </a:p>
        </p:txBody>
      </p:sp>
      <p:sp>
        <p:nvSpPr>
          <p:cNvPr id="5" name="Title 1">
            <a:extLst>
              <a:ext uri="{FF2B5EF4-FFF2-40B4-BE49-F238E27FC236}">
                <a16:creationId xmlns:a16="http://schemas.microsoft.com/office/drawing/2014/main" id="{6A7DF790-2A9B-42A6-8837-014C14D62B44}"/>
              </a:ext>
            </a:extLst>
          </p:cNvPr>
          <p:cNvSpPr txBox="1">
            <a:spLocks/>
          </p:cNvSpPr>
          <p:nvPr/>
        </p:nvSpPr>
        <p:spPr>
          <a:xfrm>
            <a:off x="273377" y="-2483"/>
            <a:ext cx="8677144" cy="528350"/>
          </a:xfrm>
          <a:prstGeom prst="rect">
            <a:avLst/>
          </a:prstGeom>
        </p:spPr>
        <p:txBody>
          <a:bodyPr/>
          <a:lstStyle>
            <a:lvl1pPr algn="l" defTabSz="457200" rtl="0" eaLnBrk="1" latinLnBrk="0" hangingPunct="1">
              <a:lnSpc>
                <a:spcPts val="3400"/>
              </a:lnSpc>
              <a:spcBef>
                <a:spcPct val="0"/>
              </a:spcBef>
              <a:buNone/>
              <a:defRPr sz="3000" b="0" i="0" kern="1200">
                <a:solidFill>
                  <a:schemeClr val="bg1"/>
                </a:solidFill>
                <a:latin typeface="Corbel"/>
                <a:ea typeface="+mj-ea"/>
                <a:cs typeface="Corbel"/>
              </a:defRPr>
            </a:lvl1pPr>
          </a:lstStyle>
          <a:p>
            <a:r>
              <a:rPr lang="en-US" sz="2400" dirty="0"/>
              <a:t>Note on UML to YANG Tool</a:t>
            </a:r>
          </a:p>
        </p:txBody>
      </p:sp>
    </p:spTree>
    <p:extLst>
      <p:ext uri="{BB962C8B-B14F-4D97-AF65-F5344CB8AC3E}">
        <p14:creationId xmlns:p14="http://schemas.microsoft.com/office/powerpoint/2010/main" val="1836127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76FB24-6BAB-4821-960F-FFB528338D7E}"/>
              </a:ext>
            </a:extLst>
          </p:cNvPr>
          <p:cNvSpPr/>
          <p:nvPr/>
        </p:nvSpPr>
        <p:spPr>
          <a:xfrm>
            <a:off x="417599" y="849244"/>
            <a:ext cx="8629123" cy="3985706"/>
          </a:xfrm>
          <a:prstGeom prst="rect">
            <a:avLst/>
          </a:prstGeom>
          <a:noFill/>
        </p:spPr>
        <p:txBody>
          <a:bodyPr wrap="square" rtlCol="0">
            <a:spAutoFit/>
          </a:bodyPr>
          <a:lstStyle/>
          <a:p>
            <a:pPr marL="342900" indent="-342900">
              <a:buFont typeface="+mj-lt"/>
              <a:buAutoNum type="arabicPeriod"/>
            </a:pPr>
            <a:r>
              <a:rPr lang="en-US" sz="1100"/>
              <a:t>TapiPhotonicMedia: The </a:t>
            </a:r>
            <a:r>
              <a:rPr lang="en-US" sz="1100" i="1"/>
              <a:t>application code</a:t>
            </a:r>
            <a:r>
              <a:rPr lang="en-US" sz="1100"/>
              <a:t> is not included in OtsiConfigPac</a:t>
            </a:r>
          </a:p>
          <a:p>
            <a:pPr lvl="1"/>
            <a:r>
              <a:rPr lang="en-US" sz="1100" b="1"/>
              <a:t>Impact</a:t>
            </a:r>
            <a:r>
              <a:rPr lang="en-US" sz="1100"/>
              <a:t>: </a:t>
            </a:r>
            <a:r>
              <a:rPr lang="en-US" sz="1100" i="1"/>
              <a:t>regression from 2.1.3</a:t>
            </a:r>
            <a:r>
              <a:rPr lang="en-US" sz="1100"/>
              <a:t>, not possible to specify this parameter</a:t>
            </a:r>
            <a:br>
              <a:rPr lang="en-US" sz="1100"/>
            </a:br>
            <a:r>
              <a:rPr lang="en-US" sz="1100" b="1"/>
              <a:t>Possible solutions</a:t>
            </a:r>
            <a:r>
              <a:rPr lang="en-US" sz="1100"/>
              <a:t>:</a:t>
            </a:r>
          </a:p>
          <a:p>
            <a:pPr marL="342900" indent="-342900">
              <a:buFont typeface="+mj-lt"/>
              <a:buAutoNum type="arabicPeriod"/>
            </a:pPr>
            <a:endParaRPr lang="en-US" sz="1100"/>
          </a:p>
          <a:p>
            <a:pPr marL="800100" lvl="1" indent="-342900">
              <a:buFont typeface="Arial" panose="020B0604020202020204" pitchFamily="34" charset="0"/>
              <a:buChar char="•"/>
            </a:pPr>
            <a:r>
              <a:rPr lang="en-US" sz="1100"/>
              <a:t>2.5.0: add explanation in RIA 3.2 </a:t>
            </a:r>
          </a:p>
          <a:p>
            <a:pPr marL="1257300" lvl="2" indent="-342900">
              <a:buFont typeface="Courier New" panose="02070309020205020404" pitchFamily="49" charset="0"/>
              <a:buChar char="o"/>
            </a:pPr>
            <a:r>
              <a:rPr lang="en-US" sz="1100"/>
              <a:t>consider what available in 2.1.3 - allow to maintain 2.1.3 augment, or</a:t>
            </a:r>
          </a:p>
          <a:p>
            <a:pPr marL="1257300" lvl="2" indent="-342900">
              <a:buFont typeface="Courier New" panose="02070309020205020404" pitchFamily="49" charset="0"/>
              <a:buChar char="o"/>
            </a:pPr>
            <a:r>
              <a:rPr lang="en-US" sz="1100"/>
              <a:t>add the missing parameter(s) to the OtsiConfigPac </a:t>
            </a:r>
            <a:r>
              <a:rPr lang="en-US" sz="1100" i="1"/>
              <a:t>name-value pairs</a:t>
            </a:r>
          </a:p>
          <a:p>
            <a:pPr marL="1257300" lvl="2" indent="-342900">
              <a:buFont typeface="Courier New" panose="02070309020205020404" pitchFamily="49" charset="0"/>
              <a:buChar char="o"/>
            </a:pPr>
            <a:endParaRPr lang="en-US" sz="1100"/>
          </a:p>
          <a:p>
            <a:pPr marL="800100" lvl="1" indent="-342900">
              <a:buFont typeface="Arial" panose="020B0604020202020204" pitchFamily="34" charset="0"/>
              <a:buChar char="•"/>
            </a:pPr>
            <a:r>
              <a:rPr lang="en-US" sz="1100"/>
              <a:t>2.5.1/2.6.0: restructure the OtsiConfigPac together with the TransceiverProfile</a:t>
            </a:r>
          </a:p>
          <a:p>
            <a:pPr marL="800100" lvl="1" indent="-342900">
              <a:buFont typeface="Arial" panose="020B0604020202020204" pitchFamily="34" charset="0"/>
              <a:buChar char="•"/>
            </a:pPr>
            <a:endParaRPr lang="en-US" sz="1100"/>
          </a:p>
          <a:p>
            <a:pPr marL="800100" lvl="1" indent="-342900">
              <a:buFont typeface="Arial" panose="020B0604020202020204" pitchFamily="34" charset="0"/>
              <a:buChar char="•"/>
            </a:pPr>
            <a:endParaRPr lang="en-US" sz="1100"/>
          </a:p>
          <a:p>
            <a:pPr marL="342900" indent="-342900">
              <a:buFont typeface="+mj-lt"/>
              <a:buAutoNum type="arabicPeriod"/>
            </a:pPr>
            <a:r>
              <a:rPr lang="en-US" sz="1100"/>
              <a:t>TapiConnectivity: ConnectionAndRouteConstraint augments only</a:t>
            </a:r>
          </a:p>
          <a:p>
            <a:pPr marL="800100" lvl="1" indent="-342900">
              <a:buFont typeface="Arial" panose="020B0604020202020204" pitchFamily="34" charset="0"/>
              <a:buChar char="•"/>
            </a:pPr>
            <a:r>
              <a:rPr lang="en-US" sz="1100"/>
              <a:t>ConnectivityService/TopologyConstraint, but not</a:t>
            </a:r>
          </a:p>
          <a:p>
            <a:pPr marL="800100" lvl="1" indent="-342900">
              <a:buFont typeface="Arial" panose="020B0604020202020204" pitchFamily="34" charset="0"/>
              <a:buChar char="•"/>
            </a:pPr>
            <a:r>
              <a:rPr lang="en-US" sz="1100"/>
              <a:t>ConnectivityService/ResilienceConstraint/ResiliencyRouteConstraint/TopologyConstraint</a:t>
            </a:r>
          </a:p>
          <a:p>
            <a:pPr lvl="1"/>
            <a:r>
              <a:rPr lang="en-US" sz="1100" b="1"/>
              <a:t>Impact</a:t>
            </a:r>
            <a:r>
              <a:rPr lang="en-US" sz="1100"/>
              <a:t>: </a:t>
            </a:r>
            <a:r>
              <a:rPr lang="en-US" sz="1100" i="1"/>
              <a:t>new feature not yet described in RIA</a:t>
            </a:r>
            <a:r>
              <a:rPr lang="en-US" sz="1100"/>
              <a:t>, not possible to provision Connection/Route constraints specific for the single (resiliency) Route</a:t>
            </a:r>
          </a:p>
          <a:p>
            <a:pPr lvl="1"/>
            <a:r>
              <a:rPr lang="en-US" sz="1100" b="1"/>
              <a:t>Possible solutions</a:t>
            </a:r>
            <a:r>
              <a:rPr lang="en-US" sz="1100"/>
              <a:t>:</a:t>
            </a:r>
          </a:p>
          <a:p>
            <a:pPr marL="342900" indent="-342900">
              <a:buFont typeface="+mj-lt"/>
              <a:buAutoNum type="arabicPeriod"/>
            </a:pPr>
            <a:endParaRPr lang="en-US" sz="1100"/>
          </a:p>
          <a:p>
            <a:pPr marL="800100" lvl="1" indent="-342900">
              <a:buFont typeface="Arial" panose="020B0604020202020204" pitchFamily="34" charset="0"/>
              <a:buChar char="•"/>
            </a:pPr>
            <a:r>
              <a:rPr lang="en-US" sz="1100"/>
              <a:t>2.5.0: add explanation in RIA 3.2</a:t>
            </a:r>
          </a:p>
          <a:p>
            <a:pPr marL="1257300" lvl="2" indent="-342900">
              <a:buFont typeface="Courier New" panose="02070309020205020404" pitchFamily="49" charset="0"/>
              <a:buChar char="o"/>
            </a:pPr>
            <a:r>
              <a:rPr lang="en-US" sz="1100"/>
              <a:t>add the missing parameter(s) to the TopologyConstraint name-value pairs</a:t>
            </a:r>
          </a:p>
          <a:p>
            <a:pPr marL="1257300" lvl="2" indent="-342900">
              <a:buFont typeface="Arial" panose="020B0604020202020204" pitchFamily="34" charset="0"/>
              <a:buChar char="•"/>
            </a:pPr>
            <a:endParaRPr lang="en-US" sz="1100"/>
          </a:p>
          <a:p>
            <a:pPr marL="800100" lvl="1" indent="-342900">
              <a:buFont typeface="Arial" panose="020B0604020202020204" pitchFamily="34" charset="0"/>
              <a:buChar char="•"/>
            </a:pPr>
            <a:r>
              <a:rPr lang="en-US" sz="1100"/>
              <a:t>2.5.1/2.6.0: add the missing augment</a:t>
            </a:r>
          </a:p>
          <a:p>
            <a:pPr marL="800100" lvl="1" indent="-342900">
              <a:buFont typeface="Arial" panose="020B0604020202020204" pitchFamily="34" charset="0"/>
              <a:buChar char="•"/>
            </a:pPr>
            <a:endParaRPr lang="en-US" sz="1100"/>
          </a:p>
          <a:p>
            <a:endParaRPr lang="en-US" sz="1100" dirty="0"/>
          </a:p>
        </p:txBody>
      </p:sp>
      <p:sp>
        <p:nvSpPr>
          <p:cNvPr id="5" name="Title 1">
            <a:extLst>
              <a:ext uri="{FF2B5EF4-FFF2-40B4-BE49-F238E27FC236}">
                <a16:creationId xmlns:a16="http://schemas.microsoft.com/office/drawing/2014/main" id="{2896EB24-59B6-4330-9FF0-04C3D550D507}"/>
              </a:ext>
            </a:extLst>
          </p:cNvPr>
          <p:cNvSpPr txBox="1">
            <a:spLocks/>
          </p:cNvSpPr>
          <p:nvPr/>
        </p:nvSpPr>
        <p:spPr>
          <a:xfrm>
            <a:off x="273377" y="-2483"/>
            <a:ext cx="8677144" cy="528350"/>
          </a:xfrm>
          <a:prstGeom prst="rect">
            <a:avLst/>
          </a:prstGeom>
        </p:spPr>
        <p:txBody>
          <a:bodyPr/>
          <a:lstStyle>
            <a:lvl1pPr algn="l" defTabSz="457200" rtl="0" eaLnBrk="1" latinLnBrk="0" hangingPunct="1">
              <a:lnSpc>
                <a:spcPts val="3400"/>
              </a:lnSpc>
              <a:spcBef>
                <a:spcPct val="0"/>
              </a:spcBef>
              <a:buNone/>
              <a:defRPr sz="3000" b="0" i="0" kern="1200">
                <a:solidFill>
                  <a:schemeClr val="bg1"/>
                </a:solidFill>
                <a:latin typeface="Corbel"/>
                <a:ea typeface="+mj-ea"/>
                <a:cs typeface="Corbel"/>
              </a:defRPr>
            </a:lvl1pPr>
          </a:lstStyle>
          <a:p>
            <a:r>
              <a:rPr lang="en-US" sz="2800"/>
              <a:t>Bugs 1/2</a:t>
            </a:r>
            <a:endParaRPr lang="en-US" sz="2800" dirty="0"/>
          </a:p>
        </p:txBody>
      </p:sp>
    </p:spTree>
    <p:extLst>
      <p:ext uri="{BB962C8B-B14F-4D97-AF65-F5344CB8AC3E}">
        <p14:creationId xmlns:p14="http://schemas.microsoft.com/office/powerpoint/2010/main" val="940642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76FB24-6BAB-4821-960F-FFB528338D7E}"/>
              </a:ext>
            </a:extLst>
          </p:cNvPr>
          <p:cNvSpPr/>
          <p:nvPr/>
        </p:nvSpPr>
        <p:spPr>
          <a:xfrm>
            <a:off x="417600" y="849244"/>
            <a:ext cx="8308800" cy="1277273"/>
          </a:xfrm>
          <a:prstGeom prst="rect">
            <a:avLst/>
          </a:prstGeom>
          <a:noFill/>
        </p:spPr>
        <p:txBody>
          <a:bodyPr wrap="square" rtlCol="0">
            <a:spAutoFit/>
          </a:bodyPr>
          <a:lstStyle/>
          <a:p>
            <a:pPr marL="342900" indent="-342900">
              <a:buFont typeface="+mj-lt"/>
              <a:buAutoNum type="arabicPeriod" startAt="3"/>
            </a:pPr>
            <a:r>
              <a:rPr lang="en-US" sz="1100"/>
              <a:t>TapiConnectivity: SwitchOperation, which augments Connectivity Service, the SwitchDirection (BID, SINK SOURCE) is not appropriate on Connectivity Service base.</a:t>
            </a:r>
          </a:p>
          <a:p>
            <a:pPr lvl="1"/>
            <a:r>
              <a:rPr lang="en-US" sz="1100" b="1"/>
              <a:t>Impact</a:t>
            </a:r>
            <a:r>
              <a:rPr lang="en-US" sz="1100"/>
              <a:t>: </a:t>
            </a:r>
            <a:r>
              <a:rPr lang="en-US" sz="1100" i="1"/>
              <a:t>new feature not yet described in RIA</a:t>
            </a:r>
            <a:r>
              <a:rPr lang="en-US" sz="1100"/>
              <a:t>, it is not possible to provision a manual operator command on only one </a:t>
            </a:r>
            <a:r>
              <a:rPr lang="en-US" sz="1100" i="1"/>
              <a:t>direction</a:t>
            </a:r>
            <a:r>
              <a:rPr lang="en-US" sz="1100"/>
              <a:t> of a bidirectional Connectivity Service</a:t>
            </a:r>
            <a:br>
              <a:rPr lang="en-US" sz="1100"/>
            </a:br>
            <a:r>
              <a:rPr lang="en-US" sz="1100" b="1"/>
              <a:t>Possible solution</a:t>
            </a:r>
            <a:r>
              <a:rPr lang="en-US" sz="1100"/>
              <a:t>:</a:t>
            </a:r>
          </a:p>
          <a:p>
            <a:pPr marL="800100" lvl="1" indent="-342900">
              <a:buFont typeface="Arial" panose="020B0604020202020204" pitchFamily="34" charset="0"/>
              <a:buChar char="•"/>
            </a:pPr>
            <a:r>
              <a:rPr lang="en-US" sz="1100"/>
              <a:t>The identification of one direction of a bidirectional Connectivity Service is possible only listing the CSEPs in the proper order. Introduce the A/Z paradigm?</a:t>
            </a:r>
            <a:endParaRPr lang="en-US" sz="1100" dirty="0"/>
          </a:p>
        </p:txBody>
      </p:sp>
      <p:sp>
        <p:nvSpPr>
          <p:cNvPr id="5" name="Title 1">
            <a:extLst>
              <a:ext uri="{FF2B5EF4-FFF2-40B4-BE49-F238E27FC236}">
                <a16:creationId xmlns:a16="http://schemas.microsoft.com/office/drawing/2014/main" id="{2896EB24-59B6-4330-9FF0-04C3D550D507}"/>
              </a:ext>
            </a:extLst>
          </p:cNvPr>
          <p:cNvSpPr txBox="1">
            <a:spLocks/>
          </p:cNvSpPr>
          <p:nvPr/>
        </p:nvSpPr>
        <p:spPr>
          <a:xfrm>
            <a:off x="273377" y="-2483"/>
            <a:ext cx="8677144" cy="528350"/>
          </a:xfrm>
          <a:prstGeom prst="rect">
            <a:avLst/>
          </a:prstGeom>
        </p:spPr>
        <p:txBody>
          <a:bodyPr/>
          <a:lstStyle>
            <a:lvl1pPr algn="l" defTabSz="457200" rtl="0" eaLnBrk="1" latinLnBrk="0" hangingPunct="1">
              <a:lnSpc>
                <a:spcPts val="3400"/>
              </a:lnSpc>
              <a:spcBef>
                <a:spcPct val="0"/>
              </a:spcBef>
              <a:buNone/>
              <a:defRPr sz="3000" b="0" i="0" kern="1200">
                <a:solidFill>
                  <a:schemeClr val="bg1"/>
                </a:solidFill>
                <a:latin typeface="Corbel"/>
                <a:ea typeface="+mj-ea"/>
                <a:cs typeface="Corbel"/>
              </a:defRPr>
            </a:lvl1pPr>
          </a:lstStyle>
          <a:p>
            <a:r>
              <a:rPr lang="en-US" sz="2800"/>
              <a:t>Bugs 2/2</a:t>
            </a:r>
            <a:endParaRPr lang="en-US" sz="2800" dirty="0"/>
          </a:p>
        </p:txBody>
      </p:sp>
      <p:cxnSp>
        <p:nvCxnSpPr>
          <p:cNvPr id="263" name="Straight Arrow Connector 262">
            <a:extLst>
              <a:ext uri="{FF2B5EF4-FFF2-40B4-BE49-F238E27FC236}">
                <a16:creationId xmlns:a16="http://schemas.microsoft.com/office/drawing/2014/main" id="{CCD599CA-487E-4EE2-73CC-CABFD000A471}"/>
              </a:ext>
            </a:extLst>
          </p:cNvPr>
          <p:cNvCxnSpPr/>
          <p:nvPr/>
        </p:nvCxnSpPr>
        <p:spPr>
          <a:xfrm>
            <a:off x="4061973" y="3003741"/>
            <a:ext cx="1768748" cy="0"/>
          </a:xfrm>
          <a:prstGeom prst="straightConnector1">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4" name="Straight Arrow Connector 263">
            <a:extLst>
              <a:ext uri="{FF2B5EF4-FFF2-40B4-BE49-F238E27FC236}">
                <a16:creationId xmlns:a16="http://schemas.microsoft.com/office/drawing/2014/main" id="{22ACC2BA-5B2C-3BE1-098A-EED6BA1A68F8}"/>
              </a:ext>
            </a:extLst>
          </p:cNvPr>
          <p:cNvCxnSpPr>
            <a:cxnSpLocks/>
          </p:cNvCxnSpPr>
          <p:nvPr/>
        </p:nvCxnSpPr>
        <p:spPr>
          <a:xfrm flipH="1">
            <a:off x="3590551" y="3077625"/>
            <a:ext cx="1783985" cy="0"/>
          </a:xfrm>
          <a:prstGeom prst="straightConnector1">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67" name="TextBox 266">
            <a:extLst>
              <a:ext uri="{FF2B5EF4-FFF2-40B4-BE49-F238E27FC236}">
                <a16:creationId xmlns:a16="http://schemas.microsoft.com/office/drawing/2014/main" id="{1A040A89-06CF-12B2-A886-5E044E9AA4D8}"/>
              </a:ext>
            </a:extLst>
          </p:cNvPr>
          <p:cNvSpPr txBox="1"/>
          <p:nvPr/>
        </p:nvSpPr>
        <p:spPr>
          <a:xfrm>
            <a:off x="5763552" y="2828543"/>
            <a:ext cx="452368" cy="307777"/>
          </a:xfrm>
          <a:prstGeom prst="rect">
            <a:avLst/>
          </a:prstGeom>
          <a:noFill/>
        </p:spPr>
        <p:txBody>
          <a:bodyPr wrap="none" rtlCol="0">
            <a:spAutoFit/>
          </a:bodyPr>
          <a:lstStyle/>
          <a:p>
            <a:pPr algn="l"/>
            <a:r>
              <a:rPr lang="en-US" sz="1400">
                <a:latin typeface="+mj-lt"/>
              </a:rPr>
              <a:t>1, 2</a:t>
            </a:r>
            <a:endParaRPr lang="en-US" sz="1400" dirty="0">
              <a:latin typeface="+mj-lt"/>
            </a:endParaRPr>
          </a:p>
        </p:txBody>
      </p:sp>
      <p:sp>
        <p:nvSpPr>
          <p:cNvPr id="268" name="TextBox 267">
            <a:extLst>
              <a:ext uri="{FF2B5EF4-FFF2-40B4-BE49-F238E27FC236}">
                <a16:creationId xmlns:a16="http://schemas.microsoft.com/office/drawing/2014/main" id="{EEF13683-7460-E563-2F72-9C0B0D06AA9C}"/>
              </a:ext>
            </a:extLst>
          </p:cNvPr>
          <p:cNvSpPr txBox="1"/>
          <p:nvPr/>
        </p:nvSpPr>
        <p:spPr>
          <a:xfrm>
            <a:off x="3219030" y="2938260"/>
            <a:ext cx="452368" cy="307777"/>
          </a:xfrm>
          <a:prstGeom prst="rect">
            <a:avLst/>
          </a:prstGeom>
          <a:noFill/>
        </p:spPr>
        <p:txBody>
          <a:bodyPr wrap="none" rtlCol="0">
            <a:spAutoFit/>
          </a:bodyPr>
          <a:lstStyle/>
          <a:p>
            <a:pPr algn="l"/>
            <a:r>
              <a:rPr lang="en-US" sz="1400">
                <a:latin typeface="+mj-lt"/>
              </a:rPr>
              <a:t>2, 1</a:t>
            </a:r>
            <a:endParaRPr lang="en-US" sz="1400" dirty="0">
              <a:latin typeface="+mj-lt"/>
            </a:endParaRPr>
          </a:p>
        </p:txBody>
      </p:sp>
      <p:sp>
        <p:nvSpPr>
          <p:cNvPr id="680" name="Rectangle 679">
            <a:extLst>
              <a:ext uri="{FF2B5EF4-FFF2-40B4-BE49-F238E27FC236}">
                <a16:creationId xmlns:a16="http://schemas.microsoft.com/office/drawing/2014/main" id="{D5917667-536C-F8B0-8954-DCA040110204}"/>
              </a:ext>
            </a:extLst>
          </p:cNvPr>
          <p:cNvSpPr/>
          <p:nvPr/>
        </p:nvSpPr>
        <p:spPr>
          <a:xfrm>
            <a:off x="2089680" y="2963069"/>
            <a:ext cx="756275" cy="1652196"/>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endParaRPr lang="en-US" sz="900">
              <a:solidFill>
                <a:schemeClr val="tx1"/>
              </a:solidFill>
            </a:endParaRPr>
          </a:p>
        </p:txBody>
      </p:sp>
      <p:grpSp>
        <p:nvGrpSpPr>
          <p:cNvPr id="681" name="Group 254">
            <a:extLst>
              <a:ext uri="{FF2B5EF4-FFF2-40B4-BE49-F238E27FC236}">
                <a16:creationId xmlns:a16="http://schemas.microsoft.com/office/drawing/2014/main" id="{BD52421C-D8CF-CC13-004D-ACF24D1541AC}"/>
              </a:ext>
            </a:extLst>
          </p:cNvPr>
          <p:cNvGrpSpPr>
            <a:grpSpLocks noChangeAspect="1"/>
          </p:cNvGrpSpPr>
          <p:nvPr/>
        </p:nvGrpSpPr>
        <p:grpSpPr>
          <a:xfrm>
            <a:off x="2138353" y="4486207"/>
            <a:ext cx="158337" cy="91117"/>
            <a:chOff x="8421867" y="1904979"/>
            <a:chExt cx="347879" cy="255573"/>
          </a:xfrm>
        </p:grpSpPr>
        <p:sp>
          <p:nvSpPr>
            <p:cNvPr id="1299" name="Rectangle 60">
              <a:extLst>
                <a:ext uri="{FF2B5EF4-FFF2-40B4-BE49-F238E27FC236}">
                  <a16:creationId xmlns:a16="http://schemas.microsoft.com/office/drawing/2014/main" id="{3C25A83B-774A-DC9A-0B5D-A7A5356BF90A}"/>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300" name="Group 719">
              <a:extLst>
                <a:ext uri="{FF2B5EF4-FFF2-40B4-BE49-F238E27FC236}">
                  <a16:creationId xmlns:a16="http://schemas.microsoft.com/office/drawing/2014/main" id="{A38E3071-CFB8-27C8-857D-FB8596246E61}"/>
                </a:ext>
              </a:extLst>
            </p:cNvPr>
            <p:cNvGrpSpPr/>
            <p:nvPr/>
          </p:nvGrpSpPr>
          <p:grpSpPr>
            <a:xfrm>
              <a:off x="8487816" y="1907051"/>
              <a:ext cx="216025" cy="108851"/>
              <a:chOff x="8553742" y="2601251"/>
              <a:chExt cx="216024" cy="108852"/>
            </a:xfrm>
          </p:grpSpPr>
          <p:cxnSp>
            <p:nvCxnSpPr>
              <p:cNvPr id="1302" name="Straight Connector 1301">
                <a:extLst>
                  <a:ext uri="{FF2B5EF4-FFF2-40B4-BE49-F238E27FC236}">
                    <a16:creationId xmlns:a16="http://schemas.microsoft.com/office/drawing/2014/main" id="{AEAE14EB-97BF-BBF5-B6AB-9432E296B9D8}"/>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303" name="Straight Connector 1302">
                <a:extLst>
                  <a:ext uri="{FF2B5EF4-FFF2-40B4-BE49-F238E27FC236}">
                    <a16:creationId xmlns:a16="http://schemas.microsoft.com/office/drawing/2014/main" id="{B0AEFB2E-1476-1C87-B3F1-6C3AA8FF7E67}"/>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304" name="Straight Connector 1303">
                <a:extLst>
                  <a:ext uri="{FF2B5EF4-FFF2-40B4-BE49-F238E27FC236}">
                    <a16:creationId xmlns:a16="http://schemas.microsoft.com/office/drawing/2014/main" id="{1A4A2368-5F2F-B825-DDCF-B7039AC7AA21}"/>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305" name="Straight Connector 1304">
                <a:extLst>
                  <a:ext uri="{FF2B5EF4-FFF2-40B4-BE49-F238E27FC236}">
                    <a16:creationId xmlns:a16="http://schemas.microsoft.com/office/drawing/2014/main" id="{23E77517-C6B8-22C5-4467-9C3C27E4B416}"/>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301" name="Trapezoid 1300">
              <a:extLst>
                <a:ext uri="{FF2B5EF4-FFF2-40B4-BE49-F238E27FC236}">
                  <a16:creationId xmlns:a16="http://schemas.microsoft.com/office/drawing/2014/main" id="{06304308-546B-1DEF-0035-B632E0068BB4}"/>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682" name="Group 681">
            <a:extLst>
              <a:ext uri="{FF2B5EF4-FFF2-40B4-BE49-F238E27FC236}">
                <a16:creationId xmlns:a16="http://schemas.microsoft.com/office/drawing/2014/main" id="{BEEAAB4C-91A6-0D25-284D-6C1085E75921}"/>
              </a:ext>
            </a:extLst>
          </p:cNvPr>
          <p:cNvGrpSpPr/>
          <p:nvPr/>
        </p:nvGrpSpPr>
        <p:grpSpPr>
          <a:xfrm>
            <a:off x="2138783" y="4280975"/>
            <a:ext cx="156108" cy="98166"/>
            <a:chOff x="3417117" y="2447654"/>
            <a:chExt cx="362556" cy="227987"/>
          </a:xfrm>
        </p:grpSpPr>
        <p:sp>
          <p:nvSpPr>
            <p:cNvPr id="1296" name="Rectangle 1295">
              <a:extLst>
                <a:ext uri="{FF2B5EF4-FFF2-40B4-BE49-F238E27FC236}">
                  <a16:creationId xmlns:a16="http://schemas.microsoft.com/office/drawing/2014/main" id="{82C51595-8E80-3958-CACE-4B033FC4AB63}"/>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297" name="Oval 1296">
              <a:extLst>
                <a:ext uri="{FF2B5EF4-FFF2-40B4-BE49-F238E27FC236}">
                  <a16:creationId xmlns:a16="http://schemas.microsoft.com/office/drawing/2014/main" id="{08740968-022B-7B10-A848-8C35D20BB9A4}"/>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298" name="Trapezoid 1297">
              <a:extLst>
                <a:ext uri="{FF2B5EF4-FFF2-40B4-BE49-F238E27FC236}">
                  <a16:creationId xmlns:a16="http://schemas.microsoft.com/office/drawing/2014/main" id="{88F947FA-D7C1-5D1B-CE2E-5004A1247FC4}"/>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cxnSp>
        <p:nvCxnSpPr>
          <p:cNvPr id="683" name="Straight Arrow Connector 682">
            <a:extLst>
              <a:ext uri="{FF2B5EF4-FFF2-40B4-BE49-F238E27FC236}">
                <a16:creationId xmlns:a16="http://schemas.microsoft.com/office/drawing/2014/main" id="{6A7648C6-A062-9D8B-D6FA-7A400D243A9D}"/>
              </a:ext>
            </a:extLst>
          </p:cNvPr>
          <p:cNvCxnSpPr>
            <a:cxnSpLocks/>
            <a:stCxn id="1296" idx="2"/>
            <a:endCxn id="1299" idx="0"/>
          </p:cNvCxnSpPr>
          <p:nvPr/>
        </p:nvCxnSpPr>
        <p:spPr>
          <a:xfrm>
            <a:off x="2216837" y="4379141"/>
            <a:ext cx="685" cy="107067"/>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grpSp>
        <p:nvGrpSpPr>
          <p:cNvPr id="684" name="Group 254">
            <a:extLst>
              <a:ext uri="{FF2B5EF4-FFF2-40B4-BE49-F238E27FC236}">
                <a16:creationId xmlns:a16="http://schemas.microsoft.com/office/drawing/2014/main" id="{7CEBB4BC-9271-B8DC-CA28-372B5BA1313B}"/>
              </a:ext>
            </a:extLst>
          </p:cNvPr>
          <p:cNvGrpSpPr>
            <a:grpSpLocks noChangeAspect="1"/>
          </p:cNvGrpSpPr>
          <p:nvPr/>
        </p:nvGrpSpPr>
        <p:grpSpPr>
          <a:xfrm>
            <a:off x="2135200" y="3221464"/>
            <a:ext cx="158337" cy="91117"/>
            <a:chOff x="8421867" y="1904979"/>
            <a:chExt cx="347879" cy="255573"/>
          </a:xfrm>
        </p:grpSpPr>
        <p:sp>
          <p:nvSpPr>
            <p:cNvPr id="1289" name="Rectangle 60">
              <a:extLst>
                <a:ext uri="{FF2B5EF4-FFF2-40B4-BE49-F238E27FC236}">
                  <a16:creationId xmlns:a16="http://schemas.microsoft.com/office/drawing/2014/main" id="{179B9B11-73A3-FC4F-CE70-1D51572520EA}"/>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290" name="Group 719">
              <a:extLst>
                <a:ext uri="{FF2B5EF4-FFF2-40B4-BE49-F238E27FC236}">
                  <a16:creationId xmlns:a16="http://schemas.microsoft.com/office/drawing/2014/main" id="{57BBC67F-D74D-B211-ACBE-9AD63D89465F}"/>
                </a:ext>
              </a:extLst>
            </p:cNvPr>
            <p:cNvGrpSpPr/>
            <p:nvPr/>
          </p:nvGrpSpPr>
          <p:grpSpPr>
            <a:xfrm>
              <a:off x="8487816" y="1907051"/>
              <a:ext cx="216025" cy="108851"/>
              <a:chOff x="8553742" y="2601251"/>
              <a:chExt cx="216024" cy="108852"/>
            </a:xfrm>
          </p:grpSpPr>
          <p:cxnSp>
            <p:nvCxnSpPr>
              <p:cNvPr id="1292" name="Straight Connector 1291">
                <a:extLst>
                  <a:ext uri="{FF2B5EF4-FFF2-40B4-BE49-F238E27FC236}">
                    <a16:creationId xmlns:a16="http://schemas.microsoft.com/office/drawing/2014/main" id="{B02763E9-03CB-CB79-7F20-C53DD9DE0237}"/>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293" name="Straight Connector 1292">
                <a:extLst>
                  <a:ext uri="{FF2B5EF4-FFF2-40B4-BE49-F238E27FC236}">
                    <a16:creationId xmlns:a16="http://schemas.microsoft.com/office/drawing/2014/main" id="{09E9B796-16B4-0F69-24B0-B6949D92DD10}"/>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294" name="Straight Connector 1293">
                <a:extLst>
                  <a:ext uri="{FF2B5EF4-FFF2-40B4-BE49-F238E27FC236}">
                    <a16:creationId xmlns:a16="http://schemas.microsoft.com/office/drawing/2014/main" id="{311BE4A4-8873-E5D6-6C29-4F0EFC7CF22B}"/>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295" name="Straight Connector 1294">
                <a:extLst>
                  <a:ext uri="{FF2B5EF4-FFF2-40B4-BE49-F238E27FC236}">
                    <a16:creationId xmlns:a16="http://schemas.microsoft.com/office/drawing/2014/main" id="{FCC20591-7B44-A30B-207D-037892B3EA1B}"/>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291" name="Trapezoid 1290">
              <a:extLst>
                <a:ext uri="{FF2B5EF4-FFF2-40B4-BE49-F238E27FC236}">
                  <a16:creationId xmlns:a16="http://schemas.microsoft.com/office/drawing/2014/main" id="{15888B5A-7C6C-33F1-5872-DEE242315DD9}"/>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685" name="Group 254">
            <a:extLst>
              <a:ext uri="{FF2B5EF4-FFF2-40B4-BE49-F238E27FC236}">
                <a16:creationId xmlns:a16="http://schemas.microsoft.com/office/drawing/2014/main" id="{E407419C-FDAD-BA23-5244-FC66DC24AFD5}"/>
              </a:ext>
            </a:extLst>
          </p:cNvPr>
          <p:cNvGrpSpPr>
            <a:grpSpLocks noChangeAspect="1"/>
          </p:cNvGrpSpPr>
          <p:nvPr/>
        </p:nvGrpSpPr>
        <p:grpSpPr>
          <a:xfrm>
            <a:off x="2613764" y="4486207"/>
            <a:ext cx="158337" cy="91117"/>
            <a:chOff x="8421867" y="1904979"/>
            <a:chExt cx="347879" cy="255573"/>
          </a:xfrm>
        </p:grpSpPr>
        <p:sp>
          <p:nvSpPr>
            <p:cNvPr id="1282" name="Rectangle 60">
              <a:extLst>
                <a:ext uri="{FF2B5EF4-FFF2-40B4-BE49-F238E27FC236}">
                  <a16:creationId xmlns:a16="http://schemas.microsoft.com/office/drawing/2014/main" id="{DF32894B-54B6-96FD-E458-816D529DC7C9}"/>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283" name="Group 719">
              <a:extLst>
                <a:ext uri="{FF2B5EF4-FFF2-40B4-BE49-F238E27FC236}">
                  <a16:creationId xmlns:a16="http://schemas.microsoft.com/office/drawing/2014/main" id="{846CE3B0-36CC-93CD-6C18-36C59709EDA9}"/>
                </a:ext>
              </a:extLst>
            </p:cNvPr>
            <p:cNvGrpSpPr/>
            <p:nvPr/>
          </p:nvGrpSpPr>
          <p:grpSpPr>
            <a:xfrm>
              <a:off x="8487816" y="1907051"/>
              <a:ext cx="216025" cy="108851"/>
              <a:chOff x="8553742" y="2601251"/>
              <a:chExt cx="216024" cy="108852"/>
            </a:xfrm>
          </p:grpSpPr>
          <p:cxnSp>
            <p:nvCxnSpPr>
              <p:cNvPr id="1285" name="Straight Connector 1284">
                <a:extLst>
                  <a:ext uri="{FF2B5EF4-FFF2-40B4-BE49-F238E27FC236}">
                    <a16:creationId xmlns:a16="http://schemas.microsoft.com/office/drawing/2014/main" id="{35D4ED22-9EC2-98FB-EE98-F3BC2F35816F}"/>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286" name="Straight Connector 1285">
                <a:extLst>
                  <a:ext uri="{FF2B5EF4-FFF2-40B4-BE49-F238E27FC236}">
                    <a16:creationId xmlns:a16="http://schemas.microsoft.com/office/drawing/2014/main" id="{D3E53723-142A-617A-2F75-BDF226643217}"/>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287" name="Straight Connector 1286">
                <a:extLst>
                  <a:ext uri="{FF2B5EF4-FFF2-40B4-BE49-F238E27FC236}">
                    <a16:creationId xmlns:a16="http://schemas.microsoft.com/office/drawing/2014/main" id="{9A165CF9-7E91-1C89-C9AB-8BB0DEDE7BDD}"/>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288" name="Straight Connector 1287">
                <a:extLst>
                  <a:ext uri="{FF2B5EF4-FFF2-40B4-BE49-F238E27FC236}">
                    <a16:creationId xmlns:a16="http://schemas.microsoft.com/office/drawing/2014/main" id="{200BFF3E-366D-AEB2-387A-83CFDBB594D0}"/>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284" name="Trapezoid 1283">
              <a:extLst>
                <a:ext uri="{FF2B5EF4-FFF2-40B4-BE49-F238E27FC236}">
                  <a16:creationId xmlns:a16="http://schemas.microsoft.com/office/drawing/2014/main" id="{35CBB3D8-B0CC-DD03-15E4-D435497E1461}"/>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cxnSp>
        <p:nvCxnSpPr>
          <p:cNvPr id="686" name="Straight Arrow Connector 685">
            <a:extLst>
              <a:ext uri="{FF2B5EF4-FFF2-40B4-BE49-F238E27FC236}">
                <a16:creationId xmlns:a16="http://schemas.microsoft.com/office/drawing/2014/main" id="{FE7D17D9-1FA5-7040-0AE9-F7EE1060560A}"/>
              </a:ext>
            </a:extLst>
          </p:cNvPr>
          <p:cNvCxnSpPr>
            <a:cxnSpLocks/>
            <a:stCxn id="1276" idx="2"/>
            <a:endCxn id="1282" idx="0"/>
          </p:cNvCxnSpPr>
          <p:nvPr/>
        </p:nvCxnSpPr>
        <p:spPr>
          <a:xfrm>
            <a:off x="2692248" y="4379141"/>
            <a:ext cx="685" cy="107067"/>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grpSp>
        <p:nvGrpSpPr>
          <p:cNvPr id="687" name="Group 686">
            <a:extLst>
              <a:ext uri="{FF2B5EF4-FFF2-40B4-BE49-F238E27FC236}">
                <a16:creationId xmlns:a16="http://schemas.microsoft.com/office/drawing/2014/main" id="{2A692E50-7851-90A6-2D04-D8120FD3D13F}"/>
              </a:ext>
            </a:extLst>
          </p:cNvPr>
          <p:cNvGrpSpPr/>
          <p:nvPr/>
        </p:nvGrpSpPr>
        <p:grpSpPr>
          <a:xfrm>
            <a:off x="2611040" y="3868853"/>
            <a:ext cx="156108" cy="98166"/>
            <a:chOff x="3417117" y="2447654"/>
            <a:chExt cx="362556" cy="227987"/>
          </a:xfrm>
        </p:grpSpPr>
        <p:sp>
          <p:nvSpPr>
            <p:cNvPr id="1279" name="Rectangle 1278">
              <a:extLst>
                <a:ext uri="{FF2B5EF4-FFF2-40B4-BE49-F238E27FC236}">
                  <a16:creationId xmlns:a16="http://schemas.microsoft.com/office/drawing/2014/main" id="{74A66E48-241E-6822-FA38-07521B932EAE}"/>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280" name="Oval 1279">
              <a:extLst>
                <a:ext uri="{FF2B5EF4-FFF2-40B4-BE49-F238E27FC236}">
                  <a16:creationId xmlns:a16="http://schemas.microsoft.com/office/drawing/2014/main" id="{914AD552-4786-F421-B5CB-B0426807F1D4}"/>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281" name="Trapezoid 1280">
              <a:extLst>
                <a:ext uri="{FF2B5EF4-FFF2-40B4-BE49-F238E27FC236}">
                  <a16:creationId xmlns:a16="http://schemas.microsoft.com/office/drawing/2014/main" id="{9FDF2CF2-556A-41F1-BB55-C907EEF58EE3}"/>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cxnSp>
        <p:nvCxnSpPr>
          <p:cNvPr id="688" name="Straight Arrow Connector 687">
            <a:extLst>
              <a:ext uri="{FF2B5EF4-FFF2-40B4-BE49-F238E27FC236}">
                <a16:creationId xmlns:a16="http://schemas.microsoft.com/office/drawing/2014/main" id="{EBE5324E-AE6B-ED87-02EC-4EC6346C8FBB}"/>
              </a:ext>
            </a:extLst>
          </p:cNvPr>
          <p:cNvCxnSpPr>
            <a:cxnSpLocks/>
            <a:stCxn id="1279" idx="2"/>
            <a:endCxn id="1276" idx="2"/>
          </p:cNvCxnSpPr>
          <p:nvPr/>
        </p:nvCxnSpPr>
        <p:spPr>
          <a:xfrm>
            <a:off x="2689094" y="3967019"/>
            <a:ext cx="3154" cy="412122"/>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689" name="Rectangle 25">
            <a:extLst>
              <a:ext uri="{FF2B5EF4-FFF2-40B4-BE49-F238E27FC236}">
                <a16:creationId xmlns:a16="http://schemas.microsoft.com/office/drawing/2014/main" id="{1DD1A416-AF00-CDA4-D3B5-674F5CBCAA71}"/>
              </a:ext>
            </a:extLst>
          </p:cNvPr>
          <p:cNvSpPr>
            <a:spLocks noChangeArrowheads="1"/>
          </p:cNvSpPr>
          <p:nvPr/>
        </p:nvSpPr>
        <p:spPr bwMode="auto">
          <a:xfrm>
            <a:off x="2870219" y="4492897"/>
            <a:ext cx="267551" cy="76801"/>
          </a:xfrm>
          <a:prstGeom prst="rect">
            <a:avLst/>
          </a:prstGeom>
          <a:solidFill>
            <a:schemeClr val="accent5">
              <a:lumMod val="75000"/>
            </a:schemeClr>
          </a:solidFill>
          <a:ln w="7938" cap="rnd">
            <a:solidFill>
              <a:srgbClr val="000000"/>
            </a:solidFill>
            <a:prstDash val="solid"/>
            <a:round/>
            <a:headEnd/>
            <a:tailEnd/>
          </a:ln>
        </p:spPr>
        <p:txBody>
          <a:bodyPr vert="horz" wrap="square" lIns="68580" tIns="34290" rIns="68580" bIns="34290" numCol="1" anchor="ctr" anchorCtr="0" compatLnSpc="1">
            <a:prstTxWarp prst="textNoShape">
              <a:avLst/>
            </a:prstTxWarp>
          </a:bodyPr>
          <a:lstStyle/>
          <a:p>
            <a:pPr algn="ctr" defTabSz="457178"/>
            <a:endParaRPr lang="en-US" sz="600">
              <a:solidFill>
                <a:srgbClr val="4B4B4B">
                  <a:lumMod val="50000"/>
                </a:srgbClr>
              </a:solidFill>
              <a:latin typeface="Calibri"/>
            </a:endParaRPr>
          </a:p>
        </p:txBody>
      </p:sp>
      <p:sp>
        <p:nvSpPr>
          <p:cNvPr id="690" name="Rectangle 29">
            <a:extLst>
              <a:ext uri="{FF2B5EF4-FFF2-40B4-BE49-F238E27FC236}">
                <a16:creationId xmlns:a16="http://schemas.microsoft.com/office/drawing/2014/main" id="{90172F08-56DD-BD16-E048-4BF95E98B39B}"/>
              </a:ext>
            </a:extLst>
          </p:cNvPr>
          <p:cNvSpPr>
            <a:spLocks noChangeArrowheads="1"/>
          </p:cNvSpPr>
          <p:nvPr/>
        </p:nvSpPr>
        <p:spPr bwMode="auto">
          <a:xfrm>
            <a:off x="3077286" y="4508136"/>
            <a:ext cx="49297" cy="44619"/>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sp>
        <p:nvSpPr>
          <p:cNvPr id="691" name="Rectangle 29">
            <a:extLst>
              <a:ext uri="{FF2B5EF4-FFF2-40B4-BE49-F238E27FC236}">
                <a16:creationId xmlns:a16="http://schemas.microsoft.com/office/drawing/2014/main" id="{97AA1B4A-3FBE-AE19-22FF-78EA4E9CAEF5}"/>
              </a:ext>
            </a:extLst>
          </p:cNvPr>
          <p:cNvSpPr>
            <a:spLocks noChangeArrowheads="1"/>
          </p:cNvSpPr>
          <p:nvPr/>
        </p:nvSpPr>
        <p:spPr bwMode="auto">
          <a:xfrm>
            <a:off x="2882336" y="4509447"/>
            <a:ext cx="49297" cy="44619"/>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692" name="Straight Arrow Connector 691">
            <a:extLst>
              <a:ext uri="{FF2B5EF4-FFF2-40B4-BE49-F238E27FC236}">
                <a16:creationId xmlns:a16="http://schemas.microsoft.com/office/drawing/2014/main" id="{E57643A9-07D1-5954-D208-F312207518F3}"/>
              </a:ext>
            </a:extLst>
          </p:cNvPr>
          <p:cNvCxnSpPr>
            <a:cxnSpLocks/>
            <a:stCxn id="691" idx="1"/>
            <a:endCxn id="1282" idx="3"/>
          </p:cNvCxnSpPr>
          <p:nvPr/>
        </p:nvCxnSpPr>
        <p:spPr>
          <a:xfrm flipH="1">
            <a:off x="2772101" y="4531756"/>
            <a:ext cx="110235" cy="10"/>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693" name="Straight Arrow Connector 692">
            <a:extLst>
              <a:ext uri="{FF2B5EF4-FFF2-40B4-BE49-F238E27FC236}">
                <a16:creationId xmlns:a16="http://schemas.microsoft.com/office/drawing/2014/main" id="{BCE3420E-00DF-F52B-E1CC-7AE384339AE3}"/>
              </a:ext>
            </a:extLst>
          </p:cNvPr>
          <p:cNvCxnSpPr>
            <a:cxnSpLocks/>
            <a:stCxn id="1289" idx="2"/>
            <a:endCxn id="1296" idx="0"/>
          </p:cNvCxnSpPr>
          <p:nvPr/>
        </p:nvCxnSpPr>
        <p:spPr>
          <a:xfrm>
            <a:off x="2214368" y="3312581"/>
            <a:ext cx="2469" cy="968394"/>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694" name="Straight Arrow Connector 693">
            <a:extLst>
              <a:ext uri="{FF2B5EF4-FFF2-40B4-BE49-F238E27FC236}">
                <a16:creationId xmlns:a16="http://schemas.microsoft.com/office/drawing/2014/main" id="{6D01B82B-C9F3-AC44-1A23-68DB96E86CD6}"/>
              </a:ext>
            </a:extLst>
          </p:cNvPr>
          <p:cNvCxnSpPr>
            <a:cxnSpLocks/>
            <a:stCxn id="1270" idx="2"/>
            <a:endCxn id="1279" idx="0"/>
          </p:cNvCxnSpPr>
          <p:nvPr/>
        </p:nvCxnSpPr>
        <p:spPr>
          <a:xfrm flipH="1">
            <a:off x="2689094" y="3126781"/>
            <a:ext cx="2724" cy="742072"/>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695" name="Rectangle 135">
            <a:extLst>
              <a:ext uri="{FF2B5EF4-FFF2-40B4-BE49-F238E27FC236}">
                <a16:creationId xmlns:a16="http://schemas.microsoft.com/office/drawing/2014/main" id="{305FD6DF-DF7C-9F95-30A3-AA23A3CDE13E}"/>
              </a:ext>
            </a:extLst>
          </p:cNvPr>
          <p:cNvSpPr>
            <a:spLocks noChangeArrowheads="1"/>
          </p:cNvSpPr>
          <p:nvPr/>
        </p:nvSpPr>
        <p:spPr bwMode="auto">
          <a:xfrm>
            <a:off x="2553978" y="2877393"/>
            <a:ext cx="319145" cy="92333"/>
          </a:xfrm>
          <a:prstGeom prst="rect">
            <a:avLst/>
          </a:prstGeom>
          <a:noFill/>
          <a:ln w="9525">
            <a:noFill/>
            <a:miter lim="800000"/>
            <a:headEnd/>
            <a:tailEnd/>
          </a:ln>
        </p:spPr>
        <p:txBody>
          <a:bodyPr wrap="square" lIns="0" tIns="0" rIns="0" bIns="0" anchor="ctr" anchorCtr="0">
            <a:spAutoFit/>
          </a:bodyPr>
          <a:lstStyle/>
          <a:p>
            <a:pPr algn="ctr" defTabSz="685749">
              <a:defRPr/>
            </a:pPr>
            <a:r>
              <a:rPr lang="en-US" sz="600" kern="0" dirty="0">
                <a:solidFill>
                  <a:srgbClr val="000000"/>
                </a:solidFill>
                <a:latin typeface="Calibri"/>
                <a:cs typeface="Arial" charset="0"/>
              </a:rPr>
              <a:t>ROADM</a:t>
            </a:r>
            <a:endParaRPr lang="en-US" sz="600" i="1" kern="0" dirty="0">
              <a:solidFill>
                <a:prstClr val="black"/>
              </a:solidFill>
              <a:latin typeface="Calibri"/>
              <a:cs typeface="Arial" charset="0"/>
            </a:endParaRPr>
          </a:p>
        </p:txBody>
      </p:sp>
      <p:grpSp>
        <p:nvGrpSpPr>
          <p:cNvPr id="696" name="Group 695">
            <a:extLst>
              <a:ext uri="{FF2B5EF4-FFF2-40B4-BE49-F238E27FC236}">
                <a16:creationId xmlns:a16="http://schemas.microsoft.com/office/drawing/2014/main" id="{2DE5E775-CCF8-2E2F-67EF-08C9DB2EEACA}"/>
              </a:ext>
            </a:extLst>
          </p:cNvPr>
          <p:cNvGrpSpPr/>
          <p:nvPr/>
        </p:nvGrpSpPr>
        <p:grpSpPr>
          <a:xfrm>
            <a:off x="2614194" y="4280975"/>
            <a:ext cx="156108" cy="98166"/>
            <a:chOff x="3417117" y="2447654"/>
            <a:chExt cx="362556" cy="227987"/>
          </a:xfrm>
        </p:grpSpPr>
        <p:sp>
          <p:nvSpPr>
            <p:cNvPr id="1276" name="Rectangle 1275">
              <a:extLst>
                <a:ext uri="{FF2B5EF4-FFF2-40B4-BE49-F238E27FC236}">
                  <a16:creationId xmlns:a16="http://schemas.microsoft.com/office/drawing/2014/main" id="{43EC7108-7692-475F-EB43-75E474DB4B12}"/>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277" name="Oval 1276">
              <a:extLst>
                <a:ext uri="{FF2B5EF4-FFF2-40B4-BE49-F238E27FC236}">
                  <a16:creationId xmlns:a16="http://schemas.microsoft.com/office/drawing/2014/main" id="{05272B1B-D1D6-65BE-BDD4-B29DE6C78E80}"/>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278" name="Trapezoid 1277">
              <a:extLst>
                <a:ext uri="{FF2B5EF4-FFF2-40B4-BE49-F238E27FC236}">
                  <a16:creationId xmlns:a16="http://schemas.microsoft.com/office/drawing/2014/main" id="{E9C23993-3A03-3FA7-C9EE-F9046ABD5F82}"/>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grpSp>
        <p:nvGrpSpPr>
          <p:cNvPr id="697" name="Group 696">
            <a:extLst>
              <a:ext uri="{FF2B5EF4-FFF2-40B4-BE49-F238E27FC236}">
                <a16:creationId xmlns:a16="http://schemas.microsoft.com/office/drawing/2014/main" id="{789D1B64-4419-E452-EE27-22511B971352}"/>
              </a:ext>
            </a:extLst>
          </p:cNvPr>
          <p:cNvGrpSpPr/>
          <p:nvPr/>
        </p:nvGrpSpPr>
        <p:grpSpPr>
          <a:xfrm>
            <a:off x="2138354" y="3028615"/>
            <a:ext cx="156108" cy="98166"/>
            <a:chOff x="3417117" y="2447654"/>
            <a:chExt cx="362556" cy="227987"/>
          </a:xfrm>
        </p:grpSpPr>
        <p:sp>
          <p:nvSpPr>
            <p:cNvPr id="1273" name="Rectangle 1272">
              <a:extLst>
                <a:ext uri="{FF2B5EF4-FFF2-40B4-BE49-F238E27FC236}">
                  <a16:creationId xmlns:a16="http://schemas.microsoft.com/office/drawing/2014/main" id="{61D5FA20-806F-A6F7-BC03-2622C43DE04D}"/>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274" name="Oval 1273">
              <a:extLst>
                <a:ext uri="{FF2B5EF4-FFF2-40B4-BE49-F238E27FC236}">
                  <a16:creationId xmlns:a16="http://schemas.microsoft.com/office/drawing/2014/main" id="{666BEE97-2CDB-57B7-AD49-FBC3A0C873F6}"/>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275" name="Trapezoid 1274">
              <a:extLst>
                <a:ext uri="{FF2B5EF4-FFF2-40B4-BE49-F238E27FC236}">
                  <a16:creationId xmlns:a16="http://schemas.microsoft.com/office/drawing/2014/main" id="{006B1383-B7D5-B25C-CFB9-A79DFCE27B47}"/>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grpSp>
        <p:nvGrpSpPr>
          <p:cNvPr id="698" name="Group 697">
            <a:extLst>
              <a:ext uri="{FF2B5EF4-FFF2-40B4-BE49-F238E27FC236}">
                <a16:creationId xmlns:a16="http://schemas.microsoft.com/office/drawing/2014/main" id="{52B4AF70-5F51-B6DD-F8AD-08F372BFE51F}"/>
              </a:ext>
            </a:extLst>
          </p:cNvPr>
          <p:cNvGrpSpPr/>
          <p:nvPr/>
        </p:nvGrpSpPr>
        <p:grpSpPr>
          <a:xfrm>
            <a:off x="2613764" y="3028615"/>
            <a:ext cx="156108" cy="98166"/>
            <a:chOff x="3417117" y="2447654"/>
            <a:chExt cx="362556" cy="227987"/>
          </a:xfrm>
        </p:grpSpPr>
        <p:sp>
          <p:nvSpPr>
            <p:cNvPr id="1270" name="Rectangle 1269">
              <a:extLst>
                <a:ext uri="{FF2B5EF4-FFF2-40B4-BE49-F238E27FC236}">
                  <a16:creationId xmlns:a16="http://schemas.microsoft.com/office/drawing/2014/main" id="{47CEA03A-9F2C-357D-CA8A-48143493A422}"/>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271" name="Oval 1270">
              <a:extLst>
                <a:ext uri="{FF2B5EF4-FFF2-40B4-BE49-F238E27FC236}">
                  <a16:creationId xmlns:a16="http://schemas.microsoft.com/office/drawing/2014/main" id="{F99477EF-6BBD-7172-515E-204BACC594E3}"/>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272" name="Trapezoid 1271">
              <a:extLst>
                <a:ext uri="{FF2B5EF4-FFF2-40B4-BE49-F238E27FC236}">
                  <a16:creationId xmlns:a16="http://schemas.microsoft.com/office/drawing/2014/main" id="{258A10FB-2737-5D74-D473-223F359044BE}"/>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sp>
        <p:nvSpPr>
          <p:cNvPr id="699" name="Rectangle 25">
            <a:extLst>
              <a:ext uri="{FF2B5EF4-FFF2-40B4-BE49-F238E27FC236}">
                <a16:creationId xmlns:a16="http://schemas.microsoft.com/office/drawing/2014/main" id="{34A4AA4A-F7F4-E577-FFCC-473FB92BE382}"/>
              </a:ext>
            </a:extLst>
          </p:cNvPr>
          <p:cNvSpPr>
            <a:spLocks noChangeArrowheads="1"/>
          </p:cNvSpPr>
          <p:nvPr/>
        </p:nvSpPr>
        <p:spPr bwMode="auto">
          <a:xfrm>
            <a:off x="2334358" y="3047361"/>
            <a:ext cx="250089" cy="51967"/>
          </a:xfrm>
          <a:prstGeom prst="rect">
            <a:avLst/>
          </a:prstGeom>
          <a:solidFill>
            <a:srgbClr val="FFFF00"/>
          </a:solidFill>
          <a:ln w="6350" algn="ctr">
            <a:solidFill>
              <a:srgbClr val="000000"/>
            </a:solidFill>
            <a:miter lim="800000"/>
            <a:headEnd/>
            <a:tailEnd/>
          </a:ln>
        </p:spPr>
        <p:txBody>
          <a:bodyPr lIns="91353" tIns="45675" rIns="91353" bIns="45675" anchor="ctr"/>
          <a:lstStyle/>
          <a:p>
            <a:pPr algn="ctr" defTabSz="457178">
              <a:spcBef>
                <a:spcPct val="0"/>
              </a:spcBef>
            </a:pPr>
            <a:endParaRPr lang="en-US" sz="700" kern="0">
              <a:solidFill>
                <a:srgbClr val="000000"/>
              </a:solidFill>
              <a:latin typeface="Calibri" pitchFamily="34" charset="0"/>
            </a:endParaRPr>
          </a:p>
        </p:txBody>
      </p:sp>
      <p:cxnSp>
        <p:nvCxnSpPr>
          <p:cNvPr id="700" name="Straight Arrow Connector 699">
            <a:extLst>
              <a:ext uri="{FF2B5EF4-FFF2-40B4-BE49-F238E27FC236}">
                <a16:creationId xmlns:a16="http://schemas.microsoft.com/office/drawing/2014/main" id="{B5219F06-E457-E5DC-BB72-D42360BBC8AF}"/>
              </a:ext>
            </a:extLst>
          </p:cNvPr>
          <p:cNvCxnSpPr>
            <a:cxnSpLocks/>
            <a:stCxn id="1270" idx="1"/>
            <a:endCxn id="703" idx="6"/>
          </p:cNvCxnSpPr>
          <p:nvPr/>
        </p:nvCxnSpPr>
        <p:spPr>
          <a:xfrm flipH="1" flipV="1">
            <a:off x="2569733" y="3073997"/>
            <a:ext cx="44031" cy="3702"/>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01" name="Rectangle 29">
            <a:extLst>
              <a:ext uri="{FF2B5EF4-FFF2-40B4-BE49-F238E27FC236}">
                <a16:creationId xmlns:a16="http://schemas.microsoft.com/office/drawing/2014/main" id="{16958469-C29C-4CAB-0376-7B4C6EB99644}"/>
              </a:ext>
            </a:extLst>
          </p:cNvPr>
          <p:cNvSpPr>
            <a:spLocks noChangeArrowheads="1"/>
          </p:cNvSpPr>
          <p:nvPr/>
        </p:nvSpPr>
        <p:spPr bwMode="auto">
          <a:xfrm>
            <a:off x="2349738" y="3056352"/>
            <a:ext cx="36774" cy="33580"/>
          </a:xfrm>
          <a:prstGeom prst="ellipse">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702" name="Straight Arrow Connector 701">
            <a:extLst>
              <a:ext uri="{FF2B5EF4-FFF2-40B4-BE49-F238E27FC236}">
                <a16:creationId xmlns:a16="http://schemas.microsoft.com/office/drawing/2014/main" id="{EC8E308B-E029-A0C2-3E5F-1F94713D6B41}"/>
              </a:ext>
            </a:extLst>
          </p:cNvPr>
          <p:cNvCxnSpPr>
            <a:cxnSpLocks/>
            <a:stCxn id="701" idx="2"/>
            <a:endCxn id="1273" idx="3"/>
          </p:cNvCxnSpPr>
          <p:nvPr/>
        </p:nvCxnSpPr>
        <p:spPr>
          <a:xfrm flipH="1">
            <a:off x="2294462" y="3073142"/>
            <a:ext cx="55276" cy="4556"/>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03" name="Rectangle 29">
            <a:extLst>
              <a:ext uri="{FF2B5EF4-FFF2-40B4-BE49-F238E27FC236}">
                <a16:creationId xmlns:a16="http://schemas.microsoft.com/office/drawing/2014/main" id="{654F3273-C9A4-E666-EEEE-B192F4407F10}"/>
              </a:ext>
            </a:extLst>
          </p:cNvPr>
          <p:cNvSpPr>
            <a:spLocks noChangeArrowheads="1"/>
          </p:cNvSpPr>
          <p:nvPr/>
        </p:nvSpPr>
        <p:spPr bwMode="auto">
          <a:xfrm>
            <a:off x="2532959" y="3057208"/>
            <a:ext cx="36774" cy="33580"/>
          </a:xfrm>
          <a:prstGeom prst="ellipse">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704" name="Straight Arrow Connector 703">
            <a:extLst>
              <a:ext uri="{FF2B5EF4-FFF2-40B4-BE49-F238E27FC236}">
                <a16:creationId xmlns:a16="http://schemas.microsoft.com/office/drawing/2014/main" id="{9ED0F21B-95C7-83E6-4D88-E6FD2DACF872}"/>
              </a:ext>
            </a:extLst>
          </p:cNvPr>
          <p:cNvCxnSpPr>
            <a:cxnSpLocks/>
            <a:stCxn id="1273" idx="2"/>
            <a:endCxn id="1289" idx="0"/>
          </p:cNvCxnSpPr>
          <p:nvPr/>
        </p:nvCxnSpPr>
        <p:spPr>
          <a:xfrm flipH="1">
            <a:off x="2214368" y="3126781"/>
            <a:ext cx="2039" cy="94683"/>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grpSp>
        <p:nvGrpSpPr>
          <p:cNvPr id="705" name="Group 254">
            <a:extLst>
              <a:ext uri="{FF2B5EF4-FFF2-40B4-BE49-F238E27FC236}">
                <a16:creationId xmlns:a16="http://schemas.microsoft.com/office/drawing/2014/main" id="{DA1E2A7B-0BEE-DEFA-6614-BF2471D634C7}"/>
              </a:ext>
            </a:extLst>
          </p:cNvPr>
          <p:cNvGrpSpPr>
            <a:grpSpLocks noChangeAspect="1"/>
          </p:cNvGrpSpPr>
          <p:nvPr/>
        </p:nvGrpSpPr>
        <p:grpSpPr>
          <a:xfrm>
            <a:off x="2614241" y="3224518"/>
            <a:ext cx="158337" cy="91117"/>
            <a:chOff x="8421867" y="1904979"/>
            <a:chExt cx="347879" cy="255573"/>
          </a:xfrm>
        </p:grpSpPr>
        <p:sp>
          <p:nvSpPr>
            <p:cNvPr id="1263" name="Rectangle 60">
              <a:extLst>
                <a:ext uri="{FF2B5EF4-FFF2-40B4-BE49-F238E27FC236}">
                  <a16:creationId xmlns:a16="http://schemas.microsoft.com/office/drawing/2014/main" id="{58C9BBE5-14DA-EE73-8675-B908B684EFFD}"/>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264" name="Group 719">
              <a:extLst>
                <a:ext uri="{FF2B5EF4-FFF2-40B4-BE49-F238E27FC236}">
                  <a16:creationId xmlns:a16="http://schemas.microsoft.com/office/drawing/2014/main" id="{1DCC72C7-E99F-9E75-5B55-A77E84F57197}"/>
                </a:ext>
              </a:extLst>
            </p:cNvPr>
            <p:cNvGrpSpPr/>
            <p:nvPr/>
          </p:nvGrpSpPr>
          <p:grpSpPr>
            <a:xfrm>
              <a:off x="8487816" y="1907051"/>
              <a:ext cx="216025" cy="108851"/>
              <a:chOff x="8553742" y="2601251"/>
              <a:chExt cx="216024" cy="108852"/>
            </a:xfrm>
          </p:grpSpPr>
          <p:cxnSp>
            <p:nvCxnSpPr>
              <p:cNvPr id="1266" name="Straight Connector 1265">
                <a:extLst>
                  <a:ext uri="{FF2B5EF4-FFF2-40B4-BE49-F238E27FC236}">
                    <a16:creationId xmlns:a16="http://schemas.microsoft.com/office/drawing/2014/main" id="{491C778E-43A2-9602-72AC-4F452E922412}"/>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267" name="Straight Connector 1266">
                <a:extLst>
                  <a:ext uri="{FF2B5EF4-FFF2-40B4-BE49-F238E27FC236}">
                    <a16:creationId xmlns:a16="http://schemas.microsoft.com/office/drawing/2014/main" id="{ADF0C403-D913-B438-407F-A77522CE4DB8}"/>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268" name="Straight Connector 1267">
                <a:extLst>
                  <a:ext uri="{FF2B5EF4-FFF2-40B4-BE49-F238E27FC236}">
                    <a16:creationId xmlns:a16="http://schemas.microsoft.com/office/drawing/2014/main" id="{D6CADC5F-5BA8-20FB-B14E-F3D91BBBCE86}"/>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269" name="Straight Connector 1268">
                <a:extLst>
                  <a:ext uri="{FF2B5EF4-FFF2-40B4-BE49-F238E27FC236}">
                    <a16:creationId xmlns:a16="http://schemas.microsoft.com/office/drawing/2014/main" id="{BD68F6AE-B427-6C38-E402-A00B2AC85633}"/>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265" name="Trapezoid 1264">
              <a:extLst>
                <a:ext uri="{FF2B5EF4-FFF2-40B4-BE49-F238E27FC236}">
                  <a16:creationId xmlns:a16="http://schemas.microsoft.com/office/drawing/2014/main" id="{36CE2AB3-1EC3-0809-1F4A-D34C029190BB}"/>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706" name="Group 705">
            <a:extLst>
              <a:ext uri="{FF2B5EF4-FFF2-40B4-BE49-F238E27FC236}">
                <a16:creationId xmlns:a16="http://schemas.microsoft.com/office/drawing/2014/main" id="{6B47DA2B-830F-2DFD-7823-D51E1E354FC7}"/>
              </a:ext>
            </a:extLst>
          </p:cNvPr>
          <p:cNvGrpSpPr/>
          <p:nvPr/>
        </p:nvGrpSpPr>
        <p:grpSpPr>
          <a:xfrm>
            <a:off x="2611667" y="3400502"/>
            <a:ext cx="156108" cy="98166"/>
            <a:chOff x="3417117" y="2447654"/>
            <a:chExt cx="362556" cy="227987"/>
          </a:xfrm>
        </p:grpSpPr>
        <p:sp>
          <p:nvSpPr>
            <p:cNvPr id="1260" name="Rectangle 1259">
              <a:extLst>
                <a:ext uri="{FF2B5EF4-FFF2-40B4-BE49-F238E27FC236}">
                  <a16:creationId xmlns:a16="http://schemas.microsoft.com/office/drawing/2014/main" id="{23E29D0B-F748-EEDA-476B-8D9FFCD5B6CD}"/>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261" name="Oval 1260">
              <a:extLst>
                <a:ext uri="{FF2B5EF4-FFF2-40B4-BE49-F238E27FC236}">
                  <a16:creationId xmlns:a16="http://schemas.microsoft.com/office/drawing/2014/main" id="{F6864FA4-3B18-7F92-7A28-3A14399E1EE0}"/>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262" name="Trapezoid 1261">
              <a:extLst>
                <a:ext uri="{FF2B5EF4-FFF2-40B4-BE49-F238E27FC236}">
                  <a16:creationId xmlns:a16="http://schemas.microsoft.com/office/drawing/2014/main" id="{D0E40B48-6289-77D2-4328-431F202ED1BB}"/>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grpSp>
        <p:nvGrpSpPr>
          <p:cNvPr id="707" name="Group 254">
            <a:extLst>
              <a:ext uri="{FF2B5EF4-FFF2-40B4-BE49-F238E27FC236}">
                <a16:creationId xmlns:a16="http://schemas.microsoft.com/office/drawing/2014/main" id="{3D40FF98-B15D-E0E2-4ABA-454EB14C1E8A}"/>
              </a:ext>
            </a:extLst>
          </p:cNvPr>
          <p:cNvGrpSpPr>
            <a:grpSpLocks noChangeAspect="1"/>
          </p:cNvGrpSpPr>
          <p:nvPr/>
        </p:nvGrpSpPr>
        <p:grpSpPr>
          <a:xfrm>
            <a:off x="2610610" y="3603483"/>
            <a:ext cx="158337" cy="91117"/>
            <a:chOff x="8421867" y="1904979"/>
            <a:chExt cx="347879" cy="255573"/>
          </a:xfrm>
        </p:grpSpPr>
        <p:sp>
          <p:nvSpPr>
            <p:cNvPr id="1253" name="Rectangle 60">
              <a:extLst>
                <a:ext uri="{FF2B5EF4-FFF2-40B4-BE49-F238E27FC236}">
                  <a16:creationId xmlns:a16="http://schemas.microsoft.com/office/drawing/2014/main" id="{D0D35417-031C-E8DF-A68C-0DE094EC2DDA}"/>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254" name="Group 719">
              <a:extLst>
                <a:ext uri="{FF2B5EF4-FFF2-40B4-BE49-F238E27FC236}">
                  <a16:creationId xmlns:a16="http://schemas.microsoft.com/office/drawing/2014/main" id="{39B5191C-DE5D-567B-EE0B-7353EF6971AD}"/>
                </a:ext>
              </a:extLst>
            </p:cNvPr>
            <p:cNvGrpSpPr/>
            <p:nvPr/>
          </p:nvGrpSpPr>
          <p:grpSpPr>
            <a:xfrm>
              <a:off x="8487816" y="1907051"/>
              <a:ext cx="216025" cy="108851"/>
              <a:chOff x="8553742" y="2601251"/>
              <a:chExt cx="216024" cy="108852"/>
            </a:xfrm>
          </p:grpSpPr>
          <p:cxnSp>
            <p:nvCxnSpPr>
              <p:cNvPr id="1256" name="Straight Connector 1255">
                <a:extLst>
                  <a:ext uri="{FF2B5EF4-FFF2-40B4-BE49-F238E27FC236}">
                    <a16:creationId xmlns:a16="http://schemas.microsoft.com/office/drawing/2014/main" id="{3F8FCD5F-8DF6-3E9F-491D-93E281910858}"/>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257" name="Straight Connector 1256">
                <a:extLst>
                  <a:ext uri="{FF2B5EF4-FFF2-40B4-BE49-F238E27FC236}">
                    <a16:creationId xmlns:a16="http://schemas.microsoft.com/office/drawing/2014/main" id="{5C6A8C69-22E7-A574-F3B6-C1E2F44513AF}"/>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258" name="Straight Connector 1257">
                <a:extLst>
                  <a:ext uri="{FF2B5EF4-FFF2-40B4-BE49-F238E27FC236}">
                    <a16:creationId xmlns:a16="http://schemas.microsoft.com/office/drawing/2014/main" id="{71B287B2-9F5A-9B84-883B-BAE5209F9374}"/>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259" name="Straight Connector 1258">
                <a:extLst>
                  <a:ext uri="{FF2B5EF4-FFF2-40B4-BE49-F238E27FC236}">
                    <a16:creationId xmlns:a16="http://schemas.microsoft.com/office/drawing/2014/main" id="{33ED53EC-247E-A9C6-4086-6DBEAB48CBCB}"/>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255" name="Trapezoid 1254">
              <a:extLst>
                <a:ext uri="{FF2B5EF4-FFF2-40B4-BE49-F238E27FC236}">
                  <a16:creationId xmlns:a16="http://schemas.microsoft.com/office/drawing/2014/main" id="{A5807F54-B0DD-08BF-A67A-0FE08728F540}"/>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708" name="Group 254">
            <a:extLst>
              <a:ext uri="{FF2B5EF4-FFF2-40B4-BE49-F238E27FC236}">
                <a16:creationId xmlns:a16="http://schemas.microsoft.com/office/drawing/2014/main" id="{88A87062-DA09-DD72-B3FF-47EDA3BE9C12}"/>
              </a:ext>
            </a:extLst>
          </p:cNvPr>
          <p:cNvGrpSpPr>
            <a:grpSpLocks noChangeAspect="1"/>
          </p:cNvGrpSpPr>
          <p:nvPr/>
        </p:nvGrpSpPr>
        <p:grpSpPr>
          <a:xfrm>
            <a:off x="2610610" y="4074085"/>
            <a:ext cx="158337" cy="91117"/>
            <a:chOff x="8421867" y="1904979"/>
            <a:chExt cx="347879" cy="255573"/>
          </a:xfrm>
        </p:grpSpPr>
        <p:sp>
          <p:nvSpPr>
            <p:cNvPr id="1246" name="Rectangle 60">
              <a:extLst>
                <a:ext uri="{FF2B5EF4-FFF2-40B4-BE49-F238E27FC236}">
                  <a16:creationId xmlns:a16="http://schemas.microsoft.com/office/drawing/2014/main" id="{CABAAC52-1127-F6FE-550A-908E28E30736}"/>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247" name="Group 719">
              <a:extLst>
                <a:ext uri="{FF2B5EF4-FFF2-40B4-BE49-F238E27FC236}">
                  <a16:creationId xmlns:a16="http://schemas.microsoft.com/office/drawing/2014/main" id="{CECB1F16-47B4-835E-68BD-8F0BB725411A}"/>
                </a:ext>
              </a:extLst>
            </p:cNvPr>
            <p:cNvGrpSpPr/>
            <p:nvPr/>
          </p:nvGrpSpPr>
          <p:grpSpPr>
            <a:xfrm>
              <a:off x="8487816" y="1907051"/>
              <a:ext cx="216025" cy="108851"/>
              <a:chOff x="8553742" y="2601251"/>
              <a:chExt cx="216024" cy="108852"/>
            </a:xfrm>
          </p:grpSpPr>
          <p:cxnSp>
            <p:nvCxnSpPr>
              <p:cNvPr id="1249" name="Straight Connector 1248">
                <a:extLst>
                  <a:ext uri="{FF2B5EF4-FFF2-40B4-BE49-F238E27FC236}">
                    <a16:creationId xmlns:a16="http://schemas.microsoft.com/office/drawing/2014/main" id="{170420BE-A618-C981-1ACE-C653D826CCBE}"/>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250" name="Straight Connector 1249">
                <a:extLst>
                  <a:ext uri="{FF2B5EF4-FFF2-40B4-BE49-F238E27FC236}">
                    <a16:creationId xmlns:a16="http://schemas.microsoft.com/office/drawing/2014/main" id="{547807D8-0C2A-D740-4472-802E3C1A4121}"/>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251" name="Straight Connector 1250">
                <a:extLst>
                  <a:ext uri="{FF2B5EF4-FFF2-40B4-BE49-F238E27FC236}">
                    <a16:creationId xmlns:a16="http://schemas.microsoft.com/office/drawing/2014/main" id="{E1455966-331D-E91F-79F3-A78683B563F1}"/>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252" name="Straight Connector 1251">
                <a:extLst>
                  <a:ext uri="{FF2B5EF4-FFF2-40B4-BE49-F238E27FC236}">
                    <a16:creationId xmlns:a16="http://schemas.microsoft.com/office/drawing/2014/main" id="{DE06E4CF-46E1-3C3E-121E-6415DE1759F4}"/>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248" name="Trapezoid 1247">
              <a:extLst>
                <a:ext uri="{FF2B5EF4-FFF2-40B4-BE49-F238E27FC236}">
                  <a16:creationId xmlns:a16="http://schemas.microsoft.com/office/drawing/2014/main" id="{DEF4ADF1-B507-B9B3-2986-8EA53F96C1FA}"/>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sp>
        <p:nvSpPr>
          <p:cNvPr id="709" name="Rectangle 708">
            <a:extLst>
              <a:ext uri="{FF2B5EF4-FFF2-40B4-BE49-F238E27FC236}">
                <a16:creationId xmlns:a16="http://schemas.microsoft.com/office/drawing/2014/main" id="{6D4FEFE0-BA23-FE2A-B56C-6AFCBCC4DDE2}"/>
              </a:ext>
            </a:extLst>
          </p:cNvPr>
          <p:cNvSpPr/>
          <p:nvPr/>
        </p:nvSpPr>
        <p:spPr>
          <a:xfrm>
            <a:off x="4289351" y="3843455"/>
            <a:ext cx="756275" cy="772589"/>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endParaRPr lang="en-US" sz="900" dirty="0">
              <a:solidFill>
                <a:schemeClr val="tx1"/>
              </a:solidFill>
            </a:endParaRPr>
          </a:p>
        </p:txBody>
      </p:sp>
      <p:sp>
        <p:nvSpPr>
          <p:cNvPr id="710" name="Rectangle 60">
            <a:extLst>
              <a:ext uri="{FF2B5EF4-FFF2-40B4-BE49-F238E27FC236}">
                <a16:creationId xmlns:a16="http://schemas.microsoft.com/office/drawing/2014/main" id="{C5F2F8FB-D8A7-2958-2CBA-ABC9DE70C441}"/>
              </a:ext>
            </a:extLst>
          </p:cNvPr>
          <p:cNvSpPr>
            <a:spLocks noChangeArrowheads="1"/>
          </p:cNvSpPr>
          <p:nvPr/>
        </p:nvSpPr>
        <p:spPr bwMode="auto">
          <a:xfrm>
            <a:off x="4372638" y="4484954"/>
            <a:ext cx="158337" cy="91117"/>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711" name="Group 719">
            <a:extLst>
              <a:ext uri="{FF2B5EF4-FFF2-40B4-BE49-F238E27FC236}">
                <a16:creationId xmlns:a16="http://schemas.microsoft.com/office/drawing/2014/main" id="{F4B644DC-30F6-C6D4-6F26-E3371DD43F25}"/>
              </a:ext>
            </a:extLst>
          </p:cNvPr>
          <p:cNvGrpSpPr/>
          <p:nvPr/>
        </p:nvGrpSpPr>
        <p:grpSpPr>
          <a:xfrm>
            <a:off x="4402655" y="4485693"/>
            <a:ext cx="98324" cy="38807"/>
            <a:chOff x="8553742" y="2601251"/>
            <a:chExt cx="216024" cy="108852"/>
          </a:xfrm>
        </p:grpSpPr>
        <p:cxnSp>
          <p:nvCxnSpPr>
            <p:cNvPr id="1242" name="Straight Connector 1241">
              <a:extLst>
                <a:ext uri="{FF2B5EF4-FFF2-40B4-BE49-F238E27FC236}">
                  <a16:creationId xmlns:a16="http://schemas.microsoft.com/office/drawing/2014/main" id="{338D8662-7313-5455-0A23-1F4552A40A45}"/>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243" name="Straight Connector 1242">
              <a:extLst>
                <a:ext uri="{FF2B5EF4-FFF2-40B4-BE49-F238E27FC236}">
                  <a16:creationId xmlns:a16="http://schemas.microsoft.com/office/drawing/2014/main" id="{A679C601-0D64-43D4-DCE7-3C5B662CDC3F}"/>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244" name="Straight Connector 1243">
              <a:extLst>
                <a:ext uri="{FF2B5EF4-FFF2-40B4-BE49-F238E27FC236}">
                  <a16:creationId xmlns:a16="http://schemas.microsoft.com/office/drawing/2014/main" id="{F0BCDB14-168C-9BD1-675D-B1CABD2A4318}"/>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245" name="Straight Connector 1244">
              <a:extLst>
                <a:ext uri="{FF2B5EF4-FFF2-40B4-BE49-F238E27FC236}">
                  <a16:creationId xmlns:a16="http://schemas.microsoft.com/office/drawing/2014/main" id="{5C2A6ED1-688D-9698-F6B1-EEF4B0AE1574}"/>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712" name="Trapezoid 711">
            <a:extLst>
              <a:ext uri="{FF2B5EF4-FFF2-40B4-BE49-F238E27FC236}">
                <a16:creationId xmlns:a16="http://schemas.microsoft.com/office/drawing/2014/main" id="{400037A2-3B9E-B7B5-727E-0B1846CD5EFD}"/>
              </a:ext>
            </a:extLst>
          </p:cNvPr>
          <p:cNvSpPr/>
          <p:nvPr/>
        </p:nvSpPr>
        <p:spPr>
          <a:xfrm rot="10800000">
            <a:off x="4392170" y="4524509"/>
            <a:ext cx="119292" cy="18115"/>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sp>
        <p:nvSpPr>
          <p:cNvPr id="713" name="Rectangle 712">
            <a:extLst>
              <a:ext uri="{FF2B5EF4-FFF2-40B4-BE49-F238E27FC236}">
                <a16:creationId xmlns:a16="http://schemas.microsoft.com/office/drawing/2014/main" id="{45176473-209D-A29E-A98F-48C11076E439}"/>
              </a:ext>
            </a:extLst>
          </p:cNvPr>
          <p:cNvSpPr>
            <a:spLocks noChangeArrowheads="1"/>
          </p:cNvSpPr>
          <p:nvPr/>
        </p:nvSpPr>
        <p:spPr bwMode="auto">
          <a:xfrm>
            <a:off x="4373068" y="4279721"/>
            <a:ext cx="156108" cy="98166"/>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dirty="0">
              <a:solidFill>
                <a:sysClr val="windowText" lastClr="000000"/>
              </a:solidFill>
              <a:latin typeface="Calibri"/>
            </a:endParaRPr>
          </a:p>
        </p:txBody>
      </p:sp>
      <p:sp>
        <p:nvSpPr>
          <p:cNvPr id="714" name="Oval 713">
            <a:extLst>
              <a:ext uri="{FF2B5EF4-FFF2-40B4-BE49-F238E27FC236}">
                <a16:creationId xmlns:a16="http://schemas.microsoft.com/office/drawing/2014/main" id="{83622B72-8E6B-5B1C-908B-B8189AE38EA6}"/>
              </a:ext>
            </a:extLst>
          </p:cNvPr>
          <p:cNvSpPr>
            <a:spLocks noChangeArrowheads="1"/>
          </p:cNvSpPr>
          <p:nvPr/>
        </p:nvSpPr>
        <p:spPr bwMode="auto">
          <a:xfrm>
            <a:off x="4438229" y="4304159"/>
            <a:ext cx="28111" cy="2770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715" name="Trapezoid 714">
            <a:extLst>
              <a:ext uri="{FF2B5EF4-FFF2-40B4-BE49-F238E27FC236}">
                <a16:creationId xmlns:a16="http://schemas.microsoft.com/office/drawing/2014/main" id="{345071CC-482C-325B-5051-39C183EDB66F}"/>
              </a:ext>
            </a:extLst>
          </p:cNvPr>
          <p:cNvSpPr/>
          <p:nvPr/>
        </p:nvSpPr>
        <p:spPr>
          <a:xfrm rot="10800000">
            <a:off x="4393305" y="4336522"/>
            <a:ext cx="112851" cy="21878"/>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cxnSp>
        <p:nvCxnSpPr>
          <p:cNvPr id="716" name="Straight Arrow Connector 715">
            <a:extLst>
              <a:ext uri="{FF2B5EF4-FFF2-40B4-BE49-F238E27FC236}">
                <a16:creationId xmlns:a16="http://schemas.microsoft.com/office/drawing/2014/main" id="{FC51CB07-6E30-64C1-38C5-0B82151B0B3E}"/>
              </a:ext>
            </a:extLst>
          </p:cNvPr>
          <p:cNvCxnSpPr>
            <a:cxnSpLocks/>
            <a:stCxn id="713" idx="2"/>
            <a:endCxn id="710" idx="0"/>
          </p:cNvCxnSpPr>
          <p:nvPr/>
        </p:nvCxnSpPr>
        <p:spPr>
          <a:xfrm>
            <a:off x="4451122" y="4377887"/>
            <a:ext cx="685" cy="107067"/>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17" name="Rectangle 60">
            <a:extLst>
              <a:ext uri="{FF2B5EF4-FFF2-40B4-BE49-F238E27FC236}">
                <a16:creationId xmlns:a16="http://schemas.microsoft.com/office/drawing/2014/main" id="{ABC94A39-475E-A546-E7B6-A54D3FD5C780}"/>
              </a:ext>
            </a:extLst>
          </p:cNvPr>
          <p:cNvSpPr>
            <a:spLocks noChangeArrowheads="1"/>
          </p:cNvSpPr>
          <p:nvPr/>
        </p:nvSpPr>
        <p:spPr bwMode="auto">
          <a:xfrm>
            <a:off x="4369484" y="4072831"/>
            <a:ext cx="158337" cy="91117"/>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718" name="Group 719">
            <a:extLst>
              <a:ext uri="{FF2B5EF4-FFF2-40B4-BE49-F238E27FC236}">
                <a16:creationId xmlns:a16="http://schemas.microsoft.com/office/drawing/2014/main" id="{2E785D4F-B6B6-72D1-F9DC-8D75361CD024}"/>
              </a:ext>
            </a:extLst>
          </p:cNvPr>
          <p:cNvGrpSpPr/>
          <p:nvPr/>
        </p:nvGrpSpPr>
        <p:grpSpPr>
          <a:xfrm>
            <a:off x="4399502" y="4073570"/>
            <a:ext cx="98324" cy="38807"/>
            <a:chOff x="8553742" y="2601251"/>
            <a:chExt cx="216024" cy="108852"/>
          </a:xfrm>
        </p:grpSpPr>
        <p:cxnSp>
          <p:nvCxnSpPr>
            <p:cNvPr id="1238" name="Straight Connector 1237">
              <a:extLst>
                <a:ext uri="{FF2B5EF4-FFF2-40B4-BE49-F238E27FC236}">
                  <a16:creationId xmlns:a16="http://schemas.microsoft.com/office/drawing/2014/main" id="{04C446EE-2922-BE82-BCF5-070DB3574B28}"/>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239" name="Straight Connector 1238">
              <a:extLst>
                <a:ext uri="{FF2B5EF4-FFF2-40B4-BE49-F238E27FC236}">
                  <a16:creationId xmlns:a16="http://schemas.microsoft.com/office/drawing/2014/main" id="{2D4BDDBE-C7DE-52E9-947D-33637DFB60BB}"/>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240" name="Straight Connector 1239">
              <a:extLst>
                <a:ext uri="{FF2B5EF4-FFF2-40B4-BE49-F238E27FC236}">
                  <a16:creationId xmlns:a16="http://schemas.microsoft.com/office/drawing/2014/main" id="{0DA3CD87-AD0C-F7F8-BEF3-DE820E2BB919}"/>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241" name="Straight Connector 1240">
              <a:extLst>
                <a:ext uri="{FF2B5EF4-FFF2-40B4-BE49-F238E27FC236}">
                  <a16:creationId xmlns:a16="http://schemas.microsoft.com/office/drawing/2014/main" id="{626A326C-70AE-841F-E607-5C0CD1293D49}"/>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719" name="Trapezoid 718">
            <a:extLst>
              <a:ext uri="{FF2B5EF4-FFF2-40B4-BE49-F238E27FC236}">
                <a16:creationId xmlns:a16="http://schemas.microsoft.com/office/drawing/2014/main" id="{53EA5B98-FA0D-B502-B32D-10F925BA7238}"/>
              </a:ext>
            </a:extLst>
          </p:cNvPr>
          <p:cNvSpPr/>
          <p:nvPr/>
        </p:nvSpPr>
        <p:spPr>
          <a:xfrm rot="10800000">
            <a:off x="4389017" y="4112386"/>
            <a:ext cx="119292" cy="18115"/>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sp>
        <p:nvSpPr>
          <p:cNvPr id="720" name="Rectangle 719">
            <a:extLst>
              <a:ext uri="{FF2B5EF4-FFF2-40B4-BE49-F238E27FC236}">
                <a16:creationId xmlns:a16="http://schemas.microsoft.com/office/drawing/2014/main" id="{97CF4C5A-725A-CDC3-69E5-F6AF69E4DB2D}"/>
              </a:ext>
            </a:extLst>
          </p:cNvPr>
          <p:cNvSpPr>
            <a:spLocks noChangeArrowheads="1"/>
          </p:cNvSpPr>
          <p:nvPr/>
        </p:nvSpPr>
        <p:spPr bwMode="auto">
          <a:xfrm>
            <a:off x="4369914" y="3867598"/>
            <a:ext cx="156108" cy="98166"/>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dirty="0">
              <a:solidFill>
                <a:sysClr val="windowText" lastClr="000000"/>
              </a:solidFill>
              <a:latin typeface="Calibri"/>
            </a:endParaRPr>
          </a:p>
        </p:txBody>
      </p:sp>
      <p:sp>
        <p:nvSpPr>
          <p:cNvPr id="721" name="Oval 720">
            <a:extLst>
              <a:ext uri="{FF2B5EF4-FFF2-40B4-BE49-F238E27FC236}">
                <a16:creationId xmlns:a16="http://schemas.microsoft.com/office/drawing/2014/main" id="{00ACD13A-5FB7-1238-392D-9826499D72E7}"/>
              </a:ext>
            </a:extLst>
          </p:cNvPr>
          <p:cNvSpPr>
            <a:spLocks noChangeArrowheads="1"/>
          </p:cNvSpPr>
          <p:nvPr/>
        </p:nvSpPr>
        <p:spPr bwMode="auto">
          <a:xfrm>
            <a:off x="4435075" y="3892036"/>
            <a:ext cx="28111" cy="2770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722" name="Trapezoid 721">
            <a:extLst>
              <a:ext uri="{FF2B5EF4-FFF2-40B4-BE49-F238E27FC236}">
                <a16:creationId xmlns:a16="http://schemas.microsoft.com/office/drawing/2014/main" id="{5CC967BC-0E5E-322E-EE43-81EC31A076EE}"/>
              </a:ext>
            </a:extLst>
          </p:cNvPr>
          <p:cNvSpPr/>
          <p:nvPr/>
        </p:nvSpPr>
        <p:spPr>
          <a:xfrm rot="10800000">
            <a:off x="4390152" y="3924401"/>
            <a:ext cx="112851" cy="21878"/>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cxnSp>
        <p:nvCxnSpPr>
          <p:cNvPr id="723" name="Straight Arrow Connector 722">
            <a:extLst>
              <a:ext uri="{FF2B5EF4-FFF2-40B4-BE49-F238E27FC236}">
                <a16:creationId xmlns:a16="http://schemas.microsoft.com/office/drawing/2014/main" id="{BBD571FB-D0B8-65AD-3BD6-F953D30D1659}"/>
              </a:ext>
            </a:extLst>
          </p:cNvPr>
          <p:cNvCxnSpPr>
            <a:cxnSpLocks/>
            <a:stCxn id="720" idx="2"/>
            <a:endCxn id="717" idx="0"/>
          </p:cNvCxnSpPr>
          <p:nvPr/>
        </p:nvCxnSpPr>
        <p:spPr>
          <a:xfrm>
            <a:off x="4447968" y="3965764"/>
            <a:ext cx="685" cy="107067"/>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24" name="Rectangle 60">
            <a:extLst>
              <a:ext uri="{FF2B5EF4-FFF2-40B4-BE49-F238E27FC236}">
                <a16:creationId xmlns:a16="http://schemas.microsoft.com/office/drawing/2014/main" id="{DE7DAD08-594A-C014-CA4A-789BF1AB6FB8}"/>
              </a:ext>
            </a:extLst>
          </p:cNvPr>
          <p:cNvSpPr>
            <a:spLocks noChangeArrowheads="1"/>
          </p:cNvSpPr>
          <p:nvPr/>
        </p:nvSpPr>
        <p:spPr bwMode="auto">
          <a:xfrm>
            <a:off x="4848049" y="4484954"/>
            <a:ext cx="158337" cy="91117"/>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725" name="Group 719">
            <a:extLst>
              <a:ext uri="{FF2B5EF4-FFF2-40B4-BE49-F238E27FC236}">
                <a16:creationId xmlns:a16="http://schemas.microsoft.com/office/drawing/2014/main" id="{66607F1A-1584-B8AA-8F20-911FCD3121AD}"/>
              </a:ext>
            </a:extLst>
          </p:cNvPr>
          <p:cNvGrpSpPr/>
          <p:nvPr/>
        </p:nvGrpSpPr>
        <p:grpSpPr>
          <a:xfrm>
            <a:off x="4878066" y="4485693"/>
            <a:ext cx="98324" cy="38807"/>
            <a:chOff x="8553742" y="2601251"/>
            <a:chExt cx="216024" cy="108852"/>
          </a:xfrm>
        </p:grpSpPr>
        <p:cxnSp>
          <p:nvCxnSpPr>
            <p:cNvPr id="1234" name="Straight Connector 1233">
              <a:extLst>
                <a:ext uri="{FF2B5EF4-FFF2-40B4-BE49-F238E27FC236}">
                  <a16:creationId xmlns:a16="http://schemas.microsoft.com/office/drawing/2014/main" id="{DE4DCAFF-4441-F6BA-C1D9-CB89C03CB258}"/>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235" name="Straight Connector 1234">
              <a:extLst>
                <a:ext uri="{FF2B5EF4-FFF2-40B4-BE49-F238E27FC236}">
                  <a16:creationId xmlns:a16="http://schemas.microsoft.com/office/drawing/2014/main" id="{9CF6D6F0-E445-9838-454A-6DF386EACD00}"/>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236" name="Straight Connector 1235">
              <a:extLst>
                <a:ext uri="{FF2B5EF4-FFF2-40B4-BE49-F238E27FC236}">
                  <a16:creationId xmlns:a16="http://schemas.microsoft.com/office/drawing/2014/main" id="{0A8ACE3E-554D-2874-1B02-21C7111C0BAA}"/>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237" name="Straight Connector 1236">
              <a:extLst>
                <a:ext uri="{FF2B5EF4-FFF2-40B4-BE49-F238E27FC236}">
                  <a16:creationId xmlns:a16="http://schemas.microsoft.com/office/drawing/2014/main" id="{96AD1EC4-447B-F26E-95CB-D6A822F33CEB}"/>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726" name="Trapezoid 725">
            <a:extLst>
              <a:ext uri="{FF2B5EF4-FFF2-40B4-BE49-F238E27FC236}">
                <a16:creationId xmlns:a16="http://schemas.microsoft.com/office/drawing/2014/main" id="{4C73293B-0016-1A2F-441C-C3025436072E}"/>
              </a:ext>
            </a:extLst>
          </p:cNvPr>
          <p:cNvSpPr/>
          <p:nvPr/>
        </p:nvSpPr>
        <p:spPr>
          <a:xfrm rot="10800000">
            <a:off x="4867581" y="4524509"/>
            <a:ext cx="119292" cy="18115"/>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sp>
        <p:nvSpPr>
          <p:cNvPr id="727" name="Rectangle 726">
            <a:extLst>
              <a:ext uri="{FF2B5EF4-FFF2-40B4-BE49-F238E27FC236}">
                <a16:creationId xmlns:a16="http://schemas.microsoft.com/office/drawing/2014/main" id="{9A15A026-C49B-1E12-2281-22FCAC48057F}"/>
              </a:ext>
            </a:extLst>
          </p:cNvPr>
          <p:cNvSpPr>
            <a:spLocks noChangeArrowheads="1"/>
          </p:cNvSpPr>
          <p:nvPr/>
        </p:nvSpPr>
        <p:spPr bwMode="auto">
          <a:xfrm>
            <a:off x="4848479" y="4279721"/>
            <a:ext cx="156108" cy="98166"/>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dirty="0">
              <a:solidFill>
                <a:sysClr val="windowText" lastClr="000000"/>
              </a:solidFill>
              <a:latin typeface="Calibri"/>
            </a:endParaRPr>
          </a:p>
        </p:txBody>
      </p:sp>
      <p:sp>
        <p:nvSpPr>
          <p:cNvPr id="728" name="Oval 727">
            <a:extLst>
              <a:ext uri="{FF2B5EF4-FFF2-40B4-BE49-F238E27FC236}">
                <a16:creationId xmlns:a16="http://schemas.microsoft.com/office/drawing/2014/main" id="{A5A15497-3863-ECD5-B42C-5AD2A63C6C76}"/>
              </a:ext>
            </a:extLst>
          </p:cNvPr>
          <p:cNvSpPr>
            <a:spLocks noChangeArrowheads="1"/>
          </p:cNvSpPr>
          <p:nvPr/>
        </p:nvSpPr>
        <p:spPr bwMode="auto">
          <a:xfrm>
            <a:off x="4913639" y="4304159"/>
            <a:ext cx="28111" cy="2770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729" name="Trapezoid 728">
            <a:extLst>
              <a:ext uri="{FF2B5EF4-FFF2-40B4-BE49-F238E27FC236}">
                <a16:creationId xmlns:a16="http://schemas.microsoft.com/office/drawing/2014/main" id="{06C74BAF-3AC3-9CB3-4296-6B87A8146475}"/>
              </a:ext>
            </a:extLst>
          </p:cNvPr>
          <p:cNvSpPr/>
          <p:nvPr/>
        </p:nvSpPr>
        <p:spPr>
          <a:xfrm rot="10800000">
            <a:off x="4868716" y="4336522"/>
            <a:ext cx="112851" cy="21878"/>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cxnSp>
        <p:nvCxnSpPr>
          <p:cNvPr id="730" name="Straight Arrow Connector 729">
            <a:extLst>
              <a:ext uri="{FF2B5EF4-FFF2-40B4-BE49-F238E27FC236}">
                <a16:creationId xmlns:a16="http://schemas.microsoft.com/office/drawing/2014/main" id="{F11ED626-13C8-96C4-2281-3A70E82D687B}"/>
              </a:ext>
            </a:extLst>
          </p:cNvPr>
          <p:cNvCxnSpPr>
            <a:cxnSpLocks/>
            <a:stCxn id="727" idx="2"/>
            <a:endCxn id="724" idx="0"/>
          </p:cNvCxnSpPr>
          <p:nvPr/>
        </p:nvCxnSpPr>
        <p:spPr>
          <a:xfrm>
            <a:off x="4926533" y="4377887"/>
            <a:ext cx="685" cy="107067"/>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31" name="Rectangle 25">
            <a:extLst>
              <a:ext uri="{FF2B5EF4-FFF2-40B4-BE49-F238E27FC236}">
                <a16:creationId xmlns:a16="http://schemas.microsoft.com/office/drawing/2014/main" id="{A0B24A71-4B62-ABC6-2D69-2E42ACDCFEDF}"/>
              </a:ext>
            </a:extLst>
          </p:cNvPr>
          <p:cNvSpPr>
            <a:spLocks noChangeArrowheads="1"/>
          </p:cNvSpPr>
          <p:nvPr/>
        </p:nvSpPr>
        <p:spPr bwMode="auto">
          <a:xfrm>
            <a:off x="3957414" y="4489845"/>
            <a:ext cx="267551" cy="76801"/>
          </a:xfrm>
          <a:prstGeom prst="rect">
            <a:avLst/>
          </a:prstGeom>
          <a:solidFill>
            <a:schemeClr val="accent5">
              <a:lumMod val="75000"/>
            </a:schemeClr>
          </a:solidFill>
          <a:ln w="7938" cap="rnd">
            <a:solidFill>
              <a:srgbClr val="000000"/>
            </a:solidFill>
            <a:prstDash val="solid"/>
            <a:round/>
            <a:headEnd/>
            <a:tailEnd/>
          </a:ln>
        </p:spPr>
        <p:txBody>
          <a:bodyPr vert="horz" wrap="square" lIns="68580" tIns="34290" rIns="68580" bIns="34290" numCol="1" anchor="ctr" anchorCtr="0" compatLnSpc="1">
            <a:prstTxWarp prst="textNoShape">
              <a:avLst/>
            </a:prstTxWarp>
          </a:bodyPr>
          <a:lstStyle/>
          <a:p>
            <a:pPr algn="ctr" defTabSz="457178"/>
            <a:endParaRPr lang="en-US" sz="600" dirty="0">
              <a:solidFill>
                <a:srgbClr val="4B4B4B">
                  <a:lumMod val="50000"/>
                </a:srgbClr>
              </a:solidFill>
              <a:latin typeface="Calibri"/>
            </a:endParaRPr>
          </a:p>
        </p:txBody>
      </p:sp>
      <p:sp>
        <p:nvSpPr>
          <p:cNvPr id="732" name="Rectangle 29">
            <a:extLst>
              <a:ext uri="{FF2B5EF4-FFF2-40B4-BE49-F238E27FC236}">
                <a16:creationId xmlns:a16="http://schemas.microsoft.com/office/drawing/2014/main" id="{EBE2392C-ABB8-2A4D-4A08-EA58699FB6BE}"/>
              </a:ext>
            </a:extLst>
          </p:cNvPr>
          <p:cNvSpPr>
            <a:spLocks noChangeArrowheads="1"/>
          </p:cNvSpPr>
          <p:nvPr/>
        </p:nvSpPr>
        <p:spPr bwMode="auto">
          <a:xfrm>
            <a:off x="4164481" y="4505084"/>
            <a:ext cx="49297" cy="44619"/>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733" name="Straight Arrow Connector 732">
            <a:extLst>
              <a:ext uri="{FF2B5EF4-FFF2-40B4-BE49-F238E27FC236}">
                <a16:creationId xmlns:a16="http://schemas.microsoft.com/office/drawing/2014/main" id="{2D58CF39-68C1-B8CC-6C16-56415E006910}"/>
              </a:ext>
            </a:extLst>
          </p:cNvPr>
          <p:cNvCxnSpPr>
            <a:cxnSpLocks/>
            <a:stCxn id="710" idx="1"/>
            <a:endCxn id="732" idx="3"/>
          </p:cNvCxnSpPr>
          <p:nvPr/>
        </p:nvCxnSpPr>
        <p:spPr>
          <a:xfrm flipH="1" flipV="1">
            <a:off x="4213778" y="4527393"/>
            <a:ext cx="158860" cy="3119"/>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34" name="Rectangle 29">
            <a:extLst>
              <a:ext uri="{FF2B5EF4-FFF2-40B4-BE49-F238E27FC236}">
                <a16:creationId xmlns:a16="http://schemas.microsoft.com/office/drawing/2014/main" id="{5B22AFFC-93AD-839F-29FD-748BEC382AAE}"/>
              </a:ext>
            </a:extLst>
          </p:cNvPr>
          <p:cNvSpPr>
            <a:spLocks noChangeArrowheads="1"/>
          </p:cNvSpPr>
          <p:nvPr/>
        </p:nvSpPr>
        <p:spPr bwMode="auto">
          <a:xfrm>
            <a:off x="3969530" y="4506394"/>
            <a:ext cx="49297" cy="44619"/>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sp>
        <p:nvSpPr>
          <p:cNvPr id="735" name="Rectangle 60">
            <a:extLst>
              <a:ext uri="{FF2B5EF4-FFF2-40B4-BE49-F238E27FC236}">
                <a16:creationId xmlns:a16="http://schemas.microsoft.com/office/drawing/2014/main" id="{702A27B6-49D9-908E-46B7-A8860E8359DD}"/>
              </a:ext>
            </a:extLst>
          </p:cNvPr>
          <p:cNvSpPr>
            <a:spLocks noChangeArrowheads="1"/>
          </p:cNvSpPr>
          <p:nvPr/>
        </p:nvSpPr>
        <p:spPr bwMode="auto">
          <a:xfrm>
            <a:off x="4845620" y="4073062"/>
            <a:ext cx="158337" cy="91117"/>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736" name="Group 719">
            <a:extLst>
              <a:ext uri="{FF2B5EF4-FFF2-40B4-BE49-F238E27FC236}">
                <a16:creationId xmlns:a16="http://schemas.microsoft.com/office/drawing/2014/main" id="{AD6D9572-94D2-9821-5486-62358D26CE87}"/>
              </a:ext>
            </a:extLst>
          </p:cNvPr>
          <p:cNvGrpSpPr/>
          <p:nvPr/>
        </p:nvGrpSpPr>
        <p:grpSpPr>
          <a:xfrm>
            <a:off x="4875638" y="4073802"/>
            <a:ext cx="98324" cy="38807"/>
            <a:chOff x="8553742" y="2601251"/>
            <a:chExt cx="216024" cy="108852"/>
          </a:xfrm>
        </p:grpSpPr>
        <p:cxnSp>
          <p:nvCxnSpPr>
            <p:cNvPr id="1230" name="Straight Connector 1229">
              <a:extLst>
                <a:ext uri="{FF2B5EF4-FFF2-40B4-BE49-F238E27FC236}">
                  <a16:creationId xmlns:a16="http://schemas.microsoft.com/office/drawing/2014/main" id="{EC6C86A0-3F46-02BC-9797-D5094FD7ACA4}"/>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231" name="Straight Connector 1230">
              <a:extLst>
                <a:ext uri="{FF2B5EF4-FFF2-40B4-BE49-F238E27FC236}">
                  <a16:creationId xmlns:a16="http://schemas.microsoft.com/office/drawing/2014/main" id="{15E6F070-9AAF-53AA-1E86-8ECDCA3290DE}"/>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232" name="Straight Connector 1231">
              <a:extLst>
                <a:ext uri="{FF2B5EF4-FFF2-40B4-BE49-F238E27FC236}">
                  <a16:creationId xmlns:a16="http://schemas.microsoft.com/office/drawing/2014/main" id="{65DD4C16-C485-C269-3D03-C7D7F8AB9207}"/>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233" name="Straight Connector 1232">
              <a:extLst>
                <a:ext uri="{FF2B5EF4-FFF2-40B4-BE49-F238E27FC236}">
                  <a16:creationId xmlns:a16="http://schemas.microsoft.com/office/drawing/2014/main" id="{0AAC9357-E9F6-4CE7-0C96-1684D92F4B2C}"/>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737" name="Trapezoid 736">
            <a:extLst>
              <a:ext uri="{FF2B5EF4-FFF2-40B4-BE49-F238E27FC236}">
                <a16:creationId xmlns:a16="http://schemas.microsoft.com/office/drawing/2014/main" id="{262E4E95-E340-44AC-27A9-D87A853526B0}"/>
              </a:ext>
            </a:extLst>
          </p:cNvPr>
          <p:cNvSpPr/>
          <p:nvPr/>
        </p:nvSpPr>
        <p:spPr>
          <a:xfrm rot="10800000">
            <a:off x="4865152" y="4112618"/>
            <a:ext cx="119292" cy="18115"/>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sp>
        <p:nvSpPr>
          <p:cNvPr id="738" name="Rectangle 737">
            <a:extLst>
              <a:ext uri="{FF2B5EF4-FFF2-40B4-BE49-F238E27FC236}">
                <a16:creationId xmlns:a16="http://schemas.microsoft.com/office/drawing/2014/main" id="{D0670288-DF8D-B668-AE69-F95FB52918ED}"/>
              </a:ext>
            </a:extLst>
          </p:cNvPr>
          <p:cNvSpPr>
            <a:spLocks noChangeArrowheads="1"/>
          </p:cNvSpPr>
          <p:nvPr/>
        </p:nvSpPr>
        <p:spPr bwMode="auto">
          <a:xfrm>
            <a:off x="4846051" y="3875493"/>
            <a:ext cx="156108" cy="98166"/>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dirty="0">
              <a:solidFill>
                <a:sysClr val="windowText" lastClr="000000"/>
              </a:solidFill>
              <a:latin typeface="Calibri"/>
            </a:endParaRPr>
          </a:p>
        </p:txBody>
      </p:sp>
      <p:sp>
        <p:nvSpPr>
          <p:cNvPr id="739" name="Oval 738">
            <a:extLst>
              <a:ext uri="{FF2B5EF4-FFF2-40B4-BE49-F238E27FC236}">
                <a16:creationId xmlns:a16="http://schemas.microsoft.com/office/drawing/2014/main" id="{3EA2C746-93AC-F85F-A702-CED0C791AC51}"/>
              </a:ext>
            </a:extLst>
          </p:cNvPr>
          <p:cNvSpPr>
            <a:spLocks noChangeArrowheads="1"/>
          </p:cNvSpPr>
          <p:nvPr/>
        </p:nvSpPr>
        <p:spPr bwMode="auto">
          <a:xfrm>
            <a:off x="4911211" y="3896099"/>
            <a:ext cx="28111" cy="2770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740" name="Trapezoid 739">
            <a:extLst>
              <a:ext uri="{FF2B5EF4-FFF2-40B4-BE49-F238E27FC236}">
                <a16:creationId xmlns:a16="http://schemas.microsoft.com/office/drawing/2014/main" id="{0B3FA4D2-2DDE-E199-875B-4EC1C922CCFB}"/>
              </a:ext>
            </a:extLst>
          </p:cNvPr>
          <p:cNvSpPr/>
          <p:nvPr/>
        </p:nvSpPr>
        <p:spPr>
          <a:xfrm rot="10800000">
            <a:off x="4866288" y="3928463"/>
            <a:ext cx="112851" cy="21878"/>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cxnSp>
        <p:nvCxnSpPr>
          <p:cNvPr id="741" name="Straight Arrow Connector 740">
            <a:extLst>
              <a:ext uri="{FF2B5EF4-FFF2-40B4-BE49-F238E27FC236}">
                <a16:creationId xmlns:a16="http://schemas.microsoft.com/office/drawing/2014/main" id="{053472DA-6943-C29D-0059-9DF4E4233EB3}"/>
              </a:ext>
            </a:extLst>
          </p:cNvPr>
          <p:cNvCxnSpPr>
            <a:cxnSpLocks/>
            <a:stCxn id="738" idx="2"/>
            <a:endCxn id="735" idx="0"/>
          </p:cNvCxnSpPr>
          <p:nvPr/>
        </p:nvCxnSpPr>
        <p:spPr>
          <a:xfrm>
            <a:off x="4924104" y="3973659"/>
            <a:ext cx="685" cy="99403"/>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42" name="Rectangle 25">
            <a:extLst>
              <a:ext uri="{FF2B5EF4-FFF2-40B4-BE49-F238E27FC236}">
                <a16:creationId xmlns:a16="http://schemas.microsoft.com/office/drawing/2014/main" id="{2CED46EE-AF29-5163-3472-A540C7D898B1}"/>
              </a:ext>
            </a:extLst>
          </p:cNvPr>
          <p:cNvSpPr>
            <a:spLocks noChangeArrowheads="1"/>
          </p:cNvSpPr>
          <p:nvPr/>
        </p:nvSpPr>
        <p:spPr bwMode="auto">
          <a:xfrm>
            <a:off x="4563870" y="3883178"/>
            <a:ext cx="250089" cy="51967"/>
          </a:xfrm>
          <a:prstGeom prst="rect">
            <a:avLst/>
          </a:prstGeom>
          <a:solidFill>
            <a:srgbClr val="FFFF00"/>
          </a:solidFill>
          <a:ln w="6350" algn="ctr">
            <a:solidFill>
              <a:srgbClr val="000000"/>
            </a:solidFill>
            <a:miter lim="800000"/>
            <a:headEnd/>
            <a:tailEnd/>
          </a:ln>
        </p:spPr>
        <p:txBody>
          <a:bodyPr lIns="91353" tIns="45675" rIns="91353" bIns="45675" anchor="ctr"/>
          <a:lstStyle/>
          <a:p>
            <a:pPr algn="ctr" defTabSz="457178">
              <a:spcBef>
                <a:spcPct val="0"/>
              </a:spcBef>
            </a:pPr>
            <a:endParaRPr lang="en-US" sz="700" kern="0" dirty="0">
              <a:solidFill>
                <a:srgbClr val="000000"/>
              </a:solidFill>
              <a:latin typeface="Calibri" pitchFamily="34" charset="0"/>
            </a:endParaRPr>
          </a:p>
        </p:txBody>
      </p:sp>
      <p:cxnSp>
        <p:nvCxnSpPr>
          <p:cNvPr id="743" name="Straight Arrow Connector 742">
            <a:extLst>
              <a:ext uri="{FF2B5EF4-FFF2-40B4-BE49-F238E27FC236}">
                <a16:creationId xmlns:a16="http://schemas.microsoft.com/office/drawing/2014/main" id="{D48B22B0-D578-ABCA-3CDF-B35834CFD893}"/>
              </a:ext>
            </a:extLst>
          </p:cNvPr>
          <p:cNvCxnSpPr>
            <a:cxnSpLocks/>
            <a:endCxn id="746" idx="6"/>
          </p:cNvCxnSpPr>
          <p:nvPr/>
        </p:nvCxnSpPr>
        <p:spPr>
          <a:xfrm flipH="1" flipV="1">
            <a:off x="4799244" y="3909814"/>
            <a:ext cx="44031" cy="3702"/>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44" name="Rectangle 29">
            <a:extLst>
              <a:ext uri="{FF2B5EF4-FFF2-40B4-BE49-F238E27FC236}">
                <a16:creationId xmlns:a16="http://schemas.microsoft.com/office/drawing/2014/main" id="{AAC468BE-234D-D11D-92EB-AC51317F6D96}"/>
              </a:ext>
            </a:extLst>
          </p:cNvPr>
          <p:cNvSpPr>
            <a:spLocks noChangeArrowheads="1"/>
          </p:cNvSpPr>
          <p:nvPr/>
        </p:nvSpPr>
        <p:spPr bwMode="auto">
          <a:xfrm>
            <a:off x="4579248" y="3892168"/>
            <a:ext cx="36774" cy="33580"/>
          </a:xfrm>
          <a:prstGeom prst="ellipse">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745" name="Straight Arrow Connector 744">
            <a:extLst>
              <a:ext uri="{FF2B5EF4-FFF2-40B4-BE49-F238E27FC236}">
                <a16:creationId xmlns:a16="http://schemas.microsoft.com/office/drawing/2014/main" id="{200A6B0A-BD10-CF8F-1DF5-548A1138C3C4}"/>
              </a:ext>
            </a:extLst>
          </p:cNvPr>
          <p:cNvCxnSpPr>
            <a:cxnSpLocks/>
            <a:stCxn id="744" idx="2"/>
          </p:cNvCxnSpPr>
          <p:nvPr/>
        </p:nvCxnSpPr>
        <p:spPr>
          <a:xfrm flipH="1">
            <a:off x="4523972" y="3908958"/>
            <a:ext cx="55276" cy="4556"/>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46" name="Rectangle 29">
            <a:extLst>
              <a:ext uri="{FF2B5EF4-FFF2-40B4-BE49-F238E27FC236}">
                <a16:creationId xmlns:a16="http://schemas.microsoft.com/office/drawing/2014/main" id="{AC5F308D-8874-7D0C-CE4C-2CCD2316429A}"/>
              </a:ext>
            </a:extLst>
          </p:cNvPr>
          <p:cNvSpPr>
            <a:spLocks noChangeArrowheads="1"/>
          </p:cNvSpPr>
          <p:nvPr/>
        </p:nvSpPr>
        <p:spPr bwMode="auto">
          <a:xfrm>
            <a:off x="4762470" y="3893023"/>
            <a:ext cx="36774" cy="33580"/>
          </a:xfrm>
          <a:prstGeom prst="ellipse">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747" name="Straight Arrow Connector 746">
            <a:extLst>
              <a:ext uri="{FF2B5EF4-FFF2-40B4-BE49-F238E27FC236}">
                <a16:creationId xmlns:a16="http://schemas.microsoft.com/office/drawing/2014/main" id="{092279C4-6EB4-0ECA-E4C2-C66CEFACF351}"/>
              </a:ext>
            </a:extLst>
          </p:cNvPr>
          <p:cNvCxnSpPr>
            <a:cxnSpLocks/>
            <a:stCxn id="717" idx="2"/>
            <a:endCxn id="713" idx="0"/>
          </p:cNvCxnSpPr>
          <p:nvPr/>
        </p:nvCxnSpPr>
        <p:spPr>
          <a:xfrm>
            <a:off x="4448653" y="4163948"/>
            <a:ext cx="2469" cy="115772"/>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748" name="Straight Arrow Connector 747">
            <a:extLst>
              <a:ext uri="{FF2B5EF4-FFF2-40B4-BE49-F238E27FC236}">
                <a16:creationId xmlns:a16="http://schemas.microsoft.com/office/drawing/2014/main" id="{720BB68E-A044-3765-2118-FDC1F48D236F}"/>
              </a:ext>
            </a:extLst>
          </p:cNvPr>
          <p:cNvCxnSpPr>
            <a:cxnSpLocks/>
            <a:stCxn id="735" idx="2"/>
            <a:endCxn id="727" idx="0"/>
          </p:cNvCxnSpPr>
          <p:nvPr/>
        </p:nvCxnSpPr>
        <p:spPr>
          <a:xfrm>
            <a:off x="4924790" y="4164179"/>
            <a:ext cx="1744" cy="115541"/>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49" name="Rectangle 135">
            <a:extLst>
              <a:ext uri="{FF2B5EF4-FFF2-40B4-BE49-F238E27FC236}">
                <a16:creationId xmlns:a16="http://schemas.microsoft.com/office/drawing/2014/main" id="{86087503-018C-13C6-8057-4D1FD6B9C12D}"/>
              </a:ext>
            </a:extLst>
          </p:cNvPr>
          <p:cNvSpPr>
            <a:spLocks noChangeArrowheads="1"/>
          </p:cNvSpPr>
          <p:nvPr/>
        </p:nvSpPr>
        <p:spPr bwMode="auto">
          <a:xfrm>
            <a:off x="4527822" y="3771089"/>
            <a:ext cx="319145" cy="64633"/>
          </a:xfrm>
          <a:prstGeom prst="rect">
            <a:avLst/>
          </a:prstGeom>
          <a:noFill/>
          <a:ln w="9525">
            <a:noFill/>
            <a:miter lim="800000"/>
            <a:headEnd/>
            <a:tailEnd/>
          </a:ln>
        </p:spPr>
        <p:txBody>
          <a:bodyPr wrap="square" lIns="0" tIns="0" rIns="0" bIns="0" anchor="ctr" anchorCtr="0">
            <a:spAutoFit/>
          </a:bodyPr>
          <a:lstStyle/>
          <a:p>
            <a:pPr algn="ctr" defTabSz="685749">
              <a:defRPr/>
            </a:pPr>
            <a:r>
              <a:rPr lang="it-IT" sz="600" kern="0" dirty="0">
                <a:solidFill>
                  <a:srgbClr val="000000"/>
                </a:solidFill>
                <a:latin typeface="Calibri"/>
                <a:cs typeface="Arial" charset="0"/>
              </a:rPr>
              <a:t>Amplifier</a:t>
            </a:r>
            <a:endParaRPr lang="en-GB" sz="600" i="1" kern="0" dirty="0">
              <a:solidFill>
                <a:prstClr val="black"/>
              </a:solidFill>
              <a:latin typeface="Calibri"/>
              <a:cs typeface="Arial" charset="0"/>
            </a:endParaRPr>
          </a:p>
        </p:txBody>
      </p:sp>
      <p:sp>
        <p:nvSpPr>
          <p:cNvPr id="750" name="Rectangle 25">
            <a:extLst>
              <a:ext uri="{FF2B5EF4-FFF2-40B4-BE49-F238E27FC236}">
                <a16:creationId xmlns:a16="http://schemas.microsoft.com/office/drawing/2014/main" id="{5165BAB8-6B88-6B86-A8D1-0487740D385E}"/>
              </a:ext>
            </a:extLst>
          </p:cNvPr>
          <p:cNvSpPr>
            <a:spLocks noChangeArrowheads="1"/>
          </p:cNvSpPr>
          <p:nvPr/>
        </p:nvSpPr>
        <p:spPr bwMode="auto">
          <a:xfrm>
            <a:off x="5071818" y="4491544"/>
            <a:ext cx="267551" cy="76801"/>
          </a:xfrm>
          <a:prstGeom prst="rect">
            <a:avLst/>
          </a:prstGeom>
          <a:solidFill>
            <a:schemeClr val="accent5">
              <a:lumMod val="75000"/>
            </a:schemeClr>
          </a:solidFill>
          <a:ln w="7938" cap="rnd">
            <a:solidFill>
              <a:srgbClr val="000000"/>
            </a:solidFill>
            <a:prstDash val="solid"/>
            <a:round/>
            <a:headEnd/>
            <a:tailEnd/>
          </a:ln>
        </p:spPr>
        <p:txBody>
          <a:bodyPr vert="horz" wrap="square" lIns="68580" tIns="34290" rIns="68580" bIns="34290" numCol="1" anchor="ctr" anchorCtr="0" compatLnSpc="1">
            <a:prstTxWarp prst="textNoShape">
              <a:avLst/>
            </a:prstTxWarp>
          </a:bodyPr>
          <a:lstStyle/>
          <a:p>
            <a:pPr algn="ctr" defTabSz="457178"/>
            <a:endParaRPr lang="en-US" sz="600" dirty="0">
              <a:solidFill>
                <a:srgbClr val="4B4B4B">
                  <a:lumMod val="50000"/>
                </a:srgbClr>
              </a:solidFill>
              <a:latin typeface="Calibri"/>
            </a:endParaRPr>
          </a:p>
        </p:txBody>
      </p:sp>
      <p:sp>
        <p:nvSpPr>
          <p:cNvPr id="751" name="Rectangle 29">
            <a:extLst>
              <a:ext uri="{FF2B5EF4-FFF2-40B4-BE49-F238E27FC236}">
                <a16:creationId xmlns:a16="http://schemas.microsoft.com/office/drawing/2014/main" id="{D5F334ED-2901-0D3E-2CED-58E030E6C865}"/>
              </a:ext>
            </a:extLst>
          </p:cNvPr>
          <p:cNvSpPr>
            <a:spLocks noChangeArrowheads="1"/>
          </p:cNvSpPr>
          <p:nvPr/>
        </p:nvSpPr>
        <p:spPr bwMode="auto">
          <a:xfrm>
            <a:off x="5278884" y="4506781"/>
            <a:ext cx="49297" cy="44619"/>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sp>
        <p:nvSpPr>
          <p:cNvPr id="752" name="Rectangle 29">
            <a:extLst>
              <a:ext uri="{FF2B5EF4-FFF2-40B4-BE49-F238E27FC236}">
                <a16:creationId xmlns:a16="http://schemas.microsoft.com/office/drawing/2014/main" id="{629CFA1E-57B0-521B-D9DA-623975BD164F}"/>
              </a:ext>
            </a:extLst>
          </p:cNvPr>
          <p:cNvSpPr>
            <a:spLocks noChangeArrowheads="1"/>
          </p:cNvSpPr>
          <p:nvPr/>
        </p:nvSpPr>
        <p:spPr bwMode="auto">
          <a:xfrm>
            <a:off x="5083934" y="4508092"/>
            <a:ext cx="49297" cy="44619"/>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753" name="Straight Arrow Connector 752">
            <a:extLst>
              <a:ext uri="{FF2B5EF4-FFF2-40B4-BE49-F238E27FC236}">
                <a16:creationId xmlns:a16="http://schemas.microsoft.com/office/drawing/2014/main" id="{7D93EE1A-A930-6A6D-E4D0-B03554BFCB91}"/>
              </a:ext>
            </a:extLst>
          </p:cNvPr>
          <p:cNvCxnSpPr>
            <a:cxnSpLocks/>
            <a:stCxn id="752" idx="1"/>
            <a:endCxn id="724" idx="3"/>
          </p:cNvCxnSpPr>
          <p:nvPr/>
        </p:nvCxnSpPr>
        <p:spPr>
          <a:xfrm flipH="1">
            <a:off x="5006387" y="4530402"/>
            <a:ext cx="77547" cy="111"/>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54" name="Rectangle 753">
            <a:extLst>
              <a:ext uri="{FF2B5EF4-FFF2-40B4-BE49-F238E27FC236}">
                <a16:creationId xmlns:a16="http://schemas.microsoft.com/office/drawing/2014/main" id="{4244AB3B-D76D-D479-84A7-92581AA8E84D}"/>
              </a:ext>
            </a:extLst>
          </p:cNvPr>
          <p:cNvSpPr/>
          <p:nvPr/>
        </p:nvSpPr>
        <p:spPr>
          <a:xfrm>
            <a:off x="3159585" y="4223741"/>
            <a:ext cx="756275" cy="788042"/>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endParaRPr lang="en-US" sz="900" dirty="0">
              <a:solidFill>
                <a:schemeClr val="tx1"/>
              </a:solidFill>
            </a:endParaRPr>
          </a:p>
        </p:txBody>
      </p:sp>
      <p:sp>
        <p:nvSpPr>
          <p:cNvPr id="755" name="Rectangle 60">
            <a:extLst>
              <a:ext uri="{FF2B5EF4-FFF2-40B4-BE49-F238E27FC236}">
                <a16:creationId xmlns:a16="http://schemas.microsoft.com/office/drawing/2014/main" id="{B5214174-27E5-8403-5388-0301BCF55111}"/>
              </a:ext>
            </a:extLst>
          </p:cNvPr>
          <p:cNvSpPr>
            <a:spLocks noChangeArrowheads="1"/>
          </p:cNvSpPr>
          <p:nvPr/>
        </p:nvSpPr>
        <p:spPr bwMode="auto">
          <a:xfrm>
            <a:off x="3242872" y="4485692"/>
            <a:ext cx="158337" cy="91117"/>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756" name="Group 719">
            <a:extLst>
              <a:ext uri="{FF2B5EF4-FFF2-40B4-BE49-F238E27FC236}">
                <a16:creationId xmlns:a16="http://schemas.microsoft.com/office/drawing/2014/main" id="{59CE8F98-7375-37FB-9E55-5A63D6487D56}"/>
              </a:ext>
            </a:extLst>
          </p:cNvPr>
          <p:cNvGrpSpPr/>
          <p:nvPr/>
        </p:nvGrpSpPr>
        <p:grpSpPr>
          <a:xfrm>
            <a:off x="3272888" y="4486431"/>
            <a:ext cx="98324" cy="38807"/>
            <a:chOff x="8553742" y="2601251"/>
            <a:chExt cx="216024" cy="108852"/>
          </a:xfrm>
        </p:grpSpPr>
        <p:cxnSp>
          <p:nvCxnSpPr>
            <p:cNvPr id="1226" name="Straight Connector 1225">
              <a:extLst>
                <a:ext uri="{FF2B5EF4-FFF2-40B4-BE49-F238E27FC236}">
                  <a16:creationId xmlns:a16="http://schemas.microsoft.com/office/drawing/2014/main" id="{7B03E452-FC00-6733-FB83-45A7836D5A2E}"/>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227" name="Straight Connector 1226">
              <a:extLst>
                <a:ext uri="{FF2B5EF4-FFF2-40B4-BE49-F238E27FC236}">
                  <a16:creationId xmlns:a16="http://schemas.microsoft.com/office/drawing/2014/main" id="{E0BC4704-0FCC-9A00-EFF2-6032E4CBADFD}"/>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228" name="Straight Connector 1227">
              <a:extLst>
                <a:ext uri="{FF2B5EF4-FFF2-40B4-BE49-F238E27FC236}">
                  <a16:creationId xmlns:a16="http://schemas.microsoft.com/office/drawing/2014/main" id="{0B377A64-2643-FD15-34A0-1F89C09DE2A3}"/>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229" name="Straight Connector 1228">
              <a:extLst>
                <a:ext uri="{FF2B5EF4-FFF2-40B4-BE49-F238E27FC236}">
                  <a16:creationId xmlns:a16="http://schemas.microsoft.com/office/drawing/2014/main" id="{761EA891-99E2-E040-5831-56F7EB1D6ED2}"/>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757" name="Trapezoid 756">
            <a:extLst>
              <a:ext uri="{FF2B5EF4-FFF2-40B4-BE49-F238E27FC236}">
                <a16:creationId xmlns:a16="http://schemas.microsoft.com/office/drawing/2014/main" id="{C61D593E-0F52-B926-2518-F3F3EA0EFE6B}"/>
              </a:ext>
            </a:extLst>
          </p:cNvPr>
          <p:cNvSpPr/>
          <p:nvPr/>
        </p:nvSpPr>
        <p:spPr>
          <a:xfrm rot="10800000">
            <a:off x="3262404" y="4525247"/>
            <a:ext cx="119292" cy="18115"/>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sp>
        <p:nvSpPr>
          <p:cNvPr id="758" name="Rectangle 757">
            <a:extLst>
              <a:ext uri="{FF2B5EF4-FFF2-40B4-BE49-F238E27FC236}">
                <a16:creationId xmlns:a16="http://schemas.microsoft.com/office/drawing/2014/main" id="{DE21F795-901E-0341-1970-A61E7A54C30A}"/>
              </a:ext>
            </a:extLst>
          </p:cNvPr>
          <p:cNvSpPr>
            <a:spLocks noChangeArrowheads="1"/>
          </p:cNvSpPr>
          <p:nvPr/>
        </p:nvSpPr>
        <p:spPr bwMode="auto">
          <a:xfrm>
            <a:off x="3240148" y="4280043"/>
            <a:ext cx="156108" cy="98166"/>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dirty="0">
              <a:solidFill>
                <a:sysClr val="windowText" lastClr="000000"/>
              </a:solidFill>
              <a:latin typeface="Calibri"/>
            </a:endParaRPr>
          </a:p>
        </p:txBody>
      </p:sp>
      <p:sp>
        <p:nvSpPr>
          <p:cNvPr id="759" name="Oval 758">
            <a:extLst>
              <a:ext uri="{FF2B5EF4-FFF2-40B4-BE49-F238E27FC236}">
                <a16:creationId xmlns:a16="http://schemas.microsoft.com/office/drawing/2014/main" id="{6AC0A392-E910-4B4A-D66B-F0D2C3623BCF}"/>
              </a:ext>
            </a:extLst>
          </p:cNvPr>
          <p:cNvSpPr>
            <a:spLocks noChangeArrowheads="1"/>
          </p:cNvSpPr>
          <p:nvPr/>
        </p:nvSpPr>
        <p:spPr bwMode="auto">
          <a:xfrm>
            <a:off x="3305309" y="4304480"/>
            <a:ext cx="28111" cy="2770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760" name="Trapezoid 759">
            <a:extLst>
              <a:ext uri="{FF2B5EF4-FFF2-40B4-BE49-F238E27FC236}">
                <a16:creationId xmlns:a16="http://schemas.microsoft.com/office/drawing/2014/main" id="{B66CB8C8-A5B3-DB9D-52F3-C4A0AD311C58}"/>
              </a:ext>
            </a:extLst>
          </p:cNvPr>
          <p:cNvSpPr/>
          <p:nvPr/>
        </p:nvSpPr>
        <p:spPr>
          <a:xfrm rot="10800000">
            <a:off x="3260386" y="4336845"/>
            <a:ext cx="112851" cy="21878"/>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cxnSp>
        <p:nvCxnSpPr>
          <p:cNvPr id="761" name="Straight Arrow Connector 760">
            <a:extLst>
              <a:ext uri="{FF2B5EF4-FFF2-40B4-BE49-F238E27FC236}">
                <a16:creationId xmlns:a16="http://schemas.microsoft.com/office/drawing/2014/main" id="{15130456-9D38-730A-B741-22B339141E6D}"/>
              </a:ext>
            </a:extLst>
          </p:cNvPr>
          <p:cNvCxnSpPr>
            <a:cxnSpLocks/>
            <a:stCxn id="758" idx="2"/>
            <a:endCxn id="755" idx="0"/>
          </p:cNvCxnSpPr>
          <p:nvPr/>
        </p:nvCxnSpPr>
        <p:spPr>
          <a:xfrm>
            <a:off x="3318202" y="4378209"/>
            <a:ext cx="3838" cy="107484"/>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62" name="Rectangle 60">
            <a:extLst>
              <a:ext uri="{FF2B5EF4-FFF2-40B4-BE49-F238E27FC236}">
                <a16:creationId xmlns:a16="http://schemas.microsoft.com/office/drawing/2014/main" id="{163EC89A-26FB-7D7E-5D5A-3A5442F93601}"/>
              </a:ext>
            </a:extLst>
          </p:cNvPr>
          <p:cNvSpPr>
            <a:spLocks noChangeArrowheads="1"/>
          </p:cNvSpPr>
          <p:nvPr/>
        </p:nvSpPr>
        <p:spPr bwMode="auto">
          <a:xfrm>
            <a:off x="3722795" y="4897790"/>
            <a:ext cx="158337" cy="91117"/>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763" name="Group 719">
            <a:extLst>
              <a:ext uri="{FF2B5EF4-FFF2-40B4-BE49-F238E27FC236}">
                <a16:creationId xmlns:a16="http://schemas.microsoft.com/office/drawing/2014/main" id="{6ECACF46-E410-4BBD-3326-0F0F24809001}"/>
              </a:ext>
            </a:extLst>
          </p:cNvPr>
          <p:cNvGrpSpPr/>
          <p:nvPr/>
        </p:nvGrpSpPr>
        <p:grpSpPr>
          <a:xfrm>
            <a:off x="3752812" y="4898529"/>
            <a:ext cx="98324" cy="38807"/>
            <a:chOff x="8553742" y="2601251"/>
            <a:chExt cx="216024" cy="108852"/>
          </a:xfrm>
        </p:grpSpPr>
        <p:cxnSp>
          <p:nvCxnSpPr>
            <p:cNvPr id="1222" name="Straight Connector 1221">
              <a:extLst>
                <a:ext uri="{FF2B5EF4-FFF2-40B4-BE49-F238E27FC236}">
                  <a16:creationId xmlns:a16="http://schemas.microsoft.com/office/drawing/2014/main" id="{DBCD3434-F668-DC64-2AEE-6FD2FCCF4B0B}"/>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223" name="Straight Connector 1222">
              <a:extLst>
                <a:ext uri="{FF2B5EF4-FFF2-40B4-BE49-F238E27FC236}">
                  <a16:creationId xmlns:a16="http://schemas.microsoft.com/office/drawing/2014/main" id="{9A7F1DE5-EF81-3BE0-BEA4-67C76D3836BC}"/>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224" name="Straight Connector 1223">
              <a:extLst>
                <a:ext uri="{FF2B5EF4-FFF2-40B4-BE49-F238E27FC236}">
                  <a16:creationId xmlns:a16="http://schemas.microsoft.com/office/drawing/2014/main" id="{0E79E9C8-181C-8CB8-1EBD-F39C218452AA}"/>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225" name="Straight Connector 1224">
              <a:extLst>
                <a:ext uri="{FF2B5EF4-FFF2-40B4-BE49-F238E27FC236}">
                  <a16:creationId xmlns:a16="http://schemas.microsoft.com/office/drawing/2014/main" id="{B1138BFC-D048-FE09-DF7F-3AB9EDAA0CE1}"/>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764" name="Trapezoid 763">
            <a:extLst>
              <a:ext uri="{FF2B5EF4-FFF2-40B4-BE49-F238E27FC236}">
                <a16:creationId xmlns:a16="http://schemas.microsoft.com/office/drawing/2014/main" id="{ACDE4B5F-63A4-174C-C935-FD886F9CB444}"/>
              </a:ext>
            </a:extLst>
          </p:cNvPr>
          <p:cNvSpPr/>
          <p:nvPr/>
        </p:nvSpPr>
        <p:spPr>
          <a:xfrm rot="10800000">
            <a:off x="3742326" y="4937345"/>
            <a:ext cx="119292" cy="18115"/>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cxnSp>
        <p:nvCxnSpPr>
          <p:cNvPr id="765" name="Straight Arrow Connector 764">
            <a:extLst>
              <a:ext uri="{FF2B5EF4-FFF2-40B4-BE49-F238E27FC236}">
                <a16:creationId xmlns:a16="http://schemas.microsoft.com/office/drawing/2014/main" id="{ABDC7106-DF34-EEAD-63FE-B35FC28214E8}"/>
              </a:ext>
            </a:extLst>
          </p:cNvPr>
          <p:cNvCxnSpPr>
            <a:cxnSpLocks/>
            <a:stCxn id="777" idx="2"/>
            <a:endCxn id="762" idx="0"/>
          </p:cNvCxnSpPr>
          <p:nvPr/>
        </p:nvCxnSpPr>
        <p:spPr>
          <a:xfrm>
            <a:off x="3800893" y="4802909"/>
            <a:ext cx="1072" cy="94882"/>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66" name="Rectangle 765">
            <a:extLst>
              <a:ext uri="{FF2B5EF4-FFF2-40B4-BE49-F238E27FC236}">
                <a16:creationId xmlns:a16="http://schemas.microsoft.com/office/drawing/2014/main" id="{FF02175D-D3AC-7CB0-E3D7-A983660AF453}"/>
              </a:ext>
            </a:extLst>
          </p:cNvPr>
          <p:cNvSpPr>
            <a:spLocks noChangeArrowheads="1"/>
          </p:cNvSpPr>
          <p:nvPr/>
        </p:nvSpPr>
        <p:spPr bwMode="auto">
          <a:xfrm>
            <a:off x="3716284" y="4292161"/>
            <a:ext cx="156108" cy="98166"/>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dirty="0">
              <a:solidFill>
                <a:sysClr val="windowText" lastClr="000000"/>
              </a:solidFill>
              <a:latin typeface="Calibri"/>
            </a:endParaRPr>
          </a:p>
        </p:txBody>
      </p:sp>
      <p:sp>
        <p:nvSpPr>
          <p:cNvPr id="767" name="Oval 766">
            <a:extLst>
              <a:ext uri="{FF2B5EF4-FFF2-40B4-BE49-F238E27FC236}">
                <a16:creationId xmlns:a16="http://schemas.microsoft.com/office/drawing/2014/main" id="{60C502BB-16F3-1C2D-80A0-B1D94AEECE98}"/>
              </a:ext>
            </a:extLst>
          </p:cNvPr>
          <p:cNvSpPr>
            <a:spLocks noChangeArrowheads="1"/>
          </p:cNvSpPr>
          <p:nvPr/>
        </p:nvSpPr>
        <p:spPr bwMode="auto">
          <a:xfrm>
            <a:off x="3781445" y="4308935"/>
            <a:ext cx="28111" cy="2770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768" name="Trapezoid 767">
            <a:extLst>
              <a:ext uri="{FF2B5EF4-FFF2-40B4-BE49-F238E27FC236}">
                <a16:creationId xmlns:a16="http://schemas.microsoft.com/office/drawing/2014/main" id="{1BBD6344-088F-47B1-3493-1D4435604C8D}"/>
              </a:ext>
            </a:extLst>
          </p:cNvPr>
          <p:cNvSpPr/>
          <p:nvPr/>
        </p:nvSpPr>
        <p:spPr>
          <a:xfrm rot="10800000">
            <a:off x="3736521" y="4341300"/>
            <a:ext cx="112851" cy="21878"/>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cxnSp>
        <p:nvCxnSpPr>
          <p:cNvPr id="769" name="Straight Arrow Connector 768">
            <a:extLst>
              <a:ext uri="{FF2B5EF4-FFF2-40B4-BE49-F238E27FC236}">
                <a16:creationId xmlns:a16="http://schemas.microsoft.com/office/drawing/2014/main" id="{64B96AB1-1F11-ACD3-D2D0-B51600B86D5D}"/>
              </a:ext>
            </a:extLst>
          </p:cNvPr>
          <p:cNvCxnSpPr>
            <a:cxnSpLocks/>
            <a:stCxn id="766" idx="2"/>
            <a:endCxn id="781" idx="0"/>
          </p:cNvCxnSpPr>
          <p:nvPr/>
        </p:nvCxnSpPr>
        <p:spPr>
          <a:xfrm flipH="1">
            <a:off x="3794320" y="4390327"/>
            <a:ext cx="18" cy="93699"/>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70" name="Rectangle 25">
            <a:extLst>
              <a:ext uri="{FF2B5EF4-FFF2-40B4-BE49-F238E27FC236}">
                <a16:creationId xmlns:a16="http://schemas.microsoft.com/office/drawing/2014/main" id="{53E63460-6AEC-DD3B-2379-C182E56502EE}"/>
              </a:ext>
            </a:extLst>
          </p:cNvPr>
          <p:cNvSpPr>
            <a:spLocks noChangeArrowheads="1"/>
          </p:cNvSpPr>
          <p:nvPr/>
        </p:nvSpPr>
        <p:spPr bwMode="auto">
          <a:xfrm>
            <a:off x="3480409" y="4333112"/>
            <a:ext cx="161878" cy="259576"/>
          </a:xfrm>
          <a:prstGeom prst="rect">
            <a:avLst/>
          </a:prstGeom>
          <a:solidFill>
            <a:srgbClr val="FFFF00"/>
          </a:solidFill>
          <a:ln w="6350" algn="ctr">
            <a:solidFill>
              <a:srgbClr val="000000"/>
            </a:solidFill>
            <a:miter lim="800000"/>
            <a:headEnd/>
            <a:tailEnd/>
          </a:ln>
        </p:spPr>
        <p:txBody>
          <a:bodyPr lIns="91353" tIns="45675" rIns="91353" bIns="45675" anchor="ctr"/>
          <a:lstStyle/>
          <a:p>
            <a:pPr algn="ctr" defTabSz="457178">
              <a:spcBef>
                <a:spcPct val="0"/>
              </a:spcBef>
            </a:pPr>
            <a:endParaRPr lang="en-US" sz="700" kern="0" dirty="0">
              <a:solidFill>
                <a:srgbClr val="000000"/>
              </a:solidFill>
              <a:latin typeface="Calibri" pitchFamily="34" charset="0"/>
            </a:endParaRPr>
          </a:p>
        </p:txBody>
      </p:sp>
      <p:cxnSp>
        <p:nvCxnSpPr>
          <p:cNvPr id="771" name="Straight Arrow Connector 770">
            <a:extLst>
              <a:ext uri="{FF2B5EF4-FFF2-40B4-BE49-F238E27FC236}">
                <a16:creationId xmlns:a16="http://schemas.microsoft.com/office/drawing/2014/main" id="{AAF40503-603D-C66B-C511-B80E3D5CF8C0}"/>
              </a:ext>
            </a:extLst>
          </p:cNvPr>
          <p:cNvCxnSpPr>
            <a:cxnSpLocks/>
            <a:stCxn id="767" idx="2"/>
            <a:endCxn id="774" idx="6"/>
          </p:cNvCxnSpPr>
          <p:nvPr/>
        </p:nvCxnSpPr>
        <p:spPr>
          <a:xfrm flipH="1">
            <a:off x="3627324" y="4322785"/>
            <a:ext cx="154120" cy="42211"/>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72" name="Rectangle 29">
            <a:extLst>
              <a:ext uri="{FF2B5EF4-FFF2-40B4-BE49-F238E27FC236}">
                <a16:creationId xmlns:a16="http://schemas.microsoft.com/office/drawing/2014/main" id="{B59ECA90-FFAD-90BD-E321-0D5D8509A14E}"/>
              </a:ext>
            </a:extLst>
          </p:cNvPr>
          <p:cNvSpPr>
            <a:spLocks noChangeArrowheads="1"/>
          </p:cNvSpPr>
          <p:nvPr/>
        </p:nvSpPr>
        <p:spPr bwMode="auto">
          <a:xfrm>
            <a:off x="3495584" y="4347766"/>
            <a:ext cx="36774" cy="33580"/>
          </a:xfrm>
          <a:prstGeom prst="ellipse">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773" name="Straight Arrow Connector 772">
            <a:extLst>
              <a:ext uri="{FF2B5EF4-FFF2-40B4-BE49-F238E27FC236}">
                <a16:creationId xmlns:a16="http://schemas.microsoft.com/office/drawing/2014/main" id="{053A1FC0-1E30-1316-5ABD-807C88657EBA}"/>
              </a:ext>
            </a:extLst>
          </p:cNvPr>
          <p:cNvCxnSpPr>
            <a:cxnSpLocks/>
            <a:stCxn id="772" idx="2"/>
            <a:endCxn id="759" idx="6"/>
          </p:cNvCxnSpPr>
          <p:nvPr/>
        </p:nvCxnSpPr>
        <p:spPr>
          <a:xfrm flipH="1" flipV="1">
            <a:off x="3333419" y="4318330"/>
            <a:ext cx="162165" cy="46226"/>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74" name="Rectangle 29">
            <a:extLst>
              <a:ext uri="{FF2B5EF4-FFF2-40B4-BE49-F238E27FC236}">
                <a16:creationId xmlns:a16="http://schemas.microsoft.com/office/drawing/2014/main" id="{5ADB28B9-C404-4DCE-BC33-75295418D09E}"/>
              </a:ext>
            </a:extLst>
          </p:cNvPr>
          <p:cNvSpPr>
            <a:spLocks noChangeArrowheads="1"/>
          </p:cNvSpPr>
          <p:nvPr/>
        </p:nvSpPr>
        <p:spPr bwMode="auto">
          <a:xfrm>
            <a:off x="3590551" y="4348205"/>
            <a:ext cx="36774" cy="33580"/>
          </a:xfrm>
          <a:prstGeom prst="ellipse">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sp>
        <p:nvSpPr>
          <p:cNvPr id="775" name="Rectangle 135">
            <a:extLst>
              <a:ext uri="{FF2B5EF4-FFF2-40B4-BE49-F238E27FC236}">
                <a16:creationId xmlns:a16="http://schemas.microsoft.com/office/drawing/2014/main" id="{1FCE7BE5-1116-6DD5-A780-5C14EE6FCE15}"/>
              </a:ext>
            </a:extLst>
          </p:cNvPr>
          <p:cNvSpPr>
            <a:spLocks noChangeArrowheads="1"/>
          </p:cNvSpPr>
          <p:nvPr/>
        </p:nvSpPr>
        <p:spPr bwMode="auto">
          <a:xfrm>
            <a:off x="3392689" y="4146870"/>
            <a:ext cx="319145" cy="64633"/>
          </a:xfrm>
          <a:prstGeom prst="rect">
            <a:avLst/>
          </a:prstGeom>
          <a:noFill/>
          <a:ln w="9525">
            <a:noFill/>
            <a:miter lim="800000"/>
            <a:headEnd/>
            <a:tailEnd/>
          </a:ln>
        </p:spPr>
        <p:txBody>
          <a:bodyPr wrap="square" lIns="0" tIns="0" rIns="0" bIns="0" anchor="ctr" anchorCtr="0">
            <a:spAutoFit/>
          </a:bodyPr>
          <a:lstStyle/>
          <a:p>
            <a:pPr algn="ctr" defTabSz="685749">
              <a:defRPr/>
            </a:pPr>
            <a:r>
              <a:rPr lang="it-IT" sz="600" kern="0" dirty="0">
                <a:solidFill>
                  <a:srgbClr val="000000"/>
                </a:solidFill>
                <a:latin typeface="Calibri"/>
                <a:cs typeface="Arial" charset="0"/>
              </a:rPr>
              <a:t>OLP1</a:t>
            </a:r>
            <a:endParaRPr lang="en-GB" sz="600" i="1" kern="0" dirty="0">
              <a:solidFill>
                <a:prstClr val="black"/>
              </a:solidFill>
              <a:latin typeface="Calibri"/>
              <a:cs typeface="Arial" charset="0"/>
            </a:endParaRPr>
          </a:p>
        </p:txBody>
      </p:sp>
      <p:sp>
        <p:nvSpPr>
          <p:cNvPr id="776" name="Rectangle 29">
            <a:extLst>
              <a:ext uri="{FF2B5EF4-FFF2-40B4-BE49-F238E27FC236}">
                <a16:creationId xmlns:a16="http://schemas.microsoft.com/office/drawing/2014/main" id="{61DF94AB-3E2D-B078-9EF4-0E4EF32DF3A7}"/>
              </a:ext>
            </a:extLst>
          </p:cNvPr>
          <p:cNvSpPr>
            <a:spLocks noChangeArrowheads="1"/>
          </p:cNvSpPr>
          <p:nvPr/>
        </p:nvSpPr>
        <p:spPr bwMode="auto">
          <a:xfrm>
            <a:off x="3593467" y="4542716"/>
            <a:ext cx="36774" cy="33580"/>
          </a:xfrm>
          <a:prstGeom prst="ellipse">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sp>
        <p:nvSpPr>
          <p:cNvPr id="777" name="Rectangle 776">
            <a:extLst>
              <a:ext uri="{FF2B5EF4-FFF2-40B4-BE49-F238E27FC236}">
                <a16:creationId xmlns:a16="http://schemas.microsoft.com/office/drawing/2014/main" id="{1067FB0B-9D3D-D9A9-7F76-6CDCBA156B67}"/>
              </a:ext>
            </a:extLst>
          </p:cNvPr>
          <p:cNvSpPr>
            <a:spLocks noChangeArrowheads="1"/>
          </p:cNvSpPr>
          <p:nvPr/>
        </p:nvSpPr>
        <p:spPr bwMode="auto">
          <a:xfrm>
            <a:off x="3722838" y="4704743"/>
            <a:ext cx="156108" cy="98166"/>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dirty="0">
              <a:solidFill>
                <a:sysClr val="windowText" lastClr="000000"/>
              </a:solidFill>
              <a:latin typeface="Calibri"/>
            </a:endParaRPr>
          </a:p>
        </p:txBody>
      </p:sp>
      <p:sp>
        <p:nvSpPr>
          <p:cNvPr id="778" name="Oval 777">
            <a:extLst>
              <a:ext uri="{FF2B5EF4-FFF2-40B4-BE49-F238E27FC236}">
                <a16:creationId xmlns:a16="http://schemas.microsoft.com/office/drawing/2014/main" id="{DC56F99E-DEF6-C05A-D58A-551692AFDD1E}"/>
              </a:ext>
            </a:extLst>
          </p:cNvPr>
          <p:cNvSpPr>
            <a:spLocks noChangeArrowheads="1"/>
          </p:cNvSpPr>
          <p:nvPr/>
        </p:nvSpPr>
        <p:spPr bwMode="auto">
          <a:xfrm>
            <a:off x="3787999" y="4729180"/>
            <a:ext cx="28111" cy="2770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779" name="Trapezoid 778">
            <a:extLst>
              <a:ext uri="{FF2B5EF4-FFF2-40B4-BE49-F238E27FC236}">
                <a16:creationId xmlns:a16="http://schemas.microsoft.com/office/drawing/2014/main" id="{2D7E2A58-155F-E955-4110-E91776B2DB0E}"/>
              </a:ext>
            </a:extLst>
          </p:cNvPr>
          <p:cNvSpPr/>
          <p:nvPr/>
        </p:nvSpPr>
        <p:spPr>
          <a:xfrm rot="10800000">
            <a:off x="3743076" y="4761544"/>
            <a:ext cx="112851" cy="21878"/>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cxnSp>
        <p:nvCxnSpPr>
          <p:cNvPr id="780" name="Straight Arrow Connector 779">
            <a:extLst>
              <a:ext uri="{FF2B5EF4-FFF2-40B4-BE49-F238E27FC236}">
                <a16:creationId xmlns:a16="http://schemas.microsoft.com/office/drawing/2014/main" id="{2ACD053A-4094-9415-49AC-57923572F3EE}"/>
              </a:ext>
            </a:extLst>
          </p:cNvPr>
          <p:cNvCxnSpPr>
            <a:cxnSpLocks/>
            <a:stCxn id="778" idx="1"/>
            <a:endCxn id="776" idx="5"/>
          </p:cNvCxnSpPr>
          <p:nvPr/>
        </p:nvCxnSpPr>
        <p:spPr>
          <a:xfrm flipH="1" flipV="1">
            <a:off x="3624856" y="4571378"/>
            <a:ext cx="167260" cy="161858"/>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81" name="Rectangle 60">
            <a:extLst>
              <a:ext uri="{FF2B5EF4-FFF2-40B4-BE49-F238E27FC236}">
                <a16:creationId xmlns:a16="http://schemas.microsoft.com/office/drawing/2014/main" id="{E5B767E6-C1D4-6083-DA3D-DDAC426DF5C2}"/>
              </a:ext>
            </a:extLst>
          </p:cNvPr>
          <p:cNvSpPr>
            <a:spLocks noChangeArrowheads="1"/>
          </p:cNvSpPr>
          <p:nvPr/>
        </p:nvSpPr>
        <p:spPr bwMode="auto">
          <a:xfrm>
            <a:off x="3715150" y="4484026"/>
            <a:ext cx="158337" cy="91117"/>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782" name="Group 719">
            <a:extLst>
              <a:ext uri="{FF2B5EF4-FFF2-40B4-BE49-F238E27FC236}">
                <a16:creationId xmlns:a16="http://schemas.microsoft.com/office/drawing/2014/main" id="{F5C34A1A-8D21-8496-C288-D4088CCEBBE8}"/>
              </a:ext>
            </a:extLst>
          </p:cNvPr>
          <p:cNvGrpSpPr/>
          <p:nvPr/>
        </p:nvGrpSpPr>
        <p:grpSpPr>
          <a:xfrm>
            <a:off x="3745168" y="4484764"/>
            <a:ext cx="98324" cy="38807"/>
            <a:chOff x="8553742" y="2601251"/>
            <a:chExt cx="216024" cy="108852"/>
          </a:xfrm>
        </p:grpSpPr>
        <p:cxnSp>
          <p:nvCxnSpPr>
            <p:cNvPr id="1218" name="Straight Connector 1217">
              <a:extLst>
                <a:ext uri="{FF2B5EF4-FFF2-40B4-BE49-F238E27FC236}">
                  <a16:creationId xmlns:a16="http://schemas.microsoft.com/office/drawing/2014/main" id="{0466AAAA-C929-45F3-FD62-9878409A7B83}"/>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219" name="Straight Connector 1218">
              <a:extLst>
                <a:ext uri="{FF2B5EF4-FFF2-40B4-BE49-F238E27FC236}">
                  <a16:creationId xmlns:a16="http://schemas.microsoft.com/office/drawing/2014/main" id="{91FE9C4B-88B7-3B78-76E1-9C76FD2B4886}"/>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220" name="Straight Connector 1219">
              <a:extLst>
                <a:ext uri="{FF2B5EF4-FFF2-40B4-BE49-F238E27FC236}">
                  <a16:creationId xmlns:a16="http://schemas.microsoft.com/office/drawing/2014/main" id="{BA82C6B4-289D-61A9-BD07-6B7BD1698D48}"/>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221" name="Straight Connector 1220">
              <a:extLst>
                <a:ext uri="{FF2B5EF4-FFF2-40B4-BE49-F238E27FC236}">
                  <a16:creationId xmlns:a16="http://schemas.microsoft.com/office/drawing/2014/main" id="{D8E33305-E983-502E-801A-E7CF3D13CFAA}"/>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783" name="Trapezoid 782">
            <a:extLst>
              <a:ext uri="{FF2B5EF4-FFF2-40B4-BE49-F238E27FC236}">
                <a16:creationId xmlns:a16="http://schemas.microsoft.com/office/drawing/2014/main" id="{AA3DCA2D-AEBA-D0E5-759E-360B1C4D20E0}"/>
              </a:ext>
            </a:extLst>
          </p:cNvPr>
          <p:cNvSpPr/>
          <p:nvPr/>
        </p:nvSpPr>
        <p:spPr>
          <a:xfrm rot="10800000">
            <a:off x="3734682" y="4523580"/>
            <a:ext cx="119292" cy="18115"/>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cxnSp>
        <p:nvCxnSpPr>
          <p:cNvPr id="784" name="Straight Arrow Connector 783">
            <a:extLst>
              <a:ext uri="{FF2B5EF4-FFF2-40B4-BE49-F238E27FC236}">
                <a16:creationId xmlns:a16="http://schemas.microsoft.com/office/drawing/2014/main" id="{5AA9F0F2-4EA8-AB20-48AE-57F21C5C44B6}"/>
              </a:ext>
            </a:extLst>
          </p:cNvPr>
          <p:cNvCxnSpPr>
            <a:cxnSpLocks/>
            <a:stCxn id="734" idx="1"/>
            <a:endCxn id="781" idx="3"/>
          </p:cNvCxnSpPr>
          <p:nvPr/>
        </p:nvCxnSpPr>
        <p:spPr>
          <a:xfrm flipH="1">
            <a:off x="3873488" y="4528704"/>
            <a:ext cx="96043" cy="881"/>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85" name="Rectangle 784">
            <a:extLst>
              <a:ext uri="{FF2B5EF4-FFF2-40B4-BE49-F238E27FC236}">
                <a16:creationId xmlns:a16="http://schemas.microsoft.com/office/drawing/2014/main" id="{21936D2C-BAB1-E65A-07F6-CA44325DF058}"/>
              </a:ext>
            </a:extLst>
          </p:cNvPr>
          <p:cNvSpPr/>
          <p:nvPr/>
        </p:nvSpPr>
        <p:spPr>
          <a:xfrm flipH="1">
            <a:off x="5404394" y="4221113"/>
            <a:ext cx="756275" cy="788042"/>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endParaRPr lang="en-US" sz="900" dirty="0">
              <a:solidFill>
                <a:schemeClr val="tx1"/>
              </a:solidFill>
            </a:endParaRPr>
          </a:p>
        </p:txBody>
      </p:sp>
      <p:sp>
        <p:nvSpPr>
          <p:cNvPr id="786" name="Rectangle 60">
            <a:extLst>
              <a:ext uri="{FF2B5EF4-FFF2-40B4-BE49-F238E27FC236}">
                <a16:creationId xmlns:a16="http://schemas.microsoft.com/office/drawing/2014/main" id="{373AB919-B784-9117-9444-28B5F6F6116F}"/>
              </a:ext>
            </a:extLst>
          </p:cNvPr>
          <p:cNvSpPr>
            <a:spLocks noChangeArrowheads="1"/>
          </p:cNvSpPr>
          <p:nvPr/>
        </p:nvSpPr>
        <p:spPr bwMode="auto">
          <a:xfrm flipH="1">
            <a:off x="5919045" y="4483063"/>
            <a:ext cx="158337" cy="91117"/>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787" name="Group 719">
            <a:extLst>
              <a:ext uri="{FF2B5EF4-FFF2-40B4-BE49-F238E27FC236}">
                <a16:creationId xmlns:a16="http://schemas.microsoft.com/office/drawing/2014/main" id="{AAB6AB3F-DE2D-4D79-CFA1-CA1B1FBC4B35}"/>
              </a:ext>
            </a:extLst>
          </p:cNvPr>
          <p:cNvGrpSpPr/>
          <p:nvPr/>
        </p:nvGrpSpPr>
        <p:grpSpPr>
          <a:xfrm flipH="1">
            <a:off x="5949042" y="4483802"/>
            <a:ext cx="98324" cy="38807"/>
            <a:chOff x="8553742" y="2601251"/>
            <a:chExt cx="216024" cy="108852"/>
          </a:xfrm>
        </p:grpSpPr>
        <p:cxnSp>
          <p:nvCxnSpPr>
            <p:cNvPr id="1214" name="Straight Connector 1213">
              <a:extLst>
                <a:ext uri="{FF2B5EF4-FFF2-40B4-BE49-F238E27FC236}">
                  <a16:creationId xmlns:a16="http://schemas.microsoft.com/office/drawing/2014/main" id="{5D60B801-8A7D-284A-D46D-D5899F64C5E0}"/>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215" name="Straight Connector 1214">
              <a:extLst>
                <a:ext uri="{FF2B5EF4-FFF2-40B4-BE49-F238E27FC236}">
                  <a16:creationId xmlns:a16="http://schemas.microsoft.com/office/drawing/2014/main" id="{49D61880-4410-1C05-3438-B27DAD7EBE58}"/>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216" name="Straight Connector 1215">
              <a:extLst>
                <a:ext uri="{FF2B5EF4-FFF2-40B4-BE49-F238E27FC236}">
                  <a16:creationId xmlns:a16="http://schemas.microsoft.com/office/drawing/2014/main" id="{8B1187A2-1337-7E09-F8FC-629D11408101}"/>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217" name="Straight Connector 1216">
              <a:extLst>
                <a:ext uri="{FF2B5EF4-FFF2-40B4-BE49-F238E27FC236}">
                  <a16:creationId xmlns:a16="http://schemas.microsoft.com/office/drawing/2014/main" id="{71A40380-57F2-033D-381F-074B5C85F8EA}"/>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788" name="Trapezoid 787">
            <a:extLst>
              <a:ext uri="{FF2B5EF4-FFF2-40B4-BE49-F238E27FC236}">
                <a16:creationId xmlns:a16="http://schemas.microsoft.com/office/drawing/2014/main" id="{D60258A5-2923-A182-66CE-CB13150A0405}"/>
              </a:ext>
            </a:extLst>
          </p:cNvPr>
          <p:cNvSpPr/>
          <p:nvPr/>
        </p:nvSpPr>
        <p:spPr>
          <a:xfrm rot="10800000" flipH="1">
            <a:off x="5938559" y="4522618"/>
            <a:ext cx="119292" cy="18115"/>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sp>
        <p:nvSpPr>
          <p:cNvPr id="789" name="Rectangle 788">
            <a:extLst>
              <a:ext uri="{FF2B5EF4-FFF2-40B4-BE49-F238E27FC236}">
                <a16:creationId xmlns:a16="http://schemas.microsoft.com/office/drawing/2014/main" id="{06169497-C2F8-A684-0786-982BC4479832}"/>
              </a:ext>
            </a:extLst>
          </p:cNvPr>
          <p:cNvSpPr>
            <a:spLocks noChangeArrowheads="1"/>
          </p:cNvSpPr>
          <p:nvPr/>
        </p:nvSpPr>
        <p:spPr bwMode="auto">
          <a:xfrm flipH="1">
            <a:off x="5923998" y="4281246"/>
            <a:ext cx="156108" cy="98166"/>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dirty="0">
              <a:solidFill>
                <a:sysClr val="windowText" lastClr="000000"/>
              </a:solidFill>
              <a:latin typeface="Calibri"/>
            </a:endParaRPr>
          </a:p>
        </p:txBody>
      </p:sp>
      <p:sp>
        <p:nvSpPr>
          <p:cNvPr id="790" name="Oval 789">
            <a:extLst>
              <a:ext uri="{FF2B5EF4-FFF2-40B4-BE49-F238E27FC236}">
                <a16:creationId xmlns:a16="http://schemas.microsoft.com/office/drawing/2014/main" id="{4A6EF287-FC38-BEF9-9088-5C8C0A865470}"/>
              </a:ext>
            </a:extLst>
          </p:cNvPr>
          <p:cNvSpPr>
            <a:spLocks noChangeArrowheads="1"/>
          </p:cNvSpPr>
          <p:nvPr/>
        </p:nvSpPr>
        <p:spPr bwMode="auto">
          <a:xfrm flipH="1">
            <a:off x="5986835" y="4305683"/>
            <a:ext cx="28111" cy="2770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791" name="Trapezoid 790">
            <a:extLst>
              <a:ext uri="{FF2B5EF4-FFF2-40B4-BE49-F238E27FC236}">
                <a16:creationId xmlns:a16="http://schemas.microsoft.com/office/drawing/2014/main" id="{ECEAAF41-02B4-1464-8489-3BB5B4AE56C0}"/>
              </a:ext>
            </a:extLst>
          </p:cNvPr>
          <p:cNvSpPr/>
          <p:nvPr/>
        </p:nvSpPr>
        <p:spPr>
          <a:xfrm rot="10800000" flipH="1">
            <a:off x="5947017" y="4338048"/>
            <a:ext cx="112851" cy="21878"/>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cxnSp>
        <p:nvCxnSpPr>
          <p:cNvPr id="792" name="Straight Arrow Connector 791">
            <a:extLst>
              <a:ext uri="{FF2B5EF4-FFF2-40B4-BE49-F238E27FC236}">
                <a16:creationId xmlns:a16="http://schemas.microsoft.com/office/drawing/2014/main" id="{12A40CCF-F81A-FF13-C413-39B2750D6429}"/>
              </a:ext>
            </a:extLst>
          </p:cNvPr>
          <p:cNvCxnSpPr>
            <a:cxnSpLocks/>
            <a:stCxn id="789" idx="2"/>
            <a:endCxn id="786" idx="0"/>
          </p:cNvCxnSpPr>
          <p:nvPr/>
        </p:nvCxnSpPr>
        <p:spPr>
          <a:xfrm flipH="1">
            <a:off x="5998214" y="4379412"/>
            <a:ext cx="3838" cy="103651"/>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93" name="Rectangle 60">
            <a:extLst>
              <a:ext uri="{FF2B5EF4-FFF2-40B4-BE49-F238E27FC236}">
                <a16:creationId xmlns:a16="http://schemas.microsoft.com/office/drawing/2014/main" id="{3F54CCE6-B54D-16C5-FCBC-F81C2B507AC6}"/>
              </a:ext>
            </a:extLst>
          </p:cNvPr>
          <p:cNvSpPr>
            <a:spLocks noChangeArrowheads="1"/>
          </p:cNvSpPr>
          <p:nvPr/>
        </p:nvSpPr>
        <p:spPr bwMode="auto">
          <a:xfrm flipH="1">
            <a:off x="5439122" y="4898993"/>
            <a:ext cx="158337" cy="91117"/>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794" name="Group 719">
            <a:extLst>
              <a:ext uri="{FF2B5EF4-FFF2-40B4-BE49-F238E27FC236}">
                <a16:creationId xmlns:a16="http://schemas.microsoft.com/office/drawing/2014/main" id="{FAB96D53-E24A-9B1E-602B-59E80E135301}"/>
              </a:ext>
            </a:extLst>
          </p:cNvPr>
          <p:cNvGrpSpPr/>
          <p:nvPr/>
        </p:nvGrpSpPr>
        <p:grpSpPr>
          <a:xfrm flipH="1">
            <a:off x="5469119" y="4899732"/>
            <a:ext cx="98324" cy="38807"/>
            <a:chOff x="8553742" y="2601251"/>
            <a:chExt cx="216024" cy="108852"/>
          </a:xfrm>
        </p:grpSpPr>
        <p:cxnSp>
          <p:nvCxnSpPr>
            <p:cNvPr id="1210" name="Straight Connector 1209">
              <a:extLst>
                <a:ext uri="{FF2B5EF4-FFF2-40B4-BE49-F238E27FC236}">
                  <a16:creationId xmlns:a16="http://schemas.microsoft.com/office/drawing/2014/main" id="{D1C5C62B-80BD-29C7-F470-19A4D9EFEAE4}"/>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211" name="Straight Connector 1210">
              <a:extLst>
                <a:ext uri="{FF2B5EF4-FFF2-40B4-BE49-F238E27FC236}">
                  <a16:creationId xmlns:a16="http://schemas.microsoft.com/office/drawing/2014/main" id="{BA5F3024-7EDC-7942-3BC3-30335E6A680E}"/>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212" name="Straight Connector 1211">
              <a:extLst>
                <a:ext uri="{FF2B5EF4-FFF2-40B4-BE49-F238E27FC236}">
                  <a16:creationId xmlns:a16="http://schemas.microsoft.com/office/drawing/2014/main" id="{A45D0A04-3819-1E51-89CC-B63A17C4AABE}"/>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213" name="Straight Connector 1212">
              <a:extLst>
                <a:ext uri="{FF2B5EF4-FFF2-40B4-BE49-F238E27FC236}">
                  <a16:creationId xmlns:a16="http://schemas.microsoft.com/office/drawing/2014/main" id="{18BCE73D-9ABF-A18D-F42F-11F686C726D7}"/>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795" name="Trapezoid 794">
            <a:extLst>
              <a:ext uri="{FF2B5EF4-FFF2-40B4-BE49-F238E27FC236}">
                <a16:creationId xmlns:a16="http://schemas.microsoft.com/office/drawing/2014/main" id="{9519580E-DB58-C177-2F6F-D78051526EFD}"/>
              </a:ext>
            </a:extLst>
          </p:cNvPr>
          <p:cNvSpPr/>
          <p:nvPr/>
        </p:nvSpPr>
        <p:spPr>
          <a:xfrm rot="10800000" flipH="1">
            <a:off x="5458636" y="4938548"/>
            <a:ext cx="119292" cy="18115"/>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cxnSp>
        <p:nvCxnSpPr>
          <p:cNvPr id="796" name="Straight Arrow Connector 795">
            <a:extLst>
              <a:ext uri="{FF2B5EF4-FFF2-40B4-BE49-F238E27FC236}">
                <a16:creationId xmlns:a16="http://schemas.microsoft.com/office/drawing/2014/main" id="{099BCBE2-1C85-0AD3-1AB1-BCE7DC5CB2BF}"/>
              </a:ext>
            </a:extLst>
          </p:cNvPr>
          <p:cNvCxnSpPr>
            <a:cxnSpLocks/>
            <a:stCxn id="808" idx="2"/>
            <a:endCxn id="793" idx="0"/>
          </p:cNvCxnSpPr>
          <p:nvPr/>
        </p:nvCxnSpPr>
        <p:spPr>
          <a:xfrm flipH="1">
            <a:off x="5518290" y="4804111"/>
            <a:ext cx="1072" cy="94882"/>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97" name="Rectangle 796">
            <a:extLst>
              <a:ext uri="{FF2B5EF4-FFF2-40B4-BE49-F238E27FC236}">
                <a16:creationId xmlns:a16="http://schemas.microsoft.com/office/drawing/2014/main" id="{17061A92-098E-CBB7-44CF-9FF2EC084737}"/>
              </a:ext>
            </a:extLst>
          </p:cNvPr>
          <p:cNvSpPr>
            <a:spLocks noChangeArrowheads="1"/>
          </p:cNvSpPr>
          <p:nvPr/>
        </p:nvSpPr>
        <p:spPr bwMode="auto">
          <a:xfrm flipH="1">
            <a:off x="5447863" y="4297196"/>
            <a:ext cx="156108" cy="98166"/>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dirty="0">
              <a:solidFill>
                <a:sysClr val="windowText" lastClr="000000"/>
              </a:solidFill>
              <a:latin typeface="Calibri"/>
            </a:endParaRPr>
          </a:p>
        </p:txBody>
      </p:sp>
      <p:sp>
        <p:nvSpPr>
          <p:cNvPr id="798" name="Oval 797">
            <a:extLst>
              <a:ext uri="{FF2B5EF4-FFF2-40B4-BE49-F238E27FC236}">
                <a16:creationId xmlns:a16="http://schemas.microsoft.com/office/drawing/2014/main" id="{C5E97BA2-0F60-BAE2-39FD-083673BB625B}"/>
              </a:ext>
            </a:extLst>
          </p:cNvPr>
          <p:cNvSpPr>
            <a:spLocks noChangeArrowheads="1"/>
          </p:cNvSpPr>
          <p:nvPr/>
        </p:nvSpPr>
        <p:spPr bwMode="auto">
          <a:xfrm flipH="1">
            <a:off x="5510699" y="4310138"/>
            <a:ext cx="28111" cy="2770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799" name="Trapezoid 798">
            <a:extLst>
              <a:ext uri="{FF2B5EF4-FFF2-40B4-BE49-F238E27FC236}">
                <a16:creationId xmlns:a16="http://schemas.microsoft.com/office/drawing/2014/main" id="{D066B45D-8275-F298-DDE4-8412AD4BED1B}"/>
              </a:ext>
            </a:extLst>
          </p:cNvPr>
          <p:cNvSpPr/>
          <p:nvPr/>
        </p:nvSpPr>
        <p:spPr>
          <a:xfrm rot="10800000" flipH="1">
            <a:off x="5470881" y="4342503"/>
            <a:ext cx="112851" cy="21878"/>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cxnSp>
        <p:nvCxnSpPr>
          <p:cNvPr id="800" name="Straight Arrow Connector 799">
            <a:extLst>
              <a:ext uri="{FF2B5EF4-FFF2-40B4-BE49-F238E27FC236}">
                <a16:creationId xmlns:a16="http://schemas.microsoft.com/office/drawing/2014/main" id="{40134873-FBBA-4359-7622-1F27861930DC}"/>
              </a:ext>
            </a:extLst>
          </p:cNvPr>
          <p:cNvCxnSpPr>
            <a:cxnSpLocks/>
            <a:stCxn id="797" idx="2"/>
            <a:endCxn id="812" idx="0"/>
          </p:cNvCxnSpPr>
          <p:nvPr/>
        </p:nvCxnSpPr>
        <p:spPr>
          <a:xfrm>
            <a:off x="5525916" y="4395361"/>
            <a:ext cx="18" cy="89867"/>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801" name="Rectangle 25">
            <a:extLst>
              <a:ext uri="{FF2B5EF4-FFF2-40B4-BE49-F238E27FC236}">
                <a16:creationId xmlns:a16="http://schemas.microsoft.com/office/drawing/2014/main" id="{16D464CB-85F0-6B3C-3799-F07F616E7633}"/>
              </a:ext>
            </a:extLst>
          </p:cNvPr>
          <p:cNvSpPr>
            <a:spLocks noChangeArrowheads="1"/>
          </p:cNvSpPr>
          <p:nvPr/>
        </p:nvSpPr>
        <p:spPr bwMode="auto">
          <a:xfrm flipH="1">
            <a:off x="5677968" y="4331654"/>
            <a:ext cx="161878" cy="258405"/>
          </a:xfrm>
          <a:prstGeom prst="rect">
            <a:avLst/>
          </a:prstGeom>
          <a:solidFill>
            <a:srgbClr val="FFFF00"/>
          </a:solidFill>
          <a:ln w="6350" algn="ctr">
            <a:solidFill>
              <a:srgbClr val="000000"/>
            </a:solidFill>
            <a:miter lim="800000"/>
            <a:headEnd/>
            <a:tailEnd/>
          </a:ln>
        </p:spPr>
        <p:txBody>
          <a:bodyPr lIns="91353" tIns="45675" rIns="91353" bIns="45675" anchor="ctr"/>
          <a:lstStyle/>
          <a:p>
            <a:pPr algn="ctr" defTabSz="457178">
              <a:spcBef>
                <a:spcPct val="0"/>
              </a:spcBef>
            </a:pPr>
            <a:endParaRPr lang="en-US" sz="700" kern="0" dirty="0">
              <a:solidFill>
                <a:srgbClr val="000000"/>
              </a:solidFill>
              <a:latin typeface="Calibri" pitchFamily="34" charset="0"/>
            </a:endParaRPr>
          </a:p>
        </p:txBody>
      </p:sp>
      <p:cxnSp>
        <p:nvCxnSpPr>
          <p:cNvPr id="802" name="Straight Arrow Connector 801">
            <a:extLst>
              <a:ext uri="{FF2B5EF4-FFF2-40B4-BE49-F238E27FC236}">
                <a16:creationId xmlns:a16="http://schemas.microsoft.com/office/drawing/2014/main" id="{C21B2A91-23AE-8E85-9E37-D0281E679133}"/>
              </a:ext>
            </a:extLst>
          </p:cNvPr>
          <p:cNvCxnSpPr>
            <a:cxnSpLocks/>
            <a:stCxn id="798" idx="2"/>
            <a:endCxn id="805" idx="6"/>
          </p:cNvCxnSpPr>
          <p:nvPr/>
        </p:nvCxnSpPr>
        <p:spPr>
          <a:xfrm>
            <a:off x="5538810" y="4323987"/>
            <a:ext cx="151024" cy="42419"/>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803" name="Rectangle 29">
            <a:extLst>
              <a:ext uri="{FF2B5EF4-FFF2-40B4-BE49-F238E27FC236}">
                <a16:creationId xmlns:a16="http://schemas.microsoft.com/office/drawing/2014/main" id="{87902E47-3EFD-3230-5F46-20DE0EF0C366}"/>
              </a:ext>
            </a:extLst>
          </p:cNvPr>
          <p:cNvSpPr>
            <a:spLocks noChangeArrowheads="1"/>
          </p:cNvSpPr>
          <p:nvPr/>
        </p:nvSpPr>
        <p:spPr bwMode="auto">
          <a:xfrm flipH="1">
            <a:off x="5786576" y="4350695"/>
            <a:ext cx="36774" cy="33580"/>
          </a:xfrm>
          <a:prstGeom prst="ellipse">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804" name="Straight Arrow Connector 803">
            <a:extLst>
              <a:ext uri="{FF2B5EF4-FFF2-40B4-BE49-F238E27FC236}">
                <a16:creationId xmlns:a16="http://schemas.microsoft.com/office/drawing/2014/main" id="{0C8B9A4F-91D3-FF40-7B8E-CCA045E893D1}"/>
              </a:ext>
            </a:extLst>
          </p:cNvPr>
          <p:cNvCxnSpPr>
            <a:cxnSpLocks/>
            <a:stCxn id="803" idx="2"/>
            <a:endCxn id="790" idx="6"/>
          </p:cNvCxnSpPr>
          <p:nvPr/>
        </p:nvCxnSpPr>
        <p:spPr>
          <a:xfrm flipV="1">
            <a:off x="5823350" y="4319533"/>
            <a:ext cx="163486" cy="47953"/>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805" name="Rectangle 29">
            <a:extLst>
              <a:ext uri="{FF2B5EF4-FFF2-40B4-BE49-F238E27FC236}">
                <a16:creationId xmlns:a16="http://schemas.microsoft.com/office/drawing/2014/main" id="{D2876FBA-225C-88CB-E452-F9E8E33136DF}"/>
              </a:ext>
            </a:extLst>
          </p:cNvPr>
          <p:cNvSpPr>
            <a:spLocks noChangeArrowheads="1"/>
          </p:cNvSpPr>
          <p:nvPr/>
        </p:nvSpPr>
        <p:spPr bwMode="auto">
          <a:xfrm flipH="1">
            <a:off x="5689834" y="4349617"/>
            <a:ext cx="36774" cy="33580"/>
          </a:xfrm>
          <a:prstGeom prst="ellipse">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sp>
        <p:nvSpPr>
          <p:cNvPr id="806" name="Rectangle 135">
            <a:extLst>
              <a:ext uri="{FF2B5EF4-FFF2-40B4-BE49-F238E27FC236}">
                <a16:creationId xmlns:a16="http://schemas.microsoft.com/office/drawing/2014/main" id="{D05587DB-5C90-CD9F-0BB8-8473F26204CB}"/>
              </a:ext>
            </a:extLst>
          </p:cNvPr>
          <p:cNvSpPr>
            <a:spLocks noChangeArrowheads="1"/>
          </p:cNvSpPr>
          <p:nvPr/>
        </p:nvSpPr>
        <p:spPr bwMode="auto">
          <a:xfrm flipH="1">
            <a:off x="5613764" y="4144966"/>
            <a:ext cx="319145" cy="64633"/>
          </a:xfrm>
          <a:prstGeom prst="rect">
            <a:avLst/>
          </a:prstGeom>
          <a:noFill/>
          <a:ln w="9525">
            <a:noFill/>
            <a:miter lim="800000"/>
            <a:headEnd/>
            <a:tailEnd/>
          </a:ln>
        </p:spPr>
        <p:txBody>
          <a:bodyPr wrap="square" lIns="0" tIns="0" rIns="0" bIns="0" anchor="ctr" anchorCtr="0">
            <a:spAutoFit/>
          </a:bodyPr>
          <a:lstStyle/>
          <a:p>
            <a:pPr algn="ctr" defTabSz="685749">
              <a:defRPr/>
            </a:pPr>
            <a:r>
              <a:rPr lang="it-IT" sz="600" kern="0" dirty="0">
                <a:solidFill>
                  <a:srgbClr val="000000"/>
                </a:solidFill>
                <a:latin typeface="Calibri"/>
                <a:cs typeface="Arial" charset="0"/>
              </a:rPr>
              <a:t>OLP2</a:t>
            </a:r>
            <a:endParaRPr lang="en-GB" sz="600" i="1" kern="0" dirty="0">
              <a:solidFill>
                <a:prstClr val="black"/>
              </a:solidFill>
              <a:latin typeface="Calibri"/>
              <a:cs typeface="Arial" charset="0"/>
            </a:endParaRPr>
          </a:p>
        </p:txBody>
      </p:sp>
      <p:sp>
        <p:nvSpPr>
          <p:cNvPr id="807" name="Rectangle 29">
            <a:extLst>
              <a:ext uri="{FF2B5EF4-FFF2-40B4-BE49-F238E27FC236}">
                <a16:creationId xmlns:a16="http://schemas.microsoft.com/office/drawing/2014/main" id="{3AB0AF02-FABA-348D-3F89-1CC585C5EE20}"/>
              </a:ext>
            </a:extLst>
          </p:cNvPr>
          <p:cNvSpPr>
            <a:spLocks noChangeArrowheads="1"/>
          </p:cNvSpPr>
          <p:nvPr/>
        </p:nvSpPr>
        <p:spPr bwMode="auto">
          <a:xfrm flipH="1">
            <a:off x="5690291" y="4537000"/>
            <a:ext cx="36774" cy="33580"/>
          </a:xfrm>
          <a:prstGeom prst="ellipse">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sp>
        <p:nvSpPr>
          <p:cNvPr id="808" name="Rectangle 807">
            <a:extLst>
              <a:ext uri="{FF2B5EF4-FFF2-40B4-BE49-F238E27FC236}">
                <a16:creationId xmlns:a16="http://schemas.microsoft.com/office/drawing/2014/main" id="{39DE2B70-DF25-8D30-2082-499C32AAE7BB}"/>
              </a:ext>
            </a:extLst>
          </p:cNvPr>
          <p:cNvSpPr>
            <a:spLocks noChangeArrowheads="1"/>
          </p:cNvSpPr>
          <p:nvPr/>
        </p:nvSpPr>
        <p:spPr bwMode="auto">
          <a:xfrm flipH="1">
            <a:off x="5441308" y="4705945"/>
            <a:ext cx="156108" cy="98166"/>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dirty="0">
              <a:solidFill>
                <a:sysClr val="windowText" lastClr="000000"/>
              </a:solidFill>
              <a:latin typeface="Calibri"/>
            </a:endParaRPr>
          </a:p>
        </p:txBody>
      </p:sp>
      <p:sp>
        <p:nvSpPr>
          <p:cNvPr id="809" name="Oval 808">
            <a:extLst>
              <a:ext uri="{FF2B5EF4-FFF2-40B4-BE49-F238E27FC236}">
                <a16:creationId xmlns:a16="http://schemas.microsoft.com/office/drawing/2014/main" id="{05441B42-CB2B-EF6E-2704-BA0461671346}"/>
              </a:ext>
            </a:extLst>
          </p:cNvPr>
          <p:cNvSpPr>
            <a:spLocks noChangeArrowheads="1"/>
          </p:cNvSpPr>
          <p:nvPr/>
        </p:nvSpPr>
        <p:spPr bwMode="auto">
          <a:xfrm flipH="1">
            <a:off x="5504145" y="4730382"/>
            <a:ext cx="28111" cy="2770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810" name="Trapezoid 809">
            <a:extLst>
              <a:ext uri="{FF2B5EF4-FFF2-40B4-BE49-F238E27FC236}">
                <a16:creationId xmlns:a16="http://schemas.microsoft.com/office/drawing/2014/main" id="{25DF11BE-87AE-A33E-C38D-1A50594E3262}"/>
              </a:ext>
            </a:extLst>
          </p:cNvPr>
          <p:cNvSpPr/>
          <p:nvPr/>
        </p:nvSpPr>
        <p:spPr>
          <a:xfrm rot="10800000" flipH="1">
            <a:off x="5464327" y="4762747"/>
            <a:ext cx="112851" cy="21878"/>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cxnSp>
        <p:nvCxnSpPr>
          <p:cNvPr id="811" name="Straight Arrow Connector 810">
            <a:extLst>
              <a:ext uri="{FF2B5EF4-FFF2-40B4-BE49-F238E27FC236}">
                <a16:creationId xmlns:a16="http://schemas.microsoft.com/office/drawing/2014/main" id="{56CD110A-B824-F38C-A312-14ABC99F62FE}"/>
              </a:ext>
            </a:extLst>
          </p:cNvPr>
          <p:cNvCxnSpPr>
            <a:cxnSpLocks/>
            <a:stCxn id="809" idx="1"/>
            <a:endCxn id="807" idx="5"/>
          </p:cNvCxnSpPr>
          <p:nvPr/>
        </p:nvCxnSpPr>
        <p:spPr>
          <a:xfrm flipV="1">
            <a:off x="5528139" y="4565662"/>
            <a:ext cx="167538" cy="168776"/>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812" name="Rectangle 60">
            <a:extLst>
              <a:ext uri="{FF2B5EF4-FFF2-40B4-BE49-F238E27FC236}">
                <a16:creationId xmlns:a16="http://schemas.microsoft.com/office/drawing/2014/main" id="{C907AABB-9E4B-4478-B03D-CA5DFCC9345A}"/>
              </a:ext>
            </a:extLst>
          </p:cNvPr>
          <p:cNvSpPr>
            <a:spLocks noChangeArrowheads="1"/>
          </p:cNvSpPr>
          <p:nvPr/>
        </p:nvSpPr>
        <p:spPr bwMode="auto">
          <a:xfrm flipH="1">
            <a:off x="5446766" y="4485228"/>
            <a:ext cx="158337" cy="91117"/>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813" name="Group 719">
            <a:extLst>
              <a:ext uri="{FF2B5EF4-FFF2-40B4-BE49-F238E27FC236}">
                <a16:creationId xmlns:a16="http://schemas.microsoft.com/office/drawing/2014/main" id="{F29D98D5-FE2A-6205-748E-8C8466A22A3E}"/>
              </a:ext>
            </a:extLst>
          </p:cNvPr>
          <p:cNvGrpSpPr/>
          <p:nvPr/>
        </p:nvGrpSpPr>
        <p:grpSpPr>
          <a:xfrm flipH="1">
            <a:off x="5476763" y="4485967"/>
            <a:ext cx="98324" cy="38807"/>
            <a:chOff x="8553742" y="2601251"/>
            <a:chExt cx="216024" cy="108852"/>
          </a:xfrm>
        </p:grpSpPr>
        <p:cxnSp>
          <p:nvCxnSpPr>
            <p:cNvPr id="1206" name="Straight Connector 1205">
              <a:extLst>
                <a:ext uri="{FF2B5EF4-FFF2-40B4-BE49-F238E27FC236}">
                  <a16:creationId xmlns:a16="http://schemas.microsoft.com/office/drawing/2014/main" id="{B5ABDD7D-8F7F-928E-DF20-2A0D3847C95F}"/>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207" name="Straight Connector 1206">
              <a:extLst>
                <a:ext uri="{FF2B5EF4-FFF2-40B4-BE49-F238E27FC236}">
                  <a16:creationId xmlns:a16="http://schemas.microsoft.com/office/drawing/2014/main" id="{91DB945A-6562-7578-6B37-BAF4855FE043}"/>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208" name="Straight Connector 1207">
              <a:extLst>
                <a:ext uri="{FF2B5EF4-FFF2-40B4-BE49-F238E27FC236}">
                  <a16:creationId xmlns:a16="http://schemas.microsoft.com/office/drawing/2014/main" id="{82983649-774B-19C3-31B4-8ED96283DBF0}"/>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209" name="Straight Connector 1208">
              <a:extLst>
                <a:ext uri="{FF2B5EF4-FFF2-40B4-BE49-F238E27FC236}">
                  <a16:creationId xmlns:a16="http://schemas.microsoft.com/office/drawing/2014/main" id="{706ABA53-B744-A55B-0700-2BA693171E35}"/>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814" name="Trapezoid 813">
            <a:extLst>
              <a:ext uri="{FF2B5EF4-FFF2-40B4-BE49-F238E27FC236}">
                <a16:creationId xmlns:a16="http://schemas.microsoft.com/office/drawing/2014/main" id="{5EB70727-A8D6-031A-6213-29F9DF978F6D}"/>
              </a:ext>
            </a:extLst>
          </p:cNvPr>
          <p:cNvSpPr/>
          <p:nvPr/>
        </p:nvSpPr>
        <p:spPr>
          <a:xfrm rot="10800000" flipH="1">
            <a:off x="5466280" y="4524783"/>
            <a:ext cx="119292" cy="18115"/>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cxnSp>
        <p:nvCxnSpPr>
          <p:cNvPr id="815" name="Straight Arrow Connector 814">
            <a:extLst>
              <a:ext uri="{FF2B5EF4-FFF2-40B4-BE49-F238E27FC236}">
                <a16:creationId xmlns:a16="http://schemas.microsoft.com/office/drawing/2014/main" id="{14EF2C04-F879-9052-68E6-0A1C742BF3C7}"/>
              </a:ext>
            </a:extLst>
          </p:cNvPr>
          <p:cNvCxnSpPr>
            <a:cxnSpLocks/>
            <a:stCxn id="812" idx="3"/>
            <a:endCxn id="750" idx="3"/>
          </p:cNvCxnSpPr>
          <p:nvPr/>
        </p:nvCxnSpPr>
        <p:spPr>
          <a:xfrm flipH="1" flipV="1">
            <a:off x="5339368" y="4529944"/>
            <a:ext cx="107398" cy="843"/>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816" name="Rectangle 25">
            <a:extLst>
              <a:ext uri="{FF2B5EF4-FFF2-40B4-BE49-F238E27FC236}">
                <a16:creationId xmlns:a16="http://schemas.microsoft.com/office/drawing/2014/main" id="{32DABC6F-C212-24E9-F563-BCDA42DF2441}"/>
              </a:ext>
            </a:extLst>
          </p:cNvPr>
          <p:cNvSpPr>
            <a:spLocks noChangeArrowheads="1"/>
          </p:cNvSpPr>
          <p:nvPr/>
        </p:nvSpPr>
        <p:spPr bwMode="auto">
          <a:xfrm>
            <a:off x="4577959" y="4903065"/>
            <a:ext cx="267551" cy="76801"/>
          </a:xfrm>
          <a:prstGeom prst="rect">
            <a:avLst/>
          </a:prstGeom>
          <a:solidFill>
            <a:schemeClr val="accent5">
              <a:lumMod val="75000"/>
            </a:schemeClr>
          </a:solidFill>
          <a:ln w="7938" cap="rnd">
            <a:solidFill>
              <a:srgbClr val="000000"/>
            </a:solidFill>
            <a:prstDash val="solid"/>
            <a:round/>
            <a:headEnd/>
            <a:tailEnd/>
          </a:ln>
        </p:spPr>
        <p:txBody>
          <a:bodyPr vert="horz" wrap="square" lIns="68580" tIns="34290" rIns="68580" bIns="34290" numCol="1" anchor="ctr" anchorCtr="0" compatLnSpc="1">
            <a:prstTxWarp prst="textNoShape">
              <a:avLst/>
            </a:prstTxWarp>
          </a:bodyPr>
          <a:lstStyle/>
          <a:p>
            <a:pPr algn="ctr" defTabSz="457178"/>
            <a:endParaRPr lang="en-US" sz="600" dirty="0">
              <a:solidFill>
                <a:srgbClr val="4B4B4B">
                  <a:lumMod val="50000"/>
                </a:srgbClr>
              </a:solidFill>
              <a:latin typeface="Calibri"/>
            </a:endParaRPr>
          </a:p>
        </p:txBody>
      </p:sp>
      <p:sp>
        <p:nvSpPr>
          <p:cNvPr id="817" name="Rectangle 29">
            <a:extLst>
              <a:ext uri="{FF2B5EF4-FFF2-40B4-BE49-F238E27FC236}">
                <a16:creationId xmlns:a16="http://schemas.microsoft.com/office/drawing/2014/main" id="{CFBE0C42-B7C6-A472-8578-67F640093F8B}"/>
              </a:ext>
            </a:extLst>
          </p:cNvPr>
          <p:cNvSpPr>
            <a:spLocks noChangeArrowheads="1"/>
          </p:cNvSpPr>
          <p:nvPr/>
        </p:nvSpPr>
        <p:spPr bwMode="auto">
          <a:xfrm>
            <a:off x="4785026" y="4918303"/>
            <a:ext cx="49297" cy="44619"/>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sp>
        <p:nvSpPr>
          <p:cNvPr id="818" name="Rectangle 29">
            <a:extLst>
              <a:ext uri="{FF2B5EF4-FFF2-40B4-BE49-F238E27FC236}">
                <a16:creationId xmlns:a16="http://schemas.microsoft.com/office/drawing/2014/main" id="{212DB543-9C52-F6CD-5F8E-088832559579}"/>
              </a:ext>
            </a:extLst>
          </p:cNvPr>
          <p:cNvSpPr>
            <a:spLocks noChangeArrowheads="1"/>
          </p:cNvSpPr>
          <p:nvPr/>
        </p:nvSpPr>
        <p:spPr bwMode="auto">
          <a:xfrm>
            <a:off x="4590075" y="4919613"/>
            <a:ext cx="49297" cy="44619"/>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819" name="Straight Arrow Connector 818">
            <a:extLst>
              <a:ext uri="{FF2B5EF4-FFF2-40B4-BE49-F238E27FC236}">
                <a16:creationId xmlns:a16="http://schemas.microsoft.com/office/drawing/2014/main" id="{B2E42F05-383F-2377-AC36-00A6F6093A68}"/>
              </a:ext>
            </a:extLst>
          </p:cNvPr>
          <p:cNvCxnSpPr>
            <a:cxnSpLocks/>
            <a:stCxn id="818" idx="1"/>
            <a:endCxn id="762" idx="3"/>
          </p:cNvCxnSpPr>
          <p:nvPr/>
        </p:nvCxnSpPr>
        <p:spPr>
          <a:xfrm flipH="1">
            <a:off x="3881132" y="4941923"/>
            <a:ext cx="708943" cy="1426"/>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820" name="Straight Arrow Connector 819">
            <a:extLst>
              <a:ext uri="{FF2B5EF4-FFF2-40B4-BE49-F238E27FC236}">
                <a16:creationId xmlns:a16="http://schemas.microsoft.com/office/drawing/2014/main" id="{38623A8E-9A19-C4D4-3D05-097E957D959B}"/>
              </a:ext>
            </a:extLst>
          </p:cNvPr>
          <p:cNvCxnSpPr>
            <a:cxnSpLocks/>
            <a:stCxn id="793" idx="3"/>
            <a:endCxn id="817" idx="3"/>
          </p:cNvCxnSpPr>
          <p:nvPr/>
        </p:nvCxnSpPr>
        <p:spPr>
          <a:xfrm flipH="1" flipV="1">
            <a:off x="4834323" y="4940613"/>
            <a:ext cx="604799" cy="3939"/>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821" name="Rectangle 135">
            <a:extLst>
              <a:ext uri="{FF2B5EF4-FFF2-40B4-BE49-F238E27FC236}">
                <a16:creationId xmlns:a16="http://schemas.microsoft.com/office/drawing/2014/main" id="{A6FC6A64-ABBB-438C-2316-D9EB6BFEC269}"/>
              </a:ext>
            </a:extLst>
          </p:cNvPr>
          <p:cNvSpPr>
            <a:spLocks noChangeArrowheads="1"/>
          </p:cNvSpPr>
          <p:nvPr/>
        </p:nvSpPr>
        <p:spPr bwMode="auto">
          <a:xfrm>
            <a:off x="2806219" y="4907930"/>
            <a:ext cx="319145" cy="76944"/>
          </a:xfrm>
          <a:prstGeom prst="rect">
            <a:avLst/>
          </a:prstGeom>
          <a:noFill/>
          <a:ln w="9525">
            <a:noFill/>
            <a:miter lim="800000"/>
            <a:headEnd/>
            <a:tailEnd/>
          </a:ln>
        </p:spPr>
        <p:txBody>
          <a:bodyPr wrap="square" lIns="0" tIns="0" rIns="0" bIns="0" anchor="ctr" anchorCtr="0">
            <a:spAutoFit/>
          </a:bodyPr>
          <a:lstStyle/>
          <a:p>
            <a:pPr algn="ctr" defTabSz="685749">
              <a:defRPr/>
            </a:pPr>
            <a:r>
              <a:rPr lang="en-US" sz="500" kern="0" dirty="0">
                <a:solidFill>
                  <a:srgbClr val="000000"/>
                </a:solidFill>
                <a:latin typeface="Calibri"/>
                <a:cs typeface="Arial" charset="0"/>
              </a:rPr>
              <a:t>PHOTONIC</a:t>
            </a:r>
            <a:endParaRPr lang="en-US" sz="500" i="1" kern="0" dirty="0">
              <a:solidFill>
                <a:srgbClr val="FF0000"/>
              </a:solidFill>
              <a:latin typeface="Calibri"/>
              <a:cs typeface="Arial" charset="0"/>
            </a:endParaRPr>
          </a:p>
        </p:txBody>
      </p:sp>
      <p:sp>
        <p:nvSpPr>
          <p:cNvPr id="822" name="Rectangle 135">
            <a:extLst>
              <a:ext uri="{FF2B5EF4-FFF2-40B4-BE49-F238E27FC236}">
                <a16:creationId xmlns:a16="http://schemas.microsoft.com/office/drawing/2014/main" id="{207CE6BE-1405-EB93-9BE3-7817BF6945B4}"/>
              </a:ext>
            </a:extLst>
          </p:cNvPr>
          <p:cNvSpPr>
            <a:spLocks noChangeArrowheads="1"/>
          </p:cNvSpPr>
          <p:nvPr/>
        </p:nvSpPr>
        <p:spPr bwMode="auto">
          <a:xfrm>
            <a:off x="2803208" y="4738077"/>
            <a:ext cx="319145" cy="76944"/>
          </a:xfrm>
          <a:prstGeom prst="rect">
            <a:avLst/>
          </a:prstGeom>
          <a:noFill/>
          <a:ln w="9525">
            <a:noFill/>
            <a:miter lim="800000"/>
            <a:headEnd/>
            <a:tailEnd/>
          </a:ln>
        </p:spPr>
        <p:txBody>
          <a:bodyPr wrap="square" lIns="0" tIns="0" rIns="0" bIns="0" anchor="ctr" anchorCtr="0">
            <a:spAutoFit/>
          </a:bodyPr>
          <a:lstStyle/>
          <a:p>
            <a:pPr algn="ctr" defTabSz="685749">
              <a:defRPr/>
            </a:pPr>
            <a:r>
              <a:rPr lang="en-US" sz="500" kern="0" dirty="0">
                <a:solidFill>
                  <a:srgbClr val="000000"/>
                </a:solidFill>
                <a:latin typeface="Calibri"/>
                <a:cs typeface="Arial" charset="0"/>
              </a:rPr>
              <a:t>OTS_MEDIA</a:t>
            </a:r>
          </a:p>
        </p:txBody>
      </p:sp>
      <p:sp>
        <p:nvSpPr>
          <p:cNvPr id="823" name="Rectangle 822">
            <a:extLst>
              <a:ext uri="{FF2B5EF4-FFF2-40B4-BE49-F238E27FC236}">
                <a16:creationId xmlns:a16="http://schemas.microsoft.com/office/drawing/2014/main" id="{2524C5AC-811C-6801-E967-9186B96F14D4}"/>
              </a:ext>
            </a:extLst>
          </p:cNvPr>
          <p:cNvSpPr/>
          <p:nvPr/>
        </p:nvSpPr>
        <p:spPr>
          <a:xfrm>
            <a:off x="6504744" y="2963069"/>
            <a:ext cx="756275" cy="165277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endParaRPr lang="en-US" sz="900">
              <a:solidFill>
                <a:schemeClr val="tx1"/>
              </a:solidFill>
            </a:endParaRPr>
          </a:p>
        </p:txBody>
      </p:sp>
      <p:grpSp>
        <p:nvGrpSpPr>
          <p:cNvPr id="824" name="Group 254">
            <a:extLst>
              <a:ext uri="{FF2B5EF4-FFF2-40B4-BE49-F238E27FC236}">
                <a16:creationId xmlns:a16="http://schemas.microsoft.com/office/drawing/2014/main" id="{0B78F91F-1867-0190-0AE8-16B550B65094}"/>
              </a:ext>
            </a:extLst>
          </p:cNvPr>
          <p:cNvGrpSpPr>
            <a:grpSpLocks noChangeAspect="1"/>
          </p:cNvGrpSpPr>
          <p:nvPr/>
        </p:nvGrpSpPr>
        <p:grpSpPr>
          <a:xfrm>
            <a:off x="6588030" y="4484749"/>
            <a:ext cx="158337" cy="91117"/>
            <a:chOff x="8421867" y="1904979"/>
            <a:chExt cx="347879" cy="255573"/>
          </a:xfrm>
        </p:grpSpPr>
        <p:sp>
          <p:nvSpPr>
            <p:cNvPr id="1199" name="Rectangle 60">
              <a:extLst>
                <a:ext uri="{FF2B5EF4-FFF2-40B4-BE49-F238E27FC236}">
                  <a16:creationId xmlns:a16="http://schemas.microsoft.com/office/drawing/2014/main" id="{1DE76CDE-1A53-0692-B729-2F26A0F4C574}"/>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200" name="Group 719">
              <a:extLst>
                <a:ext uri="{FF2B5EF4-FFF2-40B4-BE49-F238E27FC236}">
                  <a16:creationId xmlns:a16="http://schemas.microsoft.com/office/drawing/2014/main" id="{0E4CD968-674B-96D1-2AE0-AF32455E37B3}"/>
                </a:ext>
              </a:extLst>
            </p:cNvPr>
            <p:cNvGrpSpPr/>
            <p:nvPr/>
          </p:nvGrpSpPr>
          <p:grpSpPr>
            <a:xfrm>
              <a:off x="8487816" y="1907051"/>
              <a:ext cx="216025" cy="108851"/>
              <a:chOff x="8553742" y="2601251"/>
              <a:chExt cx="216024" cy="108852"/>
            </a:xfrm>
          </p:grpSpPr>
          <p:cxnSp>
            <p:nvCxnSpPr>
              <p:cNvPr id="1202" name="Straight Connector 1201">
                <a:extLst>
                  <a:ext uri="{FF2B5EF4-FFF2-40B4-BE49-F238E27FC236}">
                    <a16:creationId xmlns:a16="http://schemas.microsoft.com/office/drawing/2014/main" id="{2326D9B8-8BF0-F0A4-2187-619D49EA62BC}"/>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203" name="Straight Connector 1202">
                <a:extLst>
                  <a:ext uri="{FF2B5EF4-FFF2-40B4-BE49-F238E27FC236}">
                    <a16:creationId xmlns:a16="http://schemas.microsoft.com/office/drawing/2014/main" id="{FACBA293-C89C-EBBC-EBCF-B99F6F5D0157}"/>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204" name="Straight Connector 1203">
                <a:extLst>
                  <a:ext uri="{FF2B5EF4-FFF2-40B4-BE49-F238E27FC236}">
                    <a16:creationId xmlns:a16="http://schemas.microsoft.com/office/drawing/2014/main" id="{6AA64863-ECF8-C7D9-1BC4-74B8F3AA3A5D}"/>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205" name="Straight Connector 1204">
                <a:extLst>
                  <a:ext uri="{FF2B5EF4-FFF2-40B4-BE49-F238E27FC236}">
                    <a16:creationId xmlns:a16="http://schemas.microsoft.com/office/drawing/2014/main" id="{64F9B5F3-58B4-B921-E3FB-EA38C05D7D77}"/>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201" name="Trapezoid 1200">
              <a:extLst>
                <a:ext uri="{FF2B5EF4-FFF2-40B4-BE49-F238E27FC236}">
                  <a16:creationId xmlns:a16="http://schemas.microsoft.com/office/drawing/2014/main" id="{8CA4BE3E-33C2-0F2E-45CC-91A265474E67}"/>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825" name="Group 824">
            <a:extLst>
              <a:ext uri="{FF2B5EF4-FFF2-40B4-BE49-F238E27FC236}">
                <a16:creationId xmlns:a16="http://schemas.microsoft.com/office/drawing/2014/main" id="{BFD7CE85-2E66-9D8D-B841-078460518559}"/>
              </a:ext>
            </a:extLst>
          </p:cNvPr>
          <p:cNvGrpSpPr/>
          <p:nvPr/>
        </p:nvGrpSpPr>
        <p:grpSpPr>
          <a:xfrm>
            <a:off x="6585307" y="3867395"/>
            <a:ext cx="156108" cy="98166"/>
            <a:chOff x="3417117" y="2447654"/>
            <a:chExt cx="362556" cy="227987"/>
          </a:xfrm>
        </p:grpSpPr>
        <p:sp>
          <p:nvSpPr>
            <p:cNvPr id="1196" name="Rectangle 1195">
              <a:extLst>
                <a:ext uri="{FF2B5EF4-FFF2-40B4-BE49-F238E27FC236}">
                  <a16:creationId xmlns:a16="http://schemas.microsoft.com/office/drawing/2014/main" id="{17B81D86-C104-315E-4BB8-D01C98F24C6A}"/>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197" name="Oval 1196">
              <a:extLst>
                <a:ext uri="{FF2B5EF4-FFF2-40B4-BE49-F238E27FC236}">
                  <a16:creationId xmlns:a16="http://schemas.microsoft.com/office/drawing/2014/main" id="{5A188BD3-668D-7FE5-E02A-E819F3BBFFE7}"/>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198" name="Trapezoid 1197">
              <a:extLst>
                <a:ext uri="{FF2B5EF4-FFF2-40B4-BE49-F238E27FC236}">
                  <a16:creationId xmlns:a16="http://schemas.microsoft.com/office/drawing/2014/main" id="{331DB573-C02E-2A87-9A5A-62A404D80968}"/>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grpSp>
        <p:nvGrpSpPr>
          <p:cNvPr id="826" name="Group 254">
            <a:extLst>
              <a:ext uri="{FF2B5EF4-FFF2-40B4-BE49-F238E27FC236}">
                <a16:creationId xmlns:a16="http://schemas.microsoft.com/office/drawing/2014/main" id="{CFD6EE58-19E3-AC8C-01C1-1B1987079821}"/>
              </a:ext>
            </a:extLst>
          </p:cNvPr>
          <p:cNvGrpSpPr>
            <a:grpSpLocks noChangeAspect="1"/>
          </p:cNvGrpSpPr>
          <p:nvPr/>
        </p:nvGrpSpPr>
        <p:grpSpPr>
          <a:xfrm>
            <a:off x="7063441" y="4484749"/>
            <a:ext cx="158337" cy="91117"/>
            <a:chOff x="8421867" y="1904979"/>
            <a:chExt cx="347879" cy="255573"/>
          </a:xfrm>
        </p:grpSpPr>
        <p:sp>
          <p:nvSpPr>
            <p:cNvPr id="1189" name="Rectangle 60">
              <a:extLst>
                <a:ext uri="{FF2B5EF4-FFF2-40B4-BE49-F238E27FC236}">
                  <a16:creationId xmlns:a16="http://schemas.microsoft.com/office/drawing/2014/main" id="{15599F92-BAF0-E6D9-069C-E877E86CE5A6}"/>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190" name="Group 719">
              <a:extLst>
                <a:ext uri="{FF2B5EF4-FFF2-40B4-BE49-F238E27FC236}">
                  <a16:creationId xmlns:a16="http://schemas.microsoft.com/office/drawing/2014/main" id="{38738261-652D-4887-0311-266F331F97BE}"/>
                </a:ext>
              </a:extLst>
            </p:cNvPr>
            <p:cNvGrpSpPr/>
            <p:nvPr/>
          </p:nvGrpSpPr>
          <p:grpSpPr>
            <a:xfrm>
              <a:off x="8487816" y="1907051"/>
              <a:ext cx="216025" cy="108851"/>
              <a:chOff x="8553742" y="2601251"/>
              <a:chExt cx="216024" cy="108852"/>
            </a:xfrm>
          </p:grpSpPr>
          <p:cxnSp>
            <p:nvCxnSpPr>
              <p:cNvPr id="1192" name="Straight Connector 1191">
                <a:extLst>
                  <a:ext uri="{FF2B5EF4-FFF2-40B4-BE49-F238E27FC236}">
                    <a16:creationId xmlns:a16="http://schemas.microsoft.com/office/drawing/2014/main" id="{62EEC146-F78A-366C-C7BC-713229C886B1}"/>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193" name="Straight Connector 1192">
                <a:extLst>
                  <a:ext uri="{FF2B5EF4-FFF2-40B4-BE49-F238E27FC236}">
                    <a16:creationId xmlns:a16="http://schemas.microsoft.com/office/drawing/2014/main" id="{B781532F-F3EE-6068-DF53-782EDF88F8AF}"/>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194" name="Straight Connector 1193">
                <a:extLst>
                  <a:ext uri="{FF2B5EF4-FFF2-40B4-BE49-F238E27FC236}">
                    <a16:creationId xmlns:a16="http://schemas.microsoft.com/office/drawing/2014/main" id="{3087C79A-456C-4140-2BB2-B441988C7A49}"/>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195" name="Straight Connector 1194">
                <a:extLst>
                  <a:ext uri="{FF2B5EF4-FFF2-40B4-BE49-F238E27FC236}">
                    <a16:creationId xmlns:a16="http://schemas.microsoft.com/office/drawing/2014/main" id="{D68DDF37-1201-3CB9-0A18-D063205A4838}"/>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191" name="Trapezoid 1190">
              <a:extLst>
                <a:ext uri="{FF2B5EF4-FFF2-40B4-BE49-F238E27FC236}">
                  <a16:creationId xmlns:a16="http://schemas.microsoft.com/office/drawing/2014/main" id="{F0735B3D-F82C-E369-5A83-CC58EFACA06F}"/>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827" name="Group 826">
            <a:extLst>
              <a:ext uri="{FF2B5EF4-FFF2-40B4-BE49-F238E27FC236}">
                <a16:creationId xmlns:a16="http://schemas.microsoft.com/office/drawing/2014/main" id="{DAE3502E-8A1B-807E-7108-D5A0386AAA30}"/>
              </a:ext>
            </a:extLst>
          </p:cNvPr>
          <p:cNvGrpSpPr/>
          <p:nvPr/>
        </p:nvGrpSpPr>
        <p:grpSpPr>
          <a:xfrm>
            <a:off x="7063871" y="4279517"/>
            <a:ext cx="156108" cy="98166"/>
            <a:chOff x="3417117" y="2447654"/>
            <a:chExt cx="362556" cy="227987"/>
          </a:xfrm>
        </p:grpSpPr>
        <p:sp>
          <p:nvSpPr>
            <p:cNvPr id="1186" name="Rectangle 1185">
              <a:extLst>
                <a:ext uri="{FF2B5EF4-FFF2-40B4-BE49-F238E27FC236}">
                  <a16:creationId xmlns:a16="http://schemas.microsoft.com/office/drawing/2014/main" id="{43F548CF-D753-D719-EC5A-9C315CBA68F6}"/>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187" name="Oval 1186">
              <a:extLst>
                <a:ext uri="{FF2B5EF4-FFF2-40B4-BE49-F238E27FC236}">
                  <a16:creationId xmlns:a16="http://schemas.microsoft.com/office/drawing/2014/main" id="{C63FF9DD-C880-A9B8-BD67-9F002D2A69EC}"/>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188" name="Trapezoid 1187">
              <a:extLst>
                <a:ext uri="{FF2B5EF4-FFF2-40B4-BE49-F238E27FC236}">
                  <a16:creationId xmlns:a16="http://schemas.microsoft.com/office/drawing/2014/main" id="{292B323D-1964-4541-3359-4D68B8D3ACD1}"/>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cxnSp>
        <p:nvCxnSpPr>
          <p:cNvPr id="828" name="Straight Arrow Connector 827">
            <a:extLst>
              <a:ext uri="{FF2B5EF4-FFF2-40B4-BE49-F238E27FC236}">
                <a16:creationId xmlns:a16="http://schemas.microsoft.com/office/drawing/2014/main" id="{4BB5971D-4376-FC3B-D203-0BBFC7014AC5}"/>
              </a:ext>
            </a:extLst>
          </p:cNvPr>
          <p:cNvCxnSpPr>
            <a:cxnSpLocks/>
            <a:stCxn id="1186" idx="2"/>
            <a:endCxn id="1189" idx="0"/>
          </p:cNvCxnSpPr>
          <p:nvPr/>
        </p:nvCxnSpPr>
        <p:spPr>
          <a:xfrm>
            <a:off x="7141924" y="4377682"/>
            <a:ext cx="685" cy="107067"/>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829" name="Rectangle 25">
            <a:extLst>
              <a:ext uri="{FF2B5EF4-FFF2-40B4-BE49-F238E27FC236}">
                <a16:creationId xmlns:a16="http://schemas.microsoft.com/office/drawing/2014/main" id="{C6AC0DC2-DD12-FFB0-5F03-57D40FB6B628}"/>
              </a:ext>
            </a:extLst>
          </p:cNvPr>
          <p:cNvSpPr>
            <a:spLocks noChangeArrowheads="1"/>
          </p:cNvSpPr>
          <p:nvPr/>
        </p:nvSpPr>
        <p:spPr bwMode="auto">
          <a:xfrm>
            <a:off x="3353477" y="3378298"/>
            <a:ext cx="2549840" cy="64468"/>
          </a:xfrm>
          <a:prstGeom prst="rect">
            <a:avLst/>
          </a:prstGeom>
          <a:solidFill>
            <a:srgbClr val="FFFF00"/>
          </a:solidFill>
          <a:ln w="6350" algn="ctr">
            <a:solidFill>
              <a:srgbClr val="000000"/>
            </a:solidFill>
            <a:miter lim="800000"/>
            <a:headEnd/>
            <a:tailEnd/>
          </a:ln>
        </p:spPr>
        <p:txBody>
          <a:bodyPr lIns="91353" tIns="45675" rIns="91353" bIns="45675" anchor="ctr"/>
          <a:lstStyle/>
          <a:p>
            <a:pPr algn="ctr" defTabSz="457178">
              <a:spcBef>
                <a:spcPct val="0"/>
              </a:spcBef>
            </a:pPr>
            <a:endParaRPr lang="en-US" sz="700" kern="0">
              <a:solidFill>
                <a:srgbClr val="000000"/>
              </a:solidFill>
              <a:latin typeface="Calibri" pitchFamily="34" charset="0"/>
            </a:endParaRPr>
          </a:p>
        </p:txBody>
      </p:sp>
      <p:sp>
        <p:nvSpPr>
          <p:cNvPr id="830" name="Rectangle 29">
            <a:extLst>
              <a:ext uri="{FF2B5EF4-FFF2-40B4-BE49-F238E27FC236}">
                <a16:creationId xmlns:a16="http://schemas.microsoft.com/office/drawing/2014/main" id="{19AD3151-F00D-F5EF-CCA7-11A564B6A777}"/>
              </a:ext>
            </a:extLst>
          </p:cNvPr>
          <p:cNvSpPr>
            <a:spLocks noChangeArrowheads="1"/>
          </p:cNvSpPr>
          <p:nvPr/>
        </p:nvSpPr>
        <p:spPr bwMode="auto">
          <a:xfrm>
            <a:off x="5835105" y="3398254"/>
            <a:ext cx="36774" cy="33580"/>
          </a:xfrm>
          <a:prstGeom prst="ellipse">
            <a:avLst/>
          </a:prstGeom>
          <a:solidFill>
            <a:schemeClr val="bg1"/>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831" name="Straight Arrow Connector 830">
            <a:extLst>
              <a:ext uri="{FF2B5EF4-FFF2-40B4-BE49-F238E27FC236}">
                <a16:creationId xmlns:a16="http://schemas.microsoft.com/office/drawing/2014/main" id="{92AE0D11-F1D2-6494-F3E4-CB0FA9C95627}"/>
              </a:ext>
            </a:extLst>
          </p:cNvPr>
          <p:cNvCxnSpPr>
            <a:cxnSpLocks/>
            <a:stCxn id="830" idx="6"/>
            <a:endCxn id="1196" idx="0"/>
          </p:cNvCxnSpPr>
          <p:nvPr/>
        </p:nvCxnSpPr>
        <p:spPr>
          <a:xfrm>
            <a:off x="5871879" y="3415044"/>
            <a:ext cx="791482" cy="452351"/>
          </a:xfrm>
          <a:prstGeom prst="straightConnector1">
            <a:avLst/>
          </a:prstGeom>
          <a:solidFill>
            <a:schemeClr val="accent5">
              <a:lumMod val="20000"/>
              <a:lumOff val="80000"/>
            </a:schemeClr>
          </a:solidFill>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832" name="Rectangle 135">
            <a:extLst>
              <a:ext uri="{FF2B5EF4-FFF2-40B4-BE49-F238E27FC236}">
                <a16:creationId xmlns:a16="http://schemas.microsoft.com/office/drawing/2014/main" id="{76805B29-29DA-C799-3D85-22794B73728F}"/>
              </a:ext>
            </a:extLst>
          </p:cNvPr>
          <p:cNvSpPr>
            <a:spLocks noChangeArrowheads="1"/>
          </p:cNvSpPr>
          <p:nvPr/>
        </p:nvSpPr>
        <p:spPr bwMode="auto">
          <a:xfrm>
            <a:off x="4019100" y="3371108"/>
            <a:ext cx="1396668" cy="77589"/>
          </a:xfrm>
          <a:prstGeom prst="rect">
            <a:avLst/>
          </a:prstGeom>
          <a:noFill/>
          <a:ln w="9525">
            <a:noFill/>
            <a:miter lim="800000"/>
            <a:headEnd/>
            <a:tailEnd/>
          </a:ln>
        </p:spPr>
        <p:txBody>
          <a:bodyPr wrap="square" lIns="0" tIns="0" rIns="0" bIns="0" anchor="ctr" anchorCtr="0">
            <a:spAutoFit/>
          </a:bodyPr>
          <a:lstStyle/>
          <a:p>
            <a:pPr algn="ctr" defTabSz="685749">
              <a:defRPr/>
            </a:pPr>
            <a:r>
              <a:rPr lang="en-US" sz="500" kern="0" dirty="0">
                <a:solidFill>
                  <a:srgbClr val="000000"/>
                </a:solidFill>
                <a:latin typeface="Calibri"/>
                <a:cs typeface="Arial" charset="0"/>
              </a:rPr>
              <a:t>OMS Top Connection (degree to degree port)</a:t>
            </a:r>
            <a:endParaRPr lang="en-US" sz="500" i="1" kern="0" dirty="0">
              <a:solidFill>
                <a:prstClr val="black"/>
              </a:solidFill>
              <a:latin typeface="Calibri"/>
              <a:cs typeface="Arial" charset="0"/>
            </a:endParaRPr>
          </a:p>
        </p:txBody>
      </p:sp>
      <p:cxnSp>
        <p:nvCxnSpPr>
          <p:cNvPr id="833" name="Straight Arrow Connector 832">
            <a:extLst>
              <a:ext uri="{FF2B5EF4-FFF2-40B4-BE49-F238E27FC236}">
                <a16:creationId xmlns:a16="http://schemas.microsoft.com/office/drawing/2014/main" id="{34C5FAD7-F0A3-0823-E1B3-989412D1C54C}"/>
              </a:ext>
            </a:extLst>
          </p:cNvPr>
          <p:cNvCxnSpPr>
            <a:cxnSpLocks/>
            <a:stCxn id="1160" idx="2"/>
            <a:endCxn id="1186" idx="0"/>
          </p:cNvCxnSpPr>
          <p:nvPr/>
        </p:nvCxnSpPr>
        <p:spPr>
          <a:xfrm>
            <a:off x="7132057" y="3124333"/>
            <a:ext cx="9869" cy="1155184"/>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834" name="Straight Arrow Connector 833">
            <a:extLst>
              <a:ext uri="{FF2B5EF4-FFF2-40B4-BE49-F238E27FC236}">
                <a16:creationId xmlns:a16="http://schemas.microsoft.com/office/drawing/2014/main" id="{014A4D51-E198-0B2E-CDA4-4E16F13DCB10}"/>
              </a:ext>
            </a:extLst>
          </p:cNvPr>
          <p:cNvCxnSpPr>
            <a:cxnSpLocks/>
            <a:stCxn id="1163" idx="2"/>
            <a:endCxn id="1196" idx="0"/>
          </p:cNvCxnSpPr>
          <p:nvPr/>
        </p:nvCxnSpPr>
        <p:spPr>
          <a:xfrm>
            <a:off x="6656646" y="3124333"/>
            <a:ext cx="6714" cy="743061"/>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835" name="Rectangle 25">
            <a:extLst>
              <a:ext uri="{FF2B5EF4-FFF2-40B4-BE49-F238E27FC236}">
                <a16:creationId xmlns:a16="http://schemas.microsoft.com/office/drawing/2014/main" id="{AB1EE018-B557-43B8-93DE-00EE67CCAFA0}"/>
              </a:ext>
            </a:extLst>
          </p:cNvPr>
          <p:cNvSpPr>
            <a:spLocks noChangeArrowheads="1"/>
          </p:cNvSpPr>
          <p:nvPr/>
        </p:nvSpPr>
        <p:spPr bwMode="auto">
          <a:xfrm>
            <a:off x="6190014" y="4486947"/>
            <a:ext cx="267551" cy="76801"/>
          </a:xfrm>
          <a:prstGeom prst="rect">
            <a:avLst/>
          </a:prstGeom>
          <a:solidFill>
            <a:schemeClr val="accent5">
              <a:lumMod val="75000"/>
            </a:schemeClr>
          </a:solidFill>
          <a:ln w="7938" cap="rnd">
            <a:solidFill>
              <a:srgbClr val="000000"/>
            </a:solidFill>
            <a:prstDash val="solid"/>
            <a:round/>
            <a:headEnd/>
            <a:tailEnd/>
          </a:ln>
        </p:spPr>
        <p:txBody>
          <a:bodyPr vert="horz" wrap="square" lIns="68580" tIns="34290" rIns="68580" bIns="34290" numCol="1" anchor="ctr" anchorCtr="0" compatLnSpc="1">
            <a:prstTxWarp prst="textNoShape">
              <a:avLst/>
            </a:prstTxWarp>
          </a:bodyPr>
          <a:lstStyle/>
          <a:p>
            <a:pPr algn="ctr" defTabSz="457178"/>
            <a:endParaRPr lang="en-US" sz="600">
              <a:solidFill>
                <a:srgbClr val="4B4B4B">
                  <a:lumMod val="50000"/>
                </a:srgbClr>
              </a:solidFill>
              <a:latin typeface="Calibri"/>
            </a:endParaRPr>
          </a:p>
        </p:txBody>
      </p:sp>
      <p:sp>
        <p:nvSpPr>
          <p:cNvPr id="836" name="Rectangle 29">
            <a:extLst>
              <a:ext uri="{FF2B5EF4-FFF2-40B4-BE49-F238E27FC236}">
                <a16:creationId xmlns:a16="http://schemas.microsoft.com/office/drawing/2014/main" id="{79523CF2-20C0-C3A2-1C90-4C81A6C7FCF5}"/>
              </a:ext>
            </a:extLst>
          </p:cNvPr>
          <p:cNvSpPr>
            <a:spLocks noChangeArrowheads="1"/>
          </p:cNvSpPr>
          <p:nvPr/>
        </p:nvSpPr>
        <p:spPr bwMode="auto">
          <a:xfrm>
            <a:off x="6397080" y="4502185"/>
            <a:ext cx="49297" cy="44619"/>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837" name="Straight Arrow Connector 836">
            <a:extLst>
              <a:ext uri="{FF2B5EF4-FFF2-40B4-BE49-F238E27FC236}">
                <a16:creationId xmlns:a16="http://schemas.microsoft.com/office/drawing/2014/main" id="{4584899D-868E-5DE9-A32F-3C49B7F82B8F}"/>
              </a:ext>
            </a:extLst>
          </p:cNvPr>
          <p:cNvCxnSpPr>
            <a:cxnSpLocks/>
            <a:stCxn id="1199" idx="1"/>
            <a:endCxn id="836" idx="3"/>
          </p:cNvCxnSpPr>
          <p:nvPr/>
        </p:nvCxnSpPr>
        <p:spPr>
          <a:xfrm flipH="1" flipV="1">
            <a:off x="6446377" y="4524495"/>
            <a:ext cx="141653" cy="5814"/>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838" name="Rectangle 29">
            <a:extLst>
              <a:ext uri="{FF2B5EF4-FFF2-40B4-BE49-F238E27FC236}">
                <a16:creationId xmlns:a16="http://schemas.microsoft.com/office/drawing/2014/main" id="{DFDA5FB2-043C-DD7B-67EC-432FFBC00DC2}"/>
              </a:ext>
            </a:extLst>
          </p:cNvPr>
          <p:cNvSpPr>
            <a:spLocks noChangeArrowheads="1"/>
          </p:cNvSpPr>
          <p:nvPr/>
        </p:nvSpPr>
        <p:spPr bwMode="auto">
          <a:xfrm>
            <a:off x="6202131" y="4503495"/>
            <a:ext cx="49297" cy="44619"/>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sp>
        <p:nvSpPr>
          <p:cNvPr id="839" name="Rectangle 135">
            <a:extLst>
              <a:ext uri="{FF2B5EF4-FFF2-40B4-BE49-F238E27FC236}">
                <a16:creationId xmlns:a16="http://schemas.microsoft.com/office/drawing/2014/main" id="{3448C817-4CBE-0437-335C-024EEB02CD9B}"/>
              </a:ext>
            </a:extLst>
          </p:cNvPr>
          <p:cNvSpPr>
            <a:spLocks noChangeArrowheads="1"/>
          </p:cNvSpPr>
          <p:nvPr/>
        </p:nvSpPr>
        <p:spPr bwMode="auto">
          <a:xfrm>
            <a:off x="6500248" y="2870388"/>
            <a:ext cx="319145" cy="92333"/>
          </a:xfrm>
          <a:prstGeom prst="rect">
            <a:avLst/>
          </a:prstGeom>
          <a:noFill/>
          <a:ln w="9525">
            <a:noFill/>
            <a:miter lim="800000"/>
            <a:headEnd/>
            <a:tailEnd/>
          </a:ln>
        </p:spPr>
        <p:txBody>
          <a:bodyPr wrap="square" lIns="0" tIns="0" rIns="0" bIns="0" anchor="ctr" anchorCtr="0">
            <a:spAutoFit/>
          </a:bodyPr>
          <a:lstStyle/>
          <a:p>
            <a:pPr algn="ctr" defTabSz="685749">
              <a:defRPr/>
            </a:pPr>
            <a:r>
              <a:rPr lang="en-US" sz="600" kern="0" dirty="0">
                <a:solidFill>
                  <a:srgbClr val="000000"/>
                </a:solidFill>
                <a:latin typeface="Calibri"/>
                <a:cs typeface="Arial" charset="0"/>
              </a:rPr>
              <a:t>ROADM</a:t>
            </a:r>
            <a:endParaRPr lang="en-US" sz="600" i="1" kern="0" dirty="0">
              <a:solidFill>
                <a:prstClr val="black"/>
              </a:solidFill>
              <a:latin typeface="Calibri"/>
              <a:cs typeface="Arial" charset="0"/>
            </a:endParaRPr>
          </a:p>
        </p:txBody>
      </p:sp>
      <p:cxnSp>
        <p:nvCxnSpPr>
          <p:cNvPr id="840" name="Straight Arrow Connector 839">
            <a:extLst>
              <a:ext uri="{FF2B5EF4-FFF2-40B4-BE49-F238E27FC236}">
                <a16:creationId xmlns:a16="http://schemas.microsoft.com/office/drawing/2014/main" id="{DA839992-ED57-FA5B-ADE4-8B6FF5E31039}"/>
              </a:ext>
            </a:extLst>
          </p:cNvPr>
          <p:cNvCxnSpPr>
            <a:cxnSpLocks/>
          </p:cNvCxnSpPr>
          <p:nvPr/>
        </p:nvCxnSpPr>
        <p:spPr>
          <a:xfrm>
            <a:off x="6663361" y="3965561"/>
            <a:ext cx="12413" cy="518615"/>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grpSp>
        <p:nvGrpSpPr>
          <p:cNvPr id="841" name="Group 840">
            <a:extLst>
              <a:ext uri="{FF2B5EF4-FFF2-40B4-BE49-F238E27FC236}">
                <a16:creationId xmlns:a16="http://schemas.microsoft.com/office/drawing/2014/main" id="{70018389-48AE-5DE4-8B9F-1A8D4D07CE62}"/>
              </a:ext>
            </a:extLst>
          </p:cNvPr>
          <p:cNvGrpSpPr/>
          <p:nvPr/>
        </p:nvGrpSpPr>
        <p:grpSpPr>
          <a:xfrm>
            <a:off x="6588460" y="4279517"/>
            <a:ext cx="156108" cy="98166"/>
            <a:chOff x="3417117" y="2447654"/>
            <a:chExt cx="362556" cy="227987"/>
          </a:xfrm>
        </p:grpSpPr>
        <p:sp>
          <p:nvSpPr>
            <p:cNvPr id="1183" name="Rectangle 1182">
              <a:extLst>
                <a:ext uri="{FF2B5EF4-FFF2-40B4-BE49-F238E27FC236}">
                  <a16:creationId xmlns:a16="http://schemas.microsoft.com/office/drawing/2014/main" id="{C96E93A1-C5A5-3641-A5A2-3E7445D400AB}"/>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184" name="Oval 1183">
              <a:extLst>
                <a:ext uri="{FF2B5EF4-FFF2-40B4-BE49-F238E27FC236}">
                  <a16:creationId xmlns:a16="http://schemas.microsoft.com/office/drawing/2014/main" id="{6377519B-361F-12BD-D210-81EED5D72116}"/>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185" name="Trapezoid 1184">
              <a:extLst>
                <a:ext uri="{FF2B5EF4-FFF2-40B4-BE49-F238E27FC236}">
                  <a16:creationId xmlns:a16="http://schemas.microsoft.com/office/drawing/2014/main" id="{320710D7-5EE5-B925-6463-2CE77A7E0140}"/>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grpSp>
        <p:nvGrpSpPr>
          <p:cNvPr id="842" name="Group 254">
            <a:extLst>
              <a:ext uri="{FF2B5EF4-FFF2-40B4-BE49-F238E27FC236}">
                <a16:creationId xmlns:a16="http://schemas.microsoft.com/office/drawing/2014/main" id="{9B09EB3C-C802-F487-0A41-041E4A3A2D15}"/>
              </a:ext>
            </a:extLst>
          </p:cNvPr>
          <p:cNvGrpSpPr>
            <a:grpSpLocks noChangeAspect="1"/>
          </p:cNvGrpSpPr>
          <p:nvPr/>
        </p:nvGrpSpPr>
        <p:grpSpPr>
          <a:xfrm>
            <a:off x="6584876" y="4072627"/>
            <a:ext cx="158337" cy="91117"/>
            <a:chOff x="8421867" y="1904979"/>
            <a:chExt cx="347879" cy="255573"/>
          </a:xfrm>
        </p:grpSpPr>
        <p:sp>
          <p:nvSpPr>
            <p:cNvPr id="1176" name="Rectangle 60">
              <a:extLst>
                <a:ext uri="{FF2B5EF4-FFF2-40B4-BE49-F238E27FC236}">
                  <a16:creationId xmlns:a16="http://schemas.microsoft.com/office/drawing/2014/main" id="{2CF2B730-A5E5-72A0-E749-5870A9BADAB7}"/>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177" name="Group 719">
              <a:extLst>
                <a:ext uri="{FF2B5EF4-FFF2-40B4-BE49-F238E27FC236}">
                  <a16:creationId xmlns:a16="http://schemas.microsoft.com/office/drawing/2014/main" id="{92C398A0-07E8-1440-3D79-AAD6EA518652}"/>
                </a:ext>
              </a:extLst>
            </p:cNvPr>
            <p:cNvGrpSpPr/>
            <p:nvPr/>
          </p:nvGrpSpPr>
          <p:grpSpPr>
            <a:xfrm>
              <a:off x="8487816" y="1907051"/>
              <a:ext cx="216025" cy="108851"/>
              <a:chOff x="8553742" y="2601251"/>
              <a:chExt cx="216024" cy="108852"/>
            </a:xfrm>
          </p:grpSpPr>
          <p:cxnSp>
            <p:nvCxnSpPr>
              <p:cNvPr id="1179" name="Straight Connector 1178">
                <a:extLst>
                  <a:ext uri="{FF2B5EF4-FFF2-40B4-BE49-F238E27FC236}">
                    <a16:creationId xmlns:a16="http://schemas.microsoft.com/office/drawing/2014/main" id="{201EA9B6-092F-B46D-4B91-F83D7E3E9137}"/>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180" name="Straight Connector 1179">
                <a:extLst>
                  <a:ext uri="{FF2B5EF4-FFF2-40B4-BE49-F238E27FC236}">
                    <a16:creationId xmlns:a16="http://schemas.microsoft.com/office/drawing/2014/main" id="{4EA34BB6-A7A8-7C03-6405-A2115A1E34E6}"/>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181" name="Straight Connector 1180">
                <a:extLst>
                  <a:ext uri="{FF2B5EF4-FFF2-40B4-BE49-F238E27FC236}">
                    <a16:creationId xmlns:a16="http://schemas.microsoft.com/office/drawing/2014/main" id="{8BF22566-6DCB-1408-2994-D178DCF7DA64}"/>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182" name="Straight Connector 1181">
                <a:extLst>
                  <a:ext uri="{FF2B5EF4-FFF2-40B4-BE49-F238E27FC236}">
                    <a16:creationId xmlns:a16="http://schemas.microsoft.com/office/drawing/2014/main" id="{961F4FE5-B231-6AAF-6488-704D59700634}"/>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178" name="Trapezoid 1177">
              <a:extLst>
                <a:ext uri="{FF2B5EF4-FFF2-40B4-BE49-F238E27FC236}">
                  <a16:creationId xmlns:a16="http://schemas.microsoft.com/office/drawing/2014/main" id="{AFAEFF80-D90C-D092-E7F4-DA2CF43EEFC6}"/>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843" name="Group 254">
            <a:extLst>
              <a:ext uri="{FF2B5EF4-FFF2-40B4-BE49-F238E27FC236}">
                <a16:creationId xmlns:a16="http://schemas.microsoft.com/office/drawing/2014/main" id="{6F250A0B-7B14-89DF-AD23-2638C187E14C}"/>
              </a:ext>
            </a:extLst>
          </p:cNvPr>
          <p:cNvGrpSpPr>
            <a:grpSpLocks noChangeAspect="1"/>
          </p:cNvGrpSpPr>
          <p:nvPr/>
        </p:nvGrpSpPr>
        <p:grpSpPr>
          <a:xfrm>
            <a:off x="6576956" y="3226268"/>
            <a:ext cx="158337" cy="91117"/>
            <a:chOff x="8421867" y="1904979"/>
            <a:chExt cx="347879" cy="255573"/>
          </a:xfrm>
        </p:grpSpPr>
        <p:sp>
          <p:nvSpPr>
            <p:cNvPr id="1169" name="Rectangle 60">
              <a:extLst>
                <a:ext uri="{FF2B5EF4-FFF2-40B4-BE49-F238E27FC236}">
                  <a16:creationId xmlns:a16="http://schemas.microsoft.com/office/drawing/2014/main" id="{E9A5B0E3-6B5F-9DFD-2D49-8A696AAED258}"/>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170" name="Group 719">
              <a:extLst>
                <a:ext uri="{FF2B5EF4-FFF2-40B4-BE49-F238E27FC236}">
                  <a16:creationId xmlns:a16="http://schemas.microsoft.com/office/drawing/2014/main" id="{CA358B06-59F6-41F0-2D1B-6B33301100B8}"/>
                </a:ext>
              </a:extLst>
            </p:cNvPr>
            <p:cNvGrpSpPr/>
            <p:nvPr/>
          </p:nvGrpSpPr>
          <p:grpSpPr>
            <a:xfrm>
              <a:off x="8487816" y="1907051"/>
              <a:ext cx="216025" cy="108851"/>
              <a:chOff x="8553742" y="2601251"/>
              <a:chExt cx="216024" cy="108852"/>
            </a:xfrm>
          </p:grpSpPr>
          <p:cxnSp>
            <p:nvCxnSpPr>
              <p:cNvPr id="1172" name="Straight Connector 1171">
                <a:extLst>
                  <a:ext uri="{FF2B5EF4-FFF2-40B4-BE49-F238E27FC236}">
                    <a16:creationId xmlns:a16="http://schemas.microsoft.com/office/drawing/2014/main" id="{A086063F-17AE-FCEE-30D0-3843AC56F200}"/>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173" name="Straight Connector 1172">
                <a:extLst>
                  <a:ext uri="{FF2B5EF4-FFF2-40B4-BE49-F238E27FC236}">
                    <a16:creationId xmlns:a16="http://schemas.microsoft.com/office/drawing/2014/main" id="{A8C3FCB0-B3A4-5E98-7CB7-02EF009D5C61}"/>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174" name="Straight Connector 1173">
                <a:extLst>
                  <a:ext uri="{FF2B5EF4-FFF2-40B4-BE49-F238E27FC236}">
                    <a16:creationId xmlns:a16="http://schemas.microsoft.com/office/drawing/2014/main" id="{764B5857-2DED-EAE2-B8F9-6A7CE1ACF33D}"/>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175" name="Straight Connector 1174">
                <a:extLst>
                  <a:ext uri="{FF2B5EF4-FFF2-40B4-BE49-F238E27FC236}">
                    <a16:creationId xmlns:a16="http://schemas.microsoft.com/office/drawing/2014/main" id="{37F6718F-9F91-077A-1705-5599DFF9B9BF}"/>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171" name="Trapezoid 1170">
              <a:extLst>
                <a:ext uri="{FF2B5EF4-FFF2-40B4-BE49-F238E27FC236}">
                  <a16:creationId xmlns:a16="http://schemas.microsoft.com/office/drawing/2014/main" id="{A8BE15D0-C5A5-88E6-EABB-E24FB3F81D36}"/>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844" name="Group 843">
            <a:extLst>
              <a:ext uri="{FF2B5EF4-FFF2-40B4-BE49-F238E27FC236}">
                <a16:creationId xmlns:a16="http://schemas.microsoft.com/office/drawing/2014/main" id="{1DD0D905-6476-E152-9652-A620451963A4}"/>
              </a:ext>
            </a:extLst>
          </p:cNvPr>
          <p:cNvGrpSpPr/>
          <p:nvPr/>
        </p:nvGrpSpPr>
        <p:grpSpPr>
          <a:xfrm>
            <a:off x="6574382" y="3402251"/>
            <a:ext cx="156108" cy="98166"/>
            <a:chOff x="3417117" y="2447654"/>
            <a:chExt cx="362556" cy="227987"/>
          </a:xfrm>
        </p:grpSpPr>
        <p:sp>
          <p:nvSpPr>
            <p:cNvPr id="1166" name="Rectangle 1165">
              <a:extLst>
                <a:ext uri="{FF2B5EF4-FFF2-40B4-BE49-F238E27FC236}">
                  <a16:creationId xmlns:a16="http://schemas.microsoft.com/office/drawing/2014/main" id="{201BAAEC-F09F-A7A5-C90C-0BDD39F204B5}"/>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167" name="Oval 1166">
              <a:extLst>
                <a:ext uri="{FF2B5EF4-FFF2-40B4-BE49-F238E27FC236}">
                  <a16:creationId xmlns:a16="http://schemas.microsoft.com/office/drawing/2014/main" id="{EE4C8D87-23C0-EDBC-DC1E-11B934678A47}"/>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168" name="Trapezoid 1167">
              <a:extLst>
                <a:ext uri="{FF2B5EF4-FFF2-40B4-BE49-F238E27FC236}">
                  <a16:creationId xmlns:a16="http://schemas.microsoft.com/office/drawing/2014/main" id="{A981350D-5718-F766-19B3-EF2BD6642D5A}"/>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grpSp>
        <p:nvGrpSpPr>
          <p:cNvPr id="845" name="Group 844">
            <a:extLst>
              <a:ext uri="{FF2B5EF4-FFF2-40B4-BE49-F238E27FC236}">
                <a16:creationId xmlns:a16="http://schemas.microsoft.com/office/drawing/2014/main" id="{A963168A-6CB1-D298-4552-71BADB0DF03A}"/>
              </a:ext>
            </a:extLst>
          </p:cNvPr>
          <p:cNvGrpSpPr/>
          <p:nvPr/>
        </p:nvGrpSpPr>
        <p:grpSpPr>
          <a:xfrm>
            <a:off x="6578592" y="3026167"/>
            <a:ext cx="156108" cy="98166"/>
            <a:chOff x="3417117" y="2447654"/>
            <a:chExt cx="362556" cy="227987"/>
          </a:xfrm>
        </p:grpSpPr>
        <p:sp>
          <p:nvSpPr>
            <p:cNvPr id="1163" name="Rectangle 1162">
              <a:extLst>
                <a:ext uri="{FF2B5EF4-FFF2-40B4-BE49-F238E27FC236}">
                  <a16:creationId xmlns:a16="http://schemas.microsoft.com/office/drawing/2014/main" id="{37341C43-E6F2-CFCD-3555-978F5AAD4915}"/>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164" name="Oval 1163">
              <a:extLst>
                <a:ext uri="{FF2B5EF4-FFF2-40B4-BE49-F238E27FC236}">
                  <a16:creationId xmlns:a16="http://schemas.microsoft.com/office/drawing/2014/main" id="{FE555109-5338-5C09-75C4-BEC94CFDE523}"/>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165" name="Trapezoid 1164">
              <a:extLst>
                <a:ext uri="{FF2B5EF4-FFF2-40B4-BE49-F238E27FC236}">
                  <a16:creationId xmlns:a16="http://schemas.microsoft.com/office/drawing/2014/main" id="{0AB48452-77D2-DE58-062D-FF45DB28FA6B}"/>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grpSp>
        <p:nvGrpSpPr>
          <p:cNvPr id="846" name="Group 845">
            <a:extLst>
              <a:ext uri="{FF2B5EF4-FFF2-40B4-BE49-F238E27FC236}">
                <a16:creationId xmlns:a16="http://schemas.microsoft.com/office/drawing/2014/main" id="{63C41FF3-9347-32D2-8F86-D85748018CC9}"/>
              </a:ext>
            </a:extLst>
          </p:cNvPr>
          <p:cNvGrpSpPr/>
          <p:nvPr/>
        </p:nvGrpSpPr>
        <p:grpSpPr>
          <a:xfrm>
            <a:off x="7054003" y="3026167"/>
            <a:ext cx="156108" cy="98166"/>
            <a:chOff x="3417117" y="2447654"/>
            <a:chExt cx="362556" cy="227987"/>
          </a:xfrm>
        </p:grpSpPr>
        <p:sp>
          <p:nvSpPr>
            <p:cNvPr id="1160" name="Rectangle 1159">
              <a:extLst>
                <a:ext uri="{FF2B5EF4-FFF2-40B4-BE49-F238E27FC236}">
                  <a16:creationId xmlns:a16="http://schemas.microsoft.com/office/drawing/2014/main" id="{5BA78405-26DD-A75C-A7F7-A6930AC8D672}"/>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161" name="Oval 1160">
              <a:extLst>
                <a:ext uri="{FF2B5EF4-FFF2-40B4-BE49-F238E27FC236}">
                  <a16:creationId xmlns:a16="http://schemas.microsoft.com/office/drawing/2014/main" id="{54F7D79E-F3EB-1EEF-2D79-237AC2297A1E}"/>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162" name="Trapezoid 1161">
              <a:extLst>
                <a:ext uri="{FF2B5EF4-FFF2-40B4-BE49-F238E27FC236}">
                  <a16:creationId xmlns:a16="http://schemas.microsoft.com/office/drawing/2014/main" id="{F7108755-31C0-D3B8-9520-B664AB18D3AB}"/>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sp>
        <p:nvSpPr>
          <p:cNvPr id="847" name="Rectangle 25">
            <a:extLst>
              <a:ext uri="{FF2B5EF4-FFF2-40B4-BE49-F238E27FC236}">
                <a16:creationId xmlns:a16="http://schemas.microsoft.com/office/drawing/2014/main" id="{7B9DAB66-BC41-6663-8FC6-9B76852070FE}"/>
              </a:ext>
            </a:extLst>
          </p:cNvPr>
          <p:cNvSpPr>
            <a:spLocks noChangeArrowheads="1"/>
          </p:cNvSpPr>
          <p:nvPr/>
        </p:nvSpPr>
        <p:spPr bwMode="auto">
          <a:xfrm>
            <a:off x="6774597" y="3044913"/>
            <a:ext cx="250089" cy="51967"/>
          </a:xfrm>
          <a:prstGeom prst="rect">
            <a:avLst/>
          </a:prstGeom>
          <a:solidFill>
            <a:srgbClr val="FFFF00"/>
          </a:solidFill>
          <a:ln w="6350" algn="ctr">
            <a:solidFill>
              <a:srgbClr val="000000"/>
            </a:solidFill>
            <a:miter lim="800000"/>
            <a:headEnd/>
            <a:tailEnd/>
          </a:ln>
        </p:spPr>
        <p:txBody>
          <a:bodyPr lIns="91353" tIns="45675" rIns="91353" bIns="45675" anchor="ctr"/>
          <a:lstStyle/>
          <a:p>
            <a:pPr algn="ctr" defTabSz="457178">
              <a:spcBef>
                <a:spcPct val="0"/>
              </a:spcBef>
            </a:pPr>
            <a:endParaRPr lang="en-US" sz="700" kern="0">
              <a:solidFill>
                <a:srgbClr val="000000"/>
              </a:solidFill>
              <a:latin typeface="Calibri" pitchFamily="34" charset="0"/>
            </a:endParaRPr>
          </a:p>
        </p:txBody>
      </p:sp>
      <p:cxnSp>
        <p:nvCxnSpPr>
          <p:cNvPr id="848" name="Straight Arrow Connector 847">
            <a:extLst>
              <a:ext uri="{FF2B5EF4-FFF2-40B4-BE49-F238E27FC236}">
                <a16:creationId xmlns:a16="http://schemas.microsoft.com/office/drawing/2014/main" id="{0716C702-5C21-40C7-015B-E910458882DC}"/>
              </a:ext>
            </a:extLst>
          </p:cNvPr>
          <p:cNvCxnSpPr>
            <a:cxnSpLocks/>
            <a:stCxn id="1160" idx="1"/>
            <a:endCxn id="851" idx="6"/>
          </p:cNvCxnSpPr>
          <p:nvPr/>
        </p:nvCxnSpPr>
        <p:spPr>
          <a:xfrm flipH="1" flipV="1">
            <a:off x="7009971" y="3071549"/>
            <a:ext cx="44031" cy="3702"/>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849" name="Rectangle 29">
            <a:extLst>
              <a:ext uri="{FF2B5EF4-FFF2-40B4-BE49-F238E27FC236}">
                <a16:creationId xmlns:a16="http://schemas.microsoft.com/office/drawing/2014/main" id="{0EEBAFE1-0E7D-16E7-85B4-399C7D2DC55D}"/>
              </a:ext>
            </a:extLst>
          </p:cNvPr>
          <p:cNvSpPr>
            <a:spLocks noChangeArrowheads="1"/>
          </p:cNvSpPr>
          <p:nvPr/>
        </p:nvSpPr>
        <p:spPr bwMode="auto">
          <a:xfrm>
            <a:off x="6789976" y="3053904"/>
            <a:ext cx="36774" cy="33580"/>
          </a:xfrm>
          <a:prstGeom prst="ellipse">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850" name="Straight Arrow Connector 849">
            <a:extLst>
              <a:ext uri="{FF2B5EF4-FFF2-40B4-BE49-F238E27FC236}">
                <a16:creationId xmlns:a16="http://schemas.microsoft.com/office/drawing/2014/main" id="{9D123A86-59AC-2F81-77DD-E2FD36C2FE1B}"/>
              </a:ext>
            </a:extLst>
          </p:cNvPr>
          <p:cNvCxnSpPr>
            <a:cxnSpLocks/>
            <a:stCxn id="849" idx="2"/>
            <a:endCxn id="1163" idx="3"/>
          </p:cNvCxnSpPr>
          <p:nvPr/>
        </p:nvCxnSpPr>
        <p:spPr>
          <a:xfrm flipH="1">
            <a:off x="6734700" y="3070694"/>
            <a:ext cx="55276" cy="4556"/>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851" name="Rectangle 29">
            <a:extLst>
              <a:ext uri="{FF2B5EF4-FFF2-40B4-BE49-F238E27FC236}">
                <a16:creationId xmlns:a16="http://schemas.microsoft.com/office/drawing/2014/main" id="{06066935-3C2B-A58A-CDAA-E75F1FC8C0BF}"/>
              </a:ext>
            </a:extLst>
          </p:cNvPr>
          <p:cNvSpPr>
            <a:spLocks noChangeArrowheads="1"/>
          </p:cNvSpPr>
          <p:nvPr/>
        </p:nvSpPr>
        <p:spPr bwMode="auto">
          <a:xfrm>
            <a:off x="6973198" y="3054760"/>
            <a:ext cx="36774" cy="33580"/>
          </a:xfrm>
          <a:prstGeom prst="ellipse">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grpSp>
        <p:nvGrpSpPr>
          <p:cNvPr id="852" name="Group 254">
            <a:extLst>
              <a:ext uri="{FF2B5EF4-FFF2-40B4-BE49-F238E27FC236}">
                <a16:creationId xmlns:a16="http://schemas.microsoft.com/office/drawing/2014/main" id="{8425D0D1-2D17-BEEB-E47C-8C894EC09DC3}"/>
              </a:ext>
            </a:extLst>
          </p:cNvPr>
          <p:cNvGrpSpPr>
            <a:grpSpLocks noChangeAspect="1"/>
          </p:cNvGrpSpPr>
          <p:nvPr/>
        </p:nvGrpSpPr>
        <p:grpSpPr>
          <a:xfrm>
            <a:off x="7060287" y="3224902"/>
            <a:ext cx="158337" cy="91117"/>
            <a:chOff x="8421867" y="1904979"/>
            <a:chExt cx="347879" cy="255573"/>
          </a:xfrm>
        </p:grpSpPr>
        <p:sp>
          <p:nvSpPr>
            <p:cNvPr id="1153" name="Rectangle 60">
              <a:extLst>
                <a:ext uri="{FF2B5EF4-FFF2-40B4-BE49-F238E27FC236}">
                  <a16:creationId xmlns:a16="http://schemas.microsoft.com/office/drawing/2014/main" id="{E6F75A61-AFB9-C5C4-7672-0619FA7EBE45}"/>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154" name="Group 719">
              <a:extLst>
                <a:ext uri="{FF2B5EF4-FFF2-40B4-BE49-F238E27FC236}">
                  <a16:creationId xmlns:a16="http://schemas.microsoft.com/office/drawing/2014/main" id="{42A9CADA-2E63-3824-ADA7-7D30CF8AE208}"/>
                </a:ext>
              </a:extLst>
            </p:cNvPr>
            <p:cNvGrpSpPr/>
            <p:nvPr/>
          </p:nvGrpSpPr>
          <p:grpSpPr>
            <a:xfrm>
              <a:off x="8487816" y="1907051"/>
              <a:ext cx="216025" cy="108851"/>
              <a:chOff x="8553742" y="2601251"/>
              <a:chExt cx="216024" cy="108852"/>
            </a:xfrm>
          </p:grpSpPr>
          <p:cxnSp>
            <p:nvCxnSpPr>
              <p:cNvPr id="1156" name="Straight Connector 1155">
                <a:extLst>
                  <a:ext uri="{FF2B5EF4-FFF2-40B4-BE49-F238E27FC236}">
                    <a16:creationId xmlns:a16="http://schemas.microsoft.com/office/drawing/2014/main" id="{E66199E9-91A1-28E2-0152-7D04E21C1A17}"/>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157" name="Straight Connector 1156">
                <a:extLst>
                  <a:ext uri="{FF2B5EF4-FFF2-40B4-BE49-F238E27FC236}">
                    <a16:creationId xmlns:a16="http://schemas.microsoft.com/office/drawing/2014/main" id="{A47E1FE9-2644-858B-858F-0DE12C0FB701}"/>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158" name="Straight Connector 1157">
                <a:extLst>
                  <a:ext uri="{FF2B5EF4-FFF2-40B4-BE49-F238E27FC236}">
                    <a16:creationId xmlns:a16="http://schemas.microsoft.com/office/drawing/2014/main" id="{607FAEAF-418B-AE54-322A-B28C526DAF40}"/>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159" name="Straight Connector 1158">
                <a:extLst>
                  <a:ext uri="{FF2B5EF4-FFF2-40B4-BE49-F238E27FC236}">
                    <a16:creationId xmlns:a16="http://schemas.microsoft.com/office/drawing/2014/main" id="{AAD9943F-F762-E97D-6D6F-6C242BB6EBEC}"/>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155" name="Trapezoid 1154">
              <a:extLst>
                <a:ext uri="{FF2B5EF4-FFF2-40B4-BE49-F238E27FC236}">
                  <a16:creationId xmlns:a16="http://schemas.microsoft.com/office/drawing/2014/main" id="{DE75458B-0D26-AB63-B283-9394B5192998}"/>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853" name="Group 254">
            <a:extLst>
              <a:ext uri="{FF2B5EF4-FFF2-40B4-BE49-F238E27FC236}">
                <a16:creationId xmlns:a16="http://schemas.microsoft.com/office/drawing/2014/main" id="{4E3F8259-5C09-AE00-1F45-275358A2C5E8}"/>
              </a:ext>
            </a:extLst>
          </p:cNvPr>
          <p:cNvGrpSpPr>
            <a:grpSpLocks noChangeAspect="1"/>
          </p:cNvGrpSpPr>
          <p:nvPr/>
        </p:nvGrpSpPr>
        <p:grpSpPr>
          <a:xfrm>
            <a:off x="6584876" y="3602024"/>
            <a:ext cx="158337" cy="91117"/>
            <a:chOff x="8421867" y="1904979"/>
            <a:chExt cx="347879" cy="255573"/>
          </a:xfrm>
        </p:grpSpPr>
        <p:sp>
          <p:nvSpPr>
            <p:cNvPr id="1146" name="Rectangle 60">
              <a:extLst>
                <a:ext uri="{FF2B5EF4-FFF2-40B4-BE49-F238E27FC236}">
                  <a16:creationId xmlns:a16="http://schemas.microsoft.com/office/drawing/2014/main" id="{AFFE3E77-3068-419C-A369-6B6F282BC928}"/>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147" name="Group 719">
              <a:extLst>
                <a:ext uri="{FF2B5EF4-FFF2-40B4-BE49-F238E27FC236}">
                  <a16:creationId xmlns:a16="http://schemas.microsoft.com/office/drawing/2014/main" id="{10CEE852-31CC-2C07-8B1D-EC565FEA61B2}"/>
                </a:ext>
              </a:extLst>
            </p:cNvPr>
            <p:cNvGrpSpPr/>
            <p:nvPr/>
          </p:nvGrpSpPr>
          <p:grpSpPr>
            <a:xfrm>
              <a:off x="8487816" y="1907051"/>
              <a:ext cx="216025" cy="108851"/>
              <a:chOff x="8553742" y="2601251"/>
              <a:chExt cx="216024" cy="108852"/>
            </a:xfrm>
          </p:grpSpPr>
          <p:cxnSp>
            <p:nvCxnSpPr>
              <p:cNvPr id="1149" name="Straight Connector 1148">
                <a:extLst>
                  <a:ext uri="{FF2B5EF4-FFF2-40B4-BE49-F238E27FC236}">
                    <a16:creationId xmlns:a16="http://schemas.microsoft.com/office/drawing/2014/main" id="{0EBD1BCD-84EB-675F-E814-FEB6CE8B8018}"/>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150" name="Straight Connector 1149">
                <a:extLst>
                  <a:ext uri="{FF2B5EF4-FFF2-40B4-BE49-F238E27FC236}">
                    <a16:creationId xmlns:a16="http://schemas.microsoft.com/office/drawing/2014/main" id="{BE1801C0-D38F-B601-3E5D-70AF4C523961}"/>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151" name="Straight Connector 1150">
                <a:extLst>
                  <a:ext uri="{FF2B5EF4-FFF2-40B4-BE49-F238E27FC236}">
                    <a16:creationId xmlns:a16="http://schemas.microsoft.com/office/drawing/2014/main" id="{3211B0AB-1AF3-253E-801F-EDAD38923FFE}"/>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152" name="Straight Connector 1151">
                <a:extLst>
                  <a:ext uri="{FF2B5EF4-FFF2-40B4-BE49-F238E27FC236}">
                    <a16:creationId xmlns:a16="http://schemas.microsoft.com/office/drawing/2014/main" id="{55B85743-A804-50E7-C190-ECABDAD3F538}"/>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148" name="Trapezoid 1147">
              <a:extLst>
                <a:ext uri="{FF2B5EF4-FFF2-40B4-BE49-F238E27FC236}">
                  <a16:creationId xmlns:a16="http://schemas.microsoft.com/office/drawing/2014/main" id="{CBE5EEF6-8125-D3A8-5C0E-E9D30C7A5631}"/>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cxnSp>
        <p:nvCxnSpPr>
          <p:cNvPr id="854" name="Straight Arrow Connector 853">
            <a:extLst>
              <a:ext uri="{FF2B5EF4-FFF2-40B4-BE49-F238E27FC236}">
                <a16:creationId xmlns:a16="http://schemas.microsoft.com/office/drawing/2014/main" id="{C7D03EE2-468F-93D1-E8B4-79E87345E5E0}"/>
              </a:ext>
            </a:extLst>
          </p:cNvPr>
          <p:cNvCxnSpPr>
            <a:cxnSpLocks/>
            <a:stCxn id="755" idx="1"/>
            <a:endCxn id="690" idx="3"/>
          </p:cNvCxnSpPr>
          <p:nvPr/>
        </p:nvCxnSpPr>
        <p:spPr>
          <a:xfrm flipH="1" flipV="1">
            <a:off x="3126583" y="4530446"/>
            <a:ext cx="116289" cy="804"/>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855" name="Rectangle 29">
            <a:extLst>
              <a:ext uri="{FF2B5EF4-FFF2-40B4-BE49-F238E27FC236}">
                <a16:creationId xmlns:a16="http://schemas.microsoft.com/office/drawing/2014/main" id="{897895D9-E4FF-AA4A-61A5-A928220D4F68}"/>
              </a:ext>
            </a:extLst>
          </p:cNvPr>
          <p:cNvSpPr>
            <a:spLocks noChangeArrowheads="1"/>
          </p:cNvSpPr>
          <p:nvPr/>
        </p:nvSpPr>
        <p:spPr bwMode="auto">
          <a:xfrm>
            <a:off x="3382179" y="3400431"/>
            <a:ext cx="36774" cy="33580"/>
          </a:xfrm>
          <a:prstGeom prst="ellipse">
            <a:avLst/>
          </a:prstGeom>
          <a:solidFill>
            <a:schemeClr val="bg1"/>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856" name="Straight Arrow Connector 855">
            <a:extLst>
              <a:ext uri="{FF2B5EF4-FFF2-40B4-BE49-F238E27FC236}">
                <a16:creationId xmlns:a16="http://schemas.microsoft.com/office/drawing/2014/main" id="{C9EDD0E7-9CB9-8180-8BAD-02E1A6CA1D37}"/>
              </a:ext>
            </a:extLst>
          </p:cNvPr>
          <p:cNvCxnSpPr>
            <a:cxnSpLocks/>
            <a:stCxn id="855" idx="2"/>
            <a:endCxn id="1280" idx="6"/>
          </p:cNvCxnSpPr>
          <p:nvPr/>
        </p:nvCxnSpPr>
        <p:spPr>
          <a:xfrm flipH="1">
            <a:off x="2704310" y="3417221"/>
            <a:ext cx="677869" cy="489920"/>
          </a:xfrm>
          <a:prstGeom prst="straightConnector1">
            <a:avLst/>
          </a:prstGeom>
          <a:solidFill>
            <a:schemeClr val="accent5">
              <a:lumMod val="20000"/>
              <a:lumOff val="80000"/>
            </a:schemeClr>
          </a:solidFill>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857" name="Straight Arrow Connector 856">
            <a:extLst>
              <a:ext uri="{FF2B5EF4-FFF2-40B4-BE49-F238E27FC236}">
                <a16:creationId xmlns:a16="http://schemas.microsoft.com/office/drawing/2014/main" id="{F32B1353-6641-CC08-C737-1AEB0D1F61CE}"/>
              </a:ext>
            </a:extLst>
          </p:cNvPr>
          <p:cNvCxnSpPr>
            <a:cxnSpLocks/>
            <a:stCxn id="838" idx="1"/>
            <a:endCxn id="786" idx="1"/>
          </p:cNvCxnSpPr>
          <p:nvPr/>
        </p:nvCxnSpPr>
        <p:spPr>
          <a:xfrm flipH="1">
            <a:off x="6077382" y="4525805"/>
            <a:ext cx="124748" cy="2817"/>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858" name="Rectangle 25">
            <a:extLst>
              <a:ext uri="{FF2B5EF4-FFF2-40B4-BE49-F238E27FC236}">
                <a16:creationId xmlns:a16="http://schemas.microsoft.com/office/drawing/2014/main" id="{A7A9727C-48DD-4A7F-582D-03D5C3A9C73F}"/>
              </a:ext>
            </a:extLst>
          </p:cNvPr>
          <p:cNvSpPr>
            <a:spLocks noChangeArrowheads="1"/>
          </p:cNvSpPr>
          <p:nvPr/>
        </p:nvSpPr>
        <p:spPr bwMode="auto">
          <a:xfrm>
            <a:off x="3351216" y="3618508"/>
            <a:ext cx="2552101" cy="65607"/>
          </a:xfrm>
          <a:prstGeom prst="rect">
            <a:avLst/>
          </a:prstGeom>
          <a:solidFill>
            <a:srgbClr val="FFFF00"/>
          </a:solidFill>
          <a:ln w="6350" algn="ctr">
            <a:solidFill>
              <a:srgbClr val="000000"/>
            </a:solidFill>
            <a:miter lim="800000"/>
            <a:headEnd/>
            <a:tailEnd/>
          </a:ln>
        </p:spPr>
        <p:txBody>
          <a:bodyPr lIns="91353" tIns="45675" rIns="91353" bIns="45675" anchor="ctr"/>
          <a:lstStyle/>
          <a:p>
            <a:pPr algn="ctr" defTabSz="457178">
              <a:spcBef>
                <a:spcPct val="0"/>
              </a:spcBef>
            </a:pPr>
            <a:endParaRPr lang="en-US" sz="700" kern="0">
              <a:solidFill>
                <a:srgbClr val="000000"/>
              </a:solidFill>
              <a:latin typeface="Calibri" pitchFamily="34" charset="0"/>
            </a:endParaRPr>
          </a:p>
        </p:txBody>
      </p:sp>
      <p:sp>
        <p:nvSpPr>
          <p:cNvPr id="859" name="Rectangle 29">
            <a:extLst>
              <a:ext uri="{FF2B5EF4-FFF2-40B4-BE49-F238E27FC236}">
                <a16:creationId xmlns:a16="http://schemas.microsoft.com/office/drawing/2014/main" id="{F4C30A8B-FA51-F590-B093-AB04A936E3E8}"/>
              </a:ext>
            </a:extLst>
          </p:cNvPr>
          <p:cNvSpPr>
            <a:spLocks noChangeArrowheads="1"/>
          </p:cNvSpPr>
          <p:nvPr/>
        </p:nvSpPr>
        <p:spPr bwMode="auto">
          <a:xfrm>
            <a:off x="3380050" y="3638416"/>
            <a:ext cx="36774" cy="33580"/>
          </a:xfrm>
          <a:prstGeom prst="ellipse">
            <a:avLst/>
          </a:prstGeom>
          <a:solidFill>
            <a:schemeClr val="bg1"/>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sp>
        <p:nvSpPr>
          <p:cNvPr id="860" name="Rectangle 29">
            <a:extLst>
              <a:ext uri="{FF2B5EF4-FFF2-40B4-BE49-F238E27FC236}">
                <a16:creationId xmlns:a16="http://schemas.microsoft.com/office/drawing/2014/main" id="{4880C8E4-CFC2-95F8-AE89-53E4F19E2A86}"/>
              </a:ext>
            </a:extLst>
          </p:cNvPr>
          <p:cNvSpPr>
            <a:spLocks noChangeArrowheads="1"/>
          </p:cNvSpPr>
          <p:nvPr/>
        </p:nvSpPr>
        <p:spPr bwMode="auto">
          <a:xfrm>
            <a:off x="3846906" y="3644485"/>
            <a:ext cx="36774" cy="33580"/>
          </a:xfrm>
          <a:prstGeom prst="ellipse">
            <a:avLst/>
          </a:prstGeom>
          <a:solidFill>
            <a:schemeClr val="bg1"/>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sp>
        <p:nvSpPr>
          <p:cNvPr id="861" name="Rectangle 29">
            <a:extLst>
              <a:ext uri="{FF2B5EF4-FFF2-40B4-BE49-F238E27FC236}">
                <a16:creationId xmlns:a16="http://schemas.microsoft.com/office/drawing/2014/main" id="{02975F75-82A7-4AFE-239B-03850518510C}"/>
              </a:ext>
            </a:extLst>
          </p:cNvPr>
          <p:cNvSpPr>
            <a:spLocks noChangeArrowheads="1"/>
          </p:cNvSpPr>
          <p:nvPr/>
        </p:nvSpPr>
        <p:spPr bwMode="auto">
          <a:xfrm>
            <a:off x="5395618" y="3636611"/>
            <a:ext cx="36774" cy="33580"/>
          </a:xfrm>
          <a:prstGeom prst="ellipse">
            <a:avLst/>
          </a:prstGeom>
          <a:solidFill>
            <a:schemeClr val="bg1"/>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sp>
        <p:nvSpPr>
          <p:cNvPr id="862" name="Rectangle 29">
            <a:extLst>
              <a:ext uri="{FF2B5EF4-FFF2-40B4-BE49-F238E27FC236}">
                <a16:creationId xmlns:a16="http://schemas.microsoft.com/office/drawing/2014/main" id="{84DA9C48-C4FA-C6A0-1113-E0DD73FC5EF9}"/>
              </a:ext>
            </a:extLst>
          </p:cNvPr>
          <p:cNvSpPr>
            <a:spLocks noChangeArrowheads="1"/>
          </p:cNvSpPr>
          <p:nvPr/>
        </p:nvSpPr>
        <p:spPr bwMode="auto">
          <a:xfrm>
            <a:off x="5838044" y="3640966"/>
            <a:ext cx="36774" cy="33580"/>
          </a:xfrm>
          <a:prstGeom prst="ellipse">
            <a:avLst/>
          </a:prstGeom>
          <a:solidFill>
            <a:schemeClr val="bg1"/>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863" name="Straight Arrow Connector 862">
            <a:extLst>
              <a:ext uri="{FF2B5EF4-FFF2-40B4-BE49-F238E27FC236}">
                <a16:creationId xmlns:a16="http://schemas.microsoft.com/office/drawing/2014/main" id="{DD095F4B-76C1-985A-1411-5D40E4923BA0}"/>
              </a:ext>
            </a:extLst>
          </p:cNvPr>
          <p:cNvCxnSpPr>
            <a:cxnSpLocks/>
            <a:stCxn id="859" idx="2"/>
            <a:endCxn id="1277" idx="7"/>
          </p:cNvCxnSpPr>
          <p:nvPr/>
        </p:nvCxnSpPr>
        <p:spPr>
          <a:xfrm flipH="1">
            <a:off x="2703347" y="3655206"/>
            <a:ext cx="676703" cy="654263"/>
          </a:xfrm>
          <a:prstGeom prst="straightConnector1">
            <a:avLst/>
          </a:prstGeom>
          <a:solidFill>
            <a:schemeClr val="accent5">
              <a:lumMod val="20000"/>
              <a:lumOff val="80000"/>
            </a:schemeClr>
          </a:solidFill>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864" name="Straight Arrow Connector 863">
            <a:extLst>
              <a:ext uri="{FF2B5EF4-FFF2-40B4-BE49-F238E27FC236}">
                <a16:creationId xmlns:a16="http://schemas.microsoft.com/office/drawing/2014/main" id="{CDA833B0-4CCC-FDAC-1F39-F94514354778}"/>
              </a:ext>
            </a:extLst>
          </p:cNvPr>
          <p:cNvCxnSpPr>
            <a:cxnSpLocks/>
            <a:stCxn id="862" idx="5"/>
            <a:endCxn id="1183" idx="0"/>
          </p:cNvCxnSpPr>
          <p:nvPr/>
        </p:nvCxnSpPr>
        <p:spPr>
          <a:xfrm>
            <a:off x="5869433" y="3669628"/>
            <a:ext cx="797081" cy="609889"/>
          </a:xfrm>
          <a:prstGeom prst="straightConnector1">
            <a:avLst/>
          </a:prstGeom>
          <a:solidFill>
            <a:schemeClr val="accent5">
              <a:lumMod val="20000"/>
              <a:lumOff val="80000"/>
            </a:schemeClr>
          </a:solidFill>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865" name="Straight Arrow Connector 864">
            <a:extLst>
              <a:ext uri="{FF2B5EF4-FFF2-40B4-BE49-F238E27FC236}">
                <a16:creationId xmlns:a16="http://schemas.microsoft.com/office/drawing/2014/main" id="{C558CC3B-EE94-15F6-E98F-2C8045BBF5D7}"/>
              </a:ext>
            </a:extLst>
          </p:cNvPr>
          <p:cNvCxnSpPr>
            <a:cxnSpLocks/>
            <a:stCxn id="713" idx="0"/>
            <a:endCxn id="860" idx="5"/>
          </p:cNvCxnSpPr>
          <p:nvPr/>
        </p:nvCxnSpPr>
        <p:spPr>
          <a:xfrm flipH="1" flipV="1">
            <a:off x="3878295" y="3673147"/>
            <a:ext cx="572827" cy="606574"/>
          </a:xfrm>
          <a:prstGeom prst="straightConnector1">
            <a:avLst/>
          </a:prstGeom>
          <a:solidFill>
            <a:schemeClr val="accent5">
              <a:lumMod val="20000"/>
              <a:lumOff val="80000"/>
            </a:schemeClr>
          </a:solidFill>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866" name="Straight Arrow Connector 865">
            <a:extLst>
              <a:ext uri="{FF2B5EF4-FFF2-40B4-BE49-F238E27FC236}">
                <a16:creationId xmlns:a16="http://schemas.microsoft.com/office/drawing/2014/main" id="{75A08688-637B-8F28-59F8-CFA54657DB3B}"/>
              </a:ext>
            </a:extLst>
          </p:cNvPr>
          <p:cNvCxnSpPr>
            <a:cxnSpLocks/>
            <a:stCxn id="727" idx="0"/>
            <a:endCxn id="861" idx="3"/>
          </p:cNvCxnSpPr>
          <p:nvPr/>
        </p:nvCxnSpPr>
        <p:spPr>
          <a:xfrm flipV="1">
            <a:off x="4926533" y="3665273"/>
            <a:ext cx="474470" cy="614448"/>
          </a:xfrm>
          <a:prstGeom prst="straightConnector1">
            <a:avLst/>
          </a:prstGeom>
          <a:solidFill>
            <a:schemeClr val="accent5">
              <a:lumMod val="20000"/>
              <a:lumOff val="80000"/>
            </a:schemeClr>
          </a:solidFill>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867" name="Rectangle 135">
            <a:extLst>
              <a:ext uri="{FF2B5EF4-FFF2-40B4-BE49-F238E27FC236}">
                <a16:creationId xmlns:a16="http://schemas.microsoft.com/office/drawing/2014/main" id="{6DE775A3-B57C-B650-E60E-41D842E42260}"/>
              </a:ext>
            </a:extLst>
          </p:cNvPr>
          <p:cNvSpPr>
            <a:spLocks noChangeArrowheads="1"/>
          </p:cNvSpPr>
          <p:nvPr/>
        </p:nvSpPr>
        <p:spPr bwMode="auto">
          <a:xfrm>
            <a:off x="4171380" y="3621199"/>
            <a:ext cx="953193" cy="53861"/>
          </a:xfrm>
          <a:prstGeom prst="rect">
            <a:avLst/>
          </a:prstGeom>
          <a:noFill/>
          <a:ln w="9525">
            <a:noFill/>
            <a:miter lim="800000"/>
            <a:headEnd/>
            <a:tailEnd/>
          </a:ln>
        </p:spPr>
        <p:txBody>
          <a:bodyPr wrap="square" lIns="0" tIns="0" rIns="0" bIns="0" anchor="ctr" anchorCtr="0">
            <a:spAutoFit/>
          </a:bodyPr>
          <a:lstStyle/>
          <a:p>
            <a:pPr algn="ctr" defTabSz="685749">
              <a:defRPr/>
            </a:pPr>
            <a:r>
              <a:rPr lang="it-IT" sz="500" kern="0" dirty="0">
                <a:solidFill>
                  <a:srgbClr val="000000"/>
                </a:solidFill>
                <a:latin typeface="Calibri"/>
                <a:cs typeface="Arial" charset="0"/>
              </a:rPr>
              <a:t>OTS_MEDIA Top Connection</a:t>
            </a:r>
            <a:endParaRPr lang="en-US" sz="500" i="1" kern="0" dirty="0">
              <a:solidFill>
                <a:prstClr val="black"/>
              </a:solidFill>
              <a:latin typeface="Calibri"/>
              <a:cs typeface="Arial" charset="0"/>
            </a:endParaRPr>
          </a:p>
        </p:txBody>
      </p:sp>
      <p:sp>
        <p:nvSpPr>
          <p:cNvPr id="868" name="Rectangle 135">
            <a:extLst>
              <a:ext uri="{FF2B5EF4-FFF2-40B4-BE49-F238E27FC236}">
                <a16:creationId xmlns:a16="http://schemas.microsoft.com/office/drawing/2014/main" id="{319984BE-DE70-AA81-E74C-08F9358B1731}"/>
              </a:ext>
            </a:extLst>
          </p:cNvPr>
          <p:cNvSpPr>
            <a:spLocks noChangeArrowheads="1"/>
          </p:cNvSpPr>
          <p:nvPr/>
        </p:nvSpPr>
        <p:spPr bwMode="auto">
          <a:xfrm>
            <a:off x="4535225" y="3880058"/>
            <a:ext cx="319145" cy="64633"/>
          </a:xfrm>
          <a:prstGeom prst="rect">
            <a:avLst/>
          </a:prstGeom>
          <a:noFill/>
          <a:ln w="9525">
            <a:noFill/>
            <a:miter lim="800000"/>
            <a:headEnd/>
            <a:tailEnd/>
          </a:ln>
        </p:spPr>
        <p:txBody>
          <a:bodyPr wrap="square" lIns="0" tIns="0" rIns="0" bIns="0" anchor="ctr" anchorCtr="0">
            <a:spAutoFit/>
          </a:bodyPr>
          <a:lstStyle/>
          <a:p>
            <a:pPr algn="ctr" defTabSz="685749">
              <a:defRPr/>
            </a:pPr>
            <a:r>
              <a:rPr lang="it-IT" sz="600" kern="0" dirty="0">
                <a:solidFill>
                  <a:srgbClr val="000000"/>
                </a:solidFill>
                <a:latin typeface="Calibri"/>
                <a:cs typeface="Arial" charset="0"/>
              </a:rPr>
              <a:t>OMS</a:t>
            </a:r>
            <a:endParaRPr lang="en-GB" sz="600" i="1" kern="0" dirty="0">
              <a:solidFill>
                <a:prstClr val="black"/>
              </a:solidFill>
              <a:latin typeface="Calibri"/>
              <a:cs typeface="Arial" charset="0"/>
            </a:endParaRPr>
          </a:p>
        </p:txBody>
      </p:sp>
      <p:sp>
        <p:nvSpPr>
          <p:cNvPr id="869" name="Rectangle 135">
            <a:extLst>
              <a:ext uri="{FF2B5EF4-FFF2-40B4-BE49-F238E27FC236}">
                <a16:creationId xmlns:a16="http://schemas.microsoft.com/office/drawing/2014/main" id="{7D431AD9-8735-539D-B966-EB386B222D07}"/>
              </a:ext>
            </a:extLst>
          </p:cNvPr>
          <p:cNvSpPr>
            <a:spLocks noChangeArrowheads="1"/>
          </p:cNvSpPr>
          <p:nvPr/>
        </p:nvSpPr>
        <p:spPr bwMode="auto">
          <a:xfrm>
            <a:off x="3482687" y="4423669"/>
            <a:ext cx="141180" cy="64633"/>
          </a:xfrm>
          <a:prstGeom prst="rect">
            <a:avLst/>
          </a:prstGeom>
          <a:noFill/>
          <a:ln w="9525">
            <a:noFill/>
            <a:miter lim="800000"/>
            <a:headEnd/>
            <a:tailEnd/>
          </a:ln>
        </p:spPr>
        <p:txBody>
          <a:bodyPr wrap="square" lIns="0" tIns="0" rIns="0" bIns="0" anchor="ctr" anchorCtr="0">
            <a:spAutoFit/>
          </a:bodyPr>
          <a:lstStyle/>
          <a:p>
            <a:pPr algn="ctr" defTabSz="685749">
              <a:defRPr/>
            </a:pPr>
            <a:r>
              <a:rPr lang="it-IT" sz="600" kern="0" dirty="0">
                <a:solidFill>
                  <a:srgbClr val="000000"/>
                </a:solidFill>
                <a:latin typeface="Calibri"/>
                <a:cs typeface="Arial" charset="0"/>
              </a:rPr>
              <a:t>OTS</a:t>
            </a:r>
            <a:endParaRPr lang="en-GB" sz="600" i="1" kern="0" dirty="0">
              <a:solidFill>
                <a:prstClr val="black"/>
              </a:solidFill>
              <a:latin typeface="Calibri"/>
              <a:cs typeface="Arial" charset="0"/>
            </a:endParaRPr>
          </a:p>
        </p:txBody>
      </p:sp>
      <p:sp>
        <p:nvSpPr>
          <p:cNvPr id="870" name="Rectangle 135">
            <a:extLst>
              <a:ext uri="{FF2B5EF4-FFF2-40B4-BE49-F238E27FC236}">
                <a16:creationId xmlns:a16="http://schemas.microsoft.com/office/drawing/2014/main" id="{6C2B361C-B05F-761B-DB4B-A28C4894C9DD}"/>
              </a:ext>
            </a:extLst>
          </p:cNvPr>
          <p:cNvSpPr>
            <a:spLocks noChangeArrowheads="1"/>
          </p:cNvSpPr>
          <p:nvPr/>
        </p:nvSpPr>
        <p:spPr bwMode="auto">
          <a:xfrm>
            <a:off x="5684619" y="4423606"/>
            <a:ext cx="141180" cy="64633"/>
          </a:xfrm>
          <a:prstGeom prst="rect">
            <a:avLst/>
          </a:prstGeom>
          <a:noFill/>
          <a:ln w="9525">
            <a:noFill/>
            <a:miter lim="800000"/>
            <a:headEnd/>
            <a:tailEnd/>
          </a:ln>
        </p:spPr>
        <p:txBody>
          <a:bodyPr wrap="square" lIns="0" tIns="0" rIns="0" bIns="0" anchor="ctr" anchorCtr="0">
            <a:spAutoFit/>
          </a:bodyPr>
          <a:lstStyle/>
          <a:p>
            <a:pPr algn="ctr" defTabSz="685749">
              <a:defRPr/>
            </a:pPr>
            <a:r>
              <a:rPr lang="it-IT" sz="600" kern="0" dirty="0">
                <a:solidFill>
                  <a:srgbClr val="000000"/>
                </a:solidFill>
                <a:latin typeface="Calibri"/>
                <a:cs typeface="Arial" charset="0"/>
              </a:rPr>
              <a:t>OTS</a:t>
            </a:r>
            <a:endParaRPr lang="en-GB" sz="600" i="1" kern="0" dirty="0">
              <a:solidFill>
                <a:prstClr val="black"/>
              </a:solidFill>
              <a:latin typeface="Calibri"/>
              <a:cs typeface="Arial" charset="0"/>
            </a:endParaRPr>
          </a:p>
        </p:txBody>
      </p:sp>
      <p:grpSp>
        <p:nvGrpSpPr>
          <p:cNvPr id="871" name="Group 870">
            <a:extLst>
              <a:ext uri="{FF2B5EF4-FFF2-40B4-BE49-F238E27FC236}">
                <a16:creationId xmlns:a16="http://schemas.microsoft.com/office/drawing/2014/main" id="{5D9D1A6C-98B7-C1D2-7586-3B1791DA60FB}"/>
              </a:ext>
            </a:extLst>
          </p:cNvPr>
          <p:cNvGrpSpPr/>
          <p:nvPr/>
        </p:nvGrpSpPr>
        <p:grpSpPr>
          <a:xfrm>
            <a:off x="2133907" y="3873723"/>
            <a:ext cx="156108" cy="98166"/>
            <a:chOff x="3417117" y="2447654"/>
            <a:chExt cx="362556" cy="227987"/>
          </a:xfrm>
        </p:grpSpPr>
        <p:sp>
          <p:nvSpPr>
            <p:cNvPr id="1143" name="Rectangle 1142">
              <a:extLst>
                <a:ext uri="{FF2B5EF4-FFF2-40B4-BE49-F238E27FC236}">
                  <a16:creationId xmlns:a16="http://schemas.microsoft.com/office/drawing/2014/main" id="{697CFEF1-D805-3A90-FA31-3D91DDE24F92}"/>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144" name="Oval 1143">
              <a:extLst>
                <a:ext uri="{FF2B5EF4-FFF2-40B4-BE49-F238E27FC236}">
                  <a16:creationId xmlns:a16="http://schemas.microsoft.com/office/drawing/2014/main" id="{F0FF5F77-5B4D-3406-56AA-722A612BFA5E}"/>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145" name="Trapezoid 1144">
              <a:extLst>
                <a:ext uri="{FF2B5EF4-FFF2-40B4-BE49-F238E27FC236}">
                  <a16:creationId xmlns:a16="http://schemas.microsoft.com/office/drawing/2014/main" id="{A3D19240-C70E-4EF1-0069-2F787E65D8D0}"/>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grpSp>
        <p:nvGrpSpPr>
          <p:cNvPr id="872" name="Group 871">
            <a:extLst>
              <a:ext uri="{FF2B5EF4-FFF2-40B4-BE49-F238E27FC236}">
                <a16:creationId xmlns:a16="http://schemas.microsoft.com/office/drawing/2014/main" id="{D3595CD3-BBE8-78EE-5CE4-32D8C95AE221}"/>
              </a:ext>
            </a:extLst>
          </p:cNvPr>
          <p:cNvGrpSpPr/>
          <p:nvPr/>
        </p:nvGrpSpPr>
        <p:grpSpPr>
          <a:xfrm>
            <a:off x="2134534" y="3405372"/>
            <a:ext cx="156108" cy="98166"/>
            <a:chOff x="3417117" y="2447654"/>
            <a:chExt cx="362556" cy="227987"/>
          </a:xfrm>
        </p:grpSpPr>
        <p:sp>
          <p:nvSpPr>
            <p:cNvPr id="1140" name="Rectangle 1139">
              <a:extLst>
                <a:ext uri="{FF2B5EF4-FFF2-40B4-BE49-F238E27FC236}">
                  <a16:creationId xmlns:a16="http://schemas.microsoft.com/office/drawing/2014/main" id="{B7383B99-B5F1-00BA-4D23-002110689108}"/>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141" name="Oval 1140">
              <a:extLst>
                <a:ext uri="{FF2B5EF4-FFF2-40B4-BE49-F238E27FC236}">
                  <a16:creationId xmlns:a16="http://schemas.microsoft.com/office/drawing/2014/main" id="{13F8E06F-605B-4730-793D-2B7AE2C3E4AE}"/>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142" name="Trapezoid 1141">
              <a:extLst>
                <a:ext uri="{FF2B5EF4-FFF2-40B4-BE49-F238E27FC236}">
                  <a16:creationId xmlns:a16="http://schemas.microsoft.com/office/drawing/2014/main" id="{9D16B547-2867-6746-4C8A-DFAD39B59F30}"/>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grpSp>
        <p:nvGrpSpPr>
          <p:cNvPr id="873" name="Group 254">
            <a:extLst>
              <a:ext uri="{FF2B5EF4-FFF2-40B4-BE49-F238E27FC236}">
                <a16:creationId xmlns:a16="http://schemas.microsoft.com/office/drawing/2014/main" id="{C047F83C-0BF9-B877-4533-173FA2CA5983}"/>
              </a:ext>
            </a:extLst>
          </p:cNvPr>
          <p:cNvGrpSpPr>
            <a:grpSpLocks noChangeAspect="1"/>
          </p:cNvGrpSpPr>
          <p:nvPr/>
        </p:nvGrpSpPr>
        <p:grpSpPr>
          <a:xfrm>
            <a:off x="2133477" y="3608353"/>
            <a:ext cx="158337" cy="91117"/>
            <a:chOff x="8421867" y="1904979"/>
            <a:chExt cx="347879" cy="255573"/>
          </a:xfrm>
        </p:grpSpPr>
        <p:sp>
          <p:nvSpPr>
            <p:cNvPr id="1133" name="Rectangle 60">
              <a:extLst>
                <a:ext uri="{FF2B5EF4-FFF2-40B4-BE49-F238E27FC236}">
                  <a16:creationId xmlns:a16="http://schemas.microsoft.com/office/drawing/2014/main" id="{79CF13C2-EC7F-8A1B-76B7-BF1F6551D483}"/>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134" name="Group 719">
              <a:extLst>
                <a:ext uri="{FF2B5EF4-FFF2-40B4-BE49-F238E27FC236}">
                  <a16:creationId xmlns:a16="http://schemas.microsoft.com/office/drawing/2014/main" id="{F2B85B84-BD8C-B648-FDC6-0BF15F98FCF6}"/>
                </a:ext>
              </a:extLst>
            </p:cNvPr>
            <p:cNvGrpSpPr/>
            <p:nvPr/>
          </p:nvGrpSpPr>
          <p:grpSpPr>
            <a:xfrm>
              <a:off x="8487816" y="1907051"/>
              <a:ext cx="216025" cy="108851"/>
              <a:chOff x="8553742" y="2601251"/>
              <a:chExt cx="216024" cy="108852"/>
            </a:xfrm>
          </p:grpSpPr>
          <p:cxnSp>
            <p:nvCxnSpPr>
              <p:cNvPr id="1136" name="Straight Connector 1135">
                <a:extLst>
                  <a:ext uri="{FF2B5EF4-FFF2-40B4-BE49-F238E27FC236}">
                    <a16:creationId xmlns:a16="http://schemas.microsoft.com/office/drawing/2014/main" id="{ABBB76D1-82E0-E5CE-125F-817BE7D40638}"/>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137" name="Straight Connector 1136">
                <a:extLst>
                  <a:ext uri="{FF2B5EF4-FFF2-40B4-BE49-F238E27FC236}">
                    <a16:creationId xmlns:a16="http://schemas.microsoft.com/office/drawing/2014/main" id="{DB792E07-B83F-F3D7-3BEF-D74AB62054F5}"/>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138" name="Straight Connector 1137">
                <a:extLst>
                  <a:ext uri="{FF2B5EF4-FFF2-40B4-BE49-F238E27FC236}">
                    <a16:creationId xmlns:a16="http://schemas.microsoft.com/office/drawing/2014/main" id="{AF888852-B906-BE6B-3A07-48C2E11B1055}"/>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139" name="Straight Connector 1138">
                <a:extLst>
                  <a:ext uri="{FF2B5EF4-FFF2-40B4-BE49-F238E27FC236}">
                    <a16:creationId xmlns:a16="http://schemas.microsoft.com/office/drawing/2014/main" id="{F1A15DB5-287C-1308-9A09-0573FEB402E7}"/>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135" name="Trapezoid 1134">
              <a:extLst>
                <a:ext uri="{FF2B5EF4-FFF2-40B4-BE49-F238E27FC236}">
                  <a16:creationId xmlns:a16="http://schemas.microsoft.com/office/drawing/2014/main" id="{C4891989-5EB6-8475-B50F-059BA9315DA7}"/>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874" name="Group 254">
            <a:extLst>
              <a:ext uri="{FF2B5EF4-FFF2-40B4-BE49-F238E27FC236}">
                <a16:creationId xmlns:a16="http://schemas.microsoft.com/office/drawing/2014/main" id="{CB8EC6F6-176A-C3E3-0432-25F958284470}"/>
              </a:ext>
            </a:extLst>
          </p:cNvPr>
          <p:cNvGrpSpPr>
            <a:grpSpLocks noChangeAspect="1"/>
          </p:cNvGrpSpPr>
          <p:nvPr/>
        </p:nvGrpSpPr>
        <p:grpSpPr>
          <a:xfrm>
            <a:off x="2133477" y="4078955"/>
            <a:ext cx="158337" cy="91117"/>
            <a:chOff x="8421867" y="1904979"/>
            <a:chExt cx="347879" cy="255573"/>
          </a:xfrm>
        </p:grpSpPr>
        <p:sp>
          <p:nvSpPr>
            <p:cNvPr id="1126" name="Rectangle 60">
              <a:extLst>
                <a:ext uri="{FF2B5EF4-FFF2-40B4-BE49-F238E27FC236}">
                  <a16:creationId xmlns:a16="http://schemas.microsoft.com/office/drawing/2014/main" id="{E0F19685-803B-412C-5D3B-A96C0C029513}"/>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127" name="Group 719">
              <a:extLst>
                <a:ext uri="{FF2B5EF4-FFF2-40B4-BE49-F238E27FC236}">
                  <a16:creationId xmlns:a16="http://schemas.microsoft.com/office/drawing/2014/main" id="{45CA0C21-6A49-B16E-BD48-AD4C075D18D4}"/>
                </a:ext>
              </a:extLst>
            </p:cNvPr>
            <p:cNvGrpSpPr/>
            <p:nvPr/>
          </p:nvGrpSpPr>
          <p:grpSpPr>
            <a:xfrm>
              <a:off x="8487816" y="1907051"/>
              <a:ext cx="216025" cy="108851"/>
              <a:chOff x="8553742" y="2601251"/>
              <a:chExt cx="216024" cy="108852"/>
            </a:xfrm>
          </p:grpSpPr>
          <p:cxnSp>
            <p:nvCxnSpPr>
              <p:cNvPr id="1129" name="Straight Connector 1128">
                <a:extLst>
                  <a:ext uri="{FF2B5EF4-FFF2-40B4-BE49-F238E27FC236}">
                    <a16:creationId xmlns:a16="http://schemas.microsoft.com/office/drawing/2014/main" id="{26677920-5E91-0DB6-8804-A21EDDDFEDF0}"/>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130" name="Straight Connector 1129">
                <a:extLst>
                  <a:ext uri="{FF2B5EF4-FFF2-40B4-BE49-F238E27FC236}">
                    <a16:creationId xmlns:a16="http://schemas.microsoft.com/office/drawing/2014/main" id="{2900B5EE-F92E-691F-325B-9D5998316212}"/>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131" name="Straight Connector 1130">
                <a:extLst>
                  <a:ext uri="{FF2B5EF4-FFF2-40B4-BE49-F238E27FC236}">
                    <a16:creationId xmlns:a16="http://schemas.microsoft.com/office/drawing/2014/main" id="{43D72807-1C3D-7957-6B5F-FFE19DCA1D71}"/>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132" name="Straight Connector 1131">
                <a:extLst>
                  <a:ext uri="{FF2B5EF4-FFF2-40B4-BE49-F238E27FC236}">
                    <a16:creationId xmlns:a16="http://schemas.microsoft.com/office/drawing/2014/main" id="{8053BCD2-1F6E-40B8-49DA-B6E8D56E321F}"/>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128" name="Trapezoid 1127">
              <a:extLst>
                <a:ext uri="{FF2B5EF4-FFF2-40B4-BE49-F238E27FC236}">
                  <a16:creationId xmlns:a16="http://schemas.microsoft.com/office/drawing/2014/main" id="{FAEEC42E-83F9-B28F-59CB-73DE15A76238}"/>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875" name="Group 874">
            <a:extLst>
              <a:ext uri="{FF2B5EF4-FFF2-40B4-BE49-F238E27FC236}">
                <a16:creationId xmlns:a16="http://schemas.microsoft.com/office/drawing/2014/main" id="{3DCFAC59-FF29-241A-6A62-6C3A8A129A77}"/>
              </a:ext>
            </a:extLst>
          </p:cNvPr>
          <p:cNvGrpSpPr/>
          <p:nvPr/>
        </p:nvGrpSpPr>
        <p:grpSpPr>
          <a:xfrm>
            <a:off x="7057230" y="3867395"/>
            <a:ext cx="156108" cy="98166"/>
            <a:chOff x="3417117" y="2447654"/>
            <a:chExt cx="362556" cy="227987"/>
          </a:xfrm>
        </p:grpSpPr>
        <p:sp>
          <p:nvSpPr>
            <p:cNvPr id="1123" name="Rectangle 1122">
              <a:extLst>
                <a:ext uri="{FF2B5EF4-FFF2-40B4-BE49-F238E27FC236}">
                  <a16:creationId xmlns:a16="http://schemas.microsoft.com/office/drawing/2014/main" id="{E3436F1F-367F-CDCD-01EB-0D04238D2B85}"/>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124" name="Oval 1123">
              <a:extLst>
                <a:ext uri="{FF2B5EF4-FFF2-40B4-BE49-F238E27FC236}">
                  <a16:creationId xmlns:a16="http://schemas.microsoft.com/office/drawing/2014/main" id="{5F2765AE-C2B9-8C07-87C4-946A1368D315}"/>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125" name="Trapezoid 1124">
              <a:extLst>
                <a:ext uri="{FF2B5EF4-FFF2-40B4-BE49-F238E27FC236}">
                  <a16:creationId xmlns:a16="http://schemas.microsoft.com/office/drawing/2014/main" id="{4344F0FD-74DF-9786-F3B3-BC555A16396A}"/>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grpSp>
        <p:nvGrpSpPr>
          <p:cNvPr id="876" name="Group 254">
            <a:extLst>
              <a:ext uri="{FF2B5EF4-FFF2-40B4-BE49-F238E27FC236}">
                <a16:creationId xmlns:a16="http://schemas.microsoft.com/office/drawing/2014/main" id="{1084AC41-EA9C-9C83-FD9E-981D0D86B988}"/>
              </a:ext>
            </a:extLst>
          </p:cNvPr>
          <p:cNvGrpSpPr>
            <a:grpSpLocks noChangeAspect="1"/>
          </p:cNvGrpSpPr>
          <p:nvPr/>
        </p:nvGrpSpPr>
        <p:grpSpPr>
          <a:xfrm>
            <a:off x="7056799" y="4072627"/>
            <a:ext cx="158337" cy="91117"/>
            <a:chOff x="8421867" y="1904979"/>
            <a:chExt cx="347879" cy="255573"/>
          </a:xfrm>
        </p:grpSpPr>
        <p:sp>
          <p:nvSpPr>
            <p:cNvPr id="1116" name="Rectangle 60">
              <a:extLst>
                <a:ext uri="{FF2B5EF4-FFF2-40B4-BE49-F238E27FC236}">
                  <a16:creationId xmlns:a16="http://schemas.microsoft.com/office/drawing/2014/main" id="{EB916FBE-F095-A801-120E-4581B8817C78}"/>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117" name="Group 719">
              <a:extLst>
                <a:ext uri="{FF2B5EF4-FFF2-40B4-BE49-F238E27FC236}">
                  <a16:creationId xmlns:a16="http://schemas.microsoft.com/office/drawing/2014/main" id="{61D44D4E-F107-130A-D03D-7CF18EBCE3A9}"/>
                </a:ext>
              </a:extLst>
            </p:cNvPr>
            <p:cNvGrpSpPr/>
            <p:nvPr/>
          </p:nvGrpSpPr>
          <p:grpSpPr>
            <a:xfrm>
              <a:off x="8487816" y="1907051"/>
              <a:ext cx="216025" cy="108851"/>
              <a:chOff x="8553742" y="2601251"/>
              <a:chExt cx="216024" cy="108852"/>
            </a:xfrm>
          </p:grpSpPr>
          <p:cxnSp>
            <p:nvCxnSpPr>
              <p:cNvPr id="1119" name="Straight Connector 1118">
                <a:extLst>
                  <a:ext uri="{FF2B5EF4-FFF2-40B4-BE49-F238E27FC236}">
                    <a16:creationId xmlns:a16="http://schemas.microsoft.com/office/drawing/2014/main" id="{16A43D5D-D89D-0FCB-50C8-4FB690F6A590}"/>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120" name="Straight Connector 1119">
                <a:extLst>
                  <a:ext uri="{FF2B5EF4-FFF2-40B4-BE49-F238E27FC236}">
                    <a16:creationId xmlns:a16="http://schemas.microsoft.com/office/drawing/2014/main" id="{DB5F680A-BFA8-B333-3EAE-8A402709F220}"/>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121" name="Straight Connector 1120">
                <a:extLst>
                  <a:ext uri="{FF2B5EF4-FFF2-40B4-BE49-F238E27FC236}">
                    <a16:creationId xmlns:a16="http://schemas.microsoft.com/office/drawing/2014/main" id="{61C910A4-6B12-80A4-5F8A-BF67AF49073F}"/>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122" name="Straight Connector 1121">
                <a:extLst>
                  <a:ext uri="{FF2B5EF4-FFF2-40B4-BE49-F238E27FC236}">
                    <a16:creationId xmlns:a16="http://schemas.microsoft.com/office/drawing/2014/main" id="{BBA803C0-3E94-621F-E78A-2ADE12C10400}"/>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118" name="Trapezoid 1117">
              <a:extLst>
                <a:ext uri="{FF2B5EF4-FFF2-40B4-BE49-F238E27FC236}">
                  <a16:creationId xmlns:a16="http://schemas.microsoft.com/office/drawing/2014/main" id="{11B142E1-3F6A-2DE7-3FD2-D74974DD897E}"/>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877" name="Group 876">
            <a:extLst>
              <a:ext uri="{FF2B5EF4-FFF2-40B4-BE49-F238E27FC236}">
                <a16:creationId xmlns:a16="http://schemas.microsoft.com/office/drawing/2014/main" id="{BEAB4E6E-8083-826B-C4E4-0CAEC009C509}"/>
              </a:ext>
            </a:extLst>
          </p:cNvPr>
          <p:cNvGrpSpPr/>
          <p:nvPr/>
        </p:nvGrpSpPr>
        <p:grpSpPr>
          <a:xfrm>
            <a:off x="7046306" y="3402251"/>
            <a:ext cx="156108" cy="98166"/>
            <a:chOff x="3417117" y="2447654"/>
            <a:chExt cx="362556" cy="227987"/>
          </a:xfrm>
        </p:grpSpPr>
        <p:sp>
          <p:nvSpPr>
            <p:cNvPr id="1113" name="Rectangle 1112">
              <a:extLst>
                <a:ext uri="{FF2B5EF4-FFF2-40B4-BE49-F238E27FC236}">
                  <a16:creationId xmlns:a16="http://schemas.microsoft.com/office/drawing/2014/main" id="{A01022A7-A01E-BDCF-9841-AEBA33BBB26C}"/>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114" name="Oval 1113">
              <a:extLst>
                <a:ext uri="{FF2B5EF4-FFF2-40B4-BE49-F238E27FC236}">
                  <a16:creationId xmlns:a16="http://schemas.microsoft.com/office/drawing/2014/main" id="{F74BFB53-5107-CFED-A579-9FA0F93ECB6F}"/>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115" name="Trapezoid 1114">
              <a:extLst>
                <a:ext uri="{FF2B5EF4-FFF2-40B4-BE49-F238E27FC236}">
                  <a16:creationId xmlns:a16="http://schemas.microsoft.com/office/drawing/2014/main" id="{3C094B9B-D36F-1CD8-F20B-517B9C128940}"/>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grpSp>
        <p:nvGrpSpPr>
          <p:cNvPr id="878" name="Group 254">
            <a:extLst>
              <a:ext uri="{FF2B5EF4-FFF2-40B4-BE49-F238E27FC236}">
                <a16:creationId xmlns:a16="http://schemas.microsoft.com/office/drawing/2014/main" id="{1414E8A4-7B63-5CD9-D79D-4E7AE94455BA}"/>
              </a:ext>
            </a:extLst>
          </p:cNvPr>
          <p:cNvGrpSpPr>
            <a:grpSpLocks noChangeAspect="1"/>
          </p:cNvGrpSpPr>
          <p:nvPr/>
        </p:nvGrpSpPr>
        <p:grpSpPr>
          <a:xfrm>
            <a:off x="7056799" y="3602024"/>
            <a:ext cx="158337" cy="91117"/>
            <a:chOff x="8421867" y="1904979"/>
            <a:chExt cx="347879" cy="255573"/>
          </a:xfrm>
        </p:grpSpPr>
        <p:sp>
          <p:nvSpPr>
            <p:cNvPr id="1106" name="Rectangle 60">
              <a:extLst>
                <a:ext uri="{FF2B5EF4-FFF2-40B4-BE49-F238E27FC236}">
                  <a16:creationId xmlns:a16="http://schemas.microsoft.com/office/drawing/2014/main" id="{B7055750-4EAD-BC16-EE6C-38139432281D}"/>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107" name="Group 719">
              <a:extLst>
                <a:ext uri="{FF2B5EF4-FFF2-40B4-BE49-F238E27FC236}">
                  <a16:creationId xmlns:a16="http://schemas.microsoft.com/office/drawing/2014/main" id="{C7E77C68-897E-CBF1-BAF8-07839BF46253}"/>
                </a:ext>
              </a:extLst>
            </p:cNvPr>
            <p:cNvGrpSpPr/>
            <p:nvPr/>
          </p:nvGrpSpPr>
          <p:grpSpPr>
            <a:xfrm>
              <a:off x="8487816" y="1907051"/>
              <a:ext cx="216025" cy="108851"/>
              <a:chOff x="8553742" y="2601251"/>
              <a:chExt cx="216024" cy="108852"/>
            </a:xfrm>
          </p:grpSpPr>
          <p:cxnSp>
            <p:nvCxnSpPr>
              <p:cNvPr id="1109" name="Straight Connector 1108">
                <a:extLst>
                  <a:ext uri="{FF2B5EF4-FFF2-40B4-BE49-F238E27FC236}">
                    <a16:creationId xmlns:a16="http://schemas.microsoft.com/office/drawing/2014/main" id="{6D70B452-A8DE-BB59-D9BD-AF74841BBB92}"/>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110" name="Straight Connector 1109">
                <a:extLst>
                  <a:ext uri="{FF2B5EF4-FFF2-40B4-BE49-F238E27FC236}">
                    <a16:creationId xmlns:a16="http://schemas.microsoft.com/office/drawing/2014/main" id="{9B442A80-F9DE-0BD1-081F-CC874351424B}"/>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111" name="Straight Connector 1110">
                <a:extLst>
                  <a:ext uri="{FF2B5EF4-FFF2-40B4-BE49-F238E27FC236}">
                    <a16:creationId xmlns:a16="http://schemas.microsoft.com/office/drawing/2014/main" id="{8F44D470-4CDA-7463-EC58-99EA1FF1C602}"/>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112" name="Straight Connector 1111">
                <a:extLst>
                  <a:ext uri="{FF2B5EF4-FFF2-40B4-BE49-F238E27FC236}">
                    <a16:creationId xmlns:a16="http://schemas.microsoft.com/office/drawing/2014/main" id="{0F09E799-2D58-C923-666B-EE9CF07F010A}"/>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108" name="Trapezoid 1107">
              <a:extLst>
                <a:ext uri="{FF2B5EF4-FFF2-40B4-BE49-F238E27FC236}">
                  <a16:creationId xmlns:a16="http://schemas.microsoft.com/office/drawing/2014/main" id="{3CF6D379-FF15-CE09-D714-27A74CDD0D3C}"/>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sp>
        <p:nvSpPr>
          <p:cNvPr id="879" name="Rectangle 25">
            <a:extLst>
              <a:ext uri="{FF2B5EF4-FFF2-40B4-BE49-F238E27FC236}">
                <a16:creationId xmlns:a16="http://schemas.microsoft.com/office/drawing/2014/main" id="{DAE635A6-3306-F6DC-FA45-9DBFFBA23AC9}"/>
              </a:ext>
            </a:extLst>
          </p:cNvPr>
          <p:cNvSpPr>
            <a:spLocks noChangeArrowheads="1"/>
          </p:cNvSpPr>
          <p:nvPr/>
        </p:nvSpPr>
        <p:spPr bwMode="auto">
          <a:xfrm>
            <a:off x="1760571" y="4492847"/>
            <a:ext cx="267551" cy="76801"/>
          </a:xfrm>
          <a:prstGeom prst="rect">
            <a:avLst/>
          </a:prstGeom>
          <a:solidFill>
            <a:schemeClr val="accent5">
              <a:lumMod val="75000"/>
            </a:schemeClr>
          </a:solidFill>
          <a:ln w="7938" cap="rnd">
            <a:solidFill>
              <a:srgbClr val="000000"/>
            </a:solidFill>
            <a:prstDash val="solid"/>
            <a:round/>
            <a:headEnd/>
            <a:tailEnd/>
          </a:ln>
        </p:spPr>
        <p:txBody>
          <a:bodyPr vert="horz" wrap="square" lIns="68580" tIns="34290" rIns="68580" bIns="34290" numCol="1" anchor="ctr" anchorCtr="0" compatLnSpc="1">
            <a:prstTxWarp prst="textNoShape">
              <a:avLst/>
            </a:prstTxWarp>
          </a:bodyPr>
          <a:lstStyle/>
          <a:p>
            <a:pPr algn="ctr" defTabSz="457178"/>
            <a:endParaRPr lang="en-US" sz="600">
              <a:solidFill>
                <a:srgbClr val="4B4B4B">
                  <a:lumMod val="50000"/>
                </a:srgbClr>
              </a:solidFill>
              <a:latin typeface="Calibri"/>
            </a:endParaRPr>
          </a:p>
        </p:txBody>
      </p:sp>
      <p:sp>
        <p:nvSpPr>
          <p:cNvPr id="880" name="Rectangle 29">
            <a:extLst>
              <a:ext uri="{FF2B5EF4-FFF2-40B4-BE49-F238E27FC236}">
                <a16:creationId xmlns:a16="http://schemas.microsoft.com/office/drawing/2014/main" id="{92AD486F-1B7D-23B1-D5EB-ED91A2A61822}"/>
              </a:ext>
            </a:extLst>
          </p:cNvPr>
          <p:cNvSpPr>
            <a:spLocks noChangeArrowheads="1"/>
          </p:cNvSpPr>
          <p:nvPr/>
        </p:nvSpPr>
        <p:spPr bwMode="auto">
          <a:xfrm>
            <a:off x="1967637" y="4508086"/>
            <a:ext cx="49297" cy="44619"/>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sp>
        <p:nvSpPr>
          <p:cNvPr id="881" name="Rectangle 29">
            <a:extLst>
              <a:ext uri="{FF2B5EF4-FFF2-40B4-BE49-F238E27FC236}">
                <a16:creationId xmlns:a16="http://schemas.microsoft.com/office/drawing/2014/main" id="{733D3E68-0797-843B-E507-DBC8A73B45D4}"/>
              </a:ext>
            </a:extLst>
          </p:cNvPr>
          <p:cNvSpPr>
            <a:spLocks noChangeArrowheads="1"/>
          </p:cNvSpPr>
          <p:nvPr/>
        </p:nvSpPr>
        <p:spPr bwMode="auto">
          <a:xfrm>
            <a:off x="1772687" y="4509396"/>
            <a:ext cx="49297" cy="44619"/>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882" name="Straight Arrow Connector 881">
            <a:extLst>
              <a:ext uri="{FF2B5EF4-FFF2-40B4-BE49-F238E27FC236}">
                <a16:creationId xmlns:a16="http://schemas.microsoft.com/office/drawing/2014/main" id="{35D3C8E9-5768-592B-2D8E-62F9DA7395FA}"/>
              </a:ext>
            </a:extLst>
          </p:cNvPr>
          <p:cNvCxnSpPr>
            <a:cxnSpLocks/>
            <a:stCxn id="1299" idx="1"/>
            <a:endCxn id="880" idx="3"/>
          </p:cNvCxnSpPr>
          <p:nvPr/>
        </p:nvCxnSpPr>
        <p:spPr>
          <a:xfrm flipH="1" flipV="1">
            <a:off x="2016934" y="4530396"/>
            <a:ext cx="121419" cy="1371"/>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883" name="Rectangle 25">
            <a:extLst>
              <a:ext uri="{FF2B5EF4-FFF2-40B4-BE49-F238E27FC236}">
                <a16:creationId xmlns:a16="http://schemas.microsoft.com/office/drawing/2014/main" id="{05A53C9F-979F-4AA3-45A0-AF925DB2779D}"/>
              </a:ext>
            </a:extLst>
          </p:cNvPr>
          <p:cNvSpPr>
            <a:spLocks noChangeArrowheads="1"/>
          </p:cNvSpPr>
          <p:nvPr/>
        </p:nvSpPr>
        <p:spPr bwMode="auto">
          <a:xfrm>
            <a:off x="7326560" y="4487156"/>
            <a:ext cx="267551" cy="76801"/>
          </a:xfrm>
          <a:prstGeom prst="rect">
            <a:avLst/>
          </a:prstGeom>
          <a:solidFill>
            <a:schemeClr val="accent5">
              <a:lumMod val="75000"/>
            </a:schemeClr>
          </a:solidFill>
          <a:ln w="7938" cap="rnd">
            <a:solidFill>
              <a:srgbClr val="000000"/>
            </a:solidFill>
            <a:prstDash val="solid"/>
            <a:round/>
            <a:headEnd/>
            <a:tailEnd/>
          </a:ln>
        </p:spPr>
        <p:txBody>
          <a:bodyPr vert="horz" wrap="square" lIns="68580" tIns="34290" rIns="68580" bIns="34290" numCol="1" anchor="ctr" anchorCtr="0" compatLnSpc="1">
            <a:prstTxWarp prst="textNoShape">
              <a:avLst/>
            </a:prstTxWarp>
          </a:bodyPr>
          <a:lstStyle/>
          <a:p>
            <a:pPr algn="ctr" defTabSz="457178"/>
            <a:endParaRPr lang="en-US" sz="600">
              <a:solidFill>
                <a:srgbClr val="4B4B4B">
                  <a:lumMod val="50000"/>
                </a:srgbClr>
              </a:solidFill>
              <a:latin typeface="Calibri"/>
            </a:endParaRPr>
          </a:p>
        </p:txBody>
      </p:sp>
      <p:sp>
        <p:nvSpPr>
          <p:cNvPr id="884" name="Rectangle 29">
            <a:extLst>
              <a:ext uri="{FF2B5EF4-FFF2-40B4-BE49-F238E27FC236}">
                <a16:creationId xmlns:a16="http://schemas.microsoft.com/office/drawing/2014/main" id="{852DD0E7-AB36-7365-F774-77EF5A1EC73C}"/>
              </a:ext>
            </a:extLst>
          </p:cNvPr>
          <p:cNvSpPr>
            <a:spLocks noChangeArrowheads="1"/>
          </p:cNvSpPr>
          <p:nvPr/>
        </p:nvSpPr>
        <p:spPr bwMode="auto">
          <a:xfrm>
            <a:off x="7533627" y="4502394"/>
            <a:ext cx="49297" cy="44619"/>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sp>
        <p:nvSpPr>
          <p:cNvPr id="885" name="Rectangle 29">
            <a:extLst>
              <a:ext uri="{FF2B5EF4-FFF2-40B4-BE49-F238E27FC236}">
                <a16:creationId xmlns:a16="http://schemas.microsoft.com/office/drawing/2014/main" id="{995CA6D3-9DF5-4521-0ADC-F7451CD56FC1}"/>
              </a:ext>
            </a:extLst>
          </p:cNvPr>
          <p:cNvSpPr>
            <a:spLocks noChangeArrowheads="1"/>
          </p:cNvSpPr>
          <p:nvPr/>
        </p:nvSpPr>
        <p:spPr bwMode="auto">
          <a:xfrm>
            <a:off x="7338677" y="4503705"/>
            <a:ext cx="49297" cy="44619"/>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886" name="Straight Arrow Connector 885">
            <a:extLst>
              <a:ext uri="{FF2B5EF4-FFF2-40B4-BE49-F238E27FC236}">
                <a16:creationId xmlns:a16="http://schemas.microsoft.com/office/drawing/2014/main" id="{BF3DD6E1-9AF3-D42B-7B06-42A2890244BA}"/>
              </a:ext>
            </a:extLst>
          </p:cNvPr>
          <p:cNvCxnSpPr>
            <a:cxnSpLocks/>
            <a:stCxn id="885" idx="1"/>
            <a:endCxn id="1189" idx="3"/>
          </p:cNvCxnSpPr>
          <p:nvPr/>
        </p:nvCxnSpPr>
        <p:spPr>
          <a:xfrm flipH="1">
            <a:off x="7221778" y="4526014"/>
            <a:ext cx="116899" cy="4294"/>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887" name="Rectangle 886">
            <a:extLst>
              <a:ext uri="{FF2B5EF4-FFF2-40B4-BE49-F238E27FC236}">
                <a16:creationId xmlns:a16="http://schemas.microsoft.com/office/drawing/2014/main" id="{5CC1849E-F7EE-6446-6C8C-2A9E6326BB86}"/>
              </a:ext>
            </a:extLst>
          </p:cNvPr>
          <p:cNvSpPr/>
          <p:nvPr/>
        </p:nvSpPr>
        <p:spPr>
          <a:xfrm>
            <a:off x="374197" y="2931694"/>
            <a:ext cx="765176" cy="1671642"/>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endParaRPr lang="en-US" sz="900">
              <a:solidFill>
                <a:schemeClr val="tx1"/>
              </a:solidFill>
            </a:endParaRPr>
          </a:p>
        </p:txBody>
      </p:sp>
      <p:grpSp>
        <p:nvGrpSpPr>
          <p:cNvPr id="888" name="Group 254">
            <a:extLst>
              <a:ext uri="{FF2B5EF4-FFF2-40B4-BE49-F238E27FC236}">
                <a16:creationId xmlns:a16="http://schemas.microsoft.com/office/drawing/2014/main" id="{F44B0554-B6A7-66B4-4B63-5D3418A6C336}"/>
              </a:ext>
            </a:extLst>
          </p:cNvPr>
          <p:cNvGrpSpPr>
            <a:grpSpLocks noChangeAspect="1"/>
          </p:cNvGrpSpPr>
          <p:nvPr/>
        </p:nvGrpSpPr>
        <p:grpSpPr>
          <a:xfrm>
            <a:off x="423446" y="4472759"/>
            <a:ext cx="160201" cy="92189"/>
            <a:chOff x="8421852" y="1904955"/>
            <a:chExt cx="347878" cy="255570"/>
          </a:xfrm>
        </p:grpSpPr>
        <p:sp>
          <p:nvSpPr>
            <p:cNvPr id="1099" name="Rectangle 60">
              <a:extLst>
                <a:ext uri="{FF2B5EF4-FFF2-40B4-BE49-F238E27FC236}">
                  <a16:creationId xmlns:a16="http://schemas.microsoft.com/office/drawing/2014/main" id="{DBBB178D-3FD5-E598-D9F4-64D031077820}"/>
                </a:ext>
              </a:extLst>
            </p:cNvPr>
            <p:cNvSpPr>
              <a:spLocks noChangeArrowheads="1"/>
            </p:cNvSpPr>
            <p:nvPr/>
          </p:nvSpPr>
          <p:spPr bwMode="auto">
            <a:xfrm>
              <a:off x="8421852" y="1904955"/>
              <a:ext cx="347878" cy="255570"/>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100" name="Group 719">
              <a:extLst>
                <a:ext uri="{FF2B5EF4-FFF2-40B4-BE49-F238E27FC236}">
                  <a16:creationId xmlns:a16="http://schemas.microsoft.com/office/drawing/2014/main" id="{46C108B3-C372-C99E-F22D-DD797DD53692}"/>
                </a:ext>
              </a:extLst>
            </p:cNvPr>
            <p:cNvGrpSpPr/>
            <p:nvPr/>
          </p:nvGrpSpPr>
          <p:grpSpPr>
            <a:xfrm>
              <a:off x="8487801" y="1907032"/>
              <a:ext cx="216025" cy="108849"/>
              <a:chOff x="8553742" y="2601251"/>
              <a:chExt cx="216024" cy="108852"/>
            </a:xfrm>
          </p:grpSpPr>
          <p:cxnSp>
            <p:nvCxnSpPr>
              <p:cNvPr id="1102" name="Straight Connector 1101">
                <a:extLst>
                  <a:ext uri="{FF2B5EF4-FFF2-40B4-BE49-F238E27FC236}">
                    <a16:creationId xmlns:a16="http://schemas.microsoft.com/office/drawing/2014/main" id="{30C3A743-B5C4-DF90-EF5C-5D96C7B1E35E}"/>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103" name="Straight Connector 1102">
                <a:extLst>
                  <a:ext uri="{FF2B5EF4-FFF2-40B4-BE49-F238E27FC236}">
                    <a16:creationId xmlns:a16="http://schemas.microsoft.com/office/drawing/2014/main" id="{E96B591C-E941-A159-57FD-D9965F7B0EA4}"/>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104" name="Straight Connector 1103">
                <a:extLst>
                  <a:ext uri="{FF2B5EF4-FFF2-40B4-BE49-F238E27FC236}">
                    <a16:creationId xmlns:a16="http://schemas.microsoft.com/office/drawing/2014/main" id="{85F589E1-956F-CF0E-8102-154E8CFD8ACE}"/>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105" name="Straight Connector 1104">
                <a:extLst>
                  <a:ext uri="{FF2B5EF4-FFF2-40B4-BE49-F238E27FC236}">
                    <a16:creationId xmlns:a16="http://schemas.microsoft.com/office/drawing/2014/main" id="{43A0D60A-E0C3-1524-2265-A451385CA90C}"/>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101" name="Trapezoid 1100">
              <a:extLst>
                <a:ext uri="{FF2B5EF4-FFF2-40B4-BE49-F238E27FC236}">
                  <a16:creationId xmlns:a16="http://schemas.microsoft.com/office/drawing/2014/main" id="{22CB9AB3-E231-6A41-E071-A6F690E36FDC}"/>
                </a:ext>
              </a:extLst>
            </p:cNvPr>
            <p:cNvSpPr/>
            <p:nvPr/>
          </p:nvSpPr>
          <p:spPr>
            <a:xfrm rot="10800000">
              <a:off x="8464779" y="2015926"/>
              <a:ext cx="262093"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889" name="Group 888">
            <a:extLst>
              <a:ext uri="{FF2B5EF4-FFF2-40B4-BE49-F238E27FC236}">
                <a16:creationId xmlns:a16="http://schemas.microsoft.com/office/drawing/2014/main" id="{9EF0B653-F340-CF9A-233B-5462F53CFAF6}"/>
              </a:ext>
            </a:extLst>
          </p:cNvPr>
          <p:cNvGrpSpPr/>
          <p:nvPr/>
        </p:nvGrpSpPr>
        <p:grpSpPr>
          <a:xfrm>
            <a:off x="423880" y="4265111"/>
            <a:ext cx="157946" cy="99321"/>
            <a:chOff x="3417112" y="2447634"/>
            <a:chExt cx="362555" cy="227985"/>
          </a:xfrm>
        </p:grpSpPr>
        <p:sp>
          <p:nvSpPr>
            <p:cNvPr id="1096" name="Rectangle 1095">
              <a:extLst>
                <a:ext uri="{FF2B5EF4-FFF2-40B4-BE49-F238E27FC236}">
                  <a16:creationId xmlns:a16="http://schemas.microsoft.com/office/drawing/2014/main" id="{A42E4E88-A3FA-3BB1-41FE-94A9FBD8D118}"/>
                </a:ext>
              </a:extLst>
            </p:cNvPr>
            <p:cNvSpPr>
              <a:spLocks noChangeArrowheads="1"/>
            </p:cNvSpPr>
            <p:nvPr/>
          </p:nvSpPr>
          <p:spPr bwMode="auto">
            <a:xfrm>
              <a:off x="3417112" y="2447634"/>
              <a:ext cx="362555" cy="227985"/>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097" name="Oval 1096">
              <a:extLst>
                <a:ext uri="{FF2B5EF4-FFF2-40B4-BE49-F238E27FC236}">
                  <a16:creationId xmlns:a16="http://schemas.microsoft.com/office/drawing/2014/main" id="{70192D87-4F20-04FC-CA27-C007166A1250}"/>
                </a:ext>
              </a:extLst>
            </p:cNvPr>
            <p:cNvSpPr>
              <a:spLocks noChangeArrowheads="1"/>
            </p:cNvSpPr>
            <p:nvPr/>
          </p:nvSpPr>
          <p:spPr bwMode="auto">
            <a:xfrm>
              <a:off x="3568445" y="2504388"/>
              <a:ext cx="65284" cy="64329"/>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098" name="Trapezoid 1097">
              <a:extLst>
                <a:ext uri="{FF2B5EF4-FFF2-40B4-BE49-F238E27FC236}">
                  <a16:creationId xmlns:a16="http://schemas.microsoft.com/office/drawing/2014/main" id="{C5512776-1DE2-6002-4FB6-67D769616680}"/>
                </a:ext>
              </a:extLst>
            </p:cNvPr>
            <p:cNvSpPr/>
            <p:nvPr/>
          </p:nvSpPr>
          <p:spPr>
            <a:xfrm rot="10800000">
              <a:off x="3464118" y="2579574"/>
              <a:ext cx="262094"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cxnSp>
        <p:nvCxnSpPr>
          <p:cNvPr id="890" name="Straight Arrow Connector 889">
            <a:extLst>
              <a:ext uri="{FF2B5EF4-FFF2-40B4-BE49-F238E27FC236}">
                <a16:creationId xmlns:a16="http://schemas.microsoft.com/office/drawing/2014/main" id="{CE4504CE-C174-C4E3-9496-F87C5D0073CA}"/>
              </a:ext>
            </a:extLst>
          </p:cNvPr>
          <p:cNvCxnSpPr>
            <a:cxnSpLocks/>
            <a:stCxn id="1096" idx="2"/>
            <a:endCxn id="1099" idx="0"/>
          </p:cNvCxnSpPr>
          <p:nvPr/>
        </p:nvCxnSpPr>
        <p:spPr>
          <a:xfrm>
            <a:off x="502850" y="4364433"/>
            <a:ext cx="693" cy="108327"/>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grpSp>
        <p:nvGrpSpPr>
          <p:cNvPr id="891" name="Group 254">
            <a:extLst>
              <a:ext uri="{FF2B5EF4-FFF2-40B4-BE49-F238E27FC236}">
                <a16:creationId xmlns:a16="http://schemas.microsoft.com/office/drawing/2014/main" id="{AE0714FD-B27B-558A-DCCB-8DF47F7FD8AB}"/>
              </a:ext>
            </a:extLst>
          </p:cNvPr>
          <p:cNvGrpSpPr>
            <a:grpSpLocks noChangeAspect="1"/>
          </p:cNvGrpSpPr>
          <p:nvPr/>
        </p:nvGrpSpPr>
        <p:grpSpPr>
          <a:xfrm>
            <a:off x="420256" y="3193130"/>
            <a:ext cx="160201" cy="92189"/>
            <a:chOff x="8421852" y="1904955"/>
            <a:chExt cx="347878" cy="255570"/>
          </a:xfrm>
        </p:grpSpPr>
        <p:sp>
          <p:nvSpPr>
            <p:cNvPr id="1089" name="Rectangle 60">
              <a:extLst>
                <a:ext uri="{FF2B5EF4-FFF2-40B4-BE49-F238E27FC236}">
                  <a16:creationId xmlns:a16="http://schemas.microsoft.com/office/drawing/2014/main" id="{C6B45039-D921-0A34-32B2-005F39A609EE}"/>
                </a:ext>
              </a:extLst>
            </p:cNvPr>
            <p:cNvSpPr>
              <a:spLocks noChangeArrowheads="1"/>
            </p:cNvSpPr>
            <p:nvPr/>
          </p:nvSpPr>
          <p:spPr bwMode="auto">
            <a:xfrm>
              <a:off x="8421852" y="1904955"/>
              <a:ext cx="347878" cy="255570"/>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090" name="Group 719">
              <a:extLst>
                <a:ext uri="{FF2B5EF4-FFF2-40B4-BE49-F238E27FC236}">
                  <a16:creationId xmlns:a16="http://schemas.microsoft.com/office/drawing/2014/main" id="{D6E8D543-FD96-9D29-9309-23575FF82481}"/>
                </a:ext>
              </a:extLst>
            </p:cNvPr>
            <p:cNvGrpSpPr/>
            <p:nvPr/>
          </p:nvGrpSpPr>
          <p:grpSpPr>
            <a:xfrm>
              <a:off x="8487801" y="1907032"/>
              <a:ext cx="216025" cy="108849"/>
              <a:chOff x="8553742" y="2601251"/>
              <a:chExt cx="216024" cy="108852"/>
            </a:xfrm>
          </p:grpSpPr>
          <p:cxnSp>
            <p:nvCxnSpPr>
              <p:cNvPr id="1092" name="Straight Connector 1091">
                <a:extLst>
                  <a:ext uri="{FF2B5EF4-FFF2-40B4-BE49-F238E27FC236}">
                    <a16:creationId xmlns:a16="http://schemas.microsoft.com/office/drawing/2014/main" id="{488E5956-B14D-8240-4C70-D6131139C989}"/>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093" name="Straight Connector 1092">
                <a:extLst>
                  <a:ext uri="{FF2B5EF4-FFF2-40B4-BE49-F238E27FC236}">
                    <a16:creationId xmlns:a16="http://schemas.microsoft.com/office/drawing/2014/main" id="{15E8B3EA-AD81-7F11-8455-76B474115B18}"/>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094" name="Straight Connector 1093">
                <a:extLst>
                  <a:ext uri="{FF2B5EF4-FFF2-40B4-BE49-F238E27FC236}">
                    <a16:creationId xmlns:a16="http://schemas.microsoft.com/office/drawing/2014/main" id="{0C4AE99B-6059-803F-3746-031C3B753E30}"/>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095" name="Straight Connector 1094">
                <a:extLst>
                  <a:ext uri="{FF2B5EF4-FFF2-40B4-BE49-F238E27FC236}">
                    <a16:creationId xmlns:a16="http://schemas.microsoft.com/office/drawing/2014/main" id="{3061FDEA-4D3C-DDDE-69DC-A8F542C363FC}"/>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091" name="Trapezoid 1090">
              <a:extLst>
                <a:ext uri="{FF2B5EF4-FFF2-40B4-BE49-F238E27FC236}">
                  <a16:creationId xmlns:a16="http://schemas.microsoft.com/office/drawing/2014/main" id="{46AE4302-B6B0-5E21-099E-0520E1C18DF3}"/>
                </a:ext>
              </a:extLst>
            </p:cNvPr>
            <p:cNvSpPr/>
            <p:nvPr/>
          </p:nvSpPr>
          <p:spPr>
            <a:xfrm rot="10800000">
              <a:off x="8464779" y="2015926"/>
              <a:ext cx="262093"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892" name="Group 254">
            <a:extLst>
              <a:ext uri="{FF2B5EF4-FFF2-40B4-BE49-F238E27FC236}">
                <a16:creationId xmlns:a16="http://schemas.microsoft.com/office/drawing/2014/main" id="{6C02B343-52CE-DDDC-FE01-34DCF49378BD}"/>
              </a:ext>
            </a:extLst>
          </p:cNvPr>
          <p:cNvGrpSpPr>
            <a:grpSpLocks noChangeAspect="1"/>
          </p:cNvGrpSpPr>
          <p:nvPr/>
        </p:nvGrpSpPr>
        <p:grpSpPr>
          <a:xfrm>
            <a:off x="904453" y="4472759"/>
            <a:ext cx="160201" cy="92189"/>
            <a:chOff x="8421852" y="1904955"/>
            <a:chExt cx="347878" cy="255570"/>
          </a:xfrm>
        </p:grpSpPr>
        <p:sp>
          <p:nvSpPr>
            <p:cNvPr id="1082" name="Rectangle 60">
              <a:extLst>
                <a:ext uri="{FF2B5EF4-FFF2-40B4-BE49-F238E27FC236}">
                  <a16:creationId xmlns:a16="http://schemas.microsoft.com/office/drawing/2014/main" id="{3BEAADF1-4F57-A4D7-74C8-BFB302872E05}"/>
                </a:ext>
              </a:extLst>
            </p:cNvPr>
            <p:cNvSpPr>
              <a:spLocks noChangeArrowheads="1"/>
            </p:cNvSpPr>
            <p:nvPr/>
          </p:nvSpPr>
          <p:spPr bwMode="auto">
            <a:xfrm>
              <a:off x="8421852" y="1904955"/>
              <a:ext cx="347878" cy="255570"/>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083" name="Group 719">
              <a:extLst>
                <a:ext uri="{FF2B5EF4-FFF2-40B4-BE49-F238E27FC236}">
                  <a16:creationId xmlns:a16="http://schemas.microsoft.com/office/drawing/2014/main" id="{DFFBE7F1-D02C-834C-C5CE-AF11851D28A9}"/>
                </a:ext>
              </a:extLst>
            </p:cNvPr>
            <p:cNvGrpSpPr/>
            <p:nvPr/>
          </p:nvGrpSpPr>
          <p:grpSpPr>
            <a:xfrm>
              <a:off x="8487801" y="1907032"/>
              <a:ext cx="216025" cy="108849"/>
              <a:chOff x="8553742" y="2601251"/>
              <a:chExt cx="216024" cy="108852"/>
            </a:xfrm>
          </p:grpSpPr>
          <p:cxnSp>
            <p:nvCxnSpPr>
              <p:cNvPr id="1085" name="Straight Connector 1084">
                <a:extLst>
                  <a:ext uri="{FF2B5EF4-FFF2-40B4-BE49-F238E27FC236}">
                    <a16:creationId xmlns:a16="http://schemas.microsoft.com/office/drawing/2014/main" id="{BE356916-1631-4E45-6509-28CBB010176F}"/>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086" name="Straight Connector 1085">
                <a:extLst>
                  <a:ext uri="{FF2B5EF4-FFF2-40B4-BE49-F238E27FC236}">
                    <a16:creationId xmlns:a16="http://schemas.microsoft.com/office/drawing/2014/main" id="{0F634F58-F046-9FBC-AFBD-9519252AD414}"/>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087" name="Straight Connector 1086">
                <a:extLst>
                  <a:ext uri="{FF2B5EF4-FFF2-40B4-BE49-F238E27FC236}">
                    <a16:creationId xmlns:a16="http://schemas.microsoft.com/office/drawing/2014/main" id="{C3828AAC-E0AA-69EA-BCD6-AD7114D11433}"/>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088" name="Straight Connector 1087">
                <a:extLst>
                  <a:ext uri="{FF2B5EF4-FFF2-40B4-BE49-F238E27FC236}">
                    <a16:creationId xmlns:a16="http://schemas.microsoft.com/office/drawing/2014/main" id="{BA52E94A-C3C6-87AA-FCEA-75B2FF6FB14A}"/>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084" name="Trapezoid 1083">
              <a:extLst>
                <a:ext uri="{FF2B5EF4-FFF2-40B4-BE49-F238E27FC236}">
                  <a16:creationId xmlns:a16="http://schemas.microsoft.com/office/drawing/2014/main" id="{BF741250-9E8A-3747-93E0-9AE4F6C4B634}"/>
                </a:ext>
              </a:extLst>
            </p:cNvPr>
            <p:cNvSpPr/>
            <p:nvPr/>
          </p:nvSpPr>
          <p:spPr>
            <a:xfrm rot="10800000">
              <a:off x="8464779" y="2015926"/>
              <a:ext cx="262093"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cxnSp>
        <p:nvCxnSpPr>
          <p:cNvPr id="893" name="Straight Arrow Connector 892">
            <a:extLst>
              <a:ext uri="{FF2B5EF4-FFF2-40B4-BE49-F238E27FC236}">
                <a16:creationId xmlns:a16="http://schemas.microsoft.com/office/drawing/2014/main" id="{1DAD0A75-46CD-9D00-D49D-0889AB99956B}"/>
              </a:ext>
            </a:extLst>
          </p:cNvPr>
          <p:cNvCxnSpPr>
            <a:cxnSpLocks/>
            <a:stCxn id="1076" idx="2"/>
            <a:endCxn id="1082" idx="0"/>
          </p:cNvCxnSpPr>
          <p:nvPr/>
        </p:nvCxnSpPr>
        <p:spPr>
          <a:xfrm>
            <a:off x="983856" y="4364433"/>
            <a:ext cx="693" cy="108327"/>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grpSp>
        <p:nvGrpSpPr>
          <p:cNvPr id="894" name="Group 893">
            <a:extLst>
              <a:ext uri="{FF2B5EF4-FFF2-40B4-BE49-F238E27FC236}">
                <a16:creationId xmlns:a16="http://schemas.microsoft.com/office/drawing/2014/main" id="{AD4C20B6-BA79-7CC6-547D-487DB19826B0}"/>
              </a:ext>
            </a:extLst>
          </p:cNvPr>
          <p:cNvGrpSpPr/>
          <p:nvPr/>
        </p:nvGrpSpPr>
        <p:grpSpPr>
          <a:xfrm>
            <a:off x="901695" y="3848138"/>
            <a:ext cx="157946" cy="99321"/>
            <a:chOff x="3417112" y="2447634"/>
            <a:chExt cx="362555" cy="227985"/>
          </a:xfrm>
        </p:grpSpPr>
        <p:sp>
          <p:nvSpPr>
            <p:cNvPr id="1079" name="Rectangle 1078">
              <a:extLst>
                <a:ext uri="{FF2B5EF4-FFF2-40B4-BE49-F238E27FC236}">
                  <a16:creationId xmlns:a16="http://schemas.microsoft.com/office/drawing/2014/main" id="{0481886A-44EA-44DC-9DC0-54AC28367386}"/>
                </a:ext>
              </a:extLst>
            </p:cNvPr>
            <p:cNvSpPr>
              <a:spLocks noChangeArrowheads="1"/>
            </p:cNvSpPr>
            <p:nvPr/>
          </p:nvSpPr>
          <p:spPr bwMode="auto">
            <a:xfrm>
              <a:off x="3417112" y="2447634"/>
              <a:ext cx="362555" cy="227985"/>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080" name="Oval 1079">
              <a:extLst>
                <a:ext uri="{FF2B5EF4-FFF2-40B4-BE49-F238E27FC236}">
                  <a16:creationId xmlns:a16="http://schemas.microsoft.com/office/drawing/2014/main" id="{30549B81-30CC-6D50-4551-34594DECAFBC}"/>
                </a:ext>
              </a:extLst>
            </p:cNvPr>
            <p:cNvSpPr>
              <a:spLocks noChangeArrowheads="1"/>
            </p:cNvSpPr>
            <p:nvPr/>
          </p:nvSpPr>
          <p:spPr bwMode="auto">
            <a:xfrm>
              <a:off x="3568445" y="2504388"/>
              <a:ext cx="65284" cy="64329"/>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081" name="Trapezoid 1080">
              <a:extLst>
                <a:ext uri="{FF2B5EF4-FFF2-40B4-BE49-F238E27FC236}">
                  <a16:creationId xmlns:a16="http://schemas.microsoft.com/office/drawing/2014/main" id="{27228361-3FB5-5C79-7EEA-A6583ED39406}"/>
                </a:ext>
              </a:extLst>
            </p:cNvPr>
            <p:cNvSpPr/>
            <p:nvPr/>
          </p:nvSpPr>
          <p:spPr>
            <a:xfrm rot="10800000">
              <a:off x="3464118" y="2579574"/>
              <a:ext cx="262094"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cxnSp>
        <p:nvCxnSpPr>
          <p:cNvPr id="895" name="Straight Arrow Connector 894">
            <a:extLst>
              <a:ext uri="{FF2B5EF4-FFF2-40B4-BE49-F238E27FC236}">
                <a16:creationId xmlns:a16="http://schemas.microsoft.com/office/drawing/2014/main" id="{4B9CC3C2-4448-C3A6-43A9-27E40F9FA9D1}"/>
              </a:ext>
            </a:extLst>
          </p:cNvPr>
          <p:cNvCxnSpPr>
            <a:cxnSpLocks/>
            <a:stCxn id="1079" idx="2"/>
            <a:endCxn id="1076" idx="2"/>
          </p:cNvCxnSpPr>
          <p:nvPr/>
        </p:nvCxnSpPr>
        <p:spPr>
          <a:xfrm>
            <a:off x="980666" y="3947460"/>
            <a:ext cx="3191" cy="416973"/>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896" name="Straight Arrow Connector 895">
            <a:extLst>
              <a:ext uri="{FF2B5EF4-FFF2-40B4-BE49-F238E27FC236}">
                <a16:creationId xmlns:a16="http://schemas.microsoft.com/office/drawing/2014/main" id="{17AD7679-8E4E-7CC6-29B6-77BA79F7D4C5}"/>
              </a:ext>
            </a:extLst>
          </p:cNvPr>
          <p:cNvCxnSpPr>
            <a:cxnSpLocks/>
            <a:stCxn id="1089" idx="2"/>
            <a:endCxn id="1096" idx="0"/>
          </p:cNvCxnSpPr>
          <p:nvPr/>
        </p:nvCxnSpPr>
        <p:spPr>
          <a:xfrm>
            <a:off x="500352" y="3285319"/>
            <a:ext cx="2498" cy="979792"/>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897" name="Straight Arrow Connector 896">
            <a:extLst>
              <a:ext uri="{FF2B5EF4-FFF2-40B4-BE49-F238E27FC236}">
                <a16:creationId xmlns:a16="http://schemas.microsoft.com/office/drawing/2014/main" id="{2633B327-0728-85CD-17AE-1F7FC71009F9}"/>
              </a:ext>
            </a:extLst>
          </p:cNvPr>
          <p:cNvCxnSpPr>
            <a:cxnSpLocks/>
            <a:stCxn id="1070" idx="2"/>
            <a:endCxn id="1079" idx="0"/>
          </p:cNvCxnSpPr>
          <p:nvPr/>
        </p:nvCxnSpPr>
        <p:spPr>
          <a:xfrm flipH="1">
            <a:off x="980666" y="3097333"/>
            <a:ext cx="2756" cy="750806"/>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grpSp>
        <p:nvGrpSpPr>
          <p:cNvPr id="898" name="Group 897">
            <a:extLst>
              <a:ext uri="{FF2B5EF4-FFF2-40B4-BE49-F238E27FC236}">
                <a16:creationId xmlns:a16="http://schemas.microsoft.com/office/drawing/2014/main" id="{409340BF-0B12-817C-099C-6B32B4F47FF6}"/>
              </a:ext>
            </a:extLst>
          </p:cNvPr>
          <p:cNvGrpSpPr/>
          <p:nvPr/>
        </p:nvGrpSpPr>
        <p:grpSpPr>
          <a:xfrm>
            <a:off x="904886" y="4265111"/>
            <a:ext cx="157946" cy="99321"/>
            <a:chOff x="3417112" y="2447634"/>
            <a:chExt cx="362555" cy="227985"/>
          </a:xfrm>
        </p:grpSpPr>
        <p:sp>
          <p:nvSpPr>
            <p:cNvPr id="1076" name="Rectangle 1075">
              <a:extLst>
                <a:ext uri="{FF2B5EF4-FFF2-40B4-BE49-F238E27FC236}">
                  <a16:creationId xmlns:a16="http://schemas.microsoft.com/office/drawing/2014/main" id="{C699BCD2-0FB7-670A-6F56-6CECCEBCA07D}"/>
                </a:ext>
              </a:extLst>
            </p:cNvPr>
            <p:cNvSpPr>
              <a:spLocks noChangeArrowheads="1"/>
            </p:cNvSpPr>
            <p:nvPr/>
          </p:nvSpPr>
          <p:spPr bwMode="auto">
            <a:xfrm>
              <a:off x="3417112" y="2447634"/>
              <a:ext cx="362555" cy="227985"/>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077" name="Oval 1076">
              <a:extLst>
                <a:ext uri="{FF2B5EF4-FFF2-40B4-BE49-F238E27FC236}">
                  <a16:creationId xmlns:a16="http://schemas.microsoft.com/office/drawing/2014/main" id="{A12903CB-2FE9-DDDB-7976-FAA88DBF8890}"/>
                </a:ext>
              </a:extLst>
            </p:cNvPr>
            <p:cNvSpPr>
              <a:spLocks noChangeArrowheads="1"/>
            </p:cNvSpPr>
            <p:nvPr/>
          </p:nvSpPr>
          <p:spPr bwMode="auto">
            <a:xfrm>
              <a:off x="3568445" y="2504388"/>
              <a:ext cx="65284" cy="64329"/>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078" name="Trapezoid 1077">
              <a:extLst>
                <a:ext uri="{FF2B5EF4-FFF2-40B4-BE49-F238E27FC236}">
                  <a16:creationId xmlns:a16="http://schemas.microsoft.com/office/drawing/2014/main" id="{E3084522-38BF-B2A3-7719-2C465F771196}"/>
                </a:ext>
              </a:extLst>
            </p:cNvPr>
            <p:cNvSpPr/>
            <p:nvPr/>
          </p:nvSpPr>
          <p:spPr>
            <a:xfrm rot="10800000">
              <a:off x="3464118" y="2579574"/>
              <a:ext cx="262094"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sp>
        <p:nvSpPr>
          <p:cNvPr id="899" name="Oval 898">
            <a:extLst>
              <a:ext uri="{FF2B5EF4-FFF2-40B4-BE49-F238E27FC236}">
                <a16:creationId xmlns:a16="http://schemas.microsoft.com/office/drawing/2014/main" id="{B19A8F2A-348E-8C20-453B-479CFFA6E6F0}"/>
              </a:ext>
            </a:extLst>
          </p:cNvPr>
          <p:cNvSpPr/>
          <p:nvPr/>
        </p:nvSpPr>
        <p:spPr>
          <a:xfrm>
            <a:off x="1215529" y="4350268"/>
            <a:ext cx="205106" cy="75502"/>
          </a:xfrm>
          <a:prstGeom prst="ellipse">
            <a:avLst/>
          </a:prstGeom>
          <a:solidFill>
            <a:srgbClr val="0A3161">
              <a:lumMod val="40000"/>
              <a:lumOff val="60000"/>
            </a:srgbClr>
          </a:solidFill>
          <a:ln w="9525" cap="flat" cmpd="sng" algn="ctr">
            <a:solidFill>
              <a:srgbClr val="DEC132">
                <a:lumMod val="60000"/>
                <a:lumOff val="40000"/>
              </a:srgbClr>
            </a:solidFill>
            <a:prstDash val="solid"/>
          </a:ln>
          <a:effectLst>
            <a:outerShdw blurRad="40000" dist="23000" dir="5400000" rotWithShape="0">
              <a:srgbClr val="000000">
                <a:alpha val="35000"/>
              </a:srgbClr>
            </a:outerShdw>
          </a:effectLst>
        </p:spPr>
        <p:txBody>
          <a:bodyPr lIns="0" rIns="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600" b="1" dirty="0">
              <a:solidFill>
                <a:srgbClr val="000000"/>
              </a:solidFill>
              <a:ea typeface="Verdana"/>
            </a:endParaRPr>
          </a:p>
        </p:txBody>
      </p:sp>
      <p:cxnSp>
        <p:nvCxnSpPr>
          <p:cNvPr id="900" name="Straight Connector 899">
            <a:extLst>
              <a:ext uri="{FF2B5EF4-FFF2-40B4-BE49-F238E27FC236}">
                <a16:creationId xmlns:a16="http://schemas.microsoft.com/office/drawing/2014/main" id="{67E73793-BE46-ECC3-535F-E117DA7851C5}"/>
              </a:ext>
            </a:extLst>
          </p:cNvPr>
          <p:cNvCxnSpPr>
            <a:cxnSpLocks/>
            <a:stCxn id="899" idx="2"/>
            <a:endCxn id="1082" idx="3"/>
          </p:cNvCxnSpPr>
          <p:nvPr/>
        </p:nvCxnSpPr>
        <p:spPr>
          <a:xfrm flipH="1">
            <a:off x="1064654" y="4388019"/>
            <a:ext cx="150875" cy="130835"/>
          </a:xfrm>
          <a:prstGeom prst="line">
            <a:avLst/>
          </a:prstGeom>
          <a:noFill/>
          <a:ln w="28575" cap="flat" cmpd="sng" algn="ctr">
            <a:solidFill>
              <a:schemeClr val="bg1">
                <a:lumMod val="65000"/>
              </a:schemeClr>
            </a:solidFill>
            <a:prstDash val="solid"/>
          </a:ln>
          <a:effectLst>
            <a:outerShdw blurRad="40000" dist="20000" dir="5400000" rotWithShape="0">
              <a:srgbClr val="000000">
                <a:alpha val="38000"/>
              </a:srgbClr>
            </a:outerShdw>
          </a:effectLst>
        </p:spPr>
      </p:cxnSp>
      <p:grpSp>
        <p:nvGrpSpPr>
          <p:cNvPr id="901" name="Group 900">
            <a:extLst>
              <a:ext uri="{FF2B5EF4-FFF2-40B4-BE49-F238E27FC236}">
                <a16:creationId xmlns:a16="http://schemas.microsoft.com/office/drawing/2014/main" id="{13137486-2807-8EC0-116C-612B1CE77519}"/>
              </a:ext>
            </a:extLst>
          </p:cNvPr>
          <p:cNvGrpSpPr/>
          <p:nvPr/>
        </p:nvGrpSpPr>
        <p:grpSpPr>
          <a:xfrm>
            <a:off x="423445" y="2998011"/>
            <a:ext cx="157946" cy="99321"/>
            <a:chOff x="3417112" y="2447634"/>
            <a:chExt cx="362555" cy="227985"/>
          </a:xfrm>
        </p:grpSpPr>
        <p:sp>
          <p:nvSpPr>
            <p:cNvPr id="1073" name="Rectangle 1072">
              <a:extLst>
                <a:ext uri="{FF2B5EF4-FFF2-40B4-BE49-F238E27FC236}">
                  <a16:creationId xmlns:a16="http://schemas.microsoft.com/office/drawing/2014/main" id="{25340A83-FAE6-B1E3-7364-752E8353B60D}"/>
                </a:ext>
              </a:extLst>
            </p:cNvPr>
            <p:cNvSpPr>
              <a:spLocks noChangeArrowheads="1"/>
            </p:cNvSpPr>
            <p:nvPr/>
          </p:nvSpPr>
          <p:spPr bwMode="auto">
            <a:xfrm>
              <a:off x="3417112" y="2447634"/>
              <a:ext cx="362555" cy="227985"/>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074" name="Oval 1073">
              <a:extLst>
                <a:ext uri="{FF2B5EF4-FFF2-40B4-BE49-F238E27FC236}">
                  <a16:creationId xmlns:a16="http://schemas.microsoft.com/office/drawing/2014/main" id="{04B50B93-FAFB-FD32-0F4F-9FF74C429BEA}"/>
                </a:ext>
              </a:extLst>
            </p:cNvPr>
            <p:cNvSpPr>
              <a:spLocks noChangeArrowheads="1"/>
            </p:cNvSpPr>
            <p:nvPr/>
          </p:nvSpPr>
          <p:spPr bwMode="auto">
            <a:xfrm>
              <a:off x="3568445" y="2504388"/>
              <a:ext cx="65284" cy="64329"/>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075" name="Trapezoid 1074">
              <a:extLst>
                <a:ext uri="{FF2B5EF4-FFF2-40B4-BE49-F238E27FC236}">
                  <a16:creationId xmlns:a16="http://schemas.microsoft.com/office/drawing/2014/main" id="{E037D4E5-8CCB-C6C7-1646-5E38BDF3B181}"/>
                </a:ext>
              </a:extLst>
            </p:cNvPr>
            <p:cNvSpPr/>
            <p:nvPr/>
          </p:nvSpPr>
          <p:spPr>
            <a:xfrm rot="10800000">
              <a:off x="3464118" y="2579574"/>
              <a:ext cx="262094"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grpSp>
        <p:nvGrpSpPr>
          <p:cNvPr id="902" name="Group 901">
            <a:extLst>
              <a:ext uri="{FF2B5EF4-FFF2-40B4-BE49-F238E27FC236}">
                <a16:creationId xmlns:a16="http://schemas.microsoft.com/office/drawing/2014/main" id="{98FA63B8-FA09-3A58-AAE6-5DA06411C561}"/>
              </a:ext>
            </a:extLst>
          </p:cNvPr>
          <p:cNvGrpSpPr/>
          <p:nvPr/>
        </p:nvGrpSpPr>
        <p:grpSpPr>
          <a:xfrm>
            <a:off x="904451" y="2998011"/>
            <a:ext cx="157946" cy="99321"/>
            <a:chOff x="3417112" y="2447634"/>
            <a:chExt cx="362555" cy="227985"/>
          </a:xfrm>
        </p:grpSpPr>
        <p:sp>
          <p:nvSpPr>
            <p:cNvPr id="1070" name="Rectangle 1069">
              <a:extLst>
                <a:ext uri="{FF2B5EF4-FFF2-40B4-BE49-F238E27FC236}">
                  <a16:creationId xmlns:a16="http://schemas.microsoft.com/office/drawing/2014/main" id="{A4F88556-57AF-735A-F4DE-7855BC8C3A7F}"/>
                </a:ext>
              </a:extLst>
            </p:cNvPr>
            <p:cNvSpPr>
              <a:spLocks noChangeArrowheads="1"/>
            </p:cNvSpPr>
            <p:nvPr/>
          </p:nvSpPr>
          <p:spPr bwMode="auto">
            <a:xfrm>
              <a:off x="3417112" y="2447634"/>
              <a:ext cx="362555" cy="227985"/>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071" name="Oval 1070">
              <a:extLst>
                <a:ext uri="{FF2B5EF4-FFF2-40B4-BE49-F238E27FC236}">
                  <a16:creationId xmlns:a16="http://schemas.microsoft.com/office/drawing/2014/main" id="{59C0EBDC-F74F-8904-F5F0-FEC6A008BCD3}"/>
                </a:ext>
              </a:extLst>
            </p:cNvPr>
            <p:cNvSpPr>
              <a:spLocks noChangeArrowheads="1"/>
            </p:cNvSpPr>
            <p:nvPr/>
          </p:nvSpPr>
          <p:spPr bwMode="auto">
            <a:xfrm>
              <a:off x="3568445" y="2504388"/>
              <a:ext cx="65284" cy="64329"/>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072" name="Trapezoid 1071">
              <a:extLst>
                <a:ext uri="{FF2B5EF4-FFF2-40B4-BE49-F238E27FC236}">
                  <a16:creationId xmlns:a16="http://schemas.microsoft.com/office/drawing/2014/main" id="{C037A17A-D284-111E-6B85-5A0C0D9C6501}"/>
                </a:ext>
              </a:extLst>
            </p:cNvPr>
            <p:cNvSpPr/>
            <p:nvPr/>
          </p:nvSpPr>
          <p:spPr>
            <a:xfrm rot="10800000">
              <a:off x="3464118" y="2579574"/>
              <a:ext cx="262094"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sp>
        <p:nvSpPr>
          <p:cNvPr id="903" name="Rectangle 25">
            <a:extLst>
              <a:ext uri="{FF2B5EF4-FFF2-40B4-BE49-F238E27FC236}">
                <a16:creationId xmlns:a16="http://schemas.microsoft.com/office/drawing/2014/main" id="{D0EDAED5-2630-38A7-05C0-7F407810B05F}"/>
              </a:ext>
            </a:extLst>
          </p:cNvPr>
          <p:cNvSpPr>
            <a:spLocks noChangeArrowheads="1"/>
          </p:cNvSpPr>
          <p:nvPr/>
        </p:nvSpPr>
        <p:spPr bwMode="auto">
          <a:xfrm>
            <a:off x="621754" y="3016978"/>
            <a:ext cx="253033" cy="52579"/>
          </a:xfrm>
          <a:prstGeom prst="rect">
            <a:avLst/>
          </a:prstGeom>
          <a:solidFill>
            <a:srgbClr val="FFFF00"/>
          </a:solidFill>
          <a:ln w="6350" algn="ctr">
            <a:solidFill>
              <a:srgbClr val="000000"/>
            </a:solidFill>
            <a:miter lim="800000"/>
            <a:headEnd/>
            <a:tailEnd/>
          </a:ln>
        </p:spPr>
        <p:txBody>
          <a:bodyPr lIns="91353" tIns="45675" rIns="91353" bIns="45675" anchor="ctr"/>
          <a:lstStyle/>
          <a:p>
            <a:pPr algn="ctr" defTabSz="457178">
              <a:spcBef>
                <a:spcPct val="0"/>
              </a:spcBef>
            </a:pPr>
            <a:endParaRPr lang="en-US" sz="700" kern="0">
              <a:solidFill>
                <a:srgbClr val="000000"/>
              </a:solidFill>
              <a:latin typeface="Calibri" pitchFamily="34" charset="0"/>
            </a:endParaRPr>
          </a:p>
        </p:txBody>
      </p:sp>
      <p:cxnSp>
        <p:nvCxnSpPr>
          <p:cNvPr id="904" name="Straight Arrow Connector 903">
            <a:extLst>
              <a:ext uri="{FF2B5EF4-FFF2-40B4-BE49-F238E27FC236}">
                <a16:creationId xmlns:a16="http://schemas.microsoft.com/office/drawing/2014/main" id="{8215E5BA-736F-613D-BFF4-F2F5A4CB6700}"/>
              </a:ext>
            </a:extLst>
          </p:cNvPr>
          <p:cNvCxnSpPr>
            <a:cxnSpLocks/>
            <a:stCxn id="1070" idx="1"/>
            <a:endCxn id="907" idx="6"/>
          </p:cNvCxnSpPr>
          <p:nvPr/>
        </p:nvCxnSpPr>
        <p:spPr>
          <a:xfrm flipH="1" flipV="1">
            <a:off x="859900" y="3043927"/>
            <a:ext cx="44549" cy="3745"/>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905" name="Rectangle 29">
            <a:extLst>
              <a:ext uri="{FF2B5EF4-FFF2-40B4-BE49-F238E27FC236}">
                <a16:creationId xmlns:a16="http://schemas.microsoft.com/office/drawing/2014/main" id="{C653D724-D595-C4F3-BA70-7F4E34B6CF76}"/>
              </a:ext>
            </a:extLst>
          </p:cNvPr>
          <p:cNvSpPr>
            <a:spLocks noChangeArrowheads="1"/>
          </p:cNvSpPr>
          <p:nvPr/>
        </p:nvSpPr>
        <p:spPr bwMode="auto">
          <a:xfrm>
            <a:off x="637315" y="3026075"/>
            <a:ext cx="37207" cy="33976"/>
          </a:xfrm>
          <a:prstGeom prst="ellipse">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906" name="Straight Arrow Connector 905">
            <a:extLst>
              <a:ext uri="{FF2B5EF4-FFF2-40B4-BE49-F238E27FC236}">
                <a16:creationId xmlns:a16="http://schemas.microsoft.com/office/drawing/2014/main" id="{F0685ADF-5592-45DF-5B54-B4496A50DD1B}"/>
              </a:ext>
            </a:extLst>
          </p:cNvPr>
          <p:cNvCxnSpPr>
            <a:cxnSpLocks/>
            <a:stCxn id="905" idx="2"/>
            <a:endCxn id="1073" idx="3"/>
          </p:cNvCxnSpPr>
          <p:nvPr/>
        </p:nvCxnSpPr>
        <p:spPr>
          <a:xfrm flipH="1">
            <a:off x="581388" y="3043062"/>
            <a:ext cx="55926" cy="4610"/>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907" name="Rectangle 29">
            <a:extLst>
              <a:ext uri="{FF2B5EF4-FFF2-40B4-BE49-F238E27FC236}">
                <a16:creationId xmlns:a16="http://schemas.microsoft.com/office/drawing/2014/main" id="{4F47A8DE-6BC8-65FD-244E-8BB4BC1F6F59}"/>
              </a:ext>
            </a:extLst>
          </p:cNvPr>
          <p:cNvSpPr>
            <a:spLocks noChangeArrowheads="1"/>
          </p:cNvSpPr>
          <p:nvPr/>
        </p:nvSpPr>
        <p:spPr bwMode="auto">
          <a:xfrm>
            <a:off x="822693" y="3026940"/>
            <a:ext cx="37207" cy="33976"/>
          </a:xfrm>
          <a:prstGeom prst="ellipse">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908" name="Straight Arrow Connector 907">
            <a:extLst>
              <a:ext uri="{FF2B5EF4-FFF2-40B4-BE49-F238E27FC236}">
                <a16:creationId xmlns:a16="http://schemas.microsoft.com/office/drawing/2014/main" id="{2889C34C-16BB-3F4E-CF2D-14F1AD2EFD26}"/>
              </a:ext>
            </a:extLst>
          </p:cNvPr>
          <p:cNvCxnSpPr>
            <a:cxnSpLocks/>
            <a:stCxn id="1073" idx="2"/>
            <a:endCxn id="1089" idx="0"/>
          </p:cNvCxnSpPr>
          <p:nvPr/>
        </p:nvCxnSpPr>
        <p:spPr>
          <a:xfrm flipH="1">
            <a:off x="500352" y="3097333"/>
            <a:ext cx="2063" cy="95797"/>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grpSp>
        <p:nvGrpSpPr>
          <p:cNvPr id="909" name="Group 254">
            <a:extLst>
              <a:ext uri="{FF2B5EF4-FFF2-40B4-BE49-F238E27FC236}">
                <a16:creationId xmlns:a16="http://schemas.microsoft.com/office/drawing/2014/main" id="{911A03C5-3957-A012-8764-9D1F7C42BECD}"/>
              </a:ext>
            </a:extLst>
          </p:cNvPr>
          <p:cNvGrpSpPr>
            <a:grpSpLocks noChangeAspect="1"/>
          </p:cNvGrpSpPr>
          <p:nvPr/>
        </p:nvGrpSpPr>
        <p:grpSpPr>
          <a:xfrm>
            <a:off x="904935" y="3196220"/>
            <a:ext cx="160201" cy="92189"/>
            <a:chOff x="8421852" y="1904955"/>
            <a:chExt cx="347878" cy="255570"/>
          </a:xfrm>
        </p:grpSpPr>
        <p:sp>
          <p:nvSpPr>
            <p:cNvPr id="1063" name="Rectangle 60">
              <a:extLst>
                <a:ext uri="{FF2B5EF4-FFF2-40B4-BE49-F238E27FC236}">
                  <a16:creationId xmlns:a16="http://schemas.microsoft.com/office/drawing/2014/main" id="{C083A1B3-C36F-D716-63DD-25E50B306091}"/>
                </a:ext>
              </a:extLst>
            </p:cNvPr>
            <p:cNvSpPr>
              <a:spLocks noChangeArrowheads="1"/>
            </p:cNvSpPr>
            <p:nvPr/>
          </p:nvSpPr>
          <p:spPr bwMode="auto">
            <a:xfrm>
              <a:off x="8421852" y="1904955"/>
              <a:ext cx="347878" cy="255570"/>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064" name="Group 719">
              <a:extLst>
                <a:ext uri="{FF2B5EF4-FFF2-40B4-BE49-F238E27FC236}">
                  <a16:creationId xmlns:a16="http://schemas.microsoft.com/office/drawing/2014/main" id="{A01CD847-E95D-D36E-5616-04060B51E575}"/>
                </a:ext>
              </a:extLst>
            </p:cNvPr>
            <p:cNvGrpSpPr/>
            <p:nvPr/>
          </p:nvGrpSpPr>
          <p:grpSpPr>
            <a:xfrm>
              <a:off x="8487801" y="1907032"/>
              <a:ext cx="216025" cy="108849"/>
              <a:chOff x="8553742" y="2601251"/>
              <a:chExt cx="216024" cy="108852"/>
            </a:xfrm>
          </p:grpSpPr>
          <p:cxnSp>
            <p:nvCxnSpPr>
              <p:cNvPr id="1066" name="Straight Connector 1065">
                <a:extLst>
                  <a:ext uri="{FF2B5EF4-FFF2-40B4-BE49-F238E27FC236}">
                    <a16:creationId xmlns:a16="http://schemas.microsoft.com/office/drawing/2014/main" id="{992BFD1A-C2C0-BA93-5706-A9C7C9BECD27}"/>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067" name="Straight Connector 1066">
                <a:extLst>
                  <a:ext uri="{FF2B5EF4-FFF2-40B4-BE49-F238E27FC236}">
                    <a16:creationId xmlns:a16="http://schemas.microsoft.com/office/drawing/2014/main" id="{76CC8CF8-3074-299F-21C2-CB23FF89DEC2}"/>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068" name="Straight Connector 1067">
                <a:extLst>
                  <a:ext uri="{FF2B5EF4-FFF2-40B4-BE49-F238E27FC236}">
                    <a16:creationId xmlns:a16="http://schemas.microsoft.com/office/drawing/2014/main" id="{2FABBFB5-78E9-36E7-A30B-2E8B17C45492}"/>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069" name="Straight Connector 1068">
                <a:extLst>
                  <a:ext uri="{FF2B5EF4-FFF2-40B4-BE49-F238E27FC236}">
                    <a16:creationId xmlns:a16="http://schemas.microsoft.com/office/drawing/2014/main" id="{5F0EBD09-0E60-0435-CBA4-BA65697BAA7C}"/>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065" name="Trapezoid 1064">
              <a:extLst>
                <a:ext uri="{FF2B5EF4-FFF2-40B4-BE49-F238E27FC236}">
                  <a16:creationId xmlns:a16="http://schemas.microsoft.com/office/drawing/2014/main" id="{60AF8834-64CC-758D-1283-D469F92D75F2}"/>
                </a:ext>
              </a:extLst>
            </p:cNvPr>
            <p:cNvSpPr/>
            <p:nvPr/>
          </p:nvSpPr>
          <p:spPr>
            <a:xfrm rot="10800000">
              <a:off x="8464779" y="2015926"/>
              <a:ext cx="262093"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910" name="Group 909">
            <a:extLst>
              <a:ext uri="{FF2B5EF4-FFF2-40B4-BE49-F238E27FC236}">
                <a16:creationId xmlns:a16="http://schemas.microsoft.com/office/drawing/2014/main" id="{A9446B5B-23A2-96B7-3634-D20D45167004}"/>
              </a:ext>
            </a:extLst>
          </p:cNvPr>
          <p:cNvGrpSpPr/>
          <p:nvPr/>
        </p:nvGrpSpPr>
        <p:grpSpPr>
          <a:xfrm>
            <a:off x="902330" y="3374275"/>
            <a:ext cx="157946" cy="99321"/>
            <a:chOff x="3417112" y="2447634"/>
            <a:chExt cx="362555" cy="227985"/>
          </a:xfrm>
        </p:grpSpPr>
        <p:sp>
          <p:nvSpPr>
            <p:cNvPr id="1060" name="Rectangle 1059">
              <a:extLst>
                <a:ext uri="{FF2B5EF4-FFF2-40B4-BE49-F238E27FC236}">
                  <a16:creationId xmlns:a16="http://schemas.microsoft.com/office/drawing/2014/main" id="{251D58BA-CED0-E9EF-0A81-FC061FDC318D}"/>
                </a:ext>
              </a:extLst>
            </p:cNvPr>
            <p:cNvSpPr>
              <a:spLocks noChangeArrowheads="1"/>
            </p:cNvSpPr>
            <p:nvPr/>
          </p:nvSpPr>
          <p:spPr bwMode="auto">
            <a:xfrm>
              <a:off x="3417112" y="2447634"/>
              <a:ext cx="362555" cy="227985"/>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061" name="Oval 1060">
              <a:extLst>
                <a:ext uri="{FF2B5EF4-FFF2-40B4-BE49-F238E27FC236}">
                  <a16:creationId xmlns:a16="http://schemas.microsoft.com/office/drawing/2014/main" id="{F285B178-1370-F04B-D083-B7D6B89C5DC6}"/>
                </a:ext>
              </a:extLst>
            </p:cNvPr>
            <p:cNvSpPr>
              <a:spLocks noChangeArrowheads="1"/>
            </p:cNvSpPr>
            <p:nvPr/>
          </p:nvSpPr>
          <p:spPr bwMode="auto">
            <a:xfrm>
              <a:off x="3568445" y="2504388"/>
              <a:ext cx="65284" cy="64329"/>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062" name="Trapezoid 1061">
              <a:extLst>
                <a:ext uri="{FF2B5EF4-FFF2-40B4-BE49-F238E27FC236}">
                  <a16:creationId xmlns:a16="http://schemas.microsoft.com/office/drawing/2014/main" id="{4D06791E-FF3E-A7F8-DDCA-282046BA36A1}"/>
                </a:ext>
              </a:extLst>
            </p:cNvPr>
            <p:cNvSpPr/>
            <p:nvPr/>
          </p:nvSpPr>
          <p:spPr>
            <a:xfrm rot="10800000">
              <a:off x="3464118" y="2579574"/>
              <a:ext cx="262094"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grpSp>
        <p:nvGrpSpPr>
          <p:cNvPr id="911" name="Group 254">
            <a:extLst>
              <a:ext uri="{FF2B5EF4-FFF2-40B4-BE49-F238E27FC236}">
                <a16:creationId xmlns:a16="http://schemas.microsoft.com/office/drawing/2014/main" id="{C335870B-9F1A-2205-D017-DAA44EDA01BF}"/>
              </a:ext>
            </a:extLst>
          </p:cNvPr>
          <p:cNvGrpSpPr>
            <a:grpSpLocks noChangeAspect="1"/>
          </p:cNvGrpSpPr>
          <p:nvPr/>
        </p:nvGrpSpPr>
        <p:grpSpPr>
          <a:xfrm>
            <a:off x="901262" y="3579646"/>
            <a:ext cx="160201" cy="92189"/>
            <a:chOff x="8421852" y="1904955"/>
            <a:chExt cx="347878" cy="255570"/>
          </a:xfrm>
        </p:grpSpPr>
        <p:sp>
          <p:nvSpPr>
            <p:cNvPr id="1053" name="Rectangle 60">
              <a:extLst>
                <a:ext uri="{FF2B5EF4-FFF2-40B4-BE49-F238E27FC236}">
                  <a16:creationId xmlns:a16="http://schemas.microsoft.com/office/drawing/2014/main" id="{65B14AD0-6C29-5F6D-C647-F5D4FCD5EABD}"/>
                </a:ext>
              </a:extLst>
            </p:cNvPr>
            <p:cNvSpPr>
              <a:spLocks noChangeArrowheads="1"/>
            </p:cNvSpPr>
            <p:nvPr/>
          </p:nvSpPr>
          <p:spPr bwMode="auto">
            <a:xfrm>
              <a:off x="8421852" y="1904955"/>
              <a:ext cx="347878" cy="255570"/>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054" name="Group 719">
              <a:extLst>
                <a:ext uri="{FF2B5EF4-FFF2-40B4-BE49-F238E27FC236}">
                  <a16:creationId xmlns:a16="http://schemas.microsoft.com/office/drawing/2014/main" id="{FD04E381-0B53-4F17-7AE7-7D34BE1FC947}"/>
                </a:ext>
              </a:extLst>
            </p:cNvPr>
            <p:cNvGrpSpPr/>
            <p:nvPr/>
          </p:nvGrpSpPr>
          <p:grpSpPr>
            <a:xfrm>
              <a:off x="8487801" y="1907032"/>
              <a:ext cx="216025" cy="108849"/>
              <a:chOff x="8553742" y="2601251"/>
              <a:chExt cx="216024" cy="108852"/>
            </a:xfrm>
          </p:grpSpPr>
          <p:cxnSp>
            <p:nvCxnSpPr>
              <p:cNvPr id="1056" name="Straight Connector 1055">
                <a:extLst>
                  <a:ext uri="{FF2B5EF4-FFF2-40B4-BE49-F238E27FC236}">
                    <a16:creationId xmlns:a16="http://schemas.microsoft.com/office/drawing/2014/main" id="{CF251C42-67B5-0E9C-6875-0BE501D31A28}"/>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057" name="Straight Connector 1056">
                <a:extLst>
                  <a:ext uri="{FF2B5EF4-FFF2-40B4-BE49-F238E27FC236}">
                    <a16:creationId xmlns:a16="http://schemas.microsoft.com/office/drawing/2014/main" id="{5A34FB20-D36F-AB5C-0903-1A897E167AAD}"/>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058" name="Straight Connector 1057">
                <a:extLst>
                  <a:ext uri="{FF2B5EF4-FFF2-40B4-BE49-F238E27FC236}">
                    <a16:creationId xmlns:a16="http://schemas.microsoft.com/office/drawing/2014/main" id="{C4209CD0-9F81-AC11-BF7B-9FEE970B8E7F}"/>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059" name="Straight Connector 1058">
                <a:extLst>
                  <a:ext uri="{FF2B5EF4-FFF2-40B4-BE49-F238E27FC236}">
                    <a16:creationId xmlns:a16="http://schemas.microsoft.com/office/drawing/2014/main" id="{2C8F1BC7-66AB-4A64-9932-65A0C790F209}"/>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055" name="Trapezoid 1054">
              <a:extLst>
                <a:ext uri="{FF2B5EF4-FFF2-40B4-BE49-F238E27FC236}">
                  <a16:creationId xmlns:a16="http://schemas.microsoft.com/office/drawing/2014/main" id="{2E8E84EE-9882-F99F-1CA7-CD80442D001B}"/>
                </a:ext>
              </a:extLst>
            </p:cNvPr>
            <p:cNvSpPr/>
            <p:nvPr/>
          </p:nvSpPr>
          <p:spPr>
            <a:xfrm rot="10800000">
              <a:off x="8464779" y="2015926"/>
              <a:ext cx="262093"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sp>
        <p:nvSpPr>
          <p:cNvPr id="912" name="Oval 911">
            <a:extLst>
              <a:ext uri="{FF2B5EF4-FFF2-40B4-BE49-F238E27FC236}">
                <a16:creationId xmlns:a16="http://schemas.microsoft.com/office/drawing/2014/main" id="{1231C063-D034-D5DE-E5DE-A20B5FF0B9AD}"/>
              </a:ext>
            </a:extLst>
          </p:cNvPr>
          <p:cNvSpPr>
            <a:spLocks noChangeAspect="1"/>
          </p:cNvSpPr>
          <p:nvPr/>
        </p:nvSpPr>
        <p:spPr>
          <a:xfrm>
            <a:off x="1220987" y="3404307"/>
            <a:ext cx="199891" cy="78365"/>
          </a:xfrm>
          <a:prstGeom prst="ellipse">
            <a:avLst/>
          </a:prstGeom>
          <a:solidFill>
            <a:srgbClr val="99FF99"/>
          </a:solidFill>
          <a:ln w="9525" cap="flat" cmpd="sng" algn="ctr">
            <a:solidFill>
              <a:srgbClr val="DEC132">
                <a:lumMod val="60000"/>
                <a:lumOff val="40000"/>
              </a:srgbClr>
            </a:solidFill>
            <a:prstDash val="solid"/>
          </a:ln>
          <a:effectLst>
            <a:outerShdw blurRad="40000" dist="23000" dir="5400000" rotWithShape="0">
              <a:srgbClr val="000000">
                <a:alpha val="35000"/>
              </a:srgbClr>
            </a:outerShdw>
          </a:effectLst>
        </p:spPr>
        <p:txBody>
          <a:bodyPr lIns="0" rIns="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257168"/>
            <a:endParaRPr lang="en-US" sz="400" b="1">
              <a:solidFill>
                <a:srgbClr val="000000"/>
              </a:solidFill>
              <a:latin typeface="Arial"/>
              <a:ea typeface="Verdana"/>
            </a:endParaRPr>
          </a:p>
        </p:txBody>
      </p:sp>
      <p:cxnSp>
        <p:nvCxnSpPr>
          <p:cNvPr id="913" name="Straight Arrow Connector 912">
            <a:extLst>
              <a:ext uri="{FF2B5EF4-FFF2-40B4-BE49-F238E27FC236}">
                <a16:creationId xmlns:a16="http://schemas.microsoft.com/office/drawing/2014/main" id="{BB5B3809-49D2-8CDD-0B69-4D31B4529383}"/>
              </a:ext>
            </a:extLst>
          </p:cNvPr>
          <p:cNvCxnSpPr>
            <a:cxnSpLocks/>
            <a:stCxn id="912" idx="4"/>
            <a:endCxn id="899" idx="0"/>
          </p:cNvCxnSpPr>
          <p:nvPr/>
        </p:nvCxnSpPr>
        <p:spPr>
          <a:xfrm flipH="1">
            <a:off x="1318082" y="3482672"/>
            <a:ext cx="2851" cy="867596"/>
          </a:xfrm>
          <a:prstGeom prst="straightConnector1">
            <a:avLst/>
          </a:prstGeom>
          <a:solidFill>
            <a:schemeClr val="accent5">
              <a:lumMod val="20000"/>
              <a:lumOff val="80000"/>
            </a:schemeClr>
          </a:solidFill>
          <a:ln w="15875" cap="rnd" cmpd="sng">
            <a:solidFill>
              <a:srgbClr val="FFC000"/>
            </a:solidFill>
            <a:prstDash val="solid"/>
            <a:tailEnd type="none"/>
          </a:ln>
          <a:effectLst/>
        </p:spPr>
        <p:style>
          <a:lnRef idx="2">
            <a:schemeClr val="accent1"/>
          </a:lnRef>
          <a:fillRef idx="0">
            <a:schemeClr val="accent1"/>
          </a:fillRef>
          <a:effectRef idx="1">
            <a:schemeClr val="accent1"/>
          </a:effectRef>
          <a:fontRef idx="minor">
            <a:schemeClr val="tx1"/>
          </a:fontRef>
        </p:style>
      </p:cxnSp>
      <p:grpSp>
        <p:nvGrpSpPr>
          <p:cNvPr id="914" name="Group 254">
            <a:extLst>
              <a:ext uri="{FF2B5EF4-FFF2-40B4-BE49-F238E27FC236}">
                <a16:creationId xmlns:a16="http://schemas.microsoft.com/office/drawing/2014/main" id="{E2A3F929-1E59-37A7-ABC9-EAA27D811955}"/>
              </a:ext>
            </a:extLst>
          </p:cNvPr>
          <p:cNvGrpSpPr>
            <a:grpSpLocks noChangeAspect="1"/>
          </p:cNvGrpSpPr>
          <p:nvPr/>
        </p:nvGrpSpPr>
        <p:grpSpPr>
          <a:xfrm>
            <a:off x="901262" y="4055786"/>
            <a:ext cx="160201" cy="92189"/>
            <a:chOff x="8421852" y="1904955"/>
            <a:chExt cx="347878" cy="255570"/>
          </a:xfrm>
        </p:grpSpPr>
        <p:sp>
          <p:nvSpPr>
            <p:cNvPr id="1046" name="Rectangle 60">
              <a:extLst>
                <a:ext uri="{FF2B5EF4-FFF2-40B4-BE49-F238E27FC236}">
                  <a16:creationId xmlns:a16="http://schemas.microsoft.com/office/drawing/2014/main" id="{36529E21-4C8F-E3F9-EF10-48C3BA2A7D3F}"/>
                </a:ext>
              </a:extLst>
            </p:cNvPr>
            <p:cNvSpPr>
              <a:spLocks noChangeArrowheads="1"/>
            </p:cNvSpPr>
            <p:nvPr/>
          </p:nvSpPr>
          <p:spPr bwMode="auto">
            <a:xfrm>
              <a:off x="8421852" y="1904955"/>
              <a:ext cx="347878" cy="255570"/>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047" name="Group 719">
              <a:extLst>
                <a:ext uri="{FF2B5EF4-FFF2-40B4-BE49-F238E27FC236}">
                  <a16:creationId xmlns:a16="http://schemas.microsoft.com/office/drawing/2014/main" id="{083B00C5-9BA9-D306-17F8-457CB9ED81D8}"/>
                </a:ext>
              </a:extLst>
            </p:cNvPr>
            <p:cNvGrpSpPr/>
            <p:nvPr/>
          </p:nvGrpSpPr>
          <p:grpSpPr>
            <a:xfrm>
              <a:off x="8487801" y="1907032"/>
              <a:ext cx="216025" cy="108849"/>
              <a:chOff x="8553742" y="2601251"/>
              <a:chExt cx="216024" cy="108852"/>
            </a:xfrm>
          </p:grpSpPr>
          <p:cxnSp>
            <p:nvCxnSpPr>
              <p:cNvPr id="1049" name="Straight Connector 1048">
                <a:extLst>
                  <a:ext uri="{FF2B5EF4-FFF2-40B4-BE49-F238E27FC236}">
                    <a16:creationId xmlns:a16="http://schemas.microsoft.com/office/drawing/2014/main" id="{9B8F2DD1-4A5C-7746-BFCC-8A2932FF323B}"/>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050" name="Straight Connector 1049">
                <a:extLst>
                  <a:ext uri="{FF2B5EF4-FFF2-40B4-BE49-F238E27FC236}">
                    <a16:creationId xmlns:a16="http://schemas.microsoft.com/office/drawing/2014/main" id="{454BACA1-714A-B1A6-43B9-A7D8482B816D}"/>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051" name="Straight Connector 1050">
                <a:extLst>
                  <a:ext uri="{FF2B5EF4-FFF2-40B4-BE49-F238E27FC236}">
                    <a16:creationId xmlns:a16="http://schemas.microsoft.com/office/drawing/2014/main" id="{B13F8DF9-2BFC-209F-0E58-58BB7BAE6BC7}"/>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052" name="Straight Connector 1051">
                <a:extLst>
                  <a:ext uri="{FF2B5EF4-FFF2-40B4-BE49-F238E27FC236}">
                    <a16:creationId xmlns:a16="http://schemas.microsoft.com/office/drawing/2014/main" id="{C528A108-F7DC-47AF-7132-BB315E50C8A4}"/>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048" name="Trapezoid 1047">
              <a:extLst>
                <a:ext uri="{FF2B5EF4-FFF2-40B4-BE49-F238E27FC236}">
                  <a16:creationId xmlns:a16="http://schemas.microsoft.com/office/drawing/2014/main" id="{8E3BCFED-5B63-E7B8-C29A-A6F91A54D54B}"/>
                </a:ext>
              </a:extLst>
            </p:cNvPr>
            <p:cNvSpPr/>
            <p:nvPr/>
          </p:nvSpPr>
          <p:spPr>
            <a:xfrm rot="10800000">
              <a:off x="8464779" y="2015926"/>
              <a:ext cx="262093"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915" name="Group 914">
            <a:extLst>
              <a:ext uri="{FF2B5EF4-FFF2-40B4-BE49-F238E27FC236}">
                <a16:creationId xmlns:a16="http://schemas.microsoft.com/office/drawing/2014/main" id="{383D4A80-826D-9849-9761-EEB00F16DCC8}"/>
              </a:ext>
            </a:extLst>
          </p:cNvPr>
          <p:cNvGrpSpPr/>
          <p:nvPr/>
        </p:nvGrpSpPr>
        <p:grpSpPr>
          <a:xfrm flipH="1">
            <a:off x="7993198" y="2931694"/>
            <a:ext cx="1046681" cy="1671642"/>
            <a:chOff x="1845376" y="1675692"/>
            <a:chExt cx="1046681" cy="1671642"/>
          </a:xfrm>
        </p:grpSpPr>
        <p:sp>
          <p:nvSpPr>
            <p:cNvPr id="958" name="Rectangle 957">
              <a:extLst>
                <a:ext uri="{FF2B5EF4-FFF2-40B4-BE49-F238E27FC236}">
                  <a16:creationId xmlns:a16="http://schemas.microsoft.com/office/drawing/2014/main" id="{CF6DC5BB-6B90-C01F-75B5-507A2CC9E7A0}"/>
                </a:ext>
              </a:extLst>
            </p:cNvPr>
            <p:cNvSpPr/>
            <p:nvPr/>
          </p:nvSpPr>
          <p:spPr>
            <a:xfrm>
              <a:off x="1845376" y="1675692"/>
              <a:ext cx="765176" cy="1671642"/>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endParaRPr lang="en-US" sz="900">
                <a:solidFill>
                  <a:schemeClr val="tx1"/>
                </a:solidFill>
              </a:endParaRPr>
            </a:p>
          </p:txBody>
        </p:sp>
        <p:grpSp>
          <p:nvGrpSpPr>
            <p:cNvPr id="959" name="Group 254">
              <a:extLst>
                <a:ext uri="{FF2B5EF4-FFF2-40B4-BE49-F238E27FC236}">
                  <a16:creationId xmlns:a16="http://schemas.microsoft.com/office/drawing/2014/main" id="{F14877B0-402F-3B07-6046-0D336110BF61}"/>
                </a:ext>
              </a:extLst>
            </p:cNvPr>
            <p:cNvGrpSpPr>
              <a:grpSpLocks noChangeAspect="1"/>
            </p:cNvGrpSpPr>
            <p:nvPr/>
          </p:nvGrpSpPr>
          <p:grpSpPr>
            <a:xfrm>
              <a:off x="1894625" y="3216757"/>
              <a:ext cx="160201" cy="92189"/>
              <a:chOff x="8421852" y="1904955"/>
              <a:chExt cx="347878" cy="255570"/>
            </a:xfrm>
          </p:grpSpPr>
          <p:sp>
            <p:nvSpPr>
              <p:cNvPr id="1039" name="Rectangle 60">
                <a:extLst>
                  <a:ext uri="{FF2B5EF4-FFF2-40B4-BE49-F238E27FC236}">
                    <a16:creationId xmlns:a16="http://schemas.microsoft.com/office/drawing/2014/main" id="{4E925446-E0F9-F7AA-3A1F-2BCBF8072A96}"/>
                  </a:ext>
                </a:extLst>
              </p:cNvPr>
              <p:cNvSpPr>
                <a:spLocks noChangeArrowheads="1"/>
              </p:cNvSpPr>
              <p:nvPr/>
            </p:nvSpPr>
            <p:spPr bwMode="auto">
              <a:xfrm>
                <a:off x="8421852" y="1904955"/>
                <a:ext cx="347878" cy="255570"/>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040" name="Group 719">
                <a:extLst>
                  <a:ext uri="{FF2B5EF4-FFF2-40B4-BE49-F238E27FC236}">
                    <a16:creationId xmlns:a16="http://schemas.microsoft.com/office/drawing/2014/main" id="{200F7C3C-575A-7929-C624-971ADD1429CE}"/>
                  </a:ext>
                </a:extLst>
              </p:cNvPr>
              <p:cNvGrpSpPr/>
              <p:nvPr/>
            </p:nvGrpSpPr>
            <p:grpSpPr>
              <a:xfrm>
                <a:off x="8487801" y="1907032"/>
                <a:ext cx="216025" cy="108849"/>
                <a:chOff x="8553742" y="2601251"/>
                <a:chExt cx="216024" cy="108852"/>
              </a:xfrm>
            </p:grpSpPr>
            <p:cxnSp>
              <p:nvCxnSpPr>
                <p:cNvPr id="1042" name="Straight Connector 1041">
                  <a:extLst>
                    <a:ext uri="{FF2B5EF4-FFF2-40B4-BE49-F238E27FC236}">
                      <a16:creationId xmlns:a16="http://schemas.microsoft.com/office/drawing/2014/main" id="{DDC0AD64-5B9C-F743-27A6-3DB0570445EF}"/>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043" name="Straight Connector 1042">
                  <a:extLst>
                    <a:ext uri="{FF2B5EF4-FFF2-40B4-BE49-F238E27FC236}">
                      <a16:creationId xmlns:a16="http://schemas.microsoft.com/office/drawing/2014/main" id="{FC5F728D-CB14-B212-DB51-1F6C06C0DBE7}"/>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044" name="Straight Connector 1043">
                  <a:extLst>
                    <a:ext uri="{FF2B5EF4-FFF2-40B4-BE49-F238E27FC236}">
                      <a16:creationId xmlns:a16="http://schemas.microsoft.com/office/drawing/2014/main" id="{BBEA2678-3F7A-B9E2-115E-20E90C0D292D}"/>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045" name="Straight Connector 1044">
                  <a:extLst>
                    <a:ext uri="{FF2B5EF4-FFF2-40B4-BE49-F238E27FC236}">
                      <a16:creationId xmlns:a16="http://schemas.microsoft.com/office/drawing/2014/main" id="{7386244F-F394-BEBC-DF7E-74F5D99E30C0}"/>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041" name="Trapezoid 1040">
                <a:extLst>
                  <a:ext uri="{FF2B5EF4-FFF2-40B4-BE49-F238E27FC236}">
                    <a16:creationId xmlns:a16="http://schemas.microsoft.com/office/drawing/2014/main" id="{6EF052FD-D491-8EB5-A2B6-BBFBEBBCCA2D}"/>
                  </a:ext>
                </a:extLst>
              </p:cNvPr>
              <p:cNvSpPr/>
              <p:nvPr/>
            </p:nvSpPr>
            <p:spPr>
              <a:xfrm rot="10800000">
                <a:off x="8464779" y="2015926"/>
                <a:ext cx="262093"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960" name="Group 959">
              <a:extLst>
                <a:ext uri="{FF2B5EF4-FFF2-40B4-BE49-F238E27FC236}">
                  <a16:creationId xmlns:a16="http://schemas.microsoft.com/office/drawing/2014/main" id="{9E303A1F-7E49-BF6E-F268-F6CED62D1CF5}"/>
                </a:ext>
              </a:extLst>
            </p:cNvPr>
            <p:cNvGrpSpPr/>
            <p:nvPr/>
          </p:nvGrpSpPr>
          <p:grpSpPr>
            <a:xfrm>
              <a:off x="1895059" y="3009109"/>
              <a:ext cx="157946" cy="99321"/>
              <a:chOff x="3417112" y="2447634"/>
              <a:chExt cx="362555" cy="227985"/>
            </a:xfrm>
          </p:grpSpPr>
          <p:sp>
            <p:nvSpPr>
              <p:cNvPr id="1036" name="Rectangle 1035">
                <a:extLst>
                  <a:ext uri="{FF2B5EF4-FFF2-40B4-BE49-F238E27FC236}">
                    <a16:creationId xmlns:a16="http://schemas.microsoft.com/office/drawing/2014/main" id="{DB68A22F-FC90-49E8-8846-2FDF0434964E}"/>
                  </a:ext>
                </a:extLst>
              </p:cNvPr>
              <p:cNvSpPr>
                <a:spLocks noChangeArrowheads="1"/>
              </p:cNvSpPr>
              <p:nvPr/>
            </p:nvSpPr>
            <p:spPr bwMode="auto">
              <a:xfrm>
                <a:off x="3417112" y="2447634"/>
                <a:ext cx="362555" cy="227985"/>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037" name="Oval 1036">
                <a:extLst>
                  <a:ext uri="{FF2B5EF4-FFF2-40B4-BE49-F238E27FC236}">
                    <a16:creationId xmlns:a16="http://schemas.microsoft.com/office/drawing/2014/main" id="{E7ABB5AA-C962-E028-B984-F7C2ED888833}"/>
                  </a:ext>
                </a:extLst>
              </p:cNvPr>
              <p:cNvSpPr>
                <a:spLocks noChangeArrowheads="1"/>
              </p:cNvSpPr>
              <p:nvPr/>
            </p:nvSpPr>
            <p:spPr bwMode="auto">
              <a:xfrm>
                <a:off x="3568445" y="2504388"/>
                <a:ext cx="65284" cy="64329"/>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038" name="Trapezoid 1037">
                <a:extLst>
                  <a:ext uri="{FF2B5EF4-FFF2-40B4-BE49-F238E27FC236}">
                    <a16:creationId xmlns:a16="http://schemas.microsoft.com/office/drawing/2014/main" id="{B2E5CDF8-D5CA-ABAA-B512-9A60BB640010}"/>
                  </a:ext>
                </a:extLst>
              </p:cNvPr>
              <p:cNvSpPr/>
              <p:nvPr/>
            </p:nvSpPr>
            <p:spPr>
              <a:xfrm rot="10800000">
                <a:off x="3464118" y="2579574"/>
                <a:ext cx="262094"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cxnSp>
          <p:nvCxnSpPr>
            <p:cNvPr id="961" name="Straight Arrow Connector 960">
              <a:extLst>
                <a:ext uri="{FF2B5EF4-FFF2-40B4-BE49-F238E27FC236}">
                  <a16:creationId xmlns:a16="http://schemas.microsoft.com/office/drawing/2014/main" id="{06A23014-57B0-620C-C872-0983E1D52ABB}"/>
                </a:ext>
              </a:extLst>
            </p:cNvPr>
            <p:cNvCxnSpPr>
              <a:cxnSpLocks/>
              <a:stCxn id="1036" idx="2"/>
              <a:endCxn id="1039" idx="0"/>
            </p:cNvCxnSpPr>
            <p:nvPr/>
          </p:nvCxnSpPr>
          <p:spPr>
            <a:xfrm>
              <a:off x="1974029" y="3108431"/>
              <a:ext cx="693" cy="108327"/>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grpSp>
          <p:nvGrpSpPr>
            <p:cNvPr id="962" name="Group 254">
              <a:extLst>
                <a:ext uri="{FF2B5EF4-FFF2-40B4-BE49-F238E27FC236}">
                  <a16:creationId xmlns:a16="http://schemas.microsoft.com/office/drawing/2014/main" id="{2B3D0CCA-13D1-CE3C-02B8-3E87E84ADD89}"/>
                </a:ext>
              </a:extLst>
            </p:cNvPr>
            <p:cNvGrpSpPr>
              <a:grpSpLocks noChangeAspect="1"/>
            </p:cNvGrpSpPr>
            <p:nvPr/>
          </p:nvGrpSpPr>
          <p:grpSpPr>
            <a:xfrm>
              <a:off x="1891435" y="1937128"/>
              <a:ext cx="160201" cy="92189"/>
              <a:chOff x="8421852" y="1904955"/>
              <a:chExt cx="347878" cy="255570"/>
            </a:xfrm>
          </p:grpSpPr>
          <p:sp>
            <p:nvSpPr>
              <p:cNvPr id="1029" name="Rectangle 60">
                <a:extLst>
                  <a:ext uri="{FF2B5EF4-FFF2-40B4-BE49-F238E27FC236}">
                    <a16:creationId xmlns:a16="http://schemas.microsoft.com/office/drawing/2014/main" id="{5CBA5573-52DA-49AC-EB9A-3566624A3B05}"/>
                  </a:ext>
                </a:extLst>
              </p:cNvPr>
              <p:cNvSpPr>
                <a:spLocks noChangeArrowheads="1"/>
              </p:cNvSpPr>
              <p:nvPr/>
            </p:nvSpPr>
            <p:spPr bwMode="auto">
              <a:xfrm>
                <a:off x="8421852" y="1904955"/>
                <a:ext cx="347878" cy="255570"/>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030" name="Group 719">
                <a:extLst>
                  <a:ext uri="{FF2B5EF4-FFF2-40B4-BE49-F238E27FC236}">
                    <a16:creationId xmlns:a16="http://schemas.microsoft.com/office/drawing/2014/main" id="{48AE6985-533B-3064-4602-FAF1AA4112C6}"/>
                  </a:ext>
                </a:extLst>
              </p:cNvPr>
              <p:cNvGrpSpPr/>
              <p:nvPr/>
            </p:nvGrpSpPr>
            <p:grpSpPr>
              <a:xfrm>
                <a:off x="8487801" y="1907032"/>
                <a:ext cx="216025" cy="108849"/>
                <a:chOff x="8553742" y="2601251"/>
                <a:chExt cx="216024" cy="108852"/>
              </a:xfrm>
            </p:grpSpPr>
            <p:cxnSp>
              <p:nvCxnSpPr>
                <p:cNvPr id="1032" name="Straight Connector 1031">
                  <a:extLst>
                    <a:ext uri="{FF2B5EF4-FFF2-40B4-BE49-F238E27FC236}">
                      <a16:creationId xmlns:a16="http://schemas.microsoft.com/office/drawing/2014/main" id="{C5DC2F27-7411-8873-1450-0D1549A25EAB}"/>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033" name="Straight Connector 1032">
                  <a:extLst>
                    <a:ext uri="{FF2B5EF4-FFF2-40B4-BE49-F238E27FC236}">
                      <a16:creationId xmlns:a16="http://schemas.microsoft.com/office/drawing/2014/main" id="{7A500E9A-2686-4128-8F38-2206841CFE03}"/>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034" name="Straight Connector 1033">
                  <a:extLst>
                    <a:ext uri="{FF2B5EF4-FFF2-40B4-BE49-F238E27FC236}">
                      <a16:creationId xmlns:a16="http://schemas.microsoft.com/office/drawing/2014/main" id="{D4DCF34A-A9FD-B548-CD3D-0AEF8581A570}"/>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035" name="Straight Connector 1034">
                  <a:extLst>
                    <a:ext uri="{FF2B5EF4-FFF2-40B4-BE49-F238E27FC236}">
                      <a16:creationId xmlns:a16="http://schemas.microsoft.com/office/drawing/2014/main" id="{1B5C9EE2-1AAB-CA0C-B18D-C98D0701487A}"/>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031" name="Trapezoid 1030">
                <a:extLst>
                  <a:ext uri="{FF2B5EF4-FFF2-40B4-BE49-F238E27FC236}">
                    <a16:creationId xmlns:a16="http://schemas.microsoft.com/office/drawing/2014/main" id="{24523364-371E-82D4-53D0-CEE2579B008B}"/>
                  </a:ext>
                </a:extLst>
              </p:cNvPr>
              <p:cNvSpPr/>
              <p:nvPr/>
            </p:nvSpPr>
            <p:spPr>
              <a:xfrm rot="10800000">
                <a:off x="8464779" y="2015926"/>
                <a:ext cx="262093"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963" name="Group 254">
              <a:extLst>
                <a:ext uri="{FF2B5EF4-FFF2-40B4-BE49-F238E27FC236}">
                  <a16:creationId xmlns:a16="http://schemas.microsoft.com/office/drawing/2014/main" id="{F12B0544-0A55-24E9-43E2-19F424B8626D}"/>
                </a:ext>
              </a:extLst>
            </p:cNvPr>
            <p:cNvGrpSpPr>
              <a:grpSpLocks noChangeAspect="1"/>
            </p:cNvGrpSpPr>
            <p:nvPr/>
          </p:nvGrpSpPr>
          <p:grpSpPr>
            <a:xfrm>
              <a:off x="2375632" y="3216757"/>
              <a:ext cx="160201" cy="92189"/>
              <a:chOff x="8421852" y="1904955"/>
              <a:chExt cx="347878" cy="255570"/>
            </a:xfrm>
          </p:grpSpPr>
          <p:sp>
            <p:nvSpPr>
              <p:cNvPr id="1022" name="Rectangle 60">
                <a:extLst>
                  <a:ext uri="{FF2B5EF4-FFF2-40B4-BE49-F238E27FC236}">
                    <a16:creationId xmlns:a16="http://schemas.microsoft.com/office/drawing/2014/main" id="{99AC79A6-C41F-3543-CF60-2DF1092486FA}"/>
                  </a:ext>
                </a:extLst>
              </p:cNvPr>
              <p:cNvSpPr>
                <a:spLocks noChangeArrowheads="1"/>
              </p:cNvSpPr>
              <p:nvPr/>
            </p:nvSpPr>
            <p:spPr bwMode="auto">
              <a:xfrm>
                <a:off x="8421852" y="1904955"/>
                <a:ext cx="347878" cy="255570"/>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023" name="Group 719">
                <a:extLst>
                  <a:ext uri="{FF2B5EF4-FFF2-40B4-BE49-F238E27FC236}">
                    <a16:creationId xmlns:a16="http://schemas.microsoft.com/office/drawing/2014/main" id="{1402AD1B-99EB-D20B-E071-3F5D611F9ED3}"/>
                  </a:ext>
                </a:extLst>
              </p:cNvPr>
              <p:cNvGrpSpPr/>
              <p:nvPr/>
            </p:nvGrpSpPr>
            <p:grpSpPr>
              <a:xfrm>
                <a:off x="8487801" y="1907032"/>
                <a:ext cx="216025" cy="108849"/>
                <a:chOff x="8553742" y="2601251"/>
                <a:chExt cx="216024" cy="108852"/>
              </a:xfrm>
            </p:grpSpPr>
            <p:cxnSp>
              <p:nvCxnSpPr>
                <p:cNvPr id="1025" name="Straight Connector 1024">
                  <a:extLst>
                    <a:ext uri="{FF2B5EF4-FFF2-40B4-BE49-F238E27FC236}">
                      <a16:creationId xmlns:a16="http://schemas.microsoft.com/office/drawing/2014/main" id="{60DBE8AD-CA1E-8715-E1C1-4FBF46268FC4}"/>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026" name="Straight Connector 1025">
                  <a:extLst>
                    <a:ext uri="{FF2B5EF4-FFF2-40B4-BE49-F238E27FC236}">
                      <a16:creationId xmlns:a16="http://schemas.microsoft.com/office/drawing/2014/main" id="{4B1FD8E9-4C6F-9932-F1BA-26CB1C26D3D5}"/>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027" name="Straight Connector 1026">
                  <a:extLst>
                    <a:ext uri="{FF2B5EF4-FFF2-40B4-BE49-F238E27FC236}">
                      <a16:creationId xmlns:a16="http://schemas.microsoft.com/office/drawing/2014/main" id="{E09041B4-624B-4C61-6BF8-0DB1E9441C08}"/>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028" name="Straight Connector 1027">
                  <a:extLst>
                    <a:ext uri="{FF2B5EF4-FFF2-40B4-BE49-F238E27FC236}">
                      <a16:creationId xmlns:a16="http://schemas.microsoft.com/office/drawing/2014/main" id="{78AD6C93-C9BC-3D07-5C63-E60395FC179E}"/>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024" name="Trapezoid 1023">
                <a:extLst>
                  <a:ext uri="{FF2B5EF4-FFF2-40B4-BE49-F238E27FC236}">
                    <a16:creationId xmlns:a16="http://schemas.microsoft.com/office/drawing/2014/main" id="{86CCDE97-9C83-F271-6712-4CDE45ABF37B}"/>
                  </a:ext>
                </a:extLst>
              </p:cNvPr>
              <p:cNvSpPr/>
              <p:nvPr/>
            </p:nvSpPr>
            <p:spPr>
              <a:xfrm rot="10800000">
                <a:off x="8464779" y="2015926"/>
                <a:ext cx="262093"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cxnSp>
          <p:nvCxnSpPr>
            <p:cNvPr id="964" name="Straight Arrow Connector 963">
              <a:extLst>
                <a:ext uri="{FF2B5EF4-FFF2-40B4-BE49-F238E27FC236}">
                  <a16:creationId xmlns:a16="http://schemas.microsoft.com/office/drawing/2014/main" id="{B1D27342-82AC-DE2E-60AF-B53393084047}"/>
                </a:ext>
              </a:extLst>
            </p:cNvPr>
            <p:cNvCxnSpPr>
              <a:cxnSpLocks/>
              <a:stCxn id="1016" idx="2"/>
              <a:endCxn id="1022" idx="0"/>
            </p:cNvCxnSpPr>
            <p:nvPr/>
          </p:nvCxnSpPr>
          <p:spPr>
            <a:xfrm>
              <a:off x="2455035" y="3108431"/>
              <a:ext cx="693" cy="108327"/>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grpSp>
          <p:nvGrpSpPr>
            <p:cNvPr id="965" name="Group 964">
              <a:extLst>
                <a:ext uri="{FF2B5EF4-FFF2-40B4-BE49-F238E27FC236}">
                  <a16:creationId xmlns:a16="http://schemas.microsoft.com/office/drawing/2014/main" id="{8624A949-A738-381C-996A-B225D0E373BE}"/>
                </a:ext>
              </a:extLst>
            </p:cNvPr>
            <p:cNvGrpSpPr/>
            <p:nvPr/>
          </p:nvGrpSpPr>
          <p:grpSpPr>
            <a:xfrm>
              <a:off x="2372874" y="2592136"/>
              <a:ext cx="157946" cy="99321"/>
              <a:chOff x="3417112" y="2447634"/>
              <a:chExt cx="362555" cy="227985"/>
            </a:xfrm>
          </p:grpSpPr>
          <p:sp>
            <p:nvSpPr>
              <p:cNvPr id="1019" name="Rectangle 1018">
                <a:extLst>
                  <a:ext uri="{FF2B5EF4-FFF2-40B4-BE49-F238E27FC236}">
                    <a16:creationId xmlns:a16="http://schemas.microsoft.com/office/drawing/2014/main" id="{11F54FFA-D33F-4DA8-0639-B0B08A4151D9}"/>
                  </a:ext>
                </a:extLst>
              </p:cNvPr>
              <p:cNvSpPr>
                <a:spLocks noChangeArrowheads="1"/>
              </p:cNvSpPr>
              <p:nvPr/>
            </p:nvSpPr>
            <p:spPr bwMode="auto">
              <a:xfrm>
                <a:off x="3417112" y="2447634"/>
                <a:ext cx="362555" cy="227985"/>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020" name="Oval 1019">
                <a:extLst>
                  <a:ext uri="{FF2B5EF4-FFF2-40B4-BE49-F238E27FC236}">
                    <a16:creationId xmlns:a16="http://schemas.microsoft.com/office/drawing/2014/main" id="{4083FDEC-4B65-F7AC-F952-683C3A25ABA6}"/>
                  </a:ext>
                </a:extLst>
              </p:cNvPr>
              <p:cNvSpPr>
                <a:spLocks noChangeArrowheads="1"/>
              </p:cNvSpPr>
              <p:nvPr/>
            </p:nvSpPr>
            <p:spPr bwMode="auto">
              <a:xfrm>
                <a:off x="3568445" y="2504388"/>
                <a:ext cx="65284" cy="64329"/>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021" name="Trapezoid 1020">
                <a:extLst>
                  <a:ext uri="{FF2B5EF4-FFF2-40B4-BE49-F238E27FC236}">
                    <a16:creationId xmlns:a16="http://schemas.microsoft.com/office/drawing/2014/main" id="{BE5BA904-B5ED-0A4E-04A3-7B862D352EC9}"/>
                  </a:ext>
                </a:extLst>
              </p:cNvPr>
              <p:cNvSpPr/>
              <p:nvPr/>
            </p:nvSpPr>
            <p:spPr>
              <a:xfrm rot="10800000">
                <a:off x="3464118" y="2579574"/>
                <a:ext cx="262094"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cxnSp>
          <p:nvCxnSpPr>
            <p:cNvPr id="966" name="Straight Arrow Connector 965">
              <a:extLst>
                <a:ext uri="{FF2B5EF4-FFF2-40B4-BE49-F238E27FC236}">
                  <a16:creationId xmlns:a16="http://schemas.microsoft.com/office/drawing/2014/main" id="{22A76A51-DD7E-F3D1-1671-EC690DF1868F}"/>
                </a:ext>
              </a:extLst>
            </p:cNvPr>
            <p:cNvCxnSpPr>
              <a:cxnSpLocks/>
              <a:stCxn id="1019" idx="2"/>
              <a:endCxn id="1016" idx="2"/>
            </p:cNvCxnSpPr>
            <p:nvPr/>
          </p:nvCxnSpPr>
          <p:spPr>
            <a:xfrm>
              <a:off x="2451845" y="2691458"/>
              <a:ext cx="3191" cy="416973"/>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967" name="Straight Arrow Connector 966">
              <a:extLst>
                <a:ext uri="{FF2B5EF4-FFF2-40B4-BE49-F238E27FC236}">
                  <a16:creationId xmlns:a16="http://schemas.microsoft.com/office/drawing/2014/main" id="{69A2BAA3-F34A-6345-852D-C86A21DAA460}"/>
                </a:ext>
              </a:extLst>
            </p:cNvPr>
            <p:cNvCxnSpPr>
              <a:cxnSpLocks/>
              <a:stCxn id="1029" idx="2"/>
              <a:endCxn id="1036" idx="0"/>
            </p:cNvCxnSpPr>
            <p:nvPr/>
          </p:nvCxnSpPr>
          <p:spPr>
            <a:xfrm>
              <a:off x="1971531" y="2029317"/>
              <a:ext cx="2498" cy="979792"/>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968" name="Straight Arrow Connector 967">
              <a:extLst>
                <a:ext uri="{FF2B5EF4-FFF2-40B4-BE49-F238E27FC236}">
                  <a16:creationId xmlns:a16="http://schemas.microsoft.com/office/drawing/2014/main" id="{FE22BDF7-13BB-EFAC-8514-820BDF45DB4E}"/>
                </a:ext>
              </a:extLst>
            </p:cNvPr>
            <p:cNvCxnSpPr>
              <a:cxnSpLocks/>
              <a:stCxn id="1010" idx="2"/>
              <a:endCxn id="1019" idx="0"/>
            </p:cNvCxnSpPr>
            <p:nvPr/>
          </p:nvCxnSpPr>
          <p:spPr>
            <a:xfrm flipH="1">
              <a:off x="2451845" y="1841331"/>
              <a:ext cx="2756" cy="750806"/>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grpSp>
          <p:nvGrpSpPr>
            <p:cNvPr id="969" name="Group 968">
              <a:extLst>
                <a:ext uri="{FF2B5EF4-FFF2-40B4-BE49-F238E27FC236}">
                  <a16:creationId xmlns:a16="http://schemas.microsoft.com/office/drawing/2014/main" id="{7FF9CFC0-B4A3-F26A-0886-DD77DAFAF6EC}"/>
                </a:ext>
              </a:extLst>
            </p:cNvPr>
            <p:cNvGrpSpPr/>
            <p:nvPr/>
          </p:nvGrpSpPr>
          <p:grpSpPr>
            <a:xfrm>
              <a:off x="2376065" y="3009109"/>
              <a:ext cx="157946" cy="99321"/>
              <a:chOff x="3417112" y="2447634"/>
              <a:chExt cx="362555" cy="227985"/>
            </a:xfrm>
          </p:grpSpPr>
          <p:sp>
            <p:nvSpPr>
              <p:cNvPr id="1016" name="Rectangle 1015">
                <a:extLst>
                  <a:ext uri="{FF2B5EF4-FFF2-40B4-BE49-F238E27FC236}">
                    <a16:creationId xmlns:a16="http://schemas.microsoft.com/office/drawing/2014/main" id="{2333E470-C6B3-FFDE-7DC3-1A15CF89DFE7}"/>
                  </a:ext>
                </a:extLst>
              </p:cNvPr>
              <p:cNvSpPr>
                <a:spLocks noChangeArrowheads="1"/>
              </p:cNvSpPr>
              <p:nvPr/>
            </p:nvSpPr>
            <p:spPr bwMode="auto">
              <a:xfrm>
                <a:off x="3417112" y="2447634"/>
                <a:ext cx="362555" cy="227985"/>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017" name="Oval 1016">
                <a:extLst>
                  <a:ext uri="{FF2B5EF4-FFF2-40B4-BE49-F238E27FC236}">
                    <a16:creationId xmlns:a16="http://schemas.microsoft.com/office/drawing/2014/main" id="{B624339E-BD25-FF47-FA87-7B7DC362D0C6}"/>
                  </a:ext>
                </a:extLst>
              </p:cNvPr>
              <p:cNvSpPr>
                <a:spLocks noChangeArrowheads="1"/>
              </p:cNvSpPr>
              <p:nvPr/>
            </p:nvSpPr>
            <p:spPr bwMode="auto">
              <a:xfrm>
                <a:off x="3568445" y="2504388"/>
                <a:ext cx="65284" cy="64329"/>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018" name="Trapezoid 1017">
                <a:extLst>
                  <a:ext uri="{FF2B5EF4-FFF2-40B4-BE49-F238E27FC236}">
                    <a16:creationId xmlns:a16="http://schemas.microsoft.com/office/drawing/2014/main" id="{C3E0747B-02C1-E3C3-376A-6CD2F2F9050E}"/>
                  </a:ext>
                </a:extLst>
              </p:cNvPr>
              <p:cNvSpPr/>
              <p:nvPr/>
            </p:nvSpPr>
            <p:spPr>
              <a:xfrm rot="10800000">
                <a:off x="3464118" y="2579574"/>
                <a:ext cx="262094"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sp>
          <p:nvSpPr>
            <p:cNvPr id="970" name="Oval 969">
              <a:extLst>
                <a:ext uri="{FF2B5EF4-FFF2-40B4-BE49-F238E27FC236}">
                  <a16:creationId xmlns:a16="http://schemas.microsoft.com/office/drawing/2014/main" id="{846321BE-94F8-FA4B-D794-C8D15748EF69}"/>
                </a:ext>
              </a:extLst>
            </p:cNvPr>
            <p:cNvSpPr/>
            <p:nvPr/>
          </p:nvSpPr>
          <p:spPr>
            <a:xfrm>
              <a:off x="2686708" y="3125737"/>
              <a:ext cx="205106" cy="75502"/>
            </a:xfrm>
            <a:prstGeom prst="ellipse">
              <a:avLst/>
            </a:prstGeom>
            <a:solidFill>
              <a:srgbClr val="0A3161">
                <a:lumMod val="40000"/>
                <a:lumOff val="60000"/>
              </a:srgbClr>
            </a:solidFill>
            <a:ln w="9525" cap="flat" cmpd="sng" algn="ctr">
              <a:solidFill>
                <a:srgbClr val="DEC132">
                  <a:lumMod val="60000"/>
                  <a:lumOff val="40000"/>
                </a:srgbClr>
              </a:solidFill>
              <a:prstDash val="solid"/>
            </a:ln>
            <a:effectLst>
              <a:outerShdw blurRad="40000" dist="23000" dir="5400000" rotWithShape="0">
                <a:srgbClr val="000000">
                  <a:alpha val="35000"/>
                </a:srgbClr>
              </a:outerShdw>
            </a:effectLst>
          </p:spPr>
          <p:txBody>
            <a:bodyPr lIns="0" rIns="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600" b="1" dirty="0">
                <a:solidFill>
                  <a:srgbClr val="000000"/>
                </a:solidFill>
                <a:ea typeface="Verdana"/>
              </a:endParaRPr>
            </a:p>
          </p:txBody>
        </p:sp>
        <p:cxnSp>
          <p:nvCxnSpPr>
            <p:cNvPr id="971" name="Straight Connector 970">
              <a:extLst>
                <a:ext uri="{FF2B5EF4-FFF2-40B4-BE49-F238E27FC236}">
                  <a16:creationId xmlns:a16="http://schemas.microsoft.com/office/drawing/2014/main" id="{5365CCE9-C6B9-37F0-FCE7-5426F75A8E91}"/>
                </a:ext>
              </a:extLst>
            </p:cNvPr>
            <p:cNvCxnSpPr>
              <a:cxnSpLocks/>
              <a:stCxn id="970" idx="2"/>
              <a:endCxn id="1022" idx="3"/>
            </p:cNvCxnSpPr>
            <p:nvPr/>
          </p:nvCxnSpPr>
          <p:spPr>
            <a:xfrm flipH="1">
              <a:off x="2535833" y="3163488"/>
              <a:ext cx="150875" cy="99364"/>
            </a:xfrm>
            <a:prstGeom prst="line">
              <a:avLst/>
            </a:prstGeom>
            <a:noFill/>
            <a:ln w="28575" cap="flat" cmpd="sng" algn="ctr">
              <a:solidFill>
                <a:schemeClr val="bg1">
                  <a:lumMod val="65000"/>
                </a:schemeClr>
              </a:solidFill>
              <a:prstDash val="solid"/>
            </a:ln>
            <a:effectLst>
              <a:outerShdw blurRad="40000" dist="20000" dir="5400000" rotWithShape="0">
                <a:srgbClr val="000000">
                  <a:alpha val="38000"/>
                </a:srgbClr>
              </a:outerShdw>
            </a:effectLst>
          </p:spPr>
        </p:cxnSp>
        <p:grpSp>
          <p:nvGrpSpPr>
            <p:cNvPr id="972" name="Group 971">
              <a:extLst>
                <a:ext uri="{FF2B5EF4-FFF2-40B4-BE49-F238E27FC236}">
                  <a16:creationId xmlns:a16="http://schemas.microsoft.com/office/drawing/2014/main" id="{3D87D5CB-CF86-5B64-22E1-CD48D8BBD8C6}"/>
                </a:ext>
              </a:extLst>
            </p:cNvPr>
            <p:cNvGrpSpPr/>
            <p:nvPr/>
          </p:nvGrpSpPr>
          <p:grpSpPr>
            <a:xfrm>
              <a:off x="1894624" y="1742009"/>
              <a:ext cx="157946" cy="99321"/>
              <a:chOff x="3417112" y="2447634"/>
              <a:chExt cx="362555" cy="227985"/>
            </a:xfrm>
          </p:grpSpPr>
          <p:sp>
            <p:nvSpPr>
              <p:cNvPr id="1013" name="Rectangle 1012">
                <a:extLst>
                  <a:ext uri="{FF2B5EF4-FFF2-40B4-BE49-F238E27FC236}">
                    <a16:creationId xmlns:a16="http://schemas.microsoft.com/office/drawing/2014/main" id="{66C36E81-8C17-B67F-A27C-A7A4CE2C8552}"/>
                  </a:ext>
                </a:extLst>
              </p:cNvPr>
              <p:cNvSpPr>
                <a:spLocks noChangeArrowheads="1"/>
              </p:cNvSpPr>
              <p:nvPr/>
            </p:nvSpPr>
            <p:spPr bwMode="auto">
              <a:xfrm>
                <a:off x="3417112" y="2447634"/>
                <a:ext cx="362555" cy="227985"/>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014" name="Oval 1013">
                <a:extLst>
                  <a:ext uri="{FF2B5EF4-FFF2-40B4-BE49-F238E27FC236}">
                    <a16:creationId xmlns:a16="http://schemas.microsoft.com/office/drawing/2014/main" id="{50429C62-F917-9FF2-83D3-B03DEF3D3C96}"/>
                  </a:ext>
                </a:extLst>
              </p:cNvPr>
              <p:cNvSpPr>
                <a:spLocks noChangeArrowheads="1"/>
              </p:cNvSpPr>
              <p:nvPr/>
            </p:nvSpPr>
            <p:spPr bwMode="auto">
              <a:xfrm>
                <a:off x="3568445" y="2504388"/>
                <a:ext cx="65284" cy="64329"/>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015" name="Trapezoid 1014">
                <a:extLst>
                  <a:ext uri="{FF2B5EF4-FFF2-40B4-BE49-F238E27FC236}">
                    <a16:creationId xmlns:a16="http://schemas.microsoft.com/office/drawing/2014/main" id="{C88579D2-EE5C-A895-000E-E4302192E80C}"/>
                  </a:ext>
                </a:extLst>
              </p:cNvPr>
              <p:cNvSpPr/>
              <p:nvPr/>
            </p:nvSpPr>
            <p:spPr>
              <a:xfrm rot="10800000">
                <a:off x="3464118" y="2579574"/>
                <a:ext cx="262094"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grpSp>
          <p:nvGrpSpPr>
            <p:cNvPr id="973" name="Group 972">
              <a:extLst>
                <a:ext uri="{FF2B5EF4-FFF2-40B4-BE49-F238E27FC236}">
                  <a16:creationId xmlns:a16="http://schemas.microsoft.com/office/drawing/2014/main" id="{9ED2FFC6-C66E-57BC-9226-26574B2BAF77}"/>
                </a:ext>
              </a:extLst>
            </p:cNvPr>
            <p:cNvGrpSpPr/>
            <p:nvPr/>
          </p:nvGrpSpPr>
          <p:grpSpPr>
            <a:xfrm>
              <a:off x="2375630" y="1742009"/>
              <a:ext cx="157946" cy="99321"/>
              <a:chOff x="3417112" y="2447634"/>
              <a:chExt cx="362555" cy="227985"/>
            </a:xfrm>
          </p:grpSpPr>
          <p:sp>
            <p:nvSpPr>
              <p:cNvPr id="1010" name="Rectangle 1009">
                <a:extLst>
                  <a:ext uri="{FF2B5EF4-FFF2-40B4-BE49-F238E27FC236}">
                    <a16:creationId xmlns:a16="http://schemas.microsoft.com/office/drawing/2014/main" id="{EFE0319D-8EDC-DA82-1681-5FFA5830C8C5}"/>
                  </a:ext>
                </a:extLst>
              </p:cNvPr>
              <p:cNvSpPr>
                <a:spLocks noChangeArrowheads="1"/>
              </p:cNvSpPr>
              <p:nvPr/>
            </p:nvSpPr>
            <p:spPr bwMode="auto">
              <a:xfrm>
                <a:off x="3417112" y="2447634"/>
                <a:ext cx="362555" cy="227985"/>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011" name="Oval 1010">
                <a:extLst>
                  <a:ext uri="{FF2B5EF4-FFF2-40B4-BE49-F238E27FC236}">
                    <a16:creationId xmlns:a16="http://schemas.microsoft.com/office/drawing/2014/main" id="{14D561F3-16B2-A87F-8993-38836A4A8EF6}"/>
                  </a:ext>
                </a:extLst>
              </p:cNvPr>
              <p:cNvSpPr>
                <a:spLocks noChangeArrowheads="1"/>
              </p:cNvSpPr>
              <p:nvPr/>
            </p:nvSpPr>
            <p:spPr bwMode="auto">
              <a:xfrm>
                <a:off x="3568445" y="2504388"/>
                <a:ext cx="65284" cy="64329"/>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012" name="Trapezoid 1011">
                <a:extLst>
                  <a:ext uri="{FF2B5EF4-FFF2-40B4-BE49-F238E27FC236}">
                    <a16:creationId xmlns:a16="http://schemas.microsoft.com/office/drawing/2014/main" id="{8BACD301-A5C6-3864-7558-CDCFCECE76FD}"/>
                  </a:ext>
                </a:extLst>
              </p:cNvPr>
              <p:cNvSpPr/>
              <p:nvPr/>
            </p:nvSpPr>
            <p:spPr>
              <a:xfrm rot="10800000">
                <a:off x="3464118" y="2579574"/>
                <a:ext cx="262094"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sp>
          <p:nvSpPr>
            <p:cNvPr id="974" name="Rectangle 25">
              <a:extLst>
                <a:ext uri="{FF2B5EF4-FFF2-40B4-BE49-F238E27FC236}">
                  <a16:creationId xmlns:a16="http://schemas.microsoft.com/office/drawing/2014/main" id="{95FCAA9E-5C68-0E16-3A5F-2D3CACE8ACB8}"/>
                </a:ext>
              </a:extLst>
            </p:cNvPr>
            <p:cNvSpPr>
              <a:spLocks noChangeArrowheads="1"/>
            </p:cNvSpPr>
            <p:nvPr/>
          </p:nvSpPr>
          <p:spPr bwMode="auto">
            <a:xfrm>
              <a:off x="2092933" y="1760976"/>
              <a:ext cx="253033" cy="52579"/>
            </a:xfrm>
            <a:prstGeom prst="rect">
              <a:avLst/>
            </a:prstGeom>
            <a:solidFill>
              <a:srgbClr val="FFFF00"/>
            </a:solidFill>
            <a:ln w="6350" algn="ctr">
              <a:solidFill>
                <a:srgbClr val="000000"/>
              </a:solidFill>
              <a:miter lim="800000"/>
              <a:headEnd/>
              <a:tailEnd/>
            </a:ln>
          </p:spPr>
          <p:txBody>
            <a:bodyPr lIns="91353" tIns="45675" rIns="91353" bIns="45675" anchor="ctr"/>
            <a:lstStyle/>
            <a:p>
              <a:pPr algn="ctr" defTabSz="457178">
                <a:spcBef>
                  <a:spcPct val="0"/>
                </a:spcBef>
              </a:pPr>
              <a:endParaRPr lang="en-US" sz="700" kern="0">
                <a:solidFill>
                  <a:srgbClr val="000000"/>
                </a:solidFill>
                <a:latin typeface="Calibri" pitchFamily="34" charset="0"/>
              </a:endParaRPr>
            </a:p>
          </p:txBody>
        </p:sp>
        <p:cxnSp>
          <p:nvCxnSpPr>
            <p:cNvPr id="975" name="Straight Arrow Connector 974">
              <a:extLst>
                <a:ext uri="{FF2B5EF4-FFF2-40B4-BE49-F238E27FC236}">
                  <a16:creationId xmlns:a16="http://schemas.microsoft.com/office/drawing/2014/main" id="{FB980ACB-DCA3-7DEF-E75E-A86919AC41BC}"/>
                </a:ext>
              </a:extLst>
            </p:cNvPr>
            <p:cNvCxnSpPr>
              <a:cxnSpLocks/>
              <a:stCxn id="1010" idx="1"/>
              <a:endCxn id="978" idx="6"/>
            </p:cNvCxnSpPr>
            <p:nvPr/>
          </p:nvCxnSpPr>
          <p:spPr>
            <a:xfrm flipH="1" flipV="1">
              <a:off x="2331079" y="1787925"/>
              <a:ext cx="44549" cy="3745"/>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976" name="Rectangle 29">
              <a:extLst>
                <a:ext uri="{FF2B5EF4-FFF2-40B4-BE49-F238E27FC236}">
                  <a16:creationId xmlns:a16="http://schemas.microsoft.com/office/drawing/2014/main" id="{AD4ADE98-0E44-30C2-66F2-538C425C9D60}"/>
                </a:ext>
              </a:extLst>
            </p:cNvPr>
            <p:cNvSpPr>
              <a:spLocks noChangeArrowheads="1"/>
            </p:cNvSpPr>
            <p:nvPr/>
          </p:nvSpPr>
          <p:spPr bwMode="auto">
            <a:xfrm>
              <a:off x="2108494" y="1770073"/>
              <a:ext cx="37207" cy="33976"/>
            </a:xfrm>
            <a:prstGeom prst="ellipse">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977" name="Straight Arrow Connector 976">
              <a:extLst>
                <a:ext uri="{FF2B5EF4-FFF2-40B4-BE49-F238E27FC236}">
                  <a16:creationId xmlns:a16="http://schemas.microsoft.com/office/drawing/2014/main" id="{CCCFBD2D-9D6B-778A-2BD6-3D6ED88546AF}"/>
                </a:ext>
              </a:extLst>
            </p:cNvPr>
            <p:cNvCxnSpPr>
              <a:cxnSpLocks/>
              <a:stCxn id="976" idx="2"/>
              <a:endCxn id="1013" idx="3"/>
            </p:cNvCxnSpPr>
            <p:nvPr/>
          </p:nvCxnSpPr>
          <p:spPr>
            <a:xfrm flipH="1">
              <a:off x="2052567" y="1787060"/>
              <a:ext cx="55926" cy="4610"/>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978" name="Rectangle 29">
              <a:extLst>
                <a:ext uri="{FF2B5EF4-FFF2-40B4-BE49-F238E27FC236}">
                  <a16:creationId xmlns:a16="http://schemas.microsoft.com/office/drawing/2014/main" id="{9B41D67E-540B-3896-5824-3213B09E66BE}"/>
                </a:ext>
              </a:extLst>
            </p:cNvPr>
            <p:cNvSpPr>
              <a:spLocks noChangeArrowheads="1"/>
            </p:cNvSpPr>
            <p:nvPr/>
          </p:nvSpPr>
          <p:spPr bwMode="auto">
            <a:xfrm>
              <a:off x="2293872" y="1770938"/>
              <a:ext cx="37207" cy="33976"/>
            </a:xfrm>
            <a:prstGeom prst="ellipse">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979" name="Straight Arrow Connector 978">
              <a:extLst>
                <a:ext uri="{FF2B5EF4-FFF2-40B4-BE49-F238E27FC236}">
                  <a16:creationId xmlns:a16="http://schemas.microsoft.com/office/drawing/2014/main" id="{FD65E9C5-7E4C-CB63-7AB2-3712D26C024C}"/>
                </a:ext>
              </a:extLst>
            </p:cNvPr>
            <p:cNvCxnSpPr>
              <a:cxnSpLocks/>
              <a:stCxn id="1013" idx="2"/>
              <a:endCxn id="1029" idx="0"/>
            </p:cNvCxnSpPr>
            <p:nvPr/>
          </p:nvCxnSpPr>
          <p:spPr>
            <a:xfrm flipH="1">
              <a:off x="1971531" y="1841331"/>
              <a:ext cx="2063" cy="95797"/>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grpSp>
          <p:nvGrpSpPr>
            <p:cNvPr id="980" name="Group 254">
              <a:extLst>
                <a:ext uri="{FF2B5EF4-FFF2-40B4-BE49-F238E27FC236}">
                  <a16:creationId xmlns:a16="http://schemas.microsoft.com/office/drawing/2014/main" id="{5163F823-37BB-6825-1DBD-D7C8FADC1786}"/>
                </a:ext>
              </a:extLst>
            </p:cNvPr>
            <p:cNvGrpSpPr>
              <a:grpSpLocks noChangeAspect="1"/>
            </p:cNvGrpSpPr>
            <p:nvPr/>
          </p:nvGrpSpPr>
          <p:grpSpPr>
            <a:xfrm>
              <a:off x="2376114" y="1940218"/>
              <a:ext cx="160201" cy="92189"/>
              <a:chOff x="8421852" y="1904955"/>
              <a:chExt cx="347878" cy="255570"/>
            </a:xfrm>
          </p:grpSpPr>
          <p:sp>
            <p:nvSpPr>
              <p:cNvPr id="1003" name="Rectangle 60">
                <a:extLst>
                  <a:ext uri="{FF2B5EF4-FFF2-40B4-BE49-F238E27FC236}">
                    <a16:creationId xmlns:a16="http://schemas.microsoft.com/office/drawing/2014/main" id="{994777A5-8A26-AB80-BFB8-2AB6E5A92D31}"/>
                  </a:ext>
                </a:extLst>
              </p:cNvPr>
              <p:cNvSpPr>
                <a:spLocks noChangeArrowheads="1"/>
              </p:cNvSpPr>
              <p:nvPr/>
            </p:nvSpPr>
            <p:spPr bwMode="auto">
              <a:xfrm>
                <a:off x="8421852" y="1904955"/>
                <a:ext cx="347878" cy="255570"/>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004" name="Group 719">
                <a:extLst>
                  <a:ext uri="{FF2B5EF4-FFF2-40B4-BE49-F238E27FC236}">
                    <a16:creationId xmlns:a16="http://schemas.microsoft.com/office/drawing/2014/main" id="{2205F241-376A-29C2-9230-85375EF46B59}"/>
                  </a:ext>
                </a:extLst>
              </p:cNvPr>
              <p:cNvGrpSpPr/>
              <p:nvPr/>
            </p:nvGrpSpPr>
            <p:grpSpPr>
              <a:xfrm>
                <a:off x="8487801" y="1907032"/>
                <a:ext cx="216025" cy="108849"/>
                <a:chOff x="8553742" y="2601251"/>
                <a:chExt cx="216024" cy="108852"/>
              </a:xfrm>
            </p:grpSpPr>
            <p:cxnSp>
              <p:nvCxnSpPr>
                <p:cNvPr id="1006" name="Straight Connector 1005">
                  <a:extLst>
                    <a:ext uri="{FF2B5EF4-FFF2-40B4-BE49-F238E27FC236}">
                      <a16:creationId xmlns:a16="http://schemas.microsoft.com/office/drawing/2014/main" id="{3457DFBB-4817-8E74-2D39-61E332CA189B}"/>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007" name="Straight Connector 1006">
                  <a:extLst>
                    <a:ext uri="{FF2B5EF4-FFF2-40B4-BE49-F238E27FC236}">
                      <a16:creationId xmlns:a16="http://schemas.microsoft.com/office/drawing/2014/main" id="{6B900441-5270-F16B-EFBB-AC37342373A3}"/>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008" name="Straight Connector 1007">
                  <a:extLst>
                    <a:ext uri="{FF2B5EF4-FFF2-40B4-BE49-F238E27FC236}">
                      <a16:creationId xmlns:a16="http://schemas.microsoft.com/office/drawing/2014/main" id="{01DD88CC-40AA-10E4-B4E0-A4BA2370A023}"/>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009" name="Straight Connector 1008">
                  <a:extLst>
                    <a:ext uri="{FF2B5EF4-FFF2-40B4-BE49-F238E27FC236}">
                      <a16:creationId xmlns:a16="http://schemas.microsoft.com/office/drawing/2014/main" id="{C3CF5B26-1709-E1B0-254A-FE9B7C1C5F74}"/>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005" name="Trapezoid 1004">
                <a:extLst>
                  <a:ext uri="{FF2B5EF4-FFF2-40B4-BE49-F238E27FC236}">
                    <a16:creationId xmlns:a16="http://schemas.microsoft.com/office/drawing/2014/main" id="{379B3BE0-C162-FC2A-AB95-EB39F4E59308}"/>
                  </a:ext>
                </a:extLst>
              </p:cNvPr>
              <p:cNvSpPr/>
              <p:nvPr/>
            </p:nvSpPr>
            <p:spPr>
              <a:xfrm rot="10800000">
                <a:off x="8464779" y="2015926"/>
                <a:ext cx="262093"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981" name="Group 980">
              <a:extLst>
                <a:ext uri="{FF2B5EF4-FFF2-40B4-BE49-F238E27FC236}">
                  <a16:creationId xmlns:a16="http://schemas.microsoft.com/office/drawing/2014/main" id="{0A814B71-DF99-3173-6485-BADD1F18CDB8}"/>
                </a:ext>
              </a:extLst>
            </p:cNvPr>
            <p:cNvGrpSpPr/>
            <p:nvPr/>
          </p:nvGrpSpPr>
          <p:grpSpPr>
            <a:xfrm>
              <a:off x="2373509" y="2118273"/>
              <a:ext cx="157946" cy="99321"/>
              <a:chOff x="3417112" y="2447634"/>
              <a:chExt cx="362555" cy="227985"/>
            </a:xfrm>
          </p:grpSpPr>
          <p:sp>
            <p:nvSpPr>
              <p:cNvPr id="1000" name="Rectangle 999">
                <a:extLst>
                  <a:ext uri="{FF2B5EF4-FFF2-40B4-BE49-F238E27FC236}">
                    <a16:creationId xmlns:a16="http://schemas.microsoft.com/office/drawing/2014/main" id="{27EDD63B-E395-DC21-995A-9885086CBB70}"/>
                  </a:ext>
                </a:extLst>
              </p:cNvPr>
              <p:cNvSpPr>
                <a:spLocks noChangeArrowheads="1"/>
              </p:cNvSpPr>
              <p:nvPr/>
            </p:nvSpPr>
            <p:spPr bwMode="auto">
              <a:xfrm>
                <a:off x="3417112" y="2447634"/>
                <a:ext cx="362555" cy="227985"/>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001" name="Oval 1000">
                <a:extLst>
                  <a:ext uri="{FF2B5EF4-FFF2-40B4-BE49-F238E27FC236}">
                    <a16:creationId xmlns:a16="http://schemas.microsoft.com/office/drawing/2014/main" id="{C8BEA4C7-4C93-8F4D-972F-758EC7958E50}"/>
                  </a:ext>
                </a:extLst>
              </p:cNvPr>
              <p:cNvSpPr>
                <a:spLocks noChangeArrowheads="1"/>
              </p:cNvSpPr>
              <p:nvPr/>
            </p:nvSpPr>
            <p:spPr bwMode="auto">
              <a:xfrm>
                <a:off x="3568445" y="2504388"/>
                <a:ext cx="65284" cy="64329"/>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002" name="Trapezoid 1001">
                <a:extLst>
                  <a:ext uri="{FF2B5EF4-FFF2-40B4-BE49-F238E27FC236}">
                    <a16:creationId xmlns:a16="http://schemas.microsoft.com/office/drawing/2014/main" id="{C16689F9-05F1-28C7-6B05-1726E543F9CE}"/>
                  </a:ext>
                </a:extLst>
              </p:cNvPr>
              <p:cNvSpPr/>
              <p:nvPr/>
            </p:nvSpPr>
            <p:spPr>
              <a:xfrm rot="10800000">
                <a:off x="3464118" y="2579574"/>
                <a:ext cx="262094"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grpSp>
          <p:nvGrpSpPr>
            <p:cNvPr id="982" name="Group 254">
              <a:extLst>
                <a:ext uri="{FF2B5EF4-FFF2-40B4-BE49-F238E27FC236}">
                  <a16:creationId xmlns:a16="http://schemas.microsoft.com/office/drawing/2014/main" id="{92E73F85-BD5F-C7C9-6652-6BD391D3CA47}"/>
                </a:ext>
              </a:extLst>
            </p:cNvPr>
            <p:cNvGrpSpPr>
              <a:grpSpLocks noChangeAspect="1"/>
            </p:cNvGrpSpPr>
            <p:nvPr/>
          </p:nvGrpSpPr>
          <p:grpSpPr>
            <a:xfrm>
              <a:off x="2372441" y="2323644"/>
              <a:ext cx="160201" cy="92189"/>
              <a:chOff x="8421852" y="1904955"/>
              <a:chExt cx="347878" cy="255570"/>
            </a:xfrm>
          </p:grpSpPr>
          <p:sp>
            <p:nvSpPr>
              <p:cNvPr id="993" name="Rectangle 60">
                <a:extLst>
                  <a:ext uri="{FF2B5EF4-FFF2-40B4-BE49-F238E27FC236}">
                    <a16:creationId xmlns:a16="http://schemas.microsoft.com/office/drawing/2014/main" id="{78AAAC29-9041-DDA7-C23F-6AC312A6A2AC}"/>
                  </a:ext>
                </a:extLst>
              </p:cNvPr>
              <p:cNvSpPr>
                <a:spLocks noChangeArrowheads="1"/>
              </p:cNvSpPr>
              <p:nvPr/>
            </p:nvSpPr>
            <p:spPr bwMode="auto">
              <a:xfrm>
                <a:off x="8421852" y="1904955"/>
                <a:ext cx="347878" cy="255570"/>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994" name="Group 719">
                <a:extLst>
                  <a:ext uri="{FF2B5EF4-FFF2-40B4-BE49-F238E27FC236}">
                    <a16:creationId xmlns:a16="http://schemas.microsoft.com/office/drawing/2014/main" id="{332AE63E-6492-EE02-42FC-D18985A56A36}"/>
                  </a:ext>
                </a:extLst>
              </p:cNvPr>
              <p:cNvGrpSpPr/>
              <p:nvPr/>
            </p:nvGrpSpPr>
            <p:grpSpPr>
              <a:xfrm>
                <a:off x="8487801" y="1907032"/>
                <a:ext cx="216025" cy="108849"/>
                <a:chOff x="8553742" y="2601251"/>
                <a:chExt cx="216024" cy="108852"/>
              </a:xfrm>
            </p:grpSpPr>
            <p:cxnSp>
              <p:nvCxnSpPr>
                <p:cNvPr id="996" name="Straight Connector 995">
                  <a:extLst>
                    <a:ext uri="{FF2B5EF4-FFF2-40B4-BE49-F238E27FC236}">
                      <a16:creationId xmlns:a16="http://schemas.microsoft.com/office/drawing/2014/main" id="{84C2621C-0C97-933E-FAC6-17002A991860}"/>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997" name="Straight Connector 996">
                  <a:extLst>
                    <a:ext uri="{FF2B5EF4-FFF2-40B4-BE49-F238E27FC236}">
                      <a16:creationId xmlns:a16="http://schemas.microsoft.com/office/drawing/2014/main" id="{2F61FB85-FAA7-E158-F3DC-82EA406308ED}"/>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998" name="Straight Connector 997">
                  <a:extLst>
                    <a:ext uri="{FF2B5EF4-FFF2-40B4-BE49-F238E27FC236}">
                      <a16:creationId xmlns:a16="http://schemas.microsoft.com/office/drawing/2014/main" id="{92172080-1EED-FFBB-2BBD-E30A6378B875}"/>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999" name="Straight Connector 998">
                  <a:extLst>
                    <a:ext uri="{FF2B5EF4-FFF2-40B4-BE49-F238E27FC236}">
                      <a16:creationId xmlns:a16="http://schemas.microsoft.com/office/drawing/2014/main" id="{05CB2E83-98CC-30AE-563E-87894ABFF12B}"/>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995" name="Trapezoid 994">
                <a:extLst>
                  <a:ext uri="{FF2B5EF4-FFF2-40B4-BE49-F238E27FC236}">
                    <a16:creationId xmlns:a16="http://schemas.microsoft.com/office/drawing/2014/main" id="{EFCE176A-5EDD-E9A3-808D-5058DF0A5E39}"/>
                  </a:ext>
                </a:extLst>
              </p:cNvPr>
              <p:cNvSpPr/>
              <p:nvPr/>
            </p:nvSpPr>
            <p:spPr>
              <a:xfrm rot="10800000">
                <a:off x="8464779" y="2015926"/>
                <a:ext cx="262093"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sp>
          <p:nvSpPr>
            <p:cNvPr id="983" name="Oval 982">
              <a:extLst>
                <a:ext uri="{FF2B5EF4-FFF2-40B4-BE49-F238E27FC236}">
                  <a16:creationId xmlns:a16="http://schemas.microsoft.com/office/drawing/2014/main" id="{9E89B3AA-B92F-CD0A-A7D0-E52FCAA81CA3}"/>
                </a:ext>
              </a:extLst>
            </p:cNvPr>
            <p:cNvSpPr>
              <a:spLocks noChangeAspect="1"/>
            </p:cNvSpPr>
            <p:nvPr/>
          </p:nvSpPr>
          <p:spPr>
            <a:xfrm>
              <a:off x="2692166" y="2112020"/>
              <a:ext cx="199891" cy="78365"/>
            </a:xfrm>
            <a:prstGeom prst="ellipse">
              <a:avLst/>
            </a:prstGeom>
            <a:solidFill>
              <a:srgbClr val="99FF99"/>
            </a:solidFill>
            <a:ln w="9525" cap="flat" cmpd="sng" algn="ctr">
              <a:solidFill>
                <a:srgbClr val="DEC132">
                  <a:lumMod val="60000"/>
                  <a:lumOff val="40000"/>
                </a:srgbClr>
              </a:solidFill>
              <a:prstDash val="solid"/>
            </a:ln>
            <a:effectLst>
              <a:outerShdw blurRad="40000" dist="23000" dir="5400000" rotWithShape="0">
                <a:srgbClr val="000000">
                  <a:alpha val="35000"/>
                </a:srgbClr>
              </a:outerShdw>
            </a:effectLst>
          </p:spPr>
          <p:txBody>
            <a:bodyPr lIns="0" rIns="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257168"/>
              <a:endParaRPr lang="en-US" sz="400" b="1">
                <a:solidFill>
                  <a:srgbClr val="000000"/>
                </a:solidFill>
                <a:latin typeface="Arial"/>
                <a:ea typeface="Verdana"/>
              </a:endParaRPr>
            </a:p>
          </p:txBody>
        </p:sp>
        <p:cxnSp>
          <p:nvCxnSpPr>
            <p:cNvPr id="984" name="Straight Arrow Connector 983">
              <a:extLst>
                <a:ext uri="{FF2B5EF4-FFF2-40B4-BE49-F238E27FC236}">
                  <a16:creationId xmlns:a16="http://schemas.microsoft.com/office/drawing/2014/main" id="{1A571B89-907B-6104-6C7B-55E8D7D2CB51}"/>
                </a:ext>
              </a:extLst>
            </p:cNvPr>
            <p:cNvCxnSpPr>
              <a:cxnSpLocks/>
              <a:stCxn id="983" idx="4"/>
              <a:endCxn id="970" idx="0"/>
            </p:cNvCxnSpPr>
            <p:nvPr/>
          </p:nvCxnSpPr>
          <p:spPr>
            <a:xfrm flipH="1">
              <a:off x="2789261" y="2190385"/>
              <a:ext cx="2851" cy="935352"/>
            </a:xfrm>
            <a:prstGeom prst="straightConnector1">
              <a:avLst/>
            </a:prstGeom>
            <a:solidFill>
              <a:schemeClr val="accent5">
                <a:lumMod val="20000"/>
                <a:lumOff val="80000"/>
              </a:schemeClr>
            </a:solidFill>
            <a:ln w="15875" cap="rnd" cmpd="sng">
              <a:solidFill>
                <a:srgbClr val="FFC000"/>
              </a:solidFill>
              <a:prstDash val="solid"/>
              <a:tailEnd type="none"/>
            </a:ln>
            <a:effectLst/>
          </p:spPr>
          <p:style>
            <a:lnRef idx="2">
              <a:schemeClr val="accent1"/>
            </a:lnRef>
            <a:fillRef idx="0">
              <a:schemeClr val="accent1"/>
            </a:fillRef>
            <a:effectRef idx="1">
              <a:schemeClr val="accent1"/>
            </a:effectRef>
            <a:fontRef idx="minor">
              <a:schemeClr val="tx1"/>
            </a:fontRef>
          </p:style>
        </p:cxnSp>
        <p:grpSp>
          <p:nvGrpSpPr>
            <p:cNvPr id="985" name="Group 254">
              <a:extLst>
                <a:ext uri="{FF2B5EF4-FFF2-40B4-BE49-F238E27FC236}">
                  <a16:creationId xmlns:a16="http://schemas.microsoft.com/office/drawing/2014/main" id="{68D19C48-9F04-48A6-B71F-ABB4EA1A3E54}"/>
                </a:ext>
              </a:extLst>
            </p:cNvPr>
            <p:cNvGrpSpPr>
              <a:grpSpLocks noChangeAspect="1"/>
            </p:cNvGrpSpPr>
            <p:nvPr/>
          </p:nvGrpSpPr>
          <p:grpSpPr>
            <a:xfrm>
              <a:off x="2372441" y="2799784"/>
              <a:ext cx="160201" cy="92189"/>
              <a:chOff x="8421852" y="1904955"/>
              <a:chExt cx="347878" cy="255570"/>
            </a:xfrm>
          </p:grpSpPr>
          <p:sp>
            <p:nvSpPr>
              <p:cNvPr id="986" name="Rectangle 60">
                <a:extLst>
                  <a:ext uri="{FF2B5EF4-FFF2-40B4-BE49-F238E27FC236}">
                    <a16:creationId xmlns:a16="http://schemas.microsoft.com/office/drawing/2014/main" id="{33D5EB2B-682C-589D-E7F7-9BE8B8343D53}"/>
                  </a:ext>
                </a:extLst>
              </p:cNvPr>
              <p:cNvSpPr>
                <a:spLocks noChangeArrowheads="1"/>
              </p:cNvSpPr>
              <p:nvPr/>
            </p:nvSpPr>
            <p:spPr bwMode="auto">
              <a:xfrm>
                <a:off x="8421852" y="1904955"/>
                <a:ext cx="347878" cy="255570"/>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987" name="Group 719">
                <a:extLst>
                  <a:ext uri="{FF2B5EF4-FFF2-40B4-BE49-F238E27FC236}">
                    <a16:creationId xmlns:a16="http://schemas.microsoft.com/office/drawing/2014/main" id="{A32AD3D7-9472-7CF8-3521-38E97468E9C9}"/>
                  </a:ext>
                </a:extLst>
              </p:cNvPr>
              <p:cNvGrpSpPr/>
              <p:nvPr/>
            </p:nvGrpSpPr>
            <p:grpSpPr>
              <a:xfrm>
                <a:off x="8487801" y="1907032"/>
                <a:ext cx="216025" cy="108849"/>
                <a:chOff x="8553742" y="2601251"/>
                <a:chExt cx="216024" cy="108852"/>
              </a:xfrm>
            </p:grpSpPr>
            <p:cxnSp>
              <p:nvCxnSpPr>
                <p:cNvPr id="989" name="Straight Connector 988">
                  <a:extLst>
                    <a:ext uri="{FF2B5EF4-FFF2-40B4-BE49-F238E27FC236}">
                      <a16:creationId xmlns:a16="http://schemas.microsoft.com/office/drawing/2014/main" id="{2116B836-918A-8A43-B271-B7A4EF2117C0}"/>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990" name="Straight Connector 989">
                  <a:extLst>
                    <a:ext uri="{FF2B5EF4-FFF2-40B4-BE49-F238E27FC236}">
                      <a16:creationId xmlns:a16="http://schemas.microsoft.com/office/drawing/2014/main" id="{13D100EE-CAF3-8382-0DB1-EFD3A5646093}"/>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991" name="Straight Connector 990">
                  <a:extLst>
                    <a:ext uri="{FF2B5EF4-FFF2-40B4-BE49-F238E27FC236}">
                      <a16:creationId xmlns:a16="http://schemas.microsoft.com/office/drawing/2014/main" id="{553373A4-E143-16B6-44E6-DF4EAEEFB1D3}"/>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992" name="Straight Connector 991">
                  <a:extLst>
                    <a:ext uri="{FF2B5EF4-FFF2-40B4-BE49-F238E27FC236}">
                      <a16:creationId xmlns:a16="http://schemas.microsoft.com/office/drawing/2014/main" id="{839A9EDE-F9B6-EFD8-38CC-5677C8744DFF}"/>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988" name="Trapezoid 987">
                <a:extLst>
                  <a:ext uri="{FF2B5EF4-FFF2-40B4-BE49-F238E27FC236}">
                    <a16:creationId xmlns:a16="http://schemas.microsoft.com/office/drawing/2014/main" id="{C543B6FC-1E26-084A-00AC-FC45DFA1D822}"/>
                  </a:ext>
                </a:extLst>
              </p:cNvPr>
              <p:cNvSpPr/>
              <p:nvPr/>
            </p:nvSpPr>
            <p:spPr>
              <a:xfrm rot="10800000">
                <a:off x="8464779" y="2015926"/>
                <a:ext cx="262093"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cxnSp>
        <p:nvCxnSpPr>
          <p:cNvPr id="916" name="Straight Arrow Connector 915">
            <a:extLst>
              <a:ext uri="{FF2B5EF4-FFF2-40B4-BE49-F238E27FC236}">
                <a16:creationId xmlns:a16="http://schemas.microsoft.com/office/drawing/2014/main" id="{2B2442A0-429E-929D-7770-5F9F685CA025}"/>
              </a:ext>
            </a:extLst>
          </p:cNvPr>
          <p:cNvCxnSpPr>
            <a:cxnSpLocks/>
            <a:stCxn id="1099" idx="1"/>
          </p:cNvCxnSpPr>
          <p:nvPr/>
        </p:nvCxnSpPr>
        <p:spPr>
          <a:xfrm flipH="1">
            <a:off x="335274" y="4518854"/>
            <a:ext cx="88172" cy="2965"/>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917" name="Straight Arrow Connector 916">
            <a:extLst>
              <a:ext uri="{FF2B5EF4-FFF2-40B4-BE49-F238E27FC236}">
                <a16:creationId xmlns:a16="http://schemas.microsoft.com/office/drawing/2014/main" id="{5BBCE898-6218-DB88-9330-933B17C96172}"/>
              </a:ext>
            </a:extLst>
          </p:cNvPr>
          <p:cNvCxnSpPr>
            <a:cxnSpLocks/>
            <a:endCxn id="1039" idx="1"/>
          </p:cNvCxnSpPr>
          <p:nvPr/>
        </p:nvCxnSpPr>
        <p:spPr>
          <a:xfrm flipH="1" flipV="1">
            <a:off x="8990630" y="4518854"/>
            <a:ext cx="117104" cy="3603"/>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918" name="Rectangle 25">
            <a:extLst>
              <a:ext uri="{FF2B5EF4-FFF2-40B4-BE49-F238E27FC236}">
                <a16:creationId xmlns:a16="http://schemas.microsoft.com/office/drawing/2014/main" id="{E782DE2E-1C19-F088-DFAC-7CF95534A21F}"/>
              </a:ext>
            </a:extLst>
          </p:cNvPr>
          <p:cNvSpPr>
            <a:spLocks noChangeArrowheads="1"/>
          </p:cNvSpPr>
          <p:nvPr/>
        </p:nvSpPr>
        <p:spPr bwMode="auto">
          <a:xfrm>
            <a:off x="1196677" y="4484942"/>
            <a:ext cx="268757" cy="80266"/>
          </a:xfrm>
          <a:prstGeom prst="rect">
            <a:avLst/>
          </a:prstGeom>
          <a:solidFill>
            <a:schemeClr val="accent5">
              <a:lumMod val="75000"/>
            </a:schemeClr>
          </a:solidFill>
          <a:ln w="7938" cap="rnd">
            <a:solidFill>
              <a:srgbClr val="000000"/>
            </a:solidFill>
            <a:prstDash val="solid"/>
            <a:round/>
            <a:headEnd/>
            <a:tailEnd/>
          </a:ln>
        </p:spPr>
        <p:txBody>
          <a:bodyPr vert="horz" wrap="square" lIns="68580" tIns="34290" rIns="68580" bIns="34290" numCol="1" anchor="ctr" anchorCtr="0" compatLnSpc="1">
            <a:prstTxWarp prst="textNoShape">
              <a:avLst/>
            </a:prstTxWarp>
          </a:bodyPr>
          <a:lstStyle/>
          <a:p>
            <a:pPr algn="ctr" defTabSz="457178"/>
            <a:endParaRPr lang="en-US" sz="500" dirty="0">
              <a:solidFill>
                <a:srgbClr val="4B4B4B">
                  <a:lumMod val="50000"/>
                </a:srgbClr>
              </a:solidFill>
              <a:latin typeface="Calibri"/>
            </a:endParaRPr>
          </a:p>
        </p:txBody>
      </p:sp>
      <p:sp>
        <p:nvSpPr>
          <p:cNvPr id="919" name="Rectangle 29">
            <a:extLst>
              <a:ext uri="{FF2B5EF4-FFF2-40B4-BE49-F238E27FC236}">
                <a16:creationId xmlns:a16="http://schemas.microsoft.com/office/drawing/2014/main" id="{12DB1F87-D1BD-0E6A-FEDA-26A7DE49C33B}"/>
              </a:ext>
            </a:extLst>
          </p:cNvPr>
          <p:cNvSpPr>
            <a:spLocks noChangeArrowheads="1"/>
          </p:cNvSpPr>
          <p:nvPr/>
        </p:nvSpPr>
        <p:spPr bwMode="auto">
          <a:xfrm>
            <a:off x="1404677" y="4500866"/>
            <a:ext cx="49520" cy="46631"/>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050">
              <a:solidFill>
                <a:srgbClr val="4B4B4B"/>
              </a:solidFill>
              <a:latin typeface="Calibri"/>
            </a:endParaRPr>
          </a:p>
        </p:txBody>
      </p:sp>
      <p:sp>
        <p:nvSpPr>
          <p:cNvPr id="920" name="Rectangle 29">
            <a:extLst>
              <a:ext uri="{FF2B5EF4-FFF2-40B4-BE49-F238E27FC236}">
                <a16:creationId xmlns:a16="http://schemas.microsoft.com/office/drawing/2014/main" id="{9247BCF6-947E-071C-F466-775C809BCFAC}"/>
              </a:ext>
            </a:extLst>
          </p:cNvPr>
          <p:cNvSpPr>
            <a:spLocks noChangeArrowheads="1"/>
          </p:cNvSpPr>
          <p:nvPr/>
        </p:nvSpPr>
        <p:spPr bwMode="auto">
          <a:xfrm>
            <a:off x="1208847" y="4502237"/>
            <a:ext cx="49520" cy="46631"/>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050">
              <a:solidFill>
                <a:srgbClr val="4B4B4B"/>
              </a:solidFill>
              <a:latin typeface="Calibri"/>
            </a:endParaRPr>
          </a:p>
        </p:txBody>
      </p:sp>
      <p:cxnSp>
        <p:nvCxnSpPr>
          <p:cNvPr id="921" name="Straight Arrow Connector 920">
            <a:extLst>
              <a:ext uri="{FF2B5EF4-FFF2-40B4-BE49-F238E27FC236}">
                <a16:creationId xmlns:a16="http://schemas.microsoft.com/office/drawing/2014/main" id="{F907ED5F-F6B2-0445-302D-55735E558FF0}"/>
              </a:ext>
            </a:extLst>
          </p:cNvPr>
          <p:cNvCxnSpPr>
            <a:cxnSpLocks/>
            <a:stCxn id="920" idx="1"/>
            <a:endCxn id="1082" idx="3"/>
          </p:cNvCxnSpPr>
          <p:nvPr/>
        </p:nvCxnSpPr>
        <p:spPr>
          <a:xfrm flipH="1" flipV="1">
            <a:off x="1064654" y="4518854"/>
            <a:ext cx="144193" cy="6699"/>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922" name="Straight Arrow Connector 921">
            <a:extLst>
              <a:ext uri="{FF2B5EF4-FFF2-40B4-BE49-F238E27FC236}">
                <a16:creationId xmlns:a16="http://schemas.microsoft.com/office/drawing/2014/main" id="{420DF81F-90CE-FAA4-F100-420C7C6CAED6}"/>
              </a:ext>
            </a:extLst>
          </p:cNvPr>
          <p:cNvCxnSpPr>
            <a:cxnSpLocks/>
          </p:cNvCxnSpPr>
          <p:nvPr/>
        </p:nvCxnSpPr>
        <p:spPr>
          <a:xfrm flipH="1">
            <a:off x="1509789" y="4539363"/>
            <a:ext cx="204307" cy="0"/>
          </a:xfrm>
          <a:prstGeom prst="straightConnector1">
            <a:avLst/>
          </a:prstGeom>
          <a:ln w="15875" cap="rnd" cmpd="sng">
            <a:solidFill>
              <a:schemeClr val="tx1">
                <a:lumMod val="60000"/>
                <a:lumOff val="40000"/>
              </a:schemeClr>
            </a:solidFill>
            <a:prstDash val="sysDash"/>
            <a:tailEnd type="none"/>
          </a:ln>
          <a:effectLst/>
        </p:spPr>
        <p:style>
          <a:lnRef idx="2">
            <a:schemeClr val="accent1"/>
          </a:lnRef>
          <a:fillRef idx="0">
            <a:schemeClr val="accent1"/>
          </a:fillRef>
          <a:effectRef idx="1">
            <a:schemeClr val="accent1"/>
          </a:effectRef>
          <a:fontRef idx="minor">
            <a:schemeClr val="tx1"/>
          </a:fontRef>
        </p:style>
      </p:cxnSp>
      <p:sp>
        <p:nvSpPr>
          <p:cNvPr id="923" name="Rectangle 25">
            <a:extLst>
              <a:ext uri="{FF2B5EF4-FFF2-40B4-BE49-F238E27FC236}">
                <a16:creationId xmlns:a16="http://schemas.microsoft.com/office/drawing/2014/main" id="{2FE85802-859A-134D-A01D-23481FF464D0}"/>
              </a:ext>
            </a:extLst>
          </p:cNvPr>
          <p:cNvSpPr>
            <a:spLocks noChangeArrowheads="1"/>
          </p:cNvSpPr>
          <p:nvPr/>
        </p:nvSpPr>
        <p:spPr bwMode="auto">
          <a:xfrm flipH="1">
            <a:off x="7934338" y="4496221"/>
            <a:ext cx="268757" cy="80266"/>
          </a:xfrm>
          <a:prstGeom prst="rect">
            <a:avLst/>
          </a:prstGeom>
          <a:solidFill>
            <a:schemeClr val="accent5">
              <a:lumMod val="75000"/>
            </a:schemeClr>
          </a:solidFill>
          <a:ln w="7938" cap="rnd">
            <a:solidFill>
              <a:srgbClr val="000000"/>
            </a:solidFill>
            <a:prstDash val="solid"/>
            <a:round/>
            <a:headEnd/>
            <a:tailEnd/>
          </a:ln>
        </p:spPr>
        <p:txBody>
          <a:bodyPr vert="horz" wrap="square" lIns="68580" tIns="34290" rIns="68580" bIns="34290" numCol="1" anchor="ctr" anchorCtr="0" compatLnSpc="1">
            <a:prstTxWarp prst="textNoShape">
              <a:avLst/>
            </a:prstTxWarp>
          </a:bodyPr>
          <a:lstStyle/>
          <a:p>
            <a:pPr algn="ctr" defTabSz="457178"/>
            <a:endParaRPr lang="en-US" sz="500" dirty="0">
              <a:solidFill>
                <a:srgbClr val="4B4B4B">
                  <a:lumMod val="50000"/>
                </a:srgbClr>
              </a:solidFill>
              <a:latin typeface="Calibri"/>
            </a:endParaRPr>
          </a:p>
        </p:txBody>
      </p:sp>
      <p:sp>
        <p:nvSpPr>
          <p:cNvPr id="924" name="Rectangle 29">
            <a:extLst>
              <a:ext uri="{FF2B5EF4-FFF2-40B4-BE49-F238E27FC236}">
                <a16:creationId xmlns:a16="http://schemas.microsoft.com/office/drawing/2014/main" id="{CA89E48A-0ABF-31EA-F626-95338B491256}"/>
              </a:ext>
            </a:extLst>
          </p:cNvPr>
          <p:cNvSpPr>
            <a:spLocks noChangeArrowheads="1"/>
          </p:cNvSpPr>
          <p:nvPr/>
        </p:nvSpPr>
        <p:spPr bwMode="auto">
          <a:xfrm flipH="1">
            <a:off x="7945575" y="4512145"/>
            <a:ext cx="49520" cy="46631"/>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050">
              <a:solidFill>
                <a:srgbClr val="4B4B4B"/>
              </a:solidFill>
              <a:latin typeface="Calibri"/>
            </a:endParaRPr>
          </a:p>
        </p:txBody>
      </p:sp>
      <p:sp>
        <p:nvSpPr>
          <p:cNvPr id="925" name="Rectangle 29">
            <a:extLst>
              <a:ext uri="{FF2B5EF4-FFF2-40B4-BE49-F238E27FC236}">
                <a16:creationId xmlns:a16="http://schemas.microsoft.com/office/drawing/2014/main" id="{9CEDFFC0-21C8-E0BB-BF3D-8A042BA571BE}"/>
              </a:ext>
            </a:extLst>
          </p:cNvPr>
          <p:cNvSpPr>
            <a:spLocks noChangeArrowheads="1"/>
          </p:cNvSpPr>
          <p:nvPr/>
        </p:nvSpPr>
        <p:spPr bwMode="auto">
          <a:xfrm flipH="1">
            <a:off x="8141405" y="4513516"/>
            <a:ext cx="49520" cy="46631"/>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050">
              <a:solidFill>
                <a:srgbClr val="4B4B4B"/>
              </a:solidFill>
              <a:latin typeface="Calibri"/>
            </a:endParaRPr>
          </a:p>
        </p:txBody>
      </p:sp>
      <p:cxnSp>
        <p:nvCxnSpPr>
          <p:cNvPr id="926" name="Straight Arrow Connector 925">
            <a:extLst>
              <a:ext uri="{FF2B5EF4-FFF2-40B4-BE49-F238E27FC236}">
                <a16:creationId xmlns:a16="http://schemas.microsoft.com/office/drawing/2014/main" id="{F8139450-5B7D-7D7E-9A65-41A07952C256}"/>
              </a:ext>
            </a:extLst>
          </p:cNvPr>
          <p:cNvCxnSpPr>
            <a:cxnSpLocks/>
            <a:stCxn id="925" idx="1"/>
            <a:endCxn id="1022" idx="3"/>
          </p:cNvCxnSpPr>
          <p:nvPr/>
        </p:nvCxnSpPr>
        <p:spPr>
          <a:xfrm flipV="1">
            <a:off x="8190925" y="4518854"/>
            <a:ext cx="158497" cy="17978"/>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927" name="Straight Arrow Connector 926">
            <a:extLst>
              <a:ext uri="{FF2B5EF4-FFF2-40B4-BE49-F238E27FC236}">
                <a16:creationId xmlns:a16="http://schemas.microsoft.com/office/drawing/2014/main" id="{B85FE2BE-4DEA-6236-8C39-9865B6013DFE}"/>
              </a:ext>
            </a:extLst>
          </p:cNvPr>
          <p:cNvCxnSpPr>
            <a:cxnSpLocks/>
          </p:cNvCxnSpPr>
          <p:nvPr/>
        </p:nvCxnSpPr>
        <p:spPr>
          <a:xfrm>
            <a:off x="7667888" y="4545772"/>
            <a:ext cx="204307" cy="0"/>
          </a:xfrm>
          <a:prstGeom prst="straightConnector1">
            <a:avLst/>
          </a:prstGeom>
          <a:ln w="15875" cap="rnd" cmpd="sng">
            <a:solidFill>
              <a:schemeClr val="tx1">
                <a:lumMod val="60000"/>
                <a:lumOff val="40000"/>
              </a:schemeClr>
            </a:solidFill>
            <a:prstDash val="sysDash"/>
            <a:tailEnd type="none"/>
          </a:ln>
          <a:effectLst/>
        </p:spPr>
        <p:style>
          <a:lnRef idx="2">
            <a:schemeClr val="accent1"/>
          </a:lnRef>
          <a:fillRef idx="0">
            <a:schemeClr val="accent1"/>
          </a:fillRef>
          <a:effectRef idx="1">
            <a:schemeClr val="accent1"/>
          </a:effectRef>
          <a:fontRef idx="minor">
            <a:schemeClr val="tx1"/>
          </a:fontRef>
        </p:style>
      </p:cxnSp>
      <p:sp>
        <p:nvSpPr>
          <p:cNvPr id="928" name="Rectangle 135">
            <a:extLst>
              <a:ext uri="{FF2B5EF4-FFF2-40B4-BE49-F238E27FC236}">
                <a16:creationId xmlns:a16="http://schemas.microsoft.com/office/drawing/2014/main" id="{02474532-895E-B6BC-065D-42C866447F04}"/>
              </a:ext>
            </a:extLst>
          </p:cNvPr>
          <p:cNvSpPr>
            <a:spLocks noChangeArrowheads="1"/>
          </p:cNvSpPr>
          <p:nvPr/>
        </p:nvSpPr>
        <p:spPr bwMode="auto">
          <a:xfrm>
            <a:off x="822693" y="2829624"/>
            <a:ext cx="319145" cy="92333"/>
          </a:xfrm>
          <a:prstGeom prst="rect">
            <a:avLst/>
          </a:prstGeom>
          <a:noFill/>
          <a:ln w="9525">
            <a:noFill/>
            <a:miter lim="800000"/>
            <a:headEnd/>
            <a:tailEnd/>
          </a:ln>
        </p:spPr>
        <p:txBody>
          <a:bodyPr wrap="square" lIns="0" tIns="0" rIns="0" bIns="0" anchor="ctr" anchorCtr="0">
            <a:spAutoFit/>
          </a:bodyPr>
          <a:lstStyle/>
          <a:p>
            <a:pPr algn="ctr" defTabSz="685749">
              <a:defRPr/>
            </a:pPr>
            <a:r>
              <a:rPr lang="en-US" sz="600" kern="0" dirty="0">
                <a:solidFill>
                  <a:srgbClr val="000000"/>
                </a:solidFill>
                <a:latin typeface="Calibri"/>
                <a:cs typeface="Arial" charset="0"/>
              </a:rPr>
              <a:t>ROADM</a:t>
            </a:r>
            <a:endParaRPr lang="en-US" sz="600" i="1" kern="0" dirty="0">
              <a:solidFill>
                <a:prstClr val="black"/>
              </a:solidFill>
              <a:latin typeface="Calibri"/>
              <a:cs typeface="Arial" charset="0"/>
            </a:endParaRPr>
          </a:p>
        </p:txBody>
      </p:sp>
      <p:sp>
        <p:nvSpPr>
          <p:cNvPr id="929" name="Rectangle 135">
            <a:extLst>
              <a:ext uri="{FF2B5EF4-FFF2-40B4-BE49-F238E27FC236}">
                <a16:creationId xmlns:a16="http://schemas.microsoft.com/office/drawing/2014/main" id="{F78C3A3A-CCB5-58CD-0737-A3AEC682D924}"/>
              </a:ext>
            </a:extLst>
          </p:cNvPr>
          <p:cNvSpPr>
            <a:spLocks noChangeArrowheads="1"/>
          </p:cNvSpPr>
          <p:nvPr/>
        </p:nvSpPr>
        <p:spPr bwMode="auto">
          <a:xfrm>
            <a:off x="8272823" y="2833020"/>
            <a:ext cx="319145" cy="92333"/>
          </a:xfrm>
          <a:prstGeom prst="rect">
            <a:avLst/>
          </a:prstGeom>
          <a:noFill/>
          <a:ln w="9525">
            <a:noFill/>
            <a:miter lim="800000"/>
            <a:headEnd/>
            <a:tailEnd/>
          </a:ln>
        </p:spPr>
        <p:txBody>
          <a:bodyPr wrap="square" lIns="0" tIns="0" rIns="0" bIns="0" anchor="ctr" anchorCtr="0">
            <a:spAutoFit/>
          </a:bodyPr>
          <a:lstStyle/>
          <a:p>
            <a:pPr algn="ctr" defTabSz="685749">
              <a:defRPr/>
            </a:pPr>
            <a:r>
              <a:rPr lang="en-US" sz="600" kern="0" dirty="0">
                <a:solidFill>
                  <a:srgbClr val="000000"/>
                </a:solidFill>
                <a:latin typeface="Calibri"/>
                <a:cs typeface="Arial" charset="0"/>
              </a:rPr>
              <a:t>ROADM</a:t>
            </a:r>
            <a:endParaRPr lang="en-US" sz="600" i="1" kern="0" dirty="0">
              <a:solidFill>
                <a:prstClr val="black"/>
              </a:solidFill>
              <a:latin typeface="Calibri"/>
              <a:cs typeface="Arial" charset="0"/>
            </a:endParaRPr>
          </a:p>
        </p:txBody>
      </p:sp>
      <p:sp>
        <p:nvSpPr>
          <p:cNvPr id="930" name="Rectangle 25">
            <a:extLst>
              <a:ext uri="{FF2B5EF4-FFF2-40B4-BE49-F238E27FC236}">
                <a16:creationId xmlns:a16="http://schemas.microsoft.com/office/drawing/2014/main" id="{B7E0164F-AA37-016B-D0CB-98B598D9A6F6}"/>
              </a:ext>
            </a:extLst>
          </p:cNvPr>
          <p:cNvSpPr>
            <a:spLocks noChangeArrowheads="1"/>
          </p:cNvSpPr>
          <p:nvPr/>
        </p:nvSpPr>
        <p:spPr bwMode="auto">
          <a:xfrm>
            <a:off x="1689609" y="2687854"/>
            <a:ext cx="6038597" cy="58257"/>
          </a:xfrm>
          <a:prstGeom prst="rect">
            <a:avLst/>
          </a:prstGeom>
          <a:solidFill>
            <a:srgbClr val="FFFF00"/>
          </a:solidFill>
          <a:ln w="6350" algn="ctr">
            <a:solidFill>
              <a:srgbClr val="000000"/>
            </a:solidFill>
            <a:miter lim="800000"/>
            <a:headEnd/>
            <a:tailEnd/>
          </a:ln>
        </p:spPr>
        <p:txBody>
          <a:bodyPr lIns="91353" tIns="45675" rIns="91353" bIns="45675" anchor="ctr"/>
          <a:lstStyle/>
          <a:p>
            <a:pPr algn="ctr" defTabSz="457178">
              <a:spcBef>
                <a:spcPct val="0"/>
              </a:spcBef>
            </a:pPr>
            <a:endParaRPr lang="en-US" sz="600" kern="0">
              <a:solidFill>
                <a:srgbClr val="000000"/>
              </a:solidFill>
              <a:latin typeface="Calibri" pitchFamily="34" charset="0"/>
            </a:endParaRPr>
          </a:p>
        </p:txBody>
      </p:sp>
      <p:sp>
        <p:nvSpPr>
          <p:cNvPr id="931" name="Rectangle 29">
            <a:extLst>
              <a:ext uri="{FF2B5EF4-FFF2-40B4-BE49-F238E27FC236}">
                <a16:creationId xmlns:a16="http://schemas.microsoft.com/office/drawing/2014/main" id="{017A73CD-C8C1-5FD2-6A4C-705DB44869DD}"/>
              </a:ext>
            </a:extLst>
          </p:cNvPr>
          <p:cNvSpPr>
            <a:spLocks noChangeArrowheads="1"/>
          </p:cNvSpPr>
          <p:nvPr/>
        </p:nvSpPr>
        <p:spPr bwMode="auto">
          <a:xfrm>
            <a:off x="1718310" y="2696798"/>
            <a:ext cx="38432" cy="35096"/>
          </a:xfrm>
          <a:prstGeom prst="ellipse">
            <a:avLst/>
          </a:prstGeom>
          <a:solidFill>
            <a:schemeClr val="bg1"/>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050">
              <a:solidFill>
                <a:srgbClr val="4B4B4B"/>
              </a:solidFill>
              <a:latin typeface="Calibri"/>
            </a:endParaRPr>
          </a:p>
        </p:txBody>
      </p:sp>
      <p:sp>
        <p:nvSpPr>
          <p:cNvPr id="932" name="Rectangle 135">
            <a:extLst>
              <a:ext uri="{FF2B5EF4-FFF2-40B4-BE49-F238E27FC236}">
                <a16:creationId xmlns:a16="http://schemas.microsoft.com/office/drawing/2014/main" id="{7B18EFE7-2378-5453-3FD5-569B3CF67C39}"/>
              </a:ext>
            </a:extLst>
          </p:cNvPr>
          <p:cNvSpPr>
            <a:spLocks noChangeArrowheads="1"/>
          </p:cNvSpPr>
          <p:nvPr/>
        </p:nvSpPr>
        <p:spPr bwMode="auto">
          <a:xfrm>
            <a:off x="4042999" y="2676891"/>
            <a:ext cx="1246299" cy="76944"/>
          </a:xfrm>
          <a:prstGeom prst="rect">
            <a:avLst/>
          </a:prstGeom>
          <a:noFill/>
          <a:ln w="9525">
            <a:noFill/>
            <a:miter lim="800000"/>
            <a:headEnd/>
            <a:tailEnd/>
          </a:ln>
        </p:spPr>
        <p:txBody>
          <a:bodyPr wrap="square" lIns="0" tIns="0" rIns="0" bIns="0" anchor="ctr" anchorCtr="0">
            <a:spAutoFit/>
          </a:bodyPr>
          <a:lstStyle/>
          <a:p>
            <a:pPr algn="ctr" defTabSz="685749">
              <a:defRPr/>
            </a:pPr>
            <a:r>
              <a:rPr lang="en-US" sz="500" b="1" kern="0" dirty="0">
                <a:solidFill>
                  <a:srgbClr val="000000"/>
                </a:solidFill>
                <a:latin typeface="Calibri"/>
                <a:cs typeface="Arial" charset="0"/>
              </a:rPr>
              <a:t>MC</a:t>
            </a:r>
            <a:r>
              <a:rPr lang="en-US" sz="500" kern="0" dirty="0">
                <a:solidFill>
                  <a:srgbClr val="000000"/>
                </a:solidFill>
                <a:latin typeface="Calibri"/>
                <a:cs typeface="Arial" charset="0"/>
              </a:rPr>
              <a:t> Top Connection (degree to degree port)</a:t>
            </a:r>
            <a:endParaRPr lang="en-US" sz="500" i="1" kern="0" dirty="0">
              <a:solidFill>
                <a:prstClr val="black"/>
              </a:solidFill>
              <a:latin typeface="Calibri"/>
              <a:cs typeface="Arial" charset="0"/>
            </a:endParaRPr>
          </a:p>
        </p:txBody>
      </p:sp>
      <p:sp>
        <p:nvSpPr>
          <p:cNvPr id="933" name="Rectangle 29">
            <a:extLst>
              <a:ext uri="{FF2B5EF4-FFF2-40B4-BE49-F238E27FC236}">
                <a16:creationId xmlns:a16="http://schemas.microsoft.com/office/drawing/2014/main" id="{C2F6F327-6003-793C-769A-E8864481951E}"/>
              </a:ext>
            </a:extLst>
          </p:cNvPr>
          <p:cNvSpPr>
            <a:spLocks noChangeArrowheads="1"/>
          </p:cNvSpPr>
          <p:nvPr/>
        </p:nvSpPr>
        <p:spPr bwMode="auto">
          <a:xfrm>
            <a:off x="3840018" y="2572236"/>
            <a:ext cx="38432" cy="35095"/>
          </a:xfrm>
          <a:prstGeom prst="ellipse">
            <a:avLst/>
          </a:prstGeom>
          <a:solidFill>
            <a:schemeClr val="bg1"/>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050">
              <a:solidFill>
                <a:srgbClr val="4B4B4B"/>
              </a:solidFill>
              <a:latin typeface="Calibri"/>
            </a:endParaRPr>
          </a:p>
        </p:txBody>
      </p:sp>
      <p:sp>
        <p:nvSpPr>
          <p:cNvPr id="934" name="Rectangle 135">
            <a:extLst>
              <a:ext uri="{FF2B5EF4-FFF2-40B4-BE49-F238E27FC236}">
                <a16:creationId xmlns:a16="http://schemas.microsoft.com/office/drawing/2014/main" id="{4FAE89BE-C06A-49AA-5112-F35EF9EC006A}"/>
              </a:ext>
            </a:extLst>
          </p:cNvPr>
          <p:cNvSpPr>
            <a:spLocks noChangeArrowheads="1"/>
          </p:cNvSpPr>
          <p:nvPr/>
        </p:nvSpPr>
        <p:spPr bwMode="auto">
          <a:xfrm>
            <a:off x="3993251" y="2551074"/>
            <a:ext cx="1246299" cy="76944"/>
          </a:xfrm>
          <a:prstGeom prst="rect">
            <a:avLst/>
          </a:prstGeom>
          <a:noFill/>
          <a:ln w="9525">
            <a:noFill/>
            <a:miter lim="800000"/>
            <a:headEnd/>
            <a:tailEnd/>
          </a:ln>
        </p:spPr>
        <p:txBody>
          <a:bodyPr wrap="square" lIns="0" tIns="0" rIns="0" bIns="0" anchor="ctr" anchorCtr="0">
            <a:spAutoFit/>
          </a:bodyPr>
          <a:lstStyle/>
          <a:p>
            <a:pPr algn="ctr" defTabSz="685749">
              <a:defRPr/>
            </a:pPr>
            <a:r>
              <a:rPr lang="en-US" sz="500" b="1" kern="0" dirty="0">
                <a:solidFill>
                  <a:srgbClr val="000000"/>
                </a:solidFill>
                <a:latin typeface="Calibri"/>
                <a:cs typeface="Arial" charset="0"/>
              </a:rPr>
              <a:t>MC</a:t>
            </a:r>
            <a:r>
              <a:rPr lang="en-US" sz="500" kern="0" dirty="0">
                <a:solidFill>
                  <a:srgbClr val="000000"/>
                </a:solidFill>
                <a:latin typeface="Calibri"/>
                <a:cs typeface="Arial" charset="0"/>
              </a:rPr>
              <a:t> Connectivity Service</a:t>
            </a:r>
            <a:endParaRPr lang="en-US" sz="500" i="1" kern="0" dirty="0">
              <a:solidFill>
                <a:prstClr val="black"/>
              </a:solidFill>
              <a:latin typeface="Calibri"/>
              <a:cs typeface="Arial" charset="0"/>
            </a:endParaRPr>
          </a:p>
        </p:txBody>
      </p:sp>
      <p:sp>
        <p:nvSpPr>
          <p:cNvPr id="935" name="Rectangle 127">
            <a:extLst>
              <a:ext uri="{FF2B5EF4-FFF2-40B4-BE49-F238E27FC236}">
                <a16:creationId xmlns:a16="http://schemas.microsoft.com/office/drawing/2014/main" id="{8CD12228-D811-3EE0-8F45-AA6A0D03B7AF}"/>
              </a:ext>
            </a:extLst>
          </p:cNvPr>
          <p:cNvSpPr>
            <a:spLocks noChangeArrowheads="1"/>
          </p:cNvSpPr>
          <p:nvPr/>
        </p:nvSpPr>
        <p:spPr bwMode="auto">
          <a:xfrm>
            <a:off x="1454197" y="2560965"/>
            <a:ext cx="6480141" cy="57638"/>
          </a:xfrm>
          <a:prstGeom prst="rect">
            <a:avLst/>
          </a:prstGeom>
          <a:solidFill>
            <a:srgbClr val="FFC000"/>
          </a:solidFill>
          <a:ln w="6350" algn="ctr">
            <a:solidFill>
              <a:srgbClr val="000000"/>
            </a:solidFill>
            <a:miter lim="800000"/>
            <a:headEnd/>
            <a:tailEnd/>
          </a:ln>
        </p:spPr>
        <p:txBody>
          <a:bodyPr lIns="68515" tIns="34256" rIns="68515" bIns="34256"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None/>
              <a:defRPr/>
            </a:pPr>
            <a:endParaRPr lang="en-US" altLang="en-US" sz="400" kern="0">
              <a:solidFill>
                <a:srgbClr val="000000"/>
              </a:solidFill>
              <a:latin typeface="Calibri" pitchFamily="34" charset="0"/>
            </a:endParaRPr>
          </a:p>
        </p:txBody>
      </p:sp>
      <p:sp>
        <p:nvSpPr>
          <p:cNvPr id="936" name="Rectangle 29">
            <a:extLst>
              <a:ext uri="{FF2B5EF4-FFF2-40B4-BE49-F238E27FC236}">
                <a16:creationId xmlns:a16="http://schemas.microsoft.com/office/drawing/2014/main" id="{A72A1F75-A31D-3E97-9E15-F6E869D36A9E}"/>
              </a:ext>
            </a:extLst>
          </p:cNvPr>
          <p:cNvSpPr>
            <a:spLocks noChangeArrowheads="1"/>
          </p:cNvSpPr>
          <p:nvPr/>
        </p:nvSpPr>
        <p:spPr bwMode="auto">
          <a:xfrm>
            <a:off x="1471357" y="2575119"/>
            <a:ext cx="38432" cy="35095"/>
          </a:xfrm>
          <a:prstGeom prst="ellipse">
            <a:avLst/>
          </a:prstGeom>
          <a:solidFill>
            <a:schemeClr val="bg1"/>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050">
              <a:solidFill>
                <a:srgbClr val="4B4B4B"/>
              </a:solidFill>
              <a:latin typeface="Calibri"/>
            </a:endParaRPr>
          </a:p>
        </p:txBody>
      </p:sp>
      <p:sp>
        <p:nvSpPr>
          <p:cNvPr id="937" name="Rectangle 135">
            <a:extLst>
              <a:ext uri="{FF2B5EF4-FFF2-40B4-BE49-F238E27FC236}">
                <a16:creationId xmlns:a16="http://schemas.microsoft.com/office/drawing/2014/main" id="{CE5EA58F-2109-2792-BFD7-CF7607D9A0B9}"/>
              </a:ext>
            </a:extLst>
          </p:cNvPr>
          <p:cNvSpPr>
            <a:spLocks noChangeArrowheads="1"/>
          </p:cNvSpPr>
          <p:nvPr/>
        </p:nvSpPr>
        <p:spPr bwMode="auto">
          <a:xfrm>
            <a:off x="4074604" y="2551074"/>
            <a:ext cx="1246299" cy="76944"/>
          </a:xfrm>
          <a:prstGeom prst="rect">
            <a:avLst/>
          </a:prstGeom>
          <a:noFill/>
          <a:ln w="9525">
            <a:noFill/>
            <a:miter lim="800000"/>
            <a:headEnd/>
            <a:tailEnd/>
          </a:ln>
        </p:spPr>
        <p:txBody>
          <a:bodyPr wrap="square" lIns="0" tIns="0" rIns="0" bIns="0" anchor="ctr" anchorCtr="0">
            <a:spAutoFit/>
          </a:bodyPr>
          <a:lstStyle/>
          <a:p>
            <a:pPr algn="ctr" defTabSz="685749">
              <a:defRPr/>
            </a:pPr>
            <a:r>
              <a:rPr lang="en-US" sz="500" b="1" kern="0" dirty="0">
                <a:solidFill>
                  <a:srgbClr val="000000"/>
                </a:solidFill>
                <a:latin typeface="Calibri"/>
                <a:cs typeface="Arial" charset="0"/>
              </a:rPr>
              <a:t>MC</a:t>
            </a:r>
            <a:r>
              <a:rPr lang="en-US" sz="500" kern="0" dirty="0">
                <a:solidFill>
                  <a:srgbClr val="000000"/>
                </a:solidFill>
                <a:latin typeface="Calibri"/>
                <a:cs typeface="Arial" charset="0"/>
              </a:rPr>
              <a:t> Connectivity Service</a:t>
            </a:r>
            <a:endParaRPr lang="en-US" sz="500" i="1" kern="0" dirty="0">
              <a:solidFill>
                <a:prstClr val="black"/>
              </a:solidFill>
              <a:latin typeface="Calibri"/>
              <a:cs typeface="Arial" charset="0"/>
            </a:endParaRPr>
          </a:p>
        </p:txBody>
      </p:sp>
      <p:sp>
        <p:nvSpPr>
          <p:cNvPr id="938" name="Rectangle 29">
            <a:extLst>
              <a:ext uri="{FF2B5EF4-FFF2-40B4-BE49-F238E27FC236}">
                <a16:creationId xmlns:a16="http://schemas.microsoft.com/office/drawing/2014/main" id="{F823994D-94CC-CBBA-6CCC-FB4CFE1FA4E8}"/>
              </a:ext>
            </a:extLst>
          </p:cNvPr>
          <p:cNvSpPr>
            <a:spLocks noChangeArrowheads="1"/>
          </p:cNvSpPr>
          <p:nvPr/>
        </p:nvSpPr>
        <p:spPr bwMode="auto">
          <a:xfrm>
            <a:off x="7876963" y="2572236"/>
            <a:ext cx="38432" cy="35095"/>
          </a:xfrm>
          <a:prstGeom prst="ellipse">
            <a:avLst/>
          </a:prstGeom>
          <a:solidFill>
            <a:schemeClr val="bg1"/>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050">
              <a:solidFill>
                <a:srgbClr val="4B4B4B"/>
              </a:solidFill>
              <a:latin typeface="Calibri"/>
            </a:endParaRPr>
          </a:p>
        </p:txBody>
      </p:sp>
      <p:sp>
        <p:nvSpPr>
          <p:cNvPr id="939" name="Rectangle 29">
            <a:extLst>
              <a:ext uri="{FF2B5EF4-FFF2-40B4-BE49-F238E27FC236}">
                <a16:creationId xmlns:a16="http://schemas.microsoft.com/office/drawing/2014/main" id="{0F5E66B1-E02A-7662-3A95-8F2EB38FCA96}"/>
              </a:ext>
            </a:extLst>
          </p:cNvPr>
          <p:cNvSpPr>
            <a:spLocks noChangeArrowheads="1"/>
          </p:cNvSpPr>
          <p:nvPr/>
        </p:nvSpPr>
        <p:spPr bwMode="auto">
          <a:xfrm>
            <a:off x="7654160" y="2699434"/>
            <a:ext cx="38432" cy="35096"/>
          </a:xfrm>
          <a:prstGeom prst="ellipse">
            <a:avLst/>
          </a:prstGeom>
          <a:solidFill>
            <a:schemeClr val="bg1"/>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050">
              <a:solidFill>
                <a:srgbClr val="4B4B4B"/>
              </a:solidFill>
              <a:latin typeface="Calibri"/>
            </a:endParaRPr>
          </a:p>
        </p:txBody>
      </p:sp>
      <p:cxnSp>
        <p:nvCxnSpPr>
          <p:cNvPr id="940" name="Straight Arrow Connector 939">
            <a:extLst>
              <a:ext uri="{FF2B5EF4-FFF2-40B4-BE49-F238E27FC236}">
                <a16:creationId xmlns:a16="http://schemas.microsoft.com/office/drawing/2014/main" id="{83F3A192-87EB-F257-4E5E-841CC1A9299F}"/>
              </a:ext>
            </a:extLst>
          </p:cNvPr>
          <p:cNvCxnSpPr>
            <a:cxnSpLocks/>
            <a:stCxn id="938" idx="5"/>
            <a:endCxn id="983" idx="0"/>
          </p:cNvCxnSpPr>
          <p:nvPr/>
        </p:nvCxnSpPr>
        <p:spPr>
          <a:xfrm>
            <a:off x="7909767" y="2602191"/>
            <a:ext cx="183376" cy="765831"/>
          </a:xfrm>
          <a:prstGeom prst="straightConnector1">
            <a:avLst/>
          </a:prstGeom>
          <a:solidFill>
            <a:schemeClr val="accent5">
              <a:lumMod val="20000"/>
              <a:lumOff val="80000"/>
            </a:schemeClr>
          </a:solidFill>
          <a:ln w="15875" cap="rnd" cmpd="sng">
            <a:solidFill>
              <a:srgbClr val="FFC000"/>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941" name="Straight Arrow Connector 940">
            <a:extLst>
              <a:ext uri="{FF2B5EF4-FFF2-40B4-BE49-F238E27FC236}">
                <a16:creationId xmlns:a16="http://schemas.microsoft.com/office/drawing/2014/main" id="{119EAD50-CC8C-A591-6FBE-B8B6EE1DF709}"/>
              </a:ext>
            </a:extLst>
          </p:cNvPr>
          <p:cNvCxnSpPr>
            <a:cxnSpLocks/>
            <a:stCxn id="936" idx="3"/>
            <a:endCxn id="912" idx="0"/>
          </p:cNvCxnSpPr>
          <p:nvPr/>
        </p:nvCxnSpPr>
        <p:spPr>
          <a:xfrm flipH="1">
            <a:off x="1320933" y="2605074"/>
            <a:ext cx="156052" cy="799233"/>
          </a:xfrm>
          <a:prstGeom prst="straightConnector1">
            <a:avLst/>
          </a:prstGeom>
          <a:solidFill>
            <a:schemeClr val="accent5">
              <a:lumMod val="20000"/>
              <a:lumOff val="80000"/>
            </a:schemeClr>
          </a:solidFill>
          <a:ln w="15875" cap="rnd" cmpd="sng">
            <a:solidFill>
              <a:srgbClr val="FFC000"/>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942" name="Straight Arrow Connector 941">
            <a:extLst>
              <a:ext uri="{FF2B5EF4-FFF2-40B4-BE49-F238E27FC236}">
                <a16:creationId xmlns:a16="http://schemas.microsoft.com/office/drawing/2014/main" id="{1678C87A-974F-4B30-B28A-5811C78068E0}"/>
              </a:ext>
            </a:extLst>
          </p:cNvPr>
          <p:cNvCxnSpPr>
            <a:cxnSpLocks/>
            <a:stCxn id="931" idx="3"/>
            <a:endCxn id="1060" idx="3"/>
          </p:cNvCxnSpPr>
          <p:nvPr/>
        </p:nvCxnSpPr>
        <p:spPr>
          <a:xfrm flipH="1">
            <a:off x="1060276" y="2726754"/>
            <a:ext cx="663662" cy="697182"/>
          </a:xfrm>
          <a:prstGeom prst="straightConnector1">
            <a:avLst/>
          </a:prstGeom>
          <a:solidFill>
            <a:schemeClr val="accent5">
              <a:lumMod val="20000"/>
              <a:lumOff val="80000"/>
            </a:schemeClr>
          </a:solidFill>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943" name="Straight Arrow Connector 942">
            <a:extLst>
              <a:ext uri="{FF2B5EF4-FFF2-40B4-BE49-F238E27FC236}">
                <a16:creationId xmlns:a16="http://schemas.microsoft.com/office/drawing/2014/main" id="{8B1D7FFD-22D1-660F-58E2-D885D9A2E388}"/>
              </a:ext>
            </a:extLst>
          </p:cNvPr>
          <p:cNvCxnSpPr>
            <a:cxnSpLocks/>
            <a:stCxn id="939" idx="5"/>
            <a:endCxn id="1000" idx="3"/>
          </p:cNvCxnSpPr>
          <p:nvPr/>
        </p:nvCxnSpPr>
        <p:spPr>
          <a:xfrm>
            <a:off x="7686964" y="2729390"/>
            <a:ext cx="666836" cy="694546"/>
          </a:xfrm>
          <a:prstGeom prst="straightConnector1">
            <a:avLst/>
          </a:prstGeom>
          <a:solidFill>
            <a:schemeClr val="accent5">
              <a:lumMod val="20000"/>
              <a:lumOff val="80000"/>
            </a:schemeClr>
          </a:solidFill>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944" name="Rectangle 127">
            <a:extLst>
              <a:ext uri="{FF2B5EF4-FFF2-40B4-BE49-F238E27FC236}">
                <a16:creationId xmlns:a16="http://schemas.microsoft.com/office/drawing/2014/main" id="{23CB22E2-1BC1-E2C2-D3FD-19EA289D4793}"/>
              </a:ext>
            </a:extLst>
          </p:cNvPr>
          <p:cNvSpPr>
            <a:spLocks noChangeArrowheads="1"/>
          </p:cNvSpPr>
          <p:nvPr/>
        </p:nvSpPr>
        <p:spPr bwMode="auto">
          <a:xfrm>
            <a:off x="2993534" y="3265815"/>
            <a:ext cx="3351712" cy="57638"/>
          </a:xfrm>
          <a:prstGeom prst="rect">
            <a:avLst/>
          </a:prstGeom>
          <a:solidFill>
            <a:srgbClr val="FFC000"/>
          </a:solidFill>
          <a:ln w="6350" algn="ctr">
            <a:solidFill>
              <a:srgbClr val="000000"/>
            </a:solidFill>
            <a:miter lim="800000"/>
            <a:headEnd/>
            <a:tailEnd/>
          </a:ln>
        </p:spPr>
        <p:txBody>
          <a:bodyPr lIns="68515" tIns="34256" rIns="68515" bIns="34256"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None/>
              <a:defRPr/>
            </a:pPr>
            <a:endParaRPr lang="en-US" altLang="en-US" sz="400" kern="0">
              <a:solidFill>
                <a:srgbClr val="000000"/>
              </a:solidFill>
              <a:latin typeface="Calibri" pitchFamily="34" charset="0"/>
            </a:endParaRPr>
          </a:p>
        </p:txBody>
      </p:sp>
      <p:sp>
        <p:nvSpPr>
          <p:cNvPr id="945" name="Rectangle 135">
            <a:extLst>
              <a:ext uri="{FF2B5EF4-FFF2-40B4-BE49-F238E27FC236}">
                <a16:creationId xmlns:a16="http://schemas.microsoft.com/office/drawing/2014/main" id="{2C374815-27EC-6B7A-F303-9990738C3F28}"/>
              </a:ext>
            </a:extLst>
          </p:cNvPr>
          <p:cNvSpPr>
            <a:spLocks noChangeArrowheads="1"/>
          </p:cNvSpPr>
          <p:nvPr/>
        </p:nvSpPr>
        <p:spPr bwMode="auto">
          <a:xfrm>
            <a:off x="4091189" y="3255924"/>
            <a:ext cx="1246299" cy="76944"/>
          </a:xfrm>
          <a:prstGeom prst="rect">
            <a:avLst/>
          </a:prstGeom>
          <a:noFill/>
          <a:ln w="9525">
            <a:noFill/>
            <a:miter lim="800000"/>
            <a:headEnd/>
            <a:tailEnd/>
          </a:ln>
        </p:spPr>
        <p:txBody>
          <a:bodyPr wrap="square" lIns="0" tIns="0" rIns="0" bIns="0" anchor="ctr" anchorCtr="0">
            <a:spAutoFit/>
          </a:bodyPr>
          <a:lstStyle/>
          <a:p>
            <a:pPr algn="ctr" defTabSz="685749">
              <a:defRPr/>
            </a:pPr>
            <a:r>
              <a:rPr lang="en-US" sz="500" b="1" kern="0">
                <a:solidFill>
                  <a:srgbClr val="000000"/>
                </a:solidFill>
                <a:latin typeface="Calibri"/>
                <a:cs typeface="Arial" charset="0"/>
              </a:rPr>
              <a:t>OMS</a:t>
            </a:r>
            <a:r>
              <a:rPr lang="en-US" sz="500" kern="0">
                <a:solidFill>
                  <a:srgbClr val="000000"/>
                </a:solidFill>
                <a:latin typeface="Calibri"/>
                <a:cs typeface="Arial" charset="0"/>
              </a:rPr>
              <a:t> </a:t>
            </a:r>
            <a:r>
              <a:rPr lang="en-US" sz="500" kern="0" dirty="0">
                <a:solidFill>
                  <a:srgbClr val="000000"/>
                </a:solidFill>
                <a:latin typeface="Calibri"/>
                <a:cs typeface="Arial" charset="0"/>
              </a:rPr>
              <a:t>Connectivity Service</a:t>
            </a:r>
            <a:endParaRPr lang="en-US" sz="500" i="1" kern="0" dirty="0">
              <a:solidFill>
                <a:prstClr val="black"/>
              </a:solidFill>
              <a:latin typeface="Calibri"/>
              <a:cs typeface="Arial" charset="0"/>
            </a:endParaRPr>
          </a:p>
        </p:txBody>
      </p:sp>
      <p:sp>
        <p:nvSpPr>
          <p:cNvPr id="946" name="Oval 945">
            <a:extLst>
              <a:ext uri="{FF2B5EF4-FFF2-40B4-BE49-F238E27FC236}">
                <a16:creationId xmlns:a16="http://schemas.microsoft.com/office/drawing/2014/main" id="{07F1D46D-6C3D-32C9-B2F6-72FFBA571BAC}"/>
              </a:ext>
            </a:extLst>
          </p:cNvPr>
          <p:cNvSpPr/>
          <p:nvPr/>
        </p:nvSpPr>
        <p:spPr>
          <a:xfrm>
            <a:off x="2858923" y="4340607"/>
            <a:ext cx="205106" cy="75502"/>
          </a:xfrm>
          <a:prstGeom prst="ellipse">
            <a:avLst/>
          </a:prstGeom>
          <a:solidFill>
            <a:srgbClr val="0A3161">
              <a:lumMod val="40000"/>
              <a:lumOff val="60000"/>
            </a:srgbClr>
          </a:solidFill>
          <a:ln w="9525" cap="flat" cmpd="sng" algn="ctr">
            <a:solidFill>
              <a:srgbClr val="DEC132">
                <a:lumMod val="60000"/>
                <a:lumOff val="40000"/>
              </a:srgbClr>
            </a:solidFill>
            <a:prstDash val="solid"/>
          </a:ln>
          <a:effectLst>
            <a:outerShdw blurRad="40000" dist="23000" dir="5400000" rotWithShape="0">
              <a:srgbClr val="000000">
                <a:alpha val="35000"/>
              </a:srgbClr>
            </a:outerShdw>
          </a:effectLst>
        </p:spPr>
        <p:txBody>
          <a:bodyPr lIns="0" rIns="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600" b="1" dirty="0">
              <a:solidFill>
                <a:srgbClr val="000000"/>
              </a:solidFill>
              <a:ea typeface="Verdana"/>
            </a:endParaRPr>
          </a:p>
        </p:txBody>
      </p:sp>
      <p:cxnSp>
        <p:nvCxnSpPr>
          <p:cNvPr id="947" name="Straight Connector 946">
            <a:extLst>
              <a:ext uri="{FF2B5EF4-FFF2-40B4-BE49-F238E27FC236}">
                <a16:creationId xmlns:a16="http://schemas.microsoft.com/office/drawing/2014/main" id="{A4E73CCD-B3A5-5597-30E5-02EE62082DFD}"/>
              </a:ext>
            </a:extLst>
          </p:cNvPr>
          <p:cNvCxnSpPr>
            <a:cxnSpLocks/>
            <a:stCxn id="946" idx="2"/>
            <a:endCxn id="1282" idx="0"/>
          </p:cNvCxnSpPr>
          <p:nvPr/>
        </p:nvCxnSpPr>
        <p:spPr>
          <a:xfrm flipH="1">
            <a:off x="2692933" y="4378358"/>
            <a:ext cx="165990" cy="107849"/>
          </a:xfrm>
          <a:prstGeom prst="line">
            <a:avLst/>
          </a:prstGeom>
          <a:noFill/>
          <a:ln w="28575" cap="flat" cmpd="sng" algn="ctr">
            <a:solidFill>
              <a:schemeClr val="bg1">
                <a:lumMod val="65000"/>
              </a:schemeClr>
            </a:solidFill>
            <a:prstDash val="solid"/>
          </a:ln>
          <a:effectLst>
            <a:outerShdw blurRad="40000" dist="20000" dir="5400000" rotWithShape="0">
              <a:srgbClr val="000000">
                <a:alpha val="38000"/>
              </a:srgbClr>
            </a:outerShdw>
          </a:effectLst>
        </p:spPr>
      </p:cxnSp>
      <p:cxnSp>
        <p:nvCxnSpPr>
          <p:cNvPr id="948" name="Straight Arrow Connector 947">
            <a:extLst>
              <a:ext uri="{FF2B5EF4-FFF2-40B4-BE49-F238E27FC236}">
                <a16:creationId xmlns:a16="http://schemas.microsoft.com/office/drawing/2014/main" id="{1B349496-4DF6-9AE4-3487-5B87465F9EBB}"/>
              </a:ext>
            </a:extLst>
          </p:cNvPr>
          <p:cNvCxnSpPr>
            <a:cxnSpLocks/>
            <a:stCxn id="951" idx="3"/>
            <a:endCxn id="949" idx="0"/>
          </p:cNvCxnSpPr>
          <p:nvPr/>
        </p:nvCxnSpPr>
        <p:spPr>
          <a:xfrm flipH="1">
            <a:off x="2993273" y="3310186"/>
            <a:ext cx="45358" cy="537953"/>
          </a:xfrm>
          <a:prstGeom prst="straightConnector1">
            <a:avLst/>
          </a:prstGeom>
          <a:solidFill>
            <a:schemeClr val="accent5">
              <a:lumMod val="20000"/>
              <a:lumOff val="80000"/>
            </a:schemeClr>
          </a:solidFill>
          <a:ln w="15875" cap="rnd" cmpd="sng">
            <a:solidFill>
              <a:srgbClr val="FFC000"/>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949" name="Oval 948">
            <a:extLst>
              <a:ext uri="{FF2B5EF4-FFF2-40B4-BE49-F238E27FC236}">
                <a16:creationId xmlns:a16="http://schemas.microsoft.com/office/drawing/2014/main" id="{CA507208-EE02-F738-0DEB-F563F692400B}"/>
              </a:ext>
            </a:extLst>
          </p:cNvPr>
          <p:cNvSpPr>
            <a:spLocks noChangeAspect="1"/>
          </p:cNvSpPr>
          <p:nvPr/>
        </p:nvSpPr>
        <p:spPr>
          <a:xfrm>
            <a:off x="2860696" y="3848139"/>
            <a:ext cx="265153" cy="103950"/>
          </a:xfrm>
          <a:prstGeom prst="ellipse">
            <a:avLst/>
          </a:prstGeom>
          <a:solidFill>
            <a:srgbClr val="99FF99"/>
          </a:solidFill>
          <a:ln w="9525" cap="flat" cmpd="sng" algn="ctr">
            <a:solidFill>
              <a:srgbClr val="DEC132">
                <a:lumMod val="60000"/>
                <a:lumOff val="40000"/>
              </a:srgbClr>
            </a:solidFill>
            <a:prstDash val="solid"/>
          </a:ln>
          <a:effectLst>
            <a:outerShdw blurRad="40000" dist="23000" dir="5400000" rotWithShape="0">
              <a:srgbClr val="000000">
                <a:alpha val="35000"/>
              </a:srgbClr>
            </a:outerShdw>
          </a:effectLst>
        </p:spPr>
        <p:txBody>
          <a:bodyPr lIns="0" rIns="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257168"/>
            <a:r>
              <a:rPr lang="en-US" sz="800" b="1">
                <a:solidFill>
                  <a:srgbClr val="000000"/>
                </a:solidFill>
                <a:latin typeface="Arial"/>
                <a:ea typeface="Verdana"/>
              </a:rPr>
              <a:t>1</a:t>
            </a:r>
          </a:p>
        </p:txBody>
      </p:sp>
      <p:cxnSp>
        <p:nvCxnSpPr>
          <p:cNvPr id="950" name="Straight Arrow Connector 949">
            <a:extLst>
              <a:ext uri="{FF2B5EF4-FFF2-40B4-BE49-F238E27FC236}">
                <a16:creationId xmlns:a16="http://schemas.microsoft.com/office/drawing/2014/main" id="{6D8E51A2-4633-B604-1EE6-60123AFEDB3E}"/>
              </a:ext>
            </a:extLst>
          </p:cNvPr>
          <p:cNvCxnSpPr>
            <a:cxnSpLocks/>
            <a:stCxn id="949" idx="4"/>
            <a:endCxn id="946" idx="0"/>
          </p:cNvCxnSpPr>
          <p:nvPr/>
        </p:nvCxnSpPr>
        <p:spPr>
          <a:xfrm flipH="1">
            <a:off x="2961476" y="3952089"/>
            <a:ext cx="31797" cy="388518"/>
          </a:xfrm>
          <a:prstGeom prst="straightConnector1">
            <a:avLst/>
          </a:prstGeom>
          <a:solidFill>
            <a:schemeClr val="accent5">
              <a:lumMod val="20000"/>
              <a:lumOff val="80000"/>
            </a:schemeClr>
          </a:solidFill>
          <a:ln w="15875" cap="rnd" cmpd="sng">
            <a:solidFill>
              <a:srgbClr val="FFC000"/>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951" name="Rectangle 29">
            <a:extLst>
              <a:ext uri="{FF2B5EF4-FFF2-40B4-BE49-F238E27FC236}">
                <a16:creationId xmlns:a16="http://schemas.microsoft.com/office/drawing/2014/main" id="{B1462F1B-372D-9024-62F0-17F01A1CF919}"/>
              </a:ext>
            </a:extLst>
          </p:cNvPr>
          <p:cNvSpPr>
            <a:spLocks noChangeArrowheads="1"/>
          </p:cNvSpPr>
          <p:nvPr/>
        </p:nvSpPr>
        <p:spPr bwMode="auto">
          <a:xfrm>
            <a:off x="3033003" y="3280231"/>
            <a:ext cx="38432" cy="35095"/>
          </a:xfrm>
          <a:prstGeom prst="ellipse">
            <a:avLst/>
          </a:prstGeom>
          <a:solidFill>
            <a:schemeClr val="bg1"/>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050">
              <a:solidFill>
                <a:srgbClr val="4B4B4B"/>
              </a:solidFill>
              <a:latin typeface="Calibri"/>
            </a:endParaRPr>
          </a:p>
        </p:txBody>
      </p:sp>
      <p:sp>
        <p:nvSpPr>
          <p:cNvPr id="952" name="Oval 951">
            <a:extLst>
              <a:ext uri="{FF2B5EF4-FFF2-40B4-BE49-F238E27FC236}">
                <a16:creationId xmlns:a16="http://schemas.microsoft.com/office/drawing/2014/main" id="{E5D88552-692A-27D4-0F2F-06D0756757FD}"/>
              </a:ext>
            </a:extLst>
          </p:cNvPr>
          <p:cNvSpPr/>
          <p:nvPr/>
        </p:nvSpPr>
        <p:spPr>
          <a:xfrm flipH="1">
            <a:off x="6272637" y="4339857"/>
            <a:ext cx="205106" cy="75502"/>
          </a:xfrm>
          <a:prstGeom prst="ellipse">
            <a:avLst/>
          </a:prstGeom>
          <a:solidFill>
            <a:srgbClr val="0A3161">
              <a:lumMod val="40000"/>
              <a:lumOff val="60000"/>
            </a:srgbClr>
          </a:solidFill>
          <a:ln w="9525" cap="flat" cmpd="sng" algn="ctr">
            <a:solidFill>
              <a:srgbClr val="DEC132">
                <a:lumMod val="60000"/>
                <a:lumOff val="40000"/>
              </a:srgbClr>
            </a:solidFill>
            <a:prstDash val="solid"/>
          </a:ln>
          <a:effectLst>
            <a:outerShdw blurRad="40000" dist="23000" dir="5400000" rotWithShape="0">
              <a:srgbClr val="000000">
                <a:alpha val="35000"/>
              </a:srgbClr>
            </a:outerShdw>
          </a:effectLst>
        </p:spPr>
        <p:txBody>
          <a:bodyPr lIns="0" rIns="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600" b="1" dirty="0">
              <a:solidFill>
                <a:srgbClr val="000000"/>
              </a:solidFill>
              <a:ea typeface="Verdana"/>
            </a:endParaRPr>
          </a:p>
        </p:txBody>
      </p:sp>
      <p:cxnSp>
        <p:nvCxnSpPr>
          <p:cNvPr id="953" name="Straight Connector 952">
            <a:extLst>
              <a:ext uri="{FF2B5EF4-FFF2-40B4-BE49-F238E27FC236}">
                <a16:creationId xmlns:a16="http://schemas.microsoft.com/office/drawing/2014/main" id="{79F5AD01-AE71-CD82-4BB4-2012205777C7}"/>
              </a:ext>
            </a:extLst>
          </p:cNvPr>
          <p:cNvCxnSpPr>
            <a:cxnSpLocks/>
            <a:stCxn id="952" idx="2"/>
            <a:endCxn id="1199" idx="0"/>
          </p:cNvCxnSpPr>
          <p:nvPr/>
        </p:nvCxnSpPr>
        <p:spPr>
          <a:xfrm>
            <a:off x="6477743" y="4377608"/>
            <a:ext cx="189456" cy="107141"/>
          </a:xfrm>
          <a:prstGeom prst="line">
            <a:avLst/>
          </a:prstGeom>
          <a:noFill/>
          <a:ln w="28575" cap="flat" cmpd="sng" algn="ctr">
            <a:solidFill>
              <a:schemeClr val="bg1">
                <a:lumMod val="65000"/>
              </a:schemeClr>
            </a:solidFill>
            <a:prstDash val="solid"/>
          </a:ln>
          <a:effectLst>
            <a:outerShdw blurRad="40000" dist="20000" dir="5400000" rotWithShape="0">
              <a:srgbClr val="000000">
                <a:alpha val="38000"/>
              </a:srgbClr>
            </a:outerShdw>
          </a:effectLst>
        </p:spPr>
      </p:cxnSp>
      <p:cxnSp>
        <p:nvCxnSpPr>
          <p:cNvPr id="954" name="Straight Arrow Connector 953">
            <a:extLst>
              <a:ext uri="{FF2B5EF4-FFF2-40B4-BE49-F238E27FC236}">
                <a16:creationId xmlns:a16="http://schemas.microsoft.com/office/drawing/2014/main" id="{86AA8052-5BBE-B734-62C0-58B89D774703}"/>
              </a:ext>
            </a:extLst>
          </p:cNvPr>
          <p:cNvCxnSpPr>
            <a:cxnSpLocks/>
            <a:stCxn id="957" idx="3"/>
            <a:endCxn id="1310" idx="0"/>
          </p:cNvCxnSpPr>
          <p:nvPr/>
        </p:nvCxnSpPr>
        <p:spPr>
          <a:xfrm>
            <a:off x="6298035" y="3309436"/>
            <a:ext cx="71234" cy="546257"/>
          </a:xfrm>
          <a:prstGeom prst="straightConnector1">
            <a:avLst/>
          </a:prstGeom>
          <a:solidFill>
            <a:schemeClr val="accent5">
              <a:lumMod val="20000"/>
              <a:lumOff val="80000"/>
            </a:schemeClr>
          </a:solidFill>
          <a:ln w="15875" cap="rnd" cmpd="sng">
            <a:solidFill>
              <a:srgbClr val="FFC000"/>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956" name="Straight Arrow Connector 955">
            <a:extLst>
              <a:ext uri="{FF2B5EF4-FFF2-40B4-BE49-F238E27FC236}">
                <a16:creationId xmlns:a16="http://schemas.microsoft.com/office/drawing/2014/main" id="{2ED81D84-0B17-9F27-2765-86A9C8680CB0}"/>
              </a:ext>
            </a:extLst>
          </p:cNvPr>
          <p:cNvCxnSpPr>
            <a:cxnSpLocks/>
            <a:stCxn id="1310" idx="4"/>
            <a:endCxn id="952" idx="0"/>
          </p:cNvCxnSpPr>
          <p:nvPr/>
        </p:nvCxnSpPr>
        <p:spPr>
          <a:xfrm>
            <a:off x="6369269" y="3959643"/>
            <a:ext cx="5921" cy="380214"/>
          </a:xfrm>
          <a:prstGeom prst="straightConnector1">
            <a:avLst/>
          </a:prstGeom>
          <a:solidFill>
            <a:schemeClr val="accent5">
              <a:lumMod val="20000"/>
              <a:lumOff val="80000"/>
            </a:schemeClr>
          </a:solidFill>
          <a:ln w="15875" cap="rnd" cmpd="sng">
            <a:solidFill>
              <a:srgbClr val="FFC000"/>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957" name="Rectangle 29">
            <a:extLst>
              <a:ext uri="{FF2B5EF4-FFF2-40B4-BE49-F238E27FC236}">
                <a16:creationId xmlns:a16="http://schemas.microsoft.com/office/drawing/2014/main" id="{C618F217-48BD-E5E4-B5D5-3BC09ADD79AF}"/>
              </a:ext>
            </a:extLst>
          </p:cNvPr>
          <p:cNvSpPr>
            <a:spLocks noChangeArrowheads="1"/>
          </p:cNvSpPr>
          <p:nvPr/>
        </p:nvSpPr>
        <p:spPr bwMode="auto">
          <a:xfrm flipH="1">
            <a:off x="6265231" y="3279481"/>
            <a:ext cx="38432" cy="35095"/>
          </a:xfrm>
          <a:prstGeom prst="ellipse">
            <a:avLst/>
          </a:prstGeom>
          <a:solidFill>
            <a:schemeClr val="bg1"/>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050">
              <a:solidFill>
                <a:srgbClr val="4B4B4B"/>
              </a:solidFill>
              <a:latin typeface="Calibri"/>
            </a:endParaRPr>
          </a:p>
        </p:txBody>
      </p:sp>
      <p:sp>
        <p:nvSpPr>
          <p:cNvPr id="1310" name="Oval 1309">
            <a:extLst>
              <a:ext uri="{FF2B5EF4-FFF2-40B4-BE49-F238E27FC236}">
                <a16:creationId xmlns:a16="http://schemas.microsoft.com/office/drawing/2014/main" id="{CD6B0B08-C1B1-36BE-CDF1-B0978E121E64}"/>
              </a:ext>
            </a:extLst>
          </p:cNvPr>
          <p:cNvSpPr>
            <a:spLocks noChangeAspect="1"/>
          </p:cNvSpPr>
          <p:nvPr/>
        </p:nvSpPr>
        <p:spPr>
          <a:xfrm>
            <a:off x="6236692" y="3855693"/>
            <a:ext cx="265153" cy="103950"/>
          </a:xfrm>
          <a:prstGeom prst="ellipse">
            <a:avLst/>
          </a:prstGeom>
          <a:solidFill>
            <a:srgbClr val="99FF99"/>
          </a:solidFill>
          <a:ln w="9525" cap="flat" cmpd="sng" algn="ctr">
            <a:solidFill>
              <a:srgbClr val="DEC132">
                <a:lumMod val="60000"/>
                <a:lumOff val="40000"/>
              </a:srgbClr>
            </a:solidFill>
            <a:prstDash val="solid"/>
          </a:ln>
          <a:effectLst>
            <a:outerShdw blurRad="40000" dist="23000" dir="5400000" rotWithShape="0">
              <a:srgbClr val="000000">
                <a:alpha val="35000"/>
              </a:srgbClr>
            </a:outerShdw>
          </a:effectLst>
        </p:spPr>
        <p:txBody>
          <a:bodyPr lIns="0" rIns="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257168"/>
            <a:r>
              <a:rPr lang="en-US" sz="800" b="1">
                <a:solidFill>
                  <a:srgbClr val="000000"/>
                </a:solidFill>
                <a:latin typeface="Arial"/>
                <a:ea typeface="Verdana"/>
              </a:rPr>
              <a:t>2</a:t>
            </a:r>
          </a:p>
        </p:txBody>
      </p:sp>
      <p:sp>
        <p:nvSpPr>
          <p:cNvPr id="1313" name="Rectangle 135">
            <a:extLst>
              <a:ext uri="{FF2B5EF4-FFF2-40B4-BE49-F238E27FC236}">
                <a16:creationId xmlns:a16="http://schemas.microsoft.com/office/drawing/2014/main" id="{5DE9FD31-0C18-7727-2FF7-7E5B3F94E9F9}"/>
              </a:ext>
            </a:extLst>
          </p:cNvPr>
          <p:cNvSpPr>
            <a:spLocks noChangeArrowheads="1"/>
          </p:cNvSpPr>
          <p:nvPr/>
        </p:nvSpPr>
        <p:spPr bwMode="auto">
          <a:xfrm>
            <a:off x="15779" y="4274611"/>
            <a:ext cx="333542" cy="76944"/>
          </a:xfrm>
          <a:prstGeom prst="rect">
            <a:avLst/>
          </a:prstGeom>
          <a:noFill/>
          <a:ln w="9525">
            <a:noFill/>
            <a:miter lim="800000"/>
            <a:headEnd/>
            <a:tailEnd/>
          </a:ln>
        </p:spPr>
        <p:txBody>
          <a:bodyPr wrap="square" lIns="0" tIns="0" rIns="0" bIns="0" anchor="ctr" anchorCtr="0">
            <a:spAutoFit/>
          </a:bodyPr>
          <a:lstStyle/>
          <a:p>
            <a:pPr algn="ctr" defTabSz="685749">
              <a:defRPr/>
            </a:pPr>
            <a:r>
              <a:rPr lang="it-IT" sz="500" kern="0" dirty="0">
                <a:latin typeface="Calibri"/>
                <a:cs typeface="Arial" charset="0"/>
              </a:rPr>
              <a:t>OTS_MEDIA</a:t>
            </a:r>
            <a:endParaRPr lang="en-GB" sz="500" i="1" kern="0" dirty="0">
              <a:latin typeface="Calibri"/>
              <a:cs typeface="Arial" charset="0"/>
            </a:endParaRPr>
          </a:p>
        </p:txBody>
      </p:sp>
      <p:sp>
        <p:nvSpPr>
          <p:cNvPr id="1314" name="Rectangle 135">
            <a:extLst>
              <a:ext uri="{FF2B5EF4-FFF2-40B4-BE49-F238E27FC236}">
                <a16:creationId xmlns:a16="http://schemas.microsoft.com/office/drawing/2014/main" id="{F55B4F97-0E1F-3550-F1AD-F03412C626E6}"/>
              </a:ext>
            </a:extLst>
          </p:cNvPr>
          <p:cNvSpPr>
            <a:spLocks noChangeArrowheads="1"/>
          </p:cNvSpPr>
          <p:nvPr/>
        </p:nvSpPr>
        <p:spPr bwMode="auto">
          <a:xfrm>
            <a:off x="15779" y="4062489"/>
            <a:ext cx="333542" cy="76944"/>
          </a:xfrm>
          <a:prstGeom prst="rect">
            <a:avLst/>
          </a:prstGeom>
          <a:noFill/>
          <a:ln w="9525">
            <a:noFill/>
            <a:miter lim="800000"/>
            <a:headEnd/>
            <a:tailEnd/>
          </a:ln>
        </p:spPr>
        <p:txBody>
          <a:bodyPr wrap="square" lIns="0" tIns="0" rIns="0" bIns="0" anchor="ctr" anchorCtr="0">
            <a:spAutoFit/>
          </a:bodyPr>
          <a:lstStyle/>
          <a:p>
            <a:pPr algn="ctr" defTabSz="685749">
              <a:defRPr/>
            </a:pPr>
            <a:r>
              <a:rPr lang="en-US" sz="500" kern="0" dirty="0">
                <a:solidFill>
                  <a:srgbClr val="000000"/>
                </a:solidFill>
                <a:latin typeface="Calibri"/>
                <a:cs typeface="Arial" charset="0"/>
              </a:rPr>
              <a:t>PHOTONIC</a:t>
            </a:r>
            <a:endParaRPr lang="en-GB" sz="500" i="1" kern="0" dirty="0">
              <a:solidFill>
                <a:prstClr val="black"/>
              </a:solidFill>
              <a:latin typeface="Calibri"/>
              <a:cs typeface="Arial" charset="0"/>
            </a:endParaRPr>
          </a:p>
        </p:txBody>
      </p:sp>
      <p:sp>
        <p:nvSpPr>
          <p:cNvPr id="1315" name="Rectangle 135">
            <a:extLst>
              <a:ext uri="{FF2B5EF4-FFF2-40B4-BE49-F238E27FC236}">
                <a16:creationId xmlns:a16="http://schemas.microsoft.com/office/drawing/2014/main" id="{D050DB0B-1C04-BBC8-90E3-3F2FA2CC4395}"/>
              </a:ext>
            </a:extLst>
          </p:cNvPr>
          <p:cNvSpPr>
            <a:spLocks noChangeArrowheads="1"/>
          </p:cNvSpPr>
          <p:nvPr/>
        </p:nvSpPr>
        <p:spPr bwMode="auto">
          <a:xfrm>
            <a:off x="15779" y="3863834"/>
            <a:ext cx="333542" cy="76944"/>
          </a:xfrm>
          <a:prstGeom prst="rect">
            <a:avLst/>
          </a:prstGeom>
          <a:noFill/>
          <a:ln w="9525">
            <a:noFill/>
            <a:miter lim="800000"/>
            <a:headEnd/>
            <a:tailEnd/>
          </a:ln>
        </p:spPr>
        <p:txBody>
          <a:bodyPr wrap="square" lIns="0" tIns="0" rIns="0" bIns="0" anchor="ctr" anchorCtr="0">
            <a:spAutoFit/>
          </a:bodyPr>
          <a:lstStyle/>
          <a:p>
            <a:pPr algn="ctr" defTabSz="685749">
              <a:defRPr/>
            </a:pPr>
            <a:r>
              <a:rPr lang="it-IT" sz="500" kern="0" dirty="0">
                <a:solidFill>
                  <a:srgbClr val="000000"/>
                </a:solidFill>
                <a:latin typeface="Calibri"/>
                <a:cs typeface="Arial" charset="0"/>
              </a:rPr>
              <a:t>OMS</a:t>
            </a:r>
            <a:endParaRPr lang="en-GB" sz="500" i="1" kern="0" dirty="0">
              <a:solidFill>
                <a:prstClr val="black"/>
              </a:solidFill>
              <a:latin typeface="Calibri"/>
              <a:cs typeface="Arial" charset="0"/>
            </a:endParaRPr>
          </a:p>
        </p:txBody>
      </p:sp>
      <p:sp>
        <p:nvSpPr>
          <p:cNvPr id="1316" name="Rectangle 135">
            <a:extLst>
              <a:ext uri="{FF2B5EF4-FFF2-40B4-BE49-F238E27FC236}">
                <a16:creationId xmlns:a16="http://schemas.microsoft.com/office/drawing/2014/main" id="{B7E43B35-310F-1FAE-1000-BA2947B54B17}"/>
              </a:ext>
            </a:extLst>
          </p:cNvPr>
          <p:cNvSpPr>
            <a:spLocks noChangeArrowheads="1"/>
          </p:cNvSpPr>
          <p:nvPr/>
        </p:nvSpPr>
        <p:spPr bwMode="auto">
          <a:xfrm>
            <a:off x="15779" y="3597779"/>
            <a:ext cx="333542" cy="76944"/>
          </a:xfrm>
          <a:prstGeom prst="rect">
            <a:avLst/>
          </a:prstGeom>
          <a:noFill/>
          <a:ln w="9525">
            <a:noFill/>
            <a:miter lim="800000"/>
            <a:headEnd/>
            <a:tailEnd/>
          </a:ln>
        </p:spPr>
        <p:txBody>
          <a:bodyPr wrap="square" lIns="0" tIns="0" rIns="0" bIns="0" anchor="ctr" anchorCtr="0">
            <a:spAutoFit/>
          </a:bodyPr>
          <a:lstStyle/>
          <a:p>
            <a:pPr algn="ctr" defTabSz="685749">
              <a:defRPr/>
            </a:pPr>
            <a:r>
              <a:rPr lang="en-US" sz="500" kern="0" dirty="0">
                <a:solidFill>
                  <a:srgbClr val="000000"/>
                </a:solidFill>
                <a:latin typeface="Calibri"/>
                <a:cs typeface="Arial" charset="0"/>
              </a:rPr>
              <a:t>PHOTONIC</a:t>
            </a:r>
            <a:endParaRPr lang="en-GB" sz="500" i="1" kern="0" dirty="0">
              <a:solidFill>
                <a:prstClr val="black"/>
              </a:solidFill>
              <a:latin typeface="Calibri"/>
              <a:cs typeface="Arial" charset="0"/>
            </a:endParaRPr>
          </a:p>
        </p:txBody>
      </p:sp>
      <p:sp>
        <p:nvSpPr>
          <p:cNvPr id="1317" name="Rectangle 135">
            <a:extLst>
              <a:ext uri="{FF2B5EF4-FFF2-40B4-BE49-F238E27FC236}">
                <a16:creationId xmlns:a16="http://schemas.microsoft.com/office/drawing/2014/main" id="{D2CFCD94-D7AA-5A49-EDEA-AA1886D6111B}"/>
              </a:ext>
            </a:extLst>
          </p:cNvPr>
          <p:cNvSpPr>
            <a:spLocks noChangeArrowheads="1"/>
          </p:cNvSpPr>
          <p:nvPr/>
        </p:nvSpPr>
        <p:spPr bwMode="auto">
          <a:xfrm>
            <a:off x="15779" y="3393852"/>
            <a:ext cx="333542" cy="76944"/>
          </a:xfrm>
          <a:prstGeom prst="rect">
            <a:avLst/>
          </a:prstGeom>
          <a:noFill/>
          <a:ln w="9525">
            <a:noFill/>
            <a:miter lim="800000"/>
            <a:headEnd/>
            <a:tailEnd/>
          </a:ln>
        </p:spPr>
        <p:txBody>
          <a:bodyPr wrap="square" lIns="0" tIns="0" rIns="0" bIns="0" anchor="ctr" anchorCtr="0">
            <a:spAutoFit/>
          </a:bodyPr>
          <a:lstStyle/>
          <a:p>
            <a:pPr algn="ctr" defTabSz="685749">
              <a:defRPr/>
            </a:pPr>
            <a:r>
              <a:rPr lang="it-IT" sz="500" kern="0" dirty="0">
                <a:solidFill>
                  <a:srgbClr val="000000"/>
                </a:solidFill>
                <a:latin typeface="Calibri"/>
                <a:cs typeface="Arial" charset="0"/>
              </a:rPr>
              <a:t>MC</a:t>
            </a:r>
            <a:endParaRPr lang="en-GB" sz="500" i="1" kern="0" dirty="0">
              <a:solidFill>
                <a:prstClr val="black"/>
              </a:solidFill>
              <a:latin typeface="Calibri"/>
              <a:cs typeface="Arial" charset="0"/>
            </a:endParaRPr>
          </a:p>
        </p:txBody>
      </p:sp>
      <p:sp>
        <p:nvSpPr>
          <p:cNvPr id="1318" name="Rectangle 135">
            <a:extLst>
              <a:ext uri="{FF2B5EF4-FFF2-40B4-BE49-F238E27FC236}">
                <a16:creationId xmlns:a16="http://schemas.microsoft.com/office/drawing/2014/main" id="{728EF7A6-6FA9-49FB-1EFB-EDFDC4EE3A0B}"/>
              </a:ext>
            </a:extLst>
          </p:cNvPr>
          <p:cNvSpPr>
            <a:spLocks noChangeArrowheads="1"/>
          </p:cNvSpPr>
          <p:nvPr/>
        </p:nvSpPr>
        <p:spPr bwMode="auto">
          <a:xfrm>
            <a:off x="15779" y="3216215"/>
            <a:ext cx="333542" cy="76944"/>
          </a:xfrm>
          <a:prstGeom prst="rect">
            <a:avLst/>
          </a:prstGeom>
          <a:noFill/>
          <a:ln w="9525">
            <a:noFill/>
            <a:miter lim="800000"/>
            <a:headEnd/>
            <a:tailEnd/>
          </a:ln>
        </p:spPr>
        <p:txBody>
          <a:bodyPr wrap="square" lIns="0" tIns="0" rIns="0" bIns="0" anchor="ctr" anchorCtr="0">
            <a:spAutoFit/>
          </a:bodyPr>
          <a:lstStyle/>
          <a:p>
            <a:pPr algn="ctr" defTabSz="685749">
              <a:defRPr/>
            </a:pPr>
            <a:r>
              <a:rPr lang="en-US" sz="500" kern="0" dirty="0">
                <a:solidFill>
                  <a:srgbClr val="000000"/>
                </a:solidFill>
                <a:latin typeface="Calibri"/>
                <a:cs typeface="Arial" charset="0"/>
              </a:rPr>
              <a:t>PHOTONIC</a:t>
            </a:r>
            <a:endParaRPr lang="en-GB" sz="500" i="1" kern="0" dirty="0">
              <a:solidFill>
                <a:prstClr val="black"/>
              </a:solidFill>
              <a:latin typeface="Calibri"/>
              <a:cs typeface="Arial" charset="0"/>
            </a:endParaRPr>
          </a:p>
        </p:txBody>
      </p:sp>
      <p:sp>
        <p:nvSpPr>
          <p:cNvPr id="1319" name="Rectangle 135">
            <a:extLst>
              <a:ext uri="{FF2B5EF4-FFF2-40B4-BE49-F238E27FC236}">
                <a16:creationId xmlns:a16="http://schemas.microsoft.com/office/drawing/2014/main" id="{6D68F560-F054-07C4-0328-6B466BC59FF2}"/>
              </a:ext>
            </a:extLst>
          </p:cNvPr>
          <p:cNvSpPr>
            <a:spLocks noChangeArrowheads="1"/>
          </p:cNvSpPr>
          <p:nvPr/>
        </p:nvSpPr>
        <p:spPr bwMode="auto">
          <a:xfrm>
            <a:off x="15779" y="2986349"/>
            <a:ext cx="333542" cy="76944"/>
          </a:xfrm>
          <a:prstGeom prst="rect">
            <a:avLst/>
          </a:prstGeom>
          <a:noFill/>
          <a:ln w="9525">
            <a:noFill/>
            <a:miter lim="800000"/>
            <a:headEnd/>
            <a:tailEnd/>
          </a:ln>
        </p:spPr>
        <p:txBody>
          <a:bodyPr wrap="square" lIns="0" tIns="0" rIns="0" bIns="0" anchor="ctr" anchorCtr="0">
            <a:spAutoFit/>
          </a:bodyPr>
          <a:lstStyle/>
          <a:p>
            <a:pPr algn="ctr" defTabSz="685749">
              <a:defRPr/>
            </a:pPr>
            <a:r>
              <a:rPr lang="en-US" sz="500" kern="0">
                <a:solidFill>
                  <a:srgbClr val="000000"/>
                </a:solidFill>
                <a:latin typeface="Calibri"/>
                <a:cs typeface="Arial" charset="0"/>
              </a:rPr>
              <a:t>OTSiMC</a:t>
            </a:r>
            <a:endParaRPr lang="en-US" sz="500" kern="0" dirty="0">
              <a:solidFill>
                <a:srgbClr val="000000"/>
              </a:solidFill>
              <a:latin typeface="Calibri"/>
              <a:cs typeface="Arial" charset="0"/>
            </a:endParaRPr>
          </a:p>
        </p:txBody>
      </p:sp>
      <p:sp>
        <p:nvSpPr>
          <p:cNvPr id="1332" name="Rectangle 135">
            <a:extLst>
              <a:ext uri="{FF2B5EF4-FFF2-40B4-BE49-F238E27FC236}">
                <a16:creationId xmlns:a16="http://schemas.microsoft.com/office/drawing/2014/main" id="{FE80D02D-B9ED-564F-C611-3DE75565ADB5}"/>
              </a:ext>
            </a:extLst>
          </p:cNvPr>
          <p:cNvSpPr>
            <a:spLocks noChangeArrowheads="1"/>
          </p:cNvSpPr>
          <p:nvPr/>
        </p:nvSpPr>
        <p:spPr bwMode="auto">
          <a:xfrm>
            <a:off x="21203" y="4493447"/>
            <a:ext cx="333542" cy="76944"/>
          </a:xfrm>
          <a:prstGeom prst="rect">
            <a:avLst/>
          </a:prstGeom>
          <a:noFill/>
          <a:ln w="9525">
            <a:noFill/>
            <a:miter lim="800000"/>
            <a:headEnd/>
            <a:tailEnd/>
          </a:ln>
        </p:spPr>
        <p:txBody>
          <a:bodyPr wrap="square" lIns="0" tIns="0" rIns="0" bIns="0" anchor="ctr" anchorCtr="0">
            <a:spAutoFit/>
          </a:bodyPr>
          <a:lstStyle/>
          <a:p>
            <a:pPr algn="ctr" defTabSz="685749">
              <a:defRPr/>
            </a:pPr>
            <a:r>
              <a:rPr lang="en-US" sz="500" kern="0" dirty="0">
                <a:solidFill>
                  <a:srgbClr val="000000"/>
                </a:solidFill>
                <a:latin typeface="Calibri"/>
                <a:cs typeface="Arial" charset="0"/>
              </a:rPr>
              <a:t>PHOTONIC</a:t>
            </a:r>
            <a:endParaRPr lang="en-GB" sz="500" i="1" kern="0" dirty="0">
              <a:solidFill>
                <a:prstClr val="black"/>
              </a:solidFill>
              <a:latin typeface="Calibri"/>
              <a:cs typeface="Arial" charset="0"/>
            </a:endParaRPr>
          </a:p>
        </p:txBody>
      </p:sp>
    </p:spTree>
    <p:extLst>
      <p:ext uri="{BB962C8B-B14F-4D97-AF65-F5344CB8AC3E}">
        <p14:creationId xmlns:p14="http://schemas.microsoft.com/office/powerpoint/2010/main" val="1893860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76FB24-6BAB-4821-960F-FFB528338D7E}"/>
              </a:ext>
            </a:extLst>
          </p:cNvPr>
          <p:cNvSpPr/>
          <p:nvPr/>
        </p:nvSpPr>
        <p:spPr>
          <a:xfrm>
            <a:off x="417600" y="849244"/>
            <a:ext cx="8308800" cy="2492990"/>
          </a:xfrm>
          <a:prstGeom prst="rect">
            <a:avLst/>
          </a:prstGeom>
          <a:noFill/>
        </p:spPr>
        <p:txBody>
          <a:bodyPr wrap="square" rtlCol="0">
            <a:spAutoFit/>
          </a:bodyPr>
          <a:lstStyle/>
          <a:p>
            <a:pPr marL="285750" indent="-285750">
              <a:buFont typeface="+mj-lt"/>
              <a:buAutoNum type="arabicPeriod"/>
            </a:pPr>
            <a:r>
              <a:rPr lang="en-US" sz="1200"/>
              <a:t>Centralized and distributed </a:t>
            </a:r>
            <a:r>
              <a:rPr lang="en-US" sz="1200" i="1"/>
              <a:t>capabilities</a:t>
            </a:r>
            <a:r>
              <a:rPr lang="en-US" sz="1200"/>
              <a:t>, centralized and distributed </a:t>
            </a:r>
            <a:r>
              <a:rPr lang="en-US" sz="1200" i="1"/>
              <a:t>provisioning</a:t>
            </a:r>
          </a:p>
          <a:p>
            <a:pPr marL="742950" lvl="1" indent="-285750">
              <a:buFont typeface="Arial" panose="020B0604020202020204" pitchFamily="34" charset="0"/>
              <a:buChar char="•"/>
            </a:pPr>
            <a:r>
              <a:rPr lang="en-US" sz="1200"/>
              <a:t>Always allow both solutions in the YANG, and recommend Profiles in the RIA?</a:t>
            </a:r>
          </a:p>
          <a:p>
            <a:pPr marL="228600" indent="-228600">
              <a:buFont typeface="+mj-lt"/>
              <a:buAutoNum type="arabicPeriod"/>
            </a:pPr>
            <a:endParaRPr lang="en-US" sz="1200"/>
          </a:p>
          <a:p>
            <a:pPr marL="228600" indent="-228600">
              <a:buFont typeface="+mj-lt"/>
              <a:buAutoNum type="arabicPeriod"/>
            </a:pPr>
            <a:r>
              <a:rPr lang="en-US" sz="1200"/>
              <a:t>Bidirectional Links ended by 4 unidirectional NEPs / Bidirectional Connections ended by 4 unidirectional CEPs</a:t>
            </a:r>
          </a:p>
          <a:p>
            <a:pPr marL="342900" indent="-342900">
              <a:buFont typeface="+mj-lt"/>
              <a:buAutoNum type="arabicPeriod"/>
            </a:pPr>
            <a:endParaRPr lang="en-US" sz="1200"/>
          </a:p>
          <a:p>
            <a:pPr marL="228600" indent="-228600">
              <a:buFont typeface="+mj-lt"/>
              <a:buAutoNum type="arabicPeriod"/>
            </a:pPr>
            <a:r>
              <a:rPr lang="en-US" sz="1200"/>
              <a:t>OTSiMCA CS – Decoupling of L0 and L1 parameters, to allow more variations of L1 payload</a:t>
            </a:r>
          </a:p>
          <a:p>
            <a:pPr marL="285750" indent="-285750">
              <a:buFont typeface="+mj-lt"/>
              <a:buAutoNum type="arabicPeriod"/>
            </a:pPr>
            <a:endParaRPr lang="en-US" sz="1200"/>
          </a:p>
          <a:p>
            <a:pPr marL="228600" indent="-228600">
              <a:buFont typeface="+mj-lt"/>
              <a:buAutoNum type="arabicPeriod"/>
            </a:pPr>
            <a:r>
              <a:rPr lang="en-US" sz="1200"/>
              <a:t>Additional UNI scenario for multi-technology ports</a:t>
            </a:r>
          </a:p>
          <a:p>
            <a:pPr marL="228600" indent="-228600">
              <a:buFont typeface="+mj-lt"/>
              <a:buAutoNum type="arabicPeriod"/>
            </a:pPr>
            <a:endParaRPr lang="en-US" sz="1200"/>
          </a:p>
          <a:p>
            <a:pPr marL="228600" indent="-228600">
              <a:buFont typeface="+mj-lt"/>
              <a:buAutoNum type="arabicPeriod"/>
            </a:pPr>
            <a:r>
              <a:rPr lang="en-US" sz="1200"/>
              <a:t>The photonic CEP does not include </a:t>
            </a:r>
            <a:r>
              <a:rPr lang="en-US" sz="1200" i="1"/>
              <a:t>center/edge frequency constraint (adjustment granularity, grid type)</a:t>
            </a:r>
            <a:endParaRPr lang="en-US" sz="1200"/>
          </a:p>
          <a:p>
            <a:pPr marL="285750" indent="-285750">
              <a:buFont typeface="+mj-lt"/>
              <a:buAutoNum type="arabicPeriod"/>
            </a:pPr>
            <a:endParaRPr lang="en-US" sz="1200"/>
          </a:p>
          <a:p>
            <a:pPr marL="228600" indent="-228600">
              <a:buFont typeface="+mj-lt"/>
              <a:buAutoNum type="arabicPeriod"/>
            </a:pPr>
            <a:r>
              <a:rPr lang="en-US" sz="1200"/>
              <a:t>Correction of incorrect statement in RIA 3.1:</a:t>
            </a:r>
          </a:p>
          <a:p>
            <a:pPr marL="742950" lvl="1" indent="-285750">
              <a:buFont typeface="Arial" panose="020B0604020202020204" pitchFamily="34" charset="0"/>
              <a:buChar char="•"/>
            </a:pPr>
            <a:r>
              <a:rPr lang="en-US" sz="1200"/>
              <a:t>Table 38: Connection-end-point (CEP) object definition, in case of </a:t>
            </a:r>
            <a:r>
              <a:rPr lang="en-US" sz="1200" i="1"/>
              <a:t>not terminated </a:t>
            </a:r>
            <a:r>
              <a:rPr lang="en-US" sz="1200"/>
              <a:t>CEP, there is not a client NEP.</a:t>
            </a:r>
            <a:endParaRPr lang="en-US" sz="1200" dirty="0"/>
          </a:p>
        </p:txBody>
      </p:sp>
      <p:sp>
        <p:nvSpPr>
          <p:cNvPr id="5" name="Title 1">
            <a:extLst>
              <a:ext uri="{FF2B5EF4-FFF2-40B4-BE49-F238E27FC236}">
                <a16:creationId xmlns:a16="http://schemas.microsoft.com/office/drawing/2014/main" id="{2896EB24-59B6-4330-9FF0-04C3D550D507}"/>
              </a:ext>
            </a:extLst>
          </p:cNvPr>
          <p:cNvSpPr txBox="1">
            <a:spLocks/>
          </p:cNvSpPr>
          <p:nvPr/>
        </p:nvSpPr>
        <p:spPr>
          <a:xfrm>
            <a:off x="273377" y="-2483"/>
            <a:ext cx="8677144" cy="528350"/>
          </a:xfrm>
          <a:prstGeom prst="rect">
            <a:avLst/>
          </a:prstGeom>
        </p:spPr>
        <p:txBody>
          <a:bodyPr/>
          <a:lstStyle>
            <a:lvl1pPr algn="l" defTabSz="457200" rtl="0" eaLnBrk="1" latinLnBrk="0" hangingPunct="1">
              <a:lnSpc>
                <a:spcPts val="3400"/>
              </a:lnSpc>
              <a:spcBef>
                <a:spcPct val="0"/>
              </a:spcBef>
              <a:buNone/>
              <a:defRPr sz="3000" b="0" i="0" kern="1200">
                <a:solidFill>
                  <a:schemeClr val="bg1"/>
                </a:solidFill>
                <a:latin typeface="Corbel"/>
                <a:ea typeface="+mj-ea"/>
                <a:cs typeface="Corbel"/>
              </a:defRPr>
            </a:lvl1pPr>
          </a:lstStyle>
          <a:p>
            <a:r>
              <a:rPr lang="en-US" sz="2800"/>
              <a:t>More Urgent Improvements – only on RIA (3.2)</a:t>
            </a:r>
            <a:endParaRPr lang="en-US" sz="2800" dirty="0"/>
          </a:p>
        </p:txBody>
      </p:sp>
      <p:graphicFrame>
        <p:nvGraphicFramePr>
          <p:cNvPr id="10" name="Table 9">
            <a:extLst>
              <a:ext uri="{FF2B5EF4-FFF2-40B4-BE49-F238E27FC236}">
                <a16:creationId xmlns:a16="http://schemas.microsoft.com/office/drawing/2014/main" id="{5C752ADE-8F37-C773-71C5-53C291DB9243}"/>
              </a:ext>
            </a:extLst>
          </p:cNvPr>
          <p:cNvGraphicFramePr>
            <a:graphicFrameLocks noGrp="1"/>
          </p:cNvGraphicFramePr>
          <p:nvPr>
            <p:extLst>
              <p:ext uri="{D42A27DB-BD31-4B8C-83A1-F6EECF244321}">
                <p14:modId xmlns:p14="http://schemas.microsoft.com/office/powerpoint/2010/main" val="3598338767"/>
              </p:ext>
            </p:extLst>
          </p:nvPr>
        </p:nvGraphicFramePr>
        <p:xfrm>
          <a:off x="1268403" y="3497876"/>
          <a:ext cx="5837583" cy="650240"/>
        </p:xfrm>
        <a:graphic>
          <a:graphicData uri="http://schemas.openxmlformats.org/drawingml/2006/table">
            <a:tbl>
              <a:tblPr firstRow="1" bandRow="1"/>
              <a:tblGrid>
                <a:gridCol w="1362650">
                  <a:extLst>
                    <a:ext uri="{9D8B030D-6E8A-4147-A177-3AD203B41FA5}">
                      <a16:colId xmlns:a16="http://schemas.microsoft.com/office/drawing/2014/main" val="2844846173"/>
                    </a:ext>
                  </a:extLst>
                </a:gridCol>
                <a:gridCol w="2007998">
                  <a:extLst>
                    <a:ext uri="{9D8B030D-6E8A-4147-A177-3AD203B41FA5}">
                      <a16:colId xmlns:a16="http://schemas.microsoft.com/office/drawing/2014/main" val="1420404889"/>
                    </a:ext>
                  </a:extLst>
                </a:gridCol>
                <a:gridCol w="401713">
                  <a:extLst>
                    <a:ext uri="{9D8B030D-6E8A-4147-A177-3AD203B41FA5}">
                      <a16:colId xmlns:a16="http://schemas.microsoft.com/office/drawing/2014/main" val="3549782075"/>
                    </a:ext>
                  </a:extLst>
                </a:gridCol>
                <a:gridCol w="215304">
                  <a:extLst>
                    <a:ext uri="{9D8B030D-6E8A-4147-A177-3AD203B41FA5}">
                      <a16:colId xmlns:a16="http://schemas.microsoft.com/office/drawing/2014/main" val="2079139084"/>
                    </a:ext>
                  </a:extLst>
                </a:gridCol>
                <a:gridCol w="1849918">
                  <a:extLst>
                    <a:ext uri="{9D8B030D-6E8A-4147-A177-3AD203B41FA5}">
                      <a16:colId xmlns:a16="http://schemas.microsoft.com/office/drawing/2014/main" val="1363892285"/>
                    </a:ext>
                  </a:extLst>
                </a:gridCol>
              </a:tblGrid>
              <a:tr h="0">
                <a:tc>
                  <a:txBody>
                    <a:bodyPr/>
                    <a:lstStyle/>
                    <a:p>
                      <a:pPr algn="just">
                        <a:spcAft>
                          <a:spcPts val="800"/>
                        </a:spcAft>
                      </a:pPr>
                      <a:r>
                        <a:rPr lang="en-US" sz="900" b="1">
                          <a:solidFill>
                            <a:srgbClr val="000000"/>
                          </a:solidFill>
                          <a:effectLst/>
                          <a:latin typeface="Times New Roman" panose="02020603050405020304" pitchFamily="18" charset="0"/>
                          <a:ea typeface="SimHei" panose="02010609060101010101" pitchFamily="49" charset="-122"/>
                          <a:cs typeface="Arial" panose="020B0604020202020204" pitchFamily="34" charset="0"/>
                        </a:rPr>
                        <a:t>client-node-edge-point</a:t>
                      </a:r>
                      <a:endParaRPr lang="en-US" sz="1100">
                        <a:solidFill>
                          <a:srgbClr val="000000"/>
                        </a:solidFill>
                        <a:effectLst/>
                        <a:latin typeface="Times New Roman" panose="02020603050405020304" pitchFamily="18" charset="0"/>
                        <a:ea typeface="SimHei" panose="02010609060101010101" pitchFamily="49" charset="-122"/>
                        <a:cs typeface="Arial" panose="020B0604020202020204" pitchFamily="34" charset="0"/>
                      </a:endParaRPr>
                    </a:p>
                  </a:txBody>
                  <a:tcPr marL="68580" marR="68580" marT="0" marB="0">
                    <a:lnL w="12700" cap="flat" cmpd="sng" algn="ctr">
                      <a:solidFill>
                        <a:srgbClr val="8FC8F4"/>
                      </a:solidFill>
                      <a:prstDash val="solid"/>
                      <a:round/>
                      <a:headEnd type="none" w="med" len="med"/>
                      <a:tailEnd type="none" w="med" len="med"/>
                    </a:lnL>
                    <a:lnR w="12700" cap="flat" cmpd="sng" algn="ctr">
                      <a:solidFill>
                        <a:srgbClr val="8FC8F4"/>
                      </a:solidFill>
                      <a:prstDash val="solid"/>
                      <a:round/>
                      <a:headEnd type="none" w="med" len="med"/>
                      <a:tailEnd type="none" w="med" len="med"/>
                    </a:lnR>
                    <a:lnT w="12700" cap="flat" cmpd="sng" algn="ctr">
                      <a:solidFill>
                        <a:srgbClr val="8FC8F4"/>
                      </a:solidFill>
                      <a:prstDash val="solid"/>
                      <a:round/>
                      <a:headEnd type="none" w="med" len="med"/>
                      <a:tailEnd type="none" w="med" len="med"/>
                    </a:lnT>
                    <a:lnB w="19050" cap="flat" cmpd="sng" algn="ctr">
                      <a:solidFill>
                        <a:srgbClr val="8FC8F4"/>
                      </a:solidFill>
                      <a:prstDash val="solid"/>
                      <a:round/>
                      <a:headEnd type="none" w="med" len="med"/>
                      <a:tailEnd type="none" w="med" len="med"/>
                    </a:lnB>
                    <a:noFill/>
                  </a:tcPr>
                </a:tc>
                <a:tc>
                  <a:txBody>
                    <a:bodyPr/>
                    <a:lstStyle/>
                    <a:p>
                      <a:pPr algn="just">
                        <a:spcAft>
                          <a:spcPts val="800"/>
                        </a:spcAft>
                      </a:pPr>
                      <a:r>
                        <a:rPr lang="en-US" sz="900" b="1">
                          <a:solidFill>
                            <a:srgbClr val="000000"/>
                          </a:solidFill>
                          <a:effectLst/>
                          <a:latin typeface="Times New Roman" panose="02020603050405020304" pitchFamily="18" charset="0"/>
                          <a:ea typeface="SimHei" panose="02010609060101010101" pitchFamily="49" charset="-122"/>
                          <a:cs typeface="Arial" panose="020B0604020202020204" pitchFamily="34" charset="0"/>
                        </a:rPr>
                        <a:t>List of { </a:t>
                      </a:r>
                      <a:r>
                        <a:rPr lang="en-US" sz="900" b="1" i="1">
                          <a:solidFill>
                            <a:srgbClr val="0033CC"/>
                          </a:solidFill>
                          <a:effectLst/>
                          <a:latin typeface="Times New Roman" panose="02020603050405020304" pitchFamily="18" charset="0"/>
                          <a:ea typeface="SimHei" panose="02010609060101010101" pitchFamily="49" charset="-122"/>
                          <a:cs typeface="Arial" panose="020B0604020202020204" pitchFamily="34" charset="0"/>
                        </a:rPr>
                        <a:t>node-edge-point-ref </a:t>
                      </a:r>
                      <a:r>
                        <a:rPr lang="en-US" sz="900" b="1">
                          <a:solidFill>
                            <a:srgbClr val="000000"/>
                          </a:solidFill>
                          <a:effectLst/>
                          <a:latin typeface="Times New Roman" panose="02020603050405020304" pitchFamily="18" charset="0"/>
                          <a:ea typeface="SimHei" panose="02010609060101010101" pitchFamily="49" charset="-122"/>
                          <a:cs typeface="Arial" panose="020B0604020202020204" pitchFamily="34" charset="0"/>
                        </a:rPr>
                        <a:t>}</a:t>
                      </a:r>
                      <a:endParaRPr lang="en-US" sz="1100">
                        <a:solidFill>
                          <a:srgbClr val="000000"/>
                        </a:solidFill>
                        <a:effectLst/>
                        <a:latin typeface="Times New Roman" panose="02020603050405020304" pitchFamily="18" charset="0"/>
                        <a:ea typeface="SimHei" panose="02010609060101010101" pitchFamily="49" charset="-122"/>
                        <a:cs typeface="Arial" panose="020B0604020202020204" pitchFamily="34" charset="0"/>
                      </a:endParaRPr>
                    </a:p>
                  </a:txBody>
                  <a:tcPr marL="68580" marR="68580" marT="0" marB="0">
                    <a:lnL w="12700" cap="flat" cmpd="sng" algn="ctr">
                      <a:solidFill>
                        <a:srgbClr val="8FC8F4"/>
                      </a:solidFill>
                      <a:prstDash val="solid"/>
                      <a:round/>
                      <a:headEnd type="none" w="med" len="med"/>
                      <a:tailEnd type="none" w="med" len="med"/>
                    </a:lnL>
                    <a:lnR w="12700" cap="flat" cmpd="sng" algn="ctr">
                      <a:solidFill>
                        <a:srgbClr val="8FC8F4"/>
                      </a:solidFill>
                      <a:prstDash val="solid"/>
                      <a:round/>
                      <a:headEnd type="none" w="med" len="med"/>
                      <a:tailEnd type="none" w="med" len="med"/>
                    </a:lnR>
                    <a:lnT w="12700" cap="flat" cmpd="sng" algn="ctr">
                      <a:solidFill>
                        <a:srgbClr val="8FC8F4"/>
                      </a:solidFill>
                      <a:prstDash val="solid"/>
                      <a:round/>
                      <a:headEnd type="none" w="med" len="med"/>
                      <a:tailEnd type="none" w="med" len="med"/>
                    </a:lnT>
                    <a:lnB w="19050" cap="flat" cmpd="sng" algn="ctr">
                      <a:solidFill>
                        <a:srgbClr val="8FC8F4"/>
                      </a:solidFill>
                      <a:prstDash val="solid"/>
                      <a:round/>
                      <a:headEnd type="none" w="med" len="med"/>
                      <a:tailEnd type="none" w="med" len="med"/>
                    </a:lnB>
                    <a:noFill/>
                  </a:tcPr>
                </a:tc>
                <a:tc>
                  <a:txBody>
                    <a:bodyPr/>
                    <a:lstStyle/>
                    <a:p>
                      <a:pPr algn="just">
                        <a:spcAft>
                          <a:spcPts val="800"/>
                        </a:spcAft>
                      </a:pPr>
                      <a:r>
                        <a:rPr lang="en-US" sz="900" b="1">
                          <a:solidFill>
                            <a:srgbClr val="000000"/>
                          </a:solidFill>
                          <a:effectLst/>
                          <a:latin typeface="Times New Roman" panose="02020603050405020304" pitchFamily="18" charset="0"/>
                          <a:ea typeface="SimHei" panose="02010609060101010101" pitchFamily="49" charset="-122"/>
                          <a:cs typeface="Arial" panose="020B0604020202020204" pitchFamily="34" charset="0"/>
                        </a:rPr>
                        <a:t>RO</a:t>
                      </a:r>
                      <a:endParaRPr lang="en-US" sz="1100">
                        <a:solidFill>
                          <a:srgbClr val="000000"/>
                        </a:solidFill>
                        <a:effectLst/>
                        <a:latin typeface="Times New Roman" panose="02020603050405020304" pitchFamily="18" charset="0"/>
                        <a:ea typeface="SimHei" panose="02010609060101010101" pitchFamily="49" charset="-122"/>
                        <a:cs typeface="Arial" panose="020B0604020202020204" pitchFamily="34" charset="0"/>
                      </a:endParaRPr>
                    </a:p>
                  </a:txBody>
                  <a:tcPr marL="68580" marR="68580" marT="0" marB="0">
                    <a:lnL w="12700" cap="flat" cmpd="sng" algn="ctr">
                      <a:solidFill>
                        <a:srgbClr val="8FC8F4"/>
                      </a:solidFill>
                      <a:prstDash val="solid"/>
                      <a:round/>
                      <a:headEnd type="none" w="med" len="med"/>
                      <a:tailEnd type="none" w="med" len="med"/>
                    </a:lnL>
                    <a:lnR w="12700" cap="flat" cmpd="sng" algn="ctr">
                      <a:solidFill>
                        <a:srgbClr val="8FC8F4"/>
                      </a:solidFill>
                      <a:prstDash val="solid"/>
                      <a:round/>
                      <a:headEnd type="none" w="med" len="med"/>
                      <a:tailEnd type="none" w="med" len="med"/>
                    </a:lnR>
                    <a:lnT w="12700" cap="flat" cmpd="sng" algn="ctr">
                      <a:solidFill>
                        <a:srgbClr val="8FC8F4"/>
                      </a:solidFill>
                      <a:prstDash val="solid"/>
                      <a:round/>
                      <a:headEnd type="none" w="med" len="med"/>
                      <a:tailEnd type="none" w="med" len="med"/>
                    </a:lnT>
                    <a:lnB w="19050" cap="flat" cmpd="sng" algn="ctr">
                      <a:solidFill>
                        <a:srgbClr val="8FC8F4"/>
                      </a:solidFill>
                      <a:prstDash val="solid"/>
                      <a:round/>
                      <a:headEnd type="none" w="med" len="med"/>
                      <a:tailEnd type="none" w="med" len="med"/>
                    </a:lnB>
                    <a:noFill/>
                  </a:tcPr>
                </a:tc>
                <a:tc>
                  <a:txBody>
                    <a:bodyPr/>
                    <a:lstStyle/>
                    <a:p>
                      <a:pPr algn="just">
                        <a:spcAft>
                          <a:spcPts val="800"/>
                        </a:spcAft>
                      </a:pPr>
                      <a:r>
                        <a:rPr lang="en-US" sz="900" b="1">
                          <a:solidFill>
                            <a:srgbClr val="000000"/>
                          </a:solidFill>
                          <a:effectLst/>
                          <a:latin typeface="Times New Roman" panose="02020603050405020304" pitchFamily="18" charset="0"/>
                          <a:ea typeface="SimHei" panose="02010609060101010101" pitchFamily="49" charset="-122"/>
                          <a:cs typeface="Arial" panose="020B0604020202020204" pitchFamily="34" charset="0"/>
                        </a:rPr>
                        <a:t>M</a:t>
                      </a:r>
                      <a:r>
                        <a:rPr lang="en-US" sz="800" b="1">
                          <a:solidFill>
                            <a:srgbClr val="000000"/>
                          </a:solidFill>
                          <a:effectLst/>
                          <a:latin typeface="Times New Roman" panose="02020603050405020304" pitchFamily="18" charset="0"/>
                          <a:ea typeface="SimHei" panose="02010609060101010101" pitchFamily="49" charset="-122"/>
                          <a:cs typeface="Arial" panose="020B0604020202020204" pitchFamily="34" charset="0"/>
                        </a:rPr>
                        <a:t> </a:t>
                      </a:r>
                      <a:endParaRPr lang="en-US" sz="1100">
                        <a:solidFill>
                          <a:srgbClr val="000000"/>
                        </a:solidFill>
                        <a:effectLst/>
                        <a:latin typeface="Times New Roman" panose="02020603050405020304" pitchFamily="18" charset="0"/>
                        <a:ea typeface="SimHei" panose="02010609060101010101" pitchFamily="49" charset="-122"/>
                        <a:cs typeface="Arial" panose="020B0604020202020204" pitchFamily="34" charset="0"/>
                      </a:endParaRPr>
                    </a:p>
                  </a:txBody>
                  <a:tcPr marL="68580" marR="68580" marT="0" marB="0">
                    <a:lnL w="12700" cap="flat" cmpd="sng" algn="ctr">
                      <a:solidFill>
                        <a:srgbClr val="8FC8F4"/>
                      </a:solidFill>
                      <a:prstDash val="solid"/>
                      <a:round/>
                      <a:headEnd type="none" w="med" len="med"/>
                      <a:tailEnd type="none" w="med" len="med"/>
                    </a:lnL>
                    <a:lnR w="12700" cap="flat" cmpd="sng" algn="ctr">
                      <a:solidFill>
                        <a:srgbClr val="8FC8F4"/>
                      </a:solidFill>
                      <a:prstDash val="solid"/>
                      <a:round/>
                      <a:headEnd type="none" w="med" len="med"/>
                      <a:tailEnd type="none" w="med" len="med"/>
                    </a:lnR>
                    <a:lnT w="12700" cap="flat" cmpd="sng" algn="ctr">
                      <a:solidFill>
                        <a:srgbClr val="8FC8F4"/>
                      </a:solidFill>
                      <a:prstDash val="solid"/>
                      <a:round/>
                      <a:headEnd type="none" w="med" len="med"/>
                      <a:tailEnd type="none" w="med" len="med"/>
                    </a:lnT>
                    <a:lnB w="19050" cap="flat" cmpd="sng" algn="ctr">
                      <a:solidFill>
                        <a:srgbClr val="8FC8F4"/>
                      </a:solidFill>
                      <a:prstDash val="solid"/>
                      <a:round/>
                      <a:headEnd type="none" w="med" len="med"/>
                      <a:tailEnd type="none" w="med" len="med"/>
                    </a:lnB>
                    <a:noFill/>
                  </a:tcPr>
                </a:tc>
                <a:tc>
                  <a:txBody>
                    <a:bodyPr/>
                    <a:lstStyle/>
                    <a:p>
                      <a:pPr marL="342900" lvl="0" indent="-342900" algn="just">
                        <a:spcAft>
                          <a:spcPts val="800"/>
                        </a:spcAft>
                        <a:buFont typeface="Symbol" panose="05050102010706020507" pitchFamily="18" charset="2"/>
                        <a:buChar char=""/>
                      </a:pPr>
                      <a:r>
                        <a:rPr lang="en-US" sz="900" b="1">
                          <a:solidFill>
                            <a:srgbClr val="000000"/>
                          </a:solidFill>
                          <a:effectLst/>
                          <a:latin typeface="Times New Roman" panose="02020603050405020304" pitchFamily="18" charset="0"/>
                          <a:ea typeface="SimHei" panose="02010609060101010101" pitchFamily="49" charset="-122"/>
                          <a:cs typeface="Arial" panose="020B0604020202020204" pitchFamily="34" charset="0"/>
                        </a:rPr>
                        <a:t>Provided by </a:t>
                      </a:r>
                      <a:r>
                        <a:rPr lang="en-US" sz="900" b="1" i="1">
                          <a:solidFill>
                            <a:srgbClr val="000000"/>
                          </a:solidFill>
                          <a:effectLst/>
                          <a:latin typeface="Times New Roman" panose="02020603050405020304" pitchFamily="18" charset="0"/>
                          <a:ea typeface="SimHei" panose="02010609060101010101" pitchFamily="49" charset="-122"/>
                          <a:cs typeface="Arial" panose="020B0604020202020204" pitchFamily="34" charset="0"/>
                        </a:rPr>
                        <a:t>tapi-server</a:t>
                      </a:r>
                      <a:endParaRPr lang="en-US" sz="1100">
                        <a:solidFill>
                          <a:srgbClr val="000000"/>
                        </a:solidFill>
                        <a:effectLst/>
                        <a:latin typeface="Times New Roman" panose="02020603050405020304" pitchFamily="18" charset="0"/>
                        <a:ea typeface="SimHei" panose="02010609060101010101" pitchFamily="49" charset="-122"/>
                        <a:cs typeface="Arial" panose="020B0604020202020204" pitchFamily="34" charset="0"/>
                      </a:endParaRPr>
                    </a:p>
                    <a:p>
                      <a:pPr marL="342900" lvl="0" indent="-342900" algn="just">
                        <a:spcAft>
                          <a:spcPts val="800"/>
                        </a:spcAft>
                        <a:buFont typeface="Symbol" panose="05050102010706020507" pitchFamily="18" charset="2"/>
                        <a:buChar char=""/>
                      </a:pPr>
                      <a:r>
                        <a:rPr lang="en-US" sz="900" b="1" i="1">
                          <a:solidFill>
                            <a:srgbClr val="000000"/>
                          </a:solidFill>
                          <a:effectLst/>
                          <a:highlight>
                            <a:srgbClr val="FFFF00"/>
                          </a:highlight>
                          <a:latin typeface="Times New Roman" panose="02020603050405020304" pitchFamily="18" charset="0"/>
                          <a:ea typeface="SimHei" panose="02010609060101010101" pitchFamily="49" charset="-122"/>
                          <a:cs typeface="Arial" panose="020B0604020202020204" pitchFamily="34" charset="0"/>
                        </a:rPr>
                        <a:t>This RIA only considers CEP instances supporting a single client NEP.</a:t>
                      </a:r>
                      <a:endParaRPr lang="en-US" sz="1100">
                        <a:solidFill>
                          <a:srgbClr val="000000"/>
                        </a:solidFill>
                        <a:effectLst/>
                        <a:highlight>
                          <a:srgbClr val="FFFF00"/>
                        </a:highlight>
                        <a:latin typeface="Times New Roman" panose="02020603050405020304" pitchFamily="18" charset="0"/>
                        <a:ea typeface="SimHei" panose="02010609060101010101" pitchFamily="49" charset="-122"/>
                        <a:cs typeface="Arial" panose="020B0604020202020204" pitchFamily="34" charset="0"/>
                      </a:endParaRPr>
                    </a:p>
                  </a:txBody>
                  <a:tcPr marL="68580" marR="68580" marT="0" marB="0">
                    <a:lnL w="12700" cap="flat" cmpd="sng" algn="ctr">
                      <a:solidFill>
                        <a:srgbClr val="8FC8F4"/>
                      </a:solidFill>
                      <a:prstDash val="solid"/>
                      <a:round/>
                      <a:headEnd type="none" w="med" len="med"/>
                      <a:tailEnd type="none" w="med" len="med"/>
                    </a:lnL>
                    <a:lnR w="12700" cap="flat" cmpd="sng" algn="ctr">
                      <a:solidFill>
                        <a:srgbClr val="8FC8F4"/>
                      </a:solidFill>
                      <a:prstDash val="solid"/>
                      <a:round/>
                      <a:headEnd type="none" w="med" len="med"/>
                      <a:tailEnd type="none" w="med" len="med"/>
                    </a:lnR>
                    <a:lnT w="12700" cap="flat" cmpd="sng" algn="ctr">
                      <a:solidFill>
                        <a:srgbClr val="8FC8F4"/>
                      </a:solidFill>
                      <a:prstDash val="solid"/>
                      <a:round/>
                      <a:headEnd type="none" w="med" len="med"/>
                      <a:tailEnd type="none" w="med" len="med"/>
                    </a:lnT>
                    <a:lnB w="19050" cap="flat" cmpd="sng" algn="ctr">
                      <a:solidFill>
                        <a:srgbClr val="8FC8F4"/>
                      </a:solidFill>
                      <a:prstDash val="solid"/>
                      <a:round/>
                      <a:headEnd type="none" w="med" len="med"/>
                      <a:tailEnd type="none" w="med" len="med"/>
                    </a:lnB>
                    <a:noFill/>
                  </a:tcPr>
                </a:tc>
                <a:extLst>
                  <a:ext uri="{0D108BD9-81ED-4DB2-BD59-A6C34878D82A}">
                    <a16:rowId xmlns:a16="http://schemas.microsoft.com/office/drawing/2014/main" val="3577671404"/>
                  </a:ext>
                </a:extLst>
              </a:tr>
            </a:tbl>
          </a:graphicData>
        </a:graphic>
      </p:graphicFrame>
    </p:spTree>
    <p:extLst>
      <p:ext uri="{BB962C8B-B14F-4D97-AF65-F5344CB8AC3E}">
        <p14:creationId xmlns:p14="http://schemas.microsoft.com/office/powerpoint/2010/main" val="3040818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76FB24-6BAB-4821-960F-FFB528338D7E}"/>
              </a:ext>
            </a:extLst>
          </p:cNvPr>
          <p:cNvSpPr/>
          <p:nvPr/>
        </p:nvSpPr>
        <p:spPr>
          <a:xfrm>
            <a:off x="417600" y="677660"/>
            <a:ext cx="8308800" cy="1569660"/>
          </a:xfrm>
          <a:prstGeom prst="rect">
            <a:avLst/>
          </a:prstGeom>
          <a:noFill/>
        </p:spPr>
        <p:txBody>
          <a:bodyPr wrap="square" rtlCol="0">
            <a:spAutoFit/>
          </a:bodyPr>
          <a:lstStyle/>
          <a:p>
            <a:pPr marL="285750" indent="-285750">
              <a:buFont typeface="+mj-lt"/>
              <a:buAutoNum type="arabicPeriod"/>
            </a:pPr>
            <a:endParaRPr lang="en-US" sz="1200">
              <a:latin typeface="+mj-lt"/>
            </a:endParaRPr>
          </a:p>
          <a:p>
            <a:pPr marL="285750" indent="-285750">
              <a:buFont typeface="+mj-lt"/>
              <a:buAutoNum type="arabicPeriod"/>
            </a:pPr>
            <a:r>
              <a:rPr lang="en-US" sz="1200">
                <a:latin typeface="+mj-lt"/>
              </a:rPr>
              <a:t>Clarify min/max power on OtsiConfig (transceiver), always a range or single value?</a:t>
            </a:r>
          </a:p>
          <a:p>
            <a:pPr marL="285750" indent="-285750">
              <a:buFont typeface="+mj-lt"/>
              <a:buAutoNum type="arabicPeriod"/>
            </a:pPr>
            <a:endParaRPr lang="en-US" sz="1200"/>
          </a:p>
          <a:p>
            <a:pPr marL="285750" indent="-285750">
              <a:buFont typeface="+mj-lt"/>
              <a:buAutoNum type="arabicPeriod"/>
            </a:pPr>
            <a:r>
              <a:rPr lang="en-US" sz="1200"/>
              <a:t>Add the DIGITAL_SIGNAL_TYPE_FC_1000  (</a:t>
            </a:r>
            <a:r>
              <a:rPr lang="en-US" sz="1200" u="sng">
                <a:solidFill>
                  <a:srgbClr val="0070C0"/>
                </a:solidFill>
                <a:effectLst/>
                <a:ea typeface="Calibri" panose="020F0502020204030204" pitchFamily="34" charset="0"/>
                <a:hlinkClick r:id="rId2"/>
              </a:rPr>
              <a:t>https://fibrechannel.org/roadmap/</a:t>
            </a:r>
            <a:r>
              <a:rPr lang="en-US" sz="1200"/>
              <a:t>)</a:t>
            </a:r>
            <a:endParaRPr lang="en-US" sz="1200">
              <a:effectLst/>
              <a:ea typeface="Calibri" panose="020F0502020204030204" pitchFamily="34" charset="0"/>
            </a:endParaRPr>
          </a:p>
          <a:p>
            <a:pPr marL="285750" indent="-285750">
              <a:buFont typeface="+mj-lt"/>
              <a:buAutoNum type="arabicPeriod"/>
            </a:pPr>
            <a:endParaRPr lang="en-US" sz="1200"/>
          </a:p>
          <a:p>
            <a:pPr marL="285750" indent="-285750">
              <a:buFont typeface="+mj-lt"/>
              <a:buAutoNum type="arabicPeriod"/>
            </a:pPr>
            <a:r>
              <a:rPr lang="en-US" sz="1200"/>
              <a:t>Versioning the context of YANG module, i.e. additional info besides "revision", which is a date.</a:t>
            </a:r>
          </a:p>
          <a:p>
            <a:pPr marL="285750" indent="-285750">
              <a:buFont typeface="+mj-lt"/>
              <a:buAutoNum type="arabicPeriod"/>
            </a:pPr>
            <a:endParaRPr lang="en-US" sz="1200"/>
          </a:p>
          <a:p>
            <a:pPr marL="285750" indent="-285750">
              <a:buFont typeface="+mj-lt"/>
              <a:buAutoNum type="arabicPeriod"/>
            </a:pPr>
            <a:r>
              <a:rPr lang="en-US" sz="1200"/>
              <a:t>In the Access Port the </a:t>
            </a:r>
            <a:r>
              <a:rPr lang="en-US" sz="1200" i="1"/>
              <a:t>device uuid </a:t>
            </a:r>
            <a:r>
              <a:rPr lang="en-US" sz="1200"/>
              <a:t>in the pin seems redundant, as the device instance is always (?) the same of the Access Port.</a:t>
            </a:r>
            <a:endParaRPr lang="en-US" sz="1200" dirty="0"/>
          </a:p>
        </p:txBody>
      </p:sp>
      <p:sp>
        <p:nvSpPr>
          <p:cNvPr id="5" name="Title 1">
            <a:extLst>
              <a:ext uri="{FF2B5EF4-FFF2-40B4-BE49-F238E27FC236}">
                <a16:creationId xmlns:a16="http://schemas.microsoft.com/office/drawing/2014/main" id="{2896EB24-59B6-4330-9FF0-04C3D550D507}"/>
              </a:ext>
            </a:extLst>
          </p:cNvPr>
          <p:cNvSpPr txBox="1">
            <a:spLocks/>
          </p:cNvSpPr>
          <p:nvPr/>
        </p:nvSpPr>
        <p:spPr>
          <a:xfrm>
            <a:off x="273377" y="-2483"/>
            <a:ext cx="8677144" cy="528350"/>
          </a:xfrm>
          <a:prstGeom prst="rect">
            <a:avLst/>
          </a:prstGeom>
        </p:spPr>
        <p:txBody>
          <a:bodyPr/>
          <a:lstStyle>
            <a:lvl1pPr algn="l" defTabSz="457200" rtl="0" eaLnBrk="1" latinLnBrk="0" hangingPunct="1">
              <a:lnSpc>
                <a:spcPts val="3400"/>
              </a:lnSpc>
              <a:spcBef>
                <a:spcPct val="0"/>
              </a:spcBef>
              <a:buNone/>
              <a:defRPr sz="3000" b="0" i="0" kern="1200">
                <a:solidFill>
                  <a:schemeClr val="bg1"/>
                </a:solidFill>
                <a:latin typeface="Corbel"/>
                <a:ea typeface="+mj-ea"/>
                <a:cs typeface="Corbel"/>
              </a:defRPr>
            </a:lvl1pPr>
          </a:lstStyle>
          <a:p>
            <a:r>
              <a:rPr lang="en-US" sz="2800"/>
              <a:t>Other Improvements</a:t>
            </a:r>
            <a:endParaRPr lang="en-US" sz="2800" dirty="0"/>
          </a:p>
        </p:txBody>
      </p:sp>
      <p:sp>
        <p:nvSpPr>
          <p:cNvPr id="3" name="TextBox 2">
            <a:extLst>
              <a:ext uri="{FF2B5EF4-FFF2-40B4-BE49-F238E27FC236}">
                <a16:creationId xmlns:a16="http://schemas.microsoft.com/office/drawing/2014/main" id="{54FFD023-B5A1-B2F6-0782-5811875EFDE5}"/>
              </a:ext>
            </a:extLst>
          </p:cNvPr>
          <p:cNvSpPr txBox="1"/>
          <p:nvPr/>
        </p:nvSpPr>
        <p:spPr>
          <a:xfrm>
            <a:off x="4572000" y="2243670"/>
            <a:ext cx="4047396" cy="2400657"/>
          </a:xfrm>
          <a:prstGeom prst="rect">
            <a:avLst/>
          </a:prstGeom>
          <a:noFill/>
        </p:spPr>
        <p:txBody>
          <a:bodyPr wrap="square">
            <a:spAutoFit/>
          </a:bodyPr>
          <a:lstStyle/>
          <a:p>
            <a:r>
              <a:rPr lang="en-US" sz="600"/>
              <a:t> +--rw physical-context</a:t>
            </a:r>
          </a:p>
          <a:p>
            <a:r>
              <a:rPr lang="en-US" sz="600"/>
              <a:t>       +--ro </a:t>
            </a:r>
            <a:r>
              <a:rPr lang="en-US" sz="600">
                <a:highlight>
                  <a:srgbClr val="FFFF00"/>
                </a:highlight>
              </a:rPr>
              <a:t>device* [uuid]</a:t>
            </a:r>
          </a:p>
          <a:p>
            <a:r>
              <a:rPr lang="en-US" sz="600"/>
              <a:t>       |  +--ro equipment* [uuid]</a:t>
            </a:r>
          </a:p>
          <a:p>
            <a:r>
              <a:rPr lang="en-US" sz="600"/>
              <a:t>...</a:t>
            </a:r>
          </a:p>
          <a:p>
            <a:r>
              <a:rPr lang="en-US" sz="600"/>
              <a:t>       |  +--ro access-port* [uuid]</a:t>
            </a:r>
          </a:p>
          <a:p>
            <a:r>
              <a:rPr lang="en-US" sz="600"/>
              <a:t>       |  |  +--ro connector-pin* [device-uuid equipment-uuid connector-identification pin-identification]</a:t>
            </a:r>
          </a:p>
          <a:p>
            <a:r>
              <a:rPr lang="en-US" sz="600"/>
              <a:t>       |  |  |  +--ro connector-identification    string</a:t>
            </a:r>
          </a:p>
          <a:p>
            <a:r>
              <a:rPr lang="en-US" sz="600"/>
              <a:t>       |  |  |  +--ro pin-identification          string</a:t>
            </a:r>
          </a:p>
          <a:p>
            <a:r>
              <a:rPr lang="en-US" sz="600"/>
              <a:t>       |  |  |  +--ro pin-and-role* [location-in-connector]</a:t>
            </a:r>
          </a:p>
          <a:p>
            <a:r>
              <a:rPr lang="en-US" sz="600"/>
              <a:t>       |  |  |  |  +--ro location-in-connector        string</a:t>
            </a:r>
          </a:p>
          <a:p>
            <a:r>
              <a:rPr lang="en-US" sz="600"/>
              <a:t>       |  |  |  |  +--ro pin-role*                    string</a:t>
            </a:r>
          </a:p>
          <a:p>
            <a:r>
              <a:rPr lang="en-US" sz="600"/>
              <a:t>       |  |  |  |  +--ro pin-name?                    string</a:t>
            </a:r>
          </a:p>
          <a:p>
            <a:r>
              <a:rPr lang="en-US" sz="600"/>
              <a:t>       |  |  |  |  +--ro connector-pin-orientation?   connector-and-pin-orientation</a:t>
            </a:r>
          </a:p>
          <a:p>
            <a:r>
              <a:rPr lang="en-US" sz="600"/>
              <a:t>       |  |  |  +--ro </a:t>
            </a:r>
            <a:r>
              <a:rPr lang="en-US" sz="600">
                <a:highlight>
                  <a:srgbClr val="FFFF00"/>
                </a:highlight>
              </a:rPr>
              <a:t>device-uuid</a:t>
            </a:r>
            <a:r>
              <a:rPr lang="en-US" sz="600"/>
              <a:t>                 -&gt; /tapi-common:context/tapi-equipment:physical-context/device/uuid</a:t>
            </a:r>
          </a:p>
          <a:p>
            <a:r>
              <a:rPr lang="en-US" sz="600"/>
              <a:t>       |  |  |  +--ro equipment-uuid              -&gt; /tapi-common:context/tapi-equipment:physical-context/device/equipment/uuid</a:t>
            </a:r>
          </a:p>
          <a:p>
            <a:r>
              <a:rPr lang="en-US" sz="600"/>
              <a:t>       |  |  +--ro profile* [profile-uuid]</a:t>
            </a:r>
          </a:p>
          <a:p>
            <a:r>
              <a:rPr lang="en-US" sz="600"/>
              <a:t>       |  |  |  +--ro profile-uuid    -&gt; /tapi-common:context/profile/uuid</a:t>
            </a:r>
          </a:p>
          <a:p>
            <a:r>
              <a:rPr lang="en-US" sz="600"/>
              <a:t>       |  |  +--ro uuid             uuid</a:t>
            </a:r>
          </a:p>
          <a:p>
            <a:r>
              <a:rPr lang="en-US" sz="600"/>
              <a:t>       |  |  +--ro name* [value-name]</a:t>
            </a:r>
          </a:p>
          <a:p>
            <a:r>
              <a:rPr lang="en-US" sz="600"/>
              <a:t>       |  |     +--ro value-name    string</a:t>
            </a:r>
          </a:p>
          <a:p>
            <a:r>
              <a:rPr lang="en-US" sz="600"/>
              <a:t>       |  |     +--ro value?        string</a:t>
            </a:r>
          </a:p>
          <a:p>
            <a:r>
              <a:rPr lang="en-US" sz="600"/>
              <a:t>       |  +--ro uuid           uuid</a:t>
            </a:r>
          </a:p>
          <a:p>
            <a:r>
              <a:rPr lang="en-US" sz="600"/>
              <a:t>       |  +--ro name* [value-name]</a:t>
            </a:r>
          </a:p>
          <a:p>
            <a:r>
              <a:rPr lang="en-US" sz="600"/>
              <a:t>       |     +--ro value-name    string</a:t>
            </a:r>
          </a:p>
          <a:p>
            <a:r>
              <a:rPr lang="en-US" sz="600"/>
              <a:t>       |     +--ro value?        string</a:t>
            </a:r>
          </a:p>
        </p:txBody>
      </p:sp>
      <p:sp>
        <p:nvSpPr>
          <p:cNvPr id="7" name="TextBox 6">
            <a:extLst>
              <a:ext uri="{FF2B5EF4-FFF2-40B4-BE49-F238E27FC236}">
                <a16:creationId xmlns:a16="http://schemas.microsoft.com/office/drawing/2014/main" id="{1771EDE7-68B5-5643-BE34-E4142BBA4587}"/>
              </a:ext>
            </a:extLst>
          </p:cNvPr>
          <p:cNvSpPr txBox="1"/>
          <p:nvPr/>
        </p:nvSpPr>
        <p:spPr>
          <a:xfrm>
            <a:off x="712673" y="2303493"/>
            <a:ext cx="3859327" cy="1015663"/>
          </a:xfrm>
          <a:prstGeom prst="rect">
            <a:avLst/>
          </a:prstGeom>
          <a:noFill/>
        </p:spPr>
        <p:txBody>
          <a:bodyPr wrap="square">
            <a:spAutoFit/>
          </a:bodyPr>
          <a:lstStyle>
            <a:defPPr>
              <a:defRPr lang="en-US"/>
            </a:defPPr>
            <a:lvl1pPr>
              <a:defRPr sz="600"/>
            </a:lvl1pPr>
          </a:lstStyle>
          <a:p>
            <a:r>
              <a:rPr lang="en-US"/>
              <a:t> grouping access-port {</a:t>
            </a:r>
          </a:p>
          <a:p>
            <a:r>
              <a:rPr lang="en-US"/>
              <a:t>        list connector-pin {</a:t>
            </a:r>
          </a:p>
          <a:p>
            <a:r>
              <a:rPr lang="en-US"/>
              <a:t>            key '</a:t>
            </a:r>
            <a:r>
              <a:rPr lang="en-US">
                <a:highlight>
                  <a:srgbClr val="FFFF00"/>
                </a:highlight>
              </a:rPr>
              <a:t>device-uuid</a:t>
            </a:r>
            <a:r>
              <a:rPr lang="en-US"/>
              <a:t> equipment-uuid connector-identification pin-identification';</a:t>
            </a:r>
          </a:p>
          <a:p>
            <a:r>
              <a:rPr lang="en-US"/>
              <a:t>            /* the reference to equipment is used as a key, but the key statement does not accept container, but only leafs.</a:t>
            </a:r>
          </a:p>
          <a:p>
            <a:r>
              <a:rPr lang="en-US"/>
              <a:t>            Hence the two leafs of the equipment-ref have been explicitly specified.*/</a:t>
            </a:r>
          </a:p>
          <a:p>
            <a:r>
              <a:rPr lang="en-US"/>
              <a:t>            config false;</a:t>
            </a:r>
          </a:p>
          <a:p>
            <a:r>
              <a:rPr lang="en-US"/>
              <a:t>            min-elements 1;</a:t>
            </a:r>
          </a:p>
          <a:p>
            <a:r>
              <a:rPr lang="en-US"/>
              <a:t>            uses connector-pin-address;</a:t>
            </a:r>
          </a:p>
          <a:p>
            <a:r>
              <a:rPr lang="en-US"/>
              <a:t>            description "The list of Pins that support the AccessPort.";</a:t>
            </a:r>
          </a:p>
          <a:p>
            <a:r>
              <a:rPr lang="en-US"/>
              <a:t>        }</a:t>
            </a:r>
          </a:p>
        </p:txBody>
      </p:sp>
    </p:spTree>
    <p:extLst>
      <p:ext uri="{BB962C8B-B14F-4D97-AF65-F5344CB8AC3E}">
        <p14:creationId xmlns:p14="http://schemas.microsoft.com/office/powerpoint/2010/main" val="1189337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896EB24-59B6-4330-9FF0-04C3D550D507}"/>
              </a:ext>
            </a:extLst>
          </p:cNvPr>
          <p:cNvSpPr txBox="1">
            <a:spLocks/>
          </p:cNvSpPr>
          <p:nvPr/>
        </p:nvSpPr>
        <p:spPr>
          <a:xfrm>
            <a:off x="273377" y="-2483"/>
            <a:ext cx="8677144" cy="528350"/>
          </a:xfrm>
          <a:prstGeom prst="rect">
            <a:avLst/>
          </a:prstGeom>
        </p:spPr>
        <p:txBody>
          <a:bodyPr/>
          <a:lstStyle>
            <a:lvl1pPr algn="l" defTabSz="457200" rtl="0" eaLnBrk="1" latinLnBrk="0" hangingPunct="1">
              <a:lnSpc>
                <a:spcPts val="3400"/>
              </a:lnSpc>
              <a:spcBef>
                <a:spcPct val="0"/>
              </a:spcBef>
              <a:buNone/>
              <a:defRPr sz="3000" b="0" i="0" kern="1200">
                <a:solidFill>
                  <a:schemeClr val="bg1"/>
                </a:solidFill>
                <a:latin typeface="Corbel"/>
                <a:ea typeface="+mj-ea"/>
                <a:cs typeface="Corbel"/>
              </a:defRPr>
            </a:lvl1pPr>
          </a:lstStyle>
          <a:p>
            <a:r>
              <a:rPr lang="en-US" sz="2800"/>
              <a:t>Other possible future enhancements 1/2</a:t>
            </a:r>
            <a:endParaRPr lang="en-US" sz="2800" dirty="0">
              <a:solidFill>
                <a:srgbClr val="FF0000"/>
              </a:solidFill>
            </a:endParaRPr>
          </a:p>
        </p:txBody>
      </p:sp>
      <p:sp>
        <p:nvSpPr>
          <p:cNvPr id="6" name="Rectangle 5">
            <a:extLst>
              <a:ext uri="{FF2B5EF4-FFF2-40B4-BE49-F238E27FC236}">
                <a16:creationId xmlns:a16="http://schemas.microsoft.com/office/drawing/2014/main" id="{3F48DD0D-0EF8-4053-BA96-9568EF559527}"/>
              </a:ext>
            </a:extLst>
          </p:cNvPr>
          <p:cNvSpPr/>
          <p:nvPr/>
        </p:nvSpPr>
        <p:spPr>
          <a:xfrm>
            <a:off x="417600" y="823304"/>
            <a:ext cx="8308800" cy="3816429"/>
          </a:xfrm>
          <a:prstGeom prst="rect">
            <a:avLst/>
          </a:prstGeom>
          <a:noFill/>
        </p:spPr>
        <p:txBody>
          <a:bodyPr wrap="square" rtlCol="0">
            <a:spAutoFit/>
          </a:bodyPr>
          <a:lstStyle/>
          <a:p>
            <a:pPr marL="342900" indent="-342900">
              <a:buFont typeface="+mj-lt"/>
              <a:buAutoNum type="arabicPeriod"/>
            </a:pPr>
            <a:r>
              <a:rPr lang="en-US" sz="1100"/>
              <a:t>Consider </a:t>
            </a:r>
            <a:r>
              <a:rPr lang="en-US" sz="1100" dirty="0"/>
              <a:t>stereotype for conditional/mandatory statements – to be translated into Yang at least as a comment.</a:t>
            </a:r>
          </a:p>
          <a:p>
            <a:pPr marL="800100" lvl="1" indent="-342900">
              <a:buFont typeface="Arial" panose="020B0604020202020204" pitchFamily="34" charset="0"/>
              <a:buChar char="•"/>
            </a:pPr>
            <a:r>
              <a:rPr lang="en-US" sz="1100" dirty="0"/>
              <a:t>“feature” and “if-feature” yang statements and “support/condition” stereotype params.</a:t>
            </a:r>
          </a:p>
          <a:p>
            <a:pPr marL="342900" indent="-342900">
              <a:buFont typeface="+mj-lt"/>
              <a:buAutoNum type="arabicPeriod"/>
            </a:pPr>
            <a:endParaRPr lang="en-US" sz="1100" dirty="0"/>
          </a:p>
          <a:p>
            <a:pPr marL="342900" indent="-342900">
              <a:buFont typeface="+mj-lt"/>
              <a:buAutoNum type="arabicPeriod"/>
            </a:pPr>
            <a:r>
              <a:rPr lang="en-US" sz="1100" dirty="0"/>
              <a:t>Allow to list more layerProtocolName values in the Notification parameters. E.g., for multi-layer Nodes.</a:t>
            </a:r>
          </a:p>
          <a:p>
            <a:pPr marL="342900" indent="-342900">
              <a:buFont typeface="+mj-lt"/>
              <a:buAutoNum type="arabicPeriod"/>
            </a:pPr>
            <a:endParaRPr lang="en-US" sz="1100" dirty="0"/>
          </a:p>
          <a:p>
            <a:pPr marL="342900" indent="-342900">
              <a:buFont typeface="+mj-lt"/>
              <a:buAutoNum type="arabicPeriod"/>
            </a:pPr>
            <a:r>
              <a:rPr lang="en-US" sz="1100" dirty="0"/>
              <a:t>Allow to list more layerProtocolQualifier values in the CEPs – </a:t>
            </a:r>
            <a:r>
              <a:rPr lang="en-US" sz="1100" i="1" dirty="0"/>
              <a:t>multi-layer CEP</a:t>
            </a:r>
          </a:p>
          <a:p>
            <a:pPr marL="800100" lvl="1" indent="-342900">
              <a:buFont typeface="Arial" panose="020B0604020202020204" pitchFamily="34" charset="0"/>
              <a:buChar char="•"/>
            </a:pPr>
            <a:r>
              <a:rPr lang="en-US" sz="1100" i="1"/>
              <a:t>Solved by adding the proper augments (e.g. ODU CEP including the OTU augment)</a:t>
            </a:r>
          </a:p>
          <a:p>
            <a:pPr marL="800100" lvl="1" indent="-342900">
              <a:buFont typeface="Arial" panose="020B0604020202020204" pitchFamily="34" charset="0"/>
              <a:buChar char="•"/>
            </a:pPr>
            <a:endParaRPr lang="en-US" sz="1100" i="1"/>
          </a:p>
          <a:p>
            <a:pPr marL="228600" indent="-228600">
              <a:buFont typeface="+mj-lt"/>
              <a:buAutoNum type="arabicPeriod"/>
            </a:pPr>
            <a:r>
              <a:rPr lang="en-US" sz="1100"/>
              <a:t>Set systematically as "Is read only" all </a:t>
            </a:r>
            <a:r>
              <a:rPr lang="en-US" sz="1100" i="1"/>
              <a:t>resource</a:t>
            </a:r>
            <a:r>
              <a:rPr lang="en-US" sz="1100"/>
              <a:t> attributes</a:t>
            </a:r>
          </a:p>
          <a:p>
            <a:pPr marL="685800" lvl="1" indent="-228600">
              <a:buFont typeface="+mj-lt"/>
              <a:buAutoNum type="arabicPeriod"/>
            </a:pPr>
            <a:endParaRPr lang="en-US" sz="1100"/>
          </a:p>
          <a:p>
            <a:pPr marL="228600" indent="-228600">
              <a:buFont typeface="+mj-lt"/>
              <a:buAutoNum type="arabicPeriod"/>
            </a:pPr>
            <a:r>
              <a:rPr lang="en-US" sz="1100"/>
              <a:t>There are two distinct ”</a:t>
            </a:r>
            <a:r>
              <a:rPr lang="en-US" sz="1100">
                <a:solidFill>
                  <a:srgbClr val="FF0000"/>
                </a:solidFill>
              </a:rPr>
              <a:t>PortRole</a:t>
            </a:r>
            <a:r>
              <a:rPr lang="en-US" sz="1100"/>
              <a:t>”  types, resp in TapiCommon and TapiTopology.</a:t>
            </a:r>
          </a:p>
          <a:p>
            <a:pPr marL="228600" indent="-228600">
              <a:buFont typeface="+mj-lt"/>
              <a:buAutoNum type="arabicPeriod"/>
            </a:pPr>
            <a:endParaRPr lang="en-US" sz="1100"/>
          </a:p>
          <a:p>
            <a:pPr marL="228600" indent="-228600">
              <a:buFont typeface="+mj-lt"/>
              <a:buAutoNum type="arabicPeriod"/>
            </a:pPr>
            <a:r>
              <a:rPr lang="en-US" sz="1100"/>
              <a:t>Issue regarding the translation of UML [n..*], </a:t>
            </a:r>
            <a:r>
              <a:rPr lang="en-US" sz="1100">
                <a:solidFill>
                  <a:srgbClr val="FF0000"/>
                </a:solidFill>
              </a:rPr>
              <a:t>only for n=1</a:t>
            </a:r>
            <a:r>
              <a:rPr lang="en-US" sz="1100"/>
              <a:t>, to YANG "min-elements n".</a:t>
            </a:r>
          </a:p>
          <a:p>
            <a:pPr marL="228600" indent="-228600">
              <a:buFont typeface="+mj-lt"/>
              <a:buAutoNum type="arabicPeriod"/>
            </a:pPr>
            <a:endParaRPr lang="en-US" sz="1100"/>
          </a:p>
          <a:p>
            <a:pPr marL="228600" indent="-228600">
              <a:buFont typeface="+mj-lt"/>
              <a:buAutoNum type="arabicPeriod"/>
            </a:pPr>
            <a:r>
              <a:rPr lang="en-US" sz="1100"/>
              <a:t>To be considered an attribute like MCA ID for the MC CEPs.</a:t>
            </a:r>
          </a:p>
          <a:p>
            <a:pPr marL="228600" indent="-228600">
              <a:buFont typeface="+mj-lt"/>
              <a:buAutoNum type="arabicPeriod"/>
            </a:pPr>
            <a:endParaRPr lang="en-US" sz="1100"/>
          </a:p>
          <a:p>
            <a:pPr marL="228600" indent="-228600">
              <a:buFont typeface="+mj-lt"/>
              <a:buAutoNum type="arabicPeriod"/>
            </a:pPr>
            <a:r>
              <a:rPr lang="en-US" sz="1100"/>
              <a:t>Issue of connection-ref and path-ref, which cannot be used because the connection and path yang nodes are read-only hence cannot be referred by a read-write list (of a provisioning data structure).</a:t>
            </a:r>
          </a:p>
          <a:p>
            <a:pPr marL="742950" lvl="1" indent="-285750">
              <a:buFont typeface="Arial" panose="020B0604020202020204" pitchFamily="34" charset="0"/>
              <a:buChar char="•"/>
            </a:pPr>
            <a:r>
              <a:rPr lang="en-US" sz="1100"/>
              <a:t>The "require-instance" (</a:t>
            </a:r>
            <a:r>
              <a:rPr lang="en-US" sz="1100">
                <a:hlinkClick r:id="rId2"/>
              </a:rPr>
              <a:t>https://datatracker.ietf.org/doc/html/rfc7950#section-9.9.3</a:t>
            </a:r>
            <a:r>
              <a:rPr lang="en-US" sz="1100"/>
              <a:t>) set to false may solve the issue.</a:t>
            </a:r>
          </a:p>
          <a:p>
            <a:pPr marL="800100" lvl="1" indent="-342900">
              <a:buFont typeface="Arial" panose="020B0604020202020204" pitchFamily="34" charset="0"/>
              <a:buChar char="•"/>
            </a:pPr>
            <a:endParaRPr lang="en-US" sz="1100" i="1" dirty="0"/>
          </a:p>
          <a:p>
            <a:pPr marL="800100" lvl="1" indent="-342900">
              <a:buFont typeface="Arial" panose="020B0604020202020204" pitchFamily="34" charset="0"/>
              <a:buChar char="•"/>
            </a:pPr>
            <a:endParaRPr lang="en-US" sz="1100" i="1" dirty="0"/>
          </a:p>
          <a:p>
            <a:pPr marL="342900" indent="-342900">
              <a:buFont typeface="+mj-lt"/>
              <a:buAutoNum type="arabicPeriod"/>
            </a:pPr>
            <a:endParaRPr lang="en-US" sz="1100" i="1" dirty="0"/>
          </a:p>
        </p:txBody>
      </p:sp>
    </p:spTree>
    <p:extLst>
      <p:ext uri="{BB962C8B-B14F-4D97-AF65-F5344CB8AC3E}">
        <p14:creationId xmlns:p14="http://schemas.microsoft.com/office/powerpoint/2010/main" val="2704214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76FB24-6BAB-4821-960F-FFB528338D7E}"/>
              </a:ext>
            </a:extLst>
          </p:cNvPr>
          <p:cNvSpPr/>
          <p:nvPr/>
        </p:nvSpPr>
        <p:spPr>
          <a:xfrm>
            <a:off x="417600" y="826705"/>
            <a:ext cx="8308800" cy="2462213"/>
          </a:xfrm>
          <a:prstGeom prst="rect">
            <a:avLst/>
          </a:prstGeom>
          <a:noFill/>
        </p:spPr>
        <p:txBody>
          <a:bodyPr wrap="square" rtlCol="0">
            <a:spAutoFit/>
          </a:bodyPr>
          <a:lstStyle/>
          <a:p>
            <a:pPr marL="342900" indent="-342900">
              <a:buFont typeface="+mj-lt"/>
              <a:buAutoNum type="arabicPeriod"/>
            </a:pPr>
            <a:r>
              <a:rPr lang="en-US" sz="1100" dirty="0"/>
              <a:t>OTSiMCA, MCA monitoring point common for more NMCs / MCs</a:t>
            </a:r>
            <a:br>
              <a:rPr lang="en-US" sz="1100" dirty="0">
                <a:solidFill>
                  <a:srgbClr val="FF0000"/>
                </a:solidFill>
              </a:rPr>
            </a:br>
            <a:endParaRPr lang="en-US" sz="1100" dirty="0">
              <a:solidFill>
                <a:srgbClr val="FF0000"/>
              </a:solidFill>
            </a:endParaRPr>
          </a:p>
          <a:p>
            <a:pPr marL="342900" indent="-342900">
              <a:buFont typeface="+mj-lt"/>
              <a:buAutoNum type="arabicPeriod"/>
            </a:pPr>
            <a:r>
              <a:rPr lang="en-US" sz="1100" dirty="0"/>
              <a:t>Some enum issues:</a:t>
            </a:r>
            <a:endParaRPr lang="en-US" sz="1100" dirty="0">
              <a:solidFill>
                <a:srgbClr val="FF0000"/>
              </a:solidFill>
            </a:endParaRPr>
          </a:p>
          <a:p>
            <a:pPr marL="628650" lvl="1" indent="-171450">
              <a:buFont typeface="Wingdings" panose="05000000000000000000" pitchFamily="2" charset="2"/>
              <a:buChar char="Ø"/>
            </a:pPr>
            <a:r>
              <a:rPr lang="en-US" sz="1100" dirty="0"/>
              <a:t>CapacityPac</a:t>
            </a:r>
          </a:p>
          <a:p>
            <a:pPr marL="1200150" lvl="2" indent="-285750">
              <a:buFont typeface="Arial" panose="020B0604020202020204" pitchFamily="34" charset="0"/>
              <a:buChar char="•"/>
            </a:pPr>
            <a:r>
              <a:rPr lang="en-US" sz="1100" dirty="0"/>
              <a:t>Capacity-unit enum should be identity</a:t>
            </a:r>
          </a:p>
          <a:p>
            <a:pPr marL="1200150" lvl="2" indent="-285750">
              <a:buFont typeface="Arial" panose="020B0604020202020204" pitchFamily="34" charset="0"/>
              <a:buChar char="•"/>
            </a:pPr>
            <a:r>
              <a:rPr lang="en-US" sz="1100" dirty="0"/>
              <a:t>Capacity-value should be string</a:t>
            </a:r>
          </a:p>
          <a:p>
            <a:pPr marL="628650" lvl="1" indent="-171450">
              <a:buFont typeface="Wingdings" panose="05000000000000000000" pitchFamily="2" charset="2"/>
              <a:buChar char="Ø"/>
            </a:pPr>
            <a:r>
              <a:rPr lang="en-US" sz="1100" dirty="0"/>
              <a:t>Mapping type in the ODU should be identity</a:t>
            </a:r>
          </a:p>
          <a:p>
            <a:pPr marL="742950" lvl="1" indent="-285750">
              <a:buFont typeface="Wingdings" panose="05000000000000000000" pitchFamily="2" charset="2"/>
              <a:buChar char="Ø"/>
            </a:pPr>
            <a:endParaRPr lang="en-US" sz="1100" dirty="0"/>
          </a:p>
          <a:p>
            <a:pPr marL="342900" indent="-342900">
              <a:buFont typeface="+mj-lt"/>
              <a:buAutoNum type="arabicPeriod"/>
            </a:pPr>
            <a:r>
              <a:rPr lang="en-US" sz="1100"/>
              <a:t>Allow </a:t>
            </a:r>
            <a:r>
              <a:rPr lang="en-US" sz="1100" dirty="0"/>
              <a:t>Link to have only one end NEP, for UNI/ENNI </a:t>
            </a:r>
            <a:r>
              <a:rPr lang="en-US" sz="1100"/>
              <a:t>cases.</a:t>
            </a:r>
          </a:p>
          <a:p>
            <a:pPr marL="342900" indent="-342900">
              <a:buFont typeface="+mj-lt"/>
              <a:buAutoNum type="arabicPeriod"/>
            </a:pPr>
            <a:endParaRPr lang="en-US" sz="1100"/>
          </a:p>
          <a:p>
            <a:pPr marL="342900" indent="-342900">
              <a:buFont typeface="+mj-lt"/>
              <a:buAutoNum type="arabicPeriod"/>
            </a:pPr>
            <a:r>
              <a:rPr lang="en-US" sz="1100"/>
              <a:t>OTSiA monitoring point common for more OTSi (OTSiG-O MIP/NIM also in Photonic Domain)</a:t>
            </a:r>
          </a:p>
          <a:p>
            <a:pPr marL="800100" lvl="1" indent="-342900">
              <a:buFont typeface="Arial" panose="020B0604020202020204" pitchFamily="34" charset="0"/>
              <a:buChar char="•"/>
            </a:pPr>
            <a:r>
              <a:rPr lang="en-US" sz="1100"/>
              <a:t>From 2.3, solved with OtsiaMep, pac of OtuMep (i.e. when OTSiMCA is encapsulated in OTU CEP)</a:t>
            </a:r>
          </a:p>
          <a:p>
            <a:pPr marL="800100" lvl="1" indent="-342900">
              <a:buFont typeface="Arial" panose="020B0604020202020204" pitchFamily="34" charset="0"/>
              <a:buChar char="•"/>
            </a:pPr>
            <a:r>
              <a:rPr lang="en-US" sz="1100"/>
              <a:t>2.5.1/2.6.0, solved by OTSiMCA CS (i.e. when OTSiMCA CEP is decoupled from OTU/ODU CEP)</a:t>
            </a:r>
          </a:p>
          <a:p>
            <a:endParaRPr lang="en-US" sz="1100" dirty="0"/>
          </a:p>
        </p:txBody>
      </p:sp>
      <p:sp>
        <p:nvSpPr>
          <p:cNvPr id="5" name="Title 1">
            <a:extLst>
              <a:ext uri="{FF2B5EF4-FFF2-40B4-BE49-F238E27FC236}">
                <a16:creationId xmlns:a16="http://schemas.microsoft.com/office/drawing/2014/main" id="{2896EB24-59B6-4330-9FF0-04C3D550D507}"/>
              </a:ext>
            </a:extLst>
          </p:cNvPr>
          <p:cNvSpPr txBox="1">
            <a:spLocks/>
          </p:cNvSpPr>
          <p:nvPr/>
        </p:nvSpPr>
        <p:spPr>
          <a:xfrm>
            <a:off x="273377" y="-2483"/>
            <a:ext cx="8677144" cy="528350"/>
          </a:xfrm>
          <a:prstGeom prst="rect">
            <a:avLst/>
          </a:prstGeom>
        </p:spPr>
        <p:txBody>
          <a:bodyPr/>
          <a:lstStyle>
            <a:lvl1pPr algn="l" defTabSz="457200" rtl="0" eaLnBrk="1" latinLnBrk="0" hangingPunct="1">
              <a:lnSpc>
                <a:spcPts val="3400"/>
              </a:lnSpc>
              <a:spcBef>
                <a:spcPct val="0"/>
              </a:spcBef>
              <a:buNone/>
              <a:defRPr sz="3000" b="0" i="0" kern="1200">
                <a:solidFill>
                  <a:schemeClr val="bg1"/>
                </a:solidFill>
                <a:latin typeface="Corbel"/>
                <a:ea typeface="+mj-ea"/>
                <a:cs typeface="Corbel"/>
              </a:defRPr>
            </a:lvl1pPr>
          </a:lstStyle>
          <a:p>
            <a:r>
              <a:rPr lang="en-US" sz="2800"/>
              <a:t>Other possible future enhancements 2/2</a:t>
            </a:r>
            <a:endParaRPr lang="en-US" sz="2800" dirty="0">
              <a:solidFill>
                <a:srgbClr val="FF0000"/>
              </a:solidFill>
            </a:endParaRPr>
          </a:p>
        </p:txBody>
      </p:sp>
    </p:spTree>
    <p:extLst>
      <p:ext uri="{BB962C8B-B14F-4D97-AF65-F5344CB8AC3E}">
        <p14:creationId xmlns:p14="http://schemas.microsoft.com/office/powerpoint/2010/main" val="2838118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896EB24-59B6-4330-9FF0-04C3D550D507}"/>
              </a:ext>
            </a:extLst>
          </p:cNvPr>
          <p:cNvSpPr txBox="1">
            <a:spLocks/>
          </p:cNvSpPr>
          <p:nvPr/>
        </p:nvSpPr>
        <p:spPr>
          <a:xfrm>
            <a:off x="273377" y="-2483"/>
            <a:ext cx="8677144" cy="528350"/>
          </a:xfrm>
          <a:prstGeom prst="rect">
            <a:avLst/>
          </a:prstGeom>
        </p:spPr>
        <p:txBody>
          <a:bodyPr/>
          <a:lstStyle>
            <a:defPPr>
              <a:defRPr lang="en-US"/>
            </a:defPPr>
            <a:lvl1pPr>
              <a:lnSpc>
                <a:spcPts val="3400"/>
              </a:lnSpc>
              <a:spcBef>
                <a:spcPct val="0"/>
              </a:spcBef>
              <a:buNone/>
              <a:defRPr sz="2800" b="0" i="0">
                <a:solidFill>
                  <a:schemeClr val="bg1"/>
                </a:solidFill>
                <a:latin typeface="Corbel"/>
                <a:ea typeface="+mj-ea"/>
                <a:cs typeface="Corbel"/>
              </a:defRPr>
            </a:lvl1pPr>
          </a:lstStyle>
          <a:p>
            <a:r>
              <a:rPr lang="en-US"/>
              <a:t>BACKUP</a:t>
            </a:r>
          </a:p>
        </p:txBody>
      </p:sp>
    </p:spTree>
    <p:extLst>
      <p:ext uri="{BB962C8B-B14F-4D97-AF65-F5344CB8AC3E}">
        <p14:creationId xmlns:p14="http://schemas.microsoft.com/office/powerpoint/2010/main" val="1693516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76FB24-6BAB-4821-960F-FFB528338D7E}"/>
              </a:ext>
            </a:extLst>
          </p:cNvPr>
          <p:cNvSpPr/>
          <p:nvPr/>
        </p:nvSpPr>
        <p:spPr>
          <a:xfrm>
            <a:off x="417600" y="849244"/>
            <a:ext cx="8308800" cy="4031873"/>
          </a:xfrm>
          <a:prstGeom prst="rect">
            <a:avLst/>
          </a:prstGeom>
          <a:noFill/>
        </p:spPr>
        <p:txBody>
          <a:bodyPr wrap="square" rtlCol="0">
            <a:spAutoFit/>
          </a:bodyPr>
          <a:lstStyle/>
          <a:p>
            <a:pPr marL="342900" indent="-342900">
              <a:buFont typeface="+mj-lt"/>
              <a:buAutoNum type="arabicPeriod"/>
            </a:pPr>
            <a:r>
              <a:rPr lang="en-US" sz="1600" dirty="0"/>
              <a:t>Enhance Equipment Model: </a:t>
            </a:r>
            <a:r>
              <a:rPr lang="en-US" sz="1600" dirty="0">
                <a:solidFill>
                  <a:srgbClr val="FF0000"/>
                </a:solidFill>
              </a:rPr>
              <a:t>Closed, see minutes </a:t>
            </a:r>
            <a:r>
              <a:rPr lang="en-US" sz="1600" dirty="0">
                <a:hlinkClick r:id="rId2"/>
              </a:rPr>
              <a:t>2020-03-24 TAPI Meeting notes</a:t>
            </a:r>
            <a:endParaRPr lang="en-US" sz="1600" dirty="0">
              <a:solidFill>
                <a:srgbClr val="FF0000"/>
              </a:solidFill>
            </a:endParaRPr>
          </a:p>
          <a:p>
            <a:pPr marL="742950" lvl="1" indent="-285750">
              <a:buFont typeface="Wingdings" panose="05000000000000000000" pitchFamily="2" charset="2"/>
              <a:buChar char="Ø"/>
            </a:pPr>
            <a:r>
              <a:rPr lang="en-US" sz="1600" dirty="0">
                <a:solidFill>
                  <a:schemeClr val="bg1">
                    <a:lumMod val="50000"/>
                  </a:schemeClr>
                </a:solidFill>
              </a:rPr>
              <a:t>three different scenarios are considered:</a:t>
            </a:r>
          </a:p>
          <a:p>
            <a:pPr marL="800100" lvl="1" indent="-342900">
              <a:buFont typeface="+mj-lt"/>
              <a:buAutoNum type="alphaLcPeriod"/>
            </a:pPr>
            <a:r>
              <a:rPr lang="en-US" sz="1600" dirty="0">
                <a:solidFill>
                  <a:schemeClr val="bg1">
                    <a:lumMod val="50000"/>
                  </a:schemeClr>
                </a:solidFill>
              </a:rPr>
              <a:t>"Division": The equipment slot (and sub-slot) structure is fixed: there is only one </a:t>
            </a:r>
            <a:r>
              <a:rPr lang="en-US" sz="1600" i="1" dirty="0">
                <a:solidFill>
                  <a:schemeClr val="bg1">
                    <a:lumMod val="50000"/>
                  </a:schemeClr>
                </a:solidFill>
              </a:rPr>
              <a:t>level</a:t>
            </a:r>
            <a:r>
              <a:rPr lang="en-US" sz="1600" dirty="0">
                <a:solidFill>
                  <a:schemeClr val="bg1">
                    <a:lumMod val="50000"/>
                  </a:schemeClr>
                </a:solidFill>
              </a:rPr>
              <a:t> of Holder objects, which may represent both "full slot" space or "sub slot" space cases. In other words, the Holder always represents the smallest granularity occupance model (as per current definition).</a:t>
            </a:r>
          </a:p>
          <a:p>
            <a:pPr marL="800100" lvl="1" indent="-342900">
              <a:buFont typeface="+mj-lt"/>
              <a:buAutoNum type="alphaLcPeriod"/>
            </a:pPr>
            <a:r>
              <a:rPr lang="en-US" sz="1600" dirty="0">
                <a:solidFill>
                  <a:schemeClr val="bg1">
                    <a:lumMod val="50000"/>
                  </a:schemeClr>
                </a:solidFill>
              </a:rPr>
              <a:t>"Hierarchy": The equipment slot structure can evolve: an additional </a:t>
            </a:r>
            <a:r>
              <a:rPr lang="en-US" sz="1600" i="1" dirty="0">
                <a:solidFill>
                  <a:schemeClr val="bg1">
                    <a:lumMod val="50000"/>
                  </a:schemeClr>
                </a:solidFill>
              </a:rPr>
              <a:t>level</a:t>
            </a:r>
            <a:r>
              <a:rPr lang="en-US" sz="1600" dirty="0">
                <a:solidFill>
                  <a:schemeClr val="bg1">
                    <a:lumMod val="50000"/>
                  </a:schemeClr>
                </a:solidFill>
              </a:rPr>
              <a:t> of "SubHolder" objects is introduced. The SubHolder class inherits from Holder and is introduced only to avoid Holder recursion, which is difficult to manage in YANG. This SubHolder object is used when an existing Holder object instance, representing a full slot space, needs to be decomposed into more "sub slot" spaces.</a:t>
            </a:r>
          </a:p>
          <a:p>
            <a:pPr marL="800100" lvl="1" indent="-342900">
              <a:buFont typeface="+mj-lt"/>
              <a:buAutoNum type="alphaLcPeriod"/>
            </a:pPr>
            <a:r>
              <a:rPr lang="en-US" sz="1600" dirty="0">
                <a:solidFill>
                  <a:schemeClr val="bg1">
                    <a:lumMod val="50000"/>
                  </a:schemeClr>
                </a:solidFill>
              </a:rPr>
              <a:t>"Specific Hw": Same as case 2. above, but (management information about) specific hardware is necessary to implement "sub-slotting". In this case, the existing Holder object will host an Equipment object (either reusing category SUBRACK or adding a new enum, e.g. SUBSLOT) which in turn "HasHolders" (the sub-slots).</a:t>
            </a:r>
          </a:p>
          <a:p>
            <a:pPr marL="285750" indent="-285750">
              <a:buFont typeface="Arial" panose="020B0604020202020204" pitchFamily="34" charset="0"/>
              <a:buChar char="•"/>
            </a:pPr>
            <a:endParaRPr lang="en-US" sz="1600" dirty="0"/>
          </a:p>
        </p:txBody>
      </p:sp>
      <p:sp>
        <p:nvSpPr>
          <p:cNvPr id="5" name="Title 1">
            <a:extLst>
              <a:ext uri="{FF2B5EF4-FFF2-40B4-BE49-F238E27FC236}">
                <a16:creationId xmlns:a16="http://schemas.microsoft.com/office/drawing/2014/main" id="{2896EB24-59B6-4330-9FF0-04C3D550D507}"/>
              </a:ext>
            </a:extLst>
          </p:cNvPr>
          <p:cNvSpPr txBox="1">
            <a:spLocks/>
          </p:cNvSpPr>
          <p:nvPr/>
        </p:nvSpPr>
        <p:spPr>
          <a:xfrm>
            <a:off x="273377" y="-2483"/>
            <a:ext cx="8677144" cy="528350"/>
          </a:xfrm>
          <a:prstGeom prst="rect">
            <a:avLst/>
          </a:prstGeom>
        </p:spPr>
        <p:txBody>
          <a:bodyPr/>
          <a:lstStyle>
            <a:defPPr>
              <a:defRPr lang="en-US"/>
            </a:defPPr>
            <a:lvl1pPr>
              <a:lnSpc>
                <a:spcPts val="3400"/>
              </a:lnSpc>
              <a:spcBef>
                <a:spcPct val="0"/>
              </a:spcBef>
              <a:buNone/>
              <a:defRPr sz="2800" b="0" i="0">
                <a:solidFill>
                  <a:schemeClr val="bg1"/>
                </a:solidFill>
                <a:latin typeface="Corbel"/>
                <a:ea typeface="+mj-ea"/>
                <a:cs typeface="Corbel"/>
              </a:defRPr>
            </a:lvl1pPr>
          </a:lstStyle>
          <a:p>
            <a:r>
              <a:rPr lang="en-US"/>
              <a:t>Equipment - solved</a:t>
            </a:r>
          </a:p>
        </p:txBody>
      </p:sp>
    </p:spTree>
    <p:extLst>
      <p:ext uri="{BB962C8B-B14F-4D97-AF65-F5344CB8AC3E}">
        <p14:creationId xmlns:p14="http://schemas.microsoft.com/office/powerpoint/2010/main" val="1872951020"/>
      </p:ext>
    </p:extLst>
  </p:cSld>
  <p:clrMapOvr>
    <a:masterClrMapping/>
  </p:clrMapOvr>
</p:sld>
</file>

<file path=ppt/theme/theme1.xml><?xml version="1.0" encoding="utf-8"?>
<a:theme xmlns:a="http://schemas.openxmlformats.org/drawingml/2006/main" name="Office Theme">
  <a:themeElements>
    <a:clrScheme name="Custom 71">
      <a:dk1>
        <a:srgbClr val="4B4B4B"/>
      </a:dk1>
      <a:lt1>
        <a:srgbClr val="FFFFFF"/>
      </a:lt1>
      <a:dk2>
        <a:srgbClr val="004B7D"/>
      </a:dk2>
      <a:lt2>
        <a:srgbClr val="00CCFF"/>
      </a:lt2>
      <a:accent1>
        <a:srgbClr val="4B87CC"/>
      </a:accent1>
      <a:accent2>
        <a:srgbClr val="AF3333"/>
      </a:accent2>
      <a:accent3>
        <a:srgbClr val="4B994B"/>
      </a:accent3>
      <a:accent4>
        <a:srgbClr val="664B97"/>
      </a:accent4>
      <a:accent5>
        <a:srgbClr val="FFAF00"/>
      </a:accent5>
      <a:accent6>
        <a:srgbClr val="971919"/>
      </a:accent6>
      <a:hlink>
        <a:srgbClr val="004B7D"/>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25400" cap="rnd" cmpd="sng">
          <a:solidFill>
            <a:schemeClr val="tx1">
              <a:lumMod val="60000"/>
              <a:lumOff val="40000"/>
            </a:schemeClr>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buFont typeface="Arial" panose="020B0604020202020204" pitchFamily="34" charset="0"/>
          <a:buChar char="•"/>
          <a:defRPr sz="14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haredContentType xmlns="Microsoft.SharePoint.Taxonomy.ContentTypeSync" SourceId="34c87397-5fc1-491e-85e7-d6110dbe9cbd" ContentTypeId="0x0101" PreviousValue="false"/>
</file>

<file path=customXml/item3.xml><?xml version="1.0" encoding="utf-8"?>
<ct:contentTypeSchema xmlns:ct="http://schemas.microsoft.com/office/2006/metadata/contentType" xmlns:ma="http://schemas.microsoft.com/office/2006/metadata/properties/metaAttributes" ct:_="" ma:_="" ma:contentTypeName="Document" ma:contentTypeID="0x01010089C8B31FC05CD444B1AE49B972C47328" ma:contentTypeVersion="12" ma:contentTypeDescription="Create a new document." ma:contentTypeScope="" ma:versionID="230af4e4818a819fcf6f0f758bb22162">
  <xsd:schema xmlns:xsd="http://www.w3.org/2001/XMLSchema" xmlns:xs="http://www.w3.org/2001/XMLSchema" xmlns:p="http://schemas.microsoft.com/office/2006/metadata/properties" xmlns:ns3="71c5aaf6-e6ce-465b-b873-5148d2a4c105" xmlns:ns4="95098ac8-154a-43d6-b0b7-b1914ff2a4c8" xmlns:ns5="32e05242-6374-4346-8841-1036c284af02" targetNamespace="http://schemas.microsoft.com/office/2006/metadata/properties" ma:root="true" ma:fieldsID="4115f22e896944911ce14d1ddd22f2b8" ns3:_="" ns4:_="" ns5:_="">
    <xsd:import namespace="71c5aaf6-e6ce-465b-b873-5148d2a4c105"/>
    <xsd:import namespace="95098ac8-154a-43d6-b0b7-b1914ff2a4c8"/>
    <xsd:import namespace="32e05242-6374-4346-8841-1036c284af02"/>
    <xsd:element name="properties">
      <xsd:complexType>
        <xsd:sequence>
          <xsd:element name="documentManagement">
            <xsd:complexType>
              <xsd:all>
                <xsd:element ref="ns3:_dlc_DocId" minOccurs="0"/>
                <xsd:element ref="ns3:_dlc_DocIdUrl" minOccurs="0"/>
                <xsd:element ref="ns3:_dlc_DocIdPersistId" minOccurs="0"/>
                <xsd:element ref="ns3:HideFromDelve" minOccurs="0"/>
                <xsd:element ref="ns4:MediaServiceFastMetadata" minOccurs="0"/>
                <xsd:element ref="ns4:MediaServiceAutoTags" minOccurs="0"/>
                <xsd:element ref="ns4:MediaServiceMetadata" minOccurs="0"/>
                <xsd:element ref="ns4:MediaServiceGenerationTime" minOccurs="0"/>
                <xsd:element ref="ns4:MediaServiceEventHashCode" minOccurs="0"/>
                <xsd:element ref="ns4:MediaServiceOCR" minOccurs="0"/>
                <xsd:element ref="ns4:MediaServiceDateTaken" minOccurs="0"/>
                <xsd:element ref="ns4:MediaServiceAutoKeyPoints" minOccurs="0"/>
                <xsd:element ref="ns4:MediaServiceKeyPoints" minOccurs="0"/>
                <xsd:element ref="ns5:SharedWithUsers" minOccurs="0"/>
                <xsd:element ref="ns5:SharedWithDetails" minOccurs="0"/>
                <xsd:element ref="ns5: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c5aaf6-e6ce-465b-b873-5148d2a4c105"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HideFromDelve" ma:index="11" nillable="true" ma:displayName="HideFromDelve" ma:default="0" ma:internalName="HideFromDelv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95098ac8-154a-43d6-b0b7-b1914ff2a4c8" elementFormDefault="qualified">
    <xsd:import namespace="http://schemas.microsoft.com/office/2006/documentManagement/types"/>
    <xsd:import namespace="http://schemas.microsoft.com/office/infopath/2007/PartnerControls"/>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Metadata" ma:index="14" nillable="true" ma:displayName="MediaServiceMetadata" ma:description="" ma:hidden="true" ma:internalName="MediaServiceMetadata" ma:readOnly="true">
      <xsd:simpleType>
        <xsd:restriction base="dms:Note"/>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2e05242-6374-4346-8841-1036c284af02" elementFormDefault="qualified">
    <xsd:import namespace="http://schemas.microsoft.com/office/2006/documentManagement/types"/>
    <xsd:import namespace="http://schemas.microsoft.com/office/infopath/2007/PartnerControls"/>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element name="SharingHintHash" ma:index="2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file>

<file path=customXml/item5.xml><?xml version="1.0" encoding="utf-8"?>
<p:properties xmlns:p="http://schemas.microsoft.com/office/2006/metadata/properties" xmlns:xsi="http://www.w3.org/2001/XMLSchema-instance" xmlns:pc="http://schemas.microsoft.com/office/infopath/2007/PartnerControls">
  <documentManagement>
    <HideFromDelve xmlns="71c5aaf6-e6ce-465b-b873-5148d2a4c105">false</HideFromDelve>
  </documentManagement>
</p:properties>
</file>

<file path=customXml/itemProps1.xml><?xml version="1.0" encoding="utf-8"?>
<ds:datastoreItem xmlns:ds="http://schemas.openxmlformats.org/officeDocument/2006/customXml" ds:itemID="{7D9437B7-BA78-4334-9B71-675A813DF5D1}">
  <ds:schemaRefs>
    <ds:schemaRef ds:uri="http://schemas.microsoft.com/sharepoint/v3/contenttype/forms"/>
  </ds:schemaRefs>
</ds:datastoreItem>
</file>

<file path=customXml/itemProps2.xml><?xml version="1.0" encoding="utf-8"?>
<ds:datastoreItem xmlns:ds="http://schemas.openxmlformats.org/officeDocument/2006/customXml" ds:itemID="{1C33FEC6-0FF4-4282-87C8-555AA5F8BF70}">
  <ds:schemaRefs>
    <ds:schemaRef ds:uri="Microsoft.SharePoint.Taxonomy.ContentTypeSync"/>
  </ds:schemaRefs>
</ds:datastoreItem>
</file>

<file path=customXml/itemProps3.xml><?xml version="1.0" encoding="utf-8"?>
<ds:datastoreItem xmlns:ds="http://schemas.openxmlformats.org/officeDocument/2006/customXml" ds:itemID="{3F8304E3-4EDD-4FAC-BD85-AA4ECE16F8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c5aaf6-e6ce-465b-b873-5148d2a4c105"/>
    <ds:schemaRef ds:uri="95098ac8-154a-43d6-b0b7-b1914ff2a4c8"/>
    <ds:schemaRef ds:uri="32e05242-6374-4346-8841-1036c284af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02111BAA-3A93-459A-9918-007B0308FC4A}">
  <ds:schemaRefs>
    <ds:schemaRef ds:uri="http://schemas.microsoft.com/sharepoint/events"/>
  </ds:schemaRefs>
</ds:datastoreItem>
</file>

<file path=customXml/itemProps5.xml><?xml version="1.0" encoding="utf-8"?>
<ds:datastoreItem xmlns:ds="http://schemas.openxmlformats.org/officeDocument/2006/customXml" ds:itemID="{2E0A2D61-EC7E-49C9-AB71-CF5215693780}">
  <ds:schemaRefs>
    <ds:schemaRef ds:uri="http://purl.org/dc/elements/1.1/"/>
    <ds:schemaRef ds:uri="32e05242-6374-4346-8841-1036c284af02"/>
    <ds:schemaRef ds:uri="http://schemas.microsoft.com/office/infopath/2007/PartnerControls"/>
    <ds:schemaRef ds:uri="http://purl.org/dc/terms/"/>
    <ds:schemaRef ds:uri="95098ac8-154a-43d6-b0b7-b1914ff2a4c8"/>
    <ds:schemaRef ds:uri="http://schemas.microsoft.com/office/2006/documentManagement/types"/>
    <ds:schemaRef ds:uri="71c5aaf6-e6ce-465b-b873-5148d2a4c105"/>
    <ds:schemaRef ds:uri="http://schemas.openxmlformats.org/package/2006/metadata/core-properties"/>
    <ds:schemaRef ds:uri="http://schemas.microsoft.com/office/2006/metadata/properties"/>
    <ds:schemaRef ds:uri="http://www.w3.org/XML/1998/namespace"/>
    <ds:schemaRef ds:uri="http://purl.org/dc/dcmitype/"/>
  </ds:schemaRefs>
</ds:datastoreItem>
</file>

<file path=docMetadata/LabelInfo.xml><?xml version="1.0" encoding="utf-8"?>
<clbl:labelList xmlns:clbl="http://schemas.microsoft.com/office/2020/mipLabelMetadata">
  <clbl:label id="{b1aa2129-79ec-42c0-bfac-e5b7a0374572}" enabled="1" method="Privileged" siteId="{5d471751-9675-428d-917b-70f44f9630b0}" removed="0"/>
</clbl:labelList>
</file>

<file path=docProps/app.xml><?xml version="1.0" encoding="utf-8"?>
<Properties xmlns="http://schemas.openxmlformats.org/officeDocument/2006/extended-properties" xmlns:vt="http://schemas.openxmlformats.org/officeDocument/2006/docPropsVTypes">
  <Template/>
  <TotalTime>338318</TotalTime>
  <Words>1515</Words>
  <Application>Microsoft Office PowerPoint</Application>
  <PresentationFormat>On-screen Show (16:9)</PresentationFormat>
  <Paragraphs>177</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Corbel</vt:lpstr>
      <vt:lpstr>Courier New</vt:lpstr>
      <vt:lpstr>Symbol</vt:lpstr>
      <vt:lpstr>Times New Roman</vt:lpstr>
      <vt:lpstr>Verdana</vt:lpstr>
      <vt:lpstr>Wingdings</vt:lpstr>
      <vt:lpstr>Office Theme</vt:lpstr>
      <vt:lpstr>Review of TAPI 2.5.0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Cisco Systems,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One-line presentation title</dc:title>
  <dc:creator>andrea.mazzini@nokia.com</dc:creator>
  <cp:lastModifiedBy>Andrea Mazzini (Nokia)</cp:lastModifiedBy>
  <cp:revision>1137</cp:revision>
  <dcterms:created xsi:type="dcterms:W3CDTF">2018-05-27T02:05:43Z</dcterms:created>
  <dcterms:modified xsi:type="dcterms:W3CDTF">2024-02-23T17:17:12Z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0x01010089C8B31FC05CD444B1AE49B972C47328</vt:lpwstr>
  </property>
  <property fmtid="{D5CDD505-2E9C-101B-9397-08002B2CF9AE}" pid="3" name="MSIP_Label_b1aa2129-79ec-42c0-bfac-e5b7a0374572_Enabled">
    <vt:lpwstr>true</vt:lpwstr>
  </property>
  <property fmtid="{D5CDD505-2E9C-101B-9397-08002B2CF9AE}" pid="4" name="MSIP_Label_b1aa2129-79ec-42c0-bfac-e5b7a0374572_SetDate">
    <vt:lpwstr>2021-03-02T00:12:01Z</vt:lpwstr>
  </property>
  <property fmtid="{D5CDD505-2E9C-101B-9397-08002B2CF9AE}" pid="5" name="MSIP_Label_b1aa2129-79ec-42c0-bfac-e5b7a0374572_Method">
    <vt:lpwstr>Privileged</vt:lpwstr>
  </property>
  <property fmtid="{D5CDD505-2E9C-101B-9397-08002B2CF9AE}" pid="6" name="MSIP_Label_b1aa2129-79ec-42c0-bfac-e5b7a0374572_Name">
    <vt:lpwstr>b1aa2129-79ec-42c0-bfac-e5b7a0374572</vt:lpwstr>
  </property>
  <property fmtid="{D5CDD505-2E9C-101B-9397-08002B2CF9AE}" pid="7" name="MSIP_Label_b1aa2129-79ec-42c0-bfac-e5b7a0374572_SiteId">
    <vt:lpwstr>5d471751-9675-428d-917b-70f44f9630b0</vt:lpwstr>
  </property>
  <property fmtid="{D5CDD505-2E9C-101B-9397-08002B2CF9AE}" pid="8" name="MSIP_Label_b1aa2129-79ec-42c0-bfac-e5b7a0374572_ActionId">
    <vt:lpwstr/>
  </property>
  <property fmtid="{D5CDD505-2E9C-101B-9397-08002B2CF9AE}" pid="9" name="MSIP_Label_b1aa2129-79ec-42c0-bfac-e5b7a0374572_ContentBits">
    <vt:lpwstr>0</vt:lpwstr>
  </property>
</Properties>
</file>