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6"/>
  </p:sldMasterIdLst>
  <p:notesMasterIdLst>
    <p:notesMasterId r:id="rId11"/>
  </p:notesMasterIdLst>
  <p:handoutMasterIdLst>
    <p:handoutMasterId r:id="rId12"/>
  </p:handoutMasterIdLst>
  <p:sldIdLst>
    <p:sldId id="262" r:id="rId7"/>
    <p:sldId id="2106" r:id="rId8"/>
    <p:sldId id="2119" r:id="rId9"/>
    <p:sldId id="2118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7" userDrawn="1">
          <p15:clr>
            <a:srgbClr val="A4A3A4"/>
          </p15:clr>
        </p15:guide>
        <p15:guide id="2" orient="horz" pos="781" userDrawn="1">
          <p15:clr>
            <a:srgbClr val="A4A3A4"/>
          </p15:clr>
        </p15:guide>
        <p15:guide id="3" pos="350">
          <p15:clr>
            <a:srgbClr val="A4A3A4"/>
          </p15:clr>
        </p15:guide>
        <p15:guide id="4" orient="horz" pos="3166">
          <p15:clr>
            <a:srgbClr val="A4A3A4"/>
          </p15:clr>
        </p15:guide>
        <p15:guide id="5" orient="horz" pos="130">
          <p15:clr>
            <a:srgbClr val="A4A3A4"/>
          </p15:clr>
        </p15:guide>
        <p15:guide id="6" orient="horz" pos="782">
          <p15:clr>
            <a:srgbClr val="A4A3A4"/>
          </p15:clr>
        </p15:guide>
        <p15:guide id="7" pos="22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ane St-Laurent" initials="SS" lastIdx="1" clrIdx="0">
    <p:extLst>
      <p:ext uri="{19B8F6BF-5375-455C-9EA6-DF929625EA0E}">
        <p15:presenceInfo xmlns:p15="http://schemas.microsoft.com/office/powerpoint/2012/main" userId="S-1-5-21-1757981266-1085031214-682003330-57209" providerId="AD"/>
      </p:ext>
    </p:extLst>
  </p:cmAuthor>
  <p:cmAuthor id="2" name="Mazzini, Andrea (Nokia - IT/Vimercate)" initials="MA(-I" lastIdx="1" clrIdx="1">
    <p:extLst>
      <p:ext uri="{19B8F6BF-5375-455C-9EA6-DF929625EA0E}">
        <p15:presenceInfo xmlns:p15="http://schemas.microsoft.com/office/powerpoint/2012/main" userId="S::andrea.mazzini@nokia.com::f1211406-0d6c-4714-b16e-a1a1af34d4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7C80"/>
    <a:srgbClr val="FF99FF"/>
    <a:srgbClr val="CCCCFF"/>
    <a:srgbClr val="33CCFF"/>
    <a:srgbClr val="CCFFCC"/>
    <a:srgbClr val="000000"/>
    <a:srgbClr val="FFFFFF"/>
    <a:srgbClr val="99FF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4" autoAdjust="0"/>
    <p:restoredTop sz="95872" autoAdjust="0"/>
  </p:normalViewPr>
  <p:slideViewPr>
    <p:cSldViewPr snapToGrid="0">
      <p:cViewPr varScale="1">
        <p:scale>
          <a:sx n="133" d="100"/>
          <a:sy n="133" d="100"/>
        </p:scale>
        <p:origin x="990" y="138"/>
      </p:cViewPr>
      <p:guideLst>
        <p:guide orient="horz" pos="577"/>
        <p:guide orient="horz" pos="781"/>
        <p:guide pos="350"/>
        <p:guide orient="horz" pos="3166"/>
        <p:guide orient="horz" pos="130"/>
        <p:guide orient="horz" pos="782"/>
        <p:guide pos="2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Mazzini (Nokia)" userId="f1211406-0d6c-4714-b16e-a1a1af34d4da" providerId="ADAL" clId="{7BA720FF-4975-4201-87FF-3073301E4C92}"/>
    <pc:docChg chg="undo redo custSel addSld delSld modSld">
      <pc:chgData name="Andrea Mazzini (Nokia)" userId="f1211406-0d6c-4714-b16e-a1a1af34d4da" providerId="ADAL" clId="{7BA720FF-4975-4201-87FF-3073301E4C92}" dt="2023-09-14T12:25:51.528" v="650" actId="1037"/>
      <pc:docMkLst>
        <pc:docMk/>
      </pc:docMkLst>
      <pc:sldChg chg="modSp mod">
        <pc:chgData name="Andrea Mazzini (Nokia)" userId="f1211406-0d6c-4714-b16e-a1a1af34d4da" providerId="ADAL" clId="{7BA720FF-4975-4201-87FF-3073301E4C92}" dt="2023-09-13T21:05:07.918" v="311" actId="6549"/>
        <pc:sldMkLst>
          <pc:docMk/>
          <pc:sldMk cId="1143535209" sldId="262"/>
        </pc:sldMkLst>
        <pc:spChg chg="mod">
          <ac:chgData name="Andrea Mazzini (Nokia)" userId="f1211406-0d6c-4714-b16e-a1a1af34d4da" providerId="ADAL" clId="{7BA720FF-4975-4201-87FF-3073301E4C92}" dt="2023-08-22T19:31:24.389" v="238" actId="404"/>
          <ac:spMkLst>
            <pc:docMk/>
            <pc:sldMk cId="1143535209" sldId="262"/>
            <ac:spMk id="3" creationId="{00000000-0000-0000-0000-000000000000}"/>
          </ac:spMkLst>
        </pc:spChg>
        <pc:spChg chg="mod">
          <ac:chgData name="Andrea Mazzini (Nokia)" userId="f1211406-0d6c-4714-b16e-a1a1af34d4da" providerId="ADAL" clId="{7BA720FF-4975-4201-87FF-3073301E4C92}" dt="2023-09-13T21:05:07.918" v="311" actId="6549"/>
          <ac:spMkLst>
            <pc:docMk/>
            <pc:sldMk cId="1143535209" sldId="262"/>
            <ac:spMk id="4" creationId="{00000000-0000-0000-0000-000000000000}"/>
          </ac:spMkLst>
        </pc:spChg>
      </pc:sldChg>
      <pc:sldChg chg="addSp delSp modSp mod">
        <pc:chgData name="Andrea Mazzini (Nokia)" userId="f1211406-0d6c-4714-b16e-a1a1af34d4da" providerId="ADAL" clId="{7BA720FF-4975-4201-87FF-3073301E4C92}" dt="2023-08-22T19:32:30.982" v="241" actId="403"/>
        <pc:sldMkLst>
          <pc:docMk/>
          <pc:sldMk cId="2731123250" sldId="2106"/>
        </pc:sldMkLst>
        <pc:spChg chg="del mod">
          <ac:chgData name="Andrea Mazzini (Nokia)" userId="f1211406-0d6c-4714-b16e-a1a1af34d4da" providerId="ADAL" clId="{7BA720FF-4975-4201-87FF-3073301E4C92}" dt="2023-08-22T09:39:55.573" v="68" actId="478"/>
          <ac:spMkLst>
            <pc:docMk/>
            <pc:sldMk cId="2731123250" sldId="2106"/>
            <ac:spMk id="2" creationId="{E3337241-CC01-8DF3-D4EF-5870250866BD}"/>
          </ac:spMkLst>
        </pc:spChg>
        <pc:spChg chg="del">
          <ac:chgData name="Andrea Mazzini (Nokia)" userId="f1211406-0d6c-4714-b16e-a1a1af34d4da" providerId="ADAL" clId="{7BA720FF-4975-4201-87FF-3073301E4C92}" dt="2023-08-22T09:39:11.467" v="64" actId="478"/>
          <ac:spMkLst>
            <pc:docMk/>
            <pc:sldMk cId="2731123250" sldId="2106"/>
            <ac:spMk id="3" creationId="{A4CB27F0-22A3-6C63-7E9A-34A002C3C901}"/>
          </ac:spMkLst>
        </pc:spChg>
        <pc:spChg chg="mod">
          <ac:chgData name="Andrea Mazzini (Nokia)" userId="f1211406-0d6c-4714-b16e-a1a1af34d4da" providerId="ADAL" clId="{7BA720FF-4975-4201-87FF-3073301E4C92}" dt="2023-08-22T19:32:30.982" v="241" actId="403"/>
          <ac:spMkLst>
            <pc:docMk/>
            <pc:sldMk cId="2731123250" sldId="2106"/>
            <ac:spMk id="6" creationId="{10C1B970-E060-EAF0-4F5E-769F1AF65F53}"/>
          </ac:spMkLst>
        </pc:spChg>
        <pc:spChg chg="add del mod">
          <ac:chgData name="Andrea Mazzini (Nokia)" userId="f1211406-0d6c-4714-b16e-a1a1af34d4da" providerId="ADAL" clId="{7BA720FF-4975-4201-87FF-3073301E4C92}" dt="2023-08-22T09:40:00.988" v="70" actId="478"/>
          <ac:spMkLst>
            <pc:docMk/>
            <pc:sldMk cId="2731123250" sldId="2106"/>
            <ac:spMk id="7" creationId="{A1DDBC57-DEA6-5942-9B3E-51323F4C39A4}"/>
          </ac:spMkLst>
        </pc:spChg>
      </pc:sldChg>
      <pc:sldChg chg="addSp delSp modSp mod">
        <pc:chgData name="Andrea Mazzini (Nokia)" userId="f1211406-0d6c-4714-b16e-a1a1af34d4da" providerId="ADAL" clId="{7BA720FF-4975-4201-87FF-3073301E4C92}" dt="2023-09-14T12:25:51.528" v="650" actId="1037"/>
        <pc:sldMkLst>
          <pc:docMk/>
          <pc:sldMk cId="719552274" sldId="2118"/>
        </pc:sldMkLst>
        <pc:spChg chg="add mod">
          <ac:chgData name="Andrea Mazzini (Nokia)" userId="f1211406-0d6c-4714-b16e-a1a1af34d4da" providerId="ADAL" clId="{7BA720FF-4975-4201-87FF-3073301E4C92}" dt="2023-08-22T19:37:34.277" v="296" actId="20577"/>
          <ac:spMkLst>
            <pc:docMk/>
            <pc:sldMk cId="719552274" sldId="2118"/>
            <ac:spMk id="2" creationId="{A12D36E9-FB4C-3B03-5D49-22EBA63D208E}"/>
          </ac:spMkLst>
        </pc:spChg>
        <pc:spChg chg="add mod">
          <ac:chgData name="Andrea Mazzini (Nokia)" userId="f1211406-0d6c-4714-b16e-a1a1af34d4da" providerId="ADAL" clId="{7BA720FF-4975-4201-87FF-3073301E4C92}" dt="2023-09-13T22:04:59.258" v="620" actId="1035"/>
          <ac:spMkLst>
            <pc:docMk/>
            <pc:sldMk cId="719552274" sldId="2118"/>
            <ac:spMk id="5" creationId="{340769E9-03F4-8974-6C43-F3BA5E0C5CD5}"/>
          </ac:spMkLst>
        </pc:spChg>
        <pc:spChg chg="add mod">
          <ac:chgData name="Andrea Mazzini (Nokia)" userId="f1211406-0d6c-4714-b16e-a1a1af34d4da" providerId="ADAL" clId="{7BA720FF-4975-4201-87FF-3073301E4C92}" dt="2023-09-13T22:04:59.258" v="620" actId="1035"/>
          <ac:spMkLst>
            <pc:docMk/>
            <pc:sldMk cId="719552274" sldId="2118"/>
            <ac:spMk id="6" creationId="{115CE465-E8B3-A81C-393F-EC6F94A1F0C4}"/>
          </ac:spMkLst>
        </pc:spChg>
        <pc:spChg chg="add mod">
          <ac:chgData name="Andrea Mazzini (Nokia)" userId="f1211406-0d6c-4714-b16e-a1a1af34d4da" providerId="ADAL" clId="{7BA720FF-4975-4201-87FF-3073301E4C92}" dt="2023-09-13T22:04:59.258" v="620" actId="1035"/>
          <ac:spMkLst>
            <pc:docMk/>
            <pc:sldMk cId="719552274" sldId="2118"/>
            <ac:spMk id="24" creationId="{E38E5180-3109-06AB-3586-0D14B3363424}"/>
          </ac:spMkLst>
        </pc:spChg>
        <pc:spChg chg="mod">
          <ac:chgData name="Andrea Mazzini (Nokia)" userId="f1211406-0d6c-4714-b16e-a1a1af34d4da" providerId="ADAL" clId="{7BA720FF-4975-4201-87FF-3073301E4C92}" dt="2023-09-14T12:23:23.487" v="630" actId="14100"/>
          <ac:spMkLst>
            <pc:docMk/>
            <pc:sldMk cId="719552274" sldId="2118"/>
            <ac:spMk id="164" creationId="{94416BDD-258E-F4DB-645A-9E90178689B6}"/>
          </ac:spMkLst>
        </pc:spChg>
        <pc:spChg chg="mod">
          <ac:chgData name="Andrea Mazzini (Nokia)" userId="f1211406-0d6c-4714-b16e-a1a1af34d4da" providerId="ADAL" clId="{7BA720FF-4975-4201-87FF-3073301E4C92}" dt="2023-09-14T12:24:42.853" v="643" actId="114"/>
          <ac:spMkLst>
            <pc:docMk/>
            <pc:sldMk cId="719552274" sldId="2118"/>
            <ac:spMk id="168" creationId="{E2E86BDD-BB45-6EEC-3E56-B9E671D855AD}"/>
          </ac:spMkLst>
        </pc:spChg>
        <pc:spChg chg="mod">
          <ac:chgData name="Andrea Mazzini (Nokia)" userId="f1211406-0d6c-4714-b16e-a1a1af34d4da" providerId="ADAL" clId="{7BA720FF-4975-4201-87FF-3073301E4C92}" dt="2023-09-14T12:25:51.528" v="650" actId="1037"/>
          <ac:spMkLst>
            <pc:docMk/>
            <pc:sldMk cId="719552274" sldId="2118"/>
            <ac:spMk id="169" creationId="{B78E00A5-45D4-B5F3-47EC-EF71EDBC3B50}"/>
          </ac:spMkLst>
        </pc:spChg>
        <pc:spChg chg="mod">
          <ac:chgData name="Andrea Mazzini (Nokia)" userId="f1211406-0d6c-4714-b16e-a1a1af34d4da" providerId="ADAL" clId="{7BA720FF-4975-4201-87FF-3073301E4C92}" dt="2023-09-14T12:23:27.561" v="633" actId="1037"/>
          <ac:spMkLst>
            <pc:docMk/>
            <pc:sldMk cId="719552274" sldId="2118"/>
            <ac:spMk id="183" creationId="{CAEF13FD-31E7-AB1C-07A5-65366E7C2DE9}"/>
          </ac:spMkLst>
        </pc:spChg>
        <pc:spChg chg="mod">
          <ac:chgData name="Andrea Mazzini (Nokia)" userId="f1211406-0d6c-4714-b16e-a1a1af34d4da" providerId="ADAL" clId="{7BA720FF-4975-4201-87FF-3073301E4C92}" dt="2023-09-14T12:25:43.304" v="648" actId="1037"/>
          <ac:spMkLst>
            <pc:docMk/>
            <pc:sldMk cId="719552274" sldId="2118"/>
            <ac:spMk id="255" creationId="{F9E6A938-4CFF-1BCA-2CFA-6408B71AFCB8}"/>
          </ac:spMkLst>
        </pc:spChg>
        <pc:spChg chg="mod">
          <ac:chgData name="Andrea Mazzini (Nokia)" userId="f1211406-0d6c-4714-b16e-a1a1af34d4da" providerId="ADAL" clId="{7BA720FF-4975-4201-87FF-3073301E4C92}" dt="2023-09-13T22:04:59.258" v="620" actId="1035"/>
          <ac:spMkLst>
            <pc:docMk/>
            <pc:sldMk cId="719552274" sldId="2118"/>
            <ac:spMk id="262" creationId="{705511CC-7998-25A7-CF73-D18735988E36}"/>
          </ac:spMkLst>
        </pc:spChg>
        <pc:spChg chg="mod">
          <ac:chgData name="Andrea Mazzini (Nokia)" userId="f1211406-0d6c-4714-b16e-a1a1af34d4da" providerId="ADAL" clId="{7BA720FF-4975-4201-87FF-3073301E4C92}" dt="2023-09-13T22:04:59.258" v="620" actId="1035"/>
          <ac:spMkLst>
            <pc:docMk/>
            <pc:sldMk cId="719552274" sldId="2118"/>
            <ac:spMk id="264" creationId="{96FA6841-15AF-8539-2CA7-07F475C172D2}"/>
          </ac:spMkLst>
        </pc:spChg>
        <pc:spChg chg="mod">
          <ac:chgData name="Andrea Mazzini (Nokia)" userId="f1211406-0d6c-4714-b16e-a1a1af34d4da" providerId="ADAL" clId="{7BA720FF-4975-4201-87FF-3073301E4C92}" dt="2023-09-13T22:04:59.258" v="620" actId="1035"/>
          <ac:spMkLst>
            <pc:docMk/>
            <pc:sldMk cId="719552274" sldId="2118"/>
            <ac:spMk id="273" creationId="{4DC36AB4-E7DF-4DAE-D0A7-56C0B066F349}"/>
          </ac:spMkLst>
        </pc:spChg>
        <pc:spChg chg="mod">
          <ac:chgData name="Andrea Mazzini (Nokia)" userId="f1211406-0d6c-4714-b16e-a1a1af34d4da" providerId="ADAL" clId="{7BA720FF-4975-4201-87FF-3073301E4C92}" dt="2023-09-13T22:04:59.258" v="620" actId="1035"/>
          <ac:spMkLst>
            <pc:docMk/>
            <pc:sldMk cId="719552274" sldId="2118"/>
            <ac:spMk id="277" creationId="{70CCCAA4-FD3F-AF0A-589E-0BF992DD72D1}"/>
          </ac:spMkLst>
        </pc:spChg>
        <pc:spChg chg="mod">
          <ac:chgData name="Andrea Mazzini (Nokia)" userId="f1211406-0d6c-4714-b16e-a1a1af34d4da" providerId="ADAL" clId="{7BA720FF-4975-4201-87FF-3073301E4C92}" dt="2023-09-13T22:05:42.044" v="624" actId="1076"/>
          <ac:spMkLst>
            <pc:docMk/>
            <pc:sldMk cId="719552274" sldId="2118"/>
            <ac:spMk id="278" creationId="{0880CBD6-ABB1-319A-9182-B1AF6BDD3155}"/>
          </ac:spMkLst>
        </pc:spChg>
        <pc:spChg chg="mod">
          <ac:chgData name="Andrea Mazzini (Nokia)" userId="f1211406-0d6c-4714-b16e-a1a1af34d4da" providerId="ADAL" clId="{7BA720FF-4975-4201-87FF-3073301E4C92}" dt="2023-09-13T22:04:59.258" v="620" actId="1035"/>
          <ac:spMkLst>
            <pc:docMk/>
            <pc:sldMk cId="719552274" sldId="2118"/>
            <ac:spMk id="280" creationId="{765C2915-BCD5-B5DD-41CC-8A4C18D1DBF9}"/>
          </ac:spMkLst>
        </pc:spChg>
        <pc:spChg chg="mod">
          <ac:chgData name="Andrea Mazzini (Nokia)" userId="f1211406-0d6c-4714-b16e-a1a1af34d4da" providerId="ADAL" clId="{7BA720FF-4975-4201-87FF-3073301E4C92}" dt="2023-09-13T22:04:59.258" v="620" actId="1035"/>
          <ac:spMkLst>
            <pc:docMk/>
            <pc:sldMk cId="719552274" sldId="2118"/>
            <ac:spMk id="281" creationId="{96182E5E-B52D-F31E-4494-58006BE0B6AC}"/>
          </ac:spMkLst>
        </pc:spChg>
        <pc:spChg chg="mod">
          <ac:chgData name="Andrea Mazzini (Nokia)" userId="f1211406-0d6c-4714-b16e-a1a1af34d4da" providerId="ADAL" clId="{7BA720FF-4975-4201-87FF-3073301E4C92}" dt="2023-09-13T22:04:59.258" v="620" actId="1035"/>
          <ac:spMkLst>
            <pc:docMk/>
            <pc:sldMk cId="719552274" sldId="2118"/>
            <ac:spMk id="282" creationId="{ACEA68F3-0B2F-03CD-6A4B-194856F895D1}"/>
          </ac:spMkLst>
        </pc:spChg>
        <pc:spChg chg="mod">
          <ac:chgData name="Andrea Mazzini (Nokia)" userId="f1211406-0d6c-4714-b16e-a1a1af34d4da" providerId="ADAL" clId="{7BA720FF-4975-4201-87FF-3073301E4C92}" dt="2023-09-13T22:04:59.258" v="620" actId="1035"/>
          <ac:spMkLst>
            <pc:docMk/>
            <pc:sldMk cId="719552274" sldId="2118"/>
            <ac:spMk id="283" creationId="{A4B99354-9365-ECC2-C35B-A87C7826657D}"/>
          </ac:spMkLst>
        </pc:spChg>
        <pc:spChg chg="mod">
          <ac:chgData name="Andrea Mazzini (Nokia)" userId="f1211406-0d6c-4714-b16e-a1a1af34d4da" providerId="ADAL" clId="{7BA720FF-4975-4201-87FF-3073301E4C92}" dt="2023-09-14T12:23:16.668" v="629" actId="14100"/>
          <ac:spMkLst>
            <pc:docMk/>
            <pc:sldMk cId="719552274" sldId="2118"/>
            <ac:spMk id="287" creationId="{BC39A2E0-AC4D-319C-DF44-BC8547C99612}"/>
          </ac:spMkLst>
        </pc:spChg>
        <pc:spChg chg="mod">
          <ac:chgData name="Andrea Mazzini (Nokia)" userId="f1211406-0d6c-4714-b16e-a1a1af34d4da" providerId="ADAL" clId="{7BA720FF-4975-4201-87FF-3073301E4C92}" dt="2023-09-14T12:24:46.060" v="644" actId="114"/>
          <ac:spMkLst>
            <pc:docMk/>
            <pc:sldMk cId="719552274" sldId="2118"/>
            <ac:spMk id="288" creationId="{5981010B-72B1-A7AA-BE9C-BF79825488E7}"/>
          </ac:spMkLst>
        </pc:spChg>
        <pc:spChg chg="mod">
          <ac:chgData name="Andrea Mazzini (Nokia)" userId="f1211406-0d6c-4714-b16e-a1a1af34d4da" providerId="ADAL" clId="{7BA720FF-4975-4201-87FF-3073301E4C92}" dt="2023-09-14T12:23:43.011" v="638" actId="1037"/>
          <ac:spMkLst>
            <pc:docMk/>
            <pc:sldMk cId="719552274" sldId="2118"/>
            <ac:spMk id="290" creationId="{36E75960-BCCF-1AE5-4692-1FA66D6F923F}"/>
          </ac:spMkLst>
        </pc:spChg>
        <pc:spChg chg="mod">
          <ac:chgData name="Andrea Mazzini (Nokia)" userId="f1211406-0d6c-4714-b16e-a1a1af34d4da" providerId="ADAL" clId="{7BA720FF-4975-4201-87FF-3073301E4C92}" dt="2023-09-13T22:04:59.258" v="620" actId="1035"/>
          <ac:spMkLst>
            <pc:docMk/>
            <pc:sldMk cId="719552274" sldId="2118"/>
            <ac:spMk id="294" creationId="{4E5AC139-DC15-69D4-1FED-6D642767F364}"/>
          </ac:spMkLst>
        </pc:spChg>
        <pc:spChg chg="mod">
          <ac:chgData name="Andrea Mazzini (Nokia)" userId="f1211406-0d6c-4714-b16e-a1a1af34d4da" providerId="ADAL" clId="{7BA720FF-4975-4201-87FF-3073301E4C92}" dt="2023-09-13T22:04:59.258" v="620" actId="1035"/>
          <ac:spMkLst>
            <pc:docMk/>
            <pc:sldMk cId="719552274" sldId="2118"/>
            <ac:spMk id="297" creationId="{34732818-2EC4-BBD9-F8B4-C935432390FD}"/>
          </ac:spMkLst>
        </pc:spChg>
        <pc:spChg chg="mod">
          <ac:chgData name="Andrea Mazzini (Nokia)" userId="f1211406-0d6c-4714-b16e-a1a1af34d4da" providerId="ADAL" clId="{7BA720FF-4975-4201-87FF-3073301E4C92}" dt="2023-09-13T22:04:59.258" v="620" actId="1035"/>
          <ac:spMkLst>
            <pc:docMk/>
            <pc:sldMk cId="719552274" sldId="2118"/>
            <ac:spMk id="299" creationId="{5FA9DAB7-ECFD-390E-B150-95E3AE09D30F}"/>
          </ac:spMkLst>
        </pc:spChg>
        <pc:spChg chg="mod">
          <ac:chgData name="Andrea Mazzini (Nokia)" userId="f1211406-0d6c-4714-b16e-a1a1af34d4da" providerId="ADAL" clId="{7BA720FF-4975-4201-87FF-3073301E4C92}" dt="2023-09-13T22:05:39.469" v="623" actId="1076"/>
          <ac:spMkLst>
            <pc:docMk/>
            <pc:sldMk cId="719552274" sldId="2118"/>
            <ac:spMk id="300" creationId="{9120B648-9F9D-7A26-4FC8-74BBE0714633}"/>
          </ac:spMkLst>
        </pc:spChg>
        <pc:spChg chg="mod">
          <ac:chgData name="Andrea Mazzini (Nokia)" userId="f1211406-0d6c-4714-b16e-a1a1af34d4da" providerId="ADAL" clId="{7BA720FF-4975-4201-87FF-3073301E4C92}" dt="2023-09-13T22:04:59.258" v="620" actId="1035"/>
          <ac:spMkLst>
            <pc:docMk/>
            <pc:sldMk cId="719552274" sldId="2118"/>
            <ac:spMk id="301" creationId="{BCC53AE8-29D0-1284-6AF3-4B11A303E6AB}"/>
          </ac:spMkLst>
        </pc:spChg>
        <pc:spChg chg="mod">
          <ac:chgData name="Andrea Mazzini (Nokia)" userId="f1211406-0d6c-4714-b16e-a1a1af34d4da" providerId="ADAL" clId="{7BA720FF-4975-4201-87FF-3073301E4C92}" dt="2023-09-13T22:04:59.258" v="620" actId="1035"/>
          <ac:spMkLst>
            <pc:docMk/>
            <pc:sldMk cId="719552274" sldId="2118"/>
            <ac:spMk id="302" creationId="{26F496AE-666D-813B-40CB-C1819B328311}"/>
          </ac:spMkLst>
        </pc:spChg>
        <pc:spChg chg="mod">
          <ac:chgData name="Andrea Mazzini (Nokia)" userId="f1211406-0d6c-4714-b16e-a1a1af34d4da" providerId="ADAL" clId="{7BA720FF-4975-4201-87FF-3073301E4C92}" dt="2023-09-14T12:23:55.912" v="642"/>
          <ac:spMkLst>
            <pc:docMk/>
            <pc:sldMk cId="719552274" sldId="2118"/>
            <ac:spMk id="303" creationId="{2F8FF7A5-62A5-D630-9617-8C56B4229549}"/>
          </ac:spMkLst>
        </pc:spChg>
        <pc:spChg chg="mod">
          <ac:chgData name="Andrea Mazzini (Nokia)" userId="f1211406-0d6c-4714-b16e-a1a1af34d4da" providerId="ADAL" clId="{7BA720FF-4975-4201-87FF-3073301E4C92}" dt="2023-09-14T12:24:49.183" v="645" actId="114"/>
          <ac:spMkLst>
            <pc:docMk/>
            <pc:sldMk cId="719552274" sldId="2118"/>
            <ac:spMk id="304" creationId="{1B2FBFEC-B678-DFCA-FEF4-BB7B59A7154B}"/>
          </ac:spMkLst>
        </pc:spChg>
        <pc:spChg chg="mod">
          <ac:chgData name="Andrea Mazzini (Nokia)" userId="f1211406-0d6c-4714-b16e-a1a1af34d4da" providerId="ADAL" clId="{7BA720FF-4975-4201-87FF-3073301E4C92}" dt="2023-09-14T12:23:45.317" v="641" actId="1037"/>
          <ac:spMkLst>
            <pc:docMk/>
            <pc:sldMk cId="719552274" sldId="2118"/>
            <ac:spMk id="306" creationId="{359C9653-91E4-5566-55C0-9878E8D9C6D3}"/>
          </ac:spMkLst>
        </pc:spChg>
        <pc:spChg chg="mod">
          <ac:chgData name="Andrea Mazzini (Nokia)" userId="f1211406-0d6c-4714-b16e-a1a1af34d4da" providerId="ADAL" clId="{7BA720FF-4975-4201-87FF-3073301E4C92}" dt="2023-09-13T22:04:59.258" v="620" actId="1035"/>
          <ac:spMkLst>
            <pc:docMk/>
            <pc:sldMk cId="719552274" sldId="2118"/>
            <ac:spMk id="310" creationId="{DEA01EA2-40B7-34C0-C111-1C6234634D8C}"/>
          </ac:spMkLst>
        </pc:spChg>
        <pc:spChg chg="mod">
          <ac:chgData name="Andrea Mazzini (Nokia)" userId="f1211406-0d6c-4714-b16e-a1a1af34d4da" providerId="ADAL" clId="{7BA720FF-4975-4201-87FF-3073301E4C92}" dt="2023-09-13T22:04:59.258" v="620" actId="1035"/>
          <ac:spMkLst>
            <pc:docMk/>
            <pc:sldMk cId="719552274" sldId="2118"/>
            <ac:spMk id="313" creationId="{47FD7787-2425-0A9B-7ECB-7D4A155CFCDB}"/>
          </ac:spMkLst>
        </pc:spChg>
        <pc:spChg chg="mod">
          <ac:chgData name="Andrea Mazzini (Nokia)" userId="f1211406-0d6c-4714-b16e-a1a1af34d4da" providerId="ADAL" clId="{7BA720FF-4975-4201-87FF-3073301E4C92}" dt="2023-09-13T22:04:59.258" v="620" actId="1035"/>
          <ac:spMkLst>
            <pc:docMk/>
            <pc:sldMk cId="719552274" sldId="2118"/>
            <ac:spMk id="315" creationId="{B04E0F0F-F006-F1AA-36F5-CE27E73CCF5C}"/>
          </ac:spMkLst>
        </pc:spChg>
        <pc:spChg chg="mod">
          <ac:chgData name="Andrea Mazzini (Nokia)" userId="f1211406-0d6c-4714-b16e-a1a1af34d4da" providerId="ADAL" clId="{7BA720FF-4975-4201-87FF-3073301E4C92}" dt="2023-09-13T22:05:47.888" v="625" actId="1076"/>
          <ac:spMkLst>
            <pc:docMk/>
            <pc:sldMk cId="719552274" sldId="2118"/>
            <ac:spMk id="316" creationId="{1BCC01A5-46FD-06FA-2734-568C21A0006B}"/>
          </ac:spMkLst>
        </pc:spChg>
        <pc:spChg chg="mod">
          <ac:chgData name="Andrea Mazzini (Nokia)" userId="f1211406-0d6c-4714-b16e-a1a1af34d4da" providerId="ADAL" clId="{7BA720FF-4975-4201-87FF-3073301E4C92}" dt="2023-09-13T22:04:59.258" v="620" actId="1035"/>
          <ac:spMkLst>
            <pc:docMk/>
            <pc:sldMk cId="719552274" sldId="2118"/>
            <ac:spMk id="317" creationId="{CBF5EF4D-7373-D4F1-A72F-6AC6A3F1EDE8}"/>
          </ac:spMkLst>
        </pc:spChg>
        <pc:spChg chg="mod">
          <ac:chgData name="Andrea Mazzini (Nokia)" userId="f1211406-0d6c-4714-b16e-a1a1af34d4da" providerId="ADAL" clId="{7BA720FF-4975-4201-87FF-3073301E4C92}" dt="2023-09-13T22:04:59.258" v="620" actId="1035"/>
          <ac:spMkLst>
            <pc:docMk/>
            <pc:sldMk cId="719552274" sldId="2118"/>
            <ac:spMk id="318" creationId="{9F07CC0A-8D9B-ABC0-5DC4-B1B492BAFE78}"/>
          </ac:spMkLst>
        </pc:spChg>
        <pc:spChg chg="mod">
          <ac:chgData name="Andrea Mazzini (Nokia)" userId="f1211406-0d6c-4714-b16e-a1a1af34d4da" providerId="ADAL" clId="{7BA720FF-4975-4201-87FF-3073301E4C92}" dt="2023-09-14T12:25:16.262" v="646"/>
          <ac:spMkLst>
            <pc:docMk/>
            <pc:sldMk cId="719552274" sldId="2118"/>
            <ac:spMk id="319" creationId="{C2B665D6-745D-1F97-5295-AEEB28A2FC88}"/>
          </ac:spMkLst>
        </pc:spChg>
        <pc:spChg chg="mod">
          <ac:chgData name="Andrea Mazzini (Nokia)" userId="f1211406-0d6c-4714-b16e-a1a1af34d4da" providerId="ADAL" clId="{7BA720FF-4975-4201-87FF-3073301E4C92}" dt="2023-09-13T22:04:59.258" v="620" actId="1035"/>
          <ac:spMkLst>
            <pc:docMk/>
            <pc:sldMk cId="719552274" sldId="2118"/>
            <ac:spMk id="327" creationId="{94CCF3F0-FF24-40C0-8767-13CF2578C5F6}"/>
          </ac:spMkLst>
        </pc:spChg>
        <pc:spChg chg="mod">
          <ac:chgData name="Andrea Mazzini (Nokia)" userId="f1211406-0d6c-4714-b16e-a1a1af34d4da" providerId="ADAL" clId="{7BA720FF-4975-4201-87FF-3073301E4C92}" dt="2023-09-13T22:04:59.258" v="620" actId="1035"/>
          <ac:spMkLst>
            <pc:docMk/>
            <pc:sldMk cId="719552274" sldId="2118"/>
            <ac:spMk id="331" creationId="{55D24AD6-58D8-0820-33F2-51E509C56BE8}"/>
          </ac:spMkLst>
        </pc:spChg>
        <pc:cxnChg chg="add mod">
          <ac:chgData name="Andrea Mazzini (Nokia)" userId="f1211406-0d6c-4714-b16e-a1a1af34d4da" providerId="ADAL" clId="{7BA720FF-4975-4201-87FF-3073301E4C92}" dt="2023-09-14T12:23:45.317" v="641" actId="1037"/>
          <ac:cxnSpMkLst>
            <pc:docMk/>
            <pc:sldMk cId="719552274" sldId="2118"/>
            <ac:cxnSpMk id="3" creationId="{AE554166-A8D4-DE8C-B474-11FE507AF60D}"/>
          </ac:cxnSpMkLst>
        </pc:cxnChg>
        <pc:cxnChg chg="add del mod">
          <ac:chgData name="Andrea Mazzini (Nokia)" userId="f1211406-0d6c-4714-b16e-a1a1af34d4da" providerId="ADAL" clId="{7BA720FF-4975-4201-87FF-3073301E4C92}" dt="2023-09-13T22:00:54.210" v="536" actId="478"/>
          <ac:cxnSpMkLst>
            <pc:docMk/>
            <pc:sldMk cId="719552274" sldId="2118"/>
            <ac:cxnSpMk id="13" creationId="{DAD2D9D1-415E-B9CC-2E55-685563754907}"/>
          </ac:cxnSpMkLst>
        </pc:cxnChg>
        <pc:cxnChg chg="add mod">
          <ac:chgData name="Andrea Mazzini (Nokia)" userId="f1211406-0d6c-4714-b16e-a1a1af34d4da" providerId="ADAL" clId="{7BA720FF-4975-4201-87FF-3073301E4C92}" dt="2023-09-13T22:04:59.258" v="620" actId="1035"/>
          <ac:cxnSpMkLst>
            <pc:docMk/>
            <pc:sldMk cId="719552274" sldId="2118"/>
            <ac:cxnSpMk id="23" creationId="{16DC7B72-D25D-3A80-01EF-0D2F7F46C762}"/>
          </ac:cxnSpMkLst>
        </pc:cxnChg>
        <pc:cxnChg chg="add mod">
          <ac:chgData name="Andrea Mazzini (Nokia)" userId="f1211406-0d6c-4714-b16e-a1a1af34d4da" providerId="ADAL" clId="{7BA720FF-4975-4201-87FF-3073301E4C92}" dt="2023-09-13T22:05:28.895" v="622" actId="14100"/>
          <ac:cxnSpMkLst>
            <pc:docMk/>
            <pc:sldMk cId="719552274" sldId="2118"/>
            <ac:cxnSpMk id="30" creationId="{9C38450D-F14A-DEEE-FBE1-CE46791CC92A}"/>
          </ac:cxnSpMkLst>
        </pc:cxnChg>
        <pc:cxnChg chg="mod">
          <ac:chgData name="Andrea Mazzini (Nokia)" userId="f1211406-0d6c-4714-b16e-a1a1af34d4da" providerId="ADAL" clId="{7BA720FF-4975-4201-87FF-3073301E4C92}" dt="2023-09-14T12:23:27.561" v="633" actId="1037"/>
          <ac:cxnSpMkLst>
            <pc:docMk/>
            <pc:sldMk cId="719552274" sldId="2118"/>
            <ac:cxnSpMk id="173" creationId="{AF74108D-6DF6-53B6-3271-4ECA7F610215}"/>
          </ac:cxnSpMkLst>
        </pc:cxnChg>
        <pc:cxnChg chg="mod">
          <ac:chgData name="Andrea Mazzini (Nokia)" userId="f1211406-0d6c-4714-b16e-a1a1af34d4da" providerId="ADAL" clId="{7BA720FF-4975-4201-87FF-3073301E4C92}" dt="2023-09-14T12:23:27.561" v="633" actId="1037"/>
          <ac:cxnSpMkLst>
            <pc:docMk/>
            <pc:sldMk cId="719552274" sldId="2118"/>
            <ac:cxnSpMk id="188" creationId="{18B97D2F-3D83-445E-3E64-0F4E381930BA}"/>
          </ac:cxnSpMkLst>
        </pc:cxnChg>
        <pc:cxnChg chg="mod">
          <ac:chgData name="Andrea Mazzini (Nokia)" userId="f1211406-0d6c-4714-b16e-a1a1af34d4da" providerId="ADAL" clId="{7BA720FF-4975-4201-87FF-3073301E4C92}" dt="2023-09-14T12:23:27.561" v="633" actId="1037"/>
          <ac:cxnSpMkLst>
            <pc:docMk/>
            <pc:sldMk cId="719552274" sldId="2118"/>
            <ac:cxnSpMk id="212" creationId="{EC5239F0-FC2B-BB99-39E0-210F5AD13B95}"/>
          </ac:cxnSpMkLst>
        </pc:cxnChg>
        <pc:cxnChg chg="mod">
          <ac:chgData name="Andrea Mazzini (Nokia)" userId="f1211406-0d6c-4714-b16e-a1a1af34d4da" providerId="ADAL" clId="{7BA720FF-4975-4201-87FF-3073301E4C92}" dt="2023-09-13T22:04:59.258" v="620" actId="1035"/>
          <ac:cxnSpMkLst>
            <pc:docMk/>
            <pc:sldMk cId="719552274" sldId="2118"/>
            <ac:cxnSpMk id="216" creationId="{D968A646-91E0-E47E-CC07-C4D0F929649D}"/>
          </ac:cxnSpMkLst>
        </pc:cxnChg>
        <pc:cxnChg chg="mod">
          <ac:chgData name="Andrea Mazzini (Nokia)" userId="f1211406-0d6c-4714-b16e-a1a1af34d4da" providerId="ADAL" clId="{7BA720FF-4975-4201-87FF-3073301E4C92}" dt="2023-09-14T12:25:51.528" v="650" actId="1037"/>
          <ac:cxnSpMkLst>
            <pc:docMk/>
            <pc:sldMk cId="719552274" sldId="2118"/>
            <ac:cxnSpMk id="254" creationId="{0432A7E1-18E6-C9C2-0F36-155168F4422B}"/>
          </ac:cxnSpMkLst>
        </pc:cxnChg>
        <pc:cxnChg chg="mod">
          <ac:chgData name="Andrea Mazzini (Nokia)" userId="f1211406-0d6c-4714-b16e-a1a1af34d4da" providerId="ADAL" clId="{7BA720FF-4975-4201-87FF-3073301E4C92}" dt="2023-09-14T12:25:43.304" v="648" actId="1037"/>
          <ac:cxnSpMkLst>
            <pc:docMk/>
            <pc:sldMk cId="719552274" sldId="2118"/>
            <ac:cxnSpMk id="258" creationId="{25971FAD-F8FD-674D-8D7E-F821C23DFBB4}"/>
          </ac:cxnSpMkLst>
        </pc:cxnChg>
        <pc:cxnChg chg="mod">
          <ac:chgData name="Andrea Mazzini (Nokia)" userId="f1211406-0d6c-4714-b16e-a1a1af34d4da" providerId="ADAL" clId="{7BA720FF-4975-4201-87FF-3073301E4C92}" dt="2023-09-13T22:04:59.258" v="620" actId="1035"/>
          <ac:cxnSpMkLst>
            <pc:docMk/>
            <pc:sldMk cId="719552274" sldId="2118"/>
            <ac:cxnSpMk id="271" creationId="{2AFE9A44-8172-C6B1-75A8-4CBBEBB143F0}"/>
          </ac:cxnSpMkLst>
        </pc:cxnChg>
        <pc:cxnChg chg="mod">
          <ac:chgData name="Andrea Mazzini (Nokia)" userId="f1211406-0d6c-4714-b16e-a1a1af34d4da" providerId="ADAL" clId="{7BA720FF-4975-4201-87FF-3073301E4C92}" dt="2023-09-14T12:25:43.304" v="648" actId="1037"/>
          <ac:cxnSpMkLst>
            <pc:docMk/>
            <pc:sldMk cId="719552274" sldId="2118"/>
            <ac:cxnSpMk id="276" creationId="{ADFCDCB4-EA5C-0028-3EB9-EDC32E16824C}"/>
          </ac:cxnSpMkLst>
        </pc:cxnChg>
        <pc:cxnChg chg="mod">
          <ac:chgData name="Andrea Mazzini (Nokia)" userId="f1211406-0d6c-4714-b16e-a1a1af34d4da" providerId="ADAL" clId="{7BA720FF-4975-4201-87FF-3073301E4C92}" dt="2023-09-14T12:23:43.011" v="638" actId="1037"/>
          <ac:cxnSpMkLst>
            <pc:docMk/>
            <pc:sldMk cId="719552274" sldId="2118"/>
            <ac:cxnSpMk id="289" creationId="{9C30EC1B-65AA-692B-B906-E73D94D9C7FA}"/>
          </ac:cxnSpMkLst>
        </pc:cxnChg>
        <pc:cxnChg chg="mod">
          <ac:chgData name="Andrea Mazzini (Nokia)" userId="f1211406-0d6c-4714-b16e-a1a1af34d4da" providerId="ADAL" clId="{7BA720FF-4975-4201-87FF-3073301E4C92}" dt="2023-09-14T12:23:43.011" v="638" actId="1037"/>
          <ac:cxnSpMkLst>
            <pc:docMk/>
            <pc:sldMk cId="719552274" sldId="2118"/>
            <ac:cxnSpMk id="291" creationId="{01593B18-5B0C-D1A1-13A4-C08143DD3809}"/>
          </ac:cxnSpMkLst>
        </pc:cxnChg>
        <pc:cxnChg chg="mod">
          <ac:chgData name="Andrea Mazzini (Nokia)" userId="f1211406-0d6c-4714-b16e-a1a1af34d4da" providerId="ADAL" clId="{7BA720FF-4975-4201-87FF-3073301E4C92}" dt="2023-09-14T12:23:43.011" v="638" actId="1037"/>
          <ac:cxnSpMkLst>
            <pc:docMk/>
            <pc:sldMk cId="719552274" sldId="2118"/>
            <ac:cxnSpMk id="292" creationId="{6756C9EA-FECD-248F-71DE-D821AF82D09E}"/>
          </ac:cxnSpMkLst>
        </pc:cxnChg>
        <pc:cxnChg chg="mod">
          <ac:chgData name="Andrea Mazzini (Nokia)" userId="f1211406-0d6c-4714-b16e-a1a1af34d4da" providerId="ADAL" clId="{7BA720FF-4975-4201-87FF-3073301E4C92}" dt="2023-09-13T22:04:59.258" v="620" actId="1035"/>
          <ac:cxnSpMkLst>
            <pc:docMk/>
            <pc:sldMk cId="719552274" sldId="2118"/>
            <ac:cxnSpMk id="293" creationId="{9BFE572D-1297-B7D1-6C72-E434C34598C4}"/>
          </ac:cxnSpMkLst>
        </pc:cxnChg>
        <pc:cxnChg chg="mod">
          <ac:chgData name="Andrea Mazzini (Nokia)" userId="f1211406-0d6c-4714-b16e-a1a1af34d4da" providerId="ADAL" clId="{7BA720FF-4975-4201-87FF-3073301E4C92}" dt="2023-09-13T22:04:59.258" v="620" actId="1035"/>
          <ac:cxnSpMkLst>
            <pc:docMk/>
            <pc:sldMk cId="719552274" sldId="2118"/>
            <ac:cxnSpMk id="296" creationId="{FC30AA8E-DE91-0D7C-A628-E0530F3C039B}"/>
          </ac:cxnSpMkLst>
        </pc:cxnChg>
        <pc:cxnChg chg="mod">
          <ac:chgData name="Andrea Mazzini (Nokia)" userId="f1211406-0d6c-4714-b16e-a1a1af34d4da" providerId="ADAL" clId="{7BA720FF-4975-4201-87FF-3073301E4C92}" dt="2023-09-14T12:23:45.317" v="641" actId="1037"/>
          <ac:cxnSpMkLst>
            <pc:docMk/>
            <pc:sldMk cId="719552274" sldId="2118"/>
            <ac:cxnSpMk id="305" creationId="{726AA6D2-0220-B3B7-B4F0-CD406B2A937E}"/>
          </ac:cxnSpMkLst>
        </pc:cxnChg>
        <pc:cxnChg chg="mod">
          <ac:chgData name="Andrea Mazzini (Nokia)" userId="f1211406-0d6c-4714-b16e-a1a1af34d4da" providerId="ADAL" clId="{7BA720FF-4975-4201-87FF-3073301E4C92}" dt="2023-09-14T12:23:45.317" v="641" actId="1037"/>
          <ac:cxnSpMkLst>
            <pc:docMk/>
            <pc:sldMk cId="719552274" sldId="2118"/>
            <ac:cxnSpMk id="307" creationId="{C6E9A873-6CD4-349D-888C-82A34EA33E46}"/>
          </ac:cxnSpMkLst>
        </pc:cxnChg>
        <pc:cxnChg chg="mod">
          <ac:chgData name="Andrea Mazzini (Nokia)" userId="f1211406-0d6c-4714-b16e-a1a1af34d4da" providerId="ADAL" clId="{7BA720FF-4975-4201-87FF-3073301E4C92}" dt="2023-09-14T12:23:45.317" v="641" actId="1037"/>
          <ac:cxnSpMkLst>
            <pc:docMk/>
            <pc:sldMk cId="719552274" sldId="2118"/>
            <ac:cxnSpMk id="308" creationId="{9DF24A36-26B7-7DDE-9EA5-B440537E0961}"/>
          </ac:cxnSpMkLst>
        </pc:cxnChg>
        <pc:cxnChg chg="mod">
          <ac:chgData name="Andrea Mazzini (Nokia)" userId="f1211406-0d6c-4714-b16e-a1a1af34d4da" providerId="ADAL" clId="{7BA720FF-4975-4201-87FF-3073301E4C92}" dt="2023-09-13T22:04:59.258" v="620" actId="1035"/>
          <ac:cxnSpMkLst>
            <pc:docMk/>
            <pc:sldMk cId="719552274" sldId="2118"/>
            <ac:cxnSpMk id="309" creationId="{C894BBA0-8D0C-9FFD-3EF6-8812AFC40782}"/>
          </ac:cxnSpMkLst>
        </pc:cxnChg>
        <pc:cxnChg chg="mod">
          <ac:chgData name="Andrea Mazzini (Nokia)" userId="f1211406-0d6c-4714-b16e-a1a1af34d4da" providerId="ADAL" clId="{7BA720FF-4975-4201-87FF-3073301E4C92}" dt="2023-09-13T22:04:59.258" v="620" actId="1035"/>
          <ac:cxnSpMkLst>
            <pc:docMk/>
            <pc:sldMk cId="719552274" sldId="2118"/>
            <ac:cxnSpMk id="312" creationId="{CF7154E0-DBCA-78DE-805F-BA1544B7157A}"/>
          </ac:cxnSpMkLst>
        </pc:cxnChg>
        <pc:cxnChg chg="mod">
          <ac:chgData name="Andrea Mazzini (Nokia)" userId="f1211406-0d6c-4714-b16e-a1a1af34d4da" providerId="ADAL" clId="{7BA720FF-4975-4201-87FF-3073301E4C92}" dt="2023-09-14T12:23:37.961" v="635" actId="14100"/>
          <ac:cxnSpMkLst>
            <pc:docMk/>
            <pc:sldMk cId="719552274" sldId="2118"/>
            <ac:cxnSpMk id="339" creationId="{A1D065B3-63E2-6D42-4836-C36226DD176B}"/>
          </ac:cxnSpMkLst>
        </pc:cxnChg>
        <pc:cxnChg chg="mod">
          <ac:chgData name="Andrea Mazzini (Nokia)" userId="f1211406-0d6c-4714-b16e-a1a1af34d4da" providerId="ADAL" clId="{7BA720FF-4975-4201-87FF-3073301E4C92}" dt="2023-09-14T12:23:35.482" v="634" actId="14100"/>
          <ac:cxnSpMkLst>
            <pc:docMk/>
            <pc:sldMk cId="719552274" sldId="2118"/>
            <ac:cxnSpMk id="348" creationId="{F95D8D4A-BC99-877F-D474-9BFDAD2CB7DD}"/>
          </ac:cxnSpMkLst>
        </pc:cxnChg>
        <pc:cxnChg chg="mod">
          <ac:chgData name="Andrea Mazzini (Nokia)" userId="f1211406-0d6c-4714-b16e-a1a1af34d4da" providerId="ADAL" clId="{7BA720FF-4975-4201-87FF-3073301E4C92}" dt="2023-09-14T12:23:16.668" v="629" actId="14100"/>
          <ac:cxnSpMkLst>
            <pc:docMk/>
            <pc:sldMk cId="719552274" sldId="2118"/>
            <ac:cxnSpMk id="351" creationId="{A129A6C7-71C2-162A-FA1B-EF129BD922CC}"/>
          </ac:cxnSpMkLst>
        </pc:cxnChg>
        <pc:cxnChg chg="mod">
          <ac:chgData name="Andrea Mazzini (Nokia)" userId="f1211406-0d6c-4714-b16e-a1a1af34d4da" providerId="ADAL" clId="{7BA720FF-4975-4201-87FF-3073301E4C92}" dt="2023-09-14T12:23:23.487" v="630" actId="14100"/>
          <ac:cxnSpMkLst>
            <pc:docMk/>
            <pc:sldMk cId="719552274" sldId="2118"/>
            <ac:cxnSpMk id="362" creationId="{5F832C02-C49C-F7EB-0CA0-C1913C8F6AE7}"/>
          </ac:cxnSpMkLst>
        </pc:cxnChg>
      </pc:sldChg>
      <pc:sldChg chg="del">
        <pc:chgData name="Andrea Mazzini (Nokia)" userId="f1211406-0d6c-4714-b16e-a1a1af34d4da" providerId="ADAL" clId="{7BA720FF-4975-4201-87FF-3073301E4C92}" dt="2023-08-22T09:07:19.159" v="0" actId="2696"/>
        <pc:sldMkLst>
          <pc:docMk/>
          <pc:sldMk cId="3423379777" sldId="2119"/>
        </pc:sldMkLst>
      </pc:sldChg>
      <pc:sldChg chg="addSp delSp modSp add mod">
        <pc:chgData name="Andrea Mazzini (Nokia)" userId="f1211406-0d6c-4714-b16e-a1a1af34d4da" providerId="ADAL" clId="{7BA720FF-4975-4201-87FF-3073301E4C92}" dt="2023-09-14T09:44:09.813" v="626" actId="207"/>
        <pc:sldMkLst>
          <pc:docMk/>
          <pc:sldMk cId="4132376589" sldId="2119"/>
        </pc:sldMkLst>
        <pc:spChg chg="mod">
          <ac:chgData name="Andrea Mazzini (Nokia)" userId="f1211406-0d6c-4714-b16e-a1a1af34d4da" providerId="ADAL" clId="{7BA720FF-4975-4201-87FF-3073301E4C92}" dt="2023-08-22T19:33:15.428" v="245" actId="14100"/>
          <ac:spMkLst>
            <pc:docMk/>
            <pc:sldMk cId="4132376589" sldId="2119"/>
            <ac:spMk id="2" creationId="{E3337241-CC01-8DF3-D4EF-5870250866BD}"/>
          </ac:spMkLst>
        </pc:spChg>
        <pc:spChg chg="add mod">
          <ac:chgData name="Andrea Mazzini (Nokia)" userId="f1211406-0d6c-4714-b16e-a1a1af34d4da" providerId="ADAL" clId="{7BA720FF-4975-4201-87FF-3073301E4C92}" dt="2023-09-13T21:09:22.504" v="455" actId="1076"/>
          <ac:spMkLst>
            <pc:docMk/>
            <pc:sldMk cId="4132376589" sldId="2119"/>
            <ac:spMk id="3" creationId="{10E463C5-F168-D79D-9509-99E76B83BF2A}"/>
          </ac:spMkLst>
        </pc:spChg>
        <pc:spChg chg="add mod">
          <ac:chgData name="Andrea Mazzini (Nokia)" userId="f1211406-0d6c-4714-b16e-a1a1af34d4da" providerId="ADAL" clId="{7BA720FF-4975-4201-87FF-3073301E4C92}" dt="2023-09-14T09:44:09.813" v="626" actId="207"/>
          <ac:spMkLst>
            <pc:docMk/>
            <pc:sldMk cId="4132376589" sldId="2119"/>
            <ac:spMk id="4" creationId="{305D9B3C-95EC-6E07-0E3A-65A61A30ECEF}"/>
          </ac:spMkLst>
        </pc:spChg>
        <pc:spChg chg="mod">
          <ac:chgData name="Andrea Mazzini (Nokia)" userId="f1211406-0d6c-4714-b16e-a1a1af34d4da" providerId="ADAL" clId="{7BA720FF-4975-4201-87FF-3073301E4C92}" dt="2023-09-13T21:09:17.288" v="454" actId="6549"/>
          <ac:spMkLst>
            <pc:docMk/>
            <pc:sldMk cId="4132376589" sldId="2119"/>
            <ac:spMk id="6" creationId="{10C1B970-E060-EAF0-4F5E-769F1AF65F53}"/>
          </ac:spMkLst>
        </pc:spChg>
        <pc:spChg chg="del mod">
          <ac:chgData name="Andrea Mazzini (Nokia)" userId="f1211406-0d6c-4714-b16e-a1a1af34d4da" providerId="ADAL" clId="{7BA720FF-4975-4201-87FF-3073301E4C92}" dt="2023-08-22T09:55:25.152" v="204" actId="21"/>
          <ac:spMkLst>
            <pc:docMk/>
            <pc:sldMk cId="4132376589" sldId="2119"/>
            <ac:spMk id="7" creationId="{A1DDBC57-DEA6-5942-9B3E-51323F4C39A4}"/>
          </ac:spMkLst>
        </pc:spChg>
      </pc:sldChg>
      <pc:sldChg chg="modSp add del mod">
        <pc:chgData name="Andrea Mazzini (Nokia)" userId="f1211406-0d6c-4714-b16e-a1a1af34d4da" providerId="ADAL" clId="{7BA720FF-4975-4201-87FF-3073301E4C92}" dt="2023-08-22T09:43:57.874" v="102" actId="2696"/>
        <pc:sldMkLst>
          <pc:docMk/>
          <pc:sldMk cId="3388537400" sldId="2120"/>
        </pc:sldMkLst>
        <pc:spChg chg="mod">
          <ac:chgData name="Andrea Mazzini (Nokia)" userId="f1211406-0d6c-4714-b16e-a1a1af34d4da" providerId="ADAL" clId="{7BA720FF-4975-4201-87FF-3073301E4C92}" dt="2023-08-22T09:42:15.607" v="96" actId="6549"/>
          <ac:spMkLst>
            <pc:docMk/>
            <pc:sldMk cId="3388537400" sldId="2120"/>
            <ac:spMk id="2" creationId="{E3337241-CC01-8DF3-D4EF-5870250866BD}"/>
          </ac:spMkLst>
        </pc:spChg>
        <pc:spChg chg="mod">
          <ac:chgData name="Andrea Mazzini (Nokia)" userId="f1211406-0d6c-4714-b16e-a1a1af34d4da" providerId="ADAL" clId="{7BA720FF-4975-4201-87FF-3073301E4C92}" dt="2023-08-22T09:42:11.673" v="95" actId="6549"/>
          <ac:spMkLst>
            <pc:docMk/>
            <pc:sldMk cId="3388537400" sldId="2120"/>
            <ac:spMk id="6" creationId="{10C1B970-E060-EAF0-4F5E-769F1AF65F5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Corbe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AA2C7-DFF7-E146-B544-A7929D1096DC}" type="datetimeFigureOut">
              <a:rPr lang="en-US">
                <a:latin typeface="Corbel"/>
              </a:rPr>
              <a:pPr/>
              <a:t>9/14/2023</a:t>
            </a:fld>
            <a:endParaRPr lang="en-US">
              <a:latin typeface="Corbe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Corbe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550AB-09B2-9F49-9877-962002DC81DD}" type="slidenum">
              <a:rPr>
                <a:latin typeface="Corbel"/>
              </a:rPr>
              <a:pPr/>
              <a:t>‹#›</a:t>
            </a:fld>
            <a:endParaRPr lang="en-US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955206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orbe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orbel"/>
              </a:defRPr>
            </a:lvl1pPr>
          </a:lstStyle>
          <a:p>
            <a:fld id="{2F9040DD-E34C-C24A-8AAD-0A70B6E5C5F1}" type="datetimeFigureOut">
              <a:rPr lang="en-US"/>
              <a:pPr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orbe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/>
              </a:defRPr>
            </a:lvl1pPr>
          </a:lstStyle>
          <a:p>
            <a:fld id="{0BE8AFDA-301D-4C4D-9A58-9902B72A24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165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Corbe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orbe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orbe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orbe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orbe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0"/>
            <a:ext cx="8394668" cy="528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9303"/>
            <a:ext cx="8385143" cy="3839197"/>
          </a:xfrm>
        </p:spPr>
        <p:txBody>
          <a:bodyPr/>
          <a:lstStyle>
            <a:lvl1pPr>
              <a:lnSpc>
                <a:spcPts val="3000"/>
              </a:lnSpc>
              <a:defRPr/>
            </a:lvl1pPr>
            <a:lvl2pPr>
              <a:lnSpc>
                <a:spcPts val="2600"/>
              </a:lnSpc>
              <a:defRPr/>
            </a:lvl2pPr>
            <a:lvl3pPr>
              <a:lnSpc>
                <a:spcPts val="2400"/>
              </a:lnSpc>
              <a:buClr>
                <a:schemeClr val="bg2"/>
              </a:buClr>
              <a:defRPr/>
            </a:lvl3pPr>
            <a:lvl4pPr>
              <a:lnSpc>
                <a:spcPts val="2200"/>
              </a:lnSpc>
              <a:buClr>
                <a:schemeClr val="accent5"/>
              </a:buClr>
              <a:defRPr/>
            </a:lvl4pPr>
            <a:lvl5pPr>
              <a:buClr>
                <a:schemeClr val="bg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3505200" y="485102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921E2DF-5279-024C-809C-CD16853F95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8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4" y="16371"/>
            <a:ext cx="8177851" cy="52099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7280"/>
            <a:ext cx="8338008" cy="3411220"/>
          </a:xfrm>
        </p:spPr>
        <p:txBody>
          <a:bodyPr/>
          <a:lstStyle>
            <a:lvl3pPr>
              <a:buClr>
                <a:schemeClr val="bg2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bg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3505200" y="485102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921E2DF-5279-024C-809C-CD16853F95A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2041" y="537368"/>
            <a:ext cx="8173484" cy="42764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subtitle stlye</a:t>
            </a:r>
          </a:p>
        </p:txBody>
      </p:sp>
    </p:spTree>
    <p:extLst>
      <p:ext uri="{BB962C8B-B14F-4D97-AF65-F5344CB8AC3E}">
        <p14:creationId xmlns:p14="http://schemas.microsoft.com/office/powerpoint/2010/main" val="420527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E2DF-5279-024C-809C-CD16853F95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1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0"/>
            <a:ext cx="8476192" cy="528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3505200" y="485102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921E2DF-5279-024C-809C-CD16853F95A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2041" y="544603"/>
            <a:ext cx="8471826" cy="42764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subtitle stlye</a:t>
            </a:r>
          </a:p>
        </p:txBody>
      </p:sp>
    </p:spTree>
    <p:extLst>
      <p:ext uri="{BB962C8B-B14F-4D97-AF65-F5344CB8AC3E}">
        <p14:creationId xmlns:p14="http://schemas.microsoft.com/office/powerpoint/2010/main" val="111854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E2DF-5279-024C-809C-CD16853F95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28800"/>
            <a:ext cx="8784000" cy="468000"/>
          </a:xfrm>
        </p:spPr>
        <p:txBody>
          <a:bodyPr tIns="4572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Enter the title.</a:t>
            </a:r>
            <a:endParaRPr kumimoji="1" lang="ja-JP" altLang="en-US"/>
          </a:p>
        </p:txBody>
      </p:sp>
      <p:sp>
        <p:nvSpPr>
          <p:cNvPr id="4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3505200" y="484889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Corbel"/>
                <a:cs typeface="Corbel"/>
              </a:defRPr>
            </a:lvl1pPr>
          </a:lstStyle>
          <a:p>
            <a:fld id="{C921E2DF-5279-024C-809C-CD16853F95A6}" type="slidenum">
              <a:rPr lang="en-US">
                <a:solidFill>
                  <a:srgbClr val="FFFFFF">
                    <a:lumMod val="6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4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284185"/>
            <a:ext cx="9144000" cy="2859315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181" y="2626894"/>
            <a:ext cx="8293326" cy="71037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702" y="3404824"/>
            <a:ext cx="8293329" cy="424057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ONF_WITH-GRADI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7485" y="295730"/>
            <a:ext cx="2546597" cy="1750786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0" y="2284185"/>
            <a:ext cx="9144000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87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53704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742"/>
            <a:ext cx="9144000" cy="497542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3377" y="-2483"/>
            <a:ext cx="8677144" cy="53262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97280"/>
            <a:ext cx="8521700" cy="3411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3505200" y="484889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Corbel"/>
                <a:cs typeface="Corbel"/>
              </a:defRPr>
            </a:lvl1pPr>
          </a:lstStyle>
          <a:p>
            <a:fld id="{C921E2DF-5279-024C-809C-CD16853F95A6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1" name="Picture 10" descr="ONF_NO-TAG_WITH-GRADIENT.png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1458"/>
          <a:stretch/>
        </p:blipFill>
        <p:spPr>
          <a:xfrm>
            <a:off x="8111068" y="4846320"/>
            <a:ext cx="9144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0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2" r:id="rId2"/>
    <p:sldLayoutId id="2147483668" r:id="rId3"/>
    <p:sldLayoutId id="2147483673" r:id="rId4"/>
    <p:sldLayoutId id="2147483670" r:id="rId5"/>
    <p:sldLayoutId id="2147483679" r:id="rId6"/>
    <p:sldLayoutId id="2147483680" r:id="rId7"/>
    <p:sldLayoutId id="2147483681" r:id="rId8"/>
  </p:sldLayoutIdLst>
  <p:hf hdr="0" ftr="0"/>
  <p:txStyles>
    <p:titleStyle>
      <a:lvl1pPr algn="l" defTabSz="457200" rtl="0" eaLnBrk="1" latinLnBrk="0" hangingPunct="1">
        <a:lnSpc>
          <a:spcPts val="3400"/>
        </a:lnSpc>
        <a:spcBef>
          <a:spcPct val="0"/>
        </a:spcBef>
        <a:buNone/>
        <a:defRPr sz="3000" b="0" i="0" kern="1200">
          <a:solidFill>
            <a:schemeClr val="bg1"/>
          </a:solidFill>
          <a:latin typeface="Corbel"/>
          <a:ea typeface="+mj-ea"/>
          <a:cs typeface="Corbel"/>
        </a:defRPr>
      </a:lvl1pPr>
    </p:titleStyle>
    <p:bodyStyle>
      <a:lvl1pPr marL="219456" indent="-219456" algn="l" defTabSz="457200" rtl="0" eaLnBrk="1" latinLnBrk="0" hangingPunct="1">
        <a:lnSpc>
          <a:spcPts val="3000"/>
        </a:lnSpc>
        <a:spcBef>
          <a:spcPts val="800"/>
        </a:spcBef>
        <a:buClr>
          <a:schemeClr val="bg2"/>
        </a:buClr>
        <a:buSzPct val="85000"/>
        <a:buFont typeface="Arial"/>
        <a:buChar char="•"/>
        <a:defRPr sz="2400" kern="1200">
          <a:solidFill>
            <a:srgbClr val="595959"/>
          </a:solidFill>
          <a:latin typeface="Corbel"/>
          <a:ea typeface="+mn-ea"/>
          <a:cs typeface="Corbel"/>
        </a:defRPr>
      </a:lvl1pPr>
      <a:lvl2pPr marL="411480" indent="-182880" algn="l" defTabSz="457200" rtl="0" eaLnBrk="1" latinLnBrk="0" hangingPunct="1">
        <a:lnSpc>
          <a:spcPts val="2600"/>
        </a:lnSpc>
        <a:spcBef>
          <a:spcPts val="800"/>
        </a:spcBef>
        <a:buClr>
          <a:schemeClr val="accent5"/>
        </a:buClr>
        <a:buSzPct val="60000"/>
        <a:buFont typeface="Wingdings" charset="2"/>
        <a:buChar char="§"/>
        <a:defRPr sz="2200" kern="1200">
          <a:solidFill>
            <a:srgbClr val="595959"/>
          </a:solidFill>
          <a:latin typeface="Corbel"/>
          <a:ea typeface="+mn-ea"/>
          <a:cs typeface="Corbel"/>
        </a:defRPr>
      </a:lvl2pPr>
      <a:lvl3pPr marL="612648" indent="-182880" algn="l" defTabSz="457200" rtl="0" eaLnBrk="1" latinLnBrk="0" hangingPunct="1">
        <a:lnSpc>
          <a:spcPts val="2400"/>
        </a:lnSpc>
        <a:spcBef>
          <a:spcPts val="800"/>
        </a:spcBef>
        <a:buClr>
          <a:schemeClr val="bg2"/>
        </a:buClr>
        <a:buSzPct val="85000"/>
        <a:buFont typeface="Arial"/>
        <a:buChar char="•"/>
        <a:defRPr sz="2000" kern="1200">
          <a:solidFill>
            <a:srgbClr val="595959"/>
          </a:solidFill>
          <a:latin typeface="Corbel"/>
          <a:ea typeface="+mn-ea"/>
          <a:cs typeface="Corbel"/>
        </a:defRPr>
      </a:lvl3pPr>
      <a:lvl4pPr marL="768096" indent="-164592" algn="l" defTabSz="457200" rtl="0" eaLnBrk="1" latinLnBrk="0" hangingPunct="1">
        <a:lnSpc>
          <a:spcPts val="2200"/>
        </a:lnSpc>
        <a:spcBef>
          <a:spcPts val="800"/>
        </a:spcBef>
        <a:buClr>
          <a:schemeClr val="accent5"/>
        </a:buClr>
        <a:buSzPct val="60000"/>
        <a:buFont typeface="Wingdings" charset="2"/>
        <a:buChar char="§"/>
        <a:defRPr sz="1800" kern="1200">
          <a:solidFill>
            <a:srgbClr val="595959"/>
          </a:solidFill>
          <a:latin typeface="Corbel"/>
          <a:ea typeface="+mn-ea"/>
          <a:cs typeface="Corbel"/>
        </a:defRPr>
      </a:lvl4pPr>
      <a:lvl5pPr marL="914400" indent="-137160" algn="l" defTabSz="457200" rtl="0" eaLnBrk="1" latinLnBrk="0" hangingPunct="1">
        <a:spcBef>
          <a:spcPts val="800"/>
        </a:spcBef>
        <a:buClr>
          <a:schemeClr val="bg2"/>
        </a:buClr>
        <a:buSzPct val="85000"/>
        <a:buFont typeface="Arial"/>
        <a:buChar char="•"/>
        <a:defRPr sz="1800" kern="1200">
          <a:solidFill>
            <a:srgbClr val="595959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45180" y="2626894"/>
            <a:ext cx="8428231" cy="964367"/>
          </a:xfrm>
        </p:spPr>
        <p:txBody>
          <a:bodyPr/>
          <a:lstStyle/>
          <a:p>
            <a:pPr algn="ctr"/>
            <a:r>
              <a:rPr lang="en-US" dirty="0"/>
              <a:t>TAPI</a:t>
            </a:r>
            <a:br>
              <a:rPr lang="en-US" dirty="0"/>
            </a:br>
            <a:r>
              <a:rPr lang="en-US" sz="2800" dirty="0"/>
              <a:t>Lifecycle State Of Connectivity Services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056" y="4098032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Corbel"/>
                <a:cs typeface="Corbel"/>
              </a:rPr>
              <a:t>Andrea Mazzini, Nokia</a:t>
            </a:r>
          </a:p>
          <a:p>
            <a:r>
              <a:rPr lang="en-US" sz="1400" dirty="0">
                <a:solidFill>
                  <a:srgbClr val="FFFFFF"/>
                </a:solidFill>
                <a:latin typeface="Corbel"/>
                <a:cs typeface="Corbel"/>
              </a:rPr>
              <a:t>September 13, 2023</a:t>
            </a:r>
          </a:p>
        </p:txBody>
      </p:sp>
    </p:spTree>
    <p:extLst>
      <p:ext uri="{BB962C8B-B14F-4D97-AF65-F5344CB8AC3E}">
        <p14:creationId xmlns:p14="http://schemas.microsoft.com/office/powerpoint/2010/main" val="114353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896EB24-59B6-4330-9FF0-04C3D550D507}"/>
              </a:ext>
            </a:extLst>
          </p:cNvPr>
          <p:cNvSpPr txBox="1">
            <a:spLocks/>
          </p:cNvSpPr>
          <p:nvPr/>
        </p:nvSpPr>
        <p:spPr>
          <a:xfrm>
            <a:off x="273377" y="-2483"/>
            <a:ext cx="8677144" cy="5283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ts val="3400"/>
              </a:lnSpc>
              <a:spcBef>
                <a:spcPct val="0"/>
              </a:spcBef>
              <a:buNone/>
              <a:defRPr sz="3000" b="0" i="0" kern="1200">
                <a:solidFill>
                  <a:schemeClr val="bg1"/>
                </a:solidFill>
                <a:latin typeface="Corbel"/>
                <a:ea typeface="+mj-ea"/>
                <a:cs typeface="Corbel"/>
              </a:defRPr>
            </a:lvl1pPr>
          </a:lstStyle>
          <a:p>
            <a:r>
              <a:rPr lang="en-US" sz="2800" dirty="0"/>
              <a:t>Definitions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1B970-E060-EAF0-4F5E-769F1AF65F53}"/>
              </a:ext>
            </a:extLst>
          </p:cNvPr>
          <p:cNvSpPr txBox="1"/>
          <p:nvPr/>
        </p:nvSpPr>
        <p:spPr>
          <a:xfrm>
            <a:off x="118529" y="547051"/>
            <a:ext cx="842330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6.2.3.3 Staged Provisioning (Experimental)</a:t>
            </a:r>
          </a:p>
          <a:p>
            <a:endParaRPr lang="en-US" sz="1400" dirty="0"/>
          </a:p>
          <a:p>
            <a:r>
              <a:rPr lang="en-US" sz="1400" dirty="0"/>
              <a:t>The connectivity service creation could be performed in a staged way, to enable a more controlled reservation and configuration of network resources. It is not foreseen a staged removal of a connectivity service.</a:t>
            </a:r>
          </a:p>
          <a:p>
            <a:endParaRPr lang="en-US" sz="1400" dirty="0"/>
          </a:p>
          <a:p>
            <a:r>
              <a:rPr lang="en-US" sz="1400" dirty="0"/>
              <a:t>The reservation of resources should be temporary in the process of service provisioning, in other words mechanisms utilizing temporal expressions may release the resources in a timely manner.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112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896EB24-59B6-4330-9FF0-04C3D550D507}"/>
              </a:ext>
            </a:extLst>
          </p:cNvPr>
          <p:cNvSpPr txBox="1">
            <a:spLocks/>
          </p:cNvSpPr>
          <p:nvPr/>
        </p:nvSpPr>
        <p:spPr>
          <a:xfrm>
            <a:off x="273377" y="-2483"/>
            <a:ext cx="8677144" cy="5283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ts val="3400"/>
              </a:lnSpc>
              <a:spcBef>
                <a:spcPct val="0"/>
              </a:spcBef>
              <a:buNone/>
              <a:defRPr sz="3000" b="0" i="0" kern="1200">
                <a:solidFill>
                  <a:schemeClr val="bg1"/>
                </a:solidFill>
                <a:latin typeface="Corbel"/>
                <a:ea typeface="+mj-ea"/>
                <a:cs typeface="Corbel"/>
              </a:defRPr>
            </a:lvl1pPr>
          </a:lstStyle>
          <a:p>
            <a:r>
              <a:rPr lang="en-US" sz="2800" dirty="0"/>
              <a:t>Definitions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1B970-E060-EAF0-4F5E-769F1AF65F53}"/>
              </a:ext>
            </a:extLst>
          </p:cNvPr>
          <p:cNvSpPr txBox="1"/>
          <p:nvPr/>
        </p:nvSpPr>
        <p:spPr>
          <a:xfrm>
            <a:off x="118529" y="547051"/>
            <a:ext cx="4557550" cy="2169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en-US" sz="900" b="1" dirty="0"/>
              <a:t>Creation</a:t>
            </a:r>
            <a:r>
              <a:rPr lang="en-US" sz="900" dirty="0"/>
              <a:t> of the connectivity service: 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900" dirty="0"/>
              <a:t>The object is created through proper POST API, with lifecycle state “PLANNED”.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900" dirty="0"/>
              <a:t>The “PLANNED” lifecycle state indicates that the server controller has at least checked the general feasibility of the request, including the reservation of end port bandwidth (SIP and NEP).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900" dirty="0"/>
              <a:t>No configuration of network resources.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900" dirty="0"/>
              <a:t>The following attributes of SIP and NEP have been updated:</a:t>
            </a:r>
          </a:p>
          <a:p>
            <a:pPr marL="1200150" lvl="2" indent="-285750">
              <a:buFont typeface="+mj-lt"/>
              <a:buAutoNum type="romanLcPeriod"/>
            </a:pPr>
            <a:r>
              <a:rPr lang="en-US" sz="900" dirty="0">
                <a:solidFill>
                  <a:srgbClr val="FF0000"/>
                </a:solidFill>
              </a:rPr>
              <a:t>available-capacity</a:t>
            </a:r>
          </a:p>
          <a:p>
            <a:pPr marL="1200150" lvl="2" indent="-285750">
              <a:buFont typeface="+mj-lt"/>
              <a:buAutoNum type="romanLcPeriod"/>
            </a:pPr>
            <a:r>
              <a:rPr lang="en-US" sz="900" dirty="0">
                <a:solidFill>
                  <a:srgbClr val="FF0000"/>
                </a:solidFill>
              </a:rPr>
              <a:t>??</a:t>
            </a:r>
          </a:p>
          <a:p>
            <a:pPr marL="742950" lvl="1" indent="-285750">
              <a:buFont typeface="+mj-lt"/>
              <a:buAutoNum type="alphaLcParenR"/>
            </a:pPr>
            <a:r>
              <a:rPr lang="en-US" sz="900" dirty="0"/>
              <a:t>It is intended that the reservation of end port bw should be propagated to any other controller competing for the same resources, e.g., a control plane.</a:t>
            </a:r>
          </a:p>
          <a:p>
            <a:pPr marL="742950" lvl="1" indent="-285750">
              <a:buFont typeface="+mj-lt"/>
              <a:buAutoNum type="alphaLcParenR"/>
            </a:pPr>
            <a:r>
              <a:rPr lang="en-US" sz="900" dirty="0"/>
              <a:t>In case of failure, the connectivity service is not created, and an error response is provided.</a:t>
            </a:r>
          </a:p>
          <a:p>
            <a:pPr marL="742950" lvl="1" indent="-285750">
              <a:buFont typeface="+mj-lt"/>
              <a:buAutoNum type="alphaLcParenR"/>
            </a:pPr>
            <a:r>
              <a:rPr lang="en-US" sz="900" dirty="0">
                <a:solidFill>
                  <a:srgbClr val="0070C0"/>
                </a:solidFill>
              </a:rPr>
              <a:t>Admission control wrt Node throughput control resource availability to support the connection/switching request.</a:t>
            </a:r>
            <a:endParaRPr 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337241-CC01-8DF3-D4EF-5870250866BD}"/>
              </a:ext>
            </a:extLst>
          </p:cNvPr>
          <p:cNvSpPr txBox="1"/>
          <p:nvPr/>
        </p:nvSpPr>
        <p:spPr>
          <a:xfrm>
            <a:off x="4735552" y="547051"/>
            <a:ext cx="435641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+mj-lt"/>
              <a:buAutoNum type="arabicParenR" startAt="3"/>
            </a:pPr>
            <a:r>
              <a:rPr lang="en-US" sz="900" b="1" dirty="0"/>
              <a:t>Network configuration </a:t>
            </a:r>
            <a:r>
              <a:rPr lang="en-US" sz="900" dirty="0"/>
              <a:t>of the connectivity service:</a:t>
            </a:r>
          </a:p>
          <a:p>
            <a:pPr marL="742950" lvl="1" indent="-285750">
              <a:buFont typeface="+mj-lt"/>
              <a:buAutoNum type="alphaLcParenR"/>
            </a:pPr>
            <a:r>
              <a:rPr lang="en-US" sz="900" dirty="0"/>
              <a:t>The lifecycle state is moved from “POTENTIAL_AVAILABLE” to “POTENTIAL_BUSY”, through proper PUT API.</a:t>
            </a:r>
          </a:p>
          <a:p>
            <a:pPr marL="742950" lvl="1" indent="-285750">
              <a:buFont typeface="+mj-lt"/>
              <a:buAutoNum type="alphaLcParenR"/>
            </a:pPr>
            <a:r>
              <a:rPr lang="en-US" sz="900" dirty="0"/>
              <a:t>The “POTENTIAL_BUSY” lifecycle state indicates that the server controller has successfully configured all the network resources.</a:t>
            </a:r>
          </a:p>
          <a:p>
            <a:pPr marL="742950" lvl="1" indent="-285750">
              <a:buFont typeface="+mj-lt"/>
              <a:buAutoNum type="alphaLcParenR"/>
            </a:pPr>
            <a:r>
              <a:rPr lang="en-US" sz="900" dirty="0"/>
              <a:t>The following information are available:</a:t>
            </a:r>
          </a:p>
          <a:p>
            <a:pPr marL="1200150" lvl="2" indent="-285750">
              <a:buFont typeface="+mj-lt"/>
              <a:buAutoNum type="romanLcPeriod"/>
            </a:pPr>
            <a:r>
              <a:rPr lang="en-US" sz="900" dirty="0">
                <a:solidFill>
                  <a:srgbClr val="FF0000"/>
                </a:solidFill>
              </a:rPr>
              <a:t>List of nodes in the route / more details??</a:t>
            </a:r>
          </a:p>
          <a:p>
            <a:pPr marL="1200150" lvl="2" indent="-285750">
              <a:buFont typeface="+mj-lt"/>
              <a:buAutoNum type="romanLcPeriod"/>
            </a:pPr>
            <a:r>
              <a:rPr lang="en-US" sz="900" dirty="0">
                <a:solidFill>
                  <a:srgbClr val="FF0000"/>
                </a:solidFill>
              </a:rPr>
              <a:t>??</a:t>
            </a:r>
          </a:p>
          <a:p>
            <a:pPr marL="742950" lvl="1" indent="-285750">
              <a:buFont typeface="+mj-lt"/>
              <a:buAutoNum type="alphaLcParenR"/>
            </a:pPr>
            <a:r>
              <a:rPr lang="en-US" sz="900" dirty="0"/>
              <a:t>In case of failure, the connectivity service remains in “POTENTIAL_AVAILABLE” state and an error response is provided. Actions beyond this point depend upon controller implementation choices and operator policy.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E463C5-F168-D79D-9509-99E76B83BF2A}"/>
              </a:ext>
            </a:extLst>
          </p:cNvPr>
          <p:cNvSpPr txBox="1"/>
          <p:nvPr/>
        </p:nvSpPr>
        <p:spPr>
          <a:xfrm>
            <a:off x="118529" y="2820013"/>
            <a:ext cx="4557550" cy="2169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+mj-lt"/>
              <a:buAutoNum type="arabicParenR" startAt="2"/>
            </a:pPr>
            <a:r>
              <a:rPr lang="en-US" sz="900" b="1" dirty="0"/>
              <a:t>Routing</a:t>
            </a:r>
            <a:r>
              <a:rPr lang="en-US" sz="900" dirty="0"/>
              <a:t> of the connectivity service:</a:t>
            </a:r>
          </a:p>
          <a:p>
            <a:pPr marL="742950" lvl="1" indent="-285750">
              <a:buFont typeface="+mj-lt"/>
              <a:buAutoNum type="alphaLcParenR"/>
            </a:pPr>
            <a:r>
              <a:rPr lang="en-US" sz="900" dirty="0"/>
              <a:t>The lifecycle state is moved from “PLANNED” to “POTENTIAL_AVAILABLE”, through proper PUT API.</a:t>
            </a:r>
          </a:p>
          <a:p>
            <a:pPr marL="742950" lvl="1" indent="-285750">
              <a:buFont typeface="+mj-lt"/>
              <a:buAutoNum type="alphaLcParenR"/>
            </a:pPr>
            <a:r>
              <a:rPr lang="en-US" sz="900" dirty="0"/>
              <a:t>The “POTENTIAL_AVAILABLE” lifecycle state indicates that the server controller has found and reserved a route in the network for the connectivity service.</a:t>
            </a:r>
          </a:p>
          <a:p>
            <a:pPr marL="742950" lvl="1" indent="-285750">
              <a:buFont typeface="+mj-lt"/>
              <a:buAutoNum type="alphaLcParenR"/>
            </a:pPr>
            <a:r>
              <a:rPr lang="en-US" sz="900" dirty="0"/>
              <a:t>No configuration of network resources.</a:t>
            </a:r>
          </a:p>
          <a:p>
            <a:pPr marL="742950" lvl="1" indent="-285750">
              <a:buFont typeface="+mj-lt"/>
              <a:buAutoNum type="alphaLcParenR"/>
            </a:pPr>
            <a:r>
              <a:rPr lang="en-US" sz="900" dirty="0"/>
              <a:t>The following information are available:</a:t>
            </a:r>
          </a:p>
          <a:p>
            <a:pPr marL="1200150" lvl="2" indent="-285750">
              <a:buFont typeface="+mj-lt"/>
              <a:buAutoNum type="romanLcPeriod"/>
            </a:pPr>
            <a:r>
              <a:rPr lang="en-US" sz="900" dirty="0">
                <a:solidFill>
                  <a:srgbClr val="FF0000"/>
                </a:solidFill>
              </a:rPr>
              <a:t>List of nodes in the route??</a:t>
            </a:r>
          </a:p>
          <a:p>
            <a:pPr marL="1200150" lvl="2" indent="-285750">
              <a:buFont typeface="+mj-lt"/>
              <a:buAutoNum type="romanLcPeriod"/>
            </a:pPr>
            <a:r>
              <a:rPr lang="en-US" sz="900" dirty="0">
                <a:solidFill>
                  <a:srgbClr val="FF0000"/>
                </a:solidFill>
              </a:rPr>
              <a:t>??</a:t>
            </a:r>
          </a:p>
          <a:p>
            <a:pPr marL="742950" lvl="1" indent="-285750">
              <a:buFont typeface="+mj-lt"/>
              <a:buAutoNum type="alphaLcParenR"/>
            </a:pPr>
            <a:r>
              <a:rPr lang="en-US" sz="900" dirty="0"/>
              <a:t>It is intended that the reservation of the route should be propagated to any other controller competing for the same resources, e.g., a control plane.</a:t>
            </a:r>
          </a:p>
          <a:p>
            <a:pPr marL="742950" lvl="1" indent="-285750">
              <a:buFont typeface="+mj-lt"/>
              <a:buAutoNum type="alphaLcParenR"/>
            </a:pPr>
            <a:r>
              <a:rPr lang="en-US" sz="900" dirty="0"/>
              <a:t>In case of failure, the connectivity service remains in “PLANNED” state and an error response is provided. It is allowed to retry the operation or delete the connectivity service.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D9B3C-95EC-6E07-0E3A-65A61A30ECEF}"/>
              </a:ext>
            </a:extLst>
          </p:cNvPr>
          <p:cNvSpPr txBox="1"/>
          <p:nvPr/>
        </p:nvSpPr>
        <p:spPr>
          <a:xfrm>
            <a:off x="4735552" y="2704620"/>
            <a:ext cx="4356409" cy="2169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+mj-lt"/>
              <a:buAutoNum type="arabicParenR" startAt="4"/>
            </a:pPr>
            <a:r>
              <a:rPr lang="en-US" sz="900" b="1" dirty="0"/>
              <a:t>Commissioning</a:t>
            </a:r>
            <a:r>
              <a:rPr lang="en-US" sz="900" dirty="0"/>
              <a:t> of the connectivity service:</a:t>
            </a:r>
          </a:p>
          <a:p>
            <a:pPr marL="742950" lvl="1" indent="-285750">
              <a:buFont typeface="+mj-lt"/>
              <a:buAutoNum type="alphaLcParenR"/>
            </a:pPr>
            <a:r>
              <a:rPr lang="en-US" sz="900" dirty="0"/>
              <a:t>The lifecycle state is moved from “POTENTIAL_BUSY” to “INSTALLED”, through proper PUT API.</a:t>
            </a:r>
          </a:p>
          <a:p>
            <a:pPr marL="742950" lvl="1" indent="-285750">
              <a:buFont typeface="+mj-lt"/>
              <a:buAutoNum type="alphaLcParenR"/>
            </a:pPr>
            <a:r>
              <a:rPr lang="en-US" sz="900" dirty="0"/>
              <a:t>The “INSTALLED” lifecycle state indicates that the server controller has enabled the usage of the connectivity service.</a:t>
            </a:r>
          </a:p>
          <a:p>
            <a:pPr marL="742950" lvl="1" indent="-285750">
              <a:buFont typeface="+mj-lt"/>
              <a:buAutoNum type="alphaLcParenR"/>
            </a:pPr>
            <a:r>
              <a:rPr lang="en-US" sz="900" dirty="0"/>
              <a:t>This enabling may or may not have involved configuration of network resources.</a:t>
            </a:r>
          </a:p>
          <a:p>
            <a:pPr marL="742950" lvl="1" indent="-285750">
              <a:buFont typeface="+mj-lt"/>
              <a:buAutoNum type="alphaLcParenR"/>
            </a:pPr>
            <a:r>
              <a:rPr lang="en-US" sz="900" dirty="0"/>
              <a:t>All the information are available (Connections, Route, etc.).</a:t>
            </a:r>
          </a:p>
          <a:p>
            <a:pPr marL="742950" lvl="1" indent="-285750">
              <a:buFont typeface="+mj-lt"/>
              <a:buAutoNum type="alphaLcParenR"/>
            </a:pPr>
            <a:r>
              <a:rPr lang="en-US" sz="900" dirty="0"/>
              <a:t>In case of </a:t>
            </a:r>
            <a:r>
              <a:rPr lang="en-US" sz="900" dirty="0">
                <a:solidFill>
                  <a:srgbClr val="0070C0"/>
                </a:solidFill>
              </a:rPr>
              <a:t>provisioning</a:t>
            </a:r>
            <a:r>
              <a:rPr lang="en-US" sz="900" dirty="0"/>
              <a:t> failure, the connectivity service remains in “POTENTIAL_BUSY” state and an error response is provided. Actions beyond this point depend upon controller implementation choices and operator policy.</a:t>
            </a:r>
          </a:p>
          <a:p>
            <a:pPr marL="742950" lvl="1" indent="-285750">
              <a:buFont typeface="+mj-lt"/>
              <a:buAutoNum type="alphaLcParenR"/>
            </a:pPr>
            <a:r>
              <a:rPr lang="en-US" sz="900" dirty="0"/>
              <a:t>In general, no check is performed by the provisioning process regarding network state (alarms, TCAs, etc.) The possible network failures are managed by Fault Management / Assurance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13237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Box 280">
            <a:extLst>
              <a:ext uri="{FF2B5EF4-FFF2-40B4-BE49-F238E27FC236}">
                <a16:creationId xmlns:a16="http://schemas.microsoft.com/office/drawing/2014/main" id="{96182E5E-B52D-F31E-4494-58006BE0B6AC}"/>
              </a:ext>
            </a:extLst>
          </p:cNvPr>
          <p:cNvSpPr txBox="1"/>
          <p:nvPr/>
        </p:nvSpPr>
        <p:spPr>
          <a:xfrm>
            <a:off x="3562322" y="853566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765C2915-BCD5-B5DD-41CC-8A4C18D1DBF9}"/>
              </a:ext>
            </a:extLst>
          </p:cNvPr>
          <p:cNvSpPr txBox="1"/>
          <p:nvPr/>
        </p:nvSpPr>
        <p:spPr>
          <a:xfrm>
            <a:off x="3029096" y="1171342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BCC53AE8-29D0-1284-6AF3-4B11A303E6AB}"/>
              </a:ext>
            </a:extLst>
          </p:cNvPr>
          <p:cNvSpPr txBox="1"/>
          <p:nvPr/>
        </p:nvSpPr>
        <p:spPr>
          <a:xfrm>
            <a:off x="3044371" y="3316317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Y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96FA6841-15AF-8539-2CA7-07F475C172D2}"/>
              </a:ext>
            </a:extLst>
          </p:cNvPr>
          <p:cNvSpPr txBox="1"/>
          <p:nvPr/>
        </p:nvSpPr>
        <p:spPr>
          <a:xfrm>
            <a:off x="2316862" y="1742003"/>
            <a:ext cx="7745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Set to P_A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CEA68F3-0B2F-03CD-6A4B-194856F895D1}"/>
              </a:ext>
            </a:extLst>
          </p:cNvPr>
          <p:cNvSpPr txBox="1"/>
          <p:nvPr/>
        </p:nvSpPr>
        <p:spPr>
          <a:xfrm>
            <a:off x="3044371" y="2268641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Y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4E5AC139-DC15-69D4-1FED-6D642767F364}"/>
              </a:ext>
            </a:extLst>
          </p:cNvPr>
          <p:cNvSpPr txBox="1"/>
          <p:nvPr/>
        </p:nvSpPr>
        <p:spPr>
          <a:xfrm>
            <a:off x="2316862" y="2789679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Set to P_B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DEA01EA2-40B7-34C0-C111-1C6234634D8C}"/>
              </a:ext>
            </a:extLst>
          </p:cNvPr>
          <p:cNvSpPr txBox="1"/>
          <p:nvPr/>
        </p:nvSpPr>
        <p:spPr>
          <a:xfrm>
            <a:off x="2316862" y="3857969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Set to Inst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CBF5EF4D-7373-D4F1-A72F-6AC6A3F1EDE8}"/>
              </a:ext>
            </a:extLst>
          </p:cNvPr>
          <p:cNvSpPr txBox="1"/>
          <p:nvPr/>
        </p:nvSpPr>
        <p:spPr>
          <a:xfrm>
            <a:off x="3044371" y="4384607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DBCBCC-8DEF-FF59-27B0-02672534AE8B}"/>
              </a:ext>
            </a:extLst>
          </p:cNvPr>
          <p:cNvSpPr txBox="1">
            <a:spLocks/>
          </p:cNvSpPr>
          <p:nvPr/>
        </p:nvSpPr>
        <p:spPr>
          <a:xfrm>
            <a:off x="273377" y="-2483"/>
            <a:ext cx="8677144" cy="5283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ts val="3400"/>
              </a:lnSpc>
              <a:spcBef>
                <a:spcPct val="0"/>
              </a:spcBef>
              <a:buNone/>
              <a:defRPr sz="3000" b="0" i="0" kern="1200">
                <a:solidFill>
                  <a:schemeClr val="bg1"/>
                </a:solidFill>
                <a:latin typeface="Corbel"/>
                <a:ea typeface="+mj-ea"/>
                <a:cs typeface="Corbel"/>
              </a:defRPr>
            </a:lvl1pPr>
          </a:lstStyle>
          <a:p>
            <a:r>
              <a:rPr lang="en-US" sz="2800" dirty="0"/>
              <a:t>Lifecycle State Diagram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94416BDD-258E-F4DB-645A-9E90178689B6}"/>
              </a:ext>
            </a:extLst>
          </p:cNvPr>
          <p:cNvSpPr/>
          <p:nvPr/>
        </p:nvSpPr>
        <p:spPr>
          <a:xfrm>
            <a:off x="2316863" y="1433068"/>
            <a:ext cx="1417460" cy="29008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PLANNED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E2E86BDD-BB45-6EEC-3E56-B9E671D855AD}"/>
              </a:ext>
            </a:extLst>
          </p:cNvPr>
          <p:cNvSpPr/>
          <p:nvPr/>
        </p:nvSpPr>
        <p:spPr>
          <a:xfrm>
            <a:off x="4851192" y="2037192"/>
            <a:ext cx="798122" cy="29008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tx2"/>
                </a:solidFill>
              </a:rPr>
              <a:t>Failed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B78E00A5-45D4-B5F3-47EC-EF71EDBC3B50}"/>
              </a:ext>
            </a:extLst>
          </p:cNvPr>
          <p:cNvSpPr/>
          <p:nvPr/>
        </p:nvSpPr>
        <p:spPr>
          <a:xfrm>
            <a:off x="2684877" y="526173"/>
            <a:ext cx="688348" cy="1966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Start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AF74108D-6DF6-53B6-3271-4ECA7F610215}"/>
              </a:ext>
            </a:extLst>
          </p:cNvPr>
          <p:cNvCxnSpPr>
            <a:cxnSpLocks/>
            <a:stCxn id="164" idx="2"/>
            <a:endCxn id="183" idx="0"/>
          </p:cNvCxnSpPr>
          <p:nvPr/>
        </p:nvCxnSpPr>
        <p:spPr>
          <a:xfrm>
            <a:off x="3025593" y="1723157"/>
            <a:ext cx="2402" cy="311728"/>
          </a:xfrm>
          <a:prstGeom prst="straightConnector1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Flowchart: Decision 182">
            <a:extLst>
              <a:ext uri="{FF2B5EF4-FFF2-40B4-BE49-F238E27FC236}">
                <a16:creationId xmlns:a16="http://schemas.microsoft.com/office/drawing/2014/main" id="{CAEF13FD-31E7-AB1C-07A5-65366E7C2DE9}"/>
              </a:ext>
            </a:extLst>
          </p:cNvPr>
          <p:cNvSpPr/>
          <p:nvPr/>
        </p:nvSpPr>
        <p:spPr>
          <a:xfrm>
            <a:off x="2440440" y="2034885"/>
            <a:ext cx="1175109" cy="290089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Success</a:t>
            </a:r>
            <a:endParaRPr lang="en-US" sz="1000" dirty="0">
              <a:solidFill>
                <a:schemeClr val="tx2"/>
              </a:solidFill>
            </a:endParaRP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8B97D2F-3D83-445E-3E64-0F4E381930BA}"/>
              </a:ext>
            </a:extLst>
          </p:cNvPr>
          <p:cNvCxnSpPr>
            <a:cxnSpLocks/>
            <a:stCxn id="183" idx="2"/>
            <a:endCxn id="287" idx="0"/>
          </p:cNvCxnSpPr>
          <p:nvPr/>
        </p:nvCxnSpPr>
        <p:spPr>
          <a:xfrm flipH="1">
            <a:off x="3025593" y="2324974"/>
            <a:ext cx="2402" cy="155770"/>
          </a:xfrm>
          <a:prstGeom prst="straightConnector1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EC5239F0-FC2B-BB99-39E0-210F5AD13B95}"/>
              </a:ext>
            </a:extLst>
          </p:cNvPr>
          <p:cNvCxnSpPr>
            <a:cxnSpLocks/>
            <a:stCxn id="183" idx="3"/>
            <a:endCxn id="168" idx="1"/>
          </p:cNvCxnSpPr>
          <p:nvPr/>
        </p:nvCxnSpPr>
        <p:spPr>
          <a:xfrm>
            <a:off x="3615549" y="2179930"/>
            <a:ext cx="1235643" cy="2307"/>
          </a:xfrm>
          <a:prstGeom prst="straightConnector1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D968A646-91E0-E47E-CC07-C4D0F929649D}"/>
              </a:ext>
            </a:extLst>
          </p:cNvPr>
          <p:cNvCxnSpPr>
            <a:cxnSpLocks/>
            <a:stCxn id="168" idx="0"/>
            <a:endCxn id="264" idx="3"/>
          </p:cNvCxnSpPr>
          <p:nvPr/>
        </p:nvCxnSpPr>
        <p:spPr>
          <a:xfrm rot="16200000" flipV="1">
            <a:off x="4088651" y="875590"/>
            <a:ext cx="164384" cy="2158820"/>
          </a:xfrm>
          <a:prstGeom prst="bentConnector2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0432A7E1-18E6-C9C2-0F36-155168F4422B}"/>
              </a:ext>
            </a:extLst>
          </p:cNvPr>
          <p:cNvCxnSpPr>
            <a:cxnSpLocks/>
            <a:stCxn id="169" idx="4"/>
            <a:endCxn id="255" idx="0"/>
          </p:cNvCxnSpPr>
          <p:nvPr/>
        </p:nvCxnSpPr>
        <p:spPr>
          <a:xfrm flipH="1">
            <a:off x="3026690" y="722843"/>
            <a:ext cx="2361" cy="190397"/>
          </a:xfrm>
          <a:prstGeom prst="straightConnector1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Flowchart: Decision 254">
            <a:extLst>
              <a:ext uri="{FF2B5EF4-FFF2-40B4-BE49-F238E27FC236}">
                <a16:creationId xmlns:a16="http://schemas.microsoft.com/office/drawing/2014/main" id="{F9E6A938-4CFF-1BCA-2CFA-6408B71AFCB8}"/>
              </a:ext>
            </a:extLst>
          </p:cNvPr>
          <p:cNvSpPr/>
          <p:nvPr/>
        </p:nvSpPr>
        <p:spPr>
          <a:xfrm>
            <a:off x="2439135" y="913240"/>
            <a:ext cx="1175109" cy="290089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Success</a:t>
            </a:r>
            <a:endParaRPr lang="en-US" sz="1000" dirty="0">
              <a:solidFill>
                <a:schemeClr val="tx2"/>
              </a:solidFill>
            </a:endParaRPr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25971FAD-F8FD-674D-8D7E-F821C23DFBB4}"/>
              </a:ext>
            </a:extLst>
          </p:cNvPr>
          <p:cNvCxnSpPr>
            <a:cxnSpLocks/>
            <a:stCxn id="255" idx="2"/>
            <a:endCxn id="164" idx="0"/>
          </p:cNvCxnSpPr>
          <p:nvPr/>
        </p:nvCxnSpPr>
        <p:spPr>
          <a:xfrm flipH="1">
            <a:off x="3025593" y="1203329"/>
            <a:ext cx="1097" cy="229739"/>
          </a:xfrm>
          <a:prstGeom prst="straightConnector1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705511CC-7998-25A7-CF73-D18735988E36}"/>
              </a:ext>
            </a:extLst>
          </p:cNvPr>
          <p:cNvSpPr txBox="1"/>
          <p:nvPr/>
        </p:nvSpPr>
        <p:spPr>
          <a:xfrm>
            <a:off x="2441409" y="684179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Create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2AFE9A44-8172-C6B1-75A8-4CBBEBB143F0}"/>
              </a:ext>
            </a:extLst>
          </p:cNvPr>
          <p:cNvCxnSpPr>
            <a:cxnSpLocks/>
            <a:stCxn id="168" idx="3"/>
          </p:cNvCxnSpPr>
          <p:nvPr/>
        </p:nvCxnSpPr>
        <p:spPr>
          <a:xfrm>
            <a:off x="5649314" y="2182237"/>
            <a:ext cx="1438641" cy="0"/>
          </a:xfrm>
          <a:prstGeom prst="straightConnector1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4DC36AB4-E7DF-4DAE-D0A7-56C0B066F349}"/>
              </a:ext>
            </a:extLst>
          </p:cNvPr>
          <p:cNvSpPr txBox="1"/>
          <p:nvPr/>
        </p:nvSpPr>
        <p:spPr>
          <a:xfrm>
            <a:off x="6180803" y="193655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Delete</a:t>
            </a:r>
          </a:p>
        </p:txBody>
      </p:sp>
      <p:cxnSp>
        <p:nvCxnSpPr>
          <p:cNvPr id="276" name="Connector: Elbow 275">
            <a:extLst>
              <a:ext uri="{FF2B5EF4-FFF2-40B4-BE49-F238E27FC236}">
                <a16:creationId xmlns:a16="http://schemas.microsoft.com/office/drawing/2014/main" id="{ADFCDCB4-EA5C-0028-3EB9-EDC32E16824C}"/>
              </a:ext>
            </a:extLst>
          </p:cNvPr>
          <p:cNvCxnSpPr>
            <a:cxnSpLocks/>
            <a:stCxn id="255" idx="3"/>
            <a:endCxn id="327" idx="0"/>
          </p:cNvCxnSpPr>
          <p:nvPr/>
        </p:nvCxnSpPr>
        <p:spPr>
          <a:xfrm>
            <a:off x="3614244" y="1058285"/>
            <a:ext cx="3465206" cy="3816472"/>
          </a:xfrm>
          <a:prstGeom prst="bentConnector2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70CCCAA4-FD3F-AF0A-589E-0BF992DD72D1}"/>
              </a:ext>
            </a:extLst>
          </p:cNvPr>
          <p:cNvSpPr txBox="1"/>
          <p:nvPr/>
        </p:nvSpPr>
        <p:spPr>
          <a:xfrm>
            <a:off x="6180803" y="1338428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Delete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0880CBD6-ABB1-319A-9182-B1AF6BDD3155}"/>
              </a:ext>
            </a:extLst>
          </p:cNvPr>
          <p:cNvSpPr txBox="1"/>
          <p:nvPr/>
        </p:nvSpPr>
        <p:spPr>
          <a:xfrm>
            <a:off x="4623841" y="1664103"/>
            <a:ext cx="747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Set to P-A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A4B99354-9365-ECC2-C35B-A87C7826657D}"/>
              </a:ext>
            </a:extLst>
          </p:cNvPr>
          <p:cNvSpPr txBox="1"/>
          <p:nvPr/>
        </p:nvSpPr>
        <p:spPr>
          <a:xfrm>
            <a:off x="3577596" y="1957736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</a:t>
            </a:r>
          </a:p>
        </p:txBody>
      </p:sp>
      <p:sp>
        <p:nvSpPr>
          <p:cNvPr id="287" name="Rectangle: Rounded Corners 286">
            <a:extLst>
              <a:ext uri="{FF2B5EF4-FFF2-40B4-BE49-F238E27FC236}">
                <a16:creationId xmlns:a16="http://schemas.microsoft.com/office/drawing/2014/main" id="{BC39A2E0-AC4D-319C-DF44-BC8547C99612}"/>
              </a:ext>
            </a:extLst>
          </p:cNvPr>
          <p:cNvSpPr/>
          <p:nvPr/>
        </p:nvSpPr>
        <p:spPr>
          <a:xfrm>
            <a:off x="2316863" y="2480744"/>
            <a:ext cx="1417460" cy="29008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POTENTIAL_AVAILABLE</a:t>
            </a:r>
          </a:p>
        </p:txBody>
      </p:sp>
      <p:sp>
        <p:nvSpPr>
          <p:cNvPr id="288" name="Rectangle: Rounded Corners 287">
            <a:extLst>
              <a:ext uri="{FF2B5EF4-FFF2-40B4-BE49-F238E27FC236}">
                <a16:creationId xmlns:a16="http://schemas.microsoft.com/office/drawing/2014/main" id="{5981010B-72B1-A7AA-BE9C-BF79825488E7}"/>
              </a:ext>
            </a:extLst>
          </p:cNvPr>
          <p:cNvSpPr/>
          <p:nvPr/>
        </p:nvSpPr>
        <p:spPr>
          <a:xfrm>
            <a:off x="4875046" y="3084868"/>
            <a:ext cx="787007" cy="29008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tx2"/>
                </a:solidFill>
              </a:rPr>
              <a:t>Failed</a:t>
            </a:r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9C30EC1B-65AA-692B-B906-E73D94D9C7FA}"/>
              </a:ext>
            </a:extLst>
          </p:cNvPr>
          <p:cNvCxnSpPr>
            <a:cxnSpLocks/>
            <a:stCxn id="287" idx="2"/>
            <a:endCxn id="290" idx="0"/>
          </p:cNvCxnSpPr>
          <p:nvPr/>
        </p:nvCxnSpPr>
        <p:spPr>
          <a:xfrm>
            <a:off x="3025593" y="2770833"/>
            <a:ext cx="2402" cy="311728"/>
          </a:xfrm>
          <a:prstGeom prst="straightConnector1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0" name="Flowchart: Decision 289">
            <a:extLst>
              <a:ext uri="{FF2B5EF4-FFF2-40B4-BE49-F238E27FC236}">
                <a16:creationId xmlns:a16="http://schemas.microsoft.com/office/drawing/2014/main" id="{36E75960-BCCF-1AE5-4692-1FA66D6F923F}"/>
              </a:ext>
            </a:extLst>
          </p:cNvPr>
          <p:cNvSpPr/>
          <p:nvPr/>
        </p:nvSpPr>
        <p:spPr>
          <a:xfrm>
            <a:off x="2440440" y="3082561"/>
            <a:ext cx="1175109" cy="290089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Success</a:t>
            </a:r>
            <a:endParaRPr lang="en-US" sz="1000" dirty="0">
              <a:solidFill>
                <a:schemeClr val="tx2"/>
              </a:solidFill>
            </a:endParaRP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1593B18-5B0C-D1A1-13A4-C08143DD3809}"/>
              </a:ext>
            </a:extLst>
          </p:cNvPr>
          <p:cNvCxnSpPr>
            <a:cxnSpLocks/>
            <a:stCxn id="290" idx="2"/>
            <a:endCxn id="303" idx="0"/>
          </p:cNvCxnSpPr>
          <p:nvPr/>
        </p:nvCxnSpPr>
        <p:spPr>
          <a:xfrm flipH="1">
            <a:off x="3025593" y="3372650"/>
            <a:ext cx="2402" cy="176384"/>
          </a:xfrm>
          <a:prstGeom prst="straightConnector1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6756C9EA-FECD-248F-71DE-D821AF82D09E}"/>
              </a:ext>
            </a:extLst>
          </p:cNvPr>
          <p:cNvCxnSpPr>
            <a:cxnSpLocks/>
            <a:stCxn id="290" idx="3"/>
            <a:endCxn id="288" idx="1"/>
          </p:cNvCxnSpPr>
          <p:nvPr/>
        </p:nvCxnSpPr>
        <p:spPr>
          <a:xfrm>
            <a:off x="3615549" y="3227606"/>
            <a:ext cx="1259497" cy="2307"/>
          </a:xfrm>
          <a:prstGeom prst="straightConnector1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Connector: Elbow 292">
            <a:extLst>
              <a:ext uri="{FF2B5EF4-FFF2-40B4-BE49-F238E27FC236}">
                <a16:creationId xmlns:a16="http://schemas.microsoft.com/office/drawing/2014/main" id="{9BFE572D-1297-B7D1-6C72-E434C34598C4}"/>
              </a:ext>
            </a:extLst>
          </p:cNvPr>
          <p:cNvCxnSpPr>
            <a:cxnSpLocks/>
            <a:stCxn id="288" idx="0"/>
            <a:endCxn id="294" idx="3"/>
          </p:cNvCxnSpPr>
          <p:nvPr/>
        </p:nvCxnSpPr>
        <p:spPr>
          <a:xfrm rot="16200000" flipV="1">
            <a:off x="4095396" y="1911713"/>
            <a:ext cx="164384" cy="2181925"/>
          </a:xfrm>
          <a:prstGeom prst="bentConnector2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FC30AA8E-DE91-0D7C-A628-E0530F3C039B}"/>
              </a:ext>
            </a:extLst>
          </p:cNvPr>
          <p:cNvCxnSpPr>
            <a:cxnSpLocks/>
            <a:stCxn id="288" idx="3"/>
          </p:cNvCxnSpPr>
          <p:nvPr/>
        </p:nvCxnSpPr>
        <p:spPr>
          <a:xfrm>
            <a:off x="5662053" y="3229913"/>
            <a:ext cx="1425902" cy="0"/>
          </a:xfrm>
          <a:prstGeom prst="straightConnector1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34732818-2EC4-BBD9-F8B4-C935432390FD}"/>
              </a:ext>
            </a:extLst>
          </p:cNvPr>
          <p:cNvSpPr txBox="1"/>
          <p:nvPr/>
        </p:nvSpPr>
        <p:spPr>
          <a:xfrm>
            <a:off x="6180803" y="2991017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Delete*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5FA9DAB7-ECFD-390E-B150-95E3AE09D30F}"/>
              </a:ext>
            </a:extLst>
          </p:cNvPr>
          <p:cNvSpPr txBox="1"/>
          <p:nvPr/>
        </p:nvSpPr>
        <p:spPr>
          <a:xfrm>
            <a:off x="6180803" y="2386104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Delete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9120B648-9F9D-7A26-4FC8-74BBE0714633}"/>
              </a:ext>
            </a:extLst>
          </p:cNvPr>
          <p:cNvSpPr txBox="1"/>
          <p:nvPr/>
        </p:nvSpPr>
        <p:spPr>
          <a:xfrm>
            <a:off x="4451613" y="2711110"/>
            <a:ext cx="915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Not Specified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26F496AE-666D-813B-40CB-C1819B328311}"/>
              </a:ext>
            </a:extLst>
          </p:cNvPr>
          <p:cNvSpPr txBox="1"/>
          <p:nvPr/>
        </p:nvSpPr>
        <p:spPr>
          <a:xfrm>
            <a:off x="3577596" y="3005412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</a:t>
            </a:r>
          </a:p>
        </p:txBody>
      </p:sp>
      <p:sp>
        <p:nvSpPr>
          <p:cNvPr id="303" name="Rectangle: Rounded Corners 302">
            <a:extLst>
              <a:ext uri="{FF2B5EF4-FFF2-40B4-BE49-F238E27FC236}">
                <a16:creationId xmlns:a16="http://schemas.microsoft.com/office/drawing/2014/main" id="{2F8FF7A5-62A5-D630-9617-8C56B4229549}"/>
              </a:ext>
            </a:extLst>
          </p:cNvPr>
          <p:cNvSpPr/>
          <p:nvPr/>
        </p:nvSpPr>
        <p:spPr>
          <a:xfrm>
            <a:off x="2316863" y="3549034"/>
            <a:ext cx="1417460" cy="29008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POTENTIAL_BUSY</a:t>
            </a:r>
          </a:p>
        </p:txBody>
      </p:sp>
      <p:sp>
        <p:nvSpPr>
          <p:cNvPr id="304" name="Rectangle: Rounded Corners 303">
            <a:extLst>
              <a:ext uri="{FF2B5EF4-FFF2-40B4-BE49-F238E27FC236}">
                <a16:creationId xmlns:a16="http://schemas.microsoft.com/office/drawing/2014/main" id="{1B2FBFEC-B678-DFCA-FEF4-BB7B59A7154B}"/>
              </a:ext>
            </a:extLst>
          </p:cNvPr>
          <p:cNvSpPr/>
          <p:nvPr/>
        </p:nvSpPr>
        <p:spPr>
          <a:xfrm>
            <a:off x="4920698" y="4153158"/>
            <a:ext cx="787007" cy="29008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tx2"/>
                </a:solidFill>
              </a:rPr>
              <a:t>Failed</a:t>
            </a:r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726AA6D2-0220-B3B7-B4F0-CD406B2A937E}"/>
              </a:ext>
            </a:extLst>
          </p:cNvPr>
          <p:cNvCxnSpPr>
            <a:cxnSpLocks/>
            <a:stCxn id="303" idx="2"/>
            <a:endCxn id="306" idx="0"/>
          </p:cNvCxnSpPr>
          <p:nvPr/>
        </p:nvCxnSpPr>
        <p:spPr>
          <a:xfrm>
            <a:off x="3025593" y="3839123"/>
            <a:ext cx="2402" cy="311728"/>
          </a:xfrm>
          <a:prstGeom prst="straightConnector1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Flowchart: Decision 305">
            <a:extLst>
              <a:ext uri="{FF2B5EF4-FFF2-40B4-BE49-F238E27FC236}">
                <a16:creationId xmlns:a16="http://schemas.microsoft.com/office/drawing/2014/main" id="{359C9653-91E4-5566-55C0-9878E8D9C6D3}"/>
              </a:ext>
            </a:extLst>
          </p:cNvPr>
          <p:cNvSpPr/>
          <p:nvPr/>
        </p:nvSpPr>
        <p:spPr>
          <a:xfrm>
            <a:off x="2440440" y="4150851"/>
            <a:ext cx="1175109" cy="290089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Success</a:t>
            </a:r>
            <a:endParaRPr lang="en-US" sz="1000" dirty="0">
              <a:solidFill>
                <a:schemeClr val="tx2"/>
              </a:solidFill>
            </a:endParaRPr>
          </a:p>
        </p:txBody>
      </p: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C6E9A873-6CD4-349D-888C-82A34EA33E46}"/>
              </a:ext>
            </a:extLst>
          </p:cNvPr>
          <p:cNvCxnSpPr>
            <a:cxnSpLocks/>
            <a:stCxn id="306" idx="2"/>
            <a:endCxn id="319" idx="0"/>
          </p:cNvCxnSpPr>
          <p:nvPr/>
        </p:nvCxnSpPr>
        <p:spPr>
          <a:xfrm>
            <a:off x="3027995" y="4440940"/>
            <a:ext cx="1573" cy="382905"/>
          </a:xfrm>
          <a:prstGeom prst="straightConnector1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9DF24A36-26B7-7DDE-9EA5-B440537E0961}"/>
              </a:ext>
            </a:extLst>
          </p:cNvPr>
          <p:cNvCxnSpPr>
            <a:cxnSpLocks/>
            <a:stCxn id="306" idx="3"/>
            <a:endCxn id="304" idx="1"/>
          </p:cNvCxnSpPr>
          <p:nvPr/>
        </p:nvCxnSpPr>
        <p:spPr>
          <a:xfrm>
            <a:off x="3615549" y="4295896"/>
            <a:ext cx="1305149" cy="2307"/>
          </a:xfrm>
          <a:prstGeom prst="straightConnector1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Connector: Elbow 308">
            <a:extLst>
              <a:ext uri="{FF2B5EF4-FFF2-40B4-BE49-F238E27FC236}">
                <a16:creationId xmlns:a16="http://schemas.microsoft.com/office/drawing/2014/main" id="{C894BBA0-8D0C-9FFD-3EF6-8812AFC40782}"/>
              </a:ext>
            </a:extLst>
          </p:cNvPr>
          <p:cNvCxnSpPr>
            <a:cxnSpLocks/>
            <a:stCxn id="304" idx="0"/>
            <a:endCxn id="310" idx="3"/>
          </p:cNvCxnSpPr>
          <p:nvPr/>
        </p:nvCxnSpPr>
        <p:spPr>
          <a:xfrm rot="16200000" flipV="1">
            <a:off x="4113412" y="2952368"/>
            <a:ext cx="164384" cy="2237196"/>
          </a:xfrm>
          <a:prstGeom prst="bentConnector2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CF7154E0-DBCA-78DE-805F-BA1544B7157A}"/>
              </a:ext>
            </a:extLst>
          </p:cNvPr>
          <p:cNvCxnSpPr>
            <a:cxnSpLocks/>
            <a:stCxn id="304" idx="3"/>
          </p:cNvCxnSpPr>
          <p:nvPr/>
        </p:nvCxnSpPr>
        <p:spPr>
          <a:xfrm>
            <a:off x="5707705" y="4298203"/>
            <a:ext cx="1371745" cy="0"/>
          </a:xfrm>
          <a:prstGeom prst="straightConnector1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47FD7787-2425-0A9B-7ECB-7D4A155CFCDB}"/>
              </a:ext>
            </a:extLst>
          </p:cNvPr>
          <p:cNvSpPr txBox="1"/>
          <p:nvPr/>
        </p:nvSpPr>
        <p:spPr>
          <a:xfrm>
            <a:off x="6180803" y="4052523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Delete*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04E0F0F-F006-F1AA-36F5-CE27E73CCF5C}"/>
              </a:ext>
            </a:extLst>
          </p:cNvPr>
          <p:cNvSpPr txBox="1"/>
          <p:nvPr/>
        </p:nvSpPr>
        <p:spPr>
          <a:xfrm>
            <a:off x="6180803" y="345439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Delete*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1BCC01A5-46FD-06FA-2734-568C21A0006B}"/>
              </a:ext>
            </a:extLst>
          </p:cNvPr>
          <p:cNvSpPr txBox="1"/>
          <p:nvPr/>
        </p:nvSpPr>
        <p:spPr>
          <a:xfrm>
            <a:off x="4514512" y="3776849"/>
            <a:ext cx="915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Not Specified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9F07CC0A-8D9B-ABC0-5DC4-B1B492BAFE78}"/>
              </a:ext>
            </a:extLst>
          </p:cNvPr>
          <p:cNvSpPr txBox="1"/>
          <p:nvPr/>
        </p:nvSpPr>
        <p:spPr>
          <a:xfrm>
            <a:off x="3577596" y="4073702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</a:t>
            </a:r>
          </a:p>
        </p:txBody>
      </p:sp>
      <p:sp>
        <p:nvSpPr>
          <p:cNvPr id="319" name="Rectangle: Rounded Corners 318">
            <a:extLst>
              <a:ext uri="{FF2B5EF4-FFF2-40B4-BE49-F238E27FC236}">
                <a16:creationId xmlns:a16="http://schemas.microsoft.com/office/drawing/2014/main" id="{C2B665D6-745D-1F97-5295-AEEB28A2FC88}"/>
              </a:ext>
            </a:extLst>
          </p:cNvPr>
          <p:cNvSpPr/>
          <p:nvPr/>
        </p:nvSpPr>
        <p:spPr>
          <a:xfrm>
            <a:off x="2316862" y="4823845"/>
            <a:ext cx="1425411" cy="29008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INSTALLED</a:t>
            </a:r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94CCF3F0-FF24-40C0-8767-13CF2578C5F6}"/>
              </a:ext>
            </a:extLst>
          </p:cNvPr>
          <p:cNvSpPr/>
          <p:nvPr/>
        </p:nvSpPr>
        <p:spPr>
          <a:xfrm>
            <a:off x="6735276" y="4874757"/>
            <a:ext cx="688348" cy="1966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end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55D24AD6-58D8-0820-33F2-51E509C56BE8}"/>
              </a:ext>
            </a:extLst>
          </p:cNvPr>
          <p:cNvSpPr txBox="1"/>
          <p:nvPr/>
        </p:nvSpPr>
        <p:spPr>
          <a:xfrm>
            <a:off x="6180803" y="4729205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Delete</a:t>
            </a:r>
          </a:p>
        </p:txBody>
      </p: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A1D065B3-63E2-6D42-4836-C36226DD176B}"/>
              </a:ext>
            </a:extLst>
          </p:cNvPr>
          <p:cNvCxnSpPr>
            <a:cxnSpLocks/>
            <a:stCxn id="319" idx="3"/>
            <a:endCxn id="327" idx="2"/>
          </p:cNvCxnSpPr>
          <p:nvPr/>
        </p:nvCxnSpPr>
        <p:spPr>
          <a:xfrm>
            <a:off x="3742273" y="4968890"/>
            <a:ext cx="2993003" cy="4202"/>
          </a:xfrm>
          <a:prstGeom prst="straightConnector1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F95D8D4A-BC99-877F-D474-9BFDAD2CB7DD}"/>
              </a:ext>
            </a:extLst>
          </p:cNvPr>
          <p:cNvCxnSpPr>
            <a:cxnSpLocks/>
            <a:stCxn id="303" idx="3"/>
          </p:cNvCxnSpPr>
          <p:nvPr/>
        </p:nvCxnSpPr>
        <p:spPr>
          <a:xfrm>
            <a:off x="3734323" y="3694079"/>
            <a:ext cx="3345127" cy="0"/>
          </a:xfrm>
          <a:prstGeom prst="straightConnector1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A129A6C7-71C2-162A-FA1B-EF129BD922CC}"/>
              </a:ext>
            </a:extLst>
          </p:cNvPr>
          <p:cNvCxnSpPr>
            <a:cxnSpLocks/>
            <a:stCxn id="287" idx="3"/>
          </p:cNvCxnSpPr>
          <p:nvPr/>
        </p:nvCxnSpPr>
        <p:spPr>
          <a:xfrm>
            <a:off x="3734323" y="2625789"/>
            <a:ext cx="3345127" cy="0"/>
          </a:xfrm>
          <a:prstGeom prst="straightConnector1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5F832C02-C49C-F7EB-0CA0-C1913C8F6AE7}"/>
              </a:ext>
            </a:extLst>
          </p:cNvPr>
          <p:cNvCxnSpPr>
            <a:cxnSpLocks/>
            <a:stCxn id="164" idx="3"/>
          </p:cNvCxnSpPr>
          <p:nvPr/>
        </p:nvCxnSpPr>
        <p:spPr>
          <a:xfrm flipV="1">
            <a:off x="3734323" y="1570410"/>
            <a:ext cx="3354836" cy="7703"/>
          </a:xfrm>
          <a:prstGeom prst="straightConnector1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12D36E9-FB4C-3B03-5D49-22EBA63D208E}"/>
              </a:ext>
            </a:extLst>
          </p:cNvPr>
          <p:cNvSpPr txBox="1"/>
          <p:nvPr/>
        </p:nvSpPr>
        <p:spPr>
          <a:xfrm>
            <a:off x="4330437" y="530363"/>
            <a:ext cx="369607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05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 possible “direct creation in </a:t>
            </a:r>
            <a: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installed</a:t>
            </a:r>
            <a:r>
              <a:rPr lang="en-US" sz="105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state” may be accepted but anyway the CS could transit through all the defined states.</a:t>
            </a:r>
            <a:endParaRPr lang="en-US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554166-A8D4-DE8C-B474-11FE507AF60D}"/>
              </a:ext>
            </a:extLst>
          </p:cNvPr>
          <p:cNvCxnSpPr>
            <a:cxnSpLocks/>
            <a:stCxn id="306" idx="3"/>
            <a:endCxn id="6" idx="1"/>
          </p:cNvCxnSpPr>
          <p:nvPr/>
        </p:nvCxnSpPr>
        <p:spPr>
          <a:xfrm>
            <a:off x="3615549" y="4295896"/>
            <a:ext cx="958606" cy="334014"/>
          </a:xfrm>
          <a:prstGeom prst="straightConnector1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40769E9-03F4-8974-6C43-F3BA5E0C5CD5}"/>
              </a:ext>
            </a:extLst>
          </p:cNvPr>
          <p:cNvSpPr txBox="1"/>
          <p:nvPr/>
        </p:nvSpPr>
        <p:spPr>
          <a:xfrm rot="1170282">
            <a:off x="3495039" y="4326176"/>
            <a:ext cx="6399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PARTIAL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15CE465-E8B3-A81C-393F-EC6F94A1F0C4}"/>
              </a:ext>
            </a:extLst>
          </p:cNvPr>
          <p:cNvSpPr/>
          <p:nvPr/>
        </p:nvSpPr>
        <p:spPr>
          <a:xfrm>
            <a:off x="4574155" y="4484865"/>
            <a:ext cx="1379974" cy="29008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PARTIALLY_INSTALLED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DC7B72-D25D-3A80-01EF-0D2F7F46C76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954129" y="4629910"/>
            <a:ext cx="1125321" cy="0"/>
          </a:xfrm>
          <a:prstGeom prst="straightConnector1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38E5180-3109-06AB-3586-0D14B3363424}"/>
              </a:ext>
            </a:extLst>
          </p:cNvPr>
          <p:cNvSpPr txBox="1"/>
          <p:nvPr/>
        </p:nvSpPr>
        <p:spPr>
          <a:xfrm>
            <a:off x="6191543" y="4361145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Delete*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C38450D-F14A-DEEE-FBE1-CE46791CC92A}"/>
              </a:ext>
            </a:extLst>
          </p:cNvPr>
          <p:cNvCxnSpPr>
            <a:cxnSpLocks/>
          </p:cNvCxnSpPr>
          <p:nvPr/>
        </p:nvCxnSpPr>
        <p:spPr>
          <a:xfrm rot="10800000">
            <a:off x="5320458" y="3993915"/>
            <a:ext cx="557523" cy="490951"/>
          </a:xfrm>
          <a:prstGeom prst="bentConnector3">
            <a:avLst>
              <a:gd name="adj1" fmla="val 1510"/>
            </a:avLst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552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1">
      <a:dk1>
        <a:srgbClr val="4B4B4B"/>
      </a:dk1>
      <a:lt1>
        <a:srgbClr val="FFFFFF"/>
      </a:lt1>
      <a:dk2>
        <a:srgbClr val="004B7D"/>
      </a:dk2>
      <a:lt2>
        <a:srgbClr val="00CCFF"/>
      </a:lt2>
      <a:accent1>
        <a:srgbClr val="4B87CC"/>
      </a:accent1>
      <a:accent2>
        <a:srgbClr val="AF3333"/>
      </a:accent2>
      <a:accent3>
        <a:srgbClr val="4B994B"/>
      </a:accent3>
      <a:accent4>
        <a:srgbClr val="664B97"/>
      </a:accent4>
      <a:accent5>
        <a:srgbClr val="FFAF00"/>
      </a:accent5>
      <a:accent6>
        <a:srgbClr val="971919"/>
      </a:accent6>
      <a:hlink>
        <a:srgbClr val="004B7D"/>
      </a:hlink>
      <a:folHlink>
        <a:srgbClr val="6666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 cap="rnd" cmpd="sng">
          <a:solidFill>
            <a:schemeClr val="tx1">
              <a:lumMod val="60000"/>
              <a:lumOff val="4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C8B31FC05CD444B1AE49B972C47328" ma:contentTypeVersion="9" ma:contentTypeDescription="Create a new document." ma:contentTypeScope="" ma:versionID="d6cae361aa4d2d71ef40dd9ad5216a86">
  <xsd:schema xmlns:xsd="http://www.w3.org/2001/XMLSchema" xmlns:xs="http://www.w3.org/2001/XMLSchema" xmlns:p="http://schemas.microsoft.com/office/2006/metadata/properties" xmlns:ns3="71c5aaf6-e6ce-465b-b873-5148d2a4c105" xmlns:ns4="95098ac8-154a-43d6-b0b7-b1914ff2a4c8" targetNamespace="http://schemas.microsoft.com/office/2006/metadata/properties" ma:root="true" ma:fieldsID="b6ff18d257c9da91bc98fbc7f06e872a" ns3:_="" ns4:_="">
    <xsd:import namespace="71c5aaf6-e6ce-465b-b873-5148d2a4c105"/>
    <xsd:import namespace="95098ac8-154a-43d6-b0b7-b1914ff2a4c8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MediaServiceFastMetadata" minOccurs="0"/>
                <xsd:element ref="ns4:MediaServiceAutoTags" minOccurs="0"/>
                <xsd:element ref="ns4:MediaServiceMetadata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098ac8-154a-43d6-b0b7-b1914ff2a4c8" elementFormDefault="qualified">
    <xsd:import namespace="http://schemas.microsoft.com/office/2006/documentManagement/types"/>
    <xsd:import namespace="http://schemas.microsoft.com/office/infopath/2007/PartnerControls"/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/>
</file>

<file path=customXml/item4.xml><?xml version="1.0" encoding="utf-8"?>
<?mso-contentType ?>
<SharedContentType xmlns="Microsoft.SharePoint.Taxonomy.ContentTypeSync" SourceId="34c87397-5fc1-491e-85e7-d6110dbe9cbd" ContentTypeId="0x0101" PreviousValue="false"/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Props1.xml><?xml version="1.0" encoding="utf-8"?>
<ds:datastoreItem xmlns:ds="http://schemas.openxmlformats.org/officeDocument/2006/customXml" ds:itemID="{34E8424D-B62F-45BC-8F18-D581454BB51D}">
  <ds:schemaRefs>
    <ds:schemaRef ds:uri="71c5aaf6-e6ce-465b-b873-5148d2a4c105"/>
    <ds:schemaRef ds:uri="95098ac8-154a-43d6-b0b7-b1914ff2a4c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D9437B7-BA78-4334-9B71-675A813DF5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111BAA-3A93-459A-9918-007B0308FC4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1C33FEC6-0FF4-4282-87C8-555AA5F8BF70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2E0A2D61-EC7E-49C9-AB71-CF5215693780}">
  <ds:schemaRefs>
    <ds:schemaRef ds:uri="http://schemas.microsoft.com/office/2006/documentManagement/types"/>
    <ds:schemaRef ds:uri="http://schemas.microsoft.com/office/infopath/2007/PartnerControls"/>
    <ds:schemaRef ds:uri="95098ac8-154a-43d6-b0b7-b1914ff2a4c8"/>
    <ds:schemaRef ds:uri="http://purl.org/dc/elements/1.1/"/>
    <ds:schemaRef ds:uri="http://schemas.microsoft.com/office/2006/metadata/properties"/>
    <ds:schemaRef ds:uri="71c5aaf6-e6ce-465b-b873-5148d2a4c105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b1aa2129-79ec-42c0-bfac-e5b7a0374572}" enabled="1" method="Privileged" siteId="{5d471751-9675-428d-917b-70f44f9630b0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148828</TotalTime>
  <Words>700</Words>
  <Application>Microsoft Office PowerPoint</Application>
  <PresentationFormat>On-screen Show (16:9)</PresentationFormat>
  <Paragraphs>83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Corbel</vt:lpstr>
      <vt:lpstr>Times New Roman</vt:lpstr>
      <vt:lpstr>Wingdings</vt:lpstr>
      <vt:lpstr>Office Theme</vt:lpstr>
      <vt:lpstr>TAPI Lifecycle State Of Connectivity Services</vt:lpstr>
      <vt:lpstr>PowerPoint Presentation</vt:lpstr>
      <vt:lpstr>PowerPoint Presentation</vt:lpstr>
      <vt:lpstr>PowerPoint Presentation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One-line presentation title</dc:title>
  <dc:creator>andrea.mazzini@nokia.com</dc:creator>
  <cp:lastModifiedBy>Andrea Mazzini (Nokia)</cp:lastModifiedBy>
  <cp:revision>231</cp:revision>
  <dcterms:created xsi:type="dcterms:W3CDTF">2018-05-27T02:05:43Z</dcterms:created>
  <dcterms:modified xsi:type="dcterms:W3CDTF">2023-09-14T12:26:12Z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0x01010089C8B31FC05CD444B1AE49B972C47328</vt:lpwstr>
  </property>
  <property fmtid="{D5CDD505-2E9C-101B-9397-08002B2CF9AE}" pid="3" name="MSIP_Label_b1aa2129-79ec-42c0-bfac-e5b7a0374572_Enabled">
    <vt:lpwstr>true</vt:lpwstr>
  </property>
  <property fmtid="{D5CDD505-2E9C-101B-9397-08002B2CF9AE}" pid="4" name="MSIP_Label_b1aa2129-79ec-42c0-bfac-e5b7a0374572_SetDate">
    <vt:lpwstr>2021-03-01T23:58:56Z</vt:lpwstr>
  </property>
  <property fmtid="{D5CDD505-2E9C-101B-9397-08002B2CF9AE}" pid="5" name="MSIP_Label_b1aa2129-79ec-42c0-bfac-e5b7a0374572_Method">
    <vt:lpwstr>Privileged</vt:lpwstr>
  </property>
  <property fmtid="{D5CDD505-2E9C-101B-9397-08002B2CF9AE}" pid="6" name="MSIP_Label_b1aa2129-79ec-42c0-bfac-e5b7a0374572_Name">
    <vt:lpwstr>b1aa2129-79ec-42c0-bfac-e5b7a0374572</vt:lpwstr>
  </property>
  <property fmtid="{D5CDD505-2E9C-101B-9397-08002B2CF9AE}" pid="7" name="MSIP_Label_b1aa2129-79ec-42c0-bfac-e5b7a0374572_SiteId">
    <vt:lpwstr>5d471751-9675-428d-917b-70f44f9630b0</vt:lpwstr>
  </property>
  <property fmtid="{D5CDD505-2E9C-101B-9397-08002B2CF9AE}" pid="8" name="MSIP_Label_b1aa2129-79ec-42c0-bfac-e5b7a0374572_ActionId">
    <vt:lpwstr/>
  </property>
  <property fmtid="{D5CDD505-2E9C-101B-9397-08002B2CF9AE}" pid="9" name="MSIP_Label_b1aa2129-79ec-42c0-bfac-e5b7a0374572_ContentBits">
    <vt:lpwstr>0</vt:lpwstr>
  </property>
</Properties>
</file>