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58" r:id="rId3"/>
    <p:sldId id="260" r:id="rId4"/>
    <p:sldId id="359" r:id="rId5"/>
    <p:sldId id="360" r:id="rId6"/>
    <p:sldId id="358" r:id="rId7"/>
    <p:sldId id="361" r:id="rId8"/>
    <p:sldId id="362" r:id="rId9"/>
    <p:sldId id="363" r:id="rId10"/>
    <p:sldId id="364" r:id="rId11"/>
    <p:sldId id="365" r:id="rId12"/>
    <p:sldId id="366" r:id="rId13"/>
    <p:sldId id="338" r:id="rId14"/>
    <p:sldId id="29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51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  <p:bold r:id="rId29"/>
    </p:embeddedFont>
    <p:embeddedFont>
      <p:font typeface="Archivo ExtraBold" panose="020B0604020202020204" charset="0"/>
      <p:bold r:id="rId30"/>
      <p:boldItalic r:id="rId31"/>
    </p:embeddedFont>
    <p:embeddedFont>
      <p:font typeface="Arimo SemiBold" panose="020B0604020202020204" charset="0"/>
      <p:regular r:id="rId32"/>
      <p:bold r:id="rId33"/>
      <p:italic r:id="rId34"/>
      <p:boldItalic r:id="rId35"/>
    </p:embeddedFont>
    <p:embeddedFont>
      <p:font typeface="Bebas Neue" panose="020B0606020202050201" pitchFamily="34" charset="0"/>
      <p:regular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Orbitron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BBE"/>
    <a:srgbClr val="212121"/>
    <a:srgbClr val="2574A0"/>
    <a:srgbClr val="122B57"/>
    <a:srgbClr val="A1054E"/>
    <a:srgbClr val="BC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026B2-3B89-4F4F-98E4-2A92324FB0AA}">
  <a:tblStyle styleId="{44A026B2-3B89-4F4F-98E4-2A92324FB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36242F-FA6E-4C80-88F3-79A3840D32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CF32DFBF-CFA6-C3CA-9387-F238AAEB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3C2B27D0-23E6-794C-A71A-F8A5CCD67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B5387B3D-F5E7-C7E9-7D50-115FFDE31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81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89A09C41-A067-BA8E-C506-4B12286E1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0718F4BE-79BB-07BD-0D19-7AE99A5B37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ED4B2CBE-9F4D-D453-74F7-47DD4BF33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91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04F47C27-4043-7CB9-DCAB-E381D5957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D00A5E6C-5FDC-A9DB-B324-8BD31101F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3366762-C190-2982-6163-9D95FE8C89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13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638F5CD8-EA22-C6D4-8E0A-D69BC2E1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0475F6AC-009B-6A63-824A-BD93E2450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6A53923C-8F09-F017-4E1E-8EEED8E25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4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BC87BB6-D1E5-EDFD-8391-BE79C36E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E66A38E-9D89-73BD-9895-BBF0D685F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11193FB-9D97-8727-4A84-77CFD2C3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4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DE4D2202-4098-3710-6D67-00E3A7240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2300B129-D162-2C38-F070-9C24A9388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445A2952-BF4E-3876-16C7-6F7CB211DD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79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B04F27AA-6968-C994-77F8-23112609F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8558DD8E-2E5E-9DA1-77B6-353A1983B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492FC15F-F67E-E48A-E2D2-B811FFE4B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333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B1890D7-2F01-3A9A-9A91-2BEA9603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12BCBBB0-A862-C4B0-B450-579F17451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07E1F48F-79EF-1EA3-86C8-08E4C715A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427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78D23BD9-FF14-EEFA-C73C-FAD2FA210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E828C6B2-1DC0-644E-E5C7-F1FA318172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91D9DF44-9760-5303-7DC5-BD17D1B1F3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490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D11F561F-D456-EC20-60C3-376F105D6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03E056A1-D418-D7EF-EF9F-296CB5CBBA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C470CA8D-F03E-767A-1C79-5A33B6FE5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87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A7E1FC5E-37E7-21CC-A63D-60C96B74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E695F2F8-918D-4EB6-75CE-92A5473D6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71DD9BB1-75C8-FD45-50BA-F9B84D63C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05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084C1503-289B-4AAF-A830-4C172947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823200D2-8D9C-3DF4-D352-597067E8E4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AB450B46-38D6-2803-D4B2-68D73B200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948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EC5CB519-B963-E970-E279-6D9390C36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11376A51-FA9E-46A8-77A9-BEFC41389B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0B950332-A004-BC81-E96C-901EA2E37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1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40D31E29-2C8F-4929-CD57-6BE32198E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04345333-F79E-ED4E-045C-189FE734E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BDAA156B-EF82-E0B0-224C-0A2CD238A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83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4A6D2C51-D500-3BED-BE77-BCBD8F29F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84B461B2-4C87-9C47-756B-582615C95F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CAB1AF91-9658-D28C-DCAC-FD560D3B5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262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8">
          <a:extLst>
            <a:ext uri="{FF2B5EF4-FFF2-40B4-BE49-F238E27FC236}">
              <a16:creationId xmlns:a16="http://schemas.microsoft.com/office/drawing/2014/main" id="{D9537314-6B05-2C2B-0331-9FF8743D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135e18421cc_13_10:notes">
            <a:extLst>
              <a:ext uri="{FF2B5EF4-FFF2-40B4-BE49-F238E27FC236}">
                <a16:creationId xmlns:a16="http://schemas.microsoft.com/office/drawing/2014/main" id="{3ABB3794-D0D5-F5D7-FC36-67BF22DB3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135e18421cc_13_10:notes">
            <a:extLst>
              <a:ext uri="{FF2B5EF4-FFF2-40B4-BE49-F238E27FC236}">
                <a16:creationId xmlns:a16="http://schemas.microsoft.com/office/drawing/2014/main" id="{C47BEB8F-9AFB-0707-36A8-6E185EDFA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A8ADBC4-1458-A013-1707-A1BD47F7F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4B4FA35B-7E61-4116-2E2F-382D122ED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74B3E124-D6F5-F13D-279C-60B404E27C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0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289C81E9-034E-C502-68A7-C8A953A5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A496A81B-0F28-1E41-83B3-3AEC3EEA7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D470D10-9032-82FE-1336-66819C4CA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15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7D7CC703-2B37-7FEA-B3CE-E1E770F9F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817E81DF-FE51-BEEA-7413-501E033D4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B824BAC1-F05A-DC08-10E3-E526A3192D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33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D2E1760A-7F0C-EC53-18A0-734F4CE8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4F5ED5C-AFD9-2DEF-182D-16EFD54B3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6E3C7B0-3600-CEF3-9E4D-104D5A4DD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07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60356176-29C1-4410-BBB6-2661ED8C2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15279EE8-9F62-9CF1-6B16-5BF3BE511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AD063807-F5A8-22D7-C127-377E443243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5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66D96F00-687F-FE06-E756-5EB12827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5A54893E-D74A-3EB1-35BB-2D7ADAA53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C93D6D5-2D18-A1CB-A6A7-D365A78B1C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17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0" name="Google Shape;10;p2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2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" name="Google Shape;166;p2"/>
          <p:cNvSpPr txBox="1">
            <a:spLocks noGrp="1"/>
          </p:cNvSpPr>
          <p:nvPr>
            <p:ph type="ctrTitle"/>
          </p:nvPr>
        </p:nvSpPr>
        <p:spPr>
          <a:xfrm>
            <a:off x="713225" y="920900"/>
            <a:ext cx="4525800" cy="28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subTitle" idx="1"/>
          </p:nvPr>
        </p:nvSpPr>
        <p:spPr>
          <a:xfrm>
            <a:off x="713225" y="3746800"/>
            <a:ext cx="434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8" name="Google Shape;168;p2"/>
          <p:cNvGrpSpPr/>
          <p:nvPr/>
        </p:nvGrpSpPr>
        <p:grpSpPr>
          <a:xfrm flipH="1">
            <a:off x="8430779" y="539492"/>
            <a:ext cx="205749" cy="1508819"/>
            <a:chOff x="425780" y="482769"/>
            <a:chExt cx="127819" cy="561525"/>
          </a:xfrm>
        </p:grpSpPr>
        <p:sp>
          <p:nvSpPr>
            <p:cNvPr id="169" name="Google Shape;169;p2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" name="Google Shape;2641;p1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642" name="Google Shape;2642;p1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1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650" name="Google Shape;2650;p1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651" name="Google Shape;2651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1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688" name="Google Shape;2688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4" name="Google Shape;2724;p1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725" name="Google Shape;2725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1" name="Google Shape;2761;p1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762" name="Google Shape;2762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8" name="Google Shape;2798;p19"/>
          <p:cNvGrpSpPr/>
          <p:nvPr/>
        </p:nvGrpSpPr>
        <p:grpSpPr>
          <a:xfrm>
            <a:off x="576113" y="1367155"/>
            <a:ext cx="2648558" cy="1945391"/>
            <a:chOff x="296117" y="2376907"/>
            <a:chExt cx="715672" cy="525668"/>
          </a:xfrm>
        </p:grpSpPr>
        <p:sp>
          <p:nvSpPr>
            <p:cNvPr id="2799" name="Google Shape;2799;p19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19"/>
          <p:cNvGrpSpPr/>
          <p:nvPr/>
        </p:nvGrpSpPr>
        <p:grpSpPr>
          <a:xfrm flipH="1">
            <a:off x="8225029" y="539492"/>
            <a:ext cx="205749" cy="1508819"/>
            <a:chOff x="425780" y="482769"/>
            <a:chExt cx="127819" cy="561525"/>
          </a:xfrm>
        </p:grpSpPr>
        <p:sp>
          <p:nvSpPr>
            <p:cNvPr id="2809" name="Google Shape;2809;p19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19"/>
          <p:cNvGrpSpPr/>
          <p:nvPr/>
        </p:nvGrpSpPr>
        <p:grpSpPr>
          <a:xfrm>
            <a:off x="830731" y="1632166"/>
            <a:ext cx="2139815" cy="3166205"/>
            <a:chOff x="6600231" y="2294753"/>
            <a:chExt cx="1019785" cy="1508938"/>
          </a:xfrm>
        </p:grpSpPr>
        <p:sp>
          <p:nvSpPr>
            <p:cNvPr id="2817" name="Google Shape;2817;p19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9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9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9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9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9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9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9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9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9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9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9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9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9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9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9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9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9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9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9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9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9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9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9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9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9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9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9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9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19"/>
          <p:cNvGrpSpPr/>
          <p:nvPr/>
        </p:nvGrpSpPr>
        <p:grpSpPr>
          <a:xfrm>
            <a:off x="1335679" y="539504"/>
            <a:ext cx="1129918" cy="278457"/>
            <a:chOff x="713231" y="815211"/>
            <a:chExt cx="894914" cy="220542"/>
          </a:xfrm>
        </p:grpSpPr>
        <p:sp>
          <p:nvSpPr>
            <p:cNvPr id="2869" name="Google Shape;2869;p19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9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9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2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874" name="Google Shape;2874;p2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2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882" name="Google Shape;2882;p2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883" name="Google Shape;2883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919;p2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920" name="Google Shape;2920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6" name="Google Shape;2956;p2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957" name="Google Shape;2957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3" name="Google Shape;2993;p2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94" name="Google Shape;2994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0" name="Google Shape;3030;p20"/>
          <p:cNvGrpSpPr/>
          <p:nvPr/>
        </p:nvGrpSpPr>
        <p:grpSpPr>
          <a:xfrm>
            <a:off x="7063481" y="2679442"/>
            <a:ext cx="1506855" cy="1232398"/>
            <a:chOff x="3294431" y="3820626"/>
            <a:chExt cx="757594" cy="619576"/>
          </a:xfrm>
        </p:grpSpPr>
        <p:sp>
          <p:nvSpPr>
            <p:cNvPr id="3031" name="Google Shape;3031;p20"/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7" name="Google Shape;3057;p20"/>
          <p:cNvGrpSpPr/>
          <p:nvPr/>
        </p:nvGrpSpPr>
        <p:grpSpPr>
          <a:xfrm>
            <a:off x="593104" y="593204"/>
            <a:ext cx="1129918" cy="278457"/>
            <a:chOff x="713231" y="815211"/>
            <a:chExt cx="894914" cy="220542"/>
          </a:xfrm>
        </p:grpSpPr>
        <p:sp>
          <p:nvSpPr>
            <p:cNvPr id="3058" name="Google Shape;3058;p20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0"/>
          <p:cNvGrpSpPr/>
          <p:nvPr/>
        </p:nvGrpSpPr>
        <p:grpSpPr>
          <a:xfrm>
            <a:off x="7107181" y="1539125"/>
            <a:ext cx="1197217" cy="985790"/>
            <a:chOff x="1421488" y="3951845"/>
            <a:chExt cx="698697" cy="575308"/>
          </a:xfrm>
        </p:grpSpPr>
        <p:sp>
          <p:nvSpPr>
            <p:cNvPr id="3062" name="Google Shape;3062;p20"/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20"/>
          <p:cNvGrpSpPr/>
          <p:nvPr/>
        </p:nvGrpSpPr>
        <p:grpSpPr>
          <a:xfrm>
            <a:off x="565293" y="3009776"/>
            <a:ext cx="212230" cy="1594227"/>
            <a:chOff x="425780" y="482769"/>
            <a:chExt cx="127819" cy="561525"/>
          </a:xfrm>
        </p:grpSpPr>
        <p:sp>
          <p:nvSpPr>
            <p:cNvPr id="3070" name="Google Shape;3070;p20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78" name="Google Shape;178;p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8" name="Google Shape;298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" name="Google Shape;334;p3"/>
          <p:cNvSpPr txBox="1">
            <a:spLocks noGrp="1"/>
          </p:cNvSpPr>
          <p:nvPr>
            <p:ph type="title"/>
          </p:nvPr>
        </p:nvSpPr>
        <p:spPr>
          <a:xfrm>
            <a:off x="713225" y="2007450"/>
            <a:ext cx="4068900" cy="16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5" name="Google Shape;335;p3"/>
          <p:cNvSpPr txBox="1">
            <a:spLocks noGrp="1"/>
          </p:cNvSpPr>
          <p:nvPr>
            <p:ph type="title" idx="2" hasCustomPrompt="1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3"/>
          <p:cNvSpPr txBox="1">
            <a:spLocks noGrp="1"/>
          </p:cNvSpPr>
          <p:nvPr>
            <p:ph type="subTitle" idx="1"/>
          </p:nvPr>
        </p:nvSpPr>
        <p:spPr>
          <a:xfrm>
            <a:off x="713225" y="3680475"/>
            <a:ext cx="4068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821" name="Google Shape;821;p7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829" name="Google Shape;829;p7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830" name="Google Shape;830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7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867" name="Google Shape;867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7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04" name="Google Shape;904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7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941" name="Google Shape;941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7" name="Google Shape;977;p7"/>
          <p:cNvSpPr txBox="1">
            <a:spLocks noGrp="1"/>
          </p:cNvSpPr>
          <p:nvPr>
            <p:ph type="title"/>
          </p:nvPr>
        </p:nvSpPr>
        <p:spPr>
          <a:xfrm>
            <a:off x="811975" y="10611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7"/>
          <p:cNvSpPr txBox="1">
            <a:spLocks noGrp="1"/>
          </p:cNvSpPr>
          <p:nvPr>
            <p:ph type="subTitle" idx="1"/>
          </p:nvPr>
        </p:nvSpPr>
        <p:spPr>
          <a:xfrm>
            <a:off x="811975" y="1762887"/>
            <a:ext cx="3759900" cy="1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9" name="Google Shape;979;p7"/>
          <p:cNvSpPr>
            <a:spLocks noGrp="1"/>
          </p:cNvSpPr>
          <p:nvPr>
            <p:ph type="pic" idx="2"/>
          </p:nvPr>
        </p:nvSpPr>
        <p:spPr>
          <a:xfrm>
            <a:off x="4873575" y="539550"/>
            <a:ext cx="34851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8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982" name="Google Shape;982;p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8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990" name="Google Shape;990;p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991" name="Google Shape;991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028" name="Google Shape;1028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065" name="Google Shape;1065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102" name="Google Shape;1102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8" name="Google Shape;11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oogle Shape;1140;p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141" name="Google Shape;1141;p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149" name="Google Shape;1149;p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150" name="Google Shape;1150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187" name="Google Shape;1187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224" name="Google Shape;1224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261" name="Google Shape;1261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7" name="Google Shape;12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01" name="Google Shape;1301;p1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302" name="Google Shape;1302;p1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1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308" name="Google Shape;1308;p1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309" name="Google Shape;1309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1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346" name="Google Shape;1346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1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383" name="Google Shape;1383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1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420" name="Google Shape;1420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619" name="Google Shape;1619;p1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1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627" name="Google Shape;1627;p1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628" name="Google Shape;1628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1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665" name="Google Shape;1665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1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702" name="Google Shape;1702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8" name="Google Shape;1738;p1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739" name="Google Shape;1739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5" name="Google Shape;17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13"/>
          <p:cNvSpPr txBox="1">
            <a:spLocks noGrp="1"/>
          </p:cNvSpPr>
          <p:nvPr>
            <p:ph type="title" idx="2" hasCustomPrompt="1"/>
          </p:nvPr>
        </p:nvSpPr>
        <p:spPr>
          <a:xfrm>
            <a:off x="83582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7" name="Google Shape;1777;p13"/>
          <p:cNvSpPr txBox="1">
            <a:spLocks noGrp="1"/>
          </p:cNvSpPr>
          <p:nvPr>
            <p:ph type="title" idx="3" hasCustomPrompt="1"/>
          </p:nvPr>
        </p:nvSpPr>
        <p:spPr>
          <a:xfrm>
            <a:off x="83582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8" name="Google Shape;1778;p13"/>
          <p:cNvSpPr txBox="1">
            <a:spLocks noGrp="1"/>
          </p:cNvSpPr>
          <p:nvPr>
            <p:ph type="title" idx="4" hasCustomPrompt="1"/>
          </p:nvPr>
        </p:nvSpPr>
        <p:spPr>
          <a:xfrm>
            <a:off x="377307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9" name="Google Shape;1779;p13"/>
          <p:cNvSpPr txBox="1">
            <a:spLocks noGrp="1"/>
          </p:cNvSpPr>
          <p:nvPr>
            <p:ph type="title" idx="5" hasCustomPrompt="1"/>
          </p:nvPr>
        </p:nvSpPr>
        <p:spPr>
          <a:xfrm>
            <a:off x="377307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0" name="Google Shape;1780;p13"/>
          <p:cNvSpPr txBox="1">
            <a:spLocks noGrp="1"/>
          </p:cNvSpPr>
          <p:nvPr>
            <p:ph type="subTitle" idx="1"/>
          </p:nvPr>
        </p:nvSpPr>
        <p:spPr>
          <a:xfrm>
            <a:off x="71322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1" name="Google Shape;1781;p13"/>
          <p:cNvSpPr txBox="1">
            <a:spLocks noGrp="1"/>
          </p:cNvSpPr>
          <p:nvPr>
            <p:ph type="subTitle" idx="6"/>
          </p:nvPr>
        </p:nvSpPr>
        <p:spPr>
          <a:xfrm>
            <a:off x="365047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2" name="Google Shape;1782;p13"/>
          <p:cNvSpPr txBox="1">
            <a:spLocks noGrp="1"/>
          </p:cNvSpPr>
          <p:nvPr>
            <p:ph type="subTitle" idx="7"/>
          </p:nvPr>
        </p:nvSpPr>
        <p:spPr>
          <a:xfrm>
            <a:off x="71322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3" name="Google Shape;1783;p13"/>
          <p:cNvSpPr txBox="1">
            <a:spLocks noGrp="1"/>
          </p:cNvSpPr>
          <p:nvPr>
            <p:ph type="subTitle" idx="8"/>
          </p:nvPr>
        </p:nvSpPr>
        <p:spPr>
          <a:xfrm>
            <a:off x="365047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4" name="Google Shape;1784;p13"/>
          <p:cNvSpPr txBox="1">
            <a:spLocks noGrp="1"/>
          </p:cNvSpPr>
          <p:nvPr>
            <p:ph type="subTitle" idx="9"/>
          </p:nvPr>
        </p:nvSpPr>
        <p:spPr>
          <a:xfrm>
            <a:off x="71322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13"/>
          <p:cNvSpPr txBox="1">
            <a:spLocks noGrp="1"/>
          </p:cNvSpPr>
          <p:nvPr>
            <p:ph type="subTitle" idx="13"/>
          </p:nvPr>
        </p:nvSpPr>
        <p:spPr>
          <a:xfrm>
            <a:off x="365047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13"/>
          <p:cNvSpPr txBox="1">
            <a:spLocks noGrp="1"/>
          </p:cNvSpPr>
          <p:nvPr>
            <p:ph type="subTitle" idx="14"/>
          </p:nvPr>
        </p:nvSpPr>
        <p:spPr>
          <a:xfrm>
            <a:off x="71322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13"/>
          <p:cNvSpPr txBox="1">
            <a:spLocks noGrp="1"/>
          </p:cNvSpPr>
          <p:nvPr>
            <p:ph type="subTitle" idx="15"/>
          </p:nvPr>
        </p:nvSpPr>
        <p:spPr>
          <a:xfrm>
            <a:off x="365047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8" name="Google Shape;1788;p13"/>
          <p:cNvGrpSpPr/>
          <p:nvPr/>
        </p:nvGrpSpPr>
        <p:grpSpPr>
          <a:xfrm rot="5400000" flipH="1">
            <a:off x="7238168" y="-256884"/>
            <a:ext cx="214799" cy="2156875"/>
            <a:chOff x="425780" y="482769"/>
            <a:chExt cx="127819" cy="561525"/>
          </a:xfrm>
        </p:grpSpPr>
        <p:sp>
          <p:nvSpPr>
            <p:cNvPr id="1789" name="Google Shape;1789;p13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18"/>
          <p:cNvGrpSpPr/>
          <p:nvPr userDrawn="1"/>
        </p:nvGrpSpPr>
        <p:grpSpPr>
          <a:xfrm>
            <a:off x="116653" y="191703"/>
            <a:ext cx="8910952" cy="4773370"/>
            <a:chOff x="238425" y="1163850"/>
            <a:chExt cx="2110050" cy="1130300"/>
          </a:xfrm>
        </p:grpSpPr>
        <p:sp>
          <p:nvSpPr>
            <p:cNvPr id="2481" name="Google Shape;2481;p1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18"/>
          <p:cNvGrpSpPr/>
          <p:nvPr/>
        </p:nvGrpSpPr>
        <p:grpSpPr>
          <a:xfrm>
            <a:off x="-6449" y="6551"/>
            <a:ext cx="9150439" cy="5143478"/>
            <a:chOff x="-6449" y="-94"/>
            <a:chExt cx="9150439" cy="5143478"/>
          </a:xfrm>
        </p:grpSpPr>
        <p:grpSp>
          <p:nvGrpSpPr>
            <p:cNvPr id="2489" name="Google Shape;2489;p1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490" name="Google Shape;2490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6" name="Google Shape;2526;p1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527" name="Google Shape;2527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3" name="Google Shape;2563;p1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564" name="Google Shape;2564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0" name="Google Shape;2600;p1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601" name="Google Shape;2601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7" name="Google Shape;2637;p18"/>
          <p:cNvSpPr txBox="1">
            <a:spLocks noGrp="1"/>
          </p:cNvSpPr>
          <p:nvPr>
            <p:ph type="title"/>
          </p:nvPr>
        </p:nvSpPr>
        <p:spPr>
          <a:xfrm>
            <a:off x="2347938" y="65581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8" name="Google Shape;2638;p18"/>
          <p:cNvSpPr txBox="1">
            <a:spLocks noGrp="1"/>
          </p:cNvSpPr>
          <p:nvPr>
            <p:ph type="subTitle" idx="1"/>
          </p:nvPr>
        </p:nvSpPr>
        <p:spPr>
          <a:xfrm>
            <a:off x="2347900" y="178013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5" r:id="rId10"/>
    <p:sldLayoutId id="21474836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7" name="Google Shape;3087;p24"/>
          <p:cNvGrpSpPr/>
          <p:nvPr/>
        </p:nvGrpSpPr>
        <p:grpSpPr>
          <a:xfrm>
            <a:off x="5340838" y="1367155"/>
            <a:ext cx="2648558" cy="1945391"/>
            <a:chOff x="296117" y="2376907"/>
            <a:chExt cx="715672" cy="525668"/>
          </a:xfrm>
        </p:grpSpPr>
        <p:sp>
          <p:nvSpPr>
            <p:cNvPr id="3088" name="Google Shape;3088;p24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4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4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4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4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4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4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4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4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7" name="Google Shape;3097;p24"/>
          <p:cNvSpPr txBox="1">
            <a:spLocks noGrp="1"/>
          </p:cNvSpPr>
          <p:nvPr>
            <p:ph type="ctrTitle"/>
          </p:nvPr>
        </p:nvSpPr>
        <p:spPr>
          <a:xfrm>
            <a:off x="1204111" y="1899454"/>
            <a:ext cx="3447220" cy="850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ym typeface="Archivo ExtraBold"/>
              </a:rPr>
              <a:t>Session </a:t>
            </a:r>
            <a:r>
              <a:rPr lang="en" sz="4400" dirty="0">
                <a:solidFill>
                  <a:schemeClr val="accent4"/>
                </a:solidFill>
                <a:sym typeface="Archivo ExtraBold"/>
              </a:rPr>
              <a:t>7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3099" name="Google Shape;3099;p24"/>
          <p:cNvGrpSpPr/>
          <p:nvPr/>
        </p:nvGrpSpPr>
        <p:grpSpPr>
          <a:xfrm>
            <a:off x="5595456" y="1632166"/>
            <a:ext cx="2139815" cy="3166205"/>
            <a:chOff x="6600231" y="2294753"/>
            <a:chExt cx="1019785" cy="1508938"/>
          </a:xfrm>
        </p:grpSpPr>
        <p:sp>
          <p:nvSpPr>
            <p:cNvPr id="3100" name="Google Shape;3100;p24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4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4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4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4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4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4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4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4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4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4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4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4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4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4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4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4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4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4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4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4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4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4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4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4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4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4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4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4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4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4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4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1" name="Google Shape;3151;p24"/>
          <p:cNvGrpSpPr/>
          <p:nvPr/>
        </p:nvGrpSpPr>
        <p:grpSpPr>
          <a:xfrm>
            <a:off x="4571992" y="539504"/>
            <a:ext cx="1129918" cy="278457"/>
            <a:chOff x="713231" y="815211"/>
            <a:chExt cx="894914" cy="220542"/>
          </a:xfrm>
        </p:grpSpPr>
        <p:sp>
          <p:nvSpPr>
            <p:cNvPr id="3152" name="Google Shape;3152;p24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4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4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E204FBC1-E1A0-86D6-DE18-5BB663002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E069A299-7F48-920F-B220-F27EF33AF61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We can change the Light’s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color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it’s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intensity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(Energy), and it’s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size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(scale) from the inspector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DC88D48-E183-B4AB-F379-DE4F923E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368849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Point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en-US" dirty="0">
                <a:solidFill>
                  <a:schemeClr val="accent4"/>
                </a:solidFill>
              </a:rPr>
              <a:t>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A8D5A-2892-5819-FD34-380C567C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5" y="1781050"/>
            <a:ext cx="2429214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4D2E9-B498-BE0F-2CC2-9A6B7A2A5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49" y="1822960"/>
            <a:ext cx="2467319" cy="30484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721557-5828-ABF2-7612-09A65C64584F}"/>
              </a:ext>
            </a:extLst>
          </p:cNvPr>
          <p:cNvCxnSpPr>
            <a:cxnSpLocks/>
          </p:cNvCxnSpPr>
          <p:nvPr/>
        </p:nvCxnSpPr>
        <p:spPr>
          <a:xfrm>
            <a:off x="2828669" y="3221126"/>
            <a:ext cx="975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564F1A3-3D5F-BF7E-FAFF-94C5D110E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209" y="2366919"/>
            <a:ext cx="2000529" cy="1886213"/>
          </a:xfrm>
          <a:prstGeom prst="rect">
            <a:avLst/>
          </a:prstGeom>
        </p:spPr>
      </p:pic>
      <p:grpSp>
        <p:nvGrpSpPr>
          <p:cNvPr id="15" name="Google Shape;3232;p27">
            <a:extLst>
              <a:ext uri="{FF2B5EF4-FFF2-40B4-BE49-F238E27FC236}">
                <a16:creationId xmlns:a16="http://schemas.microsoft.com/office/drawing/2014/main" id="{7DC31661-E599-97BC-FB82-59908FC6AD27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16" name="Google Shape;3233;p27">
              <a:extLst>
                <a:ext uri="{FF2B5EF4-FFF2-40B4-BE49-F238E27FC236}">
                  <a16:creationId xmlns:a16="http://schemas.microsoft.com/office/drawing/2014/main" id="{25740956-7CDB-95BF-4177-D3CD3E42726F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4;p27">
              <a:extLst>
                <a:ext uri="{FF2B5EF4-FFF2-40B4-BE49-F238E27FC236}">
                  <a16:creationId xmlns:a16="http://schemas.microsoft.com/office/drawing/2014/main" id="{36E620C1-E38D-5FE3-0F94-B8A892AE01F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35;p27">
              <a:extLst>
                <a:ext uri="{FF2B5EF4-FFF2-40B4-BE49-F238E27FC236}">
                  <a16:creationId xmlns:a16="http://schemas.microsoft.com/office/drawing/2014/main" id="{6E057204-C01C-B18A-D8CA-A22C0B6867F6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7150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A119F7F1-983E-F09B-DBDA-775442C0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574849EA-7B34-729C-EFA2-3053CF6765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We can also make the blend mode to be </a:t>
            </a:r>
            <a:r>
              <a:rPr lang="en-US" sz="2000" b="1" dirty="0">
                <a:solidFill>
                  <a:schemeClr val="accent3"/>
                </a:solidFill>
                <a:latin typeface="Orbitron"/>
                <a:sym typeface="Orbitron"/>
              </a:rPr>
              <a:t>subtractive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and </a:t>
            </a:r>
            <a:r>
              <a:rPr lang="en-US" sz="2000" b="1" dirty="0">
                <a:solidFill>
                  <a:schemeClr val="accent3"/>
                </a:solidFill>
                <a:latin typeface="Orbitron"/>
                <a:sym typeface="Orbitron"/>
              </a:rPr>
              <a:t>invert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the light’s effect.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EC56638-FCEB-CF44-C294-A079B1E8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368849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Point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en-US" dirty="0">
                <a:solidFill>
                  <a:schemeClr val="accent4"/>
                </a:solidFill>
              </a:rPr>
              <a:t>2D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DB5AD8-3BB1-C98D-8142-04F60DB37D2F}"/>
              </a:ext>
            </a:extLst>
          </p:cNvPr>
          <p:cNvCxnSpPr>
            <a:cxnSpLocks/>
          </p:cNvCxnSpPr>
          <p:nvPr/>
        </p:nvCxnSpPr>
        <p:spPr>
          <a:xfrm>
            <a:off x="2828669" y="3221126"/>
            <a:ext cx="975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CAE4A8-2DEF-D9C8-8F56-D75C3D6F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49" y="2422736"/>
            <a:ext cx="1686160" cy="1571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BA5755-7432-9E23-57E0-F1C37AF5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3044889"/>
            <a:ext cx="2343477" cy="352474"/>
          </a:xfrm>
          <a:prstGeom prst="rect">
            <a:avLst/>
          </a:prstGeom>
        </p:spPr>
      </p:pic>
      <p:grpSp>
        <p:nvGrpSpPr>
          <p:cNvPr id="11" name="Google Shape;3232;p27">
            <a:extLst>
              <a:ext uri="{FF2B5EF4-FFF2-40B4-BE49-F238E27FC236}">
                <a16:creationId xmlns:a16="http://schemas.microsoft.com/office/drawing/2014/main" id="{F0FDEBBC-2F50-8C97-F286-7B6FF74C2412}"/>
              </a:ext>
            </a:extLst>
          </p:cNvPr>
          <p:cNvGrpSpPr/>
          <p:nvPr/>
        </p:nvGrpSpPr>
        <p:grpSpPr>
          <a:xfrm rot="1537555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12" name="Google Shape;3233;p27">
              <a:extLst>
                <a:ext uri="{FF2B5EF4-FFF2-40B4-BE49-F238E27FC236}">
                  <a16:creationId xmlns:a16="http://schemas.microsoft.com/office/drawing/2014/main" id="{3AF777C3-4EDD-7FE3-EBDD-953118489944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34;p27">
              <a:extLst>
                <a:ext uri="{FF2B5EF4-FFF2-40B4-BE49-F238E27FC236}">
                  <a16:creationId xmlns:a16="http://schemas.microsoft.com/office/drawing/2014/main" id="{A9BEA5D1-3B0A-31ED-49E4-787E57E197A2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35;p27">
              <a:extLst>
                <a:ext uri="{FF2B5EF4-FFF2-40B4-BE49-F238E27FC236}">
                  <a16:creationId xmlns:a16="http://schemas.microsoft.com/office/drawing/2014/main" id="{39BF08F0-45F7-23A1-9151-797FC8B645E3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009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E48A490E-3E59-7F79-17AD-508945286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C96F4E04-128A-ED4D-0559-FF38A77064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DirectionalLight2D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is a node that affects the whole scene of the game. It has the same effects of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PointLight2D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but without the many settings.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You only configure the light color, it’s intensity and its scale. 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You can also configure the Blend mode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to </a:t>
            </a:r>
            <a:r>
              <a:rPr lang="en-US" sz="2000" b="1" dirty="0">
                <a:solidFill>
                  <a:schemeClr val="accent3"/>
                </a:solidFill>
                <a:latin typeface="Orbitron"/>
                <a:sym typeface="Orbitron"/>
              </a:rPr>
              <a:t>subtract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if you want to change the 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environment’s tone and mood.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D1F6646-722F-D1D9-7008-3D630F79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4469082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Directional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en-US" dirty="0">
                <a:solidFill>
                  <a:schemeClr val="accent4"/>
                </a:solidFill>
              </a:rPr>
              <a:t>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95003-B828-59C6-F9D2-E8BA4B98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803" y="563789"/>
            <a:ext cx="3271152" cy="56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9C3F4-CEB1-8BFD-35C7-513F1E31D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88" y="2687369"/>
            <a:ext cx="2126767" cy="22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FBDC60DD-4B1A-0420-649C-8D8856AC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E1E58AA9-8596-A3B0-2050-D268B7C89D41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7DB1CB2E-4F06-FE0A-79F8-9F7D76292017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5FAC00BF-590E-7272-BAA8-112D3927E211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53E9E771-F269-D14B-BD65-87EFD813A6A5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C2EF3B7E-5ABD-A157-149C-BFCC11C33BB0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317F5265-7CD5-1E15-6CC3-F4BC193BCD08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7622C368-8B7A-EA97-6ED9-D3DBFA0837D9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52243C66-38AB-FF24-431D-BAE037492F87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094F0921-103F-473C-4CFE-6F4ECC43EE7B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A6193C69-E010-9518-FCAA-0ED9E81C038B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A7E02264-6630-69E2-DE82-20E19251C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sym typeface="Arimo SemiBold"/>
              </a:rPr>
              <a:t>Shadows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D79D2B4E-9CB9-E310-5A49-B59CFA2A61C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4563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93DCA1C1-7ECE-B7FF-C903-3198367F4241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1BFD45C3-CBFB-5124-0B6D-CC0655C50A28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2189F32F-123E-CB49-1CAB-3BD508D7AA4D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D4580EDC-AE11-9F77-2AB6-0C2602202288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A2A778AC-EAF6-D6ED-637D-A5F41A259115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7D895F24-AC07-F5C1-CF05-2DEBECAE02A7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19C7C393-E6FA-7614-F0F7-5B47AF2E3AE7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74FE99FB-07AC-ADE8-C060-78130E9A2BD1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D312D074-0E42-96A4-10E4-3674B7762678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B1F7E8A9-FB22-9729-4C82-4F79A2F8034D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07C5511B-A3B6-0FF8-AA12-4EBBB1C1B5D6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9D761CBC-7E96-9338-4248-FE40F0517C59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5FC7CADA-8684-E80C-996B-750C628182F3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DD034491-CC8E-4BA8-EC37-11BD1B09C704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00C55201-19C2-59B9-6F13-00472244D4B6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9632F833-E0C0-8683-59F2-AE395BEAE9B6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D8ABDAEF-83D8-C0B7-1F95-668FC0253D8A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03CD2330-3B66-1C9D-FDFE-D0CAAE1CE4A2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04118200-8D36-0785-0554-1B6B76E802C5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A4ADCCE3-B250-D9F3-3C3F-A153CE0C1BFE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C6BCF4E3-0F37-2F02-B880-1D7D0280E425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63A3BF5A-9168-D20F-BCDD-C4D8CB67A75B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749BAFD0-D313-D387-6D26-BCFE6862CFF3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F692E7AE-9607-5CDE-277A-1440C4182A4B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A33C4F14-E967-04CD-8AD3-F3E71AC56A94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F64D2CB7-CC64-9F28-A51D-AF550CE42AEB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6725BA96-1240-10C4-CCE8-F48EEE153188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38938CED-680A-EC90-A6D4-8A4DF62E1521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F434FC9D-0319-64B2-2F2D-AE86830C2BA3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A0DFF4D3-4F0D-48AA-95B7-CB627563042B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FB6484E5-4995-3884-C8AD-6566F46FE946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B75C4AE4-0C82-6D4B-8F07-F184ACB13829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E7C04AA9-2364-CFC8-56BD-38CF90B9265B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90E798DF-F49B-A1A1-78CC-3974F84903D8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1D7A563A-3952-883A-D6DB-B0A59703E668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647AF79F-DCAC-4FE4-8879-31099CA25108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AF2D37A7-335F-3864-D97F-96B73C365053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A17E3ED0-A742-BBF0-8510-6A85085E2BFE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F3139030-EFB2-E2A6-473B-D2B7BB300645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7F9104B3-9257-2E77-2846-89BCCF211AD7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6F023F25-2FDF-80D8-C496-320D12A4E61D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E9E4528C-16C4-D9E7-29F9-74C224C24724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82BAF945-0CD7-6870-4EC7-76E5EBC2D012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1A806134-08EF-7234-C11B-E4622F3C14F8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A12328D9-2CE3-CA05-9275-EED999F9C877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2D8283BD-216A-89B3-03B2-9EBBD42E7F21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66460BFA-155A-012E-7B7B-AD055D5F4792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5C5FC809-BD2E-8F2F-6A69-C211418F9A9D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3090149A-564C-5983-8593-467F3EF06213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808D2E10-1AD9-AB04-4AEC-2A95D28581FA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3AB0494D-3638-4AE3-AC64-BBE93D0E0538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97373622-D222-FBE2-B16E-1DB3BA691703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04107E84-9552-F39B-8053-F2310F5DD24D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DB7B2ADE-73D8-9495-BB27-93F111EC6C2E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DA0B8D27-1D42-C6C9-E321-3029638DDB06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AC4F4D0F-26FB-C18B-B6C9-CCEFF5E1CDB5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9FDC0291-96A6-F63A-7C25-F269053DDACF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C270D3F1-657E-A0EA-BBE2-E2CCAF3B4652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E15EA23F-766C-15E5-4EB1-147C27DDE7E1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627BD2AE-7552-AE1A-A27C-612A9A3C0984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5D35A38F-EDD4-AEE3-209B-691B75D3FE08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88BBDAB0-7EAC-A354-0621-626E3AB2292F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B6A10419-5CC9-67E4-0534-FC66BA64B726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3CAAC976-29E9-DD04-C307-927C45CC7FBD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E86BEB33-5C62-7818-45D9-E563A34E9370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BF3CBE9A-7A4D-8DC5-01E3-8FAB6750CEEF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D38FF882-A7FE-5E59-0961-D2BEF7E0E31D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9C28AE4D-F81C-2D14-171A-4E251E1928DB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2A41699E-A5E4-5DC3-F454-453D0099260D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54FC98A6-DAE4-861A-3D71-27E0B78E91B8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64DDF3D9-7ECA-1EFA-BA92-E9811D36E42C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3B537D4B-49F2-A358-A744-D62F274CA39B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0ADFF075-C1ED-2D14-44F3-6279FBF7E25A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7D080469-7A60-6DE7-0159-F29E6547CB43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963C18DF-AE9F-76A2-A0C2-8FA40ABF788A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8BAC7F3D-87A3-9857-1EAD-C34462A809A3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DA6064C0-931F-B063-E8C8-A13B90B25202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B279C3BE-9EEC-8FD6-05C6-3E9966EBAC63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AF6D333D-9427-9E2B-7931-EADFF950F555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B489F661-CC0F-0BAA-B01A-7062F3599D50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063939FE-5072-DAB7-31EB-6957B96A57E7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BA4B91E9-4C50-A4B3-F56D-2C1EBC36F327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DC7408E5-ABD8-5F94-1868-32E7A02050AA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86EFF29B-43AC-4CD1-3BFE-393A465B05B3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27D5CA87-4823-C15B-47BA-40DA6C26BB60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D4D7E118-FE49-9EC4-3415-378864CDBA07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A0BF45F4-B9A2-B7A5-5901-555E326B419E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8FE9C805-4AE9-591E-C92D-EBC70B31B046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3FF9C4D8-4E88-C6DF-D74E-E3F569C5190D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48CD4797-A577-28DB-A31C-7F46DDB6D306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E9341C44-B052-C1B6-57A4-BBB3706BA1D0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5E05FB11-E117-E427-5360-FFBEAC024F80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F312D4AB-2183-6530-07FA-A182CF6A3CB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0F2D4FA6-C018-5889-8352-5FCC372DCAB9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AD267C2D-D8B9-7847-B42D-93F7D6407C70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71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3FB2B34-DD00-BB8F-9384-B77FB809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BC0500BA-AEE5-99D2-069B-D3C3A2D15A7C}"/>
              </a:ext>
            </a:extLst>
          </p:cNvPr>
          <p:cNvGrpSpPr/>
          <p:nvPr/>
        </p:nvGrpSpPr>
        <p:grpSpPr>
          <a:xfrm rot="2224541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BDDAF1D1-95A5-FFCF-C337-CBC0F4D2948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7DEEAB0-4B23-88FA-7F68-1B2986738B2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3A10318-D022-2EB2-0B2A-58C7F6EAE1D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81EF16F4-2382-09E7-B30D-74F6484A3C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Clr>
                <a:srgbClr val="1E9BBE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Shadows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in </a:t>
            </a:r>
            <a:r>
              <a:rPr lang="en-US" sz="2000" b="1" dirty="0" err="1">
                <a:solidFill>
                  <a:schemeClr val="tx1"/>
                </a:solidFill>
                <a:latin typeface="Orbitron"/>
                <a:sym typeface="Orbitron"/>
              </a:rPr>
              <a:t>godot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are made available by using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occluders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</a:t>
            </a:r>
          </a:p>
          <a:p>
            <a:pPr algn="l" rtl="0" fontAlgn="base">
              <a:buClr>
                <a:srgbClr val="1E9BBE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rgbClr val="1E9BBE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First off, in our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PointLight2D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nodes, we need to turn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shadows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on, so we can actually see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shadows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interacting with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light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source.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99949DE-E486-A99E-434A-13478913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43212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rgbClr val="1E9BBE"/>
                </a:solidFill>
              </a:rPr>
              <a:t>Shadows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63837-D3B8-088E-A5A3-E645A48F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62" y="2736554"/>
            <a:ext cx="248637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7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8F570DEB-0238-A1F8-5726-2F0E7CD93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83AD9129-DB1F-28B1-74D5-AC96F10CE2BB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E1AE8991-D9C2-9FB2-EDC4-E1A12598A599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7DEAEE36-5BE3-C88F-3BEC-D5E98EEE3024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E9A0DAF2-BBE1-DA99-45A8-02DB7CE766E4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441BDB9B-1F5B-A0C2-66B7-55E9E3F43E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6" y="1103850"/>
            <a:ext cx="4908524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For any texture we want to have a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shadow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we create a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LightOcculder2D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sibling to it.</a:t>
            </a: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This will generate a new node in our scene tree, with the shape of the texture/sprite.</a:t>
            </a: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You can also set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occluders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for tile map layers.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262F8FD-B664-5984-002A-03042C39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43212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rgbClr val="1E9BBE"/>
                </a:solidFill>
              </a:rPr>
              <a:t>Shadows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0CDE2-7A83-F776-A4AE-9EFDAE99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107"/>
          <a:stretch/>
        </p:blipFill>
        <p:spPr>
          <a:xfrm>
            <a:off x="5307980" y="1231416"/>
            <a:ext cx="3361018" cy="34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3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C020FAE5-7BD4-093B-E918-95C51AA9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D88E2DEB-B4E1-9D6F-1A92-1B7B07A0E7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6" y="1103850"/>
            <a:ext cx="4908524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Now our object will cast a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shadow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when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light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source is near it!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4F329FE-8B4C-F425-96B5-FC0121C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43212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rgbClr val="1E9BBE"/>
                </a:solidFill>
              </a:rPr>
              <a:t>Shadows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BB1F8-0BD1-CF14-EBBA-DA65DAA4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33" y="730816"/>
            <a:ext cx="4018211" cy="39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13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31B488BB-A656-CC09-1EEF-2F4458A47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34AA8326-8543-1E5C-A0E8-6DB8675014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179549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But what if we want to specify certain parts of a texture to have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occluders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?</a:t>
            </a: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We can use the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LightOccluder2D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node itself.</a:t>
            </a: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The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LightOccluder2D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node allows us to draw shapes for an object and determine where it will cast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shadows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from.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DDDE46E-7D00-77A5-3F9C-96B3319D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43212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rgbClr val="1E9BBE"/>
                </a:solidFill>
              </a:rPr>
              <a:t>Shadows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23F21-C04F-46A9-BFD9-C78ABF7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2"/>
          <a:stretch/>
        </p:blipFill>
        <p:spPr>
          <a:xfrm>
            <a:off x="5322254" y="2706028"/>
            <a:ext cx="3498243" cy="6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0B97048C-0108-1F1D-084F-F1C20765B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5067366D-0388-39EA-BF37-80AF4D4559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179549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In the Inspector, we’ll find the “</a:t>
            </a:r>
            <a:r>
              <a:rPr lang="en-US" sz="2000" b="1" dirty="0" err="1">
                <a:solidFill>
                  <a:srgbClr val="1E9BBE"/>
                </a:solidFill>
                <a:latin typeface="Orbitron"/>
                <a:sym typeface="Orbitron"/>
              </a:rPr>
              <a:t>Occluder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” attribute empty. We’ll choose to make a new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OccluderPolygon2D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resources.</a:t>
            </a: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This will allow us to draw any shape we want, and have it cast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shadows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A85AB6D-B530-DCE3-4C37-942C5508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43212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rgbClr val="1E9BBE"/>
                </a:solidFill>
              </a:rPr>
              <a:t>Shadows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F94BB-E54D-3810-98C6-5455D808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78" y="3033131"/>
            <a:ext cx="2273061" cy="1724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D5634-007A-ECF2-6CC2-D4975DF74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971" y="3152124"/>
            <a:ext cx="197195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0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364B15B-3201-D511-FF81-855CC63E7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ABE6555C-9BBA-4B5D-58E7-B4B428C481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179549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We can use this tool to draw shapes in bigger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sprites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or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textures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or if we want to specify specific parts and don’t want the whole </a:t>
            </a:r>
            <a:r>
              <a:rPr lang="en-US" sz="2000" b="1" dirty="0">
                <a:solidFill>
                  <a:srgbClr val="1E9BBE"/>
                </a:solidFill>
                <a:latin typeface="Orbitron"/>
                <a:sym typeface="Orbitron"/>
              </a:rPr>
              <a:t>texture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to become an </a:t>
            </a:r>
            <a:r>
              <a:rPr lang="en-US" sz="2000" b="1" dirty="0" err="1">
                <a:solidFill>
                  <a:srgbClr val="1E9BBE"/>
                </a:solidFill>
                <a:latin typeface="Orbitron"/>
                <a:sym typeface="Orbitron"/>
              </a:rPr>
              <a:t>occluder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C667F85-1397-902A-CC6A-D2DDC7AD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43212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rgbClr val="1E9BBE"/>
                </a:solidFill>
              </a:rPr>
              <a:t>Shadows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C780D-2C1A-3D80-895C-2D083F58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61" y="2093827"/>
            <a:ext cx="2825231" cy="26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82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">
                <a:solidFill>
                  <a:schemeClr val="accent4"/>
                </a:solidFill>
              </a:rPr>
              <a:t>ontent </a:t>
            </a:r>
            <a:r>
              <a:rPr lang="en" dirty="0">
                <a:solidFill>
                  <a:schemeClr val="tx1"/>
                </a:solidFill>
              </a:rPr>
              <a:t>of session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77" name="Google Shape;3177;p26"/>
          <p:cNvSpPr txBox="1">
            <a:spLocks noGrp="1"/>
          </p:cNvSpPr>
          <p:nvPr>
            <p:ph type="title" idx="2"/>
          </p:nvPr>
        </p:nvSpPr>
        <p:spPr>
          <a:xfrm>
            <a:off x="862302" y="1373900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8" name="Google Shape;3178;p26"/>
          <p:cNvSpPr txBox="1">
            <a:spLocks noGrp="1"/>
          </p:cNvSpPr>
          <p:nvPr>
            <p:ph type="title" idx="3"/>
          </p:nvPr>
        </p:nvSpPr>
        <p:spPr>
          <a:xfrm>
            <a:off x="862302" y="3144797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79" name="Google Shape;3179;p26"/>
          <p:cNvSpPr txBox="1">
            <a:spLocks noGrp="1"/>
          </p:cNvSpPr>
          <p:nvPr>
            <p:ph type="title" idx="4"/>
          </p:nvPr>
        </p:nvSpPr>
        <p:spPr>
          <a:xfrm>
            <a:off x="3799552" y="1373900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1" name="Google Shape;3181;p26"/>
          <p:cNvSpPr txBox="1">
            <a:spLocks noGrp="1"/>
          </p:cNvSpPr>
          <p:nvPr>
            <p:ph type="subTitle" idx="1"/>
          </p:nvPr>
        </p:nvSpPr>
        <p:spPr>
          <a:xfrm>
            <a:off x="739702" y="20162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Light</a:t>
            </a:r>
          </a:p>
        </p:txBody>
      </p:sp>
      <p:sp>
        <p:nvSpPr>
          <p:cNvPr id="3182" name="Google Shape;3182;p26"/>
          <p:cNvSpPr txBox="1">
            <a:spLocks noGrp="1"/>
          </p:cNvSpPr>
          <p:nvPr>
            <p:ph type="subTitle" idx="6"/>
          </p:nvPr>
        </p:nvSpPr>
        <p:spPr>
          <a:xfrm>
            <a:off x="3720786" y="1976776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Shadows</a:t>
            </a:r>
          </a:p>
        </p:txBody>
      </p:sp>
      <p:sp>
        <p:nvSpPr>
          <p:cNvPr id="3183" name="Google Shape;3183;p26"/>
          <p:cNvSpPr txBox="1">
            <a:spLocks noGrp="1"/>
          </p:cNvSpPr>
          <p:nvPr>
            <p:ph type="subTitle" idx="7"/>
          </p:nvPr>
        </p:nvSpPr>
        <p:spPr>
          <a:xfrm>
            <a:off x="739701" y="3787175"/>
            <a:ext cx="2332629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Timers</a:t>
            </a:r>
          </a:p>
        </p:txBody>
      </p:sp>
      <p:grpSp>
        <p:nvGrpSpPr>
          <p:cNvPr id="3185" name="Google Shape;3185;p26"/>
          <p:cNvGrpSpPr/>
          <p:nvPr/>
        </p:nvGrpSpPr>
        <p:grpSpPr>
          <a:xfrm>
            <a:off x="6166483" y="1373900"/>
            <a:ext cx="2150522" cy="1579579"/>
            <a:chOff x="296117" y="2376907"/>
            <a:chExt cx="715672" cy="525668"/>
          </a:xfrm>
        </p:grpSpPr>
        <p:sp>
          <p:nvSpPr>
            <p:cNvPr id="3186" name="Google Shape;3186;p26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5" name="Google Shape;3195;p26"/>
          <p:cNvGrpSpPr/>
          <p:nvPr/>
        </p:nvGrpSpPr>
        <p:grpSpPr>
          <a:xfrm>
            <a:off x="6409945" y="1577664"/>
            <a:ext cx="1663577" cy="1780752"/>
            <a:chOff x="5415187" y="3687810"/>
            <a:chExt cx="909904" cy="973993"/>
          </a:xfrm>
        </p:grpSpPr>
        <p:sp>
          <p:nvSpPr>
            <p:cNvPr id="3196" name="Google Shape;3196;p26"/>
            <p:cNvSpPr/>
            <p:nvPr/>
          </p:nvSpPr>
          <p:spPr>
            <a:xfrm>
              <a:off x="6065686" y="3969905"/>
              <a:ext cx="102531" cy="124827"/>
            </a:xfrm>
            <a:custGeom>
              <a:avLst/>
              <a:gdLst/>
              <a:ahLst/>
              <a:cxnLst/>
              <a:rect l="l" t="t" r="r" b="b"/>
              <a:pathLst>
                <a:path w="1283" h="1562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308" y="786"/>
                    <a:pt x="401" y="1376"/>
                  </a:cubicBezTo>
                  <a:lnTo>
                    <a:pt x="1282" y="1562"/>
                  </a:lnTo>
                  <a:cubicBezTo>
                    <a:pt x="1282" y="1562"/>
                    <a:pt x="1164" y="706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6065686" y="3971024"/>
              <a:ext cx="81274" cy="119393"/>
            </a:xfrm>
            <a:custGeom>
              <a:avLst/>
              <a:gdLst/>
              <a:ahLst/>
              <a:cxnLst/>
              <a:rect l="l" t="t" r="r" b="b"/>
              <a:pathLst>
                <a:path w="1017" h="1494" extrusionOk="0">
                  <a:moveTo>
                    <a:pt x="577" y="0"/>
                  </a:moveTo>
                  <a:cubicBezTo>
                    <a:pt x="257" y="68"/>
                    <a:pt x="1" y="292"/>
                    <a:pt x="1" y="292"/>
                  </a:cubicBezTo>
                  <a:cubicBezTo>
                    <a:pt x="1" y="292"/>
                    <a:pt x="308" y="772"/>
                    <a:pt x="401" y="1362"/>
                  </a:cubicBezTo>
                  <a:cubicBezTo>
                    <a:pt x="683" y="1413"/>
                    <a:pt x="882" y="1467"/>
                    <a:pt x="1016" y="1493"/>
                  </a:cubicBezTo>
                  <a:cubicBezTo>
                    <a:pt x="962" y="1000"/>
                    <a:pt x="738" y="372"/>
                    <a:pt x="577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6041393" y="4106398"/>
              <a:ext cx="283698" cy="346831"/>
            </a:xfrm>
            <a:custGeom>
              <a:avLst/>
              <a:gdLst/>
              <a:ahLst/>
              <a:cxnLst/>
              <a:rect l="l" t="t" r="r" b="b"/>
              <a:pathLst>
                <a:path w="3550" h="4340" extrusionOk="0">
                  <a:moveTo>
                    <a:pt x="1817" y="0"/>
                  </a:moveTo>
                  <a:cubicBezTo>
                    <a:pt x="885" y="0"/>
                    <a:pt x="93" y="924"/>
                    <a:pt x="52" y="2109"/>
                  </a:cubicBezTo>
                  <a:cubicBezTo>
                    <a:pt x="0" y="3310"/>
                    <a:pt x="747" y="4313"/>
                    <a:pt x="1695" y="4339"/>
                  </a:cubicBezTo>
                  <a:cubicBezTo>
                    <a:pt x="1715" y="4339"/>
                    <a:pt x="1736" y="4340"/>
                    <a:pt x="1756" y="4340"/>
                  </a:cubicBezTo>
                  <a:cubicBezTo>
                    <a:pt x="2690" y="4340"/>
                    <a:pt x="3471" y="3407"/>
                    <a:pt x="3508" y="2243"/>
                  </a:cubicBezTo>
                  <a:cubicBezTo>
                    <a:pt x="3550" y="1042"/>
                    <a:pt x="2816" y="39"/>
                    <a:pt x="1855" y="1"/>
                  </a:cubicBezTo>
                  <a:cubicBezTo>
                    <a:pt x="1842" y="1"/>
                    <a:pt x="1830" y="0"/>
                    <a:pt x="181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6160704" y="4106398"/>
              <a:ext cx="164385" cy="346831"/>
            </a:xfrm>
            <a:custGeom>
              <a:avLst/>
              <a:gdLst/>
              <a:ahLst/>
              <a:cxnLst/>
              <a:rect l="l" t="t" r="r" b="b"/>
              <a:pathLst>
                <a:path w="2057" h="4340" extrusionOk="0">
                  <a:moveTo>
                    <a:pt x="362" y="1"/>
                  </a:moveTo>
                  <a:cubicBezTo>
                    <a:pt x="295" y="1"/>
                    <a:pt x="228" y="14"/>
                    <a:pt x="160" y="14"/>
                  </a:cubicBezTo>
                  <a:cubicBezTo>
                    <a:pt x="1003" y="174"/>
                    <a:pt x="1644" y="1122"/>
                    <a:pt x="1602" y="2231"/>
                  </a:cubicBezTo>
                  <a:cubicBezTo>
                    <a:pt x="1551" y="3339"/>
                    <a:pt x="856" y="4220"/>
                    <a:pt x="0" y="4326"/>
                  </a:cubicBezTo>
                  <a:cubicBezTo>
                    <a:pt x="68" y="4339"/>
                    <a:pt x="135" y="4339"/>
                    <a:pt x="202" y="4339"/>
                  </a:cubicBezTo>
                  <a:cubicBezTo>
                    <a:pt x="222" y="4339"/>
                    <a:pt x="243" y="4340"/>
                    <a:pt x="263" y="4340"/>
                  </a:cubicBezTo>
                  <a:cubicBezTo>
                    <a:pt x="1197" y="4340"/>
                    <a:pt x="1978" y="3407"/>
                    <a:pt x="2015" y="2243"/>
                  </a:cubicBezTo>
                  <a:cubicBezTo>
                    <a:pt x="2057" y="1042"/>
                    <a:pt x="1323" y="39"/>
                    <a:pt x="362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5890835" y="4042307"/>
              <a:ext cx="373363" cy="455755"/>
            </a:xfrm>
            <a:custGeom>
              <a:avLst/>
              <a:gdLst/>
              <a:ahLst/>
              <a:cxnLst/>
              <a:rect l="l" t="t" r="r" b="b"/>
              <a:pathLst>
                <a:path w="4672" h="5703" extrusionOk="0">
                  <a:moveTo>
                    <a:pt x="2365" y="0"/>
                  </a:moveTo>
                  <a:cubicBezTo>
                    <a:pt x="1132" y="0"/>
                    <a:pt x="105" y="1224"/>
                    <a:pt x="55" y="2764"/>
                  </a:cubicBezTo>
                  <a:cubicBezTo>
                    <a:pt x="1" y="4340"/>
                    <a:pt x="975" y="5663"/>
                    <a:pt x="2230" y="5701"/>
                  </a:cubicBezTo>
                  <a:cubicBezTo>
                    <a:pt x="2257" y="5702"/>
                    <a:pt x="2283" y="5703"/>
                    <a:pt x="2310" y="5703"/>
                  </a:cubicBezTo>
                  <a:cubicBezTo>
                    <a:pt x="3531" y="5703"/>
                    <a:pt x="4554" y="4479"/>
                    <a:pt x="4607" y="2940"/>
                  </a:cubicBezTo>
                  <a:cubicBezTo>
                    <a:pt x="4671" y="1364"/>
                    <a:pt x="3698" y="41"/>
                    <a:pt x="2445" y="2"/>
                  </a:cubicBezTo>
                  <a:cubicBezTo>
                    <a:pt x="2418" y="1"/>
                    <a:pt x="2391" y="0"/>
                    <a:pt x="2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5931271" y="4111752"/>
              <a:ext cx="228477" cy="326613"/>
            </a:xfrm>
            <a:custGeom>
              <a:avLst/>
              <a:gdLst/>
              <a:ahLst/>
              <a:cxnLst/>
              <a:rect l="l" t="t" r="r" b="b"/>
              <a:pathLst>
                <a:path w="2859" h="4087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cubicBezTo>
                    <a:pt x="1373" y="4086"/>
                    <a:pt x="1384" y="4086"/>
                    <a:pt x="1394" y="4086"/>
                  </a:cubicBezTo>
                  <a:cubicBezTo>
                    <a:pt x="2143" y="4086"/>
                    <a:pt x="2779" y="3202"/>
                    <a:pt x="2820" y="2096"/>
                  </a:cubicBezTo>
                  <a:cubicBezTo>
                    <a:pt x="2858" y="975"/>
                    <a:pt x="2272" y="40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5931271" y="4111752"/>
              <a:ext cx="171897" cy="326533"/>
            </a:xfrm>
            <a:custGeom>
              <a:avLst/>
              <a:gdLst/>
              <a:ahLst/>
              <a:cxnLst/>
              <a:rect l="l" t="t" r="r" b="b"/>
              <a:pathLst>
                <a:path w="2151" h="4086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lnTo>
                    <a:pt x="1497" y="4086"/>
                  </a:lnTo>
                  <a:cubicBezTo>
                    <a:pt x="1071" y="3724"/>
                    <a:pt x="789" y="3032"/>
                    <a:pt x="818" y="2257"/>
                  </a:cubicBezTo>
                  <a:cubicBezTo>
                    <a:pt x="856" y="1190"/>
                    <a:pt x="1442" y="334"/>
                    <a:pt x="2150" y="267"/>
                  </a:cubicBezTo>
                  <a:cubicBezTo>
                    <a:pt x="1965" y="107"/>
                    <a:pt x="1750" y="14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5890835" y="4220595"/>
              <a:ext cx="159111" cy="275307"/>
            </a:xfrm>
            <a:custGeom>
              <a:avLst/>
              <a:gdLst/>
              <a:ahLst/>
              <a:cxnLst/>
              <a:rect l="l" t="t" r="r" b="b"/>
              <a:pathLst>
                <a:path w="1991" h="3445" extrusionOk="0">
                  <a:moveTo>
                    <a:pt x="122" y="1"/>
                  </a:moveTo>
                  <a:cubicBezTo>
                    <a:pt x="81" y="174"/>
                    <a:pt x="68" y="347"/>
                    <a:pt x="55" y="533"/>
                  </a:cubicBezTo>
                  <a:cubicBezTo>
                    <a:pt x="1" y="2016"/>
                    <a:pt x="843" y="3256"/>
                    <a:pt x="1990" y="3445"/>
                  </a:cubicBezTo>
                  <a:cubicBezTo>
                    <a:pt x="1884" y="1695"/>
                    <a:pt x="802" y="561"/>
                    <a:pt x="12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5542170" y="4200536"/>
              <a:ext cx="493955" cy="409165"/>
            </a:xfrm>
            <a:custGeom>
              <a:avLst/>
              <a:gdLst/>
              <a:ahLst/>
              <a:cxnLst/>
              <a:rect l="l" t="t" r="r" b="b"/>
              <a:pathLst>
                <a:path w="6181" h="5120" extrusionOk="0">
                  <a:moveTo>
                    <a:pt x="2285" y="0"/>
                  </a:moveTo>
                  <a:cubicBezTo>
                    <a:pt x="1678" y="0"/>
                    <a:pt x="1134" y="210"/>
                    <a:pt x="773" y="639"/>
                  </a:cubicBezTo>
                  <a:cubicBezTo>
                    <a:pt x="0" y="1572"/>
                    <a:pt x="414" y="3186"/>
                    <a:pt x="1682" y="4256"/>
                  </a:cubicBezTo>
                  <a:cubicBezTo>
                    <a:pt x="2377" y="4827"/>
                    <a:pt x="3184" y="5120"/>
                    <a:pt x="3901" y="5120"/>
                  </a:cubicBezTo>
                  <a:cubicBezTo>
                    <a:pt x="4508" y="5120"/>
                    <a:pt x="5050" y="4911"/>
                    <a:pt x="5405" y="4484"/>
                  </a:cubicBezTo>
                  <a:cubicBezTo>
                    <a:pt x="6180" y="3548"/>
                    <a:pt x="5767" y="1921"/>
                    <a:pt x="4498" y="864"/>
                  </a:cubicBezTo>
                  <a:cubicBezTo>
                    <a:pt x="3805" y="293"/>
                    <a:pt x="3001" y="0"/>
                    <a:pt x="228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5577252" y="4338228"/>
              <a:ext cx="338280" cy="270912"/>
            </a:xfrm>
            <a:custGeom>
              <a:avLst/>
              <a:gdLst/>
              <a:ahLst/>
              <a:cxnLst/>
              <a:rect l="l" t="t" r="r" b="b"/>
              <a:pathLst>
                <a:path w="4233" h="3390" extrusionOk="0">
                  <a:moveTo>
                    <a:pt x="1236" y="0"/>
                  </a:moveTo>
                  <a:cubicBezTo>
                    <a:pt x="761" y="0"/>
                    <a:pt x="336" y="165"/>
                    <a:pt x="55" y="502"/>
                  </a:cubicBezTo>
                  <a:cubicBezTo>
                    <a:pt x="42" y="518"/>
                    <a:pt x="13" y="544"/>
                    <a:pt x="0" y="569"/>
                  </a:cubicBezTo>
                  <a:cubicBezTo>
                    <a:pt x="148" y="1252"/>
                    <a:pt x="574" y="1973"/>
                    <a:pt x="1243" y="2533"/>
                  </a:cubicBezTo>
                  <a:cubicBezTo>
                    <a:pt x="1930" y="3105"/>
                    <a:pt x="2732" y="3390"/>
                    <a:pt x="3450" y="3390"/>
                  </a:cubicBezTo>
                  <a:cubicBezTo>
                    <a:pt x="3552" y="3390"/>
                    <a:pt x="3653" y="3384"/>
                    <a:pt x="3752" y="3372"/>
                  </a:cubicBezTo>
                  <a:cubicBezTo>
                    <a:pt x="4232" y="2639"/>
                    <a:pt x="3899" y="1450"/>
                    <a:pt x="2964" y="678"/>
                  </a:cubicBezTo>
                  <a:cubicBezTo>
                    <a:pt x="2423" y="229"/>
                    <a:pt x="1795" y="0"/>
                    <a:pt x="123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5578291" y="4200536"/>
              <a:ext cx="457833" cy="371125"/>
            </a:xfrm>
            <a:custGeom>
              <a:avLst/>
              <a:gdLst/>
              <a:ahLst/>
              <a:cxnLst/>
              <a:rect l="l" t="t" r="r" b="b"/>
              <a:pathLst>
                <a:path w="5729" h="4644" extrusionOk="0">
                  <a:moveTo>
                    <a:pt x="1833" y="0"/>
                  </a:moveTo>
                  <a:cubicBezTo>
                    <a:pt x="1226" y="0"/>
                    <a:pt x="682" y="210"/>
                    <a:pt x="321" y="639"/>
                  </a:cubicBezTo>
                  <a:cubicBezTo>
                    <a:pt x="173" y="825"/>
                    <a:pt x="67" y="1040"/>
                    <a:pt x="0" y="1264"/>
                  </a:cubicBezTo>
                  <a:cubicBezTo>
                    <a:pt x="351" y="948"/>
                    <a:pt x="828" y="792"/>
                    <a:pt x="1353" y="792"/>
                  </a:cubicBezTo>
                  <a:cubicBezTo>
                    <a:pt x="2068" y="792"/>
                    <a:pt x="2873" y="1082"/>
                    <a:pt x="3566" y="1652"/>
                  </a:cubicBezTo>
                  <a:cubicBezTo>
                    <a:pt x="4578" y="2507"/>
                    <a:pt x="5046" y="3721"/>
                    <a:pt x="4793" y="4644"/>
                  </a:cubicBezTo>
                  <a:lnTo>
                    <a:pt x="4953" y="4484"/>
                  </a:lnTo>
                  <a:cubicBezTo>
                    <a:pt x="5728" y="3548"/>
                    <a:pt x="5315" y="1921"/>
                    <a:pt x="4046" y="864"/>
                  </a:cubicBezTo>
                  <a:cubicBezTo>
                    <a:pt x="3353" y="293"/>
                    <a:pt x="2549" y="0"/>
                    <a:pt x="18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5579250" y="4200616"/>
              <a:ext cx="386469" cy="180688"/>
            </a:xfrm>
            <a:custGeom>
              <a:avLst/>
              <a:gdLst/>
              <a:ahLst/>
              <a:cxnLst/>
              <a:rect l="l" t="t" r="r" b="b"/>
              <a:pathLst>
                <a:path w="4836" h="2261" extrusionOk="0">
                  <a:moveTo>
                    <a:pt x="1813" y="1"/>
                  </a:moveTo>
                  <a:cubicBezTo>
                    <a:pt x="1207" y="1"/>
                    <a:pt x="666" y="210"/>
                    <a:pt x="309" y="638"/>
                  </a:cubicBezTo>
                  <a:cubicBezTo>
                    <a:pt x="161" y="824"/>
                    <a:pt x="55" y="1023"/>
                    <a:pt x="1" y="1250"/>
                  </a:cubicBezTo>
                  <a:cubicBezTo>
                    <a:pt x="522" y="789"/>
                    <a:pt x="1022" y="639"/>
                    <a:pt x="1498" y="639"/>
                  </a:cubicBezTo>
                  <a:cubicBezTo>
                    <a:pt x="2097" y="639"/>
                    <a:pt x="2658" y="875"/>
                    <a:pt x="3179" y="1023"/>
                  </a:cubicBezTo>
                  <a:cubicBezTo>
                    <a:pt x="4057" y="1289"/>
                    <a:pt x="4383" y="2261"/>
                    <a:pt x="4584" y="2261"/>
                  </a:cubicBezTo>
                  <a:cubicBezTo>
                    <a:pt x="4606" y="2261"/>
                    <a:pt x="4627" y="2249"/>
                    <a:pt x="4646" y="2224"/>
                  </a:cubicBezTo>
                  <a:cubicBezTo>
                    <a:pt x="4835" y="1971"/>
                    <a:pt x="3967" y="1077"/>
                    <a:pt x="3512" y="824"/>
                  </a:cubicBezTo>
                  <a:cubicBezTo>
                    <a:pt x="3073" y="571"/>
                    <a:pt x="3044" y="264"/>
                    <a:pt x="3044" y="264"/>
                  </a:cubicBezTo>
                  <a:cubicBezTo>
                    <a:pt x="2629" y="89"/>
                    <a:pt x="2207" y="1"/>
                    <a:pt x="1813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5534498" y="4199098"/>
              <a:ext cx="181567" cy="230475"/>
            </a:xfrm>
            <a:custGeom>
              <a:avLst/>
              <a:gdLst/>
              <a:ahLst/>
              <a:cxnLst/>
              <a:rect l="l" t="t" r="r" b="b"/>
              <a:pathLst>
                <a:path w="2272" h="2884" extrusionOk="0">
                  <a:moveTo>
                    <a:pt x="923" y="1"/>
                  </a:moveTo>
                  <a:lnTo>
                    <a:pt x="0" y="577"/>
                  </a:lnTo>
                  <a:lnTo>
                    <a:pt x="430" y="1538"/>
                  </a:lnTo>
                  <a:cubicBezTo>
                    <a:pt x="430" y="1538"/>
                    <a:pt x="375" y="2192"/>
                    <a:pt x="737" y="2884"/>
                  </a:cubicBezTo>
                  <a:lnTo>
                    <a:pt x="2272" y="2458"/>
                  </a:lnTo>
                  <a:cubicBezTo>
                    <a:pt x="2272" y="2458"/>
                    <a:pt x="2124" y="1939"/>
                    <a:pt x="1458" y="1551"/>
                  </a:cubicBezTo>
                  <a:cubicBezTo>
                    <a:pt x="1058" y="629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5593395" y="4199098"/>
              <a:ext cx="122670" cy="208258"/>
            </a:xfrm>
            <a:custGeom>
              <a:avLst/>
              <a:gdLst/>
              <a:ahLst/>
              <a:cxnLst/>
              <a:rect l="l" t="t" r="r" b="b"/>
              <a:pathLst>
                <a:path w="1535" h="2606" extrusionOk="0">
                  <a:moveTo>
                    <a:pt x="186" y="1"/>
                  </a:moveTo>
                  <a:lnTo>
                    <a:pt x="0" y="110"/>
                  </a:lnTo>
                  <a:cubicBezTo>
                    <a:pt x="13" y="443"/>
                    <a:pt x="93" y="1096"/>
                    <a:pt x="426" y="1779"/>
                  </a:cubicBezTo>
                  <a:cubicBezTo>
                    <a:pt x="599" y="2125"/>
                    <a:pt x="801" y="2390"/>
                    <a:pt x="987" y="2605"/>
                  </a:cubicBezTo>
                  <a:lnTo>
                    <a:pt x="1535" y="2458"/>
                  </a:lnTo>
                  <a:cubicBezTo>
                    <a:pt x="1535" y="2458"/>
                    <a:pt x="1387" y="1939"/>
                    <a:pt x="721" y="1551"/>
                  </a:cubicBezTo>
                  <a:cubicBezTo>
                    <a:pt x="321" y="629"/>
                    <a:pt x="186" y="1"/>
                    <a:pt x="186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5559032" y="4349336"/>
              <a:ext cx="318062" cy="291450"/>
            </a:xfrm>
            <a:custGeom>
              <a:avLst/>
              <a:gdLst/>
              <a:ahLst/>
              <a:cxnLst/>
              <a:rect l="l" t="t" r="r" b="b"/>
              <a:pathLst>
                <a:path w="3980" h="3647" extrusionOk="0">
                  <a:moveTo>
                    <a:pt x="1052" y="0"/>
                  </a:moveTo>
                  <a:cubicBezTo>
                    <a:pt x="838" y="0"/>
                    <a:pt x="647" y="50"/>
                    <a:pt x="494" y="152"/>
                  </a:cubicBezTo>
                  <a:cubicBezTo>
                    <a:pt x="203" y="312"/>
                    <a:pt x="1" y="699"/>
                    <a:pt x="1" y="699"/>
                  </a:cubicBezTo>
                  <a:cubicBezTo>
                    <a:pt x="1" y="699"/>
                    <a:pt x="55" y="780"/>
                    <a:pt x="148" y="911"/>
                  </a:cubicBezTo>
                  <a:cubicBezTo>
                    <a:pt x="174" y="1446"/>
                    <a:pt x="523" y="2099"/>
                    <a:pt x="1109" y="2647"/>
                  </a:cubicBezTo>
                  <a:cubicBezTo>
                    <a:pt x="1699" y="3183"/>
                    <a:pt x="2362" y="3474"/>
                    <a:pt x="2892" y="3474"/>
                  </a:cubicBezTo>
                  <a:cubicBezTo>
                    <a:pt x="2903" y="3474"/>
                    <a:pt x="2914" y="3474"/>
                    <a:pt x="2926" y="3474"/>
                  </a:cubicBezTo>
                  <a:cubicBezTo>
                    <a:pt x="3019" y="3528"/>
                    <a:pt x="3099" y="3595"/>
                    <a:pt x="3192" y="3647"/>
                  </a:cubicBezTo>
                  <a:cubicBezTo>
                    <a:pt x="3365" y="3487"/>
                    <a:pt x="3512" y="3275"/>
                    <a:pt x="3592" y="3166"/>
                  </a:cubicBezTo>
                  <a:cubicBezTo>
                    <a:pt x="3605" y="3153"/>
                    <a:pt x="3618" y="3128"/>
                    <a:pt x="3647" y="3102"/>
                  </a:cubicBezTo>
                  <a:cubicBezTo>
                    <a:pt x="3980" y="2554"/>
                    <a:pt x="3618" y="1580"/>
                    <a:pt x="2804" y="818"/>
                  </a:cubicBezTo>
                  <a:cubicBezTo>
                    <a:pt x="2228" y="290"/>
                    <a:pt x="1572" y="0"/>
                    <a:pt x="1052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5521712" y="4384178"/>
              <a:ext cx="329809" cy="277625"/>
            </a:xfrm>
            <a:custGeom>
              <a:avLst/>
              <a:gdLst/>
              <a:ahLst/>
              <a:cxnLst/>
              <a:rect l="l" t="t" r="r" b="b"/>
              <a:pathLst>
                <a:path w="4127" h="3474" extrusionOk="0">
                  <a:moveTo>
                    <a:pt x="1154" y="0"/>
                  </a:moveTo>
                  <a:cubicBezTo>
                    <a:pt x="872" y="0"/>
                    <a:pt x="632" y="85"/>
                    <a:pt x="468" y="263"/>
                  </a:cubicBezTo>
                  <a:cubicBezTo>
                    <a:pt x="0" y="770"/>
                    <a:pt x="337" y="1836"/>
                    <a:pt x="1218" y="2650"/>
                  </a:cubicBezTo>
                  <a:cubicBezTo>
                    <a:pt x="1790" y="3181"/>
                    <a:pt x="2452" y="3474"/>
                    <a:pt x="2974" y="3474"/>
                  </a:cubicBezTo>
                  <a:cubicBezTo>
                    <a:pt x="3255" y="3474"/>
                    <a:pt x="3495" y="3389"/>
                    <a:pt x="3659" y="3211"/>
                  </a:cubicBezTo>
                  <a:cubicBezTo>
                    <a:pt x="4126" y="2705"/>
                    <a:pt x="3793" y="1638"/>
                    <a:pt x="2912" y="824"/>
                  </a:cubicBezTo>
                  <a:cubicBezTo>
                    <a:pt x="2340" y="293"/>
                    <a:pt x="1676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6065686" y="3969905"/>
              <a:ext cx="89665" cy="56500"/>
            </a:xfrm>
            <a:custGeom>
              <a:avLst/>
              <a:gdLst/>
              <a:ahLst/>
              <a:cxnLst/>
              <a:rect l="l" t="t" r="r" b="b"/>
              <a:pathLst>
                <a:path w="1122" h="707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97" y="440"/>
                    <a:pt x="190" y="668"/>
                  </a:cubicBezTo>
                  <a:cubicBezTo>
                    <a:pt x="308" y="656"/>
                    <a:pt x="450" y="647"/>
                    <a:pt x="596" y="647"/>
                  </a:cubicBezTo>
                  <a:cubicBezTo>
                    <a:pt x="779" y="647"/>
                    <a:pt x="967" y="662"/>
                    <a:pt x="1122" y="706"/>
                  </a:cubicBezTo>
                  <a:cubicBezTo>
                    <a:pt x="1071" y="482"/>
                    <a:pt x="1016" y="242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5557034" y="4424135"/>
              <a:ext cx="247657" cy="206980"/>
            </a:xfrm>
            <a:custGeom>
              <a:avLst/>
              <a:gdLst/>
              <a:ahLst/>
              <a:cxnLst/>
              <a:rect l="l" t="t" r="r" b="b"/>
              <a:pathLst>
                <a:path w="3099" h="2590" extrusionOk="0">
                  <a:moveTo>
                    <a:pt x="756" y="0"/>
                  </a:moveTo>
                  <a:cubicBezTo>
                    <a:pt x="575" y="0"/>
                    <a:pt x="423" y="53"/>
                    <a:pt x="321" y="164"/>
                  </a:cubicBezTo>
                  <a:cubicBezTo>
                    <a:pt x="0" y="523"/>
                    <a:pt x="295" y="1311"/>
                    <a:pt x="961" y="1926"/>
                  </a:cubicBezTo>
                  <a:cubicBezTo>
                    <a:pt x="1421" y="2349"/>
                    <a:pt x="1937" y="2590"/>
                    <a:pt x="2326" y="2590"/>
                  </a:cubicBezTo>
                  <a:cubicBezTo>
                    <a:pt x="2512" y="2590"/>
                    <a:pt x="2669" y="2535"/>
                    <a:pt x="2778" y="2419"/>
                  </a:cubicBezTo>
                  <a:cubicBezTo>
                    <a:pt x="3098" y="2070"/>
                    <a:pt x="2803" y="1285"/>
                    <a:pt x="2137" y="670"/>
                  </a:cubicBezTo>
                  <a:cubicBezTo>
                    <a:pt x="1672" y="242"/>
                    <a:pt x="114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5534498" y="4199098"/>
              <a:ext cx="88626" cy="88706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923" y="1"/>
                  </a:moveTo>
                  <a:lnTo>
                    <a:pt x="0" y="577"/>
                  </a:lnTo>
                  <a:lnTo>
                    <a:pt x="241" y="1109"/>
                  </a:lnTo>
                  <a:lnTo>
                    <a:pt x="869" y="962"/>
                  </a:lnTo>
                  <a:lnTo>
                    <a:pt x="1096" y="629"/>
                  </a:lnTo>
                  <a:lnTo>
                    <a:pt x="1109" y="629"/>
                  </a:lnTo>
                  <a:cubicBezTo>
                    <a:pt x="977" y="228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5656687" y="3723291"/>
              <a:ext cx="440092" cy="289292"/>
            </a:xfrm>
            <a:custGeom>
              <a:avLst/>
              <a:gdLst/>
              <a:ahLst/>
              <a:cxnLst/>
              <a:rect l="l" t="t" r="r" b="b"/>
              <a:pathLst>
                <a:path w="5507" h="3620" extrusionOk="0">
                  <a:moveTo>
                    <a:pt x="2205" y="0"/>
                  </a:moveTo>
                  <a:cubicBezTo>
                    <a:pt x="987" y="0"/>
                    <a:pt x="1" y="981"/>
                    <a:pt x="140" y="1271"/>
                  </a:cubicBezTo>
                  <a:cubicBezTo>
                    <a:pt x="747" y="977"/>
                    <a:pt x="1286" y="856"/>
                    <a:pt x="1764" y="856"/>
                  </a:cubicBezTo>
                  <a:cubicBezTo>
                    <a:pt x="4044" y="856"/>
                    <a:pt x="4920" y="3619"/>
                    <a:pt x="4920" y="3619"/>
                  </a:cubicBezTo>
                  <a:lnTo>
                    <a:pt x="5506" y="3446"/>
                  </a:lnTo>
                  <a:cubicBezTo>
                    <a:pt x="5481" y="2245"/>
                    <a:pt x="4225" y="445"/>
                    <a:pt x="2758" y="70"/>
                  </a:cubicBezTo>
                  <a:cubicBezTo>
                    <a:pt x="2570" y="21"/>
                    <a:pt x="2385" y="0"/>
                    <a:pt x="220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5415187" y="3687810"/>
              <a:ext cx="760711" cy="560524"/>
            </a:xfrm>
            <a:custGeom>
              <a:avLst/>
              <a:gdLst/>
              <a:ahLst/>
              <a:cxnLst/>
              <a:rect l="l" t="t" r="r" b="b"/>
              <a:pathLst>
                <a:path w="9519" h="7014" extrusionOk="0">
                  <a:moveTo>
                    <a:pt x="5279" y="0"/>
                  </a:moveTo>
                  <a:cubicBezTo>
                    <a:pt x="4989" y="0"/>
                    <a:pt x="4684" y="39"/>
                    <a:pt x="4364" y="126"/>
                  </a:cubicBezTo>
                  <a:cubicBezTo>
                    <a:pt x="3403" y="488"/>
                    <a:pt x="1" y="1715"/>
                    <a:pt x="2243" y="7014"/>
                  </a:cubicBezTo>
                  <a:lnTo>
                    <a:pt x="2669" y="6588"/>
                  </a:lnTo>
                  <a:cubicBezTo>
                    <a:pt x="2669" y="6588"/>
                    <a:pt x="962" y="1981"/>
                    <a:pt x="4671" y="821"/>
                  </a:cubicBezTo>
                  <a:cubicBezTo>
                    <a:pt x="4874" y="757"/>
                    <a:pt x="5074" y="728"/>
                    <a:pt x="5271" y="728"/>
                  </a:cubicBezTo>
                  <a:cubicBezTo>
                    <a:pt x="6831" y="728"/>
                    <a:pt x="8138" y="2598"/>
                    <a:pt x="8528" y="3890"/>
                  </a:cubicBezTo>
                  <a:lnTo>
                    <a:pt x="9518" y="3772"/>
                  </a:lnTo>
                  <a:cubicBezTo>
                    <a:pt x="9518" y="3772"/>
                    <a:pt x="8120" y="0"/>
                    <a:pt x="52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5437483" y="3697879"/>
              <a:ext cx="326453" cy="575068"/>
            </a:xfrm>
            <a:custGeom>
              <a:avLst/>
              <a:gdLst/>
              <a:ahLst/>
              <a:cxnLst/>
              <a:rect l="l" t="t" r="r" b="b"/>
              <a:pathLst>
                <a:path w="4085" h="7196" extrusionOk="0">
                  <a:moveTo>
                    <a:pt x="4085" y="0"/>
                  </a:moveTo>
                  <a:lnTo>
                    <a:pt x="4085" y="0"/>
                  </a:lnTo>
                  <a:cubicBezTo>
                    <a:pt x="2723" y="426"/>
                    <a:pt x="775" y="814"/>
                    <a:pt x="429" y="3950"/>
                  </a:cubicBezTo>
                  <a:cubicBezTo>
                    <a:pt x="215" y="5459"/>
                    <a:pt x="910" y="7195"/>
                    <a:pt x="910" y="7195"/>
                  </a:cubicBezTo>
                  <a:lnTo>
                    <a:pt x="1964" y="6888"/>
                  </a:lnTo>
                  <a:cubicBezTo>
                    <a:pt x="1964" y="6888"/>
                    <a:pt x="0" y="1708"/>
                    <a:pt x="4085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6070082" y="4042467"/>
              <a:ext cx="181327" cy="338920"/>
            </a:xfrm>
            <a:custGeom>
              <a:avLst/>
              <a:gdLst/>
              <a:ahLst/>
              <a:cxnLst/>
              <a:rect l="l" t="t" r="r" b="b"/>
              <a:pathLst>
                <a:path w="2269" h="4241" extrusionOk="0">
                  <a:moveTo>
                    <a:pt x="0" y="0"/>
                  </a:moveTo>
                  <a:cubicBezTo>
                    <a:pt x="26" y="26"/>
                    <a:pt x="1842" y="1189"/>
                    <a:pt x="1307" y="3751"/>
                  </a:cubicBezTo>
                  <a:cubicBezTo>
                    <a:pt x="1135" y="4088"/>
                    <a:pt x="1164" y="4241"/>
                    <a:pt x="1270" y="4241"/>
                  </a:cubicBezTo>
                  <a:cubicBezTo>
                    <a:pt x="1450" y="4241"/>
                    <a:pt x="1852" y="3801"/>
                    <a:pt x="1868" y="3069"/>
                  </a:cubicBezTo>
                  <a:cubicBezTo>
                    <a:pt x="1891" y="2314"/>
                    <a:pt x="2064" y="1925"/>
                    <a:pt x="2187" y="1925"/>
                  </a:cubicBezTo>
                  <a:cubicBezTo>
                    <a:pt x="2218" y="1925"/>
                    <a:pt x="2247" y="1951"/>
                    <a:pt x="2268" y="2002"/>
                  </a:cubicBezTo>
                  <a:cubicBezTo>
                    <a:pt x="2002" y="868"/>
                    <a:pt x="1189" y="39"/>
                    <a:pt x="202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6256681" y="4224670"/>
              <a:ext cx="80" cy="2397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3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5454584" y="3811996"/>
              <a:ext cx="114278" cy="460950"/>
            </a:xfrm>
            <a:custGeom>
              <a:avLst/>
              <a:gdLst/>
              <a:ahLst/>
              <a:cxnLst/>
              <a:rect l="l" t="t" r="r" b="b"/>
              <a:pathLst>
                <a:path w="1430" h="5768" extrusionOk="0">
                  <a:moveTo>
                    <a:pt x="1177" y="1"/>
                  </a:moveTo>
                  <a:cubicBezTo>
                    <a:pt x="1176" y="1"/>
                    <a:pt x="1175" y="2"/>
                    <a:pt x="1175" y="3"/>
                  </a:cubicBezTo>
                  <a:lnTo>
                    <a:pt x="1175" y="3"/>
                  </a:lnTo>
                  <a:cubicBezTo>
                    <a:pt x="1175" y="2"/>
                    <a:pt x="1176" y="2"/>
                    <a:pt x="1177" y="1"/>
                  </a:cubicBezTo>
                  <a:close/>
                  <a:moveTo>
                    <a:pt x="1175" y="3"/>
                  </a:moveTo>
                  <a:lnTo>
                    <a:pt x="1175" y="3"/>
                  </a:lnTo>
                  <a:cubicBezTo>
                    <a:pt x="708" y="551"/>
                    <a:pt x="347" y="1338"/>
                    <a:pt x="215" y="2522"/>
                  </a:cubicBezTo>
                  <a:cubicBezTo>
                    <a:pt x="1" y="4031"/>
                    <a:pt x="696" y="5767"/>
                    <a:pt x="696" y="5767"/>
                  </a:cubicBezTo>
                  <a:lnTo>
                    <a:pt x="1430" y="5553"/>
                  </a:lnTo>
                  <a:cubicBezTo>
                    <a:pt x="1215" y="5072"/>
                    <a:pt x="856" y="4140"/>
                    <a:pt x="949" y="3339"/>
                  </a:cubicBezTo>
                  <a:cubicBezTo>
                    <a:pt x="1043" y="2537"/>
                    <a:pt x="962" y="2096"/>
                    <a:pt x="858" y="2096"/>
                  </a:cubicBezTo>
                  <a:cubicBezTo>
                    <a:pt x="817" y="2096"/>
                    <a:pt x="773" y="2166"/>
                    <a:pt x="734" y="2311"/>
                  </a:cubicBezTo>
                  <a:cubicBezTo>
                    <a:pt x="695" y="2464"/>
                    <a:pt x="655" y="2534"/>
                    <a:pt x="623" y="2534"/>
                  </a:cubicBezTo>
                  <a:cubicBezTo>
                    <a:pt x="547" y="2534"/>
                    <a:pt x="512" y="2141"/>
                    <a:pt x="616" y="1548"/>
                  </a:cubicBezTo>
                  <a:cubicBezTo>
                    <a:pt x="744" y="743"/>
                    <a:pt x="1139" y="50"/>
                    <a:pt x="1175" y="3"/>
                  </a:cubicBezTo>
                  <a:close/>
                </a:path>
              </a:pathLst>
            </a:custGeom>
            <a:solidFill>
              <a:srgbClr val="FFFFFF">
                <a:alpha val="48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26"/>
          <p:cNvGrpSpPr/>
          <p:nvPr/>
        </p:nvGrpSpPr>
        <p:grpSpPr>
          <a:xfrm>
            <a:off x="6755479" y="3576204"/>
            <a:ext cx="1129918" cy="278457"/>
            <a:chOff x="713231" y="815211"/>
            <a:chExt cx="894914" cy="220542"/>
          </a:xfrm>
        </p:grpSpPr>
        <p:sp>
          <p:nvSpPr>
            <p:cNvPr id="3222" name="Google Shape;3222;p26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8CC0F853-DFC2-F0D7-811C-E31FD992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579FF039-C21C-B9A4-93CC-3EF69CB09460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CADEA4B0-3A53-1948-9ECF-B0449D2E47FB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7F5C839C-2F5C-CACF-4324-28C531B7D091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1383B0BD-26F4-9510-BDF4-167A47ABB3FE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93EF625B-C93E-F9F6-C630-95DCF012AF28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0BCB98C0-32B4-A1E7-B9A2-05E1D1779250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D70B57D9-B0D1-A02A-389A-106CB08F8F06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37982CA7-D2F0-CFF8-98D2-2A373648FBBF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3A1436DD-A1B2-3D33-B6F3-88367F23369D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963ED2DD-9DEB-01BB-661D-D3E3A1C55EF8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A3A25200-7DCC-C332-8DE7-709690BB9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ym typeface="Arimo SemiBold"/>
              </a:rPr>
              <a:t>Timer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3E31C106-2A6D-6F07-AB18-6DCB762362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47124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731EFBB2-99BD-F03C-36EC-EB3ADC81F24C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6E204A2A-7FB8-09F9-3CB1-AA98748BB19B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5A37AD6C-F823-488A-1074-F223EE51BDE7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79FBF3EE-E4C8-7D5C-7B21-7CEF4601D4E7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4934523E-FB16-15DC-1938-FA269184ECFB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EDDB1583-5640-6ECD-D167-F3D04B6033EB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87C12B0B-1B36-93F2-B617-84EC853D9293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747F6225-3A33-EA89-C6BE-3B71926FB880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44F975DB-56F6-8C93-1F83-32902026AEB8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A11F7CAC-E1D7-5855-9889-7B2C57061CB5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337F629D-744F-FB20-D275-8230704B5853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EF634C9F-1B08-5956-2826-8E3295B29558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192729CB-5069-766E-819C-C70E5ACA1A89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30104C81-125D-B3AE-D98F-6823A6BF4D57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DACB8F04-7668-B72D-BA0D-33C5491C31A5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E05CB6F3-024A-722E-B599-705294BDA9BB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98D9076C-B29B-0672-DF87-C4590CC16A07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6E5F148E-4E3D-8BD1-9BB7-1A0F86DC2609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0EE8DF9F-D74D-D656-A013-FD3FE535402F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A7A3B76C-7BC5-9968-92A9-30C7F5A2C284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06429DBF-996E-4C71-E948-CCA657A42997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5D441358-FAE6-2E28-7931-BD67A18C180C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969A7080-1986-A459-8A62-5D1C977589DD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8032870C-4D25-9685-5C46-F66F60C635A4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E5B34077-E03D-E5E1-2FE0-2E28300A79FD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6CE7BC60-E8BF-0A31-CFC1-4C7C2310D94A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F705A083-CF5A-7551-0E0A-87ECC454816C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6EDED49C-A106-56F8-878F-FB109E7D1348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A7FF0EC2-21C4-50F7-0EB0-1D0D36E79566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17B5B912-ED90-07F6-7BD7-34BD7C7AFCDC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645432E1-56A5-9E3E-BD65-B19AF5A16D30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91359969-EA26-21D3-A96F-F14ABE98CE43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4111A191-E95D-23FE-20F6-993E8685E671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A890190E-D25E-71E9-1072-79D1672FA656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2FC41EC5-7713-002B-35D6-3F1A4747649C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6037FB6C-34AA-E718-1B54-5A12E4871377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5FD0D937-B8DE-D3ED-2DC3-D2603E831217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7858BD80-3FDE-D070-27A8-F55B2F7C62EB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8550093A-9DC2-1ABB-BC46-B614E4C3F80E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E2FE98EF-063A-17D3-A4D1-E2E71B596E47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7997A6C8-8B21-53D3-456D-5BF8015485A3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5E8619A9-7C49-82B5-FA4D-D1D305DD3D7B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B96EF1D8-21AD-0985-CFFD-14AF6FB4CA0B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2DD24C00-7F36-E636-5E56-22608DB19D15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78F8F8C4-B66F-97F7-2E00-ECEE2C662387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53938F93-83BA-A1B4-6830-67F7BF58085C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A7ABC4A7-A1C2-756A-4BAD-4A60DFC5601C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B03A95CB-18F4-78F2-D2A5-8A875324ECDC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93D68CFA-041E-538D-F8E4-83C501D578E3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8B4C2831-3625-B2AB-D76F-0E44435DDACC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25279E0F-29AE-9B99-7FF9-487D6387ED18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0842EB3E-0847-61C0-E469-EDF29B6FDA76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FFCECB7F-3E36-6429-FC61-A15BD04C5A75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13D2EBE6-50FC-8ADF-5434-F4A20D4C37B1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785A738E-6B3F-8CAB-A9A6-545BF7A07B60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CF706D69-4B0D-4A81-20B6-4B13A980B4EA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FDD3423F-EF6A-7C59-6D38-79D5991A87C8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8D46387A-FB4E-F4BE-146D-89E2373B30A3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8DB639EC-F07C-53C6-D94F-B57CB8DB6975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0DABA216-004C-44D8-4234-4FE8052FBCE8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B61E72C1-63E7-55B2-58BF-03F1CCFF55AD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BEFFDE07-94D3-36FF-1A52-BD93B80DACD5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F172DBF8-59CB-DEC8-1A9F-3F279BA05958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089A0A7D-2E13-482A-164B-83A6B8633D2E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A737194C-572F-1CBD-A666-C83520F766CE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F85AA142-10EF-9820-335B-01AB64F16178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7A012A66-7095-BFDD-374A-E24D6AB5E355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A6693892-1F5D-C100-C56C-22D45809F6F5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AB52F8CD-0454-2D0C-2CF6-48E22E255082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E7E47249-BB3C-2B07-78B5-FC0A29B967D4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30229546-0B06-5F57-1394-4C09347910B6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597A8D25-DA52-7665-7C46-201AD9DDE5D8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3CD8F661-9446-A421-EBF0-02CB7EEFBAAF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B4145820-8343-5DF4-4D4B-78AC1C9F714A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322D77B1-E3FC-A727-2FF0-1307C04AA8D6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FB81DF82-183F-54D8-D0C9-206338979832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424B6232-5A69-FEC0-A97E-B68D15543621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32268170-A92D-4D7E-C05E-B44B802449D0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CDDC1CB1-02A0-F8F8-7781-C73E9CDBC12F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69AA9FAC-C2C4-27CC-E151-1F8F3D0BD140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C8E9C390-8405-A362-A188-F26E337956B2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11E5AA91-1689-CAC1-8635-11EF1FFA5DD7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2BD397AC-DC17-4700-3269-1F5CD675BD2F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B712AEA3-59A7-DEF5-0314-238DBECF8A65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DBD71FE2-CFC4-6B32-0C89-767501DD1311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A04D2DA8-20B6-F03C-1384-E8A290B2C56A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74A1846B-C30E-8813-AD52-EEF423E0EDF2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8B3C90CE-8F7C-B137-6F86-9C0C04E7D31E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94F0A331-AA65-8F35-04A2-A677B16511DC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DC4B5BAA-1E80-3271-E927-911E07662A5D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BA09A412-03E6-0790-4CE2-C5FD3B7AA2DE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9123E81D-2DC2-ADD4-0F29-4B393D9F6DD6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BE9BC0A3-CDBF-F76C-7840-B10F63A209A4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CB8B169D-C45B-B573-FAA1-C9D7BD322F6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29A4DBBE-08D8-53C1-1BFF-88748486A0E6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566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3105AB0E-08E5-BBBE-DE99-36FF6AF12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27DF86D6-21AC-F382-D64C-FB81FA4D433C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2FF3B225-CF0B-C0A3-E8BC-C92B49A64564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CCDC8750-B3D4-86DB-A272-C5997DEB502B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17D7C076-7356-5F40-700A-46B7A489491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513A26F4-2153-E7D2-F0EF-75428668B8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Many aspects of games have the element of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be it some sort of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countdown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downtime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between levels or waves, or maybe an ability’s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cooldown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</a:t>
            </a:r>
          </a:p>
          <a:p>
            <a:pPr fontAlgn="base">
              <a:buSzPct val="100000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fontAlgn="base"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All these ideas can be implemented in </a:t>
            </a:r>
            <a:r>
              <a:rPr lang="en-US" sz="2000" b="1" dirty="0" err="1">
                <a:solidFill>
                  <a:schemeClr val="tx1"/>
                </a:solidFill>
                <a:latin typeface="Orbitron"/>
                <a:sym typeface="Orbitron"/>
              </a:rPr>
              <a:t>godot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using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timers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5222187-94BD-E974-7789-B7B7506B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289778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2582380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FC68FB5F-3E49-120E-B2CB-6DFA7C0B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96BFB7B4-DEF0-49B4-A92B-7BB18F531751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FBAF488B-4F04-0F9A-086D-9A4E32C347E0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8673AF20-9B98-3315-EF99-AB633D6DBB0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58E11A5A-D498-09B1-44AB-9A2B217A0D1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054553FC-E90B-9B8E-7E13-E112828313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Godot has 2 ways it can use timers with</a:t>
            </a:r>
          </a:p>
          <a:p>
            <a:pPr marL="152400" indent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fontAlgn="base"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Timer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Node</a:t>
            </a:r>
          </a:p>
          <a:p>
            <a:pPr fontAlgn="base"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Directly through </a:t>
            </a:r>
            <a:r>
              <a:rPr lang="en-US" sz="2000" b="1" dirty="0" err="1">
                <a:solidFill>
                  <a:schemeClr val="accent4"/>
                </a:solidFill>
                <a:latin typeface="Orbitron"/>
                <a:sym typeface="Orbitron"/>
              </a:rPr>
              <a:t>GDScript</a:t>
            </a:r>
            <a:endParaRPr lang="en-US" sz="2000" b="1" dirty="0">
              <a:solidFill>
                <a:schemeClr val="accent4"/>
              </a:solidFill>
              <a:latin typeface="Orbitron"/>
              <a:sym typeface="Orbitro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C60D8D-EE54-97A7-AD59-2B45D5EC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289778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328190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CC4A2716-5DCD-E2F6-2F4F-D18DE85F1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F76492BB-F62C-5A37-83D6-C2F186A59003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C2688CD5-9030-47A3-79EF-4D2BFD6E9958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E59CC70B-433B-7679-ED69-0778139D184E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09E834AC-7108-C0D8-AA43-05AFA99424DE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707E994E-9E71-0043-3E15-710B7DAA76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Timer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Node is fairly simple. It has “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wait time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” attribute for how long the timer is, “</a:t>
            </a:r>
            <a:r>
              <a:rPr lang="en-US" sz="2000" b="1" dirty="0" err="1">
                <a:solidFill>
                  <a:schemeClr val="accent4"/>
                </a:solidFill>
                <a:latin typeface="Orbitron"/>
                <a:sym typeface="Orbitron"/>
              </a:rPr>
              <a:t>oneshot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” if it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repeating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or not, and </a:t>
            </a:r>
            <a:r>
              <a:rPr lang="en-US" sz="2000" b="1" dirty="0" err="1">
                <a:solidFill>
                  <a:schemeClr val="accent4"/>
                </a:solidFill>
                <a:latin typeface="Orbitron"/>
                <a:sym typeface="Orbitron"/>
              </a:rPr>
              <a:t>autostart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</a:t>
            </a:r>
          </a:p>
          <a:p>
            <a:pPr marL="152400" indent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There’s also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timeout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signal, which is arguably the thing that makes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timer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work, as it fires when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timer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reaches its end.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F6126D-B9AF-750D-F3DC-205E31E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289778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Timer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DA521-EFE5-D21D-6B72-562B5E1D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395" y="457621"/>
            <a:ext cx="2588549" cy="695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01DBA-EE71-0AD4-2375-91AEC25C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5" y="3514001"/>
            <a:ext cx="3212957" cy="1051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C873E-9841-E2CA-7FA6-C193062DB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490" y="3514001"/>
            <a:ext cx="382005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17BFD464-B73C-70CE-5DEE-A2A77ADE1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E9EAFF4E-8D53-4308-22AF-90F12266F3F1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52AFCD1A-9211-69E7-F545-E9052BFD6206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B5745378-CCBE-6BFC-A8AA-83645311F78C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A8440373-2E8D-52DD-01E3-1E5E28F440B6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B5D841AD-54D0-FB2C-B0CD-705C1370A8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Finally, there’s the </a:t>
            </a:r>
            <a:r>
              <a:rPr lang="en-US" sz="2000" b="1" dirty="0" err="1">
                <a:solidFill>
                  <a:schemeClr val="tx1"/>
                </a:solidFill>
                <a:latin typeface="Orbitron"/>
                <a:sym typeface="Orbitron"/>
              </a:rPr>
              <a:t>GDScript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approach, which gets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scene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tree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calls the </a:t>
            </a:r>
            <a:r>
              <a:rPr lang="en-US" sz="2000" b="1" dirty="0" err="1">
                <a:solidFill>
                  <a:schemeClr val="accent4"/>
                </a:solidFill>
                <a:latin typeface="Orbitron"/>
                <a:sym typeface="Orbitron"/>
              </a:rPr>
              <a:t>create_timer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function and passes it a number of seconds, and will wait it’s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timeout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signal fires.</a:t>
            </a:r>
          </a:p>
          <a:p>
            <a:pPr marL="152400" indent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We use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await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keyword to “wait” for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timeout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signal to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fire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after that the following code will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execute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170AD4E-E2C7-1680-8034-5E551303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289778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Timer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6F151-1545-1B5C-BA51-1DAC5734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28" y="3755516"/>
            <a:ext cx="7280923" cy="5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3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>
          <a:extLst>
            <a:ext uri="{FF2B5EF4-FFF2-40B4-BE49-F238E27FC236}">
              <a16:creationId xmlns:a16="http://schemas.microsoft.com/office/drawing/2014/main" id="{B4EB360D-D8AD-129B-7065-B6F80B15C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43">
            <a:extLst>
              <a:ext uri="{FF2B5EF4-FFF2-40B4-BE49-F238E27FC236}">
                <a16:creationId xmlns:a16="http://schemas.microsoft.com/office/drawing/2014/main" id="{BFCD3744-D66C-5A5D-A83E-C99D2BD61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642" y="129884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accent4"/>
                </a:solidFill>
              </a:rPr>
              <a:t>!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221" name="Google Shape;4221;p43">
            <a:extLst>
              <a:ext uri="{FF2B5EF4-FFF2-40B4-BE49-F238E27FC236}">
                <a16:creationId xmlns:a16="http://schemas.microsoft.com/office/drawing/2014/main" id="{40E03948-7693-9B4D-38C5-8C051862B4A2}"/>
              </a:ext>
            </a:extLst>
          </p:cNvPr>
          <p:cNvGrpSpPr/>
          <p:nvPr/>
        </p:nvGrpSpPr>
        <p:grpSpPr>
          <a:xfrm>
            <a:off x="805748" y="2571743"/>
            <a:ext cx="1308365" cy="1070069"/>
            <a:chOff x="3294431" y="3820626"/>
            <a:chExt cx="757594" cy="619576"/>
          </a:xfrm>
        </p:grpSpPr>
        <p:sp>
          <p:nvSpPr>
            <p:cNvPr id="4222" name="Google Shape;4222;p43">
              <a:extLst>
                <a:ext uri="{FF2B5EF4-FFF2-40B4-BE49-F238E27FC236}">
                  <a16:creationId xmlns:a16="http://schemas.microsoft.com/office/drawing/2014/main" id="{3000BB54-7F30-C978-556D-FCABF2D9587C}"/>
                </a:ext>
              </a:extLst>
            </p:cNvPr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3">
              <a:extLst>
                <a:ext uri="{FF2B5EF4-FFF2-40B4-BE49-F238E27FC236}">
                  <a16:creationId xmlns:a16="http://schemas.microsoft.com/office/drawing/2014/main" id="{869C184A-D9D6-E360-5850-47D02B62CB63}"/>
                </a:ext>
              </a:extLst>
            </p:cNvPr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3">
              <a:extLst>
                <a:ext uri="{FF2B5EF4-FFF2-40B4-BE49-F238E27FC236}">
                  <a16:creationId xmlns:a16="http://schemas.microsoft.com/office/drawing/2014/main" id="{054A31E0-3A38-4C60-2BE2-035D236E3194}"/>
                </a:ext>
              </a:extLst>
            </p:cNvPr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3">
              <a:extLst>
                <a:ext uri="{FF2B5EF4-FFF2-40B4-BE49-F238E27FC236}">
                  <a16:creationId xmlns:a16="http://schemas.microsoft.com/office/drawing/2014/main" id="{A3A42ABC-631C-4AAA-72CF-4E031E6EA4DA}"/>
                </a:ext>
              </a:extLst>
            </p:cNvPr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3">
              <a:extLst>
                <a:ext uri="{FF2B5EF4-FFF2-40B4-BE49-F238E27FC236}">
                  <a16:creationId xmlns:a16="http://schemas.microsoft.com/office/drawing/2014/main" id="{33C265BF-A0BA-C412-1999-B7E28E648EB9}"/>
                </a:ext>
              </a:extLst>
            </p:cNvPr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3">
              <a:extLst>
                <a:ext uri="{FF2B5EF4-FFF2-40B4-BE49-F238E27FC236}">
                  <a16:creationId xmlns:a16="http://schemas.microsoft.com/office/drawing/2014/main" id="{BCF8E4DD-A6DF-4918-ADB2-2801EC79DF23}"/>
                </a:ext>
              </a:extLst>
            </p:cNvPr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3">
              <a:extLst>
                <a:ext uri="{FF2B5EF4-FFF2-40B4-BE49-F238E27FC236}">
                  <a16:creationId xmlns:a16="http://schemas.microsoft.com/office/drawing/2014/main" id="{B632B868-9020-9FE8-33D9-51AB309FC3FB}"/>
                </a:ext>
              </a:extLst>
            </p:cNvPr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3">
              <a:extLst>
                <a:ext uri="{FF2B5EF4-FFF2-40B4-BE49-F238E27FC236}">
                  <a16:creationId xmlns:a16="http://schemas.microsoft.com/office/drawing/2014/main" id="{20F0614D-6A2B-405B-CF78-15AA95E65DFB}"/>
                </a:ext>
              </a:extLst>
            </p:cNvPr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3">
              <a:extLst>
                <a:ext uri="{FF2B5EF4-FFF2-40B4-BE49-F238E27FC236}">
                  <a16:creationId xmlns:a16="http://schemas.microsoft.com/office/drawing/2014/main" id="{89CE39B3-6329-A70B-56D2-6929FAF09647}"/>
                </a:ext>
              </a:extLst>
            </p:cNvPr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3">
              <a:extLst>
                <a:ext uri="{FF2B5EF4-FFF2-40B4-BE49-F238E27FC236}">
                  <a16:creationId xmlns:a16="http://schemas.microsoft.com/office/drawing/2014/main" id="{0EC02854-61E5-145B-AAE5-E16E4C14C9E9}"/>
                </a:ext>
              </a:extLst>
            </p:cNvPr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3">
              <a:extLst>
                <a:ext uri="{FF2B5EF4-FFF2-40B4-BE49-F238E27FC236}">
                  <a16:creationId xmlns:a16="http://schemas.microsoft.com/office/drawing/2014/main" id="{E7073B9A-BCA5-96CD-9193-FAEFC848BC1F}"/>
                </a:ext>
              </a:extLst>
            </p:cNvPr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3">
              <a:extLst>
                <a:ext uri="{FF2B5EF4-FFF2-40B4-BE49-F238E27FC236}">
                  <a16:creationId xmlns:a16="http://schemas.microsoft.com/office/drawing/2014/main" id="{BB466CF3-9245-33CA-68E9-50950249763B}"/>
                </a:ext>
              </a:extLst>
            </p:cNvPr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3">
              <a:extLst>
                <a:ext uri="{FF2B5EF4-FFF2-40B4-BE49-F238E27FC236}">
                  <a16:creationId xmlns:a16="http://schemas.microsoft.com/office/drawing/2014/main" id="{6B171306-FBF1-618C-501C-BA537AB13A3A}"/>
                </a:ext>
              </a:extLst>
            </p:cNvPr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3">
              <a:extLst>
                <a:ext uri="{FF2B5EF4-FFF2-40B4-BE49-F238E27FC236}">
                  <a16:creationId xmlns:a16="http://schemas.microsoft.com/office/drawing/2014/main" id="{4404DB47-6BBD-C4D1-CDFA-93F3A74CE0A5}"/>
                </a:ext>
              </a:extLst>
            </p:cNvPr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3">
              <a:extLst>
                <a:ext uri="{FF2B5EF4-FFF2-40B4-BE49-F238E27FC236}">
                  <a16:creationId xmlns:a16="http://schemas.microsoft.com/office/drawing/2014/main" id="{C0450ADC-17CF-1745-7C1F-13DBD9356A3D}"/>
                </a:ext>
              </a:extLst>
            </p:cNvPr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3">
              <a:extLst>
                <a:ext uri="{FF2B5EF4-FFF2-40B4-BE49-F238E27FC236}">
                  <a16:creationId xmlns:a16="http://schemas.microsoft.com/office/drawing/2014/main" id="{7B540105-1596-C934-06FD-9739D6148BE9}"/>
                </a:ext>
              </a:extLst>
            </p:cNvPr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3">
              <a:extLst>
                <a:ext uri="{FF2B5EF4-FFF2-40B4-BE49-F238E27FC236}">
                  <a16:creationId xmlns:a16="http://schemas.microsoft.com/office/drawing/2014/main" id="{020DD245-9AAE-BFDF-E290-7D6F7BC20136}"/>
                </a:ext>
              </a:extLst>
            </p:cNvPr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3">
              <a:extLst>
                <a:ext uri="{FF2B5EF4-FFF2-40B4-BE49-F238E27FC236}">
                  <a16:creationId xmlns:a16="http://schemas.microsoft.com/office/drawing/2014/main" id="{9A8EFB42-BC56-97DF-5930-899299935978}"/>
                </a:ext>
              </a:extLst>
            </p:cNvPr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3">
              <a:extLst>
                <a:ext uri="{FF2B5EF4-FFF2-40B4-BE49-F238E27FC236}">
                  <a16:creationId xmlns:a16="http://schemas.microsoft.com/office/drawing/2014/main" id="{E33DBE35-79F8-4F66-087C-2944295C73AC}"/>
                </a:ext>
              </a:extLst>
            </p:cNvPr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3">
              <a:extLst>
                <a:ext uri="{FF2B5EF4-FFF2-40B4-BE49-F238E27FC236}">
                  <a16:creationId xmlns:a16="http://schemas.microsoft.com/office/drawing/2014/main" id="{53DF3037-B278-F7FF-6CC5-BB6825857F8F}"/>
                </a:ext>
              </a:extLst>
            </p:cNvPr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3">
              <a:extLst>
                <a:ext uri="{FF2B5EF4-FFF2-40B4-BE49-F238E27FC236}">
                  <a16:creationId xmlns:a16="http://schemas.microsoft.com/office/drawing/2014/main" id="{5B63AE8F-6A15-5435-D1EE-B939ED55FFFC}"/>
                </a:ext>
              </a:extLst>
            </p:cNvPr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3">
              <a:extLst>
                <a:ext uri="{FF2B5EF4-FFF2-40B4-BE49-F238E27FC236}">
                  <a16:creationId xmlns:a16="http://schemas.microsoft.com/office/drawing/2014/main" id="{8027E998-A157-0A1D-5F78-65E16C27EADB}"/>
                </a:ext>
              </a:extLst>
            </p:cNvPr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3">
              <a:extLst>
                <a:ext uri="{FF2B5EF4-FFF2-40B4-BE49-F238E27FC236}">
                  <a16:creationId xmlns:a16="http://schemas.microsoft.com/office/drawing/2014/main" id="{642AED39-1256-E708-8154-59092CB4E33E}"/>
                </a:ext>
              </a:extLst>
            </p:cNvPr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3">
              <a:extLst>
                <a:ext uri="{FF2B5EF4-FFF2-40B4-BE49-F238E27FC236}">
                  <a16:creationId xmlns:a16="http://schemas.microsoft.com/office/drawing/2014/main" id="{8494C5C0-0C99-071E-1A83-E4BA8A874AB5}"/>
                </a:ext>
              </a:extLst>
            </p:cNvPr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3">
              <a:extLst>
                <a:ext uri="{FF2B5EF4-FFF2-40B4-BE49-F238E27FC236}">
                  <a16:creationId xmlns:a16="http://schemas.microsoft.com/office/drawing/2014/main" id="{6BF42B86-403B-F07C-C611-7776C434D94B}"/>
                </a:ext>
              </a:extLst>
            </p:cNvPr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3">
              <a:extLst>
                <a:ext uri="{FF2B5EF4-FFF2-40B4-BE49-F238E27FC236}">
                  <a16:creationId xmlns:a16="http://schemas.microsoft.com/office/drawing/2014/main" id="{821A323A-06D0-044F-B824-4C860C70F932}"/>
                </a:ext>
              </a:extLst>
            </p:cNvPr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8" name="Google Shape;4248;p43">
            <a:extLst>
              <a:ext uri="{FF2B5EF4-FFF2-40B4-BE49-F238E27FC236}">
                <a16:creationId xmlns:a16="http://schemas.microsoft.com/office/drawing/2014/main" id="{67117F13-B7E9-221B-B188-D76AF0580380}"/>
              </a:ext>
            </a:extLst>
          </p:cNvPr>
          <p:cNvGrpSpPr/>
          <p:nvPr/>
        </p:nvGrpSpPr>
        <p:grpSpPr>
          <a:xfrm>
            <a:off x="805754" y="593204"/>
            <a:ext cx="1129918" cy="278457"/>
            <a:chOff x="713231" y="815211"/>
            <a:chExt cx="894914" cy="220542"/>
          </a:xfrm>
        </p:grpSpPr>
        <p:sp>
          <p:nvSpPr>
            <p:cNvPr id="4249" name="Google Shape;4249;p43">
              <a:extLst>
                <a:ext uri="{FF2B5EF4-FFF2-40B4-BE49-F238E27FC236}">
                  <a16:creationId xmlns:a16="http://schemas.microsoft.com/office/drawing/2014/main" id="{E7698D76-BD9E-8840-6E01-63D0E8A55E4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3">
              <a:extLst>
                <a:ext uri="{FF2B5EF4-FFF2-40B4-BE49-F238E27FC236}">
                  <a16:creationId xmlns:a16="http://schemas.microsoft.com/office/drawing/2014/main" id="{6A0B74DD-91C8-A6A8-9EAB-BF011800C0D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3">
              <a:extLst>
                <a:ext uri="{FF2B5EF4-FFF2-40B4-BE49-F238E27FC236}">
                  <a16:creationId xmlns:a16="http://schemas.microsoft.com/office/drawing/2014/main" id="{DDA55F10-7990-C81E-D0EB-81C8B7D298FB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43">
            <a:extLst>
              <a:ext uri="{FF2B5EF4-FFF2-40B4-BE49-F238E27FC236}">
                <a16:creationId xmlns:a16="http://schemas.microsoft.com/office/drawing/2014/main" id="{9F45FE91-A411-B471-384B-7CB946678E51}"/>
              </a:ext>
            </a:extLst>
          </p:cNvPr>
          <p:cNvGrpSpPr/>
          <p:nvPr/>
        </p:nvGrpSpPr>
        <p:grpSpPr>
          <a:xfrm>
            <a:off x="7130467" y="1496651"/>
            <a:ext cx="1039521" cy="855943"/>
            <a:chOff x="1421488" y="3951845"/>
            <a:chExt cx="698697" cy="575308"/>
          </a:xfrm>
        </p:grpSpPr>
        <p:sp>
          <p:nvSpPr>
            <p:cNvPr id="4253" name="Google Shape;4253;p43">
              <a:extLst>
                <a:ext uri="{FF2B5EF4-FFF2-40B4-BE49-F238E27FC236}">
                  <a16:creationId xmlns:a16="http://schemas.microsoft.com/office/drawing/2014/main" id="{1C4FA1A2-A69C-AEF6-614D-6B73FA0B3486}"/>
                </a:ext>
              </a:extLst>
            </p:cNvPr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3">
              <a:extLst>
                <a:ext uri="{FF2B5EF4-FFF2-40B4-BE49-F238E27FC236}">
                  <a16:creationId xmlns:a16="http://schemas.microsoft.com/office/drawing/2014/main" id="{85BAF6BF-243A-6A8F-2377-01E99A2F7641}"/>
                </a:ext>
              </a:extLst>
            </p:cNvPr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3">
              <a:extLst>
                <a:ext uri="{FF2B5EF4-FFF2-40B4-BE49-F238E27FC236}">
                  <a16:creationId xmlns:a16="http://schemas.microsoft.com/office/drawing/2014/main" id="{7088C579-0E5B-A3AE-8C7C-DFFA14792348}"/>
                </a:ext>
              </a:extLst>
            </p:cNvPr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3">
              <a:extLst>
                <a:ext uri="{FF2B5EF4-FFF2-40B4-BE49-F238E27FC236}">
                  <a16:creationId xmlns:a16="http://schemas.microsoft.com/office/drawing/2014/main" id="{DE5963BC-A0AB-36FA-C2C7-43A374F7D172}"/>
                </a:ext>
              </a:extLst>
            </p:cNvPr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3">
              <a:extLst>
                <a:ext uri="{FF2B5EF4-FFF2-40B4-BE49-F238E27FC236}">
                  <a16:creationId xmlns:a16="http://schemas.microsoft.com/office/drawing/2014/main" id="{81242382-831F-70AB-8500-4CD471C6FFCF}"/>
                </a:ext>
              </a:extLst>
            </p:cNvPr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3">
              <a:extLst>
                <a:ext uri="{FF2B5EF4-FFF2-40B4-BE49-F238E27FC236}">
                  <a16:creationId xmlns:a16="http://schemas.microsoft.com/office/drawing/2014/main" id="{9A15A312-5394-A0DB-E4BC-60847A1BF635}"/>
                </a:ext>
              </a:extLst>
            </p:cNvPr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3">
              <a:extLst>
                <a:ext uri="{FF2B5EF4-FFF2-40B4-BE49-F238E27FC236}">
                  <a16:creationId xmlns:a16="http://schemas.microsoft.com/office/drawing/2014/main" id="{A9A8B643-064F-6FBF-4101-A1D8EEF8E4F7}"/>
                </a:ext>
              </a:extLst>
            </p:cNvPr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3">
            <a:extLst>
              <a:ext uri="{FF2B5EF4-FFF2-40B4-BE49-F238E27FC236}">
                <a16:creationId xmlns:a16="http://schemas.microsoft.com/office/drawing/2014/main" id="{55F523F4-41C9-BF43-7B0F-F88FA7BC5284}"/>
              </a:ext>
            </a:extLst>
          </p:cNvPr>
          <p:cNvGrpSpPr/>
          <p:nvPr/>
        </p:nvGrpSpPr>
        <p:grpSpPr>
          <a:xfrm>
            <a:off x="8201892" y="3009776"/>
            <a:ext cx="228872" cy="1594227"/>
            <a:chOff x="425780" y="482769"/>
            <a:chExt cx="127819" cy="561525"/>
          </a:xfrm>
        </p:grpSpPr>
        <p:sp>
          <p:nvSpPr>
            <p:cNvPr id="4261" name="Google Shape;4261;p43">
              <a:extLst>
                <a:ext uri="{FF2B5EF4-FFF2-40B4-BE49-F238E27FC236}">
                  <a16:creationId xmlns:a16="http://schemas.microsoft.com/office/drawing/2014/main" id="{49C4F9DF-8CB1-8BCA-F104-DB47705EA9AC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3">
              <a:extLst>
                <a:ext uri="{FF2B5EF4-FFF2-40B4-BE49-F238E27FC236}">
                  <a16:creationId xmlns:a16="http://schemas.microsoft.com/office/drawing/2014/main" id="{FE5D0736-7D3E-BF90-4C5A-80F3A6D8F82E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3">
              <a:extLst>
                <a:ext uri="{FF2B5EF4-FFF2-40B4-BE49-F238E27FC236}">
                  <a16:creationId xmlns:a16="http://schemas.microsoft.com/office/drawing/2014/main" id="{9CC68225-4187-8F7B-A733-290DF1D2A686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3">
              <a:extLst>
                <a:ext uri="{FF2B5EF4-FFF2-40B4-BE49-F238E27FC236}">
                  <a16:creationId xmlns:a16="http://schemas.microsoft.com/office/drawing/2014/main" id="{3A63000B-96DF-CFA1-DE21-BCEE819CCA8B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3">
              <a:extLst>
                <a:ext uri="{FF2B5EF4-FFF2-40B4-BE49-F238E27FC236}">
                  <a16:creationId xmlns:a16="http://schemas.microsoft.com/office/drawing/2014/main" id="{3EDC42CA-9C8F-EE4C-9521-9B5F150673F8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3">
              <a:extLst>
                <a:ext uri="{FF2B5EF4-FFF2-40B4-BE49-F238E27FC236}">
                  <a16:creationId xmlns:a16="http://schemas.microsoft.com/office/drawing/2014/main" id="{D2FFEB72-1CD9-A2E1-4D37-1E716169BDFC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3">
              <a:extLst>
                <a:ext uri="{FF2B5EF4-FFF2-40B4-BE49-F238E27FC236}">
                  <a16:creationId xmlns:a16="http://schemas.microsoft.com/office/drawing/2014/main" id="{85ED14B4-EA13-8601-9627-9DD726460B6A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202;p43">
            <a:extLst>
              <a:ext uri="{FF2B5EF4-FFF2-40B4-BE49-F238E27FC236}">
                <a16:creationId xmlns:a16="http://schemas.microsoft.com/office/drawing/2014/main" id="{4E3B3566-AEBF-FE43-5D11-4975F0F9DF98}"/>
              </a:ext>
            </a:extLst>
          </p:cNvPr>
          <p:cNvSpPr txBox="1">
            <a:spLocks/>
          </p:cNvSpPr>
          <p:nvPr/>
        </p:nvSpPr>
        <p:spPr>
          <a:xfrm>
            <a:off x="2097141" y="2532431"/>
            <a:ext cx="4838131" cy="100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7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dirty="0"/>
              <a:t>Any </a:t>
            </a:r>
            <a:r>
              <a:rPr lang="en-US" sz="4400" dirty="0">
                <a:solidFill>
                  <a:schemeClr val="accent4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532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/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/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ym typeface="Arimo SemiBold"/>
              </a:rPr>
              <a:t>2D Light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/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61" name="Google Shape;3261;p28"/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/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/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/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/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/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/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/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/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/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/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/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/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/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/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/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/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/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/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/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/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/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/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/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/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/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/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/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/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/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/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/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/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/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/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/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/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/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/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/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/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/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/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/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/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/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/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/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/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/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/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/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/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/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/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/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/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/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/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/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/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/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/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/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/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/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/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/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/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/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/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/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/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/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/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/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/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/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/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/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/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/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/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/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/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0D4B623C-2D3C-109C-0A8D-703476FA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F3D0932F-4046-9CF1-892D-0F5AE4187D42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407C1AEB-FAD8-7816-23AD-1E23C3595A4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136DE0BF-9E51-82F9-A11B-D8C41244EE91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494998FF-388A-9AF6-9095-8DB1279FF616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72AAC415-E8CE-952A-01A7-54D7D4A1FC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Godot has multiple nodes that allow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lighting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up your game, with many options and settings.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Among the include:</a:t>
            </a:r>
          </a:p>
          <a:p>
            <a:pPr marL="152400" indent="0" algn="l" fontAlgn="base">
              <a:buSzPct val="100000"/>
              <a:buNone/>
            </a:pPr>
            <a:endParaRPr lang="en-US" sz="2000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PointLight2D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DirectionalLight2D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CanvasModulate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And some more nodes are available for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shadows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99860DC-4C13-5242-0356-CF8E32B0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289778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val="13640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38D7D187-FABE-7312-C7A7-61A3FF30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2FDC727E-D940-78C3-F490-ABA69546F536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F25C94E9-010B-1587-6FFF-679230F7154F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47362FA0-BC3C-74AD-539C-B07E23C2EBD2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3A0270B-33BF-9B51-8677-C696BE90B34D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405E9591-BF77-6E1F-589C-84134B5549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All Light nodes need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Textures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Orbitron"/>
                <a:sym typeface="Orbitron"/>
              </a:rPr>
              <a:t>ie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.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Sprites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</a:t>
            </a:r>
            <a:r>
              <a:rPr lang="en-US" sz="2000" b="1" dirty="0" err="1">
                <a:solidFill>
                  <a:schemeClr val="accent4"/>
                </a:solidFill>
                <a:latin typeface="Orbitron"/>
                <a:sym typeface="Orbitron"/>
              </a:rPr>
              <a:t>Tilemaps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) for  the light to actually be visible.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So make sure you have your level ready with your map or if you’re working in a scene,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Texture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/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Sprite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is present.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C0D79C2-387F-223F-E00E-86C1A023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2289778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Light</a:t>
            </a:r>
          </a:p>
        </p:txBody>
      </p:sp>
    </p:spTree>
    <p:extLst>
      <p:ext uri="{BB962C8B-B14F-4D97-AF65-F5344CB8AC3E}">
        <p14:creationId xmlns:p14="http://schemas.microsoft.com/office/powerpoint/2010/main" val="974972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A69695F9-6D46-34C7-EBEA-750925F59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D7EC9850-34A0-10D9-3CF5-D3346C0D15ED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C8EA3405-0952-1F56-D524-D81E12AA765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6A9E6230-0554-4405-6FCA-FA69D37D285E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A4516305-9878-E37C-F64E-3390DF3960BC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C6C08075-FA51-C114-9CC0-09ED42F514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PointLight2D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is used for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Light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emanating from sources like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streetlamps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torches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,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flashlights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etc.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You add the node as part of your scene tree, but it won’t appear at first. You need to add a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Texture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to it.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1CA41CF-C403-696D-2046-214FE9E7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368849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Point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en-US" dirty="0">
                <a:solidFill>
                  <a:schemeClr val="accent4"/>
                </a:solidFill>
              </a:rPr>
              <a:t>2D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83C49-BD11-EDFE-70E6-E06AAC8F6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716" y="1169457"/>
            <a:ext cx="3403228" cy="6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4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F64F1D77-5A1A-CE7B-79DC-11649128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D743E45C-15DC-D0AD-F1EC-353D64858C96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AF8C9AB3-1893-FBB3-FAF0-E62AA36A0E6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AEB6C5ED-78E6-0F8F-DF5D-F9D5B2994328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A46CE5B2-A526-AB04-777E-D0C1EAD59441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C40EBA6D-F967-AE55-F35A-AA9F6D21EE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In the Texture Attribute in the inspector, we’ll choose a new GradientTexture2D. 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8AD446B-6207-9654-3E8A-62A50270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368849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Point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en-US" dirty="0">
                <a:solidFill>
                  <a:schemeClr val="accent4"/>
                </a:solidFill>
              </a:rPr>
              <a:t>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55AFB-FA95-DBFA-DCD8-F07A66BE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498" y="1560191"/>
            <a:ext cx="1690930" cy="3137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9988FC-FA42-80D6-0CF1-0A3AD454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60" y="1540620"/>
            <a:ext cx="1377716" cy="3176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13A253-45D8-F6ED-C7BC-B6FB908616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45428" y="3128820"/>
            <a:ext cx="539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3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91340B79-8E06-20E5-26B2-8D71C920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DCF22258-C756-9F54-0CAE-BA3B5AAB17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Then we’ll open up the fill dropdown 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menu, and set fill to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radial.</a:t>
            </a: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Then we’ll open up the gradient resource,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and switch the white and black sliders 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to the other side.  And we’ll move the</a:t>
            </a:r>
          </a:p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upper left point to the center.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2AC9B44-E9D3-DF0B-D482-3CA82C27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368849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Point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en-US" dirty="0">
                <a:solidFill>
                  <a:schemeClr val="accent4"/>
                </a:solidFill>
              </a:rPr>
              <a:t>2D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1C52C-C1F3-C9D9-4690-219E4F75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45" y="1912337"/>
            <a:ext cx="2314898" cy="1247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AB836D-60DF-E4F8-7152-CC481FDEF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20" y="405955"/>
            <a:ext cx="1839237" cy="43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EB664E6E-03A1-0A18-DA8C-27590E902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445CBF01-2061-3796-4543-04B0BA053B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9455" y="1103850"/>
            <a:ext cx="8210071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 rtl="0" fontAlgn="base"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Now we can see the </a:t>
            </a:r>
            <a:r>
              <a:rPr lang="en-US" sz="2000" b="1" dirty="0">
                <a:solidFill>
                  <a:schemeClr val="accent4"/>
                </a:solidFill>
                <a:latin typeface="Orbitron"/>
                <a:sym typeface="Orbitron"/>
              </a:rPr>
              <a:t>Light</a:t>
            </a:r>
            <a:r>
              <a:rPr lang="en-US" sz="2000" b="1" dirty="0">
                <a:solidFill>
                  <a:schemeClr val="tx1"/>
                </a:solidFill>
                <a:latin typeface="Orbitron"/>
                <a:sym typeface="Orbitron"/>
              </a:rPr>
              <a:t> on our project.</a:t>
            </a:r>
          </a:p>
          <a:p>
            <a:pPr marL="152400" indent="0" algn="l" rtl="0" fontAlgn="base">
              <a:buSzPct val="100000"/>
              <a:buNone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AC5B2E1-0BE4-1D97-46B2-89BBD63A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45" y="531149"/>
            <a:ext cx="3688496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Point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en-US" dirty="0">
                <a:solidFill>
                  <a:schemeClr val="accent4"/>
                </a:solidFill>
              </a:rPr>
              <a:t>2D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63659-4995-5C73-809B-C41FAA28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03"/>
          <a:stretch/>
        </p:blipFill>
        <p:spPr>
          <a:xfrm>
            <a:off x="2843025" y="1905752"/>
            <a:ext cx="2490976" cy="2133898"/>
          </a:xfrm>
          <a:prstGeom prst="rect">
            <a:avLst/>
          </a:prstGeom>
        </p:spPr>
      </p:pic>
      <p:grpSp>
        <p:nvGrpSpPr>
          <p:cNvPr id="4" name="Google Shape;3232;p27">
            <a:extLst>
              <a:ext uri="{FF2B5EF4-FFF2-40B4-BE49-F238E27FC236}">
                <a16:creationId xmlns:a16="http://schemas.microsoft.com/office/drawing/2014/main" id="{6242E764-7C43-BA30-DC58-C5597A777245}"/>
              </a:ext>
            </a:extLst>
          </p:cNvPr>
          <p:cNvGrpSpPr/>
          <p:nvPr/>
        </p:nvGrpSpPr>
        <p:grpSpPr>
          <a:xfrm rot="1897710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8" name="Google Shape;3233;p27">
              <a:extLst>
                <a:ext uri="{FF2B5EF4-FFF2-40B4-BE49-F238E27FC236}">
                  <a16:creationId xmlns:a16="http://schemas.microsoft.com/office/drawing/2014/main" id="{C86AFA1B-BCEA-DCEA-31CD-5FFE0E43A5FC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34;p27">
              <a:extLst>
                <a:ext uri="{FF2B5EF4-FFF2-40B4-BE49-F238E27FC236}">
                  <a16:creationId xmlns:a16="http://schemas.microsoft.com/office/drawing/2014/main" id="{698CD854-7828-959B-5F05-6657972A8A2E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27">
              <a:extLst>
                <a:ext uri="{FF2B5EF4-FFF2-40B4-BE49-F238E27FC236}">
                  <a16:creationId xmlns:a16="http://schemas.microsoft.com/office/drawing/2014/main" id="{5684FAF0-A0E7-F936-7D12-0221C9A1D3D8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362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ing Channel Pich Deck by Slidesgo">
  <a:themeElements>
    <a:clrScheme name="Simple Light">
      <a:dk1>
        <a:srgbClr val="FFFFFF"/>
      </a:dk1>
      <a:lt1>
        <a:srgbClr val="120035"/>
      </a:lt1>
      <a:dk2>
        <a:srgbClr val="284179"/>
      </a:dk2>
      <a:lt2>
        <a:srgbClr val="122B57"/>
      </a:lt2>
      <a:accent1>
        <a:srgbClr val="007C8F"/>
      </a:accent1>
      <a:accent2>
        <a:srgbClr val="00A1A7"/>
      </a:accent2>
      <a:accent3>
        <a:srgbClr val="00C0DA"/>
      </a:accent3>
      <a:accent4>
        <a:srgbClr val="FF247F"/>
      </a:accent4>
      <a:accent5>
        <a:srgbClr val="A1054E"/>
      </a:accent5>
      <a:accent6>
        <a:srgbClr val="4B032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722</Words>
  <Application>Microsoft Office PowerPoint</Application>
  <PresentationFormat>On-screen Show (16:9)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Archivo ExtraBold</vt:lpstr>
      <vt:lpstr>Nunito Light</vt:lpstr>
      <vt:lpstr>Lato</vt:lpstr>
      <vt:lpstr>Orbitron</vt:lpstr>
      <vt:lpstr>Arimo SemiBold</vt:lpstr>
      <vt:lpstr>Bebas Neue</vt:lpstr>
      <vt:lpstr>Anaheim</vt:lpstr>
      <vt:lpstr>Montserrat</vt:lpstr>
      <vt:lpstr>Open Sans</vt:lpstr>
      <vt:lpstr>Arial</vt:lpstr>
      <vt:lpstr>Gaming Channel Pich Deck by Slidesgo</vt:lpstr>
      <vt:lpstr>Session 7</vt:lpstr>
      <vt:lpstr>Content of session</vt:lpstr>
      <vt:lpstr>2D Light</vt:lpstr>
      <vt:lpstr>Light</vt:lpstr>
      <vt:lpstr>Light</vt:lpstr>
      <vt:lpstr>PointLight2D</vt:lpstr>
      <vt:lpstr>PointLight2D</vt:lpstr>
      <vt:lpstr>PointLight2D</vt:lpstr>
      <vt:lpstr>PointLight2D</vt:lpstr>
      <vt:lpstr>PointLight2D</vt:lpstr>
      <vt:lpstr>PointLight2D</vt:lpstr>
      <vt:lpstr>DirectionalLight2D</vt:lpstr>
      <vt:lpstr>Shadows</vt:lpstr>
      <vt:lpstr>Shadows</vt:lpstr>
      <vt:lpstr>Shadows</vt:lpstr>
      <vt:lpstr>Shadows</vt:lpstr>
      <vt:lpstr>Shadows</vt:lpstr>
      <vt:lpstr>Shadows</vt:lpstr>
      <vt:lpstr>Shadows</vt:lpstr>
      <vt:lpstr>Timer</vt:lpstr>
      <vt:lpstr>Timer</vt:lpstr>
      <vt:lpstr>Timer</vt:lpstr>
      <vt:lpstr>Timer</vt:lpstr>
      <vt:lpstr>Timer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Mohammed;Youssef;Ammar</dc:creator>
  <cp:lastModifiedBy>youssef zahran</cp:lastModifiedBy>
  <cp:revision>66</cp:revision>
  <dcterms:modified xsi:type="dcterms:W3CDTF">2025-03-04T21:16:00Z</dcterms:modified>
</cp:coreProperties>
</file>