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258" r:id="rId3"/>
    <p:sldId id="260" r:id="rId4"/>
    <p:sldId id="259" r:id="rId5"/>
    <p:sldId id="338" r:id="rId6"/>
    <p:sldId id="296" r:id="rId7"/>
    <p:sldId id="337" r:id="rId8"/>
    <p:sldId id="320" r:id="rId9"/>
    <p:sldId id="339" r:id="rId10"/>
    <p:sldId id="340" r:id="rId11"/>
    <p:sldId id="341" r:id="rId12"/>
    <p:sldId id="343" r:id="rId13"/>
    <p:sldId id="342" r:id="rId14"/>
    <p:sldId id="354" r:id="rId15"/>
    <p:sldId id="355" r:id="rId16"/>
    <p:sldId id="356" r:id="rId17"/>
    <p:sldId id="346" r:id="rId18"/>
    <p:sldId id="347" r:id="rId19"/>
    <p:sldId id="348" r:id="rId20"/>
    <p:sldId id="344" r:id="rId21"/>
    <p:sldId id="345" r:id="rId22"/>
    <p:sldId id="349" r:id="rId23"/>
    <p:sldId id="357" r:id="rId24"/>
    <p:sldId id="352" r:id="rId25"/>
    <p:sldId id="351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  <p:bold r:id="rId29"/>
    </p:embeddedFont>
    <p:embeddedFont>
      <p:font typeface="Archivo ExtraBold" panose="020B0604020202020204" charset="0"/>
      <p:bold r:id="rId30"/>
      <p:boldItalic r:id="rId31"/>
    </p:embeddedFont>
    <p:embeddedFont>
      <p:font typeface="Arimo SemiBold" panose="020B0604020202020204" charset="0"/>
      <p:regular r:id="rId32"/>
      <p:bold r:id="rId33"/>
      <p:italic r:id="rId34"/>
      <p:boldItalic r:id="rId35"/>
    </p:embeddedFont>
    <p:embeddedFont>
      <p:font typeface="Bebas Neue" panose="020B0606020202050201" pitchFamily="34" charset="0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Orbitron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2574A0"/>
    <a:srgbClr val="1E9BBE"/>
    <a:srgbClr val="122B57"/>
    <a:srgbClr val="A1054E"/>
    <a:srgbClr val="BC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026B2-3B89-4F4F-98E4-2A92324FB0AA}">
  <a:tblStyle styleId="{44A026B2-3B89-4F4F-98E4-2A92324FB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36242F-FA6E-4C80-88F3-79A3840D32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1B009D9C-B382-A5FD-ED8D-54FE53390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2DABAD01-7320-299E-288E-C56EC34EC1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04C32F26-1599-BAB2-174D-F83780B127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813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7D593798-6A45-F8C9-888D-064D7983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9E53D4DA-B092-7537-4182-F577E61A2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98E434DA-47D6-AD18-F36D-311159E324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1CBC86A9-1DE7-D0D6-AE59-02312047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E7EB83D8-DB1D-2BA0-9EED-26441E9DC6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305320DA-24B1-8F8D-C732-701DD9DC8B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95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3FF962BA-A29C-5068-FD51-53FDB4D0D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3F9F4C96-BF17-3794-7AE5-7C7331CA92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284A432D-6D38-4AC1-75FB-E769C214B4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92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010462A9-690D-D8DF-DE34-EC3237A96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685E4B6D-8459-D394-17C8-64B9A1E5E6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73FAE413-FD69-21C1-B148-7391608F2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785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9837599D-98F7-2CA0-0353-130A2ED7D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1AB28F3A-E848-12E3-B06A-55F8BEB61A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3EF38D5D-6EEF-60EA-A1F6-C29F8E6574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103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5E8D8417-9D3D-9E41-AF73-AB670DE31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0BF3CFDB-9443-0B64-355A-D6C56B1E2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17D42C82-7D9E-ECAF-9358-70609AAB2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4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CED737BE-BD80-F38F-95D1-FA5A266ED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CB335832-7205-68E0-A5D5-68AE673C85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284FAD6F-CD52-DAEF-1D9C-907FDC29F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31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48A2030E-2724-05AB-7A35-68BF53013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5B3A810D-4D23-E47C-DBE8-85E50DDC6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4C46A2C2-9978-F27F-C0AF-EA772530D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524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EC98294B-2930-2220-FC39-892E3E6B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FE5C7A96-6A80-C788-9E5F-305D8FA51B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A37271F0-ED71-1E6A-4503-2CC6D59CA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09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E0D40C1E-27A8-6225-0D6B-CBE6FD40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41FD837F-16F6-4FCA-BBC4-A424719AD8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9A160237-8C82-CDB6-8254-CE782F00B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67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30101F7B-EC89-5357-4390-0136A6B0B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69F41C7B-A0DC-5CA2-3C85-5125C14F2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8D54D1C7-CE0B-1E94-6271-B916FC4E0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965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991A42BD-2C81-7A4F-A688-9651A5B0F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2194F4DA-B083-3551-93AD-B60163649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BAE4B627-04B3-C5C0-F953-33E0087DF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27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AB964038-EB58-F370-C84C-99395E4F4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6FD92D35-04D0-3153-C319-9FA9242847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E887AE60-1415-44A2-9E3B-7127979F3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48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66D208CC-FB16-D022-E5A0-69EE1842A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694DBE29-9317-AC0B-5501-BDDF0E3D9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24C5CD98-107C-3945-0E98-04445EC79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39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8">
          <a:extLst>
            <a:ext uri="{FF2B5EF4-FFF2-40B4-BE49-F238E27FC236}">
              <a16:creationId xmlns:a16="http://schemas.microsoft.com/office/drawing/2014/main" id="{D9537314-6B05-2C2B-0331-9FF8743D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135e18421cc_13_10:notes">
            <a:extLst>
              <a:ext uri="{FF2B5EF4-FFF2-40B4-BE49-F238E27FC236}">
                <a16:creationId xmlns:a16="http://schemas.microsoft.com/office/drawing/2014/main" id="{3ABB3794-D0D5-F5D7-FC36-67BF22DB3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135e18421cc_13_10:notes">
            <a:extLst>
              <a:ext uri="{FF2B5EF4-FFF2-40B4-BE49-F238E27FC236}">
                <a16:creationId xmlns:a16="http://schemas.microsoft.com/office/drawing/2014/main" id="{C47BEB8F-9AFB-0707-36A8-6E185EDFA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7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638F5CD8-EA22-C6D4-8E0A-D69BC2E1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0475F6AC-009B-6A63-824A-BD93E24506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6A53923C-8F09-F017-4E1E-8EEED8E25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5BC87BB6-D1E5-EDFD-8391-BE79C36E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BE66A38E-9D89-73BD-9895-BBF0D685F5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811193FB-9D97-8727-4A84-77CFD2C3B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74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BEDDE7EB-B2E4-CE35-2558-64E7E7156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4F5C2681-6419-C25C-3DEB-393A8F7408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E835F4D2-2350-54BD-80BF-5C5203EBA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8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5A7B093D-9252-7A73-78F0-8B24849F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AF46C081-6C1A-5FED-81D5-D28E01887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7B6F2E53-AF97-0071-B2C3-38BB580F4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263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AC3F9129-0693-F1CC-CF00-579625C17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3654138B-4EC3-E431-EFD2-C602DF568C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FE581244-A1DD-5542-60F5-1199C7DEA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82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0" name="Google Shape;10;p2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2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2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" name="Google Shape;166;p2"/>
          <p:cNvSpPr txBox="1">
            <a:spLocks noGrp="1"/>
          </p:cNvSpPr>
          <p:nvPr>
            <p:ph type="ctrTitle"/>
          </p:nvPr>
        </p:nvSpPr>
        <p:spPr>
          <a:xfrm>
            <a:off x="713225" y="920900"/>
            <a:ext cx="4525800" cy="28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subTitle" idx="1"/>
          </p:nvPr>
        </p:nvSpPr>
        <p:spPr>
          <a:xfrm>
            <a:off x="713225" y="3746800"/>
            <a:ext cx="434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68" name="Google Shape;168;p2"/>
          <p:cNvGrpSpPr/>
          <p:nvPr/>
        </p:nvGrpSpPr>
        <p:grpSpPr>
          <a:xfrm flipH="1">
            <a:off x="8430779" y="539492"/>
            <a:ext cx="205749" cy="1508819"/>
            <a:chOff x="425780" y="482769"/>
            <a:chExt cx="127819" cy="561525"/>
          </a:xfrm>
        </p:grpSpPr>
        <p:sp>
          <p:nvSpPr>
            <p:cNvPr id="169" name="Google Shape;169;p2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1" name="Google Shape;2641;p19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2642" name="Google Shape;2642;p19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9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9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9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9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19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2650" name="Google Shape;2650;p19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651" name="Google Shape;2651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19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688" name="Google Shape;2688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4" name="Google Shape;2724;p19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725" name="Google Shape;2725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1" name="Google Shape;2761;p19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762" name="Google Shape;2762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8" name="Google Shape;2798;p19"/>
          <p:cNvGrpSpPr/>
          <p:nvPr/>
        </p:nvGrpSpPr>
        <p:grpSpPr>
          <a:xfrm>
            <a:off x="576113" y="1367155"/>
            <a:ext cx="2648558" cy="1945391"/>
            <a:chOff x="296117" y="2376907"/>
            <a:chExt cx="715672" cy="525668"/>
          </a:xfrm>
        </p:grpSpPr>
        <p:sp>
          <p:nvSpPr>
            <p:cNvPr id="2799" name="Google Shape;2799;p19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9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9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9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9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9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9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9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9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8" name="Google Shape;2808;p19"/>
          <p:cNvGrpSpPr/>
          <p:nvPr/>
        </p:nvGrpSpPr>
        <p:grpSpPr>
          <a:xfrm flipH="1">
            <a:off x="8225029" y="539492"/>
            <a:ext cx="205749" cy="1508819"/>
            <a:chOff x="425780" y="482769"/>
            <a:chExt cx="127819" cy="561525"/>
          </a:xfrm>
        </p:grpSpPr>
        <p:sp>
          <p:nvSpPr>
            <p:cNvPr id="2809" name="Google Shape;2809;p19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9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9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9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9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9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9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19"/>
          <p:cNvGrpSpPr/>
          <p:nvPr/>
        </p:nvGrpSpPr>
        <p:grpSpPr>
          <a:xfrm>
            <a:off x="830731" y="1632166"/>
            <a:ext cx="2139815" cy="3166205"/>
            <a:chOff x="6600231" y="2294753"/>
            <a:chExt cx="1019785" cy="1508938"/>
          </a:xfrm>
        </p:grpSpPr>
        <p:sp>
          <p:nvSpPr>
            <p:cNvPr id="2817" name="Google Shape;2817;p19"/>
            <p:cNvSpPr/>
            <p:nvPr/>
          </p:nvSpPr>
          <p:spPr>
            <a:xfrm>
              <a:off x="7112239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1603" y="0"/>
                  </a:moveTo>
                  <a:lnTo>
                    <a:pt x="1" y="215"/>
                  </a:lnTo>
                  <a:lnTo>
                    <a:pt x="1" y="3217"/>
                  </a:lnTo>
                  <a:lnTo>
                    <a:pt x="1561" y="3217"/>
                  </a:lnTo>
                  <a:lnTo>
                    <a:pt x="1561" y="1615"/>
                  </a:lnTo>
                  <a:lnTo>
                    <a:pt x="1788" y="2749"/>
                  </a:lnTo>
                  <a:lnTo>
                    <a:pt x="1615" y="3217"/>
                  </a:lnTo>
                  <a:lnTo>
                    <a:pt x="2269" y="3217"/>
                  </a:lnTo>
                  <a:cubicBezTo>
                    <a:pt x="1977" y="2323"/>
                    <a:pt x="1603" y="0"/>
                    <a:pt x="1603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9"/>
            <p:cNvSpPr/>
            <p:nvPr/>
          </p:nvSpPr>
          <p:spPr>
            <a:xfrm>
              <a:off x="6930995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667" y="0"/>
                  </a:moveTo>
                  <a:cubicBezTo>
                    <a:pt x="667" y="0"/>
                    <a:pt x="292" y="2323"/>
                    <a:pt x="1" y="3217"/>
                  </a:cubicBezTo>
                  <a:lnTo>
                    <a:pt x="654" y="3217"/>
                  </a:lnTo>
                  <a:lnTo>
                    <a:pt x="481" y="2749"/>
                  </a:lnTo>
                  <a:lnTo>
                    <a:pt x="705" y="1615"/>
                  </a:lnTo>
                  <a:lnTo>
                    <a:pt x="705" y="3217"/>
                  </a:lnTo>
                  <a:lnTo>
                    <a:pt x="2269" y="3217"/>
                  </a:lnTo>
                  <a:lnTo>
                    <a:pt x="2269" y="2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9"/>
            <p:cNvSpPr/>
            <p:nvPr/>
          </p:nvSpPr>
          <p:spPr>
            <a:xfrm>
              <a:off x="6839094" y="3389651"/>
              <a:ext cx="547418" cy="414040"/>
            </a:xfrm>
            <a:custGeom>
              <a:avLst/>
              <a:gdLst/>
              <a:ahLst/>
              <a:cxnLst/>
              <a:rect l="l" t="t" r="r" b="b"/>
              <a:pathLst>
                <a:path w="6850" h="5181" extrusionOk="0">
                  <a:moveTo>
                    <a:pt x="3419" y="0"/>
                  </a:moveTo>
                  <a:lnTo>
                    <a:pt x="1071" y="93"/>
                  </a:lnTo>
                  <a:cubicBezTo>
                    <a:pt x="1071" y="93"/>
                    <a:pt x="1" y="1775"/>
                    <a:pt x="1109" y="5180"/>
                  </a:cubicBezTo>
                  <a:lnTo>
                    <a:pt x="3153" y="5180"/>
                  </a:lnTo>
                  <a:lnTo>
                    <a:pt x="3153" y="2909"/>
                  </a:lnTo>
                  <a:lnTo>
                    <a:pt x="3698" y="2909"/>
                  </a:lnTo>
                  <a:lnTo>
                    <a:pt x="3698" y="5180"/>
                  </a:lnTo>
                  <a:lnTo>
                    <a:pt x="5741" y="5180"/>
                  </a:lnTo>
                  <a:cubicBezTo>
                    <a:pt x="6850" y="1775"/>
                    <a:pt x="5780" y="93"/>
                    <a:pt x="5780" y="93"/>
                  </a:cubicBezTo>
                  <a:lnTo>
                    <a:pt x="34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9"/>
            <p:cNvSpPr/>
            <p:nvPr/>
          </p:nvSpPr>
          <p:spPr>
            <a:xfrm>
              <a:off x="7046230" y="2775194"/>
              <a:ext cx="133218" cy="649549"/>
            </a:xfrm>
            <a:custGeom>
              <a:avLst/>
              <a:gdLst/>
              <a:ahLst/>
              <a:cxnLst/>
              <a:rect l="l" t="t" r="r" b="b"/>
              <a:pathLst>
                <a:path w="1667" h="8128" extrusionOk="0">
                  <a:moveTo>
                    <a:pt x="1666" y="1"/>
                  </a:moveTo>
                  <a:lnTo>
                    <a:pt x="0" y="174"/>
                  </a:lnTo>
                  <a:lnTo>
                    <a:pt x="106" y="8128"/>
                  </a:lnTo>
                  <a:lnTo>
                    <a:pt x="1560" y="8128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9"/>
            <p:cNvSpPr/>
            <p:nvPr/>
          </p:nvSpPr>
          <p:spPr>
            <a:xfrm>
              <a:off x="6679106" y="2735797"/>
              <a:ext cx="62014" cy="130102"/>
            </a:xfrm>
            <a:custGeom>
              <a:avLst/>
              <a:gdLst/>
              <a:ahLst/>
              <a:cxnLst/>
              <a:rect l="l" t="t" r="r" b="b"/>
              <a:pathLst>
                <a:path w="776" h="1628" extrusionOk="0">
                  <a:moveTo>
                    <a:pt x="109" y="0"/>
                  </a:moveTo>
                  <a:lnTo>
                    <a:pt x="0" y="1628"/>
                  </a:lnTo>
                  <a:lnTo>
                    <a:pt x="388" y="1628"/>
                  </a:lnTo>
                  <a:lnTo>
                    <a:pt x="776" y="93"/>
                  </a:lnTo>
                  <a:cubicBezTo>
                    <a:pt x="776" y="93"/>
                    <a:pt x="455" y="80"/>
                    <a:pt x="109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9"/>
            <p:cNvSpPr/>
            <p:nvPr/>
          </p:nvSpPr>
          <p:spPr>
            <a:xfrm>
              <a:off x="6613017" y="2762009"/>
              <a:ext cx="350108" cy="566278"/>
            </a:xfrm>
            <a:custGeom>
              <a:avLst/>
              <a:gdLst/>
              <a:ahLst/>
              <a:cxnLst/>
              <a:rect l="l" t="t" r="r" b="b"/>
              <a:pathLst>
                <a:path w="4381" h="7086" extrusionOk="0">
                  <a:moveTo>
                    <a:pt x="4289" y="1"/>
                  </a:moveTo>
                  <a:cubicBezTo>
                    <a:pt x="3985" y="1"/>
                    <a:pt x="2989" y="132"/>
                    <a:pt x="2416" y="1767"/>
                  </a:cubicBezTo>
                  <a:cubicBezTo>
                    <a:pt x="1910" y="3424"/>
                    <a:pt x="1830" y="3770"/>
                    <a:pt x="1830" y="3770"/>
                  </a:cubicBezTo>
                  <a:lnTo>
                    <a:pt x="1068" y="1806"/>
                  </a:lnTo>
                  <a:cubicBezTo>
                    <a:pt x="1068" y="1806"/>
                    <a:pt x="1337" y="1767"/>
                    <a:pt x="1295" y="1527"/>
                  </a:cubicBezTo>
                  <a:cubicBezTo>
                    <a:pt x="1561" y="1501"/>
                    <a:pt x="1561" y="1325"/>
                    <a:pt x="1468" y="1194"/>
                  </a:cubicBezTo>
                  <a:cubicBezTo>
                    <a:pt x="1590" y="1034"/>
                    <a:pt x="1548" y="886"/>
                    <a:pt x="1350" y="819"/>
                  </a:cubicBezTo>
                  <a:cubicBezTo>
                    <a:pt x="1161" y="765"/>
                    <a:pt x="936" y="726"/>
                    <a:pt x="936" y="726"/>
                  </a:cubicBezTo>
                  <a:cubicBezTo>
                    <a:pt x="936" y="726"/>
                    <a:pt x="1148" y="604"/>
                    <a:pt x="1270" y="592"/>
                  </a:cubicBezTo>
                  <a:cubicBezTo>
                    <a:pt x="1388" y="579"/>
                    <a:pt x="1603" y="604"/>
                    <a:pt x="1641" y="460"/>
                  </a:cubicBezTo>
                  <a:cubicBezTo>
                    <a:pt x="1665" y="340"/>
                    <a:pt x="1338" y="309"/>
                    <a:pt x="1087" y="309"/>
                  </a:cubicBezTo>
                  <a:cubicBezTo>
                    <a:pt x="1031" y="309"/>
                    <a:pt x="980" y="311"/>
                    <a:pt x="936" y="313"/>
                  </a:cubicBezTo>
                  <a:cubicBezTo>
                    <a:pt x="696" y="326"/>
                    <a:pt x="401" y="524"/>
                    <a:pt x="216" y="752"/>
                  </a:cubicBezTo>
                  <a:cubicBezTo>
                    <a:pt x="14" y="966"/>
                    <a:pt x="1" y="1514"/>
                    <a:pt x="81" y="1847"/>
                  </a:cubicBezTo>
                  <a:cubicBezTo>
                    <a:pt x="148" y="2181"/>
                    <a:pt x="802" y="5785"/>
                    <a:pt x="975" y="6265"/>
                  </a:cubicBezTo>
                  <a:cubicBezTo>
                    <a:pt x="1135" y="6680"/>
                    <a:pt x="1446" y="7085"/>
                    <a:pt x="1915" y="7085"/>
                  </a:cubicBezTo>
                  <a:cubicBezTo>
                    <a:pt x="1990" y="7085"/>
                    <a:pt x="2068" y="7075"/>
                    <a:pt x="2150" y="7053"/>
                  </a:cubicBezTo>
                  <a:cubicBezTo>
                    <a:pt x="2750" y="6906"/>
                    <a:pt x="3083" y="5772"/>
                    <a:pt x="3243" y="5371"/>
                  </a:cubicBezTo>
                  <a:cubicBezTo>
                    <a:pt x="3419" y="4984"/>
                    <a:pt x="3993" y="3504"/>
                    <a:pt x="3993" y="3504"/>
                  </a:cubicBezTo>
                  <a:lnTo>
                    <a:pt x="4380" y="5"/>
                  </a:lnTo>
                  <a:cubicBezTo>
                    <a:pt x="4380" y="5"/>
                    <a:pt x="4347" y="1"/>
                    <a:pt x="4289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9"/>
            <p:cNvSpPr/>
            <p:nvPr/>
          </p:nvSpPr>
          <p:spPr>
            <a:xfrm>
              <a:off x="6776121" y="2762009"/>
              <a:ext cx="187001" cy="345073"/>
            </a:xfrm>
            <a:custGeom>
              <a:avLst/>
              <a:gdLst/>
              <a:ahLst/>
              <a:cxnLst/>
              <a:rect l="l" t="t" r="r" b="b"/>
              <a:pathLst>
                <a:path w="2340" h="4318" extrusionOk="0">
                  <a:moveTo>
                    <a:pt x="2248" y="1"/>
                  </a:moveTo>
                  <a:cubicBezTo>
                    <a:pt x="1944" y="1"/>
                    <a:pt x="948" y="132"/>
                    <a:pt x="375" y="1767"/>
                  </a:cubicBezTo>
                  <a:cubicBezTo>
                    <a:pt x="202" y="2328"/>
                    <a:pt x="81" y="2728"/>
                    <a:pt x="1" y="3023"/>
                  </a:cubicBezTo>
                  <a:cubicBezTo>
                    <a:pt x="363" y="3154"/>
                    <a:pt x="1244" y="3555"/>
                    <a:pt x="1631" y="4317"/>
                  </a:cubicBezTo>
                  <a:cubicBezTo>
                    <a:pt x="1804" y="3888"/>
                    <a:pt x="1952" y="3504"/>
                    <a:pt x="1952" y="3504"/>
                  </a:cubicBezTo>
                  <a:lnTo>
                    <a:pt x="2339" y="5"/>
                  </a:lnTo>
                  <a:cubicBezTo>
                    <a:pt x="2339" y="5"/>
                    <a:pt x="2306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9"/>
            <p:cNvSpPr/>
            <p:nvPr/>
          </p:nvSpPr>
          <p:spPr>
            <a:xfrm>
              <a:off x="6694210" y="3254198"/>
              <a:ext cx="108844" cy="74001"/>
            </a:xfrm>
            <a:custGeom>
              <a:avLst/>
              <a:gdLst/>
              <a:ahLst/>
              <a:cxnLst/>
              <a:rect l="l" t="t" r="r" b="b"/>
              <a:pathLst>
                <a:path w="1362" h="926" extrusionOk="0">
                  <a:moveTo>
                    <a:pt x="519" y="0"/>
                  </a:moveTo>
                  <a:cubicBezTo>
                    <a:pt x="321" y="0"/>
                    <a:pt x="132" y="68"/>
                    <a:pt x="0" y="186"/>
                  </a:cubicBezTo>
                  <a:cubicBezTo>
                    <a:pt x="160" y="576"/>
                    <a:pt x="457" y="925"/>
                    <a:pt x="899" y="925"/>
                  </a:cubicBezTo>
                  <a:cubicBezTo>
                    <a:pt x="974" y="925"/>
                    <a:pt x="1052" y="915"/>
                    <a:pt x="1134" y="894"/>
                  </a:cubicBezTo>
                  <a:cubicBezTo>
                    <a:pt x="1215" y="881"/>
                    <a:pt x="1282" y="840"/>
                    <a:pt x="1362" y="788"/>
                  </a:cubicBezTo>
                  <a:cubicBezTo>
                    <a:pt x="1333" y="346"/>
                    <a:pt x="961" y="0"/>
                    <a:pt x="519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9"/>
            <p:cNvSpPr/>
            <p:nvPr/>
          </p:nvSpPr>
          <p:spPr>
            <a:xfrm>
              <a:off x="6776121" y="2959795"/>
              <a:ext cx="151679" cy="147283"/>
            </a:xfrm>
            <a:custGeom>
              <a:avLst/>
              <a:gdLst/>
              <a:ahLst/>
              <a:cxnLst/>
              <a:rect l="l" t="t" r="r" b="b"/>
              <a:pathLst>
                <a:path w="1898" h="1843" extrusionOk="0">
                  <a:moveTo>
                    <a:pt x="161" y="0"/>
                  </a:moveTo>
                  <a:cubicBezTo>
                    <a:pt x="97" y="212"/>
                    <a:pt x="42" y="401"/>
                    <a:pt x="1" y="548"/>
                  </a:cubicBezTo>
                  <a:cubicBezTo>
                    <a:pt x="363" y="679"/>
                    <a:pt x="1244" y="1080"/>
                    <a:pt x="1631" y="1842"/>
                  </a:cubicBezTo>
                  <a:cubicBezTo>
                    <a:pt x="1737" y="1560"/>
                    <a:pt x="1843" y="1307"/>
                    <a:pt x="1897" y="1147"/>
                  </a:cubicBezTo>
                  <a:cubicBezTo>
                    <a:pt x="1378" y="452"/>
                    <a:pt x="561" y="132"/>
                    <a:pt x="161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9"/>
            <p:cNvSpPr/>
            <p:nvPr/>
          </p:nvSpPr>
          <p:spPr>
            <a:xfrm>
              <a:off x="6871139" y="2762408"/>
              <a:ext cx="218647" cy="696699"/>
            </a:xfrm>
            <a:custGeom>
              <a:avLst/>
              <a:gdLst/>
              <a:ahLst/>
              <a:cxnLst/>
              <a:rect l="l" t="t" r="r" b="b"/>
              <a:pathLst>
                <a:path w="2736" h="8718" extrusionOk="0">
                  <a:moveTo>
                    <a:pt x="1150" y="0"/>
                  </a:moveTo>
                  <a:cubicBezTo>
                    <a:pt x="442" y="2550"/>
                    <a:pt x="0" y="3819"/>
                    <a:pt x="830" y="4645"/>
                  </a:cubicBezTo>
                  <a:lnTo>
                    <a:pt x="349" y="8410"/>
                  </a:lnTo>
                  <a:cubicBezTo>
                    <a:pt x="349" y="8410"/>
                    <a:pt x="763" y="8717"/>
                    <a:pt x="2736" y="8717"/>
                  </a:cubicBezTo>
                  <a:lnTo>
                    <a:pt x="2736" y="894"/>
                  </a:lnTo>
                  <a:lnTo>
                    <a:pt x="1816" y="199"/>
                  </a:lnTo>
                  <a:cubicBezTo>
                    <a:pt x="1816" y="199"/>
                    <a:pt x="1403" y="55"/>
                    <a:pt x="115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9"/>
            <p:cNvSpPr/>
            <p:nvPr/>
          </p:nvSpPr>
          <p:spPr>
            <a:xfrm>
              <a:off x="6910537" y="2762408"/>
              <a:ext cx="179249" cy="215611"/>
            </a:xfrm>
            <a:custGeom>
              <a:avLst/>
              <a:gdLst/>
              <a:ahLst/>
              <a:cxnLst/>
              <a:rect l="l" t="t" r="r" b="b"/>
              <a:pathLst>
                <a:path w="2243" h="2698" extrusionOk="0">
                  <a:moveTo>
                    <a:pt x="657" y="0"/>
                  </a:moveTo>
                  <a:cubicBezTo>
                    <a:pt x="375" y="1000"/>
                    <a:pt x="148" y="1788"/>
                    <a:pt x="0" y="2441"/>
                  </a:cubicBezTo>
                  <a:cubicBezTo>
                    <a:pt x="801" y="2602"/>
                    <a:pt x="1778" y="2669"/>
                    <a:pt x="2243" y="2698"/>
                  </a:cubicBezTo>
                  <a:lnTo>
                    <a:pt x="2243" y="894"/>
                  </a:lnTo>
                  <a:lnTo>
                    <a:pt x="1323" y="199"/>
                  </a:lnTo>
                  <a:cubicBezTo>
                    <a:pt x="1323" y="199"/>
                    <a:pt x="910" y="55"/>
                    <a:pt x="65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9"/>
            <p:cNvSpPr/>
            <p:nvPr/>
          </p:nvSpPr>
          <p:spPr>
            <a:xfrm>
              <a:off x="6932033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68" y="0"/>
                  </a:moveTo>
                  <a:cubicBezTo>
                    <a:pt x="39" y="186"/>
                    <a:pt x="26" y="359"/>
                    <a:pt x="1" y="535"/>
                  </a:cubicBezTo>
                  <a:cubicBezTo>
                    <a:pt x="814" y="414"/>
                    <a:pt x="1589" y="106"/>
                    <a:pt x="1253" y="106"/>
                  </a:cubicBezTo>
                  <a:cubicBezTo>
                    <a:pt x="840" y="106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9"/>
            <p:cNvSpPr/>
            <p:nvPr/>
          </p:nvSpPr>
          <p:spPr>
            <a:xfrm>
              <a:off x="6910537" y="3270020"/>
              <a:ext cx="118594" cy="70485"/>
            </a:xfrm>
            <a:custGeom>
              <a:avLst/>
              <a:gdLst/>
              <a:ahLst/>
              <a:cxnLst/>
              <a:rect l="l" t="t" r="r" b="b"/>
              <a:pathLst>
                <a:path w="1484" h="882" extrusionOk="0">
                  <a:moveTo>
                    <a:pt x="1243" y="1"/>
                  </a:moveTo>
                  <a:cubicBezTo>
                    <a:pt x="856" y="241"/>
                    <a:pt x="362" y="321"/>
                    <a:pt x="68" y="350"/>
                  </a:cubicBezTo>
                  <a:cubicBezTo>
                    <a:pt x="42" y="549"/>
                    <a:pt x="29" y="722"/>
                    <a:pt x="0" y="882"/>
                  </a:cubicBezTo>
                  <a:cubicBezTo>
                    <a:pt x="763" y="844"/>
                    <a:pt x="1484" y="510"/>
                    <a:pt x="1484" y="510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9"/>
            <p:cNvSpPr/>
            <p:nvPr/>
          </p:nvSpPr>
          <p:spPr>
            <a:xfrm>
              <a:off x="6899029" y="3397003"/>
              <a:ext cx="190757" cy="62094"/>
            </a:xfrm>
            <a:custGeom>
              <a:avLst/>
              <a:gdLst/>
              <a:ahLst/>
              <a:cxnLst/>
              <a:rect l="l" t="t" r="r" b="b"/>
              <a:pathLst>
                <a:path w="2387" h="777" extrusionOk="0">
                  <a:moveTo>
                    <a:pt x="52" y="1"/>
                  </a:moveTo>
                  <a:lnTo>
                    <a:pt x="0" y="469"/>
                  </a:lnTo>
                  <a:cubicBezTo>
                    <a:pt x="0" y="469"/>
                    <a:pt x="414" y="776"/>
                    <a:pt x="2387" y="776"/>
                  </a:cubicBezTo>
                  <a:lnTo>
                    <a:pt x="2387" y="347"/>
                  </a:lnTo>
                  <a:cubicBezTo>
                    <a:pt x="2317" y="350"/>
                    <a:pt x="2225" y="353"/>
                    <a:pt x="2114" y="353"/>
                  </a:cubicBezTo>
                  <a:cubicBezTo>
                    <a:pt x="1661" y="353"/>
                    <a:pt x="899" y="302"/>
                    <a:pt x="5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9"/>
            <p:cNvSpPr/>
            <p:nvPr/>
          </p:nvSpPr>
          <p:spPr>
            <a:xfrm>
              <a:off x="6657849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507" y="1"/>
                  </a:moveTo>
                  <a:lnTo>
                    <a:pt x="119" y="55"/>
                  </a:lnTo>
                  <a:cubicBezTo>
                    <a:pt x="119" y="55"/>
                    <a:pt x="1" y="590"/>
                    <a:pt x="228" y="590"/>
                  </a:cubicBezTo>
                  <a:cubicBezTo>
                    <a:pt x="230" y="590"/>
                    <a:pt x="232" y="590"/>
                    <a:pt x="235" y="590"/>
                  </a:cubicBezTo>
                  <a:cubicBezTo>
                    <a:pt x="441" y="590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9"/>
            <p:cNvSpPr/>
            <p:nvPr/>
          </p:nvSpPr>
          <p:spPr>
            <a:xfrm>
              <a:off x="7484479" y="2735797"/>
              <a:ext cx="62094" cy="130102"/>
            </a:xfrm>
            <a:custGeom>
              <a:avLst/>
              <a:gdLst/>
              <a:ahLst/>
              <a:cxnLst/>
              <a:rect l="l" t="t" r="r" b="b"/>
              <a:pathLst>
                <a:path w="777" h="1628" extrusionOk="0">
                  <a:moveTo>
                    <a:pt x="654" y="0"/>
                  </a:moveTo>
                  <a:cubicBezTo>
                    <a:pt x="321" y="80"/>
                    <a:pt x="1" y="93"/>
                    <a:pt x="1" y="93"/>
                  </a:cubicBezTo>
                  <a:lnTo>
                    <a:pt x="388" y="1628"/>
                  </a:lnTo>
                  <a:lnTo>
                    <a:pt x="776" y="16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9"/>
            <p:cNvSpPr/>
            <p:nvPr/>
          </p:nvSpPr>
          <p:spPr>
            <a:xfrm>
              <a:off x="7262558" y="2762009"/>
              <a:ext cx="350028" cy="566278"/>
            </a:xfrm>
            <a:custGeom>
              <a:avLst/>
              <a:gdLst/>
              <a:ahLst/>
              <a:cxnLst/>
              <a:rect l="l" t="t" r="r" b="b"/>
              <a:pathLst>
                <a:path w="4380" h="7086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961" y="4984"/>
                    <a:pt x="1138" y="5371"/>
                  </a:cubicBezTo>
                  <a:cubicBezTo>
                    <a:pt x="1298" y="5772"/>
                    <a:pt x="1631" y="6906"/>
                    <a:pt x="2230" y="7053"/>
                  </a:cubicBezTo>
                  <a:cubicBezTo>
                    <a:pt x="2312" y="7075"/>
                    <a:pt x="2391" y="7085"/>
                    <a:pt x="2465" y="7085"/>
                  </a:cubicBezTo>
                  <a:cubicBezTo>
                    <a:pt x="2934" y="7085"/>
                    <a:pt x="3245" y="6680"/>
                    <a:pt x="3406" y="6265"/>
                  </a:cubicBezTo>
                  <a:cubicBezTo>
                    <a:pt x="3579" y="5785"/>
                    <a:pt x="4232" y="2181"/>
                    <a:pt x="4299" y="1847"/>
                  </a:cubicBezTo>
                  <a:cubicBezTo>
                    <a:pt x="4380" y="1514"/>
                    <a:pt x="4367" y="966"/>
                    <a:pt x="4165" y="752"/>
                  </a:cubicBezTo>
                  <a:cubicBezTo>
                    <a:pt x="3966" y="524"/>
                    <a:pt x="3684" y="326"/>
                    <a:pt x="3444" y="313"/>
                  </a:cubicBezTo>
                  <a:cubicBezTo>
                    <a:pt x="3401" y="311"/>
                    <a:pt x="3349" y="309"/>
                    <a:pt x="3294" y="309"/>
                  </a:cubicBezTo>
                  <a:cubicBezTo>
                    <a:pt x="3043" y="309"/>
                    <a:pt x="2716" y="340"/>
                    <a:pt x="2739" y="460"/>
                  </a:cubicBezTo>
                  <a:cubicBezTo>
                    <a:pt x="2765" y="604"/>
                    <a:pt x="2992" y="579"/>
                    <a:pt x="3111" y="592"/>
                  </a:cubicBezTo>
                  <a:cubicBezTo>
                    <a:pt x="3233" y="604"/>
                    <a:pt x="3444" y="726"/>
                    <a:pt x="3444" y="726"/>
                  </a:cubicBezTo>
                  <a:cubicBezTo>
                    <a:pt x="3444" y="726"/>
                    <a:pt x="3220" y="765"/>
                    <a:pt x="3018" y="819"/>
                  </a:cubicBezTo>
                  <a:cubicBezTo>
                    <a:pt x="2832" y="886"/>
                    <a:pt x="2778" y="1034"/>
                    <a:pt x="2900" y="1194"/>
                  </a:cubicBezTo>
                  <a:cubicBezTo>
                    <a:pt x="2819" y="1325"/>
                    <a:pt x="2819" y="1501"/>
                    <a:pt x="3085" y="1527"/>
                  </a:cubicBezTo>
                  <a:cubicBezTo>
                    <a:pt x="3044" y="1767"/>
                    <a:pt x="3313" y="1806"/>
                    <a:pt x="3313" y="1806"/>
                  </a:cubicBezTo>
                  <a:lnTo>
                    <a:pt x="2538" y="3770"/>
                  </a:lnTo>
                  <a:cubicBezTo>
                    <a:pt x="2538" y="3770"/>
                    <a:pt x="2470" y="3424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9"/>
            <p:cNvSpPr/>
            <p:nvPr/>
          </p:nvSpPr>
          <p:spPr>
            <a:xfrm>
              <a:off x="7262558" y="2762009"/>
              <a:ext cx="186921" cy="345073"/>
            </a:xfrm>
            <a:custGeom>
              <a:avLst/>
              <a:gdLst/>
              <a:ahLst/>
              <a:cxnLst/>
              <a:rect l="l" t="t" r="r" b="b"/>
              <a:pathLst>
                <a:path w="2339" h="4318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535" y="3888"/>
                    <a:pt x="708" y="4317"/>
                  </a:cubicBezTo>
                  <a:cubicBezTo>
                    <a:pt x="1096" y="3555"/>
                    <a:pt x="1977" y="3154"/>
                    <a:pt x="2339" y="3023"/>
                  </a:cubicBezTo>
                  <a:cubicBezTo>
                    <a:pt x="2259" y="2728"/>
                    <a:pt x="2124" y="2328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9"/>
            <p:cNvSpPr/>
            <p:nvPr/>
          </p:nvSpPr>
          <p:spPr>
            <a:xfrm>
              <a:off x="7422545" y="3254198"/>
              <a:ext cx="108924" cy="74001"/>
            </a:xfrm>
            <a:custGeom>
              <a:avLst/>
              <a:gdLst/>
              <a:ahLst/>
              <a:cxnLst/>
              <a:rect l="l" t="t" r="r" b="b"/>
              <a:pathLst>
                <a:path w="1363" h="926" extrusionOk="0">
                  <a:moveTo>
                    <a:pt x="843" y="0"/>
                  </a:moveTo>
                  <a:cubicBezTo>
                    <a:pt x="388" y="0"/>
                    <a:pt x="29" y="346"/>
                    <a:pt x="1" y="788"/>
                  </a:cubicBezTo>
                  <a:cubicBezTo>
                    <a:pt x="68" y="840"/>
                    <a:pt x="148" y="881"/>
                    <a:pt x="228" y="894"/>
                  </a:cubicBezTo>
                  <a:cubicBezTo>
                    <a:pt x="309" y="915"/>
                    <a:pt x="386" y="925"/>
                    <a:pt x="459" y="925"/>
                  </a:cubicBezTo>
                  <a:cubicBezTo>
                    <a:pt x="896" y="925"/>
                    <a:pt x="1203" y="576"/>
                    <a:pt x="1362" y="186"/>
                  </a:cubicBezTo>
                  <a:cubicBezTo>
                    <a:pt x="1218" y="68"/>
                    <a:pt x="1042" y="0"/>
                    <a:pt x="843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9"/>
            <p:cNvSpPr/>
            <p:nvPr/>
          </p:nvSpPr>
          <p:spPr>
            <a:xfrm>
              <a:off x="7297879" y="2959795"/>
              <a:ext cx="151599" cy="147283"/>
            </a:xfrm>
            <a:custGeom>
              <a:avLst/>
              <a:gdLst/>
              <a:ahLst/>
              <a:cxnLst/>
              <a:rect l="l" t="t" r="r" b="b"/>
              <a:pathLst>
                <a:path w="1897" h="1843" extrusionOk="0">
                  <a:moveTo>
                    <a:pt x="1737" y="0"/>
                  </a:moveTo>
                  <a:cubicBezTo>
                    <a:pt x="1320" y="132"/>
                    <a:pt x="519" y="452"/>
                    <a:pt x="0" y="1147"/>
                  </a:cubicBezTo>
                  <a:cubicBezTo>
                    <a:pt x="55" y="1307"/>
                    <a:pt x="161" y="1560"/>
                    <a:pt x="266" y="1842"/>
                  </a:cubicBezTo>
                  <a:cubicBezTo>
                    <a:pt x="654" y="1080"/>
                    <a:pt x="1535" y="679"/>
                    <a:pt x="1897" y="548"/>
                  </a:cubicBezTo>
                  <a:cubicBezTo>
                    <a:pt x="1855" y="401"/>
                    <a:pt x="1801" y="212"/>
                    <a:pt x="1737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9"/>
            <p:cNvSpPr/>
            <p:nvPr/>
          </p:nvSpPr>
          <p:spPr>
            <a:xfrm>
              <a:off x="7135814" y="2762408"/>
              <a:ext cx="218727" cy="696699"/>
            </a:xfrm>
            <a:custGeom>
              <a:avLst/>
              <a:gdLst/>
              <a:ahLst/>
              <a:cxnLst/>
              <a:rect l="l" t="t" r="r" b="b"/>
              <a:pathLst>
                <a:path w="2737" h="871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8717"/>
                  </a:lnTo>
                  <a:cubicBezTo>
                    <a:pt x="1974" y="8717"/>
                    <a:pt x="2387" y="8410"/>
                    <a:pt x="2387" y="8410"/>
                  </a:cubicBezTo>
                  <a:lnTo>
                    <a:pt x="1907" y="4645"/>
                  </a:lnTo>
                  <a:cubicBezTo>
                    <a:pt x="2736" y="3819"/>
                    <a:pt x="2294" y="2550"/>
                    <a:pt x="158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9"/>
            <p:cNvSpPr/>
            <p:nvPr/>
          </p:nvSpPr>
          <p:spPr>
            <a:xfrm>
              <a:off x="7135814" y="2762408"/>
              <a:ext cx="177971" cy="215611"/>
            </a:xfrm>
            <a:custGeom>
              <a:avLst/>
              <a:gdLst/>
              <a:ahLst/>
              <a:cxnLst/>
              <a:rect l="l" t="t" r="r" b="b"/>
              <a:pathLst>
                <a:path w="2227" h="269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2698"/>
                  </a:lnTo>
                  <a:cubicBezTo>
                    <a:pt x="465" y="2669"/>
                    <a:pt x="1442" y="2602"/>
                    <a:pt x="2227" y="2441"/>
                  </a:cubicBezTo>
                  <a:cubicBezTo>
                    <a:pt x="2096" y="1788"/>
                    <a:pt x="1868" y="1000"/>
                    <a:pt x="158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9"/>
            <p:cNvSpPr/>
            <p:nvPr/>
          </p:nvSpPr>
          <p:spPr>
            <a:xfrm>
              <a:off x="6955368" y="2294753"/>
              <a:ext cx="324375" cy="163586"/>
            </a:xfrm>
            <a:custGeom>
              <a:avLst/>
              <a:gdLst/>
              <a:ahLst/>
              <a:cxnLst/>
              <a:rect l="l" t="t" r="r" b="b"/>
              <a:pathLst>
                <a:path w="4059" h="2047" extrusionOk="0">
                  <a:moveTo>
                    <a:pt x="1862" y="1"/>
                  </a:moveTo>
                  <a:cubicBezTo>
                    <a:pt x="1605" y="1"/>
                    <a:pt x="1321" y="37"/>
                    <a:pt x="1028" y="140"/>
                  </a:cubicBezTo>
                  <a:cubicBezTo>
                    <a:pt x="0" y="512"/>
                    <a:pt x="67" y="1435"/>
                    <a:pt x="147" y="1874"/>
                  </a:cubicBezTo>
                  <a:lnTo>
                    <a:pt x="1964" y="2047"/>
                  </a:lnTo>
                  <a:lnTo>
                    <a:pt x="3819" y="1915"/>
                  </a:lnTo>
                  <a:cubicBezTo>
                    <a:pt x="3819" y="1915"/>
                    <a:pt x="4059" y="900"/>
                    <a:pt x="3325" y="406"/>
                  </a:cubicBezTo>
                  <a:cubicBezTo>
                    <a:pt x="3467" y="358"/>
                    <a:pt x="3467" y="317"/>
                    <a:pt x="3349" y="317"/>
                  </a:cubicBezTo>
                  <a:cubicBezTo>
                    <a:pt x="3302" y="317"/>
                    <a:pt x="3236" y="323"/>
                    <a:pt x="3152" y="339"/>
                  </a:cubicBezTo>
                  <a:cubicBezTo>
                    <a:pt x="3119" y="152"/>
                    <a:pt x="3076" y="86"/>
                    <a:pt x="3041" y="86"/>
                  </a:cubicBezTo>
                  <a:cubicBezTo>
                    <a:pt x="3006" y="86"/>
                    <a:pt x="2979" y="153"/>
                    <a:pt x="2979" y="233"/>
                  </a:cubicBezTo>
                  <a:cubicBezTo>
                    <a:pt x="2979" y="233"/>
                    <a:pt x="2507" y="1"/>
                    <a:pt x="1862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9"/>
            <p:cNvSpPr/>
            <p:nvPr/>
          </p:nvSpPr>
          <p:spPr>
            <a:xfrm>
              <a:off x="7143246" y="2716298"/>
              <a:ext cx="58738" cy="49228"/>
            </a:xfrm>
            <a:custGeom>
              <a:avLst/>
              <a:gdLst/>
              <a:ahLst/>
              <a:cxnLst/>
              <a:rect l="l" t="t" r="r" b="b"/>
              <a:pathLst>
                <a:path w="735" h="616" extrusionOk="0">
                  <a:moveTo>
                    <a:pt x="147" y="0"/>
                  </a:moveTo>
                  <a:cubicBezTo>
                    <a:pt x="60" y="0"/>
                    <a:pt x="0" y="4"/>
                    <a:pt x="0" y="4"/>
                  </a:cubicBezTo>
                  <a:lnTo>
                    <a:pt x="161" y="616"/>
                  </a:lnTo>
                  <a:cubicBezTo>
                    <a:pt x="161" y="616"/>
                    <a:pt x="708" y="430"/>
                    <a:pt x="734" y="84"/>
                  </a:cubicBezTo>
                  <a:cubicBezTo>
                    <a:pt x="577" y="13"/>
                    <a:pt x="312" y="0"/>
                    <a:pt x="147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9"/>
            <p:cNvSpPr/>
            <p:nvPr/>
          </p:nvSpPr>
          <p:spPr>
            <a:xfrm>
              <a:off x="7023695" y="2716298"/>
              <a:ext cx="58658" cy="49228"/>
            </a:xfrm>
            <a:custGeom>
              <a:avLst/>
              <a:gdLst/>
              <a:ahLst/>
              <a:cxnLst/>
              <a:rect l="l" t="t" r="r" b="b"/>
              <a:pathLst>
                <a:path w="734" h="616" extrusionOk="0">
                  <a:moveTo>
                    <a:pt x="588" y="0"/>
                  </a:moveTo>
                  <a:cubicBezTo>
                    <a:pt x="423" y="0"/>
                    <a:pt x="157" y="13"/>
                    <a:pt x="0" y="84"/>
                  </a:cubicBezTo>
                  <a:cubicBezTo>
                    <a:pt x="13" y="430"/>
                    <a:pt x="574" y="616"/>
                    <a:pt x="574" y="616"/>
                  </a:cubicBezTo>
                  <a:lnTo>
                    <a:pt x="734" y="4"/>
                  </a:lnTo>
                  <a:cubicBezTo>
                    <a:pt x="734" y="4"/>
                    <a:pt x="675" y="0"/>
                    <a:pt x="588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9"/>
            <p:cNvSpPr/>
            <p:nvPr/>
          </p:nvSpPr>
          <p:spPr>
            <a:xfrm>
              <a:off x="7022656" y="2665393"/>
              <a:ext cx="179329" cy="162148"/>
            </a:xfrm>
            <a:custGeom>
              <a:avLst/>
              <a:gdLst/>
              <a:ahLst/>
              <a:cxnLst/>
              <a:rect l="l" t="t" r="r" b="b"/>
              <a:pathLst>
                <a:path w="2244" h="2029" extrusionOk="0">
                  <a:moveTo>
                    <a:pt x="536" y="0"/>
                  </a:moveTo>
                  <a:cubicBezTo>
                    <a:pt x="536" y="0"/>
                    <a:pt x="628" y="1442"/>
                    <a:pt x="1" y="1602"/>
                  </a:cubicBezTo>
                  <a:cubicBezTo>
                    <a:pt x="641" y="2028"/>
                    <a:pt x="840" y="2028"/>
                    <a:pt x="1122" y="2028"/>
                  </a:cubicBezTo>
                  <a:cubicBezTo>
                    <a:pt x="1401" y="2028"/>
                    <a:pt x="1602" y="2028"/>
                    <a:pt x="2243" y="1602"/>
                  </a:cubicBezTo>
                  <a:cubicBezTo>
                    <a:pt x="1615" y="1442"/>
                    <a:pt x="1695" y="0"/>
                    <a:pt x="1695" y="0"/>
                  </a:cubicBezTo>
                  <a:lnTo>
                    <a:pt x="1695" y="0"/>
                  </a:lnTo>
                  <a:lnTo>
                    <a:pt x="1122" y="8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9"/>
            <p:cNvSpPr/>
            <p:nvPr/>
          </p:nvSpPr>
          <p:spPr>
            <a:xfrm>
              <a:off x="6920286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839" y="0"/>
                  </a:moveTo>
                  <a:cubicBezTo>
                    <a:pt x="839" y="0"/>
                    <a:pt x="186" y="135"/>
                    <a:pt x="93" y="295"/>
                  </a:cubicBezTo>
                  <a:cubicBezTo>
                    <a:pt x="0" y="439"/>
                    <a:pt x="80" y="1282"/>
                    <a:pt x="295" y="1535"/>
                  </a:cubicBezTo>
                  <a:cubicBezTo>
                    <a:pt x="445" y="1715"/>
                    <a:pt x="888" y="1741"/>
                    <a:pt x="1131" y="1741"/>
                  </a:cubicBezTo>
                  <a:cubicBezTo>
                    <a:pt x="1229" y="1741"/>
                    <a:pt x="1294" y="1737"/>
                    <a:pt x="1294" y="1737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9"/>
            <p:cNvSpPr/>
            <p:nvPr/>
          </p:nvSpPr>
          <p:spPr>
            <a:xfrm>
              <a:off x="6920286" y="2480792"/>
              <a:ext cx="39478" cy="120672"/>
            </a:xfrm>
            <a:custGeom>
              <a:avLst/>
              <a:gdLst/>
              <a:ahLst/>
              <a:cxnLst/>
              <a:rect l="l" t="t" r="r" b="b"/>
              <a:pathLst>
                <a:path w="494" h="1510" extrusionOk="0">
                  <a:moveTo>
                    <a:pt x="295" y="0"/>
                  </a:moveTo>
                  <a:cubicBezTo>
                    <a:pt x="199" y="39"/>
                    <a:pt x="119" y="81"/>
                    <a:pt x="93" y="135"/>
                  </a:cubicBezTo>
                  <a:cubicBezTo>
                    <a:pt x="0" y="279"/>
                    <a:pt x="80" y="1122"/>
                    <a:pt x="295" y="1375"/>
                  </a:cubicBezTo>
                  <a:cubicBezTo>
                    <a:pt x="333" y="1429"/>
                    <a:pt x="413" y="1468"/>
                    <a:pt x="494" y="1509"/>
                  </a:cubicBezTo>
                  <a:cubicBezTo>
                    <a:pt x="333" y="1000"/>
                    <a:pt x="295" y="321"/>
                    <a:pt x="29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9"/>
            <p:cNvSpPr/>
            <p:nvPr/>
          </p:nvSpPr>
          <p:spPr>
            <a:xfrm>
              <a:off x="6953291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426" y="0"/>
                  </a:moveTo>
                  <a:cubicBezTo>
                    <a:pt x="426" y="0"/>
                    <a:pt x="202" y="55"/>
                    <a:pt x="0" y="119"/>
                  </a:cubicBezTo>
                  <a:cubicBezTo>
                    <a:pt x="0" y="359"/>
                    <a:pt x="42" y="1134"/>
                    <a:pt x="253" y="1269"/>
                  </a:cubicBezTo>
                  <a:cubicBezTo>
                    <a:pt x="419" y="1390"/>
                    <a:pt x="520" y="1401"/>
                    <a:pt x="551" y="1401"/>
                  </a:cubicBezTo>
                  <a:cubicBezTo>
                    <a:pt x="558" y="1401"/>
                    <a:pt x="561" y="1400"/>
                    <a:pt x="561" y="1400"/>
                  </a:cubicBezTo>
                  <a:lnTo>
                    <a:pt x="667" y="1749"/>
                  </a:lnTo>
                  <a:cubicBezTo>
                    <a:pt x="788" y="1749"/>
                    <a:pt x="881" y="1737"/>
                    <a:pt x="881" y="17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9"/>
            <p:cNvSpPr/>
            <p:nvPr/>
          </p:nvSpPr>
          <p:spPr>
            <a:xfrm>
              <a:off x="7201903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66" y="1741"/>
                    <a:pt x="164" y="1741"/>
                  </a:cubicBezTo>
                  <a:cubicBezTo>
                    <a:pt x="407" y="1741"/>
                    <a:pt x="849" y="1715"/>
                    <a:pt x="1000" y="1535"/>
                  </a:cubicBezTo>
                  <a:cubicBezTo>
                    <a:pt x="1201" y="1282"/>
                    <a:pt x="1294" y="439"/>
                    <a:pt x="1201" y="295"/>
                  </a:cubicBezTo>
                  <a:cubicBezTo>
                    <a:pt x="1108" y="13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9"/>
            <p:cNvSpPr/>
            <p:nvPr/>
          </p:nvSpPr>
          <p:spPr>
            <a:xfrm>
              <a:off x="7265834" y="2480792"/>
              <a:ext cx="39558" cy="120672"/>
            </a:xfrm>
            <a:custGeom>
              <a:avLst/>
              <a:gdLst/>
              <a:ahLst/>
              <a:cxnLst/>
              <a:rect l="l" t="t" r="r" b="b"/>
              <a:pathLst>
                <a:path w="495" h="1510" extrusionOk="0">
                  <a:moveTo>
                    <a:pt x="200" y="0"/>
                  </a:moveTo>
                  <a:cubicBezTo>
                    <a:pt x="187" y="321"/>
                    <a:pt x="161" y="1000"/>
                    <a:pt x="1" y="1509"/>
                  </a:cubicBezTo>
                  <a:cubicBezTo>
                    <a:pt x="81" y="1468"/>
                    <a:pt x="148" y="1429"/>
                    <a:pt x="200" y="1375"/>
                  </a:cubicBezTo>
                  <a:cubicBezTo>
                    <a:pt x="401" y="1122"/>
                    <a:pt x="494" y="279"/>
                    <a:pt x="401" y="135"/>
                  </a:cubicBezTo>
                  <a:cubicBezTo>
                    <a:pt x="376" y="81"/>
                    <a:pt x="296" y="39"/>
                    <a:pt x="200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9"/>
            <p:cNvSpPr/>
            <p:nvPr/>
          </p:nvSpPr>
          <p:spPr>
            <a:xfrm>
              <a:off x="7201903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80" y="1749"/>
                    <a:pt x="215" y="1749"/>
                  </a:cubicBezTo>
                  <a:lnTo>
                    <a:pt x="320" y="1400"/>
                  </a:lnTo>
                  <a:cubicBezTo>
                    <a:pt x="320" y="1400"/>
                    <a:pt x="324" y="1401"/>
                    <a:pt x="330" y="1401"/>
                  </a:cubicBezTo>
                  <a:cubicBezTo>
                    <a:pt x="361" y="1401"/>
                    <a:pt x="462" y="1390"/>
                    <a:pt x="628" y="1269"/>
                  </a:cubicBezTo>
                  <a:cubicBezTo>
                    <a:pt x="839" y="1134"/>
                    <a:pt x="868" y="359"/>
                    <a:pt x="881" y="119"/>
                  </a:cubicBezTo>
                  <a:cubicBezTo>
                    <a:pt x="666" y="5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9"/>
            <p:cNvSpPr/>
            <p:nvPr/>
          </p:nvSpPr>
          <p:spPr>
            <a:xfrm>
              <a:off x="7064131" y="2665393"/>
              <a:ext cx="94060" cy="55621"/>
            </a:xfrm>
            <a:custGeom>
              <a:avLst/>
              <a:gdLst/>
              <a:ahLst/>
              <a:cxnLst/>
              <a:rect l="l" t="t" r="r" b="b"/>
              <a:pathLst>
                <a:path w="1177" h="696" extrusionOk="0">
                  <a:moveTo>
                    <a:pt x="17" y="0"/>
                  </a:moveTo>
                  <a:cubicBezTo>
                    <a:pt x="17" y="0"/>
                    <a:pt x="42" y="321"/>
                    <a:pt x="1" y="679"/>
                  </a:cubicBezTo>
                  <a:cubicBezTo>
                    <a:pt x="79" y="690"/>
                    <a:pt x="152" y="695"/>
                    <a:pt x="222" y="695"/>
                  </a:cubicBezTo>
                  <a:cubicBezTo>
                    <a:pt x="922" y="695"/>
                    <a:pt x="1176" y="186"/>
                    <a:pt x="1176" y="186"/>
                  </a:cubicBezTo>
                  <a:lnTo>
                    <a:pt x="750" y="67"/>
                  </a:lnTo>
                  <a:lnTo>
                    <a:pt x="603" y="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9"/>
            <p:cNvSpPr/>
            <p:nvPr/>
          </p:nvSpPr>
          <p:spPr>
            <a:xfrm>
              <a:off x="7001399" y="2481831"/>
              <a:ext cx="222803" cy="212334"/>
            </a:xfrm>
            <a:custGeom>
              <a:avLst/>
              <a:gdLst/>
              <a:ahLst/>
              <a:cxnLst/>
              <a:rect l="l" t="t" r="r" b="b"/>
              <a:pathLst>
                <a:path w="2788" h="2657" extrusionOk="0">
                  <a:moveTo>
                    <a:pt x="1388" y="0"/>
                  </a:moveTo>
                  <a:lnTo>
                    <a:pt x="1" y="266"/>
                  </a:lnTo>
                  <a:cubicBezTo>
                    <a:pt x="1" y="266"/>
                    <a:pt x="65" y="2656"/>
                    <a:pt x="1388" y="2656"/>
                  </a:cubicBezTo>
                  <a:cubicBezTo>
                    <a:pt x="2708" y="2656"/>
                    <a:pt x="2788" y="266"/>
                    <a:pt x="2788" y="266"/>
                  </a:cubicBezTo>
                  <a:lnTo>
                    <a:pt x="1388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9"/>
            <p:cNvSpPr/>
            <p:nvPr/>
          </p:nvSpPr>
          <p:spPr>
            <a:xfrm>
              <a:off x="7002438" y="2522267"/>
              <a:ext cx="220725" cy="59217"/>
            </a:xfrm>
            <a:custGeom>
              <a:avLst/>
              <a:gdLst/>
              <a:ahLst/>
              <a:cxnLst/>
              <a:rect l="l" t="t" r="r" b="b"/>
              <a:pathLst>
                <a:path w="2762" h="741" extrusionOk="0">
                  <a:moveTo>
                    <a:pt x="2762" y="0"/>
                  </a:moveTo>
                  <a:lnTo>
                    <a:pt x="0" y="68"/>
                  </a:lnTo>
                  <a:cubicBezTo>
                    <a:pt x="26" y="241"/>
                    <a:pt x="68" y="481"/>
                    <a:pt x="119" y="737"/>
                  </a:cubicBezTo>
                  <a:cubicBezTo>
                    <a:pt x="168" y="739"/>
                    <a:pt x="215" y="740"/>
                    <a:pt x="260" y="740"/>
                  </a:cubicBezTo>
                  <a:cubicBezTo>
                    <a:pt x="791" y="740"/>
                    <a:pt x="981" y="604"/>
                    <a:pt x="1215" y="468"/>
                  </a:cubicBezTo>
                  <a:cubicBezTo>
                    <a:pt x="1285" y="426"/>
                    <a:pt x="1335" y="409"/>
                    <a:pt x="1377" y="409"/>
                  </a:cubicBezTo>
                  <a:cubicBezTo>
                    <a:pt x="1493" y="409"/>
                    <a:pt x="1547" y="538"/>
                    <a:pt x="1801" y="616"/>
                  </a:cubicBezTo>
                  <a:cubicBezTo>
                    <a:pt x="1929" y="639"/>
                    <a:pt x="2053" y="648"/>
                    <a:pt x="2168" y="648"/>
                  </a:cubicBezTo>
                  <a:cubicBezTo>
                    <a:pt x="2379" y="648"/>
                    <a:pt x="2557" y="619"/>
                    <a:pt x="2669" y="603"/>
                  </a:cubicBezTo>
                  <a:cubicBezTo>
                    <a:pt x="2724" y="362"/>
                    <a:pt x="2749" y="148"/>
                    <a:pt x="2762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9"/>
            <p:cNvSpPr/>
            <p:nvPr/>
          </p:nvSpPr>
          <p:spPr>
            <a:xfrm>
              <a:off x="7072842" y="2615047"/>
              <a:ext cx="79915" cy="17342"/>
            </a:xfrm>
            <a:custGeom>
              <a:avLst/>
              <a:gdLst/>
              <a:ahLst/>
              <a:cxnLst/>
              <a:rect l="l" t="t" r="r" b="b"/>
              <a:pathLst>
                <a:path w="1000" h="217" extrusionOk="0">
                  <a:moveTo>
                    <a:pt x="271" y="1"/>
                  </a:moveTo>
                  <a:cubicBezTo>
                    <a:pt x="264" y="1"/>
                    <a:pt x="258" y="1"/>
                    <a:pt x="254" y="2"/>
                  </a:cubicBezTo>
                  <a:cubicBezTo>
                    <a:pt x="199" y="15"/>
                    <a:pt x="0" y="188"/>
                    <a:pt x="0" y="188"/>
                  </a:cubicBezTo>
                  <a:lnTo>
                    <a:pt x="279" y="150"/>
                  </a:lnTo>
                  <a:cubicBezTo>
                    <a:pt x="279" y="150"/>
                    <a:pt x="401" y="217"/>
                    <a:pt x="494" y="217"/>
                  </a:cubicBezTo>
                  <a:cubicBezTo>
                    <a:pt x="600" y="217"/>
                    <a:pt x="708" y="150"/>
                    <a:pt x="708" y="150"/>
                  </a:cubicBezTo>
                  <a:lnTo>
                    <a:pt x="1000" y="188"/>
                  </a:lnTo>
                  <a:cubicBezTo>
                    <a:pt x="1000" y="188"/>
                    <a:pt x="801" y="15"/>
                    <a:pt x="747" y="2"/>
                  </a:cubicBezTo>
                  <a:cubicBezTo>
                    <a:pt x="741" y="1"/>
                    <a:pt x="734" y="1"/>
                    <a:pt x="727" y="1"/>
                  </a:cubicBezTo>
                  <a:cubicBezTo>
                    <a:pt x="649" y="1"/>
                    <a:pt x="494" y="57"/>
                    <a:pt x="494" y="57"/>
                  </a:cubicBezTo>
                  <a:cubicBezTo>
                    <a:pt x="494" y="57"/>
                    <a:pt x="339" y="1"/>
                    <a:pt x="271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9"/>
            <p:cNvSpPr/>
            <p:nvPr/>
          </p:nvSpPr>
          <p:spPr>
            <a:xfrm>
              <a:off x="7095138" y="2648212"/>
              <a:ext cx="34363" cy="6393"/>
            </a:xfrm>
            <a:custGeom>
              <a:avLst/>
              <a:gdLst/>
              <a:ahLst/>
              <a:cxnLst/>
              <a:rect l="l" t="t" r="r" b="b"/>
              <a:pathLst>
                <a:path w="430" h="80" extrusionOk="0">
                  <a:moveTo>
                    <a:pt x="0" y="1"/>
                  </a:moveTo>
                  <a:cubicBezTo>
                    <a:pt x="61" y="53"/>
                    <a:pt x="138" y="80"/>
                    <a:pt x="215" y="80"/>
                  </a:cubicBezTo>
                  <a:cubicBezTo>
                    <a:pt x="292" y="80"/>
                    <a:pt x="369" y="53"/>
                    <a:pt x="429" y="1"/>
                  </a:cubicBezTo>
                  <a:lnTo>
                    <a:pt x="429" y="1"/>
                  </a:lnTo>
                  <a:cubicBezTo>
                    <a:pt x="358" y="19"/>
                    <a:pt x="286" y="25"/>
                    <a:pt x="223" y="25"/>
                  </a:cubicBezTo>
                  <a:cubicBezTo>
                    <a:pt x="96" y="2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9"/>
            <p:cNvSpPr/>
            <p:nvPr/>
          </p:nvSpPr>
          <p:spPr>
            <a:xfrm>
              <a:off x="6958645" y="2422136"/>
              <a:ext cx="307273" cy="137773"/>
            </a:xfrm>
            <a:custGeom>
              <a:avLst/>
              <a:gdLst/>
              <a:ahLst/>
              <a:cxnLst/>
              <a:rect l="l" t="t" r="r" b="b"/>
              <a:pathLst>
                <a:path w="3845" h="1724" extrusionOk="0">
                  <a:moveTo>
                    <a:pt x="1923" y="1"/>
                  </a:moveTo>
                  <a:cubicBezTo>
                    <a:pt x="1923" y="1"/>
                    <a:pt x="894" y="26"/>
                    <a:pt x="215" y="212"/>
                  </a:cubicBezTo>
                  <a:cubicBezTo>
                    <a:pt x="135" y="228"/>
                    <a:pt x="81" y="292"/>
                    <a:pt x="68" y="360"/>
                  </a:cubicBezTo>
                  <a:cubicBezTo>
                    <a:pt x="1" y="920"/>
                    <a:pt x="106" y="1375"/>
                    <a:pt x="174" y="1590"/>
                  </a:cubicBezTo>
                  <a:cubicBezTo>
                    <a:pt x="199" y="1654"/>
                    <a:pt x="267" y="1708"/>
                    <a:pt x="334" y="1708"/>
                  </a:cubicBezTo>
                  <a:cubicBezTo>
                    <a:pt x="458" y="1716"/>
                    <a:pt x="661" y="1723"/>
                    <a:pt x="882" y="1723"/>
                  </a:cubicBezTo>
                  <a:cubicBezTo>
                    <a:pt x="1044" y="1723"/>
                    <a:pt x="1217" y="1719"/>
                    <a:pt x="1375" y="1708"/>
                  </a:cubicBezTo>
                  <a:cubicBezTo>
                    <a:pt x="1455" y="1696"/>
                    <a:pt x="1522" y="1670"/>
                    <a:pt x="1602" y="1628"/>
                  </a:cubicBezTo>
                  <a:cubicBezTo>
                    <a:pt x="1695" y="1574"/>
                    <a:pt x="1788" y="1535"/>
                    <a:pt x="1923" y="1523"/>
                  </a:cubicBezTo>
                  <a:cubicBezTo>
                    <a:pt x="2057" y="1535"/>
                    <a:pt x="2163" y="1574"/>
                    <a:pt x="2256" y="1628"/>
                  </a:cubicBezTo>
                  <a:cubicBezTo>
                    <a:pt x="2323" y="1670"/>
                    <a:pt x="2403" y="1696"/>
                    <a:pt x="2483" y="1708"/>
                  </a:cubicBezTo>
                  <a:cubicBezTo>
                    <a:pt x="2642" y="1719"/>
                    <a:pt x="2812" y="1723"/>
                    <a:pt x="2972" y="1723"/>
                  </a:cubicBezTo>
                  <a:cubicBezTo>
                    <a:pt x="3191" y="1723"/>
                    <a:pt x="3393" y="1716"/>
                    <a:pt x="3525" y="1708"/>
                  </a:cubicBezTo>
                  <a:cubicBezTo>
                    <a:pt x="3592" y="1708"/>
                    <a:pt x="3659" y="1654"/>
                    <a:pt x="3685" y="1590"/>
                  </a:cubicBezTo>
                  <a:cubicBezTo>
                    <a:pt x="3752" y="1375"/>
                    <a:pt x="3845" y="920"/>
                    <a:pt x="3778" y="360"/>
                  </a:cubicBezTo>
                  <a:cubicBezTo>
                    <a:pt x="3778" y="292"/>
                    <a:pt x="3723" y="228"/>
                    <a:pt x="3643" y="212"/>
                  </a:cubicBezTo>
                  <a:cubicBezTo>
                    <a:pt x="2964" y="26"/>
                    <a:pt x="1923" y="1"/>
                    <a:pt x="1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9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9"/>
            <p:cNvSpPr/>
            <p:nvPr/>
          </p:nvSpPr>
          <p:spPr>
            <a:xfrm>
              <a:off x="6976865" y="2447788"/>
              <a:ext cx="11827" cy="11827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67" y="0"/>
                  </a:moveTo>
                  <a:cubicBezTo>
                    <a:pt x="26" y="0"/>
                    <a:pt x="0" y="39"/>
                    <a:pt x="0" y="80"/>
                  </a:cubicBezTo>
                  <a:cubicBezTo>
                    <a:pt x="0" y="119"/>
                    <a:pt x="26" y="148"/>
                    <a:pt x="67" y="148"/>
                  </a:cubicBezTo>
                  <a:cubicBezTo>
                    <a:pt x="106" y="148"/>
                    <a:pt x="148" y="119"/>
                    <a:pt x="148" y="80"/>
                  </a:cubicBezTo>
                  <a:cubicBezTo>
                    <a:pt x="148" y="39"/>
                    <a:pt x="106" y="0"/>
                    <a:pt x="6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9"/>
            <p:cNvSpPr/>
            <p:nvPr/>
          </p:nvSpPr>
          <p:spPr>
            <a:xfrm>
              <a:off x="7236905" y="2447788"/>
              <a:ext cx="11907" cy="11827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81" y="0"/>
                  </a:moveTo>
                  <a:cubicBezTo>
                    <a:pt x="30" y="0"/>
                    <a:pt x="1" y="39"/>
                    <a:pt x="1" y="80"/>
                  </a:cubicBezTo>
                  <a:cubicBezTo>
                    <a:pt x="1" y="119"/>
                    <a:pt x="30" y="148"/>
                    <a:pt x="81" y="148"/>
                  </a:cubicBezTo>
                  <a:cubicBezTo>
                    <a:pt x="123" y="148"/>
                    <a:pt x="148" y="119"/>
                    <a:pt x="148" y="80"/>
                  </a:cubicBezTo>
                  <a:cubicBezTo>
                    <a:pt x="148" y="39"/>
                    <a:pt x="123" y="0"/>
                    <a:pt x="8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9"/>
            <p:cNvSpPr/>
            <p:nvPr/>
          </p:nvSpPr>
          <p:spPr>
            <a:xfrm>
              <a:off x="7006513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215" y="0"/>
                  </a:moveTo>
                  <a:cubicBezTo>
                    <a:pt x="215" y="0"/>
                    <a:pt x="1" y="320"/>
                    <a:pt x="55" y="692"/>
                  </a:cubicBezTo>
                  <a:cubicBezTo>
                    <a:pt x="376" y="1240"/>
                    <a:pt x="1042" y="1387"/>
                    <a:pt x="1042" y="1387"/>
                  </a:cubicBezTo>
                  <a:lnTo>
                    <a:pt x="1042" y="292"/>
                  </a:lnTo>
                  <a:cubicBezTo>
                    <a:pt x="388" y="173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9"/>
            <p:cNvSpPr/>
            <p:nvPr/>
          </p:nvSpPr>
          <p:spPr>
            <a:xfrm>
              <a:off x="6972470" y="2534015"/>
              <a:ext cx="280661" cy="25892"/>
            </a:xfrm>
            <a:custGeom>
              <a:avLst/>
              <a:gdLst/>
              <a:ahLst/>
              <a:cxnLst/>
              <a:rect l="l" t="t" r="r" b="b"/>
              <a:pathLst>
                <a:path w="3512" h="324" extrusionOk="0">
                  <a:moveTo>
                    <a:pt x="1750" y="1"/>
                  </a:moveTo>
                  <a:cubicBezTo>
                    <a:pt x="1615" y="1"/>
                    <a:pt x="1510" y="42"/>
                    <a:pt x="1404" y="110"/>
                  </a:cubicBezTo>
                  <a:cubicBezTo>
                    <a:pt x="1337" y="148"/>
                    <a:pt x="1256" y="174"/>
                    <a:pt x="1164" y="190"/>
                  </a:cubicBezTo>
                  <a:cubicBezTo>
                    <a:pt x="1000" y="201"/>
                    <a:pt x="822" y="205"/>
                    <a:pt x="653" y="205"/>
                  </a:cubicBezTo>
                  <a:cubicBezTo>
                    <a:pt x="423" y="205"/>
                    <a:pt x="212" y="197"/>
                    <a:pt x="81" y="190"/>
                  </a:cubicBezTo>
                  <a:cubicBezTo>
                    <a:pt x="42" y="190"/>
                    <a:pt x="13" y="190"/>
                    <a:pt x="1" y="174"/>
                  </a:cubicBezTo>
                  <a:lnTo>
                    <a:pt x="1" y="190"/>
                  </a:lnTo>
                  <a:cubicBezTo>
                    <a:pt x="26" y="254"/>
                    <a:pt x="94" y="308"/>
                    <a:pt x="161" y="308"/>
                  </a:cubicBezTo>
                  <a:cubicBezTo>
                    <a:pt x="285" y="316"/>
                    <a:pt x="488" y="323"/>
                    <a:pt x="709" y="323"/>
                  </a:cubicBezTo>
                  <a:cubicBezTo>
                    <a:pt x="871" y="323"/>
                    <a:pt x="1044" y="319"/>
                    <a:pt x="1202" y="308"/>
                  </a:cubicBezTo>
                  <a:cubicBezTo>
                    <a:pt x="1282" y="296"/>
                    <a:pt x="1349" y="270"/>
                    <a:pt x="1429" y="228"/>
                  </a:cubicBezTo>
                  <a:cubicBezTo>
                    <a:pt x="1522" y="174"/>
                    <a:pt x="1615" y="135"/>
                    <a:pt x="1750" y="123"/>
                  </a:cubicBezTo>
                  <a:cubicBezTo>
                    <a:pt x="1884" y="135"/>
                    <a:pt x="1990" y="174"/>
                    <a:pt x="2083" y="228"/>
                  </a:cubicBezTo>
                  <a:cubicBezTo>
                    <a:pt x="2150" y="270"/>
                    <a:pt x="2230" y="296"/>
                    <a:pt x="2310" y="308"/>
                  </a:cubicBezTo>
                  <a:cubicBezTo>
                    <a:pt x="2469" y="319"/>
                    <a:pt x="2639" y="323"/>
                    <a:pt x="2799" y="323"/>
                  </a:cubicBezTo>
                  <a:cubicBezTo>
                    <a:pt x="3018" y="323"/>
                    <a:pt x="3220" y="316"/>
                    <a:pt x="3352" y="308"/>
                  </a:cubicBezTo>
                  <a:cubicBezTo>
                    <a:pt x="3419" y="308"/>
                    <a:pt x="3486" y="254"/>
                    <a:pt x="3512" y="190"/>
                  </a:cubicBezTo>
                  <a:lnTo>
                    <a:pt x="3512" y="174"/>
                  </a:lnTo>
                  <a:cubicBezTo>
                    <a:pt x="3486" y="190"/>
                    <a:pt x="3457" y="190"/>
                    <a:pt x="3432" y="190"/>
                  </a:cubicBezTo>
                  <a:cubicBezTo>
                    <a:pt x="3300" y="197"/>
                    <a:pt x="3085" y="205"/>
                    <a:pt x="2854" y="205"/>
                  </a:cubicBezTo>
                  <a:cubicBezTo>
                    <a:pt x="2685" y="205"/>
                    <a:pt x="2507" y="201"/>
                    <a:pt x="2349" y="190"/>
                  </a:cubicBezTo>
                  <a:cubicBezTo>
                    <a:pt x="2256" y="174"/>
                    <a:pt x="2176" y="148"/>
                    <a:pt x="2109" y="110"/>
                  </a:cubicBezTo>
                  <a:cubicBezTo>
                    <a:pt x="2003" y="42"/>
                    <a:pt x="1897" y="1"/>
                    <a:pt x="1750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9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9"/>
            <p:cNvSpPr/>
            <p:nvPr/>
          </p:nvSpPr>
          <p:spPr>
            <a:xfrm>
              <a:off x="7166501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1523" y="0"/>
                  </a:moveTo>
                  <a:cubicBezTo>
                    <a:pt x="1523" y="0"/>
                    <a:pt x="751" y="106"/>
                    <a:pt x="337" y="106"/>
                  </a:cubicBezTo>
                  <a:cubicBezTo>
                    <a:pt x="1" y="106"/>
                    <a:pt x="763" y="414"/>
                    <a:pt x="1590" y="535"/>
                  </a:cubicBezTo>
                  <a:cubicBezTo>
                    <a:pt x="1564" y="359"/>
                    <a:pt x="1551" y="186"/>
                    <a:pt x="1523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9"/>
            <p:cNvSpPr/>
            <p:nvPr/>
          </p:nvSpPr>
          <p:spPr>
            <a:xfrm>
              <a:off x="7196469" y="3270020"/>
              <a:ext cx="118674" cy="70485"/>
            </a:xfrm>
            <a:custGeom>
              <a:avLst/>
              <a:gdLst/>
              <a:ahLst/>
              <a:cxnLst/>
              <a:rect l="l" t="t" r="r" b="b"/>
              <a:pathLst>
                <a:path w="1485" h="882" extrusionOk="0">
                  <a:moveTo>
                    <a:pt x="241" y="1"/>
                  </a:moveTo>
                  <a:lnTo>
                    <a:pt x="1" y="510"/>
                  </a:lnTo>
                  <a:cubicBezTo>
                    <a:pt x="1" y="510"/>
                    <a:pt x="722" y="844"/>
                    <a:pt x="1484" y="882"/>
                  </a:cubicBezTo>
                  <a:cubicBezTo>
                    <a:pt x="1455" y="722"/>
                    <a:pt x="1430" y="549"/>
                    <a:pt x="1404" y="350"/>
                  </a:cubicBezTo>
                  <a:cubicBezTo>
                    <a:pt x="1122" y="321"/>
                    <a:pt x="629" y="241"/>
                    <a:pt x="241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9"/>
            <p:cNvSpPr/>
            <p:nvPr/>
          </p:nvSpPr>
          <p:spPr>
            <a:xfrm>
              <a:off x="7135814" y="3397003"/>
              <a:ext cx="190837" cy="62094"/>
            </a:xfrm>
            <a:custGeom>
              <a:avLst/>
              <a:gdLst/>
              <a:ahLst/>
              <a:cxnLst/>
              <a:rect l="l" t="t" r="r" b="b"/>
              <a:pathLst>
                <a:path w="2388" h="777" extrusionOk="0">
                  <a:moveTo>
                    <a:pt x="2323" y="1"/>
                  </a:moveTo>
                  <a:cubicBezTo>
                    <a:pt x="1486" y="302"/>
                    <a:pt x="725" y="353"/>
                    <a:pt x="273" y="353"/>
                  </a:cubicBezTo>
                  <a:cubicBezTo>
                    <a:pt x="163" y="353"/>
                    <a:pt x="71" y="350"/>
                    <a:pt x="1" y="347"/>
                  </a:cubicBezTo>
                  <a:lnTo>
                    <a:pt x="1" y="776"/>
                  </a:lnTo>
                  <a:cubicBezTo>
                    <a:pt x="1974" y="776"/>
                    <a:pt x="2387" y="469"/>
                    <a:pt x="2387" y="469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9"/>
            <p:cNvSpPr/>
            <p:nvPr/>
          </p:nvSpPr>
          <p:spPr>
            <a:xfrm>
              <a:off x="7135814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827" y="0"/>
                  </a:moveTo>
                  <a:cubicBezTo>
                    <a:pt x="827" y="0"/>
                    <a:pt x="641" y="173"/>
                    <a:pt x="1" y="292"/>
                  </a:cubicBezTo>
                  <a:lnTo>
                    <a:pt x="1" y="1387"/>
                  </a:lnTo>
                  <a:cubicBezTo>
                    <a:pt x="1" y="1387"/>
                    <a:pt x="654" y="1240"/>
                    <a:pt x="987" y="692"/>
                  </a:cubicBezTo>
                  <a:cubicBezTo>
                    <a:pt x="1042" y="320"/>
                    <a:pt x="827" y="0"/>
                    <a:pt x="82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9"/>
            <p:cNvSpPr/>
            <p:nvPr/>
          </p:nvSpPr>
          <p:spPr>
            <a:xfrm>
              <a:off x="7527232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1" y="1"/>
                  </a:moveTo>
                  <a:cubicBezTo>
                    <a:pt x="1" y="1"/>
                    <a:pt x="67" y="590"/>
                    <a:pt x="273" y="590"/>
                  </a:cubicBezTo>
                  <a:cubicBezTo>
                    <a:pt x="275" y="590"/>
                    <a:pt x="277" y="590"/>
                    <a:pt x="279" y="590"/>
                  </a:cubicBezTo>
                  <a:cubicBezTo>
                    <a:pt x="507" y="590"/>
                    <a:pt x="388" y="55"/>
                    <a:pt x="388" y="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9"/>
            <p:cNvSpPr/>
            <p:nvPr/>
          </p:nvSpPr>
          <p:spPr>
            <a:xfrm>
              <a:off x="7392817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2269" y="55"/>
                  </a:moveTo>
                  <a:cubicBezTo>
                    <a:pt x="2429" y="55"/>
                    <a:pt x="2564" y="68"/>
                    <a:pt x="2657" y="81"/>
                  </a:cubicBezTo>
                  <a:cubicBezTo>
                    <a:pt x="2695" y="93"/>
                    <a:pt x="2737" y="93"/>
                    <a:pt x="2762" y="106"/>
                  </a:cubicBezTo>
                  <a:cubicBezTo>
                    <a:pt x="2762" y="119"/>
                    <a:pt x="2775" y="119"/>
                    <a:pt x="2775" y="119"/>
                  </a:cubicBezTo>
                  <a:lnTo>
                    <a:pt x="2791" y="135"/>
                  </a:lnTo>
                  <a:cubicBezTo>
                    <a:pt x="2791" y="148"/>
                    <a:pt x="2791" y="148"/>
                    <a:pt x="2762" y="161"/>
                  </a:cubicBezTo>
                  <a:cubicBezTo>
                    <a:pt x="2737" y="186"/>
                    <a:pt x="2682" y="228"/>
                    <a:pt x="2602" y="254"/>
                  </a:cubicBezTo>
                  <a:cubicBezTo>
                    <a:pt x="2375" y="346"/>
                    <a:pt x="1936" y="439"/>
                    <a:pt x="1443" y="507"/>
                  </a:cubicBezTo>
                  <a:cubicBezTo>
                    <a:pt x="1109" y="561"/>
                    <a:pt x="815" y="574"/>
                    <a:pt x="562" y="574"/>
                  </a:cubicBezTo>
                  <a:cubicBezTo>
                    <a:pt x="401" y="574"/>
                    <a:pt x="280" y="561"/>
                    <a:pt x="187" y="548"/>
                  </a:cubicBezTo>
                  <a:cubicBezTo>
                    <a:pt x="132" y="535"/>
                    <a:pt x="107" y="535"/>
                    <a:pt x="81" y="519"/>
                  </a:cubicBezTo>
                  <a:cubicBezTo>
                    <a:pt x="68" y="507"/>
                    <a:pt x="68" y="507"/>
                    <a:pt x="52" y="507"/>
                  </a:cubicBezTo>
                  <a:lnTo>
                    <a:pt x="52" y="494"/>
                  </a:lnTo>
                  <a:cubicBezTo>
                    <a:pt x="52" y="481"/>
                    <a:pt x="52" y="481"/>
                    <a:pt x="68" y="468"/>
                  </a:cubicBezTo>
                  <a:cubicBezTo>
                    <a:pt x="94" y="439"/>
                    <a:pt x="148" y="401"/>
                    <a:pt x="228" y="375"/>
                  </a:cubicBezTo>
                  <a:cubicBezTo>
                    <a:pt x="469" y="279"/>
                    <a:pt x="895" y="186"/>
                    <a:pt x="1388" y="119"/>
                  </a:cubicBezTo>
                  <a:cubicBezTo>
                    <a:pt x="1721" y="68"/>
                    <a:pt x="2029" y="55"/>
                    <a:pt x="2269" y="55"/>
                  </a:cubicBezTo>
                  <a:close/>
                  <a:moveTo>
                    <a:pt x="2269" y="0"/>
                  </a:moveTo>
                  <a:cubicBezTo>
                    <a:pt x="2029" y="0"/>
                    <a:pt x="1721" y="13"/>
                    <a:pt x="1388" y="68"/>
                  </a:cubicBezTo>
                  <a:cubicBezTo>
                    <a:pt x="1000" y="106"/>
                    <a:pt x="667" y="186"/>
                    <a:pt x="414" y="254"/>
                  </a:cubicBezTo>
                  <a:cubicBezTo>
                    <a:pt x="292" y="295"/>
                    <a:pt x="187" y="334"/>
                    <a:pt x="119" y="359"/>
                  </a:cubicBezTo>
                  <a:cubicBezTo>
                    <a:pt x="81" y="388"/>
                    <a:pt x="52" y="401"/>
                    <a:pt x="39" y="427"/>
                  </a:cubicBezTo>
                  <a:cubicBezTo>
                    <a:pt x="14" y="439"/>
                    <a:pt x="1" y="468"/>
                    <a:pt x="1" y="494"/>
                  </a:cubicBezTo>
                  <a:cubicBezTo>
                    <a:pt x="1" y="507"/>
                    <a:pt x="14" y="519"/>
                    <a:pt x="14" y="535"/>
                  </a:cubicBezTo>
                  <a:cubicBezTo>
                    <a:pt x="39" y="561"/>
                    <a:pt x="68" y="574"/>
                    <a:pt x="94" y="574"/>
                  </a:cubicBezTo>
                  <a:cubicBezTo>
                    <a:pt x="187" y="616"/>
                    <a:pt x="347" y="628"/>
                    <a:pt x="562" y="628"/>
                  </a:cubicBezTo>
                  <a:cubicBezTo>
                    <a:pt x="815" y="628"/>
                    <a:pt x="1122" y="600"/>
                    <a:pt x="1455" y="561"/>
                  </a:cubicBezTo>
                  <a:cubicBezTo>
                    <a:pt x="1830" y="519"/>
                    <a:pt x="2176" y="439"/>
                    <a:pt x="2429" y="375"/>
                  </a:cubicBezTo>
                  <a:cubicBezTo>
                    <a:pt x="2551" y="334"/>
                    <a:pt x="2644" y="295"/>
                    <a:pt x="2724" y="266"/>
                  </a:cubicBezTo>
                  <a:cubicBezTo>
                    <a:pt x="2750" y="241"/>
                    <a:pt x="2791" y="228"/>
                    <a:pt x="2804" y="199"/>
                  </a:cubicBezTo>
                  <a:cubicBezTo>
                    <a:pt x="2830" y="186"/>
                    <a:pt x="2842" y="161"/>
                    <a:pt x="2842" y="135"/>
                  </a:cubicBezTo>
                  <a:cubicBezTo>
                    <a:pt x="2842" y="119"/>
                    <a:pt x="2830" y="106"/>
                    <a:pt x="2817" y="93"/>
                  </a:cubicBezTo>
                  <a:cubicBezTo>
                    <a:pt x="2804" y="68"/>
                    <a:pt x="2775" y="55"/>
                    <a:pt x="2750" y="55"/>
                  </a:cubicBezTo>
                  <a:cubicBezTo>
                    <a:pt x="2644" y="13"/>
                    <a:pt x="2484" y="0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9"/>
            <p:cNvSpPr/>
            <p:nvPr/>
          </p:nvSpPr>
          <p:spPr>
            <a:xfrm>
              <a:off x="6600231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561" y="55"/>
                  </a:moveTo>
                  <a:cubicBezTo>
                    <a:pt x="802" y="55"/>
                    <a:pt x="1109" y="68"/>
                    <a:pt x="1442" y="119"/>
                  </a:cubicBezTo>
                  <a:cubicBezTo>
                    <a:pt x="1830" y="161"/>
                    <a:pt x="2163" y="241"/>
                    <a:pt x="2403" y="308"/>
                  </a:cubicBezTo>
                  <a:cubicBezTo>
                    <a:pt x="2538" y="346"/>
                    <a:pt x="2631" y="375"/>
                    <a:pt x="2698" y="414"/>
                  </a:cubicBezTo>
                  <a:cubicBezTo>
                    <a:pt x="2724" y="427"/>
                    <a:pt x="2749" y="439"/>
                    <a:pt x="2762" y="468"/>
                  </a:cubicBezTo>
                  <a:cubicBezTo>
                    <a:pt x="2778" y="481"/>
                    <a:pt x="2791" y="481"/>
                    <a:pt x="2791" y="494"/>
                  </a:cubicBezTo>
                  <a:lnTo>
                    <a:pt x="2778" y="507"/>
                  </a:lnTo>
                  <a:cubicBezTo>
                    <a:pt x="2778" y="507"/>
                    <a:pt x="2749" y="519"/>
                    <a:pt x="2724" y="535"/>
                  </a:cubicBezTo>
                  <a:cubicBezTo>
                    <a:pt x="2644" y="561"/>
                    <a:pt x="2483" y="574"/>
                    <a:pt x="2269" y="574"/>
                  </a:cubicBezTo>
                  <a:cubicBezTo>
                    <a:pt x="2029" y="574"/>
                    <a:pt x="1721" y="561"/>
                    <a:pt x="1388" y="507"/>
                  </a:cubicBezTo>
                  <a:cubicBezTo>
                    <a:pt x="1016" y="468"/>
                    <a:pt x="667" y="388"/>
                    <a:pt x="427" y="321"/>
                  </a:cubicBezTo>
                  <a:cubicBezTo>
                    <a:pt x="308" y="279"/>
                    <a:pt x="215" y="254"/>
                    <a:pt x="148" y="215"/>
                  </a:cubicBezTo>
                  <a:cubicBezTo>
                    <a:pt x="106" y="199"/>
                    <a:pt x="81" y="186"/>
                    <a:pt x="68" y="161"/>
                  </a:cubicBezTo>
                  <a:cubicBezTo>
                    <a:pt x="55" y="148"/>
                    <a:pt x="55" y="148"/>
                    <a:pt x="55" y="135"/>
                  </a:cubicBezTo>
                  <a:lnTo>
                    <a:pt x="55" y="119"/>
                  </a:lnTo>
                  <a:cubicBezTo>
                    <a:pt x="68" y="119"/>
                    <a:pt x="81" y="106"/>
                    <a:pt x="106" y="93"/>
                  </a:cubicBezTo>
                  <a:cubicBezTo>
                    <a:pt x="199" y="68"/>
                    <a:pt x="360" y="55"/>
                    <a:pt x="561" y="55"/>
                  </a:cubicBezTo>
                  <a:close/>
                  <a:moveTo>
                    <a:pt x="561" y="0"/>
                  </a:moveTo>
                  <a:cubicBezTo>
                    <a:pt x="401" y="0"/>
                    <a:pt x="267" y="13"/>
                    <a:pt x="174" y="26"/>
                  </a:cubicBezTo>
                  <a:cubicBezTo>
                    <a:pt x="119" y="39"/>
                    <a:pt x="81" y="55"/>
                    <a:pt x="55" y="68"/>
                  </a:cubicBezTo>
                  <a:cubicBezTo>
                    <a:pt x="39" y="68"/>
                    <a:pt x="26" y="81"/>
                    <a:pt x="14" y="93"/>
                  </a:cubicBezTo>
                  <a:cubicBezTo>
                    <a:pt x="14" y="106"/>
                    <a:pt x="1" y="119"/>
                    <a:pt x="1" y="135"/>
                  </a:cubicBezTo>
                  <a:cubicBezTo>
                    <a:pt x="1" y="161"/>
                    <a:pt x="14" y="186"/>
                    <a:pt x="26" y="199"/>
                  </a:cubicBezTo>
                  <a:cubicBezTo>
                    <a:pt x="68" y="241"/>
                    <a:pt x="135" y="266"/>
                    <a:pt x="215" y="308"/>
                  </a:cubicBezTo>
                  <a:cubicBezTo>
                    <a:pt x="456" y="401"/>
                    <a:pt x="882" y="494"/>
                    <a:pt x="1388" y="561"/>
                  </a:cubicBezTo>
                  <a:cubicBezTo>
                    <a:pt x="1721" y="600"/>
                    <a:pt x="2029" y="628"/>
                    <a:pt x="2269" y="628"/>
                  </a:cubicBezTo>
                  <a:cubicBezTo>
                    <a:pt x="2429" y="628"/>
                    <a:pt x="2564" y="616"/>
                    <a:pt x="2669" y="600"/>
                  </a:cubicBezTo>
                  <a:cubicBezTo>
                    <a:pt x="2711" y="587"/>
                    <a:pt x="2749" y="574"/>
                    <a:pt x="2778" y="561"/>
                  </a:cubicBezTo>
                  <a:cubicBezTo>
                    <a:pt x="2804" y="561"/>
                    <a:pt x="2804" y="548"/>
                    <a:pt x="2817" y="535"/>
                  </a:cubicBezTo>
                  <a:cubicBezTo>
                    <a:pt x="2829" y="519"/>
                    <a:pt x="2842" y="507"/>
                    <a:pt x="2842" y="494"/>
                  </a:cubicBezTo>
                  <a:cubicBezTo>
                    <a:pt x="2842" y="468"/>
                    <a:pt x="2829" y="439"/>
                    <a:pt x="2804" y="427"/>
                  </a:cubicBezTo>
                  <a:cubicBezTo>
                    <a:pt x="2762" y="388"/>
                    <a:pt x="2711" y="359"/>
                    <a:pt x="2631" y="321"/>
                  </a:cubicBezTo>
                  <a:cubicBezTo>
                    <a:pt x="2391" y="228"/>
                    <a:pt x="1948" y="135"/>
                    <a:pt x="1455" y="68"/>
                  </a:cubicBezTo>
                  <a:cubicBezTo>
                    <a:pt x="1122" y="13"/>
                    <a:pt x="814" y="0"/>
                    <a:pt x="56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8" name="Google Shape;2868;p19"/>
          <p:cNvGrpSpPr/>
          <p:nvPr/>
        </p:nvGrpSpPr>
        <p:grpSpPr>
          <a:xfrm>
            <a:off x="1335679" y="539504"/>
            <a:ext cx="1129918" cy="278457"/>
            <a:chOff x="713231" y="815211"/>
            <a:chExt cx="894914" cy="220542"/>
          </a:xfrm>
        </p:grpSpPr>
        <p:sp>
          <p:nvSpPr>
            <p:cNvPr id="2869" name="Google Shape;2869;p19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9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9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" name="Google Shape;2873;p20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2874" name="Google Shape;2874;p20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0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0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0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0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20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2882" name="Google Shape;2882;p20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883" name="Google Shape;2883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9" name="Google Shape;2919;p20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920" name="Google Shape;2920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6" name="Google Shape;2956;p20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957" name="Google Shape;2957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3" name="Google Shape;2993;p20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994" name="Google Shape;2994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0" name="Google Shape;3030;p20"/>
          <p:cNvGrpSpPr/>
          <p:nvPr/>
        </p:nvGrpSpPr>
        <p:grpSpPr>
          <a:xfrm>
            <a:off x="7063481" y="2679442"/>
            <a:ext cx="1506855" cy="1232398"/>
            <a:chOff x="3294431" y="3820626"/>
            <a:chExt cx="757594" cy="619576"/>
          </a:xfrm>
        </p:grpSpPr>
        <p:sp>
          <p:nvSpPr>
            <p:cNvPr id="3031" name="Google Shape;3031;p20"/>
            <p:cNvSpPr/>
            <p:nvPr/>
          </p:nvSpPr>
          <p:spPr>
            <a:xfrm>
              <a:off x="3588834" y="3820626"/>
              <a:ext cx="171817" cy="95578"/>
            </a:xfrm>
            <a:custGeom>
              <a:avLst/>
              <a:gdLst/>
              <a:ahLst/>
              <a:cxnLst/>
              <a:rect l="l" t="t" r="r" b="b"/>
              <a:pathLst>
                <a:path w="2150" h="1196" extrusionOk="0">
                  <a:moveTo>
                    <a:pt x="1749" y="0"/>
                  </a:moveTo>
                  <a:cubicBezTo>
                    <a:pt x="1705" y="0"/>
                    <a:pt x="1661" y="9"/>
                    <a:pt x="1618" y="27"/>
                  </a:cubicBezTo>
                  <a:lnTo>
                    <a:pt x="295" y="492"/>
                  </a:lnTo>
                  <a:cubicBezTo>
                    <a:pt x="109" y="559"/>
                    <a:pt x="0" y="761"/>
                    <a:pt x="68" y="947"/>
                  </a:cubicBezTo>
                  <a:cubicBezTo>
                    <a:pt x="120" y="1105"/>
                    <a:pt x="263" y="1196"/>
                    <a:pt x="412" y="1196"/>
                  </a:cubicBezTo>
                  <a:cubicBezTo>
                    <a:pt x="453" y="1196"/>
                    <a:pt x="495" y="1189"/>
                    <a:pt x="535" y="1174"/>
                  </a:cubicBezTo>
                  <a:lnTo>
                    <a:pt x="1858" y="707"/>
                  </a:lnTo>
                  <a:cubicBezTo>
                    <a:pt x="2044" y="639"/>
                    <a:pt x="2150" y="428"/>
                    <a:pt x="2083" y="239"/>
                  </a:cubicBezTo>
                  <a:cubicBezTo>
                    <a:pt x="2033" y="96"/>
                    <a:pt x="1895" y="0"/>
                    <a:pt x="1749" y="0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3360759" y="3901019"/>
              <a:ext cx="171817" cy="96138"/>
            </a:xfrm>
            <a:custGeom>
              <a:avLst/>
              <a:gdLst/>
              <a:ahLst/>
              <a:cxnLst/>
              <a:rect l="l" t="t" r="r" b="b"/>
              <a:pathLst>
                <a:path w="2150" h="1203" extrusionOk="0">
                  <a:moveTo>
                    <a:pt x="1730" y="1"/>
                  </a:moveTo>
                  <a:cubicBezTo>
                    <a:pt x="1691" y="1"/>
                    <a:pt x="1652" y="7"/>
                    <a:pt x="1615" y="21"/>
                  </a:cubicBezTo>
                  <a:lnTo>
                    <a:pt x="292" y="501"/>
                  </a:lnTo>
                  <a:cubicBezTo>
                    <a:pt x="106" y="569"/>
                    <a:pt x="0" y="767"/>
                    <a:pt x="67" y="956"/>
                  </a:cubicBezTo>
                  <a:cubicBezTo>
                    <a:pt x="119" y="1105"/>
                    <a:pt x="267" y="1203"/>
                    <a:pt x="419" y="1203"/>
                  </a:cubicBezTo>
                  <a:cubicBezTo>
                    <a:pt x="457" y="1203"/>
                    <a:pt x="495" y="1197"/>
                    <a:pt x="532" y="1184"/>
                  </a:cubicBezTo>
                  <a:lnTo>
                    <a:pt x="1855" y="716"/>
                  </a:lnTo>
                  <a:cubicBezTo>
                    <a:pt x="2041" y="649"/>
                    <a:pt x="2150" y="434"/>
                    <a:pt x="2082" y="248"/>
                  </a:cubicBezTo>
                  <a:cubicBezTo>
                    <a:pt x="2029" y="100"/>
                    <a:pt x="1881" y="1"/>
                    <a:pt x="1730" y="1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3294431" y="3831255"/>
              <a:ext cx="757594" cy="608872"/>
            </a:xfrm>
            <a:custGeom>
              <a:avLst/>
              <a:gdLst/>
              <a:ahLst/>
              <a:cxnLst/>
              <a:rect l="l" t="t" r="r" b="b"/>
              <a:pathLst>
                <a:path w="9480" h="761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626" y="7307"/>
                    <a:pt x="1000" y="7619"/>
                    <a:pt x="1418" y="7619"/>
                  </a:cubicBezTo>
                  <a:cubicBezTo>
                    <a:pt x="1515" y="7619"/>
                    <a:pt x="1613" y="7602"/>
                    <a:pt x="1711" y="7567"/>
                  </a:cubicBezTo>
                  <a:lnTo>
                    <a:pt x="1724" y="7567"/>
                  </a:lnTo>
                  <a:cubicBezTo>
                    <a:pt x="1977" y="7474"/>
                    <a:pt x="2179" y="7275"/>
                    <a:pt x="2259" y="7006"/>
                  </a:cubicBezTo>
                  <a:lnTo>
                    <a:pt x="3098" y="4379"/>
                  </a:lnTo>
                  <a:lnTo>
                    <a:pt x="4380" y="3924"/>
                  </a:lnTo>
                  <a:lnTo>
                    <a:pt x="5648" y="3470"/>
                  </a:lnTo>
                  <a:lnTo>
                    <a:pt x="7971" y="4991"/>
                  </a:lnTo>
                  <a:cubicBezTo>
                    <a:pt x="8110" y="5081"/>
                    <a:pt x="8267" y="5126"/>
                    <a:pt x="8427" y="5126"/>
                  </a:cubicBezTo>
                  <a:cubicBezTo>
                    <a:pt x="8529" y="5126"/>
                    <a:pt x="8631" y="5108"/>
                    <a:pt x="8730" y="5071"/>
                  </a:cubicBezTo>
                  <a:lnTo>
                    <a:pt x="8746" y="5071"/>
                  </a:lnTo>
                  <a:cubicBezTo>
                    <a:pt x="9265" y="4886"/>
                    <a:pt x="9480" y="427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3806439" y="3959277"/>
              <a:ext cx="55621" cy="49068"/>
            </a:xfrm>
            <a:custGeom>
              <a:avLst/>
              <a:gdLst/>
              <a:ahLst/>
              <a:cxnLst/>
              <a:rect l="l" t="t" r="r" b="b"/>
              <a:pathLst>
                <a:path w="696" h="614" extrusionOk="0">
                  <a:moveTo>
                    <a:pt x="352" y="0"/>
                  </a:moveTo>
                  <a:cubicBezTo>
                    <a:pt x="285" y="0"/>
                    <a:pt x="217" y="22"/>
                    <a:pt x="161" y="67"/>
                  </a:cubicBezTo>
                  <a:cubicBezTo>
                    <a:pt x="29" y="160"/>
                    <a:pt x="0" y="359"/>
                    <a:pt x="109" y="493"/>
                  </a:cubicBezTo>
                  <a:cubicBezTo>
                    <a:pt x="171" y="572"/>
                    <a:pt x="260" y="613"/>
                    <a:pt x="350" y="613"/>
                  </a:cubicBezTo>
                  <a:cubicBezTo>
                    <a:pt x="414" y="613"/>
                    <a:pt x="479" y="592"/>
                    <a:pt x="535" y="548"/>
                  </a:cubicBezTo>
                  <a:cubicBezTo>
                    <a:pt x="670" y="455"/>
                    <a:pt x="696" y="253"/>
                    <a:pt x="603" y="118"/>
                  </a:cubicBezTo>
                  <a:cubicBezTo>
                    <a:pt x="541" y="42"/>
                    <a:pt x="447" y="0"/>
                    <a:pt x="352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3744746" y="3961434"/>
              <a:ext cx="55381" cy="49148"/>
            </a:xfrm>
            <a:custGeom>
              <a:avLst/>
              <a:gdLst/>
              <a:ahLst/>
              <a:cxnLst/>
              <a:rect l="l" t="t" r="r" b="b"/>
              <a:pathLst>
                <a:path w="693" h="615" extrusionOk="0">
                  <a:moveTo>
                    <a:pt x="345" y="0"/>
                  </a:moveTo>
                  <a:cubicBezTo>
                    <a:pt x="280" y="0"/>
                    <a:pt x="215" y="22"/>
                    <a:pt x="161" y="66"/>
                  </a:cubicBezTo>
                  <a:cubicBezTo>
                    <a:pt x="13" y="172"/>
                    <a:pt x="0" y="361"/>
                    <a:pt x="93" y="492"/>
                  </a:cubicBezTo>
                  <a:cubicBezTo>
                    <a:pt x="157" y="573"/>
                    <a:pt x="251" y="614"/>
                    <a:pt x="347" y="614"/>
                  </a:cubicBezTo>
                  <a:cubicBezTo>
                    <a:pt x="410" y="614"/>
                    <a:pt x="475" y="596"/>
                    <a:pt x="532" y="559"/>
                  </a:cubicBezTo>
                  <a:cubicBezTo>
                    <a:pt x="667" y="453"/>
                    <a:pt x="692" y="252"/>
                    <a:pt x="587" y="120"/>
                  </a:cubicBezTo>
                  <a:cubicBezTo>
                    <a:pt x="525" y="42"/>
                    <a:pt x="435" y="0"/>
                    <a:pt x="345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3767042" y="3905974"/>
              <a:ext cx="55621" cy="50107"/>
            </a:xfrm>
            <a:custGeom>
              <a:avLst/>
              <a:gdLst/>
              <a:ahLst/>
              <a:cxnLst/>
              <a:rect l="l" t="t" r="r" b="b"/>
              <a:pathLst>
                <a:path w="696" h="627" extrusionOk="0">
                  <a:moveTo>
                    <a:pt x="346" y="0"/>
                  </a:moveTo>
                  <a:cubicBezTo>
                    <a:pt x="281" y="0"/>
                    <a:pt x="215" y="21"/>
                    <a:pt x="160" y="65"/>
                  </a:cubicBezTo>
                  <a:cubicBezTo>
                    <a:pt x="29" y="174"/>
                    <a:pt x="0" y="359"/>
                    <a:pt x="109" y="507"/>
                  </a:cubicBezTo>
                  <a:cubicBezTo>
                    <a:pt x="163" y="585"/>
                    <a:pt x="253" y="627"/>
                    <a:pt x="345" y="627"/>
                  </a:cubicBezTo>
                  <a:cubicBezTo>
                    <a:pt x="412" y="627"/>
                    <a:pt x="479" y="605"/>
                    <a:pt x="535" y="561"/>
                  </a:cubicBezTo>
                  <a:cubicBezTo>
                    <a:pt x="670" y="452"/>
                    <a:pt x="695" y="266"/>
                    <a:pt x="590" y="132"/>
                  </a:cubicBezTo>
                  <a:cubicBezTo>
                    <a:pt x="533" y="45"/>
                    <a:pt x="440" y="0"/>
                    <a:pt x="346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3703990" y="3909011"/>
              <a:ext cx="56660" cy="49148"/>
            </a:xfrm>
            <a:custGeom>
              <a:avLst/>
              <a:gdLst/>
              <a:ahLst/>
              <a:cxnLst/>
              <a:rect l="l" t="t" r="r" b="b"/>
              <a:pathLst>
                <a:path w="709" h="615" extrusionOk="0">
                  <a:moveTo>
                    <a:pt x="349" y="0"/>
                  </a:moveTo>
                  <a:cubicBezTo>
                    <a:pt x="285" y="0"/>
                    <a:pt x="220" y="18"/>
                    <a:pt x="161" y="55"/>
                  </a:cubicBezTo>
                  <a:cubicBezTo>
                    <a:pt x="30" y="161"/>
                    <a:pt x="1" y="363"/>
                    <a:pt x="110" y="494"/>
                  </a:cubicBezTo>
                  <a:cubicBezTo>
                    <a:pt x="172" y="573"/>
                    <a:pt x="260" y="614"/>
                    <a:pt x="350" y="614"/>
                  </a:cubicBezTo>
                  <a:cubicBezTo>
                    <a:pt x="415" y="614"/>
                    <a:pt x="480" y="593"/>
                    <a:pt x="536" y="549"/>
                  </a:cubicBezTo>
                  <a:cubicBezTo>
                    <a:pt x="683" y="443"/>
                    <a:pt x="709" y="254"/>
                    <a:pt x="603" y="123"/>
                  </a:cubicBezTo>
                  <a:cubicBezTo>
                    <a:pt x="540" y="42"/>
                    <a:pt x="446" y="0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3305139" y="4122301"/>
              <a:ext cx="205941" cy="317822"/>
            </a:xfrm>
            <a:custGeom>
              <a:avLst/>
              <a:gdLst/>
              <a:ahLst/>
              <a:cxnLst/>
              <a:rect l="l" t="t" r="r" b="b"/>
              <a:pathLst>
                <a:path w="2577" h="3977" extrusionOk="0">
                  <a:moveTo>
                    <a:pt x="1" y="1"/>
                  </a:moveTo>
                  <a:lnTo>
                    <a:pt x="427" y="3233"/>
                  </a:lnTo>
                  <a:cubicBezTo>
                    <a:pt x="492" y="3665"/>
                    <a:pt x="866" y="3977"/>
                    <a:pt x="1284" y="3977"/>
                  </a:cubicBezTo>
                  <a:cubicBezTo>
                    <a:pt x="1381" y="3977"/>
                    <a:pt x="1479" y="3960"/>
                    <a:pt x="1577" y="3925"/>
                  </a:cubicBezTo>
                  <a:lnTo>
                    <a:pt x="1590" y="3925"/>
                  </a:lnTo>
                  <a:cubicBezTo>
                    <a:pt x="1843" y="3832"/>
                    <a:pt x="2045" y="3633"/>
                    <a:pt x="2125" y="3364"/>
                  </a:cubicBezTo>
                  <a:lnTo>
                    <a:pt x="2577" y="1939"/>
                  </a:lnTo>
                  <a:cubicBezTo>
                    <a:pt x="1164" y="1577"/>
                    <a:pt x="388" y="6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3830014" y="3910050"/>
              <a:ext cx="222004" cy="330848"/>
            </a:xfrm>
            <a:custGeom>
              <a:avLst/>
              <a:gdLst/>
              <a:ahLst/>
              <a:cxnLst/>
              <a:rect l="l" t="t" r="r" b="b"/>
              <a:pathLst>
                <a:path w="2778" h="414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881" y="734"/>
                    <a:pt x="881" y="1977"/>
                    <a:pt x="0" y="3166"/>
                  </a:cubicBezTo>
                  <a:lnTo>
                    <a:pt x="1269" y="4005"/>
                  </a:lnTo>
                  <a:cubicBezTo>
                    <a:pt x="1408" y="4095"/>
                    <a:pt x="1565" y="4140"/>
                    <a:pt x="1725" y="4140"/>
                  </a:cubicBezTo>
                  <a:cubicBezTo>
                    <a:pt x="1827" y="4140"/>
                    <a:pt x="1929" y="4122"/>
                    <a:pt x="2028" y="4085"/>
                  </a:cubicBezTo>
                  <a:lnTo>
                    <a:pt x="2044" y="4085"/>
                  </a:lnTo>
                  <a:cubicBezTo>
                    <a:pt x="2563" y="3900"/>
                    <a:pt x="2778" y="3284"/>
                    <a:pt x="2496" y="2817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3584758" y="4035275"/>
              <a:ext cx="61774" cy="32445"/>
            </a:xfrm>
            <a:custGeom>
              <a:avLst/>
              <a:gdLst/>
              <a:ahLst/>
              <a:cxnLst/>
              <a:rect l="l" t="t" r="r" b="b"/>
              <a:pathLst>
                <a:path w="773" h="406" extrusionOk="0">
                  <a:moveTo>
                    <a:pt x="643" y="0"/>
                  </a:moveTo>
                  <a:cubicBezTo>
                    <a:pt x="628" y="0"/>
                    <a:pt x="613" y="3"/>
                    <a:pt x="599" y="10"/>
                  </a:cubicBezTo>
                  <a:lnTo>
                    <a:pt x="93" y="183"/>
                  </a:lnTo>
                  <a:cubicBezTo>
                    <a:pt x="39" y="209"/>
                    <a:pt x="0" y="276"/>
                    <a:pt x="26" y="330"/>
                  </a:cubicBezTo>
                  <a:cubicBezTo>
                    <a:pt x="46" y="373"/>
                    <a:pt x="91" y="406"/>
                    <a:pt x="136" y="406"/>
                  </a:cubicBezTo>
                  <a:cubicBezTo>
                    <a:pt x="149" y="406"/>
                    <a:pt x="161" y="403"/>
                    <a:pt x="173" y="398"/>
                  </a:cubicBezTo>
                  <a:lnTo>
                    <a:pt x="679" y="225"/>
                  </a:lnTo>
                  <a:cubicBezTo>
                    <a:pt x="734" y="196"/>
                    <a:pt x="772" y="129"/>
                    <a:pt x="747" y="77"/>
                  </a:cubicBezTo>
                  <a:cubicBezTo>
                    <a:pt x="728" y="27"/>
                    <a:pt x="685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3569654" y="3993000"/>
              <a:ext cx="60975" cy="33085"/>
            </a:xfrm>
            <a:custGeom>
              <a:avLst/>
              <a:gdLst/>
              <a:ahLst/>
              <a:cxnLst/>
              <a:rect l="l" t="t" r="r" b="b"/>
              <a:pathLst>
                <a:path w="763" h="414" extrusionOk="0">
                  <a:moveTo>
                    <a:pt x="631" y="1"/>
                  </a:moveTo>
                  <a:cubicBezTo>
                    <a:pt x="621" y="1"/>
                    <a:pt x="612" y="2"/>
                    <a:pt x="602" y="4"/>
                  </a:cubicBezTo>
                  <a:lnTo>
                    <a:pt x="96" y="193"/>
                  </a:lnTo>
                  <a:cubicBezTo>
                    <a:pt x="42" y="206"/>
                    <a:pt x="0" y="273"/>
                    <a:pt x="29" y="337"/>
                  </a:cubicBezTo>
                  <a:cubicBezTo>
                    <a:pt x="39" y="379"/>
                    <a:pt x="82" y="414"/>
                    <a:pt x="131" y="414"/>
                  </a:cubicBezTo>
                  <a:cubicBezTo>
                    <a:pt x="146" y="414"/>
                    <a:pt x="161" y="411"/>
                    <a:pt x="176" y="404"/>
                  </a:cubicBezTo>
                  <a:lnTo>
                    <a:pt x="682" y="219"/>
                  </a:lnTo>
                  <a:cubicBezTo>
                    <a:pt x="737" y="206"/>
                    <a:pt x="763" y="139"/>
                    <a:pt x="750" y="71"/>
                  </a:cubicBezTo>
                  <a:cubicBezTo>
                    <a:pt x="726" y="26"/>
                    <a:pt x="678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3844798" y="3949527"/>
              <a:ext cx="195472" cy="291370"/>
            </a:xfrm>
            <a:custGeom>
              <a:avLst/>
              <a:gdLst/>
              <a:ahLst/>
              <a:cxnLst/>
              <a:rect l="l" t="t" r="r" b="b"/>
              <a:pathLst>
                <a:path w="2446" h="3646" extrusionOk="0">
                  <a:moveTo>
                    <a:pt x="882" y="0"/>
                  </a:moveTo>
                  <a:lnTo>
                    <a:pt x="882" y="0"/>
                  </a:lnTo>
                  <a:cubicBezTo>
                    <a:pt x="962" y="843"/>
                    <a:pt x="869" y="2002"/>
                    <a:pt x="1" y="2790"/>
                  </a:cubicBezTo>
                  <a:lnTo>
                    <a:pt x="1084" y="3511"/>
                  </a:lnTo>
                  <a:cubicBezTo>
                    <a:pt x="1223" y="3601"/>
                    <a:pt x="1380" y="3646"/>
                    <a:pt x="1540" y="3646"/>
                  </a:cubicBezTo>
                  <a:cubicBezTo>
                    <a:pt x="1642" y="3646"/>
                    <a:pt x="1744" y="3628"/>
                    <a:pt x="1843" y="3591"/>
                  </a:cubicBezTo>
                  <a:lnTo>
                    <a:pt x="1859" y="3591"/>
                  </a:lnTo>
                  <a:cubicBezTo>
                    <a:pt x="2231" y="3460"/>
                    <a:pt x="2445" y="3124"/>
                    <a:pt x="2432" y="2778"/>
                  </a:cubicBezTo>
                  <a:lnTo>
                    <a:pt x="2432" y="2710"/>
                  </a:lnTo>
                  <a:cubicBezTo>
                    <a:pt x="2432" y="2659"/>
                    <a:pt x="2420" y="2605"/>
                    <a:pt x="2404" y="2550"/>
                  </a:cubicBezTo>
                  <a:lnTo>
                    <a:pt x="2404" y="2537"/>
                  </a:lnTo>
                  <a:cubicBezTo>
                    <a:pt x="2404" y="2525"/>
                    <a:pt x="2391" y="2512"/>
                    <a:pt x="2391" y="2499"/>
                  </a:cubicBezTo>
                  <a:lnTo>
                    <a:pt x="2378" y="2483"/>
                  </a:lnTo>
                  <a:cubicBezTo>
                    <a:pt x="2378" y="2470"/>
                    <a:pt x="2378" y="2457"/>
                    <a:pt x="2365" y="2444"/>
                  </a:cubicBezTo>
                  <a:lnTo>
                    <a:pt x="2365" y="2432"/>
                  </a:lnTo>
                  <a:cubicBezTo>
                    <a:pt x="2352" y="2419"/>
                    <a:pt x="2352" y="2403"/>
                    <a:pt x="2352" y="2390"/>
                  </a:cubicBezTo>
                  <a:cubicBezTo>
                    <a:pt x="2340" y="2390"/>
                    <a:pt x="2340" y="2377"/>
                    <a:pt x="2340" y="2377"/>
                  </a:cubicBezTo>
                  <a:cubicBezTo>
                    <a:pt x="2324" y="2364"/>
                    <a:pt x="2324" y="2339"/>
                    <a:pt x="2311" y="2323"/>
                  </a:cubicBezTo>
                  <a:lnTo>
                    <a:pt x="2243" y="2217"/>
                  </a:lnTo>
                  <a:lnTo>
                    <a:pt x="8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3310573" y="4162977"/>
              <a:ext cx="196431" cy="277225"/>
            </a:xfrm>
            <a:custGeom>
              <a:avLst/>
              <a:gdLst/>
              <a:ahLst/>
              <a:cxnLst/>
              <a:rect l="l" t="t" r="r" b="b"/>
              <a:pathLst>
                <a:path w="2458" h="3469" extrusionOk="0">
                  <a:moveTo>
                    <a:pt x="0" y="1"/>
                  </a:moveTo>
                  <a:lnTo>
                    <a:pt x="346" y="2589"/>
                  </a:lnTo>
                  <a:lnTo>
                    <a:pt x="359" y="2724"/>
                  </a:lnTo>
                  <a:cubicBezTo>
                    <a:pt x="359" y="2737"/>
                    <a:pt x="375" y="2750"/>
                    <a:pt x="375" y="2775"/>
                  </a:cubicBezTo>
                  <a:lnTo>
                    <a:pt x="375" y="2791"/>
                  </a:lnTo>
                  <a:cubicBezTo>
                    <a:pt x="375" y="2804"/>
                    <a:pt x="388" y="2817"/>
                    <a:pt x="388" y="2830"/>
                  </a:cubicBezTo>
                  <a:lnTo>
                    <a:pt x="388" y="2842"/>
                  </a:lnTo>
                  <a:cubicBezTo>
                    <a:pt x="401" y="2855"/>
                    <a:pt x="401" y="2871"/>
                    <a:pt x="401" y="2884"/>
                  </a:cubicBezTo>
                  <a:lnTo>
                    <a:pt x="413" y="2897"/>
                  </a:lnTo>
                  <a:cubicBezTo>
                    <a:pt x="413" y="2910"/>
                    <a:pt x="413" y="2923"/>
                    <a:pt x="426" y="2935"/>
                  </a:cubicBezTo>
                  <a:lnTo>
                    <a:pt x="426" y="2951"/>
                  </a:lnTo>
                  <a:cubicBezTo>
                    <a:pt x="455" y="3003"/>
                    <a:pt x="481" y="3057"/>
                    <a:pt x="506" y="3096"/>
                  </a:cubicBezTo>
                  <a:cubicBezTo>
                    <a:pt x="519" y="3112"/>
                    <a:pt x="535" y="3124"/>
                    <a:pt x="548" y="3137"/>
                  </a:cubicBezTo>
                  <a:cubicBezTo>
                    <a:pt x="703" y="3342"/>
                    <a:pt x="953" y="3469"/>
                    <a:pt x="1218" y="3469"/>
                  </a:cubicBezTo>
                  <a:cubicBezTo>
                    <a:pt x="1314" y="3469"/>
                    <a:pt x="1413" y="3452"/>
                    <a:pt x="1509" y="3416"/>
                  </a:cubicBezTo>
                  <a:lnTo>
                    <a:pt x="1522" y="3416"/>
                  </a:lnTo>
                  <a:cubicBezTo>
                    <a:pt x="1775" y="3323"/>
                    <a:pt x="1977" y="3124"/>
                    <a:pt x="2057" y="2855"/>
                  </a:cubicBezTo>
                  <a:lnTo>
                    <a:pt x="2457" y="1628"/>
                  </a:lnTo>
                  <a:cubicBezTo>
                    <a:pt x="1282" y="1561"/>
                    <a:pt x="481" y="7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3294431" y="3831255"/>
              <a:ext cx="744808" cy="582500"/>
            </a:xfrm>
            <a:custGeom>
              <a:avLst/>
              <a:gdLst/>
              <a:ahLst/>
              <a:cxnLst/>
              <a:rect l="l" t="t" r="r" b="b"/>
              <a:pathLst>
                <a:path w="9320" h="728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590" y="7035"/>
                    <a:pt x="657" y="7182"/>
                    <a:pt x="750" y="7288"/>
                  </a:cubicBezTo>
                  <a:lnTo>
                    <a:pt x="295" y="3870"/>
                  </a:lnTo>
                  <a:cubicBezTo>
                    <a:pt x="202" y="3136"/>
                    <a:pt x="628" y="2428"/>
                    <a:pt x="1323" y="2188"/>
                  </a:cubicBezTo>
                  <a:lnTo>
                    <a:pt x="3486" y="1416"/>
                  </a:lnTo>
                  <a:lnTo>
                    <a:pt x="5648" y="654"/>
                  </a:lnTo>
                  <a:cubicBezTo>
                    <a:pt x="5824" y="591"/>
                    <a:pt x="6004" y="561"/>
                    <a:pt x="6181" y="561"/>
                  </a:cubicBezTo>
                  <a:cubicBezTo>
                    <a:pt x="6716" y="561"/>
                    <a:pt x="7225" y="835"/>
                    <a:pt x="7516" y="1307"/>
                  </a:cubicBezTo>
                  <a:lnTo>
                    <a:pt x="9319" y="4258"/>
                  </a:lnTo>
                  <a:cubicBezTo>
                    <a:pt x="9319" y="4097"/>
                    <a:pt x="9278" y="395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3338224" y="4063644"/>
              <a:ext cx="713801" cy="376480"/>
            </a:xfrm>
            <a:custGeom>
              <a:avLst/>
              <a:gdLst/>
              <a:ahLst/>
              <a:cxnLst/>
              <a:rect l="l" t="t" r="r" b="b"/>
              <a:pathLst>
                <a:path w="8932" h="4711" extrusionOk="0">
                  <a:moveTo>
                    <a:pt x="4914" y="1"/>
                  </a:moveTo>
                  <a:lnTo>
                    <a:pt x="3633" y="456"/>
                  </a:lnTo>
                  <a:lnTo>
                    <a:pt x="2630" y="802"/>
                  </a:lnTo>
                  <a:cubicBezTo>
                    <a:pt x="2457" y="869"/>
                    <a:pt x="2323" y="1016"/>
                    <a:pt x="2271" y="1189"/>
                  </a:cubicBezTo>
                  <a:lnTo>
                    <a:pt x="1509" y="3554"/>
                  </a:lnTo>
                  <a:cubicBezTo>
                    <a:pt x="1429" y="3807"/>
                    <a:pt x="1230" y="4005"/>
                    <a:pt x="974" y="4098"/>
                  </a:cubicBezTo>
                  <a:lnTo>
                    <a:pt x="961" y="4098"/>
                  </a:lnTo>
                  <a:cubicBezTo>
                    <a:pt x="865" y="4134"/>
                    <a:pt x="766" y="4151"/>
                    <a:pt x="670" y="4151"/>
                  </a:cubicBezTo>
                  <a:cubicBezTo>
                    <a:pt x="407" y="4151"/>
                    <a:pt x="157" y="4027"/>
                    <a:pt x="0" y="3832"/>
                  </a:cubicBezTo>
                  <a:lnTo>
                    <a:pt x="0" y="3832"/>
                  </a:lnTo>
                  <a:lnTo>
                    <a:pt x="13" y="3967"/>
                  </a:lnTo>
                  <a:cubicBezTo>
                    <a:pt x="78" y="4399"/>
                    <a:pt x="452" y="4711"/>
                    <a:pt x="870" y="4711"/>
                  </a:cubicBezTo>
                  <a:cubicBezTo>
                    <a:pt x="967" y="4711"/>
                    <a:pt x="1065" y="4694"/>
                    <a:pt x="1163" y="4659"/>
                  </a:cubicBezTo>
                  <a:lnTo>
                    <a:pt x="1176" y="4659"/>
                  </a:lnTo>
                  <a:cubicBezTo>
                    <a:pt x="1429" y="4566"/>
                    <a:pt x="1631" y="4367"/>
                    <a:pt x="1711" y="4114"/>
                  </a:cubicBezTo>
                  <a:lnTo>
                    <a:pt x="2550" y="1471"/>
                  </a:lnTo>
                  <a:lnTo>
                    <a:pt x="3832" y="1016"/>
                  </a:lnTo>
                  <a:lnTo>
                    <a:pt x="5100" y="562"/>
                  </a:lnTo>
                  <a:lnTo>
                    <a:pt x="7423" y="2083"/>
                  </a:lnTo>
                  <a:cubicBezTo>
                    <a:pt x="7562" y="2173"/>
                    <a:pt x="7719" y="2218"/>
                    <a:pt x="7879" y="2218"/>
                  </a:cubicBezTo>
                  <a:cubicBezTo>
                    <a:pt x="7981" y="2218"/>
                    <a:pt x="8083" y="2200"/>
                    <a:pt x="8182" y="2163"/>
                  </a:cubicBezTo>
                  <a:lnTo>
                    <a:pt x="8198" y="2163"/>
                  </a:lnTo>
                  <a:cubicBezTo>
                    <a:pt x="8717" y="1978"/>
                    <a:pt x="8932" y="1362"/>
                    <a:pt x="8650" y="895"/>
                  </a:cubicBezTo>
                  <a:lnTo>
                    <a:pt x="8582" y="789"/>
                  </a:lnTo>
                  <a:cubicBezTo>
                    <a:pt x="8582" y="1135"/>
                    <a:pt x="8371" y="1484"/>
                    <a:pt x="8009" y="1603"/>
                  </a:cubicBezTo>
                  <a:lnTo>
                    <a:pt x="7983" y="1616"/>
                  </a:lnTo>
                  <a:cubicBezTo>
                    <a:pt x="7890" y="1645"/>
                    <a:pt x="7793" y="1660"/>
                    <a:pt x="7696" y="1660"/>
                  </a:cubicBezTo>
                  <a:cubicBezTo>
                    <a:pt x="7530" y="1660"/>
                    <a:pt x="7365" y="1616"/>
                    <a:pt x="7221" y="1523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3636942" y="4062765"/>
              <a:ext cx="155754" cy="83192"/>
            </a:xfrm>
            <a:custGeom>
              <a:avLst/>
              <a:gdLst/>
              <a:ahLst/>
              <a:cxnLst/>
              <a:rect l="l" t="t" r="r" b="b"/>
              <a:pathLst>
                <a:path w="1949" h="1041" extrusionOk="0">
                  <a:moveTo>
                    <a:pt x="985" y="1"/>
                  </a:moveTo>
                  <a:cubicBezTo>
                    <a:pt x="880" y="1"/>
                    <a:pt x="773" y="18"/>
                    <a:pt x="667" y="54"/>
                  </a:cubicBezTo>
                  <a:cubicBezTo>
                    <a:pt x="254" y="214"/>
                    <a:pt x="1" y="614"/>
                    <a:pt x="39" y="1040"/>
                  </a:cubicBezTo>
                  <a:lnTo>
                    <a:pt x="94" y="1027"/>
                  </a:lnTo>
                  <a:lnTo>
                    <a:pt x="1362" y="573"/>
                  </a:lnTo>
                  <a:lnTo>
                    <a:pt x="1948" y="960"/>
                  </a:lnTo>
                  <a:cubicBezTo>
                    <a:pt x="1948" y="854"/>
                    <a:pt x="1936" y="746"/>
                    <a:pt x="1897" y="640"/>
                  </a:cubicBezTo>
                  <a:cubicBezTo>
                    <a:pt x="1758" y="249"/>
                    <a:pt x="1386" y="1"/>
                    <a:pt x="985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3651806" y="4037113"/>
              <a:ext cx="172856" cy="153597"/>
            </a:xfrm>
            <a:custGeom>
              <a:avLst/>
              <a:gdLst/>
              <a:ahLst/>
              <a:cxnLst/>
              <a:rect l="l" t="t" r="r" b="b"/>
              <a:pathLst>
                <a:path w="2163" h="1922" extrusionOk="0">
                  <a:moveTo>
                    <a:pt x="1087" y="0"/>
                  </a:moveTo>
                  <a:cubicBezTo>
                    <a:pt x="980" y="0"/>
                    <a:pt x="870" y="18"/>
                    <a:pt x="763" y="54"/>
                  </a:cubicBezTo>
                  <a:cubicBezTo>
                    <a:pt x="270" y="227"/>
                    <a:pt x="0" y="788"/>
                    <a:pt x="173" y="1281"/>
                  </a:cubicBezTo>
                  <a:cubicBezTo>
                    <a:pt x="323" y="1672"/>
                    <a:pt x="697" y="1922"/>
                    <a:pt x="1091" y="1922"/>
                  </a:cubicBezTo>
                  <a:cubicBezTo>
                    <a:pt x="1195" y="1922"/>
                    <a:pt x="1301" y="1904"/>
                    <a:pt x="1404" y="1867"/>
                  </a:cubicBezTo>
                  <a:cubicBezTo>
                    <a:pt x="1910" y="1694"/>
                    <a:pt x="2163" y="1134"/>
                    <a:pt x="1990" y="640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680735" y="4061806"/>
              <a:ext cx="116276" cy="104129"/>
            </a:xfrm>
            <a:custGeom>
              <a:avLst/>
              <a:gdLst/>
              <a:ahLst/>
              <a:cxnLst/>
              <a:rect l="l" t="t" r="r" b="b"/>
              <a:pathLst>
                <a:path w="1455" h="1303" extrusionOk="0">
                  <a:moveTo>
                    <a:pt x="715" y="1"/>
                  </a:moveTo>
                  <a:cubicBezTo>
                    <a:pt x="645" y="1"/>
                    <a:pt x="575" y="12"/>
                    <a:pt x="507" y="37"/>
                  </a:cubicBezTo>
                  <a:cubicBezTo>
                    <a:pt x="173" y="159"/>
                    <a:pt x="0" y="533"/>
                    <a:pt x="119" y="866"/>
                  </a:cubicBezTo>
                  <a:cubicBezTo>
                    <a:pt x="216" y="1131"/>
                    <a:pt x="462" y="1303"/>
                    <a:pt x="726" y="1303"/>
                  </a:cubicBezTo>
                  <a:cubicBezTo>
                    <a:pt x="795" y="1303"/>
                    <a:pt x="864" y="1291"/>
                    <a:pt x="933" y="1267"/>
                  </a:cubicBezTo>
                  <a:cubicBezTo>
                    <a:pt x="1282" y="1145"/>
                    <a:pt x="1455" y="774"/>
                    <a:pt x="1333" y="437"/>
                  </a:cubicBezTo>
                  <a:cubicBezTo>
                    <a:pt x="1239" y="173"/>
                    <a:pt x="983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3700953" y="4080266"/>
              <a:ext cx="75839" cy="66809"/>
            </a:xfrm>
            <a:custGeom>
              <a:avLst/>
              <a:gdLst/>
              <a:ahLst/>
              <a:cxnLst/>
              <a:rect l="l" t="t" r="r" b="b"/>
              <a:pathLst>
                <a:path w="949" h="836" extrusionOk="0">
                  <a:moveTo>
                    <a:pt x="464" y="1"/>
                  </a:moveTo>
                  <a:cubicBezTo>
                    <a:pt x="420" y="1"/>
                    <a:pt x="376" y="7"/>
                    <a:pt x="334" y="20"/>
                  </a:cubicBezTo>
                  <a:cubicBezTo>
                    <a:pt x="106" y="100"/>
                    <a:pt x="1" y="341"/>
                    <a:pt x="81" y="555"/>
                  </a:cubicBezTo>
                  <a:cubicBezTo>
                    <a:pt x="133" y="732"/>
                    <a:pt x="289" y="835"/>
                    <a:pt x="463" y="835"/>
                  </a:cubicBezTo>
                  <a:cubicBezTo>
                    <a:pt x="513" y="835"/>
                    <a:pt x="565" y="826"/>
                    <a:pt x="616" y="808"/>
                  </a:cubicBezTo>
                  <a:cubicBezTo>
                    <a:pt x="827" y="741"/>
                    <a:pt x="949" y="501"/>
                    <a:pt x="869" y="273"/>
                  </a:cubicBezTo>
                  <a:cubicBezTo>
                    <a:pt x="805" y="104"/>
                    <a:pt x="638" y="1"/>
                    <a:pt x="464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3325357" y="3986927"/>
              <a:ext cx="172936" cy="153836"/>
            </a:xfrm>
            <a:custGeom>
              <a:avLst/>
              <a:gdLst/>
              <a:ahLst/>
              <a:cxnLst/>
              <a:rect l="l" t="t" r="r" b="b"/>
              <a:pathLst>
                <a:path w="2164" h="1925" extrusionOk="0">
                  <a:moveTo>
                    <a:pt x="1087" y="0"/>
                  </a:moveTo>
                  <a:cubicBezTo>
                    <a:pt x="980" y="0"/>
                    <a:pt x="871" y="18"/>
                    <a:pt x="763" y="54"/>
                  </a:cubicBezTo>
                  <a:cubicBezTo>
                    <a:pt x="270" y="227"/>
                    <a:pt x="1" y="788"/>
                    <a:pt x="174" y="1281"/>
                  </a:cubicBezTo>
                  <a:cubicBezTo>
                    <a:pt x="323" y="1683"/>
                    <a:pt x="695" y="1925"/>
                    <a:pt x="1087" y="1925"/>
                  </a:cubicBezTo>
                  <a:cubicBezTo>
                    <a:pt x="1193" y="1925"/>
                    <a:pt x="1300" y="1907"/>
                    <a:pt x="1404" y="1871"/>
                  </a:cubicBezTo>
                  <a:cubicBezTo>
                    <a:pt x="1910" y="1695"/>
                    <a:pt x="2163" y="1134"/>
                    <a:pt x="1990" y="641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3502527" y="3896464"/>
              <a:ext cx="121711" cy="53863"/>
            </a:xfrm>
            <a:custGeom>
              <a:avLst/>
              <a:gdLst/>
              <a:ahLst/>
              <a:cxnLst/>
              <a:rect l="l" t="t" r="r" b="b"/>
              <a:pathLst>
                <a:path w="1523" h="674" extrusionOk="0">
                  <a:moveTo>
                    <a:pt x="1420" y="1"/>
                  </a:moveTo>
                  <a:cubicBezTo>
                    <a:pt x="1405" y="1"/>
                    <a:pt x="1390" y="4"/>
                    <a:pt x="1375" y="11"/>
                  </a:cubicBezTo>
                  <a:lnTo>
                    <a:pt x="94" y="478"/>
                  </a:lnTo>
                  <a:cubicBezTo>
                    <a:pt x="39" y="491"/>
                    <a:pt x="1" y="546"/>
                    <a:pt x="26" y="600"/>
                  </a:cubicBezTo>
                  <a:cubicBezTo>
                    <a:pt x="36" y="640"/>
                    <a:pt x="79" y="674"/>
                    <a:pt x="123" y="674"/>
                  </a:cubicBezTo>
                  <a:cubicBezTo>
                    <a:pt x="136" y="674"/>
                    <a:pt x="149" y="671"/>
                    <a:pt x="161" y="664"/>
                  </a:cubicBezTo>
                  <a:lnTo>
                    <a:pt x="1442" y="200"/>
                  </a:lnTo>
                  <a:cubicBezTo>
                    <a:pt x="1497" y="184"/>
                    <a:pt x="1522" y="120"/>
                    <a:pt x="1510" y="65"/>
                  </a:cubicBezTo>
                  <a:cubicBezTo>
                    <a:pt x="1500" y="25"/>
                    <a:pt x="1461" y="1"/>
                    <a:pt x="1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3401196" y="4137005"/>
              <a:ext cx="91742" cy="90064"/>
            </a:xfrm>
            <a:custGeom>
              <a:avLst/>
              <a:gdLst/>
              <a:ahLst/>
              <a:cxnLst/>
              <a:rect l="l" t="t" r="r" b="b"/>
              <a:pathLst>
                <a:path w="1148" h="1127" extrusionOk="0">
                  <a:moveTo>
                    <a:pt x="676" y="1"/>
                  </a:moveTo>
                  <a:cubicBezTo>
                    <a:pt x="643" y="1"/>
                    <a:pt x="612" y="15"/>
                    <a:pt x="602" y="44"/>
                  </a:cubicBezTo>
                  <a:lnTo>
                    <a:pt x="522" y="217"/>
                  </a:lnTo>
                  <a:cubicBezTo>
                    <a:pt x="502" y="247"/>
                    <a:pt x="469" y="269"/>
                    <a:pt x="437" y="269"/>
                  </a:cubicBezTo>
                  <a:cubicBezTo>
                    <a:pt x="424" y="269"/>
                    <a:pt x="412" y="266"/>
                    <a:pt x="401" y="259"/>
                  </a:cubicBezTo>
                  <a:lnTo>
                    <a:pt x="228" y="179"/>
                  </a:lnTo>
                  <a:cubicBezTo>
                    <a:pt x="217" y="175"/>
                    <a:pt x="206" y="174"/>
                    <a:pt x="195" y="174"/>
                  </a:cubicBezTo>
                  <a:cubicBezTo>
                    <a:pt x="163" y="174"/>
                    <a:pt x="132" y="188"/>
                    <a:pt x="122" y="217"/>
                  </a:cubicBezTo>
                  <a:lnTo>
                    <a:pt x="13" y="432"/>
                  </a:lnTo>
                  <a:cubicBezTo>
                    <a:pt x="0" y="473"/>
                    <a:pt x="13" y="525"/>
                    <a:pt x="55" y="537"/>
                  </a:cubicBezTo>
                  <a:lnTo>
                    <a:pt x="228" y="617"/>
                  </a:lnTo>
                  <a:cubicBezTo>
                    <a:pt x="266" y="646"/>
                    <a:pt x="295" y="698"/>
                    <a:pt x="266" y="739"/>
                  </a:cubicBezTo>
                  <a:lnTo>
                    <a:pt x="186" y="912"/>
                  </a:lnTo>
                  <a:cubicBezTo>
                    <a:pt x="173" y="954"/>
                    <a:pt x="186" y="1005"/>
                    <a:pt x="228" y="1018"/>
                  </a:cubicBezTo>
                  <a:lnTo>
                    <a:pt x="442" y="1114"/>
                  </a:lnTo>
                  <a:cubicBezTo>
                    <a:pt x="455" y="1122"/>
                    <a:pt x="469" y="1127"/>
                    <a:pt x="483" y="1127"/>
                  </a:cubicBezTo>
                  <a:cubicBezTo>
                    <a:pt x="512" y="1127"/>
                    <a:pt x="539" y="1109"/>
                    <a:pt x="548" y="1072"/>
                  </a:cubicBezTo>
                  <a:lnTo>
                    <a:pt x="628" y="912"/>
                  </a:lnTo>
                  <a:cubicBezTo>
                    <a:pt x="648" y="870"/>
                    <a:pt x="684" y="853"/>
                    <a:pt x="718" y="853"/>
                  </a:cubicBezTo>
                  <a:cubicBezTo>
                    <a:pt x="728" y="853"/>
                    <a:pt x="738" y="855"/>
                    <a:pt x="747" y="858"/>
                  </a:cubicBezTo>
                  <a:lnTo>
                    <a:pt x="923" y="938"/>
                  </a:lnTo>
                  <a:cubicBezTo>
                    <a:pt x="936" y="948"/>
                    <a:pt x="951" y="953"/>
                    <a:pt x="966" y="953"/>
                  </a:cubicBezTo>
                  <a:cubicBezTo>
                    <a:pt x="994" y="953"/>
                    <a:pt x="1020" y="935"/>
                    <a:pt x="1029" y="899"/>
                  </a:cubicBezTo>
                  <a:lnTo>
                    <a:pt x="1134" y="698"/>
                  </a:lnTo>
                  <a:cubicBezTo>
                    <a:pt x="1147" y="659"/>
                    <a:pt x="1134" y="605"/>
                    <a:pt x="1096" y="579"/>
                  </a:cubicBezTo>
                  <a:lnTo>
                    <a:pt x="923" y="499"/>
                  </a:lnTo>
                  <a:cubicBezTo>
                    <a:pt x="881" y="486"/>
                    <a:pt x="856" y="432"/>
                    <a:pt x="881" y="393"/>
                  </a:cubicBezTo>
                  <a:lnTo>
                    <a:pt x="961" y="217"/>
                  </a:lnTo>
                  <a:cubicBezTo>
                    <a:pt x="974" y="179"/>
                    <a:pt x="961" y="124"/>
                    <a:pt x="923" y="98"/>
                  </a:cubicBezTo>
                  <a:lnTo>
                    <a:pt x="708" y="6"/>
                  </a:lnTo>
                  <a:cubicBezTo>
                    <a:pt x="698" y="2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3432122" y="4168251"/>
              <a:ext cx="30048" cy="27491"/>
            </a:xfrm>
            <a:custGeom>
              <a:avLst/>
              <a:gdLst/>
              <a:ahLst/>
              <a:cxnLst/>
              <a:rect l="l" t="t" r="r" b="b"/>
              <a:pathLst>
                <a:path w="376" h="344" extrusionOk="0">
                  <a:moveTo>
                    <a:pt x="195" y="1"/>
                  </a:moveTo>
                  <a:cubicBezTo>
                    <a:pt x="175" y="1"/>
                    <a:pt x="154" y="5"/>
                    <a:pt x="135" y="15"/>
                  </a:cubicBezTo>
                  <a:cubicBezTo>
                    <a:pt x="39" y="41"/>
                    <a:pt x="1" y="134"/>
                    <a:pt x="26" y="226"/>
                  </a:cubicBezTo>
                  <a:cubicBezTo>
                    <a:pt x="49" y="303"/>
                    <a:pt x="121" y="343"/>
                    <a:pt x="190" y="343"/>
                  </a:cubicBezTo>
                  <a:cubicBezTo>
                    <a:pt x="208" y="343"/>
                    <a:pt x="225" y="341"/>
                    <a:pt x="241" y="335"/>
                  </a:cubicBezTo>
                  <a:cubicBezTo>
                    <a:pt x="334" y="294"/>
                    <a:pt x="376" y="201"/>
                    <a:pt x="347" y="108"/>
                  </a:cubicBezTo>
                  <a:cubicBezTo>
                    <a:pt x="327" y="47"/>
                    <a:pt x="261" y="1"/>
                    <a:pt x="195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3336146" y="3964471"/>
              <a:ext cx="173895" cy="153836"/>
            </a:xfrm>
            <a:custGeom>
              <a:avLst/>
              <a:gdLst/>
              <a:ahLst/>
              <a:cxnLst/>
              <a:rect l="l" t="t" r="r" b="b"/>
              <a:pathLst>
                <a:path w="2176" h="1925" extrusionOk="0">
                  <a:moveTo>
                    <a:pt x="1076" y="1"/>
                  </a:moveTo>
                  <a:cubicBezTo>
                    <a:pt x="971" y="1"/>
                    <a:pt x="865" y="18"/>
                    <a:pt x="760" y="53"/>
                  </a:cubicBezTo>
                  <a:cubicBezTo>
                    <a:pt x="266" y="242"/>
                    <a:pt x="0" y="790"/>
                    <a:pt x="186" y="1284"/>
                  </a:cubicBezTo>
                  <a:cubicBezTo>
                    <a:pt x="323" y="1682"/>
                    <a:pt x="692" y="1924"/>
                    <a:pt x="1091" y="1924"/>
                  </a:cubicBezTo>
                  <a:cubicBezTo>
                    <a:pt x="1199" y="1924"/>
                    <a:pt x="1308" y="1907"/>
                    <a:pt x="1416" y="1870"/>
                  </a:cubicBezTo>
                  <a:cubicBezTo>
                    <a:pt x="1910" y="1697"/>
                    <a:pt x="2176" y="1149"/>
                    <a:pt x="1990" y="643"/>
                  </a:cubicBezTo>
                  <a:cubicBezTo>
                    <a:pt x="1853" y="251"/>
                    <a:pt x="1479" y="1"/>
                    <a:pt x="1076" y="1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3364835" y="3990283"/>
              <a:ext cx="116516" cy="103250"/>
            </a:xfrm>
            <a:custGeom>
              <a:avLst/>
              <a:gdLst/>
              <a:ahLst/>
              <a:cxnLst/>
              <a:rect l="l" t="t" r="r" b="b"/>
              <a:pathLst>
                <a:path w="1458" h="1292" extrusionOk="0">
                  <a:moveTo>
                    <a:pt x="731" y="1"/>
                  </a:moveTo>
                  <a:cubicBezTo>
                    <a:pt x="658" y="1"/>
                    <a:pt x="584" y="13"/>
                    <a:pt x="510" y="38"/>
                  </a:cubicBezTo>
                  <a:cubicBezTo>
                    <a:pt x="176" y="160"/>
                    <a:pt x="0" y="519"/>
                    <a:pt x="122" y="868"/>
                  </a:cubicBezTo>
                  <a:cubicBezTo>
                    <a:pt x="215" y="1128"/>
                    <a:pt x="465" y="1291"/>
                    <a:pt x="729" y="1291"/>
                  </a:cubicBezTo>
                  <a:cubicBezTo>
                    <a:pt x="802" y="1291"/>
                    <a:pt x="876" y="1279"/>
                    <a:pt x="949" y="1252"/>
                  </a:cubicBezTo>
                  <a:cubicBezTo>
                    <a:pt x="1282" y="1134"/>
                    <a:pt x="1458" y="759"/>
                    <a:pt x="1336" y="426"/>
                  </a:cubicBezTo>
                  <a:cubicBezTo>
                    <a:pt x="1243" y="164"/>
                    <a:pt x="99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3385293" y="4008424"/>
              <a:ext cx="75600" cy="67049"/>
            </a:xfrm>
            <a:custGeom>
              <a:avLst/>
              <a:gdLst/>
              <a:ahLst/>
              <a:cxnLst/>
              <a:rect l="l" t="t" r="r" b="b"/>
              <a:pathLst>
                <a:path w="946" h="839" extrusionOk="0">
                  <a:moveTo>
                    <a:pt x="471" y="0"/>
                  </a:moveTo>
                  <a:cubicBezTo>
                    <a:pt x="425" y="0"/>
                    <a:pt x="379" y="9"/>
                    <a:pt x="334" y="26"/>
                  </a:cubicBezTo>
                  <a:cubicBezTo>
                    <a:pt x="119" y="106"/>
                    <a:pt x="1" y="333"/>
                    <a:pt x="81" y="561"/>
                  </a:cubicBezTo>
                  <a:cubicBezTo>
                    <a:pt x="144" y="727"/>
                    <a:pt x="307" y="838"/>
                    <a:pt x="477" y="838"/>
                  </a:cubicBezTo>
                  <a:cubicBezTo>
                    <a:pt x="522" y="838"/>
                    <a:pt x="568" y="831"/>
                    <a:pt x="612" y="814"/>
                  </a:cubicBezTo>
                  <a:cubicBezTo>
                    <a:pt x="827" y="734"/>
                    <a:pt x="946" y="493"/>
                    <a:pt x="866" y="279"/>
                  </a:cubicBezTo>
                  <a:cubicBezTo>
                    <a:pt x="803" y="110"/>
                    <a:pt x="640" y="0"/>
                    <a:pt x="47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7" name="Google Shape;3057;p20"/>
          <p:cNvGrpSpPr/>
          <p:nvPr/>
        </p:nvGrpSpPr>
        <p:grpSpPr>
          <a:xfrm>
            <a:off x="593104" y="593204"/>
            <a:ext cx="1129918" cy="278457"/>
            <a:chOff x="713231" y="815211"/>
            <a:chExt cx="894914" cy="220542"/>
          </a:xfrm>
        </p:grpSpPr>
        <p:sp>
          <p:nvSpPr>
            <p:cNvPr id="3058" name="Google Shape;3058;p20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20"/>
          <p:cNvGrpSpPr/>
          <p:nvPr/>
        </p:nvGrpSpPr>
        <p:grpSpPr>
          <a:xfrm>
            <a:off x="7107181" y="1539125"/>
            <a:ext cx="1197217" cy="985790"/>
            <a:chOff x="1421488" y="3951845"/>
            <a:chExt cx="698697" cy="575308"/>
          </a:xfrm>
        </p:grpSpPr>
        <p:sp>
          <p:nvSpPr>
            <p:cNvPr id="3062" name="Google Shape;3062;p20"/>
            <p:cNvSpPr/>
            <p:nvPr/>
          </p:nvSpPr>
          <p:spPr>
            <a:xfrm>
              <a:off x="1431956" y="3951845"/>
              <a:ext cx="668009" cy="575308"/>
            </a:xfrm>
            <a:custGeom>
              <a:avLst/>
              <a:gdLst/>
              <a:ahLst/>
              <a:cxnLst/>
              <a:rect l="l" t="t" r="r" b="b"/>
              <a:pathLst>
                <a:path w="8359" h="7199" extrusionOk="0">
                  <a:moveTo>
                    <a:pt x="5286" y="0"/>
                  </a:moveTo>
                  <a:cubicBezTo>
                    <a:pt x="5286" y="0"/>
                    <a:pt x="1" y="2508"/>
                    <a:pt x="696" y="4873"/>
                  </a:cubicBezTo>
                  <a:cubicBezTo>
                    <a:pt x="898" y="5526"/>
                    <a:pt x="1070" y="5818"/>
                    <a:pt x="1163" y="5927"/>
                  </a:cubicBezTo>
                  <a:cubicBezTo>
                    <a:pt x="1202" y="5978"/>
                    <a:pt x="1243" y="6032"/>
                    <a:pt x="1269" y="6087"/>
                  </a:cubicBezTo>
                  <a:cubicBezTo>
                    <a:pt x="1349" y="6205"/>
                    <a:pt x="1564" y="6474"/>
                    <a:pt x="2124" y="6888"/>
                  </a:cubicBezTo>
                  <a:cubicBezTo>
                    <a:pt x="2421" y="7106"/>
                    <a:pt x="2766" y="7198"/>
                    <a:pt x="3138" y="7198"/>
                  </a:cubicBezTo>
                  <a:cubicBezTo>
                    <a:pt x="5251" y="7198"/>
                    <a:pt x="8250" y="4216"/>
                    <a:pt x="8250" y="4216"/>
                  </a:cubicBezTo>
                  <a:lnTo>
                    <a:pt x="8359" y="3271"/>
                  </a:lnTo>
                  <a:lnTo>
                    <a:pt x="7638" y="1509"/>
                  </a:lnTo>
                  <a:lnTo>
                    <a:pt x="6222" y="227"/>
                  </a:lnTo>
                  <a:lnTo>
                    <a:pt x="528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1421488" y="3951845"/>
              <a:ext cx="698697" cy="541264"/>
            </a:xfrm>
            <a:custGeom>
              <a:avLst/>
              <a:gdLst/>
              <a:ahLst/>
              <a:cxnLst/>
              <a:rect l="l" t="t" r="r" b="b"/>
              <a:pathLst>
                <a:path w="8743" h="6773" extrusionOk="0">
                  <a:moveTo>
                    <a:pt x="6340" y="0"/>
                  </a:moveTo>
                  <a:cubicBezTo>
                    <a:pt x="3229" y="1374"/>
                    <a:pt x="0" y="3296"/>
                    <a:pt x="1720" y="5754"/>
                  </a:cubicBezTo>
                  <a:cubicBezTo>
                    <a:pt x="2229" y="6474"/>
                    <a:pt x="2840" y="6773"/>
                    <a:pt x="3509" y="6773"/>
                  </a:cubicBezTo>
                  <a:cubicBezTo>
                    <a:pt x="5106" y="6773"/>
                    <a:pt x="7033" y="5071"/>
                    <a:pt x="8688" y="3351"/>
                  </a:cubicBezTo>
                  <a:cubicBezTo>
                    <a:pt x="8743" y="2854"/>
                    <a:pt x="8115" y="1253"/>
                    <a:pt x="8115" y="1253"/>
                  </a:cubicBezTo>
                  <a:cubicBezTo>
                    <a:pt x="8115" y="1253"/>
                    <a:pt x="6821" y="119"/>
                    <a:pt x="63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1522818" y="3983810"/>
              <a:ext cx="582500" cy="464945"/>
            </a:xfrm>
            <a:custGeom>
              <a:avLst/>
              <a:gdLst/>
              <a:ahLst/>
              <a:cxnLst/>
              <a:rect l="l" t="t" r="r" b="b"/>
              <a:pathLst>
                <a:path w="7289" h="5818" extrusionOk="0">
                  <a:moveTo>
                    <a:pt x="5780" y="0"/>
                  </a:moveTo>
                  <a:cubicBezTo>
                    <a:pt x="5498" y="427"/>
                    <a:pt x="4777" y="1429"/>
                    <a:pt x="4018" y="2121"/>
                  </a:cubicBezTo>
                  <a:cubicBezTo>
                    <a:pt x="3015" y="3015"/>
                    <a:pt x="1535" y="3323"/>
                    <a:pt x="1055" y="3470"/>
                  </a:cubicBezTo>
                  <a:cubicBezTo>
                    <a:pt x="574" y="3617"/>
                    <a:pt x="1" y="4165"/>
                    <a:pt x="706" y="5165"/>
                  </a:cubicBezTo>
                  <a:cubicBezTo>
                    <a:pt x="1041" y="5649"/>
                    <a:pt x="1383" y="5818"/>
                    <a:pt x="1680" y="5818"/>
                  </a:cubicBezTo>
                  <a:cubicBezTo>
                    <a:pt x="1998" y="5818"/>
                    <a:pt x="2264" y="5625"/>
                    <a:pt x="2416" y="5418"/>
                  </a:cubicBezTo>
                  <a:cubicBezTo>
                    <a:pt x="2708" y="5017"/>
                    <a:pt x="3509" y="3723"/>
                    <a:pt x="4697" y="3082"/>
                  </a:cubicBezTo>
                  <a:cubicBezTo>
                    <a:pt x="5607" y="2589"/>
                    <a:pt x="6779" y="2269"/>
                    <a:pt x="7289" y="2134"/>
                  </a:cubicBezTo>
                  <a:cubicBezTo>
                    <a:pt x="7113" y="1535"/>
                    <a:pt x="6847" y="853"/>
                    <a:pt x="6847" y="853"/>
                  </a:cubicBezTo>
                  <a:cubicBezTo>
                    <a:pt x="6847" y="853"/>
                    <a:pt x="6299" y="372"/>
                    <a:pt x="57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1731714" y="4057251"/>
              <a:ext cx="328850" cy="234870"/>
            </a:xfrm>
            <a:custGeom>
              <a:avLst/>
              <a:gdLst/>
              <a:ahLst/>
              <a:cxnLst/>
              <a:rect l="l" t="t" r="r" b="b"/>
              <a:pathLst>
                <a:path w="4115" h="2939" extrusionOk="0">
                  <a:moveTo>
                    <a:pt x="4047" y="1"/>
                  </a:moveTo>
                  <a:lnTo>
                    <a:pt x="1" y="2858"/>
                  </a:lnTo>
                  <a:lnTo>
                    <a:pt x="55" y="2939"/>
                  </a:lnTo>
                  <a:lnTo>
                    <a:pt x="4114" y="94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1899133" y="4083782"/>
              <a:ext cx="115317" cy="93341"/>
            </a:xfrm>
            <a:custGeom>
              <a:avLst/>
              <a:gdLst/>
              <a:ahLst/>
              <a:cxnLst/>
              <a:rect l="l" t="t" r="r" b="b"/>
              <a:pathLst>
                <a:path w="1443" h="1168" extrusionOk="0">
                  <a:moveTo>
                    <a:pt x="1038" y="0"/>
                  </a:moveTo>
                  <a:cubicBezTo>
                    <a:pt x="963" y="0"/>
                    <a:pt x="886" y="22"/>
                    <a:pt x="818" y="69"/>
                  </a:cubicBezTo>
                  <a:lnTo>
                    <a:pt x="203" y="499"/>
                  </a:lnTo>
                  <a:cubicBezTo>
                    <a:pt x="43" y="617"/>
                    <a:pt x="1" y="845"/>
                    <a:pt x="123" y="1005"/>
                  </a:cubicBezTo>
                  <a:cubicBezTo>
                    <a:pt x="187" y="1111"/>
                    <a:pt x="303" y="1167"/>
                    <a:pt x="419" y="1167"/>
                  </a:cubicBezTo>
                  <a:cubicBezTo>
                    <a:pt x="493" y="1167"/>
                    <a:pt x="567" y="1145"/>
                    <a:pt x="629" y="1098"/>
                  </a:cubicBezTo>
                  <a:lnTo>
                    <a:pt x="1244" y="672"/>
                  </a:lnTo>
                  <a:cubicBezTo>
                    <a:pt x="1404" y="550"/>
                    <a:pt x="1443" y="322"/>
                    <a:pt x="1337" y="149"/>
                  </a:cubicBezTo>
                  <a:cubicBezTo>
                    <a:pt x="1265" y="53"/>
                    <a:pt x="1154" y="0"/>
                    <a:pt x="103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776545" y="4247206"/>
              <a:ext cx="312707" cy="232553"/>
            </a:xfrm>
            <a:custGeom>
              <a:avLst/>
              <a:gdLst/>
              <a:ahLst/>
              <a:cxnLst/>
              <a:rect l="l" t="t" r="r" b="b"/>
              <a:pathLst>
                <a:path w="3913" h="2910" extrusionOk="0">
                  <a:moveTo>
                    <a:pt x="3912" y="1"/>
                  </a:moveTo>
                  <a:lnTo>
                    <a:pt x="3912" y="1"/>
                  </a:lnTo>
                  <a:cubicBezTo>
                    <a:pt x="2711" y="241"/>
                    <a:pt x="455" y="936"/>
                    <a:pt x="0" y="2910"/>
                  </a:cubicBezTo>
                  <a:cubicBezTo>
                    <a:pt x="1269" y="2471"/>
                    <a:pt x="2656" y="1282"/>
                    <a:pt x="3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568689" y="3967668"/>
              <a:ext cx="324135" cy="216330"/>
            </a:xfrm>
            <a:custGeom>
              <a:avLst/>
              <a:gdLst/>
              <a:ahLst/>
              <a:cxnLst/>
              <a:rect l="l" t="t" r="r" b="b"/>
              <a:pathLst>
                <a:path w="4056" h="2707" extrusionOk="0">
                  <a:moveTo>
                    <a:pt x="4056" y="1"/>
                  </a:moveTo>
                  <a:lnTo>
                    <a:pt x="4056" y="1"/>
                  </a:lnTo>
                  <a:cubicBezTo>
                    <a:pt x="2428" y="750"/>
                    <a:pt x="827" y="1644"/>
                    <a:pt x="0" y="2685"/>
                  </a:cubicBezTo>
                  <a:cubicBezTo>
                    <a:pt x="118" y="2699"/>
                    <a:pt x="234" y="2706"/>
                    <a:pt x="349" y="2706"/>
                  </a:cubicBezTo>
                  <a:cubicBezTo>
                    <a:pt x="2168" y="2706"/>
                    <a:pt x="3468" y="980"/>
                    <a:pt x="4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9" name="Google Shape;3069;p20"/>
          <p:cNvGrpSpPr/>
          <p:nvPr/>
        </p:nvGrpSpPr>
        <p:grpSpPr>
          <a:xfrm>
            <a:off x="565293" y="3009776"/>
            <a:ext cx="212230" cy="1594227"/>
            <a:chOff x="425780" y="482769"/>
            <a:chExt cx="127819" cy="561525"/>
          </a:xfrm>
        </p:grpSpPr>
        <p:sp>
          <p:nvSpPr>
            <p:cNvPr id="3070" name="Google Shape;3070;p20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78" name="Google Shape;178;p3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3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24" name="Google Shape;224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3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98" name="Google Shape;298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4" name="Google Shape;334;p3"/>
          <p:cNvSpPr txBox="1">
            <a:spLocks noGrp="1"/>
          </p:cNvSpPr>
          <p:nvPr>
            <p:ph type="title"/>
          </p:nvPr>
        </p:nvSpPr>
        <p:spPr>
          <a:xfrm>
            <a:off x="713225" y="2007450"/>
            <a:ext cx="4068900" cy="16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5" name="Google Shape;335;p3"/>
          <p:cNvSpPr txBox="1">
            <a:spLocks noGrp="1"/>
          </p:cNvSpPr>
          <p:nvPr>
            <p:ph type="title" idx="2" hasCustomPrompt="1"/>
          </p:nvPr>
        </p:nvSpPr>
        <p:spPr>
          <a:xfrm>
            <a:off x="815400" y="1105150"/>
            <a:ext cx="1300200" cy="841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3"/>
          <p:cNvSpPr txBox="1">
            <a:spLocks noGrp="1"/>
          </p:cNvSpPr>
          <p:nvPr>
            <p:ph type="subTitle" idx="1"/>
          </p:nvPr>
        </p:nvSpPr>
        <p:spPr>
          <a:xfrm>
            <a:off x="713225" y="3680475"/>
            <a:ext cx="4068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821" name="Google Shape;821;p7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829" name="Google Shape;829;p7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830" name="Google Shape;830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" name="Google Shape;866;p7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867" name="Google Shape;867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7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904" name="Google Shape;904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7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941" name="Google Shape;941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7" name="Google Shape;977;p7"/>
          <p:cNvSpPr txBox="1">
            <a:spLocks noGrp="1"/>
          </p:cNvSpPr>
          <p:nvPr>
            <p:ph type="title"/>
          </p:nvPr>
        </p:nvSpPr>
        <p:spPr>
          <a:xfrm>
            <a:off x="811975" y="10611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7"/>
          <p:cNvSpPr txBox="1">
            <a:spLocks noGrp="1"/>
          </p:cNvSpPr>
          <p:nvPr>
            <p:ph type="subTitle" idx="1"/>
          </p:nvPr>
        </p:nvSpPr>
        <p:spPr>
          <a:xfrm>
            <a:off x="811975" y="1762887"/>
            <a:ext cx="3759900" cy="17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9" name="Google Shape;979;p7"/>
          <p:cNvSpPr>
            <a:spLocks noGrp="1"/>
          </p:cNvSpPr>
          <p:nvPr>
            <p:ph type="pic" idx="2"/>
          </p:nvPr>
        </p:nvSpPr>
        <p:spPr>
          <a:xfrm>
            <a:off x="4873575" y="539550"/>
            <a:ext cx="34851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8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982" name="Google Shape;982;p8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8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990" name="Google Shape;990;p8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991" name="Google Shape;991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8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028" name="Google Shape;1028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" name="Google Shape;1064;p8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065" name="Google Shape;1065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8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102" name="Google Shape;1102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8" name="Google Shape;11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Google Shape;1140;p9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141" name="Google Shape;1141;p9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9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149" name="Google Shape;1149;p9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150" name="Google Shape;1150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9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187" name="Google Shape;1187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3" name="Google Shape;1223;p9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224" name="Google Shape;1224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9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261" name="Google Shape;1261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7" name="Google Shape;12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01" name="Google Shape;1301;p10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302" name="Google Shape;1302;p10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10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308" name="Google Shape;1308;p10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309" name="Google Shape;1309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10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346" name="Google Shape;1346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1382;p10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383" name="Google Shape;1383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" name="Google Shape;1419;p10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420" name="Google Shape;1420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13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619" name="Google Shape;1619;p13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13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627" name="Google Shape;1627;p13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628" name="Google Shape;1628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13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665" name="Google Shape;1665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1" name="Google Shape;1701;p13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702" name="Google Shape;1702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8" name="Google Shape;1738;p13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739" name="Google Shape;1739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5" name="Google Shape;17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6" name="Google Shape;1776;p13"/>
          <p:cNvSpPr txBox="1">
            <a:spLocks noGrp="1"/>
          </p:cNvSpPr>
          <p:nvPr>
            <p:ph type="title" idx="2" hasCustomPrompt="1"/>
          </p:nvPr>
        </p:nvSpPr>
        <p:spPr>
          <a:xfrm>
            <a:off x="835825" y="1212500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7" name="Google Shape;1777;p13"/>
          <p:cNvSpPr txBox="1">
            <a:spLocks noGrp="1"/>
          </p:cNvSpPr>
          <p:nvPr>
            <p:ph type="title" idx="3" hasCustomPrompt="1"/>
          </p:nvPr>
        </p:nvSpPr>
        <p:spPr>
          <a:xfrm>
            <a:off x="835825" y="2983397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8" name="Google Shape;1778;p13"/>
          <p:cNvSpPr txBox="1">
            <a:spLocks noGrp="1"/>
          </p:cNvSpPr>
          <p:nvPr>
            <p:ph type="title" idx="4" hasCustomPrompt="1"/>
          </p:nvPr>
        </p:nvSpPr>
        <p:spPr>
          <a:xfrm>
            <a:off x="3773075" y="1212500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9" name="Google Shape;1779;p13"/>
          <p:cNvSpPr txBox="1">
            <a:spLocks noGrp="1"/>
          </p:cNvSpPr>
          <p:nvPr>
            <p:ph type="title" idx="5" hasCustomPrompt="1"/>
          </p:nvPr>
        </p:nvSpPr>
        <p:spPr>
          <a:xfrm>
            <a:off x="3773075" y="2983397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0" name="Google Shape;1780;p13"/>
          <p:cNvSpPr txBox="1">
            <a:spLocks noGrp="1"/>
          </p:cNvSpPr>
          <p:nvPr>
            <p:ph type="subTitle" idx="1"/>
          </p:nvPr>
        </p:nvSpPr>
        <p:spPr>
          <a:xfrm>
            <a:off x="713225" y="18548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1" name="Google Shape;1781;p13"/>
          <p:cNvSpPr txBox="1">
            <a:spLocks noGrp="1"/>
          </p:cNvSpPr>
          <p:nvPr>
            <p:ph type="subTitle" idx="6"/>
          </p:nvPr>
        </p:nvSpPr>
        <p:spPr>
          <a:xfrm>
            <a:off x="3650475" y="18548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2" name="Google Shape;1782;p13"/>
          <p:cNvSpPr txBox="1">
            <a:spLocks noGrp="1"/>
          </p:cNvSpPr>
          <p:nvPr>
            <p:ph type="subTitle" idx="7"/>
          </p:nvPr>
        </p:nvSpPr>
        <p:spPr>
          <a:xfrm>
            <a:off x="71322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3" name="Google Shape;1783;p13"/>
          <p:cNvSpPr txBox="1">
            <a:spLocks noGrp="1"/>
          </p:cNvSpPr>
          <p:nvPr>
            <p:ph type="subTitle" idx="8"/>
          </p:nvPr>
        </p:nvSpPr>
        <p:spPr>
          <a:xfrm>
            <a:off x="365047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4" name="Google Shape;1784;p13"/>
          <p:cNvSpPr txBox="1">
            <a:spLocks noGrp="1"/>
          </p:cNvSpPr>
          <p:nvPr>
            <p:ph type="subTitle" idx="9"/>
          </p:nvPr>
        </p:nvSpPr>
        <p:spPr>
          <a:xfrm>
            <a:off x="713225" y="2183400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13"/>
          <p:cNvSpPr txBox="1">
            <a:spLocks noGrp="1"/>
          </p:cNvSpPr>
          <p:nvPr>
            <p:ph type="subTitle" idx="13"/>
          </p:nvPr>
        </p:nvSpPr>
        <p:spPr>
          <a:xfrm>
            <a:off x="3650475" y="2183400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13"/>
          <p:cNvSpPr txBox="1">
            <a:spLocks noGrp="1"/>
          </p:cNvSpPr>
          <p:nvPr>
            <p:ph type="subTitle" idx="14"/>
          </p:nvPr>
        </p:nvSpPr>
        <p:spPr>
          <a:xfrm>
            <a:off x="713225" y="3944075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7" name="Google Shape;1787;p13"/>
          <p:cNvSpPr txBox="1">
            <a:spLocks noGrp="1"/>
          </p:cNvSpPr>
          <p:nvPr>
            <p:ph type="subTitle" idx="15"/>
          </p:nvPr>
        </p:nvSpPr>
        <p:spPr>
          <a:xfrm>
            <a:off x="3650475" y="3944075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8" name="Google Shape;1788;p13"/>
          <p:cNvGrpSpPr/>
          <p:nvPr/>
        </p:nvGrpSpPr>
        <p:grpSpPr>
          <a:xfrm rot="5400000" flipH="1">
            <a:off x="7238168" y="-256884"/>
            <a:ext cx="214799" cy="2156875"/>
            <a:chOff x="425780" y="482769"/>
            <a:chExt cx="127819" cy="561525"/>
          </a:xfrm>
        </p:grpSpPr>
        <p:sp>
          <p:nvSpPr>
            <p:cNvPr id="1789" name="Google Shape;1789;p13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18"/>
          <p:cNvGrpSpPr/>
          <p:nvPr userDrawn="1"/>
        </p:nvGrpSpPr>
        <p:grpSpPr>
          <a:xfrm>
            <a:off x="116653" y="191703"/>
            <a:ext cx="8910952" cy="4773370"/>
            <a:chOff x="238425" y="1163850"/>
            <a:chExt cx="2110050" cy="1130300"/>
          </a:xfrm>
        </p:grpSpPr>
        <p:sp>
          <p:nvSpPr>
            <p:cNvPr id="2481" name="Google Shape;2481;p18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2488;p18"/>
          <p:cNvGrpSpPr/>
          <p:nvPr/>
        </p:nvGrpSpPr>
        <p:grpSpPr>
          <a:xfrm>
            <a:off x="-6449" y="6551"/>
            <a:ext cx="9150439" cy="5143478"/>
            <a:chOff x="-6449" y="-94"/>
            <a:chExt cx="9150439" cy="5143478"/>
          </a:xfrm>
        </p:grpSpPr>
        <p:grpSp>
          <p:nvGrpSpPr>
            <p:cNvPr id="2489" name="Google Shape;2489;p18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490" name="Google Shape;2490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6" name="Google Shape;2526;p18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527" name="Google Shape;2527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3" name="Google Shape;2563;p18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564" name="Google Shape;2564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0" name="Google Shape;2600;p18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601" name="Google Shape;2601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7" name="Google Shape;2637;p18"/>
          <p:cNvSpPr txBox="1">
            <a:spLocks noGrp="1"/>
          </p:cNvSpPr>
          <p:nvPr>
            <p:ph type="title"/>
          </p:nvPr>
        </p:nvSpPr>
        <p:spPr>
          <a:xfrm>
            <a:off x="2347938" y="655812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8" name="Google Shape;2638;p18"/>
          <p:cNvSpPr txBox="1">
            <a:spLocks noGrp="1"/>
          </p:cNvSpPr>
          <p:nvPr>
            <p:ph type="subTitle" idx="1"/>
          </p:nvPr>
        </p:nvSpPr>
        <p:spPr>
          <a:xfrm>
            <a:off x="2347900" y="1780137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5" r:id="rId10"/>
    <p:sldLayoutId id="214748366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7" name="Google Shape;3087;p24"/>
          <p:cNvGrpSpPr/>
          <p:nvPr/>
        </p:nvGrpSpPr>
        <p:grpSpPr>
          <a:xfrm>
            <a:off x="5340838" y="1367155"/>
            <a:ext cx="2648558" cy="1945391"/>
            <a:chOff x="296117" y="2376907"/>
            <a:chExt cx="715672" cy="525668"/>
          </a:xfrm>
        </p:grpSpPr>
        <p:sp>
          <p:nvSpPr>
            <p:cNvPr id="3088" name="Google Shape;3088;p24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4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4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4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4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4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4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4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4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7" name="Google Shape;3097;p24"/>
          <p:cNvSpPr txBox="1">
            <a:spLocks noGrp="1"/>
          </p:cNvSpPr>
          <p:nvPr>
            <p:ph type="ctrTitle"/>
          </p:nvPr>
        </p:nvSpPr>
        <p:spPr>
          <a:xfrm>
            <a:off x="1204111" y="1899454"/>
            <a:ext cx="3447220" cy="850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ym typeface="Archivo ExtraBold"/>
              </a:rPr>
              <a:t>Session </a:t>
            </a:r>
            <a:r>
              <a:rPr lang="en" sz="4400" dirty="0">
                <a:solidFill>
                  <a:schemeClr val="accent4"/>
                </a:solidFill>
                <a:sym typeface="Archivo ExtraBold"/>
              </a:rPr>
              <a:t>4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3099" name="Google Shape;3099;p24"/>
          <p:cNvGrpSpPr/>
          <p:nvPr/>
        </p:nvGrpSpPr>
        <p:grpSpPr>
          <a:xfrm>
            <a:off x="5595456" y="1632166"/>
            <a:ext cx="2139815" cy="3166205"/>
            <a:chOff x="6600231" y="2294753"/>
            <a:chExt cx="1019785" cy="1508938"/>
          </a:xfrm>
        </p:grpSpPr>
        <p:sp>
          <p:nvSpPr>
            <p:cNvPr id="3100" name="Google Shape;3100;p24"/>
            <p:cNvSpPr/>
            <p:nvPr/>
          </p:nvSpPr>
          <p:spPr>
            <a:xfrm>
              <a:off x="7112239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1603" y="0"/>
                  </a:moveTo>
                  <a:lnTo>
                    <a:pt x="1" y="215"/>
                  </a:lnTo>
                  <a:lnTo>
                    <a:pt x="1" y="3217"/>
                  </a:lnTo>
                  <a:lnTo>
                    <a:pt x="1561" y="3217"/>
                  </a:lnTo>
                  <a:lnTo>
                    <a:pt x="1561" y="1615"/>
                  </a:lnTo>
                  <a:lnTo>
                    <a:pt x="1788" y="2749"/>
                  </a:lnTo>
                  <a:lnTo>
                    <a:pt x="1615" y="3217"/>
                  </a:lnTo>
                  <a:lnTo>
                    <a:pt x="2269" y="3217"/>
                  </a:lnTo>
                  <a:cubicBezTo>
                    <a:pt x="1977" y="2323"/>
                    <a:pt x="1603" y="0"/>
                    <a:pt x="1603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4"/>
            <p:cNvSpPr/>
            <p:nvPr/>
          </p:nvSpPr>
          <p:spPr>
            <a:xfrm>
              <a:off x="6930995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667" y="0"/>
                  </a:moveTo>
                  <a:cubicBezTo>
                    <a:pt x="667" y="0"/>
                    <a:pt x="292" y="2323"/>
                    <a:pt x="1" y="3217"/>
                  </a:cubicBezTo>
                  <a:lnTo>
                    <a:pt x="654" y="3217"/>
                  </a:lnTo>
                  <a:lnTo>
                    <a:pt x="481" y="2749"/>
                  </a:lnTo>
                  <a:lnTo>
                    <a:pt x="705" y="1615"/>
                  </a:lnTo>
                  <a:lnTo>
                    <a:pt x="705" y="3217"/>
                  </a:lnTo>
                  <a:lnTo>
                    <a:pt x="2269" y="3217"/>
                  </a:lnTo>
                  <a:lnTo>
                    <a:pt x="2269" y="2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4"/>
            <p:cNvSpPr/>
            <p:nvPr/>
          </p:nvSpPr>
          <p:spPr>
            <a:xfrm>
              <a:off x="6839094" y="3389651"/>
              <a:ext cx="547418" cy="414040"/>
            </a:xfrm>
            <a:custGeom>
              <a:avLst/>
              <a:gdLst/>
              <a:ahLst/>
              <a:cxnLst/>
              <a:rect l="l" t="t" r="r" b="b"/>
              <a:pathLst>
                <a:path w="6850" h="5181" extrusionOk="0">
                  <a:moveTo>
                    <a:pt x="3419" y="0"/>
                  </a:moveTo>
                  <a:lnTo>
                    <a:pt x="1071" y="93"/>
                  </a:lnTo>
                  <a:cubicBezTo>
                    <a:pt x="1071" y="93"/>
                    <a:pt x="1" y="1775"/>
                    <a:pt x="1109" y="5180"/>
                  </a:cubicBezTo>
                  <a:lnTo>
                    <a:pt x="3153" y="5180"/>
                  </a:lnTo>
                  <a:lnTo>
                    <a:pt x="3153" y="2909"/>
                  </a:lnTo>
                  <a:lnTo>
                    <a:pt x="3698" y="2909"/>
                  </a:lnTo>
                  <a:lnTo>
                    <a:pt x="3698" y="5180"/>
                  </a:lnTo>
                  <a:lnTo>
                    <a:pt x="5741" y="5180"/>
                  </a:lnTo>
                  <a:cubicBezTo>
                    <a:pt x="6850" y="1775"/>
                    <a:pt x="5780" y="93"/>
                    <a:pt x="5780" y="93"/>
                  </a:cubicBezTo>
                  <a:lnTo>
                    <a:pt x="34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4"/>
            <p:cNvSpPr/>
            <p:nvPr/>
          </p:nvSpPr>
          <p:spPr>
            <a:xfrm>
              <a:off x="7046230" y="2775194"/>
              <a:ext cx="133218" cy="649549"/>
            </a:xfrm>
            <a:custGeom>
              <a:avLst/>
              <a:gdLst/>
              <a:ahLst/>
              <a:cxnLst/>
              <a:rect l="l" t="t" r="r" b="b"/>
              <a:pathLst>
                <a:path w="1667" h="8128" extrusionOk="0">
                  <a:moveTo>
                    <a:pt x="1666" y="1"/>
                  </a:moveTo>
                  <a:lnTo>
                    <a:pt x="0" y="174"/>
                  </a:lnTo>
                  <a:lnTo>
                    <a:pt x="106" y="8128"/>
                  </a:lnTo>
                  <a:lnTo>
                    <a:pt x="1560" y="8128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4"/>
            <p:cNvSpPr/>
            <p:nvPr/>
          </p:nvSpPr>
          <p:spPr>
            <a:xfrm>
              <a:off x="6679106" y="2735797"/>
              <a:ext cx="62014" cy="130102"/>
            </a:xfrm>
            <a:custGeom>
              <a:avLst/>
              <a:gdLst/>
              <a:ahLst/>
              <a:cxnLst/>
              <a:rect l="l" t="t" r="r" b="b"/>
              <a:pathLst>
                <a:path w="776" h="1628" extrusionOk="0">
                  <a:moveTo>
                    <a:pt x="109" y="0"/>
                  </a:moveTo>
                  <a:lnTo>
                    <a:pt x="0" y="1628"/>
                  </a:lnTo>
                  <a:lnTo>
                    <a:pt x="388" y="1628"/>
                  </a:lnTo>
                  <a:lnTo>
                    <a:pt x="776" y="93"/>
                  </a:lnTo>
                  <a:cubicBezTo>
                    <a:pt x="776" y="93"/>
                    <a:pt x="455" y="80"/>
                    <a:pt x="109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4"/>
            <p:cNvSpPr/>
            <p:nvPr/>
          </p:nvSpPr>
          <p:spPr>
            <a:xfrm>
              <a:off x="6613017" y="2762009"/>
              <a:ext cx="350108" cy="566278"/>
            </a:xfrm>
            <a:custGeom>
              <a:avLst/>
              <a:gdLst/>
              <a:ahLst/>
              <a:cxnLst/>
              <a:rect l="l" t="t" r="r" b="b"/>
              <a:pathLst>
                <a:path w="4381" h="7086" extrusionOk="0">
                  <a:moveTo>
                    <a:pt x="4289" y="1"/>
                  </a:moveTo>
                  <a:cubicBezTo>
                    <a:pt x="3985" y="1"/>
                    <a:pt x="2989" y="132"/>
                    <a:pt x="2416" y="1767"/>
                  </a:cubicBezTo>
                  <a:cubicBezTo>
                    <a:pt x="1910" y="3424"/>
                    <a:pt x="1830" y="3770"/>
                    <a:pt x="1830" y="3770"/>
                  </a:cubicBezTo>
                  <a:lnTo>
                    <a:pt x="1068" y="1806"/>
                  </a:lnTo>
                  <a:cubicBezTo>
                    <a:pt x="1068" y="1806"/>
                    <a:pt x="1337" y="1767"/>
                    <a:pt x="1295" y="1527"/>
                  </a:cubicBezTo>
                  <a:cubicBezTo>
                    <a:pt x="1561" y="1501"/>
                    <a:pt x="1561" y="1325"/>
                    <a:pt x="1468" y="1194"/>
                  </a:cubicBezTo>
                  <a:cubicBezTo>
                    <a:pt x="1590" y="1034"/>
                    <a:pt x="1548" y="886"/>
                    <a:pt x="1350" y="819"/>
                  </a:cubicBezTo>
                  <a:cubicBezTo>
                    <a:pt x="1161" y="765"/>
                    <a:pt x="936" y="726"/>
                    <a:pt x="936" y="726"/>
                  </a:cubicBezTo>
                  <a:cubicBezTo>
                    <a:pt x="936" y="726"/>
                    <a:pt x="1148" y="604"/>
                    <a:pt x="1270" y="592"/>
                  </a:cubicBezTo>
                  <a:cubicBezTo>
                    <a:pt x="1388" y="579"/>
                    <a:pt x="1603" y="604"/>
                    <a:pt x="1641" y="460"/>
                  </a:cubicBezTo>
                  <a:cubicBezTo>
                    <a:pt x="1665" y="340"/>
                    <a:pt x="1338" y="309"/>
                    <a:pt x="1087" y="309"/>
                  </a:cubicBezTo>
                  <a:cubicBezTo>
                    <a:pt x="1031" y="309"/>
                    <a:pt x="980" y="311"/>
                    <a:pt x="936" y="313"/>
                  </a:cubicBezTo>
                  <a:cubicBezTo>
                    <a:pt x="696" y="326"/>
                    <a:pt x="401" y="524"/>
                    <a:pt x="216" y="752"/>
                  </a:cubicBezTo>
                  <a:cubicBezTo>
                    <a:pt x="14" y="966"/>
                    <a:pt x="1" y="1514"/>
                    <a:pt x="81" y="1847"/>
                  </a:cubicBezTo>
                  <a:cubicBezTo>
                    <a:pt x="148" y="2181"/>
                    <a:pt x="802" y="5785"/>
                    <a:pt x="975" y="6265"/>
                  </a:cubicBezTo>
                  <a:cubicBezTo>
                    <a:pt x="1135" y="6680"/>
                    <a:pt x="1446" y="7085"/>
                    <a:pt x="1915" y="7085"/>
                  </a:cubicBezTo>
                  <a:cubicBezTo>
                    <a:pt x="1990" y="7085"/>
                    <a:pt x="2068" y="7075"/>
                    <a:pt x="2150" y="7053"/>
                  </a:cubicBezTo>
                  <a:cubicBezTo>
                    <a:pt x="2750" y="6906"/>
                    <a:pt x="3083" y="5772"/>
                    <a:pt x="3243" y="5371"/>
                  </a:cubicBezTo>
                  <a:cubicBezTo>
                    <a:pt x="3419" y="4984"/>
                    <a:pt x="3993" y="3504"/>
                    <a:pt x="3993" y="3504"/>
                  </a:cubicBezTo>
                  <a:lnTo>
                    <a:pt x="4380" y="5"/>
                  </a:lnTo>
                  <a:cubicBezTo>
                    <a:pt x="4380" y="5"/>
                    <a:pt x="4347" y="1"/>
                    <a:pt x="4289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4"/>
            <p:cNvSpPr/>
            <p:nvPr/>
          </p:nvSpPr>
          <p:spPr>
            <a:xfrm>
              <a:off x="6776121" y="2762009"/>
              <a:ext cx="187001" cy="345073"/>
            </a:xfrm>
            <a:custGeom>
              <a:avLst/>
              <a:gdLst/>
              <a:ahLst/>
              <a:cxnLst/>
              <a:rect l="l" t="t" r="r" b="b"/>
              <a:pathLst>
                <a:path w="2340" h="4318" extrusionOk="0">
                  <a:moveTo>
                    <a:pt x="2248" y="1"/>
                  </a:moveTo>
                  <a:cubicBezTo>
                    <a:pt x="1944" y="1"/>
                    <a:pt x="948" y="132"/>
                    <a:pt x="375" y="1767"/>
                  </a:cubicBezTo>
                  <a:cubicBezTo>
                    <a:pt x="202" y="2328"/>
                    <a:pt x="81" y="2728"/>
                    <a:pt x="1" y="3023"/>
                  </a:cubicBezTo>
                  <a:cubicBezTo>
                    <a:pt x="363" y="3154"/>
                    <a:pt x="1244" y="3555"/>
                    <a:pt x="1631" y="4317"/>
                  </a:cubicBezTo>
                  <a:cubicBezTo>
                    <a:pt x="1804" y="3888"/>
                    <a:pt x="1952" y="3504"/>
                    <a:pt x="1952" y="3504"/>
                  </a:cubicBezTo>
                  <a:lnTo>
                    <a:pt x="2339" y="5"/>
                  </a:lnTo>
                  <a:cubicBezTo>
                    <a:pt x="2339" y="5"/>
                    <a:pt x="2306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4"/>
            <p:cNvSpPr/>
            <p:nvPr/>
          </p:nvSpPr>
          <p:spPr>
            <a:xfrm>
              <a:off x="6694210" y="3254198"/>
              <a:ext cx="108844" cy="74001"/>
            </a:xfrm>
            <a:custGeom>
              <a:avLst/>
              <a:gdLst/>
              <a:ahLst/>
              <a:cxnLst/>
              <a:rect l="l" t="t" r="r" b="b"/>
              <a:pathLst>
                <a:path w="1362" h="926" extrusionOk="0">
                  <a:moveTo>
                    <a:pt x="519" y="0"/>
                  </a:moveTo>
                  <a:cubicBezTo>
                    <a:pt x="321" y="0"/>
                    <a:pt x="132" y="68"/>
                    <a:pt x="0" y="186"/>
                  </a:cubicBezTo>
                  <a:cubicBezTo>
                    <a:pt x="160" y="576"/>
                    <a:pt x="457" y="925"/>
                    <a:pt x="899" y="925"/>
                  </a:cubicBezTo>
                  <a:cubicBezTo>
                    <a:pt x="974" y="925"/>
                    <a:pt x="1052" y="915"/>
                    <a:pt x="1134" y="894"/>
                  </a:cubicBezTo>
                  <a:cubicBezTo>
                    <a:pt x="1215" y="881"/>
                    <a:pt x="1282" y="840"/>
                    <a:pt x="1362" y="788"/>
                  </a:cubicBezTo>
                  <a:cubicBezTo>
                    <a:pt x="1333" y="346"/>
                    <a:pt x="961" y="0"/>
                    <a:pt x="519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4"/>
            <p:cNvSpPr/>
            <p:nvPr/>
          </p:nvSpPr>
          <p:spPr>
            <a:xfrm>
              <a:off x="6776121" y="2959795"/>
              <a:ext cx="151679" cy="147283"/>
            </a:xfrm>
            <a:custGeom>
              <a:avLst/>
              <a:gdLst/>
              <a:ahLst/>
              <a:cxnLst/>
              <a:rect l="l" t="t" r="r" b="b"/>
              <a:pathLst>
                <a:path w="1898" h="1843" extrusionOk="0">
                  <a:moveTo>
                    <a:pt x="161" y="0"/>
                  </a:moveTo>
                  <a:cubicBezTo>
                    <a:pt x="97" y="212"/>
                    <a:pt x="42" y="401"/>
                    <a:pt x="1" y="548"/>
                  </a:cubicBezTo>
                  <a:cubicBezTo>
                    <a:pt x="363" y="679"/>
                    <a:pt x="1244" y="1080"/>
                    <a:pt x="1631" y="1842"/>
                  </a:cubicBezTo>
                  <a:cubicBezTo>
                    <a:pt x="1737" y="1560"/>
                    <a:pt x="1843" y="1307"/>
                    <a:pt x="1897" y="1147"/>
                  </a:cubicBezTo>
                  <a:cubicBezTo>
                    <a:pt x="1378" y="452"/>
                    <a:pt x="561" y="132"/>
                    <a:pt x="161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4"/>
            <p:cNvSpPr/>
            <p:nvPr/>
          </p:nvSpPr>
          <p:spPr>
            <a:xfrm>
              <a:off x="6871139" y="2762408"/>
              <a:ext cx="218647" cy="696699"/>
            </a:xfrm>
            <a:custGeom>
              <a:avLst/>
              <a:gdLst/>
              <a:ahLst/>
              <a:cxnLst/>
              <a:rect l="l" t="t" r="r" b="b"/>
              <a:pathLst>
                <a:path w="2736" h="8718" extrusionOk="0">
                  <a:moveTo>
                    <a:pt x="1150" y="0"/>
                  </a:moveTo>
                  <a:cubicBezTo>
                    <a:pt x="442" y="2550"/>
                    <a:pt x="0" y="3819"/>
                    <a:pt x="830" y="4645"/>
                  </a:cubicBezTo>
                  <a:lnTo>
                    <a:pt x="349" y="8410"/>
                  </a:lnTo>
                  <a:cubicBezTo>
                    <a:pt x="349" y="8410"/>
                    <a:pt x="763" y="8717"/>
                    <a:pt x="2736" y="8717"/>
                  </a:cubicBezTo>
                  <a:lnTo>
                    <a:pt x="2736" y="894"/>
                  </a:lnTo>
                  <a:lnTo>
                    <a:pt x="1816" y="199"/>
                  </a:lnTo>
                  <a:cubicBezTo>
                    <a:pt x="1816" y="199"/>
                    <a:pt x="1403" y="55"/>
                    <a:pt x="115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4"/>
            <p:cNvSpPr/>
            <p:nvPr/>
          </p:nvSpPr>
          <p:spPr>
            <a:xfrm>
              <a:off x="6910537" y="2762408"/>
              <a:ext cx="179249" cy="215611"/>
            </a:xfrm>
            <a:custGeom>
              <a:avLst/>
              <a:gdLst/>
              <a:ahLst/>
              <a:cxnLst/>
              <a:rect l="l" t="t" r="r" b="b"/>
              <a:pathLst>
                <a:path w="2243" h="2698" extrusionOk="0">
                  <a:moveTo>
                    <a:pt x="657" y="0"/>
                  </a:moveTo>
                  <a:cubicBezTo>
                    <a:pt x="375" y="1000"/>
                    <a:pt x="148" y="1788"/>
                    <a:pt x="0" y="2441"/>
                  </a:cubicBezTo>
                  <a:cubicBezTo>
                    <a:pt x="801" y="2602"/>
                    <a:pt x="1778" y="2669"/>
                    <a:pt x="2243" y="2698"/>
                  </a:cubicBezTo>
                  <a:lnTo>
                    <a:pt x="2243" y="894"/>
                  </a:lnTo>
                  <a:lnTo>
                    <a:pt x="1323" y="199"/>
                  </a:lnTo>
                  <a:cubicBezTo>
                    <a:pt x="1323" y="199"/>
                    <a:pt x="910" y="55"/>
                    <a:pt x="65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4"/>
            <p:cNvSpPr/>
            <p:nvPr/>
          </p:nvSpPr>
          <p:spPr>
            <a:xfrm>
              <a:off x="6932033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68" y="0"/>
                  </a:moveTo>
                  <a:cubicBezTo>
                    <a:pt x="39" y="186"/>
                    <a:pt x="26" y="359"/>
                    <a:pt x="1" y="535"/>
                  </a:cubicBezTo>
                  <a:cubicBezTo>
                    <a:pt x="814" y="414"/>
                    <a:pt x="1589" y="106"/>
                    <a:pt x="1253" y="106"/>
                  </a:cubicBezTo>
                  <a:cubicBezTo>
                    <a:pt x="840" y="106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6910537" y="3270020"/>
              <a:ext cx="118594" cy="70485"/>
            </a:xfrm>
            <a:custGeom>
              <a:avLst/>
              <a:gdLst/>
              <a:ahLst/>
              <a:cxnLst/>
              <a:rect l="l" t="t" r="r" b="b"/>
              <a:pathLst>
                <a:path w="1484" h="882" extrusionOk="0">
                  <a:moveTo>
                    <a:pt x="1243" y="1"/>
                  </a:moveTo>
                  <a:cubicBezTo>
                    <a:pt x="856" y="241"/>
                    <a:pt x="362" y="321"/>
                    <a:pt x="68" y="350"/>
                  </a:cubicBezTo>
                  <a:cubicBezTo>
                    <a:pt x="42" y="549"/>
                    <a:pt x="29" y="722"/>
                    <a:pt x="0" y="882"/>
                  </a:cubicBezTo>
                  <a:cubicBezTo>
                    <a:pt x="763" y="844"/>
                    <a:pt x="1484" y="510"/>
                    <a:pt x="1484" y="510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6899029" y="3397003"/>
              <a:ext cx="190757" cy="62094"/>
            </a:xfrm>
            <a:custGeom>
              <a:avLst/>
              <a:gdLst/>
              <a:ahLst/>
              <a:cxnLst/>
              <a:rect l="l" t="t" r="r" b="b"/>
              <a:pathLst>
                <a:path w="2387" h="777" extrusionOk="0">
                  <a:moveTo>
                    <a:pt x="52" y="1"/>
                  </a:moveTo>
                  <a:lnTo>
                    <a:pt x="0" y="469"/>
                  </a:lnTo>
                  <a:cubicBezTo>
                    <a:pt x="0" y="469"/>
                    <a:pt x="414" y="776"/>
                    <a:pt x="2387" y="776"/>
                  </a:cubicBezTo>
                  <a:lnTo>
                    <a:pt x="2387" y="347"/>
                  </a:lnTo>
                  <a:cubicBezTo>
                    <a:pt x="2317" y="350"/>
                    <a:pt x="2225" y="353"/>
                    <a:pt x="2114" y="353"/>
                  </a:cubicBezTo>
                  <a:cubicBezTo>
                    <a:pt x="1661" y="353"/>
                    <a:pt x="899" y="302"/>
                    <a:pt x="5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6657849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507" y="1"/>
                  </a:moveTo>
                  <a:lnTo>
                    <a:pt x="119" y="55"/>
                  </a:lnTo>
                  <a:cubicBezTo>
                    <a:pt x="119" y="55"/>
                    <a:pt x="1" y="590"/>
                    <a:pt x="228" y="590"/>
                  </a:cubicBezTo>
                  <a:cubicBezTo>
                    <a:pt x="230" y="590"/>
                    <a:pt x="232" y="590"/>
                    <a:pt x="235" y="590"/>
                  </a:cubicBezTo>
                  <a:cubicBezTo>
                    <a:pt x="441" y="590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7484479" y="2735797"/>
              <a:ext cx="62094" cy="130102"/>
            </a:xfrm>
            <a:custGeom>
              <a:avLst/>
              <a:gdLst/>
              <a:ahLst/>
              <a:cxnLst/>
              <a:rect l="l" t="t" r="r" b="b"/>
              <a:pathLst>
                <a:path w="777" h="1628" extrusionOk="0">
                  <a:moveTo>
                    <a:pt x="654" y="0"/>
                  </a:moveTo>
                  <a:cubicBezTo>
                    <a:pt x="321" y="80"/>
                    <a:pt x="1" y="93"/>
                    <a:pt x="1" y="93"/>
                  </a:cubicBezTo>
                  <a:lnTo>
                    <a:pt x="388" y="1628"/>
                  </a:lnTo>
                  <a:lnTo>
                    <a:pt x="776" y="16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7262558" y="2762009"/>
              <a:ext cx="350028" cy="566278"/>
            </a:xfrm>
            <a:custGeom>
              <a:avLst/>
              <a:gdLst/>
              <a:ahLst/>
              <a:cxnLst/>
              <a:rect l="l" t="t" r="r" b="b"/>
              <a:pathLst>
                <a:path w="4380" h="7086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961" y="4984"/>
                    <a:pt x="1138" y="5371"/>
                  </a:cubicBezTo>
                  <a:cubicBezTo>
                    <a:pt x="1298" y="5772"/>
                    <a:pt x="1631" y="6906"/>
                    <a:pt x="2230" y="7053"/>
                  </a:cubicBezTo>
                  <a:cubicBezTo>
                    <a:pt x="2312" y="7075"/>
                    <a:pt x="2391" y="7085"/>
                    <a:pt x="2465" y="7085"/>
                  </a:cubicBezTo>
                  <a:cubicBezTo>
                    <a:pt x="2934" y="7085"/>
                    <a:pt x="3245" y="6680"/>
                    <a:pt x="3406" y="6265"/>
                  </a:cubicBezTo>
                  <a:cubicBezTo>
                    <a:pt x="3579" y="5785"/>
                    <a:pt x="4232" y="2181"/>
                    <a:pt x="4299" y="1847"/>
                  </a:cubicBezTo>
                  <a:cubicBezTo>
                    <a:pt x="4380" y="1514"/>
                    <a:pt x="4367" y="966"/>
                    <a:pt x="4165" y="752"/>
                  </a:cubicBezTo>
                  <a:cubicBezTo>
                    <a:pt x="3966" y="524"/>
                    <a:pt x="3684" y="326"/>
                    <a:pt x="3444" y="313"/>
                  </a:cubicBezTo>
                  <a:cubicBezTo>
                    <a:pt x="3401" y="311"/>
                    <a:pt x="3349" y="309"/>
                    <a:pt x="3294" y="309"/>
                  </a:cubicBezTo>
                  <a:cubicBezTo>
                    <a:pt x="3043" y="309"/>
                    <a:pt x="2716" y="340"/>
                    <a:pt x="2739" y="460"/>
                  </a:cubicBezTo>
                  <a:cubicBezTo>
                    <a:pt x="2765" y="604"/>
                    <a:pt x="2992" y="579"/>
                    <a:pt x="3111" y="592"/>
                  </a:cubicBezTo>
                  <a:cubicBezTo>
                    <a:pt x="3233" y="604"/>
                    <a:pt x="3444" y="726"/>
                    <a:pt x="3444" y="726"/>
                  </a:cubicBezTo>
                  <a:cubicBezTo>
                    <a:pt x="3444" y="726"/>
                    <a:pt x="3220" y="765"/>
                    <a:pt x="3018" y="819"/>
                  </a:cubicBezTo>
                  <a:cubicBezTo>
                    <a:pt x="2832" y="886"/>
                    <a:pt x="2778" y="1034"/>
                    <a:pt x="2900" y="1194"/>
                  </a:cubicBezTo>
                  <a:cubicBezTo>
                    <a:pt x="2819" y="1325"/>
                    <a:pt x="2819" y="1501"/>
                    <a:pt x="3085" y="1527"/>
                  </a:cubicBezTo>
                  <a:cubicBezTo>
                    <a:pt x="3044" y="1767"/>
                    <a:pt x="3313" y="1806"/>
                    <a:pt x="3313" y="1806"/>
                  </a:cubicBezTo>
                  <a:lnTo>
                    <a:pt x="2538" y="3770"/>
                  </a:lnTo>
                  <a:cubicBezTo>
                    <a:pt x="2538" y="3770"/>
                    <a:pt x="2470" y="3424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7262558" y="2762009"/>
              <a:ext cx="186921" cy="345073"/>
            </a:xfrm>
            <a:custGeom>
              <a:avLst/>
              <a:gdLst/>
              <a:ahLst/>
              <a:cxnLst/>
              <a:rect l="l" t="t" r="r" b="b"/>
              <a:pathLst>
                <a:path w="2339" h="4318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535" y="3888"/>
                    <a:pt x="708" y="4317"/>
                  </a:cubicBezTo>
                  <a:cubicBezTo>
                    <a:pt x="1096" y="3555"/>
                    <a:pt x="1977" y="3154"/>
                    <a:pt x="2339" y="3023"/>
                  </a:cubicBezTo>
                  <a:cubicBezTo>
                    <a:pt x="2259" y="2728"/>
                    <a:pt x="2124" y="2328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7422545" y="3254198"/>
              <a:ext cx="108924" cy="74001"/>
            </a:xfrm>
            <a:custGeom>
              <a:avLst/>
              <a:gdLst/>
              <a:ahLst/>
              <a:cxnLst/>
              <a:rect l="l" t="t" r="r" b="b"/>
              <a:pathLst>
                <a:path w="1363" h="926" extrusionOk="0">
                  <a:moveTo>
                    <a:pt x="843" y="0"/>
                  </a:moveTo>
                  <a:cubicBezTo>
                    <a:pt x="388" y="0"/>
                    <a:pt x="29" y="346"/>
                    <a:pt x="1" y="788"/>
                  </a:cubicBezTo>
                  <a:cubicBezTo>
                    <a:pt x="68" y="840"/>
                    <a:pt x="148" y="881"/>
                    <a:pt x="228" y="894"/>
                  </a:cubicBezTo>
                  <a:cubicBezTo>
                    <a:pt x="309" y="915"/>
                    <a:pt x="386" y="925"/>
                    <a:pt x="459" y="925"/>
                  </a:cubicBezTo>
                  <a:cubicBezTo>
                    <a:pt x="896" y="925"/>
                    <a:pt x="1203" y="576"/>
                    <a:pt x="1362" y="186"/>
                  </a:cubicBezTo>
                  <a:cubicBezTo>
                    <a:pt x="1218" y="68"/>
                    <a:pt x="1042" y="0"/>
                    <a:pt x="843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7297879" y="2959795"/>
              <a:ext cx="151599" cy="147283"/>
            </a:xfrm>
            <a:custGeom>
              <a:avLst/>
              <a:gdLst/>
              <a:ahLst/>
              <a:cxnLst/>
              <a:rect l="l" t="t" r="r" b="b"/>
              <a:pathLst>
                <a:path w="1897" h="1843" extrusionOk="0">
                  <a:moveTo>
                    <a:pt x="1737" y="0"/>
                  </a:moveTo>
                  <a:cubicBezTo>
                    <a:pt x="1320" y="132"/>
                    <a:pt x="519" y="452"/>
                    <a:pt x="0" y="1147"/>
                  </a:cubicBezTo>
                  <a:cubicBezTo>
                    <a:pt x="55" y="1307"/>
                    <a:pt x="161" y="1560"/>
                    <a:pt x="266" y="1842"/>
                  </a:cubicBezTo>
                  <a:cubicBezTo>
                    <a:pt x="654" y="1080"/>
                    <a:pt x="1535" y="679"/>
                    <a:pt x="1897" y="548"/>
                  </a:cubicBezTo>
                  <a:cubicBezTo>
                    <a:pt x="1855" y="401"/>
                    <a:pt x="1801" y="212"/>
                    <a:pt x="1737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7135814" y="2762408"/>
              <a:ext cx="218727" cy="696699"/>
            </a:xfrm>
            <a:custGeom>
              <a:avLst/>
              <a:gdLst/>
              <a:ahLst/>
              <a:cxnLst/>
              <a:rect l="l" t="t" r="r" b="b"/>
              <a:pathLst>
                <a:path w="2737" h="871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8717"/>
                  </a:lnTo>
                  <a:cubicBezTo>
                    <a:pt x="1974" y="8717"/>
                    <a:pt x="2387" y="8410"/>
                    <a:pt x="2387" y="8410"/>
                  </a:cubicBezTo>
                  <a:lnTo>
                    <a:pt x="1907" y="4645"/>
                  </a:lnTo>
                  <a:cubicBezTo>
                    <a:pt x="2736" y="3819"/>
                    <a:pt x="2294" y="2550"/>
                    <a:pt x="158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7135814" y="2762408"/>
              <a:ext cx="177971" cy="215611"/>
            </a:xfrm>
            <a:custGeom>
              <a:avLst/>
              <a:gdLst/>
              <a:ahLst/>
              <a:cxnLst/>
              <a:rect l="l" t="t" r="r" b="b"/>
              <a:pathLst>
                <a:path w="2227" h="269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2698"/>
                  </a:lnTo>
                  <a:cubicBezTo>
                    <a:pt x="465" y="2669"/>
                    <a:pt x="1442" y="2602"/>
                    <a:pt x="2227" y="2441"/>
                  </a:cubicBezTo>
                  <a:cubicBezTo>
                    <a:pt x="2096" y="1788"/>
                    <a:pt x="1868" y="1000"/>
                    <a:pt x="158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6955368" y="2294753"/>
              <a:ext cx="324375" cy="163586"/>
            </a:xfrm>
            <a:custGeom>
              <a:avLst/>
              <a:gdLst/>
              <a:ahLst/>
              <a:cxnLst/>
              <a:rect l="l" t="t" r="r" b="b"/>
              <a:pathLst>
                <a:path w="4059" h="2047" extrusionOk="0">
                  <a:moveTo>
                    <a:pt x="1862" y="1"/>
                  </a:moveTo>
                  <a:cubicBezTo>
                    <a:pt x="1605" y="1"/>
                    <a:pt x="1321" y="37"/>
                    <a:pt x="1028" y="140"/>
                  </a:cubicBezTo>
                  <a:cubicBezTo>
                    <a:pt x="0" y="512"/>
                    <a:pt x="67" y="1435"/>
                    <a:pt x="147" y="1874"/>
                  </a:cubicBezTo>
                  <a:lnTo>
                    <a:pt x="1964" y="2047"/>
                  </a:lnTo>
                  <a:lnTo>
                    <a:pt x="3819" y="1915"/>
                  </a:lnTo>
                  <a:cubicBezTo>
                    <a:pt x="3819" y="1915"/>
                    <a:pt x="4059" y="900"/>
                    <a:pt x="3325" y="406"/>
                  </a:cubicBezTo>
                  <a:cubicBezTo>
                    <a:pt x="3467" y="358"/>
                    <a:pt x="3467" y="317"/>
                    <a:pt x="3349" y="317"/>
                  </a:cubicBezTo>
                  <a:cubicBezTo>
                    <a:pt x="3302" y="317"/>
                    <a:pt x="3236" y="323"/>
                    <a:pt x="3152" y="339"/>
                  </a:cubicBezTo>
                  <a:cubicBezTo>
                    <a:pt x="3119" y="152"/>
                    <a:pt x="3076" y="86"/>
                    <a:pt x="3041" y="86"/>
                  </a:cubicBezTo>
                  <a:cubicBezTo>
                    <a:pt x="3006" y="86"/>
                    <a:pt x="2979" y="153"/>
                    <a:pt x="2979" y="233"/>
                  </a:cubicBezTo>
                  <a:cubicBezTo>
                    <a:pt x="2979" y="233"/>
                    <a:pt x="2507" y="1"/>
                    <a:pt x="1862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7143246" y="2716298"/>
              <a:ext cx="58738" cy="49228"/>
            </a:xfrm>
            <a:custGeom>
              <a:avLst/>
              <a:gdLst/>
              <a:ahLst/>
              <a:cxnLst/>
              <a:rect l="l" t="t" r="r" b="b"/>
              <a:pathLst>
                <a:path w="735" h="616" extrusionOk="0">
                  <a:moveTo>
                    <a:pt x="147" y="0"/>
                  </a:moveTo>
                  <a:cubicBezTo>
                    <a:pt x="60" y="0"/>
                    <a:pt x="0" y="4"/>
                    <a:pt x="0" y="4"/>
                  </a:cubicBezTo>
                  <a:lnTo>
                    <a:pt x="161" y="616"/>
                  </a:lnTo>
                  <a:cubicBezTo>
                    <a:pt x="161" y="616"/>
                    <a:pt x="708" y="430"/>
                    <a:pt x="734" y="84"/>
                  </a:cubicBezTo>
                  <a:cubicBezTo>
                    <a:pt x="577" y="13"/>
                    <a:pt x="312" y="0"/>
                    <a:pt x="147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7023695" y="2716298"/>
              <a:ext cx="58658" cy="49228"/>
            </a:xfrm>
            <a:custGeom>
              <a:avLst/>
              <a:gdLst/>
              <a:ahLst/>
              <a:cxnLst/>
              <a:rect l="l" t="t" r="r" b="b"/>
              <a:pathLst>
                <a:path w="734" h="616" extrusionOk="0">
                  <a:moveTo>
                    <a:pt x="588" y="0"/>
                  </a:moveTo>
                  <a:cubicBezTo>
                    <a:pt x="423" y="0"/>
                    <a:pt x="157" y="13"/>
                    <a:pt x="0" y="84"/>
                  </a:cubicBezTo>
                  <a:cubicBezTo>
                    <a:pt x="13" y="430"/>
                    <a:pt x="574" y="616"/>
                    <a:pt x="574" y="616"/>
                  </a:cubicBezTo>
                  <a:lnTo>
                    <a:pt x="734" y="4"/>
                  </a:lnTo>
                  <a:cubicBezTo>
                    <a:pt x="734" y="4"/>
                    <a:pt x="675" y="0"/>
                    <a:pt x="588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4"/>
            <p:cNvSpPr/>
            <p:nvPr/>
          </p:nvSpPr>
          <p:spPr>
            <a:xfrm>
              <a:off x="7022656" y="2665393"/>
              <a:ext cx="179329" cy="162148"/>
            </a:xfrm>
            <a:custGeom>
              <a:avLst/>
              <a:gdLst/>
              <a:ahLst/>
              <a:cxnLst/>
              <a:rect l="l" t="t" r="r" b="b"/>
              <a:pathLst>
                <a:path w="2244" h="2029" extrusionOk="0">
                  <a:moveTo>
                    <a:pt x="536" y="0"/>
                  </a:moveTo>
                  <a:cubicBezTo>
                    <a:pt x="536" y="0"/>
                    <a:pt x="628" y="1442"/>
                    <a:pt x="1" y="1602"/>
                  </a:cubicBezTo>
                  <a:cubicBezTo>
                    <a:pt x="641" y="2028"/>
                    <a:pt x="840" y="2028"/>
                    <a:pt x="1122" y="2028"/>
                  </a:cubicBezTo>
                  <a:cubicBezTo>
                    <a:pt x="1401" y="2028"/>
                    <a:pt x="1602" y="2028"/>
                    <a:pt x="2243" y="1602"/>
                  </a:cubicBezTo>
                  <a:cubicBezTo>
                    <a:pt x="1615" y="1442"/>
                    <a:pt x="1695" y="0"/>
                    <a:pt x="1695" y="0"/>
                  </a:cubicBezTo>
                  <a:lnTo>
                    <a:pt x="1695" y="0"/>
                  </a:lnTo>
                  <a:lnTo>
                    <a:pt x="1122" y="8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4"/>
            <p:cNvSpPr/>
            <p:nvPr/>
          </p:nvSpPr>
          <p:spPr>
            <a:xfrm>
              <a:off x="6920286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839" y="0"/>
                  </a:moveTo>
                  <a:cubicBezTo>
                    <a:pt x="839" y="0"/>
                    <a:pt x="186" y="135"/>
                    <a:pt x="93" y="295"/>
                  </a:cubicBezTo>
                  <a:cubicBezTo>
                    <a:pt x="0" y="439"/>
                    <a:pt x="80" y="1282"/>
                    <a:pt x="295" y="1535"/>
                  </a:cubicBezTo>
                  <a:cubicBezTo>
                    <a:pt x="445" y="1715"/>
                    <a:pt x="888" y="1741"/>
                    <a:pt x="1131" y="1741"/>
                  </a:cubicBezTo>
                  <a:cubicBezTo>
                    <a:pt x="1229" y="1741"/>
                    <a:pt x="1294" y="1737"/>
                    <a:pt x="1294" y="1737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4"/>
            <p:cNvSpPr/>
            <p:nvPr/>
          </p:nvSpPr>
          <p:spPr>
            <a:xfrm>
              <a:off x="6920286" y="2480792"/>
              <a:ext cx="39478" cy="120672"/>
            </a:xfrm>
            <a:custGeom>
              <a:avLst/>
              <a:gdLst/>
              <a:ahLst/>
              <a:cxnLst/>
              <a:rect l="l" t="t" r="r" b="b"/>
              <a:pathLst>
                <a:path w="494" h="1510" extrusionOk="0">
                  <a:moveTo>
                    <a:pt x="295" y="0"/>
                  </a:moveTo>
                  <a:cubicBezTo>
                    <a:pt x="199" y="39"/>
                    <a:pt x="119" y="81"/>
                    <a:pt x="93" y="135"/>
                  </a:cubicBezTo>
                  <a:cubicBezTo>
                    <a:pt x="0" y="279"/>
                    <a:pt x="80" y="1122"/>
                    <a:pt x="295" y="1375"/>
                  </a:cubicBezTo>
                  <a:cubicBezTo>
                    <a:pt x="333" y="1429"/>
                    <a:pt x="413" y="1468"/>
                    <a:pt x="494" y="1509"/>
                  </a:cubicBezTo>
                  <a:cubicBezTo>
                    <a:pt x="333" y="1000"/>
                    <a:pt x="295" y="321"/>
                    <a:pt x="29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4"/>
            <p:cNvSpPr/>
            <p:nvPr/>
          </p:nvSpPr>
          <p:spPr>
            <a:xfrm>
              <a:off x="6953291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426" y="0"/>
                  </a:moveTo>
                  <a:cubicBezTo>
                    <a:pt x="426" y="0"/>
                    <a:pt x="202" y="55"/>
                    <a:pt x="0" y="119"/>
                  </a:cubicBezTo>
                  <a:cubicBezTo>
                    <a:pt x="0" y="359"/>
                    <a:pt x="42" y="1134"/>
                    <a:pt x="253" y="1269"/>
                  </a:cubicBezTo>
                  <a:cubicBezTo>
                    <a:pt x="419" y="1390"/>
                    <a:pt x="520" y="1401"/>
                    <a:pt x="551" y="1401"/>
                  </a:cubicBezTo>
                  <a:cubicBezTo>
                    <a:pt x="558" y="1401"/>
                    <a:pt x="561" y="1400"/>
                    <a:pt x="561" y="1400"/>
                  </a:cubicBezTo>
                  <a:lnTo>
                    <a:pt x="667" y="1749"/>
                  </a:lnTo>
                  <a:cubicBezTo>
                    <a:pt x="788" y="1749"/>
                    <a:pt x="881" y="1737"/>
                    <a:pt x="881" y="17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4"/>
            <p:cNvSpPr/>
            <p:nvPr/>
          </p:nvSpPr>
          <p:spPr>
            <a:xfrm>
              <a:off x="7201903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66" y="1741"/>
                    <a:pt x="164" y="1741"/>
                  </a:cubicBezTo>
                  <a:cubicBezTo>
                    <a:pt x="407" y="1741"/>
                    <a:pt x="849" y="1715"/>
                    <a:pt x="1000" y="1535"/>
                  </a:cubicBezTo>
                  <a:cubicBezTo>
                    <a:pt x="1201" y="1282"/>
                    <a:pt x="1294" y="439"/>
                    <a:pt x="1201" y="295"/>
                  </a:cubicBezTo>
                  <a:cubicBezTo>
                    <a:pt x="1108" y="13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4"/>
            <p:cNvSpPr/>
            <p:nvPr/>
          </p:nvSpPr>
          <p:spPr>
            <a:xfrm>
              <a:off x="7265834" y="2480792"/>
              <a:ext cx="39558" cy="120672"/>
            </a:xfrm>
            <a:custGeom>
              <a:avLst/>
              <a:gdLst/>
              <a:ahLst/>
              <a:cxnLst/>
              <a:rect l="l" t="t" r="r" b="b"/>
              <a:pathLst>
                <a:path w="495" h="1510" extrusionOk="0">
                  <a:moveTo>
                    <a:pt x="200" y="0"/>
                  </a:moveTo>
                  <a:cubicBezTo>
                    <a:pt x="187" y="321"/>
                    <a:pt x="161" y="1000"/>
                    <a:pt x="1" y="1509"/>
                  </a:cubicBezTo>
                  <a:cubicBezTo>
                    <a:pt x="81" y="1468"/>
                    <a:pt x="148" y="1429"/>
                    <a:pt x="200" y="1375"/>
                  </a:cubicBezTo>
                  <a:cubicBezTo>
                    <a:pt x="401" y="1122"/>
                    <a:pt x="494" y="279"/>
                    <a:pt x="401" y="135"/>
                  </a:cubicBezTo>
                  <a:cubicBezTo>
                    <a:pt x="376" y="81"/>
                    <a:pt x="296" y="39"/>
                    <a:pt x="200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4"/>
            <p:cNvSpPr/>
            <p:nvPr/>
          </p:nvSpPr>
          <p:spPr>
            <a:xfrm>
              <a:off x="7201903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80" y="1749"/>
                    <a:pt x="215" y="1749"/>
                  </a:cubicBezTo>
                  <a:lnTo>
                    <a:pt x="320" y="1400"/>
                  </a:lnTo>
                  <a:cubicBezTo>
                    <a:pt x="320" y="1400"/>
                    <a:pt x="324" y="1401"/>
                    <a:pt x="330" y="1401"/>
                  </a:cubicBezTo>
                  <a:cubicBezTo>
                    <a:pt x="361" y="1401"/>
                    <a:pt x="462" y="1390"/>
                    <a:pt x="628" y="1269"/>
                  </a:cubicBezTo>
                  <a:cubicBezTo>
                    <a:pt x="839" y="1134"/>
                    <a:pt x="868" y="359"/>
                    <a:pt x="881" y="119"/>
                  </a:cubicBezTo>
                  <a:cubicBezTo>
                    <a:pt x="666" y="5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4"/>
            <p:cNvSpPr/>
            <p:nvPr/>
          </p:nvSpPr>
          <p:spPr>
            <a:xfrm>
              <a:off x="7064131" y="2665393"/>
              <a:ext cx="94060" cy="55621"/>
            </a:xfrm>
            <a:custGeom>
              <a:avLst/>
              <a:gdLst/>
              <a:ahLst/>
              <a:cxnLst/>
              <a:rect l="l" t="t" r="r" b="b"/>
              <a:pathLst>
                <a:path w="1177" h="696" extrusionOk="0">
                  <a:moveTo>
                    <a:pt x="17" y="0"/>
                  </a:moveTo>
                  <a:cubicBezTo>
                    <a:pt x="17" y="0"/>
                    <a:pt x="42" y="321"/>
                    <a:pt x="1" y="679"/>
                  </a:cubicBezTo>
                  <a:cubicBezTo>
                    <a:pt x="79" y="690"/>
                    <a:pt x="152" y="695"/>
                    <a:pt x="222" y="695"/>
                  </a:cubicBezTo>
                  <a:cubicBezTo>
                    <a:pt x="922" y="695"/>
                    <a:pt x="1176" y="186"/>
                    <a:pt x="1176" y="186"/>
                  </a:cubicBezTo>
                  <a:lnTo>
                    <a:pt x="750" y="67"/>
                  </a:lnTo>
                  <a:lnTo>
                    <a:pt x="603" y="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4"/>
            <p:cNvSpPr/>
            <p:nvPr/>
          </p:nvSpPr>
          <p:spPr>
            <a:xfrm>
              <a:off x="7001399" y="2481831"/>
              <a:ext cx="222803" cy="212334"/>
            </a:xfrm>
            <a:custGeom>
              <a:avLst/>
              <a:gdLst/>
              <a:ahLst/>
              <a:cxnLst/>
              <a:rect l="l" t="t" r="r" b="b"/>
              <a:pathLst>
                <a:path w="2788" h="2657" extrusionOk="0">
                  <a:moveTo>
                    <a:pt x="1388" y="0"/>
                  </a:moveTo>
                  <a:lnTo>
                    <a:pt x="1" y="266"/>
                  </a:lnTo>
                  <a:cubicBezTo>
                    <a:pt x="1" y="266"/>
                    <a:pt x="65" y="2656"/>
                    <a:pt x="1388" y="2656"/>
                  </a:cubicBezTo>
                  <a:cubicBezTo>
                    <a:pt x="2708" y="2656"/>
                    <a:pt x="2788" y="266"/>
                    <a:pt x="2788" y="266"/>
                  </a:cubicBezTo>
                  <a:lnTo>
                    <a:pt x="1388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4"/>
            <p:cNvSpPr/>
            <p:nvPr/>
          </p:nvSpPr>
          <p:spPr>
            <a:xfrm>
              <a:off x="7002438" y="2522267"/>
              <a:ext cx="220725" cy="59217"/>
            </a:xfrm>
            <a:custGeom>
              <a:avLst/>
              <a:gdLst/>
              <a:ahLst/>
              <a:cxnLst/>
              <a:rect l="l" t="t" r="r" b="b"/>
              <a:pathLst>
                <a:path w="2762" h="741" extrusionOk="0">
                  <a:moveTo>
                    <a:pt x="2762" y="0"/>
                  </a:moveTo>
                  <a:lnTo>
                    <a:pt x="0" y="68"/>
                  </a:lnTo>
                  <a:cubicBezTo>
                    <a:pt x="26" y="241"/>
                    <a:pt x="68" y="481"/>
                    <a:pt x="119" y="737"/>
                  </a:cubicBezTo>
                  <a:cubicBezTo>
                    <a:pt x="168" y="739"/>
                    <a:pt x="215" y="740"/>
                    <a:pt x="260" y="740"/>
                  </a:cubicBezTo>
                  <a:cubicBezTo>
                    <a:pt x="791" y="740"/>
                    <a:pt x="981" y="604"/>
                    <a:pt x="1215" y="468"/>
                  </a:cubicBezTo>
                  <a:cubicBezTo>
                    <a:pt x="1285" y="426"/>
                    <a:pt x="1335" y="409"/>
                    <a:pt x="1377" y="409"/>
                  </a:cubicBezTo>
                  <a:cubicBezTo>
                    <a:pt x="1493" y="409"/>
                    <a:pt x="1547" y="538"/>
                    <a:pt x="1801" y="616"/>
                  </a:cubicBezTo>
                  <a:cubicBezTo>
                    <a:pt x="1929" y="639"/>
                    <a:pt x="2053" y="648"/>
                    <a:pt x="2168" y="648"/>
                  </a:cubicBezTo>
                  <a:cubicBezTo>
                    <a:pt x="2379" y="648"/>
                    <a:pt x="2557" y="619"/>
                    <a:pt x="2669" y="603"/>
                  </a:cubicBezTo>
                  <a:cubicBezTo>
                    <a:pt x="2724" y="362"/>
                    <a:pt x="2749" y="148"/>
                    <a:pt x="2762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4"/>
            <p:cNvSpPr/>
            <p:nvPr/>
          </p:nvSpPr>
          <p:spPr>
            <a:xfrm>
              <a:off x="7072842" y="2615047"/>
              <a:ext cx="79915" cy="17342"/>
            </a:xfrm>
            <a:custGeom>
              <a:avLst/>
              <a:gdLst/>
              <a:ahLst/>
              <a:cxnLst/>
              <a:rect l="l" t="t" r="r" b="b"/>
              <a:pathLst>
                <a:path w="1000" h="217" extrusionOk="0">
                  <a:moveTo>
                    <a:pt x="271" y="1"/>
                  </a:moveTo>
                  <a:cubicBezTo>
                    <a:pt x="264" y="1"/>
                    <a:pt x="258" y="1"/>
                    <a:pt x="254" y="2"/>
                  </a:cubicBezTo>
                  <a:cubicBezTo>
                    <a:pt x="199" y="15"/>
                    <a:pt x="0" y="188"/>
                    <a:pt x="0" y="188"/>
                  </a:cubicBezTo>
                  <a:lnTo>
                    <a:pt x="279" y="150"/>
                  </a:lnTo>
                  <a:cubicBezTo>
                    <a:pt x="279" y="150"/>
                    <a:pt x="401" y="217"/>
                    <a:pt x="494" y="217"/>
                  </a:cubicBezTo>
                  <a:cubicBezTo>
                    <a:pt x="600" y="217"/>
                    <a:pt x="708" y="150"/>
                    <a:pt x="708" y="150"/>
                  </a:cubicBezTo>
                  <a:lnTo>
                    <a:pt x="1000" y="188"/>
                  </a:lnTo>
                  <a:cubicBezTo>
                    <a:pt x="1000" y="188"/>
                    <a:pt x="801" y="15"/>
                    <a:pt x="747" y="2"/>
                  </a:cubicBezTo>
                  <a:cubicBezTo>
                    <a:pt x="741" y="1"/>
                    <a:pt x="734" y="1"/>
                    <a:pt x="727" y="1"/>
                  </a:cubicBezTo>
                  <a:cubicBezTo>
                    <a:pt x="649" y="1"/>
                    <a:pt x="494" y="57"/>
                    <a:pt x="494" y="57"/>
                  </a:cubicBezTo>
                  <a:cubicBezTo>
                    <a:pt x="494" y="57"/>
                    <a:pt x="339" y="1"/>
                    <a:pt x="271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4"/>
            <p:cNvSpPr/>
            <p:nvPr/>
          </p:nvSpPr>
          <p:spPr>
            <a:xfrm>
              <a:off x="7095138" y="2648212"/>
              <a:ext cx="34363" cy="6393"/>
            </a:xfrm>
            <a:custGeom>
              <a:avLst/>
              <a:gdLst/>
              <a:ahLst/>
              <a:cxnLst/>
              <a:rect l="l" t="t" r="r" b="b"/>
              <a:pathLst>
                <a:path w="430" h="80" extrusionOk="0">
                  <a:moveTo>
                    <a:pt x="0" y="1"/>
                  </a:moveTo>
                  <a:cubicBezTo>
                    <a:pt x="61" y="53"/>
                    <a:pt x="138" y="80"/>
                    <a:pt x="215" y="80"/>
                  </a:cubicBezTo>
                  <a:cubicBezTo>
                    <a:pt x="292" y="80"/>
                    <a:pt x="369" y="53"/>
                    <a:pt x="429" y="1"/>
                  </a:cubicBezTo>
                  <a:lnTo>
                    <a:pt x="429" y="1"/>
                  </a:lnTo>
                  <a:cubicBezTo>
                    <a:pt x="358" y="19"/>
                    <a:pt x="286" y="25"/>
                    <a:pt x="223" y="25"/>
                  </a:cubicBezTo>
                  <a:cubicBezTo>
                    <a:pt x="96" y="2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4"/>
            <p:cNvSpPr/>
            <p:nvPr/>
          </p:nvSpPr>
          <p:spPr>
            <a:xfrm>
              <a:off x="6958645" y="2422136"/>
              <a:ext cx="307273" cy="137773"/>
            </a:xfrm>
            <a:custGeom>
              <a:avLst/>
              <a:gdLst/>
              <a:ahLst/>
              <a:cxnLst/>
              <a:rect l="l" t="t" r="r" b="b"/>
              <a:pathLst>
                <a:path w="3845" h="1724" extrusionOk="0">
                  <a:moveTo>
                    <a:pt x="1923" y="1"/>
                  </a:moveTo>
                  <a:cubicBezTo>
                    <a:pt x="1923" y="1"/>
                    <a:pt x="894" y="26"/>
                    <a:pt x="215" y="212"/>
                  </a:cubicBezTo>
                  <a:cubicBezTo>
                    <a:pt x="135" y="228"/>
                    <a:pt x="81" y="292"/>
                    <a:pt x="68" y="360"/>
                  </a:cubicBezTo>
                  <a:cubicBezTo>
                    <a:pt x="1" y="920"/>
                    <a:pt x="106" y="1375"/>
                    <a:pt x="174" y="1590"/>
                  </a:cubicBezTo>
                  <a:cubicBezTo>
                    <a:pt x="199" y="1654"/>
                    <a:pt x="267" y="1708"/>
                    <a:pt x="334" y="1708"/>
                  </a:cubicBezTo>
                  <a:cubicBezTo>
                    <a:pt x="458" y="1716"/>
                    <a:pt x="661" y="1723"/>
                    <a:pt x="882" y="1723"/>
                  </a:cubicBezTo>
                  <a:cubicBezTo>
                    <a:pt x="1044" y="1723"/>
                    <a:pt x="1217" y="1719"/>
                    <a:pt x="1375" y="1708"/>
                  </a:cubicBezTo>
                  <a:cubicBezTo>
                    <a:pt x="1455" y="1696"/>
                    <a:pt x="1522" y="1670"/>
                    <a:pt x="1602" y="1628"/>
                  </a:cubicBezTo>
                  <a:cubicBezTo>
                    <a:pt x="1695" y="1574"/>
                    <a:pt x="1788" y="1535"/>
                    <a:pt x="1923" y="1523"/>
                  </a:cubicBezTo>
                  <a:cubicBezTo>
                    <a:pt x="2057" y="1535"/>
                    <a:pt x="2163" y="1574"/>
                    <a:pt x="2256" y="1628"/>
                  </a:cubicBezTo>
                  <a:cubicBezTo>
                    <a:pt x="2323" y="1670"/>
                    <a:pt x="2403" y="1696"/>
                    <a:pt x="2483" y="1708"/>
                  </a:cubicBezTo>
                  <a:cubicBezTo>
                    <a:pt x="2642" y="1719"/>
                    <a:pt x="2812" y="1723"/>
                    <a:pt x="2972" y="1723"/>
                  </a:cubicBezTo>
                  <a:cubicBezTo>
                    <a:pt x="3191" y="1723"/>
                    <a:pt x="3393" y="1716"/>
                    <a:pt x="3525" y="1708"/>
                  </a:cubicBezTo>
                  <a:cubicBezTo>
                    <a:pt x="3592" y="1708"/>
                    <a:pt x="3659" y="1654"/>
                    <a:pt x="3685" y="1590"/>
                  </a:cubicBezTo>
                  <a:cubicBezTo>
                    <a:pt x="3752" y="1375"/>
                    <a:pt x="3845" y="920"/>
                    <a:pt x="3778" y="360"/>
                  </a:cubicBezTo>
                  <a:cubicBezTo>
                    <a:pt x="3778" y="292"/>
                    <a:pt x="3723" y="228"/>
                    <a:pt x="3643" y="212"/>
                  </a:cubicBezTo>
                  <a:cubicBezTo>
                    <a:pt x="2964" y="26"/>
                    <a:pt x="1923" y="1"/>
                    <a:pt x="1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4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4"/>
            <p:cNvSpPr/>
            <p:nvPr/>
          </p:nvSpPr>
          <p:spPr>
            <a:xfrm>
              <a:off x="6976865" y="2447788"/>
              <a:ext cx="11827" cy="11827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67" y="0"/>
                  </a:moveTo>
                  <a:cubicBezTo>
                    <a:pt x="26" y="0"/>
                    <a:pt x="0" y="39"/>
                    <a:pt x="0" y="80"/>
                  </a:cubicBezTo>
                  <a:cubicBezTo>
                    <a:pt x="0" y="119"/>
                    <a:pt x="26" y="148"/>
                    <a:pt x="67" y="148"/>
                  </a:cubicBezTo>
                  <a:cubicBezTo>
                    <a:pt x="106" y="148"/>
                    <a:pt x="148" y="119"/>
                    <a:pt x="148" y="80"/>
                  </a:cubicBezTo>
                  <a:cubicBezTo>
                    <a:pt x="148" y="39"/>
                    <a:pt x="106" y="0"/>
                    <a:pt x="6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4"/>
            <p:cNvSpPr/>
            <p:nvPr/>
          </p:nvSpPr>
          <p:spPr>
            <a:xfrm>
              <a:off x="7236905" y="2447788"/>
              <a:ext cx="11907" cy="11827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81" y="0"/>
                  </a:moveTo>
                  <a:cubicBezTo>
                    <a:pt x="30" y="0"/>
                    <a:pt x="1" y="39"/>
                    <a:pt x="1" y="80"/>
                  </a:cubicBezTo>
                  <a:cubicBezTo>
                    <a:pt x="1" y="119"/>
                    <a:pt x="30" y="148"/>
                    <a:pt x="81" y="148"/>
                  </a:cubicBezTo>
                  <a:cubicBezTo>
                    <a:pt x="123" y="148"/>
                    <a:pt x="148" y="119"/>
                    <a:pt x="148" y="80"/>
                  </a:cubicBezTo>
                  <a:cubicBezTo>
                    <a:pt x="148" y="39"/>
                    <a:pt x="123" y="0"/>
                    <a:pt x="8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4"/>
            <p:cNvSpPr/>
            <p:nvPr/>
          </p:nvSpPr>
          <p:spPr>
            <a:xfrm>
              <a:off x="7006513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215" y="0"/>
                  </a:moveTo>
                  <a:cubicBezTo>
                    <a:pt x="215" y="0"/>
                    <a:pt x="1" y="320"/>
                    <a:pt x="55" y="692"/>
                  </a:cubicBezTo>
                  <a:cubicBezTo>
                    <a:pt x="376" y="1240"/>
                    <a:pt x="1042" y="1387"/>
                    <a:pt x="1042" y="1387"/>
                  </a:cubicBezTo>
                  <a:lnTo>
                    <a:pt x="1042" y="292"/>
                  </a:lnTo>
                  <a:cubicBezTo>
                    <a:pt x="388" y="173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4"/>
            <p:cNvSpPr/>
            <p:nvPr/>
          </p:nvSpPr>
          <p:spPr>
            <a:xfrm>
              <a:off x="6972470" y="2534015"/>
              <a:ext cx="280661" cy="25892"/>
            </a:xfrm>
            <a:custGeom>
              <a:avLst/>
              <a:gdLst/>
              <a:ahLst/>
              <a:cxnLst/>
              <a:rect l="l" t="t" r="r" b="b"/>
              <a:pathLst>
                <a:path w="3512" h="324" extrusionOk="0">
                  <a:moveTo>
                    <a:pt x="1750" y="1"/>
                  </a:moveTo>
                  <a:cubicBezTo>
                    <a:pt x="1615" y="1"/>
                    <a:pt x="1510" y="42"/>
                    <a:pt x="1404" y="110"/>
                  </a:cubicBezTo>
                  <a:cubicBezTo>
                    <a:pt x="1337" y="148"/>
                    <a:pt x="1256" y="174"/>
                    <a:pt x="1164" y="190"/>
                  </a:cubicBezTo>
                  <a:cubicBezTo>
                    <a:pt x="1000" y="201"/>
                    <a:pt x="822" y="205"/>
                    <a:pt x="653" y="205"/>
                  </a:cubicBezTo>
                  <a:cubicBezTo>
                    <a:pt x="423" y="205"/>
                    <a:pt x="212" y="197"/>
                    <a:pt x="81" y="190"/>
                  </a:cubicBezTo>
                  <a:cubicBezTo>
                    <a:pt x="42" y="190"/>
                    <a:pt x="13" y="190"/>
                    <a:pt x="1" y="174"/>
                  </a:cubicBezTo>
                  <a:lnTo>
                    <a:pt x="1" y="190"/>
                  </a:lnTo>
                  <a:cubicBezTo>
                    <a:pt x="26" y="254"/>
                    <a:pt x="94" y="308"/>
                    <a:pt x="161" y="308"/>
                  </a:cubicBezTo>
                  <a:cubicBezTo>
                    <a:pt x="285" y="316"/>
                    <a:pt x="488" y="323"/>
                    <a:pt x="709" y="323"/>
                  </a:cubicBezTo>
                  <a:cubicBezTo>
                    <a:pt x="871" y="323"/>
                    <a:pt x="1044" y="319"/>
                    <a:pt x="1202" y="308"/>
                  </a:cubicBezTo>
                  <a:cubicBezTo>
                    <a:pt x="1282" y="296"/>
                    <a:pt x="1349" y="270"/>
                    <a:pt x="1429" y="228"/>
                  </a:cubicBezTo>
                  <a:cubicBezTo>
                    <a:pt x="1522" y="174"/>
                    <a:pt x="1615" y="135"/>
                    <a:pt x="1750" y="123"/>
                  </a:cubicBezTo>
                  <a:cubicBezTo>
                    <a:pt x="1884" y="135"/>
                    <a:pt x="1990" y="174"/>
                    <a:pt x="2083" y="228"/>
                  </a:cubicBezTo>
                  <a:cubicBezTo>
                    <a:pt x="2150" y="270"/>
                    <a:pt x="2230" y="296"/>
                    <a:pt x="2310" y="308"/>
                  </a:cubicBezTo>
                  <a:cubicBezTo>
                    <a:pt x="2469" y="319"/>
                    <a:pt x="2639" y="323"/>
                    <a:pt x="2799" y="323"/>
                  </a:cubicBezTo>
                  <a:cubicBezTo>
                    <a:pt x="3018" y="323"/>
                    <a:pt x="3220" y="316"/>
                    <a:pt x="3352" y="308"/>
                  </a:cubicBezTo>
                  <a:cubicBezTo>
                    <a:pt x="3419" y="308"/>
                    <a:pt x="3486" y="254"/>
                    <a:pt x="3512" y="190"/>
                  </a:cubicBezTo>
                  <a:lnTo>
                    <a:pt x="3512" y="174"/>
                  </a:lnTo>
                  <a:cubicBezTo>
                    <a:pt x="3486" y="190"/>
                    <a:pt x="3457" y="190"/>
                    <a:pt x="3432" y="190"/>
                  </a:cubicBezTo>
                  <a:cubicBezTo>
                    <a:pt x="3300" y="197"/>
                    <a:pt x="3085" y="205"/>
                    <a:pt x="2854" y="205"/>
                  </a:cubicBezTo>
                  <a:cubicBezTo>
                    <a:pt x="2685" y="205"/>
                    <a:pt x="2507" y="201"/>
                    <a:pt x="2349" y="190"/>
                  </a:cubicBezTo>
                  <a:cubicBezTo>
                    <a:pt x="2256" y="174"/>
                    <a:pt x="2176" y="148"/>
                    <a:pt x="2109" y="110"/>
                  </a:cubicBezTo>
                  <a:cubicBezTo>
                    <a:pt x="2003" y="42"/>
                    <a:pt x="1897" y="1"/>
                    <a:pt x="1750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4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4"/>
            <p:cNvSpPr/>
            <p:nvPr/>
          </p:nvSpPr>
          <p:spPr>
            <a:xfrm>
              <a:off x="7166501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1523" y="0"/>
                  </a:moveTo>
                  <a:cubicBezTo>
                    <a:pt x="1523" y="0"/>
                    <a:pt x="751" y="106"/>
                    <a:pt x="337" y="106"/>
                  </a:cubicBezTo>
                  <a:cubicBezTo>
                    <a:pt x="1" y="106"/>
                    <a:pt x="763" y="414"/>
                    <a:pt x="1590" y="535"/>
                  </a:cubicBezTo>
                  <a:cubicBezTo>
                    <a:pt x="1564" y="359"/>
                    <a:pt x="1551" y="186"/>
                    <a:pt x="1523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4"/>
            <p:cNvSpPr/>
            <p:nvPr/>
          </p:nvSpPr>
          <p:spPr>
            <a:xfrm>
              <a:off x="7196469" y="3270020"/>
              <a:ext cx="118674" cy="70485"/>
            </a:xfrm>
            <a:custGeom>
              <a:avLst/>
              <a:gdLst/>
              <a:ahLst/>
              <a:cxnLst/>
              <a:rect l="l" t="t" r="r" b="b"/>
              <a:pathLst>
                <a:path w="1485" h="882" extrusionOk="0">
                  <a:moveTo>
                    <a:pt x="241" y="1"/>
                  </a:moveTo>
                  <a:lnTo>
                    <a:pt x="1" y="510"/>
                  </a:lnTo>
                  <a:cubicBezTo>
                    <a:pt x="1" y="510"/>
                    <a:pt x="722" y="844"/>
                    <a:pt x="1484" y="882"/>
                  </a:cubicBezTo>
                  <a:cubicBezTo>
                    <a:pt x="1455" y="722"/>
                    <a:pt x="1430" y="549"/>
                    <a:pt x="1404" y="350"/>
                  </a:cubicBezTo>
                  <a:cubicBezTo>
                    <a:pt x="1122" y="321"/>
                    <a:pt x="629" y="241"/>
                    <a:pt x="241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4"/>
            <p:cNvSpPr/>
            <p:nvPr/>
          </p:nvSpPr>
          <p:spPr>
            <a:xfrm>
              <a:off x="7135814" y="3397003"/>
              <a:ext cx="190837" cy="62094"/>
            </a:xfrm>
            <a:custGeom>
              <a:avLst/>
              <a:gdLst/>
              <a:ahLst/>
              <a:cxnLst/>
              <a:rect l="l" t="t" r="r" b="b"/>
              <a:pathLst>
                <a:path w="2388" h="777" extrusionOk="0">
                  <a:moveTo>
                    <a:pt x="2323" y="1"/>
                  </a:moveTo>
                  <a:cubicBezTo>
                    <a:pt x="1486" y="302"/>
                    <a:pt x="725" y="353"/>
                    <a:pt x="273" y="353"/>
                  </a:cubicBezTo>
                  <a:cubicBezTo>
                    <a:pt x="163" y="353"/>
                    <a:pt x="71" y="350"/>
                    <a:pt x="1" y="347"/>
                  </a:cubicBezTo>
                  <a:lnTo>
                    <a:pt x="1" y="776"/>
                  </a:lnTo>
                  <a:cubicBezTo>
                    <a:pt x="1974" y="776"/>
                    <a:pt x="2387" y="469"/>
                    <a:pt x="2387" y="469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4"/>
            <p:cNvSpPr/>
            <p:nvPr/>
          </p:nvSpPr>
          <p:spPr>
            <a:xfrm>
              <a:off x="7135814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827" y="0"/>
                  </a:moveTo>
                  <a:cubicBezTo>
                    <a:pt x="827" y="0"/>
                    <a:pt x="641" y="173"/>
                    <a:pt x="1" y="292"/>
                  </a:cubicBezTo>
                  <a:lnTo>
                    <a:pt x="1" y="1387"/>
                  </a:lnTo>
                  <a:cubicBezTo>
                    <a:pt x="1" y="1387"/>
                    <a:pt x="654" y="1240"/>
                    <a:pt x="987" y="692"/>
                  </a:cubicBezTo>
                  <a:cubicBezTo>
                    <a:pt x="1042" y="320"/>
                    <a:pt x="827" y="0"/>
                    <a:pt x="82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4"/>
            <p:cNvSpPr/>
            <p:nvPr/>
          </p:nvSpPr>
          <p:spPr>
            <a:xfrm>
              <a:off x="7527232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1" y="1"/>
                  </a:moveTo>
                  <a:cubicBezTo>
                    <a:pt x="1" y="1"/>
                    <a:pt x="67" y="590"/>
                    <a:pt x="273" y="590"/>
                  </a:cubicBezTo>
                  <a:cubicBezTo>
                    <a:pt x="275" y="590"/>
                    <a:pt x="277" y="590"/>
                    <a:pt x="279" y="590"/>
                  </a:cubicBezTo>
                  <a:cubicBezTo>
                    <a:pt x="507" y="590"/>
                    <a:pt x="388" y="55"/>
                    <a:pt x="388" y="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4"/>
            <p:cNvSpPr/>
            <p:nvPr/>
          </p:nvSpPr>
          <p:spPr>
            <a:xfrm>
              <a:off x="7392817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2269" y="55"/>
                  </a:moveTo>
                  <a:cubicBezTo>
                    <a:pt x="2429" y="55"/>
                    <a:pt x="2564" y="68"/>
                    <a:pt x="2657" y="81"/>
                  </a:cubicBezTo>
                  <a:cubicBezTo>
                    <a:pt x="2695" y="93"/>
                    <a:pt x="2737" y="93"/>
                    <a:pt x="2762" y="106"/>
                  </a:cubicBezTo>
                  <a:cubicBezTo>
                    <a:pt x="2762" y="119"/>
                    <a:pt x="2775" y="119"/>
                    <a:pt x="2775" y="119"/>
                  </a:cubicBezTo>
                  <a:lnTo>
                    <a:pt x="2791" y="135"/>
                  </a:lnTo>
                  <a:cubicBezTo>
                    <a:pt x="2791" y="148"/>
                    <a:pt x="2791" y="148"/>
                    <a:pt x="2762" y="161"/>
                  </a:cubicBezTo>
                  <a:cubicBezTo>
                    <a:pt x="2737" y="186"/>
                    <a:pt x="2682" y="228"/>
                    <a:pt x="2602" y="254"/>
                  </a:cubicBezTo>
                  <a:cubicBezTo>
                    <a:pt x="2375" y="346"/>
                    <a:pt x="1936" y="439"/>
                    <a:pt x="1443" y="507"/>
                  </a:cubicBezTo>
                  <a:cubicBezTo>
                    <a:pt x="1109" y="561"/>
                    <a:pt x="815" y="574"/>
                    <a:pt x="562" y="574"/>
                  </a:cubicBezTo>
                  <a:cubicBezTo>
                    <a:pt x="401" y="574"/>
                    <a:pt x="280" y="561"/>
                    <a:pt x="187" y="548"/>
                  </a:cubicBezTo>
                  <a:cubicBezTo>
                    <a:pt x="132" y="535"/>
                    <a:pt x="107" y="535"/>
                    <a:pt x="81" y="519"/>
                  </a:cubicBezTo>
                  <a:cubicBezTo>
                    <a:pt x="68" y="507"/>
                    <a:pt x="68" y="507"/>
                    <a:pt x="52" y="507"/>
                  </a:cubicBezTo>
                  <a:lnTo>
                    <a:pt x="52" y="494"/>
                  </a:lnTo>
                  <a:cubicBezTo>
                    <a:pt x="52" y="481"/>
                    <a:pt x="52" y="481"/>
                    <a:pt x="68" y="468"/>
                  </a:cubicBezTo>
                  <a:cubicBezTo>
                    <a:pt x="94" y="439"/>
                    <a:pt x="148" y="401"/>
                    <a:pt x="228" y="375"/>
                  </a:cubicBezTo>
                  <a:cubicBezTo>
                    <a:pt x="469" y="279"/>
                    <a:pt x="895" y="186"/>
                    <a:pt x="1388" y="119"/>
                  </a:cubicBezTo>
                  <a:cubicBezTo>
                    <a:pt x="1721" y="68"/>
                    <a:pt x="2029" y="55"/>
                    <a:pt x="2269" y="55"/>
                  </a:cubicBezTo>
                  <a:close/>
                  <a:moveTo>
                    <a:pt x="2269" y="0"/>
                  </a:moveTo>
                  <a:cubicBezTo>
                    <a:pt x="2029" y="0"/>
                    <a:pt x="1721" y="13"/>
                    <a:pt x="1388" y="68"/>
                  </a:cubicBezTo>
                  <a:cubicBezTo>
                    <a:pt x="1000" y="106"/>
                    <a:pt x="667" y="186"/>
                    <a:pt x="414" y="254"/>
                  </a:cubicBezTo>
                  <a:cubicBezTo>
                    <a:pt x="292" y="295"/>
                    <a:pt x="187" y="334"/>
                    <a:pt x="119" y="359"/>
                  </a:cubicBezTo>
                  <a:cubicBezTo>
                    <a:pt x="81" y="388"/>
                    <a:pt x="52" y="401"/>
                    <a:pt x="39" y="427"/>
                  </a:cubicBezTo>
                  <a:cubicBezTo>
                    <a:pt x="14" y="439"/>
                    <a:pt x="1" y="468"/>
                    <a:pt x="1" y="494"/>
                  </a:cubicBezTo>
                  <a:cubicBezTo>
                    <a:pt x="1" y="507"/>
                    <a:pt x="14" y="519"/>
                    <a:pt x="14" y="535"/>
                  </a:cubicBezTo>
                  <a:cubicBezTo>
                    <a:pt x="39" y="561"/>
                    <a:pt x="68" y="574"/>
                    <a:pt x="94" y="574"/>
                  </a:cubicBezTo>
                  <a:cubicBezTo>
                    <a:pt x="187" y="616"/>
                    <a:pt x="347" y="628"/>
                    <a:pt x="562" y="628"/>
                  </a:cubicBezTo>
                  <a:cubicBezTo>
                    <a:pt x="815" y="628"/>
                    <a:pt x="1122" y="600"/>
                    <a:pt x="1455" y="561"/>
                  </a:cubicBezTo>
                  <a:cubicBezTo>
                    <a:pt x="1830" y="519"/>
                    <a:pt x="2176" y="439"/>
                    <a:pt x="2429" y="375"/>
                  </a:cubicBezTo>
                  <a:cubicBezTo>
                    <a:pt x="2551" y="334"/>
                    <a:pt x="2644" y="295"/>
                    <a:pt x="2724" y="266"/>
                  </a:cubicBezTo>
                  <a:cubicBezTo>
                    <a:pt x="2750" y="241"/>
                    <a:pt x="2791" y="228"/>
                    <a:pt x="2804" y="199"/>
                  </a:cubicBezTo>
                  <a:cubicBezTo>
                    <a:pt x="2830" y="186"/>
                    <a:pt x="2842" y="161"/>
                    <a:pt x="2842" y="135"/>
                  </a:cubicBezTo>
                  <a:cubicBezTo>
                    <a:pt x="2842" y="119"/>
                    <a:pt x="2830" y="106"/>
                    <a:pt x="2817" y="93"/>
                  </a:cubicBezTo>
                  <a:cubicBezTo>
                    <a:pt x="2804" y="68"/>
                    <a:pt x="2775" y="55"/>
                    <a:pt x="2750" y="55"/>
                  </a:cubicBezTo>
                  <a:cubicBezTo>
                    <a:pt x="2644" y="13"/>
                    <a:pt x="2484" y="0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4"/>
            <p:cNvSpPr/>
            <p:nvPr/>
          </p:nvSpPr>
          <p:spPr>
            <a:xfrm>
              <a:off x="6600231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561" y="55"/>
                  </a:moveTo>
                  <a:cubicBezTo>
                    <a:pt x="802" y="55"/>
                    <a:pt x="1109" y="68"/>
                    <a:pt x="1442" y="119"/>
                  </a:cubicBezTo>
                  <a:cubicBezTo>
                    <a:pt x="1830" y="161"/>
                    <a:pt x="2163" y="241"/>
                    <a:pt x="2403" y="308"/>
                  </a:cubicBezTo>
                  <a:cubicBezTo>
                    <a:pt x="2538" y="346"/>
                    <a:pt x="2631" y="375"/>
                    <a:pt x="2698" y="414"/>
                  </a:cubicBezTo>
                  <a:cubicBezTo>
                    <a:pt x="2724" y="427"/>
                    <a:pt x="2749" y="439"/>
                    <a:pt x="2762" y="468"/>
                  </a:cubicBezTo>
                  <a:cubicBezTo>
                    <a:pt x="2778" y="481"/>
                    <a:pt x="2791" y="481"/>
                    <a:pt x="2791" y="494"/>
                  </a:cubicBezTo>
                  <a:lnTo>
                    <a:pt x="2778" y="507"/>
                  </a:lnTo>
                  <a:cubicBezTo>
                    <a:pt x="2778" y="507"/>
                    <a:pt x="2749" y="519"/>
                    <a:pt x="2724" y="535"/>
                  </a:cubicBezTo>
                  <a:cubicBezTo>
                    <a:pt x="2644" y="561"/>
                    <a:pt x="2483" y="574"/>
                    <a:pt x="2269" y="574"/>
                  </a:cubicBezTo>
                  <a:cubicBezTo>
                    <a:pt x="2029" y="574"/>
                    <a:pt x="1721" y="561"/>
                    <a:pt x="1388" y="507"/>
                  </a:cubicBezTo>
                  <a:cubicBezTo>
                    <a:pt x="1016" y="468"/>
                    <a:pt x="667" y="388"/>
                    <a:pt x="427" y="321"/>
                  </a:cubicBezTo>
                  <a:cubicBezTo>
                    <a:pt x="308" y="279"/>
                    <a:pt x="215" y="254"/>
                    <a:pt x="148" y="215"/>
                  </a:cubicBezTo>
                  <a:cubicBezTo>
                    <a:pt x="106" y="199"/>
                    <a:pt x="81" y="186"/>
                    <a:pt x="68" y="161"/>
                  </a:cubicBezTo>
                  <a:cubicBezTo>
                    <a:pt x="55" y="148"/>
                    <a:pt x="55" y="148"/>
                    <a:pt x="55" y="135"/>
                  </a:cubicBezTo>
                  <a:lnTo>
                    <a:pt x="55" y="119"/>
                  </a:lnTo>
                  <a:cubicBezTo>
                    <a:pt x="68" y="119"/>
                    <a:pt x="81" y="106"/>
                    <a:pt x="106" y="93"/>
                  </a:cubicBezTo>
                  <a:cubicBezTo>
                    <a:pt x="199" y="68"/>
                    <a:pt x="360" y="55"/>
                    <a:pt x="561" y="55"/>
                  </a:cubicBezTo>
                  <a:close/>
                  <a:moveTo>
                    <a:pt x="561" y="0"/>
                  </a:moveTo>
                  <a:cubicBezTo>
                    <a:pt x="401" y="0"/>
                    <a:pt x="267" y="13"/>
                    <a:pt x="174" y="26"/>
                  </a:cubicBezTo>
                  <a:cubicBezTo>
                    <a:pt x="119" y="39"/>
                    <a:pt x="81" y="55"/>
                    <a:pt x="55" y="68"/>
                  </a:cubicBezTo>
                  <a:cubicBezTo>
                    <a:pt x="39" y="68"/>
                    <a:pt x="26" y="81"/>
                    <a:pt x="14" y="93"/>
                  </a:cubicBezTo>
                  <a:cubicBezTo>
                    <a:pt x="14" y="106"/>
                    <a:pt x="1" y="119"/>
                    <a:pt x="1" y="135"/>
                  </a:cubicBezTo>
                  <a:cubicBezTo>
                    <a:pt x="1" y="161"/>
                    <a:pt x="14" y="186"/>
                    <a:pt x="26" y="199"/>
                  </a:cubicBezTo>
                  <a:cubicBezTo>
                    <a:pt x="68" y="241"/>
                    <a:pt x="135" y="266"/>
                    <a:pt x="215" y="308"/>
                  </a:cubicBezTo>
                  <a:cubicBezTo>
                    <a:pt x="456" y="401"/>
                    <a:pt x="882" y="494"/>
                    <a:pt x="1388" y="561"/>
                  </a:cubicBezTo>
                  <a:cubicBezTo>
                    <a:pt x="1721" y="600"/>
                    <a:pt x="2029" y="628"/>
                    <a:pt x="2269" y="628"/>
                  </a:cubicBezTo>
                  <a:cubicBezTo>
                    <a:pt x="2429" y="628"/>
                    <a:pt x="2564" y="616"/>
                    <a:pt x="2669" y="600"/>
                  </a:cubicBezTo>
                  <a:cubicBezTo>
                    <a:pt x="2711" y="587"/>
                    <a:pt x="2749" y="574"/>
                    <a:pt x="2778" y="561"/>
                  </a:cubicBezTo>
                  <a:cubicBezTo>
                    <a:pt x="2804" y="561"/>
                    <a:pt x="2804" y="548"/>
                    <a:pt x="2817" y="535"/>
                  </a:cubicBezTo>
                  <a:cubicBezTo>
                    <a:pt x="2829" y="519"/>
                    <a:pt x="2842" y="507"/>
                    <a:pt x="2842" y="494"/>
                  </a:cubicBezTo>
                  <a:cubicBezTo>
                    <a:pt x="2842" y="468"/>
                    <a:pt x="2829" y="439"/>
                    <a:pt x="2804" y="427"/>
                  </a:cubicBezTo>
                  <a:cubicBezTo>
                    <a:pt x="2762" y="388"/>
                    <a:pt x="2711" y="359"/>
                    <a:pt x="2631" y="321"/>
                  </a:cubicBezTo>
                  <a:cubicBezTo>
                    <a:pt x="2391" y="228"/>
                    <a:pt x="1948" y="135"/>
                    <a:pt x="1455" y="68"/>
                  </a:cubicBezTo>
                  <a:cubicBezTo>
                    <a:pt x="1122" y="13"/>
                    <a:pt x="814" y="0"/>
                    <a:pt x="56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1" name="Google Shape;3151;p24"/>
          <p:cNvGrpSpPr/>
          <p:nvPr/>
        </p:nvGrpSpPr>
        <p:grpSpPr>
          <a:xfrm>
            <a:off x="4571992" y="539504"/>
            <a:ext cx="1129918" cy="278457"/>
            <a:chOff x="713231" y="815211"/>
            <a:chExt cx="894914" cy="220542"/>
          </a:xfrm>
        </p:grpSpPr>
        <p:sp>
          <p:nvSpPr>
            <p:cNvPr id="3152" name="Google Shape;3152;p24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4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4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5A01F003-E270-4F94-371C-20183DE3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14BE9C16-75EA-9BAB-90FD-DD3B1F9DE7BB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7D2BFB7B-25A8-B69A-469B-D887668A4748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00809385-6D0D-022F-5D6D-5EF6C3B9CDE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B2EA2E9B-CE65-C6D9-6B2E-A75C2259FD20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007F1C-AAE2-A869-309F-BB01A707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Custom </a:t>
            </a:r>
            <a:r>
              <a:rPr lang="en-US" dirty="0">
                <a:solidFill>
                  <a:schemeClr val="accent4"/>
                </a:solidFill>
              </a:rPr>
              <a:t>Signals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53107D8-7931-0DFE-F36F-C9A515C4D484}"/>
              </a:ext>
            </a:extLst>
          </p:cNvPr>
          <p:cNvSpPr txBox="1">
            <a:spLocks/>
          </p:cNvSpPr>
          <p:nvPr/>
        </p:nvSpPr>
        <p:spPr>
          <a:xfrm>
            <a:off x="521594" y="1526297"/>
            <a:ext cx="7823744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Custom</a:t>
            </a:r>
            <a:r>
              <a:rPr lang="en-US" sz="1800" dirty="0">
                <a:solidFill>
                  <a:schemeClr val="tx1"/>
                </a:solidFill>
              </a:rPr>
              <a:t> signals are for functionality that’s </a:t>
            </a:r>
            <a:r>
              <a:rPr lang="en-US" sz="1800" dirty="0">
                <a:solidFill>
                  <a:schemeClr val="accent4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 available in our nodes.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Like </a:t>
            </a:r>
            <a:r>
              <a:rPr lang="en-US" sz="1800" dirty="0">
                <a:solidFill>
                  <a:schemeClr val="accent4"/>
                </a:solidFill>
              </a:rPr>
              <a:t>increasing score or health </a:t>
            </a:r>
            <a:r>
              <a:rPr lang="en-US" sz="1800" dirty="0">
                <a:solidFill>
                  <a:schemeClr val="tx1"/>
                </a:solidFill>
              </a:rPr>
              <a:t>when something happens.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1800" dirty="0">
                <a:solidFill>
                  <a:schemeClr val="accent4"/>
                </a:solidFill>
              </a:rPr>
              <a:t>updating UI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Making changes </a:t>
            </a:r>
            <a:r>
              <a:rPr lang="en-US" sz="1800" dirty="0">
                <a:solidFill>
                  <a:schemeClr val="tx1"/>
                </a:solidFill>
              </a:rPr>
              <a:t>in other objects/nodes.</a:t>
            </a:r>
          </a:p>
        </p:txBody>
      </p:sp>
    </p:spTree>
    <p:extLst>
      <p:ext uri="{BB962C8B-B14F-4D97-AF65-F5344CB8AC3E}">
        <p14:creationId xmlns:p14="http://schemas.microsoft.com/office/powerpoint/2010/main" val="131390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A05D8438-2412-21C0-0737-52BDBD6F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CA5C5006-7610-7551-0F60-8FFCAD2BB89C}"/>
              </a:ext>
            </a:extLst>
          </p:cNvPr>
          <p:cNvGrpSpPr/>
          <p:nvPr/>
        </p:nvGrpSpPr>
        <p:grpSpPr>
          <a:xfrm rot="1796616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E9588A70-D177-FD2B-D2AD-8A86201A064B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0C76ACA2-DA12-1CAF-2CD2-77176EE2A2DB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A593A9BF-85EC-7CF9-1A44-DE8B2FE2E194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AC64ABA-AD21-72C4-7018-F5C70299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Custom </a:t>
            </a:r>
            <a:r>
              <a:rPr lang="en-US" dirty="0">
                <a:solidFill>
                  <a:schemeClr val="accent4"/>
                </a:solidFill>
              </a:rPr>
              <a:t>Signals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5322C5B-C531-4855-2CE9-CCFC40BBB726}"/>
              </a:ext>
            </a:extLst>
          </p:cNvPr>
          <p:cNvSpPr txBox="1">
            <a:spLocks/>
          </p:cNvSpPr>
          <p:nvPr/>
        </p:nvSpPr>
        <p:spPr>
          <a:xfrm>
            <a:off x="521594" y="1533731"/>
            <a:ext cx="7823744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Custom</a:t>
            </a:r>
            <a:r>
              <a:rPr lang="en-US" sz="1800" dirty="0">
                <a:solidFill>
                  <a:schemeClr val="tx1"/>
                </a:solidFill>
              </a:rPr>
              <a:t> signals must be defined in the </a:t>
            </a:r>
            <a:r>
              <a:rPr lang="en-US" sz="1800" dirty="0">
                <a:solidFill>
                  <a:schemeClr val="accent4"/>
                </a:solidFill>
              </a:rPr>
              <a:t>script</a:t>
            </a:r>
            <a:r>
              <a:rPr lang="en-US" sz="1800" dirty="0">
                <a:solidFill>
                  <a:schemeClr val="tx1"/>
                </a:solidFill>
              </a:rPr>
              <a:t>, like so.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start with the keyword </a:t>
            </a:r>
            <a:r>
              <a:rPr lang="en-US" sz="1800" dirty="0">
                <a:solidFill>
                  <a:schemeClr val="accent4"/>
                </a:solidFill>
              </a:rPr>
              <a:t>signal</a:t>
            </a:r>
            <a:r>
              <a:rPr lang="en-US" sz="1800" dirty="0">
                <a:solidFill>
                  <a:schemeClr val="tx1"/>
                </a:solidFill>
              </a:rPr>
              <a:t>, followed by the signal name. Signal names are </a:t>
            </a:r>
            <a:r>
              <a:rPr lang="en-US" sz="1800" dirty="0">
                <a:solidFill>
                  <a:schemeClr val="accent4"/>
                </a:solidFill>
              </a:rPr>
              <a:t>past tense verbs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can also give our signal a </a:t>
            </a:r>
            <a:r>
              <a:rPr lang="en-US" sz="1800" dirty="0">
                <a:solidFill>
                  <a:schemeClr val="accent4"/>
                </a:solidFill>
              </a:rPr>
              <a:t>parameter</a:t>
            </a:r>
            <a:r>
              <a:rPr lang="en-US" sz="1800" dirty="0">
                <a:solidFill>
                  <a:schemeClr val="tx1"/>
                </a:solidFill>
              </a:rPr>
              <a:t> which will be passed when we call the signal.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D4D13-DE2C-EA16-4263-B97BB7A8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08" y="3847842"/>
            <a:ext cx="6070916" cy="6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4533AFAD-BA3E-B69A-EA13-DC81DF0F1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53F7D1-A106-CCB2-E562-90321095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Custom </a:t>
            </a:r>
            <a:r>
              <a:rPr lang="en-US" dirty="0">
                <a:solidFill>
                  <a:schemeClr val="accent4"/>
                </a:solidFill>
              </a:rPr>
              <a:t>Signals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0A71BC5-922F-1F97-96BB-493100684D21}"/>
              </a:ext>
            </a:extLst>
          </p:cNvPr>
          <p:cNvSpPr txBox="1">
            <a:spLocks/>
          </p:cNvSpPr>
          <p:nvPr/>
        </p:nvSpPr>
        <p:spPr>
          <a:xfrm>
            <a:off x="521594" y="1526297"/>
            <a:ext cx="7823744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then call our signal at in our code at the place we want it to send its </a:t>
            </a:r>
            <a:r>
              <a:rPr lang="en-US" sz="1800" dirty="0">
                <a:solidFill>
                  <a:schemeClr val="accent4"/>
                </a:solidFill>
              </a:rPr>
              <a:t>information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have it “</a:t>
            </a:r>
            <a:r>
              <a:rPr lang="en-US" sz="1800" dirty="0">
                <a:solidFill>
                  <a:schemeClr val="accent4"/>
                </a:solidFill>
              </a:rPr>
              <a:t>send</a:t>
            </a:r>
            <a:r>
              <a:rPr lang="en-US" sz="1800" dirty="0">
                <a:solidFill>
                  <a:schemeClr val="tx1"/>
                </a:solidFill>
              </a:rPr>
              <a:t>” it, we use the </a:t>
            </a:r>
            <a:r>
              <a:rPr lang="en-US" sz="1800" dirty="0">
                <a:solidFill>
                  <a:schemeClr val="accent4"/>
                </a:solidFill>
              </a:rPr>
              <a:t>emit</a:t>
            </a:r>
            <a:r>
              <a:rPr lang="en-US" sz="1800" dirty="0">
                <a:solidFill>
                  <a:schemeClr val="tx1"/>
                </a:solidFill>
              </a:rPr>
              <a:t> function, like 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204D6-FF6E-6D1F-7C98-898CA633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74" y="4186313"/>
            <a:ext cx="7113596" cy="533104"/>
          </a:xfrm>
          <a:prstGeom prst="rect">
            <a:avLst/>
          </a:prstGeom>
        </p:spPr>
      </p:pic>
      <p:grpSp>
        <p:nvGrpSpPr>
          <p:cNvPr id="7" name="Google Shape;3232;p27">
            <a:extLst>
              <a:ext uri="{FF2B5EF4-FFF2-40B4-BE49-F238E27FC236}">
                <a16:creationId xmlns:a16="http://schemas.microsoft.com/office/drawing/2014/main" id="{D7C91A45-9EF5-2705-851E-E7A5B4E32A81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8" name="Google Shape;3233;p27">
              <a:extLst>
                <a:ext uri="{FF2B5EF4-FFF2-40B4-BE49-F238E27FC236}">
                  <a16:creationId xmlns:a16="http://schemas.microsoft.com/office/drawing/2014/main" id="{F3E367D5-5FA2-7A67-95F1-3FA739DF14B0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34;p27">
              <a:extLst>
                <a:ext uri="{FF2B5EF4-FFF2-40B4-BE49-F238E27FC236}">
                  <a16:creationId xmlns:a16="http://schemas.microsoft.com/office/drawing/2014/main" id="{234283BB-5350-B268-F94F-B5F33E280F00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27">
              <a:extLst>
                <a:ext uri="{FF2B5EF4-FFF2-40B4-BE49-F238E27FC236}">
                  <a16:creationId xmlns:a16="http://schemas.microsoft.com/office/drawing/2014/main" id="{CF2DE1E8-940A-88F5-F904-CCD16E6FE55A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4209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15C48585-AC34-7668-AC62-9F2327E11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F6114-CCA5-6744-7550-66E254E9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Custom </a:t>
            </a:r>
            <a:r>
              <a:rPr lang="en-US" dirty="0">
                <a:solidFill>
                  <a:schemeClr val="accent4"/>
                </a:solidFill>
              </a:rPr>
              <a:t>Signals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0292E1C-28EF-DDA2-BECA-9C43F15095C9}"/>
              </a:ext>
            </a:extLst>
          </p:cNvPr>
          <p:cNvSpPr txBox="1">
            <a:spLocks/>
          </p:cNvSpPr>
          <p:nvPr/>
        </p:nvSpPr>
        <p:spPr>
          <a:xfrm>
            <a:off x="521594" y="1518863"/>
            <a:ext cx="7823744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For the “</a:t>
            </a:r>
            <a:r>
              <a:rPr lang="en-US" sz="1800" dirty="0">
                <a:solidFill>
                  <a:schemeClr val="accent4"/>
                </a:solidFill>
              </a:rPr>
              <a:t>receiver</a:t>
            </a:r>
            <a:r>
              <a:rPr lang="en-US" sz="1800" dirty="0">
                <a:solidFill>
                  <a:schemeClr val="tx1"/>
                </a:solidFill>
              </a:rPr>
              <a:t>” node, first we need to </a:t>
            </a:r>
            <a:r>
              <a:rPr lang="en-US" sz="1800" dirty="0">
                <a:solidFill>
                  <a:schemeClr val="accent4"/>
                </a:solidFill>
              </a:rPr>
              <a:t>define</a:t>
            </a:r>
            <a:r>
              <a:rPr lang="en-US" sz="1800" dirty="0">
                <a:solidFill>
                  <a:schemeClr val="tx1"/>
                </a:solidFill>
              </a:rPr>
              <a:t> the node that created the signal.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can do that with two ways: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Either using </a:t>
            </a:r>
            <a:r>
              <a:rPr lang="en-US" sz="1800" dirty="0">
                <a:solidFill>
                  <a:schemeClr val="accent4"/>
                </a:solidFill>
              </a:rPr>
              <a:t>@onready var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Or, using referencing it in the </a:t>
            </a:r>
            <a:r>
              <a:rPr lang="en-US" sz="1800" dirty="0">
                <a:solidFill>
                  <a:schemeClr val="accent4"/>
                </a:solidFill>
              </a:rPr>
              <a:t>_ready</a:t>
            </a:r>
            <a:r>
              <a:rPr lang="en-US" sz="1800" dirty="0">
                <a:solidFill>
                  <a:schemeClr val="tx1"/>
                </a:solidFill>
              </a:rPr>
              <a:t>() function.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oogle Shape;3232;p27">
            <a:extLst>
              <a:ext uri="{FF2B5EF4-FFF2-40B4-BE49-F238E27FC236}">
                <a16:creationId xmlns:a16="http://schemas.microsoft.com/office/drawing/2014/main" id="{8B7A4537-9EFF-FAFA-E02D-B40C93EB5E25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8" name="Google Shape;3233;p27">
              <a:extLst>
                <a:ext uri="{FF2B5EF4-FFF2-40B4-BE49-F238E27FC236}">
                  <a16:creationId xmlns:a16="http://schemas.microsoft.com/office/drawing/2014/main" id="{5BDA3FA1-DDFA-9599-875A-4ED82B32BFE8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34;p27">
              <a:extLst>
                <a:ext uri="{FF2B5EF4-FFF2-40B4-BE49-F238E27FC236}">
                  <a16:creationId xmlns:a16="http://schemas.microsoft.com/office/drawing/2014/main" id="{4FB50DC6-6D54-60EF-3750-FDDB55E5248D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27">
              <a:extLst>
                <a:ext uri="{FF2B5EF4-FFF2-40B4-BE49-F238E27FC236}">
                  <a16:creationId xmlns:a16="http://schemas.microsoft.com/office/drawing/2014/main" id="{03B5A652-0A99-4350-A3BB-5F7E0BFEA867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75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52C35A85-F709-AB9C-8167-3EAF90F4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E18C57-38DA-EB36-244C-620739ED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Custom </a:t>
            </a:r>
            <a:r>
              <a:rPr lang="en-US" dirty="0">
                <a:solidFill>
                  <a:schemeClr val="accent4"/>
                </a:solidFill>
              </a:rPr>
              <a:t>Signals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CA3A32-9F1E-4B16-EC2E-98E022E338C7}"/>
              </a:ext>
            </a:extLst>
          </p:cNvPr>
          <p:cNvSpPr txBox="1">
            <a:spLocks/>
          </p:cNvSpPr>
          <p:nvPr/>
        </p:nvSpPr>
        <p:spPr>
          <a:xfrm>
            <a:off x="521594" y="1518863"/>
            <a:ext cx="7823744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First</a:t>
            </a:r>
            <a:r>
              <a:rPr lang="en-US" sz="1800" dirty="0">
                <a:solidFill>
                  <a:schemeClr val="tx1"/>
                </a:solidFill>
              </a:rPr>
              <a:t> Method: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Second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Method:</a:t>
            </a:r>
          </a:p>
        </p:txBody>
      </p:sp>
      <p:grpSp>
        <p:nvGrpSpPr>
          <p:cNvPr id="7" name="Google Shape;3232;p27">
            <a:extLst>
              <a:ext uri="{FF2B5EF4-FFF2-40B4-BE49-F238E27FC236}">
                <a16:creationId xmlns:a16="http://schemas.microsoft.com/office/drawing/2014/main" id="{0C09A12B-CE6D-8FEF-9596-67030CC4C065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8" name="Google Shape;3233;p27">
              <a:extLst>
                <a:ext uri="{FF2B5EF4-FFF2-40B4-BE49-F238E27FC236}">
                  <a16:creationId xmlns:a16="http://schemas.microsoft.com/office/drawing/2014/main" id="{161287C6-9372-07F9-19F5-8900033652BB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34;p27">
              <a:extLst>
                <a:ext uri="{FF2B5EF4-FFF2-40B4-BE49-F238E27FC236}">
                  <a16:creationId xmlns:a16="http://schemas.microsoft.com/office/drawing/2014/main" id="{383541F1-344E-F51A-B845-D46DB538AB96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27">
              <a:extLst>
                <a:ext uri="{FF2B5EF4-FFF2-40B4-BE49-F238E27FC236}">
                  <a16:creationId xmlns:a16="http://schemas.microsoft.com/office/drawing/2014/main" id="{7E704219-0862-0E31-375D-4F1FEDA69A6A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A47A400-9D9F-7E61-3982-CF5F398A0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262" y="1744982"/>
            <a:ext cx="4273432" cy="432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D50D2-8BD7-6389-E60C-B88EF99E91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9495"/>
          <a:stretch/>
        </p:blipFill>
        <p:spPr>
          <a:xfrm>
            <a:off x="2447695" y="3253089"/>
            <a:ext cx="6651700" cy="10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6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93C97B80-EBE8-798E-6B4C-27DA152E7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C6CE2A-EC3D-E6AE-0DE6-F3EE3860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Custom </a:t>
            </a:r>
            <a:r>
              <a:rPr lang="en-US" dirty="0">
                <a:solidFill>
                  <a:schemeClr val="accent4"/>
                </a:solidFill>
              </a:rPr>
              <a:t>Signals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A4DA430-E3B3-12EC-9270-A4654EEAFCBF}"/>
              </a:ext>
            </a:extLst>
          </p:cNvPr>
          <p:cNvSpPr txBox="1">
            <a:spLocks/>
          </p:cNvSpPr>
          <p:nvPr/>
        </p:nvSpPr>
        <p:spPr>
          <a:xfrm>
            <a:off x="521594" y="1518863"/>
            <a:ext cx="7823744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last step is to “</a:t>
            </a:r>
            <a:r>
              <a:rPr lang="en-US" sz="1800" dirty="0">
                <a:solidFill>
                  <a:schemeClr val="accent4"/>
                </a:solidFill>
              </a:rPr>
              <a:t>connect</a:t>
            </a:r>
            <a:r>
              <a:rPr lang="en-US" sz="1800" dirty="0">
                <a:solidFill>
                  <a:schemeClr val="tx1"/>
                </a:solidFill>
              </a:rPr>
              <a:t>” our signal, which means it will now be “</a:t>
            </a:r>
            <a:r>
              <a:rPr lang="en-US" sz="1800" dirty="0">
                <a:solidFill>
                  <a:schemeClr val="accent4"/>
                </a:solidFill>
              </a:rPr>
              <a:t>listening</a:t>
            </a:r>
            <a:r>
              <a:rPr lang="en-US" sz="1800" dirty="0">
                <a:solidFill>
                  <a:schemeClr val="tx1"/>
                </a:solidFill>
              </a:rPr>
              <a:t>” to the information the “</a:t>
            </a:r>
            <a:r>
              <a:rPr lang="en-US" sz="1800" dirty="0">
                <a:solidFill>
                  <a:schemeClr val="accent4"/>
                </a:solidFill>
              </a:rPr>
              <a:t>sender</a:t>
            </a:r>
            <a:r>
              <a:rPr lang="en-US" sz="1800" dirty="0">
                <a:solidFill>
                  <a:schemeClr val="tx1"/>
                </a:solidFill>
              </a:rPr>
              <a:t>” transmits.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do that by calling the </a:t>
            </a:r>
            <a:r>
              <a:rPr lang="en-US" sz="1800" dirty="0">
                <a:solidFill>
                  <a:schemeClr val="accent4"/>
                </a:solidFill>
              </a:rPr>
              <a:t>connect</a:t>
            </a:r>
            <a:r>
              <a:rPr lang="en-US" sz="1800" dirty="0">
                <a:solidFill>
                  <a:schemeClr val="tx1"/>
                </a:solidFill>
              </a:rPr>
              <a:t> function on the signal. We usually do this inside the </a:t>
            </a:r>
            <a:r>
              <a:rPr lang="en-US" sz="1800" dirty="0">
                <a:solidFill>
                  <a:schemeClr val="accent4"/>
                </a:solidFill>
              </a:rPr>
              <a:t>_ready</a:t>
            </a:r>
            <a:r>
              <a:rPr lang="en-US" sz="1800" dirty="0">
                <a:solidFill>
                  <a:schemeClr val="tx1"/>
                </a:solidFill>
              </a:rPr>
              <a:t>() function.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Inside the </a:t>
            </a:r>
            <a:r>
              <a:rPr lang="en-US" sz="1800" dirty="0">
                <a:solidFill>
                  <a:schemeClr val="accent4"/>
                </a:solidFill>
              </a:rPr>
              <a:t>connect</a:t>
            </a:r>
            <a:r>
              <a:rPr lang="en-US" sz="1800" dirty="0">
                <a:solidFill>
                  <a:schemeClr val="tx1"/>
                </a:solidFill>
              </a:rPr>
              <a:t>() function, we put the function we want to call when signal gets called and will receive the </a:t>
            </a:r>
            <a:r>
              <a:rPr lang="en-US" sz="1800" dirty="0">
                <a:solidFill>
                  <a:schemeClr val="accent4"/>
                </a:solidFill>
              </a:rPr>
              <a:t>parameter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" name="Google Shape;3232;p27">
            <a:extLst>
              <a:ext uri="{FF2B5EF4-FFF2-40B4-BE49-F238E27FC236}">
                <a16:creationId xmlns:a16="http://schemas.microsoft.com/office/drawing/2014/main" id="{F07A8157-8D6B-B488-DCFE-F2E07BFDE50E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8" name="Google Shape;3233;p27">
              <a:extLst>
                <a:ext uri="{FF2B5EF4-FFF2-40B4-BE49-F238E27FC236}">
                  <a16:creationId xmlns:a16="http://schemas.microsoft.com/office/drawing/2014/main" id="{C1A4F955-335D-5F0E-E222-3DC0C3290688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34;p27">
              <a:extLst>
                <a:ext uri="{FF2B5EF4-FFF2-40B4-BE49-F238E27FC236}">
                  <a16:creationId xmlns:a16="http://schemas.microsoft.com/office/drawing/2014/main" id="{88F6B9C5-8C95-040D-8C94-5F6E304E4DB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27">
              <a:extLst>
                <a:ext uri="{FF2B5EF4-FFF2-40B4-BE49-F238E27FC236}">
                  <a16:creationId xmlns:a16="http://schemas.microsoft.com/office/drawing/2014/main" id="{17EC4BE5-9DC5-857A-1018-2DEE26DAB4EB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433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8B4E56B2-BE3D-8853-A837-7B215900D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1C3460-9C9A-D083-1F32-97DB3BC7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Custom </a:t>
            </a:r>
            <a:r>
              <a:rPr lang="en-US" dirty="0">
                <a:solidFill>
                  <a:schemeClr val="accent4"/>
                </a:solidFill>
              </a:rPr>
              <a:t>Signals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4D7EFEB-CB1A-B2A2-9708-CB7B1B1629F2}"/>
              </a:ext>
            </a:extLst>
          </p:cNvPr>
          <p:cNvSpPr txBox="1">
            <a:spLocks/>
          </p:cNvSpPr>
          <p:nvPr/>
        </p:nvSpPr>
        <p:spPr>
          <a:xfrm>
            <a:off x="521594" y="1518863"/>
            <a:ext cx="7823744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function inside the () will be called and </a:t>
            </a:r>
            <a:r>
              <a:rPr lang="en-US" sz="1800" dirty="0">
                <a:solidFill>
                  <a:schemeClr val="accent4"/>
                </a:solidFill>
              </a:rPr>
              <a:t>execute</a:t>
            </a:r>
            <a:r>
              <a:rPr lang="en-US" sz="1800" dirty="0">
                <a:solidFill>
                  <a:schemeClr val="tx1"/>
                </a:solidFill>
              </a:rPr>
              <a:t> what’s written inside. Here’s the whole code.</a:t>
            </a:r>
          </a:p>
        </p:txBody>
      </p:sp>
      <p:grpSp>
        <p:nvGrpSpPr>
          <p:cNvPr id="7" name="Google Shape;3232;p27">
            <a:extLst>
              <a:ext uri="{FF2B5EF4-FFF2-40B4-BE49-F238E27FC236}">
                <a16:creationId xmlns:a16="http://schemas.microsoft.com/office/drawing/2014/main" id="{39B10772-F03F-2BC4-F8C4-79AEFB70AB66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8" name="Google Shape;3233;p27">
              <a:extLst>
                <a:ext uri="{FF2B5EF4-FFF2-40B4-BE49-F238E27FC236}">
                  <a16:creationId xmlns:a16="http://schemas.microsoft.com/office/drawing/2014/main" id="{FCE74AEB-95CF-F21F-3878-7FE82259C225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34;p27">
              <a:extLst>
                <a:ext uri="{FF2B5EF4-FFF2-40B4-BE49-F238E27FC236}">
                  <a16:creationId xmlns:a16="http://schemas.microsoft.com/office/drawing/2014/main" id="{145F30D1-91AD-CEE2-5711-D6DBC2047FE6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27">
              <a:extLst>
                <a:ext uri="{FF2B5EF4-FFF2-40B4-BE49-F238E27FC236}">
                  <a16:creationId xmlns:a16="http://schemas.microsoft.com/office/drawing/2014/main" id="{F9C84D77-0B03-3E1E-1B78-73F5B899CBDA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07662F-9CBC-401C-0DEA-BDFF0690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21" y="2328345"/>
            <a:ext cx="7056890" cy="19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4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B5A2CC10-6FD9-2324-D662-A2DE37980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>
            <a:extLst>
              <a:ext uri="{FF2B5EF4-FFF2-40B4-BE49-F238E27FC236}">
                <a16:creationId xmlns:a16="http://schemas.microsoft.com/office/drawing/2014/main" id="{E169B561-B4BB-B57B-4EE6-3009D4F5C211}"/>
              </a:ext>
            </a:extLst>
          </p:cNvPr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>
              <a:extLst>
                <a:ext uri="{FF2B5EF4-FFF2-40B4-BE49-F238E27FC236}">
                  <a16:creationId xmlns:a16="http://schemas.microsoft.com/office/drawing/2014/main" id="{FA556E14-914E-BBC8-B17D-E37C320A218A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>
              <a:extLst>
                <a:ext uri="{FF2B5EF4-FFF2-40B4-BE49-F238E27FC236}">
                  <a16:creationId xmlns:a16="http://schemas.microsoft.com/office/drawing/2014/main" id="{99C59CD6-2EEC-2481-811B-0B881CB96E71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>
              <a:extLst>
                <a:ext uri="{FF2B5EF4-FFF2-40B4-BE49-F238E27FC236}">
                  <a16:creationId xmlns:a16="http://schemas.microsoft.com/office/drawing/2014/main" id="{3389A00D-7A51-D5A6-0641-28000762BB20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>
              <a:extLst>
                <a:ext uri="{FF2B5EF4-FFF2-40B4-BE49-F238E27FC236}">
                  <a16:creationId xmlns:a16="http://schemas.microsoft.com/office/drawing/2014/main" id="{E0A804CB-3986-1C83-EB18-EFE36959A6DB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>
              <a:extLst>
                <a:ext uri="{FF2B5EF4-FFF2-40B4-BE49-F238E27FC236}">
                  <a16:creationId xmlns:a16="http://schemas.microsoft.com/office/drawing/2014/main" id="{36DB012B-3C6F-E797-1394-D62BD9E9B0FA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>
              <a:extLst>
                <a:ext uri="{FF2B5EF4-FFF2-40B4-BE49-F238E27FC236}">
                  <a16:creationId xmlns:a16="http://schemas.microsoft.com/office/drawing/2014/main" id="{DAC0C329-608A-0064-9F32-B3A65E66E25F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>
              <a:extLst>
                <a:ext uri="{FF2B5EF4-FFF2-40B4-BE49-F238E27FC236}">
                  <a16:creationId xmlns:a16="http://schemas.microsoft.com/office/drawing/2014/main" id="{7AA4695E-4CC2-1A6D-4912-7DF145F509DF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>
              <a:extLst>
                <a:ext uri="{FF2B5EF4-FFF2-40B4-BE49-F238E27FC236}">
                  <a16:creationId xmlns:a16="http://schemas.microsoft.com/office/drawing/2014/main" id="{FBA3C845-7078-7411-A017-C5987854D43B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>
              <a:extLst>
                <a:ext uri="{FF2B5EF4-FFF2-40B4-BE49-F238E27FC236}">
                  <a16:creationId xmlns:a16="http://schemas.microsoft.com/office/drawing/2014/main" id="{4AD18DDF-0858-2EF7-2F22-6686F1E0D88D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1817FA23-ABF0-A52D-D41A-1A2B76CD5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sym typeface="Arimo SemiBold"/>
              </a:rPr>
              <a:t>Game </a:t>
            </a:r>
            <a:r>
              <a:rPr lang="en-US" sz="4400" dirty="0">
                <a:solidFill>
                  <a:schemeClr val="accent4"/>
                </a:solidFill>
                <a:sym typeface="Arimo SemiBold"/>
              </a:rPr>
              <a:t>Ideas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0CEDFA98-D817-0AC4-A39D-CB56BABB77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45637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261" name="Google Shape;3261;p28">
            <a:extLst>
              <a:ext uri="{FF2B5EF4-FFF2-40B4-BE49-F238E27FC236}">
                <a16:creationId xmlns:a16="http://schemas.microsoft.com/office/drawing/2014/main" id="{4F773EB0-244F-0B3E-04A4-EA56168FA19C}"/>
              </a:ext>
            </a:extLst>
          </p:cNvPr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>
              <a:extLst>
                <a:ext uri="{FF2B5EF4-FFF2-40B4-BE49-F238E27FC236}">
                  <a16:creationId xmlns:a16="http://schemas.microsoft.com/office/drawing/2014/main" id="{AE3D4655-834C-520F-FFF4-E2CBBD27B04E}"/>
                </a:ext>
              </a:extLst>
            </p:cNvPr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>
                <a:extLst>
                  <a:ext uri="{FF2B5EF4-FFF2-40B4-BE49-F238E27FC236}">
                    <a16:creationId xmlns:a16="http://schemas.microsoft.com/office/drawing/2014/main" id="{C6615534-AF46-ADCE-F96C-F7EFD666DE89}"/>
                  </a:ext>
                </a:extLst>
              </p:cNvPr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>
                <a:extLst>
                  <a:ext uri="{FF2B5EF4-FFF2-40B4-BE49-F238E27FC236}">
                    <a16:creationId xmlns:a16="http://schemas.microsoft.com/office/drawing/2014/main" id="{49667845-46FF-5303-1BFB-6F788D2F0975}"/>
                  </a:ext>
                </a:extLst>
              </p:cNvPr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>
                <a:extLst>
                  <a:ext uri="{FF2B5EF4-FFF2-40B4-BE49-F238E27FC236}">
                    <a16:creationId xmlns:a16="http://schemas.microsoft.com/office/drawing/2014/main" id="{DFA2CCBA-B636-B7BD-90C8-E3E4F9CBADAA}"/>
                  </a:ext>
                </a:extLst>
              </p:cNvPr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>
                <a:extLst>
                  <a:ext uri="{FF2B5EF4-FFF2-40B4-BE49-F238E27FC236}">
                    <a16:creationId xmlns:a16="http://schemas.microsoft.com/office/drawing/2014/main" id="{6F2154FC-2F95-3925-75A7-08FA9F85D598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>
                <a:extLst>
                  <a:ext uri="{FF2B5EF4-FFF2-40B4-BE49-F238E27FC236}">
                    <a16:creationId xmlns:a16="http://schemas.microsoft.com/office/drawing/2014/main" id="{65AE41D9-0354-A1B7-1950-E6AD42A327BD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>
              <a:extLst>
                <a:ext uri="{FF2B5EF4-FFF2-40B4-BE49-F238E27FC236}">
                  <a16:creationId xmlns:a16="http://schemas.microsoft.com/office/drawing/2014/main" id="{94DB861A-8315-FBE4-D26B-517AA2EFB6AD}"/>
                </a:ext>
              </a:extLst>
            </p:cNvPr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>
                <a:extLst>
                  <a:ext uri="{FF2B5EF4-FFF2-40B4-BE49-F238E27FC236}">
                    <a16:creationId xmlns:a16="http://schemas.microsoft.com/office/drawing/2014/main" id="{EDA1A492-149D-2801-861F-3328FF80861F}"/>
                  </a:ext>
                </a:extLst>
              </p:cNvPr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>
                <a:extLst>
                  <a:ext uri="{FF2B5EF4-FFF2-40B4-BE49-F238E27FC236}">
                    <a16:creationId xmlns:a16="http://schemas.microsoft.com/office/drawing/2014/main" id="{F378DBCC-256D-829A-1CA1-DA6E6786A4AB}"/>
                  </a:ext>
                </a:extLst>
              </p:cNvPr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>
                <a:extLst>
                  <a:ext uri="{FF2B5EF4-FFF2-40B4-BE49-F238E27FC236}">
                    <a16:creationId xmlns:a16="http://schemas.microsoft.com/office/drawing/2014/main" id="{F6F63768-9B9B-29EC-BE24-80794A73BBBB}"/>
                  </a:ext>
                </a:extLst>
              </p:cNvPr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>
                <a:extLst>
                  <a:ext uri="{FF2B5EF4-FFF2-40B4-BE49-F238E27FC236}">
                    <a16:creationId xmlns:a16="http://schemas.microsoft.com/office/drawing/2014/main" id="{318816B1-E794-BFEE-F11E-BCFF114F7154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>
                <a:extLst>
                  <a:ext uri="{FF2B5EF4-FFF2-40B4-BE49-F238E27FC236}">
                    <a16:creationId xmlns:a16="http://schemas.microsoft.com/office/drawing/2014/main" id="{5B5777D7-EAB3-CC93-AA4D-9F7177CC43F4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>
              <a:extLst>
                <a:ext uri="{FF2B5EF4-FFF2-40B4-BE49-F238E27FC236}">
                  <a16:creationId xmlns:a16="http://schemas.microsoft.com/office/drawing/2014/main" id="{621308BD-60FF-FC86-3BE1-40BEFA016C53}"/>
                </a:ext>
              </a:extLst>
            </p:cNvPr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>
                <a:extLst>
                  <a:ext uri="{FF2B5EF4-FFF2-40B4-BE49-F238E27FC236}">
                    <a16:creationId xmlns:a16="http://schemas.microsoft.com/office/drawing/2014/main" id="{F500B72F-8F16-5C86-6C80-BC5E60EF9E31}"/>
                  </a:ext>
                </a:extLst>
              </p:cNvPr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>
                <a:extLst>
                  <a:ext uri="{FF2B5EF4-FFF2-40B4-BE49-F238E27FC236}">
                    <a16:creationId xmlns:a16="http://schemas.microsoft.com/office/drawing/2014/main" id="{2F1BA82C-B590-CBBE-5AE1-D8FC00B3B87A}"/>
                  </a:ext>
                </a:extLst>
              </p:cNvPr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>
                <a:extLst>
                  <a:ext uri="{FF2B5EF4-FFF2-40B4-BE49-F238E27FC236}">
                    <a16:creationId xmlns:a16="http://schemas.microsoft.com/office/drawing/2014/main" id="{88C0A4A5-EACF-56A8-3C69-9C7804027B88}"/>
                  </a:ext>
                </a:extLst>
              </p:cNvPr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>
                <a:extLst>
                  <a:ext uri="{FF2B5EF4-FFF2-40B4-BE49-F238E27FC236}">
                    <a16:creationId xmlns:a16="http://schemas.microsoft.com/office/drawing/2014/main" id="{8DD126D2-2A11-FAD9-75A5-A2607C29EB14}"/>
                  </a:ext>
                </a:extLst>
              </p:cNvPr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>
                <a:extLst>
                  <a:ext uri="{FF2B5EF4-FFF2-40B4-BE49-F238E27FC236}">
                    <a16:creationId xmlns:a16="http://schemas.microsoft.com/office/drawing/2014/main" id="{11CDBB50-016B-DE1B-7EBA-EA6B95115132}"/>
                  </a:ext>
                </a:extLst>
              </p:cNvPr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>
                <a:extLst>
                  <a:ext uri="{FF2B5EF4-FFF2-40B4-BE49-F238E27FC236}">
                    <a16:creationId xmlns:a16="http://schemas.microsoft.com/office/drawing/2014/main" id="{24F504CF-7047-D3EE-6207-BB33D2922599}"/>
                  </a:ext>
                </a:extLst>
              </p:cNvPr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>
                <a:extLst>
                  <a:ext uri="{FF2B5EF4-FFF2-40B4-BE49-F238E27FC236}">
                    <a16:creationId xmlns:a16="http://schemas.microsoft.com/office/drawing/2014/main" id="{D079CB09-C454-D103-D7A2-980AC724FE4A}"/>
                  </a:ext>
                </a:extLst>
              </p:cNvPr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>
                <a:extLst>
                  <a:ext uri="{FF2B5EF4-FFF2-40B4-BE49-F238E27FC236}">
                    <a16:creationId xmlns:a16="http://schemas.microsoft.com/office/drawing/2014/main" id="{D28A4DA0-3696-53FE-1CFC-22609C15F8B3}"/>
                  </a:ext>
                </a:extLst>
              </p:cNvPr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>
                <a:extLst>
                  <a:ext uri="{FF2B5EF4-FFF2-40B4-BE49-F238E27FC236}">
                    <a16:creationId xmlns:a16="http://schemas.microsoft.com/office/drawing/2014/main" id="{AB0C6062-B688-E7E1-87BE-628219B64A1B}"/>
                  </a:ext>
                </a:extLst>
              </p:cNvPr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>
                <a:extLst>
                  <a:ext uri="{FF2B5EF4-FFF2-40B4-BE49-F238E27FC236}">
                    <a16:creationId xmlns:a16="http://schemas.microsoft.com/office/drawing/2014/main" id="{9424EA28-4AD5-71F5-3660-5DC84945EC21}"/>
                  </a:ext>
                </a:extLst>
              </p:cNvPr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>
                <a:extLst>
                  <a:ext uri="{FF2B5EF4-FFF2-40B4-BE49-F238E27FC236}">
                    <a16:creationId xmlns:a16="http://schemas.microsoft.com/office/drawing/2014/main" id="{6FFC94F3-3674-3238-27C2-5623F83A5DD6}"/>
                  </a:ext>
                </a:extLst>
              </p:cNvPr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>
                <a:extLst>
                  <a:ext uri="{FF2B5EF4-FFF2-40B4-BE49-F238E27FC236}">
                    <a16:creationId xmlns:a16="http://schemas.microsoft.com/office/drawing/2014/main" id="{47BCFFFB-D44E-6966-A9D0-7E0409609B9B}"/>
                  </a:ext>
                </a:extLst>
              </p:cNvPr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>
                <a:extLst>
                  <a:ext uri="{FF2B5EF4-FFF2-40B4-BE49-F238E27FC236}">
                    <a16:creationId xmlns:a16="http://schemas.microsoft.com/office/drawing/2014/main" id="{7696D82D-CED5-7F13-5D6E-64276A31D5CA}"/>
                  </a:ext>
                </a:extLst>
              </p:cNvPr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>
                <a:extLst>
                  <a:ext uri="{FF2B5EF4-FFF2-40B4-BE49-F238E27FC236}">
                    <a16:creationId xmlns:a16="http://schemas.microsoft.com/office/drawing/2014/main" id="{244AAD9E-D7CC-6C9C-7F7D-2E9FDF7A38A1}"/>
                  </a:ext>
                </a:extLst>
              </p:cNvPr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>
                <a:extLst>
                  <a:ext uri="{FF2B5EF4-FFF2-40B4-BE49-F238E27FC236}">
                    <a16:creationId xmlns:a16="http://schemas.microsoft.com/office/drawing/2014/main" id="{6C5C9067-69D1-BA98-7AED-FAC6C2C4B07B}"/>
                  </a:ext>
                </a:extLst>
              </p:cNvPr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>
                <a:extLst>
                  <a:ext uri="{FF2B5EF4-FFF2-40B4-BE49-F238E27FC236}">
                    <a16:creationId xmlns:a16="http://schemas.microsoft.com/office/drawing/2014/main" id="{1BEE4644-6F77-2969-5662-0BF8DCBF3F1C}"/>
                  </a:ext>
                </a:extLst>
              </p:cNvPr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>
                <a:extLst>
                  <a:ext uri="{FF2B5EF4-FFF2-40B4-BE49-F238E27FC236}">
                    <a16:creationId xmlns:a16="http://schemas.microsoft.com/office/drawing/2014/main" id="{B5A8D0E4-9AEC-76D5-9DD0-96AF579D9D2A}"/>
                  </a:ext>
                </a:extLst>
              </p:cNvPr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>
                <a:extLst>
                  <a:ext uri="{FF2B5EF4-FFF2-40B4-BE49-F238E27FC236}">
                    <a16:creationId xmlns:a16="http://schemas.microsoft.com/office/drawing/2014/main" id="{38C64EC2-A698-ECBC-5F2E-654159060844}"/>
                  </a:ext>
                </a:extLst>
              </p:cNvPr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>
                <a:extLst>
                  <a:ext uri="{FF2B5EF4-FFF2-40B4-BE49-F238E27FC236}">
                    <a16:creationId xmlns:a16="http://schemas.microsoft.com/office/drawing/2014/main" id="{19CC8436-9C9B-9DEE-E3BB-815891120A10}"/>
                  </a:ext>
                </a:extLst>
              </p:cNvPr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>
                <a:extLst>
                  <a:ext uri="{FF2B5EF4-FFF2-40B4-BE49-F238E27FC236}">
                    <a16:creationId xmlns:a16="http://schemas.microsoft.com/office/drawing/2014/main" id="{F9707C64-4B49-3852-09AF-16812311FE91}"/>
                  </a:ext>
                </a:extLst>
              </p:cNvPr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>
                <a:extLst>
                  <a:ext uri="{FF2B5EF4-FFF2-40B4-BE49-F238E27FC236}">
                    <a16:creationId xmlns:a16="http://schemas.microsoft.com/office/drawing/2014/main" id="{B863672D-CB7E-5AFE-0903-B392284B4893}"/>
                  </a:ext>
                </a:extLst>
              </p:cNvPr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>
                <a:extLst>
                  <a:ext uri="{FF2B5EF4-FFF2-40B4-BE49-F238E27FC236}">
                    <a16:creationId xmlns:a16="http://schemas.microsoft.com/office/drawing/2014/main" id="{69419E11-8090-62DB-6A1C-A7C9BD2CFDF5}"/>
                  </a:ext>
                </a:extLst>
              </p:cNvPr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>
                <a:extLst>
                  <a:ext uri="{FF2B5EF4-FFF2-40B4-BE49-F238E27FC236}">
                    <a16:creationId xmlns:a16="http://schemas.microsoft.com/office/drawing/2014/main" id="{35CE9D31-EB77-FAED-A477-C785DEB23F4F}"/>
                  </a:ext>
                </a:extLst>
              </p:cNvPr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>
                <a:extLst>
                  <a:ext uri="{FF2B5EF4-FFF2-40B4-BE49-F238E27FC236}">
                    <a16:creationId xmlns:a16="http://schemas.microsoft.com/office/drawing/2014/main" id="{1C5763BE-D89E-1BDC-0630-8CCF5C3F627D}"/>
                  </a:ext>
                </a:extLst>
              </p:cNvPr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>
                <a:extLst>
                  <a:ext uri="{FF2B5EF4-FFF2-40B4-BE49-F238E27FC236}">
                    <a16:creationId xmlns:a16="http://schemas.microsoft.com/office/drawing/2014/main" id="{A7350ACF-BB24-BA33-8EB4-977A908BFDB6}"/>
                  </a:ext>
                </a:extLst>
              </p:cNvPr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>
                <a:extLst>
                  <a:ext uri="{FF2B5EF4-FFF2-40B4-BE49-F238E27FC236}">
                    <a16:creationId xmlns:a16="http://schemas.microsoft.com/office/drawing/2014/main" id="{439E684D-E279-DF6B-8D9F-B240092B6078}"/>
                  </a:ext>
                </a:extLst>
              </p:cNvPr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>
                <a:extLst>
                  <a:ext uri="{FF2B5EF4-FFF2-40B4-BE49-F238E27FC236}">
                    <a16:creationId xmlns:a16="http://schemas.microsoft.com/office/drawing/2014/main" id="{73833EFA-72A2-1858-80FF-77CDE719FF01}"/>
                  </a:ext>
                </a:extLst>
              </p:cNvPr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>
                <a:extLst>
                  <a:ext uri="{FF2B5EF4-FFF2-40B4-BE49-F238E27FC236}">
                    <a16:creationId xmlns:a16="http://schemas.microsoft.com/office/drawing/2014/main" id="{F2E551D2-7DE3-8296-EA50-729DE97B496D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>
                <a:extLst>
                  <a:ext uri="{FF2B5EF4-FFF2-40B4-BE49-F238E27FC236}">
                    <a16:creationId xmlns:a16="http://schemas.microsoft.com/office/drawing/2014/main" id="{93F32CBE-E2CB-BBA7-728D-165B4751D56F}"/>
                  </a:ext>
                </a:extLst>
              </p:cNvPr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>
                <a:extLst>
                  <a:ext uri="{FF2B5EF4-FFF2-40B4-BE49-F238E27FC236}">
                    <a16:creationId xmlns:a16="http://schemas.microsoft.com/office/drawing/2014/main" id="{DCFE0D88-559B-3EED-43A5-D526AF9E71F7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>
                <a:extLst>
                  <a:ext uri="{FF2B5EF4-FFF2-40B4-BE49-F238E27FC236}">
                    <a16:creationId xmlns:a16="http://schemas.microsoft.com/office/drawing/2014/main" id="{65DB9595-A21D-A73A-C10C-9553129F6AE4}"/>
                  </a:ext>
                </a:extLst>
              </p:cNvPr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>
                <a:extLst>
                  <a:ext uri="{FF2B5EF4-FFF2-40B4-BE49-F238E27FC236}">
                    <a16:creationId xmlns:a16="http://schemas.microsoft.com/office/drawing/2014/main" id="{1855FAA7-EF59-ED92-2B83-B01723C0BF54}"/>
                  </a:ext>
                </a:extLst>
              </p:cNvPr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>
                <a:extLst>
                  <a:ext uri="{FF2B5EF4-FFF2-40B4-BE49-F238E27FC236}">
                    <a16:creationId xmlns:a16="http://schemas.microsoft.com/office/drawing/2014/main" id="{9C3492F9-04F4-1EEF-FF19-F26185BF5B71}"/>
                  </a:ext>
                </a:extLst>
              </p:cNvPr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>
                <a:extLst>
                  <a:ext uri="{FF2B5EF4-FFF2-40B4-BE49-F238E27FC236}">
                    <a16:creationId xmlns:a16="http://schemas.microsoft.com/office/drawing/2014/main" id="{7B5E99A8-26D6-A746-C34E-B534819CE7C5}"/>
                  </a:ext>
                </a:extLst>
              </p:cNvPr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>
                <a:extLst>
                  <a:ext uri="{FF2B5EF4-FFF2-40B4-BE49-F238E27FC236}">
                    <a16:creationId xmlns:a16="http://schemas.microsoft.com/office/drawing/2014/main" id="{3998874B-B4EC-DBAC-41C4-5981B9AC0A43}"/>
                  </a:ext>
                </a:extLst>
              </p:cNvPr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>
                <a:extLst>
                  <a:ext uri="{FF2B5EF4-FFF2-40B4-BE49-F238E27FC236}">
                    <a16:creationId xmlns:a16="http://schemas.microsoft.com/office/drawing/2014/main" id="{2CDC79BD-5159-8876-B809-3C9BA46423C2}"/>
                  </a:ext>
                </a:extLst>
              </p:cNvPr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>
                <a:extLst>
                  <a:ext uri="{FF2B5EF4-FFF2-40B4-BE49-F238E27FC236}">
                    <a16:creationId xmlns:a16="http://schemas.microsoft.com/office/drawing/2014/main" id="{AD3A1603-2829-15CF-EC9D-1361D4AA82BD}"/>
                  </a:ext>
                </a:extLst>
              </p:cNvPr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>
                <a:extLst>
                  <a:ext uri="{FF2B5EF4-FFF2-40B4-BE49-F238E27FC236}">
                    <a16:creationId xmlns:a16="http://schemas.microsoft.com/office/drawing/2014/main" id="{76333394-7F99-D64A-2322-EF24D48BBC4B}"/>
                  </a:ext>
                </a:extLst>
              </p:cNvPr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>
                <a:extLst>
                  <a:ext uri="{FF2B5EF4-FFF2-40B4-BE49-F238E27FC236}">
                    <a16:creationId xmlns:a16="http://schemas.microsoft.com/office/drawing/2014/main" id="{950B1B88-5D5E-3FA0-92AB-899452BB7AB0}"/>
                  </a:ext>
                </a:extLst>
              </p:cNvPr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>
                <a:extLst>
                  <a:ext uri="{FF2B5EF4-FFF2-40B4-BE49-F238E27FC236}">
                    <a16:creationId xmlns:a16="http://schemas.microsoft.com/office/drawing/2014/main" id="{A7442666-3530-8ECF-549D-A45A2E37469F}"/>
                  </a:ext>
                </a:extLst>
              </p:cNvPr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>
                <a:extLst>
                  <a:ext uri="{FF2B5EF4-FFF2-40B4-BE49-F238E27FC236}">
                    <a16:creationId xmlns:a16="http://schemas.microsoft.com/office/drawing/2014/main" id="{CA2C12A9-030D-3E57-689F-EA19DA692DA0}"/>
                  </a:ext>
                </a:extLst>
              </p:cNvPr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>
                <a:extLst>
                  <a:ext uri="{FF2B5EF4-FFF2-40B4-BE49-F238E27FC236}">
                    <a16:creationId xmlns:a16="http://schemas.microsoft.com/office/drawing/2014/main" id="{2CD6EA7C-F849-6B62-CCC7-1A3CC677F318}"/>
                  </a:ext>
                </a:extLst>
              </p:cNvPr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>
                <a:extLst>
                  <a:ext uri="{FF2B5EF4-FFF2-40B4-BE49-F238E27FC236}">
                    <a16:creationId xmlns:a16="http://schemas.microsoft.com/office/drawing/2014/main" id="{856F76C5-2170-78B6-FA2E-05FA9749F1CF}"/>
                  </a:ext>
                </a:extLst>
              </p:cNvPr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>
                <a:extLst>
                  <a:ext uri="{FF2B5EF4-FFF2-40B4-BE49-F238E27FC236}">
                    <a16:creationId xmlns:a16="http://schemas.microsoft.com/office/drawing/2014/main" id="{054A3ABC-E350-510B-34F6-99ECFBC75FEB}"/>
                  </a:ext>
                </a:extLst>
              </p:cNvPr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>
                <a:extLst>
                  <a:ext uri="{FF2B5EF4-FFF2-40B4-BE49-F238E27FC236}">
                    <a16:creationId xmlns:a16="http://schemas.microsoft.com/office/drawing/2014/main" id="{F21CE447-FF17-3A46-290C-F6CF4138A737}"/>
                  </a:ext>
                </a:extLst>
              </p:cNvPr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>
                <a:extLst>
                  <a:ext uri="{FF2B5EF4-FFF2-40B4-BE49-F238E27FC236}">
                    <a16:creationId xmlns:a16="http://schemas.microsoft.com/office/drawing/2014/main" id="{A3E96BF6-10E5-6DF2-D73D-EBC81859BA6C}"/>
                  </a:ext>
                </a:extLst>
              </p:cNvPr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>
                <a:extLst>
                  <a:ext uri="{FF2B5EF4-FFF2-40B4-BE49-F238E27FC236}">
                    <a16:creationId xmlns:a16="http://schemas.microsoft.com/office/drawing/2014/main" id="{CC56DE6A-5282-14E5-45FC-54CCB06C4F3F}"/>
                  </a:ext>
                </a:extLst>
              </p:cNvPr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>
                <a:extLst>
                  <a:ext uri="{FF2B5EF4-FFF2-40B4-BE49-F238E27FC236}">
                    <a16:creationId xmlns:a16="http://schemas.microsoft.com/office/drawing/2014/main" id="{ED093007-CBCB-4E60-4A96-33FEC7FD219F}"/>
                  </a:ext>
                </a:extLst>
              </p:cNvPr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>
                <a:extLst>
                  <a:ext uri="{FF2B5EF4-FFF2-40B4-BE49-F238E27FC236}">
                    <a16:creationId xmlns:a16="http://schemas.microsoft.com/office/drawing/2014/main" id="{689FA566-926D-F018-45D7-2A22DF943049}"/>
                  </a:ext>
                </a:extLst>
              </p:cNvPr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>
                <a:extLst>
                  <a:ext uri="{FF2B5EF4-FFF2-40B4-BE49-F238E27FC236}">
                    <a16:creationId xmlns:a16="http://schemas.microsoft.com/office/drawing/2014/main" id="{F3A01FD8-C062-3CC3-6F6B-6C192A43E6D8}"/>
                  </a:ext>
                </a:extLst>
              </p:cNvPr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>
                <a:extLst>
                  <a:ext uri="{FF2B5EF4-FFF2-40B4-BE49-F238E27FC236}">
                    <a16:creationId xmlns:a16="http://schemas.microsoft.com/office/drawing/2014/main" id="{15AE035F-8115-CCDD-C9C9-FE1AF391655A}"/>
                  </a:ext>
                </a:extLst>
              </p:cNvPr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>
                <a:extLst>
                  <a:ext uri="{FF2B5EF4-FFF2-40B4-BE49-F238E27FC236}">
                    <a16:creationId xmlns:a16="http://schemas.microsoft.com/office/drawing/2014/main" id="{DF50BF55-2C1A-0BB3-4B9D-991A4CA7D765}"/>
                  </a:ext>
                </a:extLst>
              </p:cNvPr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>
                <a:extLst>
                  <a:ext uri="{FF2B5EF4-FFF2-40B4-BE49-F238E27FC236}">
                    <a16:creationId xmlns:a16="http://schemas.microsoft.com/office/drawing/2014/main" id="{230C615A-E7F9-F04B-5B99-2D0D615962EC}"/>
                  </a:ext>
                </a:extLst>
              </p:cNvPr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>
                <a:extLst>
                  <a:ext uri="{FF2B5EF4-FFF2-40B4-BE49-F238E27FC236}">
                    <a16:creationId xmlns:a16="http://schemas.microsoft.com/office/drawing/2014/main" id="{AF18A1FA-2E87-A0EC-706A-DA05B3C12ECA}"/>
                  </a:ext>
                </a:extLst>
              </p:cNvPr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>
                <a:extLst>
                  <a:ext uri="{FF2B5EF4-FFF2-40B4-BE49-F238E27FC236}">
                    <a16:creationId xmlns:a16="http://schemas.microsoft.com/office/drawing/2014/main" id="{D8F1499D-9F9B-6017-F4FA-4DA16211D1B3}"/>
                  </a:ext>
                </a:extLst>
              </p:cNvPr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>
                <a:extLst>
                  <a:ext uri="{FF2B5EF4-FFF2-40B4-BE49-F238E27FC236}">
                    <a16:creationId xmlns:a16="http://schemas.microsoft.com/office/drawing/2014/main" id="{7B03DDB2-3125-EED8-A06A-AF2559B14DFA}"/>
                  </a:ext>
                </a:extLst>
              </p:cNvPr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>
                <a:extLst>
                  <a:ext uri="{FF2B5EF4-FFF2-40B4-BE49-F238E27FC236}">
                    <a16:creationId xmlns:a16="http://schemas.microsoft.com/office/drawing/2014/main" id="{91E00E5E-EF51-9F2D-9049-17BCA7BDB2EC}"/>
                  </a:ext>
                </a:extLst>
              </p:cNvPr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>
                <a:extLst>
                  <a:ext uri="{FF2B5EF4-FFF2-40B4-BE49-F238E27FC236}">
                    <a16:creationId xmlns:a16="http://schemas.microsoft.com/office/drawing/2014/main" id="{B3F634BA-984E-F115-72E0-72B4B4330AF6}"/>
                  </a:ext>
                </a:extLst>
              </p:cNvPr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>
                <a:extLst>
                  <a:ext uri="{FF2B5EF4-FFF2-40B4-BE49-F238E27FC236}">
                    <a16:creationId xmlns:a16="http://schemas.microsoft.com/office/drawing/2014/main" id="{34DC2E25-D37F-FD89-B5C7-175EE3F8AE14}"/>
                  </a:ext>
                </a:extLst>
              </p:cNvPr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>
                <a:extLst>
                  <a:ext uri="{FF2B5EF4-FFF2-40B4-BE49-F238E27FC236}">
                    <a16:creationId xmlns:a16="http://schemas.microsoft.com/office/drawing/2014/main" id="{A969F5EA-6513-9B51-8C1F-E34EE36DD764}"/>
                  </a:ext>
                </a:extLst>
              </p:cNvPr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>
                <a:extLst>
                  <a:ext uri="{FF2B5EF4-FFF2-40B4-BE49-F238E27FC236}">
                    <a16:creationId xmlns:a16="http://schemas.microsoft.com/office/drawing/2014/main" id="{A1D5743A-71BB-F7E1-0732-B5E8169A69A6}"/>
                  </a:ext>
                </a:extLst>
              </p:cNvPr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>
                <a:extLst>
                  <a:ext uri="{FF2B5EF4-FFF2-40B4-BE49-F238E27FC236}">
                    <a16:creationId xmlns:a16="http://schemas.microsoft.com/office/drawing/2014/main" id="{BB962E65-54E3-F833-21F1-AED2D47F45A0}"/>
                  </a:ext>
                </a:extLst>
              </p:cNvPr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>
                <a:extLst>
                  <a:ext uri="{FF2B5EF4-FFF2-40B4-BE49-F238E27FC236}">
                    <a16:creationId xmlns:a16="http://schemas.microsoft.com/office/drawing/2014/main" id="{22133103-D713-0502-5917-93E13B10DE4F}"/>
                  </a:ext>
                </a:extLst>
              </p:cNvPr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>
                <a:extLst>
                  <a:ext uri="{FF2B5EF4-FFF2-40B4-BE49-F238E27FC236}">
                    <a16:creationId xmlns:a16="http://schemas.microsoft.com/office/drawing/2014/main" id="{EE635573-434E-2BAE-1435-99FAE9A37BB2}"/>
                  </a:ext>
                </a:extLst>
              </p:cNvPr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>
                <a:extLst>
                  <a:ext uri="{FF2B5EF4-FFF2-40B4-BE49-F238E27FC236}">
                    <a16:creationId xmlns:a16="http://schemas.microsoft.com/office/drawing/2014/main" id="{CFF23AD0-58F7-4D2E-9411-ACC7488FD434}"/>
                  </a:ext>
                </a:extLst>
              </p:cNvPr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>
                <a:extLst>
                  <a:ext uri="{FF2B5EF4-FFF2-40B4-BE49-F238E27FC236}">
                    <a16:creationId xmlns:a16="http://schemas.microsoft.com/office/drawing/2014/main" id="{5A7272DE-1381-ADB8-8B4F-E82F33794AFA}"/>
                  </a:ext>
                </a:extLst>
              </p:cNvPr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>
                <a:extLst>
                  <a:ext uri="{FF2B5EF4-FFF2-40B4-BE49-F238E27FC236}">
                    <a16:creationId xmlns:a16="http://schemas.microsoft.com/office/drawing/2014/main" id="{90416B15-9DD6-9CFE-19F3-C6ED00050D83}"/>
                  </a:ext>
                </a:extLst>
              </p:cNvPr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>
                <a:extLst>
                  <a:ext uri="{FF2B5EF4-FFF2-40B4-BE49-F238E27FC236}">
                    <a16:creationId xmlns:a16="http://schemas.microsoft.com/office/drawing/2014/main" id="{479A318D-85A4-E5C7-8AFF-1F87518FBB6E}"/>
                  </a:ext>
                </a:extLst>
              </p:cNvPr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>
                <a:extLst>
                  <a:ext uri="{FF2B5EF4-FFF2-40B4-BE49-F238E27FC236}">
                    <a16:creationId xmlns:a16="http://schemas.microsoft.com/office/drawing/2014/main" id="{2A16E682-7D3E-DB71-C6E1-7949B9D32FAF}"/>
                  </a:ext>
                </a:extLst>
              </p:cNvPr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C0E0FF2E-3E3B-9218-B486-5EE639BD9178}"/>
              </a:ext>
            </a:extLst>
          </p:cNvPr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B010A57E-DF53-6EF7-71F0-2DCCC1C7B2B7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2A450009-7E4E-5A7E-51BF-70C885E1B341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D945ECE2-15FF-542C-9DBF-52F08600E79A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5A30A6ED-8790-ABD1-1D24-743CA49D4927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CA30AED2-09D6-8D79-C74E-1F4ED10267AB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C06A3B2A-8202-E609-3763-32120F4235C7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1E2CAF7F-5265-D758-EF18-CD3760714858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27A2AFB3-88B6-9090-5F1F-562D9CD30E24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E52C18DC-1E3B-5953-D84D-E00E8098E3DA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182FA48E-0EBA-31BA-3190-6EB3D5FF175C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9586AE7B-E1DD-5E6D-9033-23C88203DC47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1945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B16B8A8F-3288-4260-8220-2F8878143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25D55084-1C23-5564-3E0A-9F64010499CB}"/>
              </a:ext>
            </a:extLst>
          </p:cNvPr>
          <p:cNvGrpSpPr/>
          <p:nvPr/>
        </p:nvGrpSpPr>
        <p:grpSpPr>
          <a:xfrm rot="331987">
            <a:off x="7644227" y="63451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D4BBA367-D2F6-35E1-E2E8-930C21FEBD95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A2803361-1983-E041-014B-0921BF1C18DA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846C84B4-0C69-DE70-FE41-A328B4847C33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144DC974-0711-3E3A-87BD-2761F7D2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1841679"/>
            <a:ext cx="4906854" cy="1146220"/>
          </a:xfrm>
        </p:spPr>
        <p:txBody>
          <a:bodyPr/>
          <a:lstStyle/>
          <a:p>
            <a:pPr algn="ctr"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How to get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Game</a:t>
            </a:r>
            <a:r>
              <a:rPr lang="en-US" sz="3200" dirty="0">
                <a:solidFill>
                  <a:schemeClr val="accent4"/>
                </a:solidFill>
              </a:rPr>
              <a:t>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2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FD98F986-6A26-9598-075F-DE1B5BDA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>
            <a:extLst>
              <a:ext uri="{FF2B5EF4-FFF2-40B4-BE49-F238E27FC236}">
                <a16:creationId xmlns:a16="http://schemas.microsoft.com/office/drawing/2014/main" id="{D02F8B21-38A0-C67E-A322-C13DEE0FBEC4}"/>
              </a:ext>
            </a:extLst>
          </p:cNvPr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>
              <a:extLst>
                <a:ext uri="{FF2B5EF4-FFF2-40B4-BE49-F238E27FC236}">
                  <a16:creationId xmlns:a16="http://schemas.microsoft.com/office/drawing/2014/main" id="{6113BD15-3409-7976-4B38-28D6CAB6565C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>
              <a:extLst>
                <a:ext uri="{FF2B5EF4-FFF2-40B4-BE49-F238E27FC236}">
                  <a16:creationId xmlns:a16="http://schemas.microsoft.com/office/drawing/2014/main" id="{C91E4212-C61F-E90D-5AD0-0616F7868E9E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>
              <a:extLst>
                <a:ext uri="{FF2B5EF4-FFF2-40B4-BE49-F238E27FC236}">
                  <a16:creationId xmlns:a16="http://schemas.microsoft.com/office/drawing/2014/main" id="{A63DAB0C-89F2-BDEB-0E97-4A5063CCDE7A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>
              <a:extLst>
                <a:ext uri="{FF2B5EF4-FFF2-40B4-BE49-F238E27FC236}">
                  <a16:creationId xmlns:a16="http://schemas.microsoft.com/office/drawing/2014/main" id="{67769432-5D68-632C-AF5A-888C6EEECFCC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>
              <a:extLst>
                <a:ext uri="{FF2B5EF4-FFF2-40B4-BE49-F238E27FC236}">
                  <a16:creationId xmlns:a16="http://schemas.microsoft.com/office/drawing/2014/main" id="{26AC4708-2327-70DD-595F-938A52B98454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>
              <a:extLst>
                <a:ext uri="{FF2B5EF4-FFF2-40B4-BE49-F238E27FC236}">
                  <a16:creationId xmlns:a16="http://schemas.microsoft.com/office/drawing/2014/main" id="{8AD58FAD-6129-F39D-83DC-693F8D4E20BB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>
              <a:extLst>
                <a:ext uri="{FF2B5EF4-FFF2-40B4-BE49-F238E27FC236}">
                  <a16:creationId xmlns:a16="http://schemas.microsoft.com/office/drawing/2014/main" id="{3D882D1E-D871-5C55-7AB9-1B6239CA5EE8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>
              <a:extLst>
                <a:ext uri="{FF2B5EF4-FFF2-40B4-BE49-F238E27FC236}">
                  <a16:creationId xmlns:a16="http://schemas.microsoft.com/office/drawing/2014/main" id="{3C0525FD-282A-508B-D10E-6AFF1FEED69A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>
              <a:extLst>
                <a:ext uri="{FF2B5EF4-FFF2-40B4-BE49-F238E27FC236}">
                  <a16:creationId xmlns:a16="http://schemas.microsoft.com/office/drawing/2014/main" id="{3CB2A76F-6F9A-8530-9F21-9A1E91B66536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27E3DBD9-E9F8-BC19-90C1-C0FA0223E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sym typeface="Arimo SemiBold"/>
              </a:rPr>
              <a:t>Game </a:t>
            </a:r>
            <a:r>
              <a:rPr lang="en-US" sz="4400" dirty="0">
                <a:solidFill>
                  <a:schemeClr val="accent4"/>
                </a:solidFill>
                <a:sym typeface="Arimo SemiBold"/>
              </a:rPr>
              <a:t>???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9E0D1E92-B950-027F-7CD6-29965D4B55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45637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261" name="Google Shape;3261;p28">
            <a:extLst>
              <a:ext uri="{FF2B5EF4-FFF2-40B4-BE49-F238E27FC236}">
                <a16:creationId xmlns:a16="http://schemas.microsoft.com/office/drawing/2014/main" id="{63C0BF27-C4EA-E6F0-86AA-69F6BD045EEE}"/>
              </a:ext>
            </a:extLst>
          </p:cNvPr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>
              <a:extLst>
                <a:ext uri="{FF2B5EF4-FFF2-40B4-BE49-F238E27FC236}">
                  <a16:creationId xmlns:a16="http://schemas.microsoft.com/office/drawing/2014/main" id="{054DF23C-5157-DB51-82DB-ED7CA5039A92}"/>
                </a:ext>
              </a:extLst>
            </p:cNvPr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>
                <a:extLst>
                  <a:ext uri="{FF2B5EF4-FFF2-40B4-BE49-F238E27FC236}">
                    <a16:creationId xmlns:a16="http://schemas.microsoft.com/office/drawing/2014/main" id="{F1D5CBED-ABA1-6520-FA73-2A56167489A8}"/>
                  </a:ext>
                </a:extLst>
              </p:cNvPr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>
                <a:extLst>
                  <a:ext uri="{FF2B5EF4-FFF2-40B4-BE49-F238E27FC236}">
                    <a16:creationId xmlns:a16="http://schemas.microsoft.com/office/drawing/2014/main" id="{00325F52-93F8-F7C6-02EA-D63FD29EF574}"/>
                  </a:ext>
                </a:extLst>
              </p:cNvPr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>
                <a:extLst>
                  <a:ext uri="{FF2B5EF4-FFF2-40B4-BE49-F238E27FC236}">
                    <a16:creationId xmlns:a16="http://schemas.microsoft.com/office/drawing/2014/main" id="{F1E92BB6-9CE5-F05C-D034-81E37C93B6AB}"/>
                  </a:ext>
                </a:extLst>
              </p:cNvPr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>
                <a:extLst>
                  <a:ext uri="{FF2B5EF4-FFF2-40B4-BE49-F238E27FC236}">
                    <a16:creationId xmlns:a16="http://schemas.microsoft.com/office/drawing/2014/main" id="{1950DFD4-F86E-68C3-E30E-7F80EB4E1C17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>
                <a:extLst>
                  <a:ext uri="{FF2B5EF4-FFF2-40B4-BE49-F238E27FC236}">
                    <a16:creationId xmlns:a16="http://schemas.microsoft.com/office/drawing/2014/main" id="{48969B68-09FD-3057-42E0-77B670EF6DD4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>
              <a:extLst>
                <a:ext uri="{FF2B5EF4-FFF2-40B4-BE49-F238E27FC236}">
                  <a16:creationId xmlns:a16="http://schemas.microsoft.com/office/drawing/2014/main" id="{9D79F13B-0C63-23AB-96C2-F104A038585A}"/>
                </a:ext>
              </a:extLst>
            </p:cNvPr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>
                <a:extLst>
                  <a:ext uri="{FF2B5EF4-FFF2-40B4-BE49-F238E27FC236}">
                    <a16:creationId xmlns:a16="http://schemas.microsoft.com/office/drawing/2014/main" id="{AFCE0AAC-3272-8031-028B-C61360B2CD06}"/>
                  </a:ext>
                </a:extLst>
              </p:cNvPr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>
                <a:extLst>
                  <a:ext uri="{FF2B5EF4-FFF2-40B4-BE49-F238E27FC236}">
                    <a16:creationId xmlns:a16="http://schemas.microsoft.com/office/drawing/2014/main" id="{99B8662A-9423-CAB9-88BE-AACF7F0250F1}"/>
                  </a:ext>
                </a:extLst>
              </p:cNvPr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>
                <a:extLst>
                  <a:ext uri="{FF2B5EF4-FFF2-40B4-BE49-F238E27FC236}">
                    <a16:creationId xmlns:a16="http://schemas.microsoft.com/office/drawing/2014/main" id="{B71EAA8A-7A98-0957-253D-EB5BB8584061}"/>
                  </a:ext>
                </a:extLst>
              </p:cNvPr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>
                <a:extLst>
                  <a:ext uri="{FF2B5EF4-FFF2-40B4-BE49-F238E27FC236}">
                    <a16:creationId xmlns:a16="http://schemas.microsoft.com/office/drawing/2014/main" id="{72F6C966-9072-D5DC-B7AE-91576B64BE1A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>
                <a:extLst>
                  <a:ext uri="{FF2B5EF4-FFF2-40B4-BE49-F238E27FC236}">
                    <a16:creationId xmlns:a16="http://schemas.microsoft.com/office/drawing/2014/main" id="{E65A51B2-448D-99BF-891F-E71B9E3A3346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>
              <a:extLst>
                <a:ext uri="{FF2B5EF4-FFF2-40B4-BE49-F238E27FC236}">
                  <a16:creationId xmlns:a16="http://schemas.microsoft.com/office/drawing/2014/main" id="{B1DF3CBA-503B-6ABD-D031-F1A38823DD35}"/>
                </a:ext>
              </a:extLst>
            </p:cNvPr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>
                <a:extLst>
                  <a:ext uri="{FF2B5EF4-FFF2-40B4-BE49-F238E27FC236}">
                    <a16:creationId xmlns:a16="http://schemas.microsoft.com/office/drawing/2014/main" id="{22A9308E-FB90-0A78-C3DB-496B12293903}"/>
                  </a:ext>
                </a:extLst>
              </p:cNvPr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>
                <a:extLst>
                  <a:ext uri="{FF2B5EF4-FFF2-40B4-BE49-F238E27FC236}">
                    <a16:creationId xmlns:a16="http://schemas.microsoft.com/office/drawing/2014/main" id="{D088B643-FEAF-C034-72A8-5DCD3341F1B8}"/>
                  </a:ext>
                </a:extLst>
              </p:cNvPr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>
                <a:extLst>
                  <a:ext uri="{FF2B5EF4-FFF2-40B4-BE49-F238E27FC236}">
                    <a16:creationId xmlns:a16="http://schemas.microsoft.com/office/drawing/2014/main" id="{A9DC3333-755C-A385-55B0-F34BD5105670}"/>
                  </a:ext>
                </a:extLst>
              </p:cNvPr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>
                <a:extLst>
                  <a:ext uri="{FF2B5EF4-FFF2-40B4-BE49-F238E27FC236}">
                    <a16:creationId xmlns:a16="http://schemas.microsoft.com/office/drawing/2014/main" id="{B98A2CC7-F5B3-DB3E-1666-DF67203CD602}"/>
                  </a:ext>
                </a:extLst>
              </p:cNvPr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>
                <a:extLst>
                  <a:ext uri="{FF2B5EF4-FFF2-40B4-BE49-F238E27FC236}">
                    <a16:creationId xmlns:a16="http://schemas.microsoft.com/office/drawing/2014/main" id="{90150116-288F-D72E-C168-E223D8E777FF}"/>
                  </a:ext>
                </a:extLst>
              </p:cNvPr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>
                <a:extLst>
                  <a:ext uri="{FF2B5EF4-FFF2-40B4-BE49-F238E27FC236}">
                    <a16:creationId xmlns:a16="http://schemas.microsoft.com/office/drawing/2014/main" id="{E0CC7230-2ED7-2A0A-DC28-BD6390898569}"/>
                  </a:ext>
                </a:extLst>
              </p:cNvPr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>
                <a:extLst>
                  <a:ext uri="{FF2B5EF4-FFF2-40B4-BE49-F238E27FC236}">
                    <a16:creationId xmlns:a16="http://schemas.microsoft.com/office/drawing/2014/main" id="{C6A5E6A3-7988-43C4-4ADA-CB6B19717EF0}"/>
                  </a:ext>
                </a:extLst>
              </p:cNvPr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>
                <a:extLst>
                  <a:ext uri="{FF2B5EF4-FFF2-40B4-BE49-F238E27FC236}">
                    <a16:creationId xmlns:a16="http://schemas.microsoft.com/office/drawing/2014/main" id="{14D4C838-DC02-6BB5-C561-2F6ECB2CED23}"/>
                  </a:ext>
                </a:extLst>
              </p:cNvPr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>
                <a:extLst>
                  <a:ext uri="{FF2B5EF4-FFF2-40B4-BE49-F238E27FC236}">
                    <a16:creationId xmlns:a16="http://schemas.microsoft.com/office/drawing/2014/main" id="{D0ACD7D0-34CB-EF14-1F9A-4A4F53714595}"/>
                  </a:ext>
                </a:extLst>
              </p:cNvPr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>
                <a:extLst>
                  <a:ext uri="{FF2B5EF4-FFF2-40B4-BE49-F238E27FC236}">
                    <a16:creationId xmlns:a16="http://schemas.microsoft.com/office/drawing/2014/main" id="{CC69F8A8-9A01-A0E2-C9C1-8963EF796077}"/>
                  </a:ext>
                </a:extLst>
              </p:cNvPr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>
                <a:extLst>
                  <a:ext uri="{FF2B5EF4-FFF2-40B4-BE49-F238E27FC236}">
                    <a16:creationId xmlns:a16="http://schemas.microsoft.com/office/drawing/2014/main" id="{16887761-9517-28E4-C6CA-2E7E8770BD65}"/>
                  </a:ext>
                </a:extLst>
              </p:cNvPr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>
                <a:extLst>
                  <a:ext uri="{FF2B5EF4-FFF2-40B4-BE49-F238E27FC236}">
                    <a16:creationId xmlns:a16="http://schemas.microsoft.com/office/drawing/2014/main" id="{27BE2505-03A4-26F6-CFF5-E5EC296A3122}"/>
                  </a:ext>
                </a:extLst>
              </p:cNvPr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>
                <a:extLst>
                  <a:ext uri="{FF2B5EF4-FFF2-40B4-BE49-F238E27FC236}">
                    <a16:creationId xmlns:a16="http://schemas.microsoft.com/office/drawing/2014/main" id="{507FFCAF-1916-AA76-3CE7-E95E38CF29E3}"/>
                  </a:ext>
                </a:extLst>
              </p:cNvPr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>
                <a:extLst>
                  <a:ext uri="{FF2B5EF4-FFF2-40B4-BE49-F238E27FC236}">
                    <a16:creationId xmlns:a16="http://schemas.microsoft.com/office/drawing/2014/main" id="{6AF3BD3C-A9A7-5987-9219-D262F7165163}"/>
                  </a:ext>
                </a:extLst>
              </p:cNvPr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>
                <a:extLst>
                  <a:ext uri="{FF2B5EF4-FFF2-40B4-BE49-F238E27FC236}">
                    <a16:creationId xmlns:a16="http://schemas.microsoft.com/office/drawing/2014/main" id="{E33D4FE0-981B-6477-3B2B-779D5ED1B580}"/>
                  </a:ext>
                </a:extLst>
              </p:cNvPr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>
                <a:extLst>
                  <a:ext uri="{FF2B5EF4-FFF2-40B4-BE49-F238E27FC236}">
                    <a16:creationId xmlns:a16="http://schemas.microsoft.com/office/drawing/2014/main" id="{2979AB80-6DB2-404D-04DF-8CC133BCD22E}"/>
                  </a:ext>
                </a:extLst>
              </p:cNvPr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>
                <a:extLst>
                  <a:ext uri="{FF2B5EF4-FFF2-40B4-BE49-F238E27FC236}">
                    <a16:creationId xmlns:a16="http://schemas.microsoft.com/office/drawing/2014/main" id="{AFC821C6-BF47-1C81-7CBF-F863D155E631}"/>
                  </a:ext>
                </a:extLst>
              </p:cNvPr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>
                <a:extLst>
                  <a:ext uri="{FF2B5EF4-FFF2-40B4-BE49-F238E27FC236}">
                    <a16:creationId xmlns:a16="http://schemas.microsoft.com/office/drawing/2014/main" id="{34D79BAA-5CAB-A4F0-3D90-C02C0D48D08B}"/>
                  </a:ext>
                </a:extLst>
              </p:cNvPr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>
                <a:extLst>
                  <a:ext uri="{FF2B5EF4-FFF2-40B4-BE49-F238E27FC236}">
                    <a16:creationId xmlns:a16="http://schemas.microsoft.com/office/drawing/2014/main" id="{A3E30408-DE02-508D-94EF-26C2ADC70774}"/>
                  </a:ext>
                </a:extLst>
              </p:cNvPr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>
                <a:extLst>
                  <a:ext uri="{FF2B5EF4-FFF2-40B4-BE49-F238E27FC236}">
                    <a16:creationId xmlns:a16="http://schemas.microsoft.com/office/drawing/2014/main" id="{50C2A6BE-5F6C-8F90-BE0C-58E52B363D19}"/>
                  </a:ext>
                </a:extLst>
              </p:cNvPr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>
                <a:extLst>
                  <a:ext uri="{FF2B5EF4-FFF2-40B4-BE49-F238E27FC236}">
                    <a16:creationId xmlns:a16="http://schemas.microsoft.com/office/drawing/2014/main" id="{794C28AA-0860-11EA-7AE3-30A2C06397AA}"/>
                  </a:ext>
                </a:extLst>
              </p:cNvPr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>
                <a:extLst>
                  <a:ext uri="{FF2B5EF4-FFF2-40B4-BE49-F238E27FC236}">
                    <a16:creationId xmlns:a16="http://schemas.microsoft.com/office/drawing/2014/main" id="{9BCAE936-901B-769E-4091-376A4A49E3D2}"/>
                  </a:ext>
                </a:extLst>
              </p:cNvPr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>
                <a:extLst>
                  <a:ext uri="{FF2B5EF4-FFF2-40B4-BE49-F238E27FC236}">
                    <a16:creationId xmlns:a16="http://schemas.microsoft.com/office/drawing/2014/main" id="{49CC48CF-5DA3-9143-6D0C-899B235EE97C}"/>
                  </a:ext>
                </a:extLst>
              </p:cNvPr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>
                <a:extLst>
                  <a:ext uri="{FF2B5EF4-FFF2-40B4-BE49-F238E27FC236}">
                    <a16:creationId xmlns:a16="http://schemas.microsoft.com/office/drawing/2014/main" id="{4838A13E-F209-0405-1351-4EB0B0181808}"/>
                  </a:ext>
                </a:extLst>
              </p:cNvPr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>
                <a:extLst>
                  <a:ext uri="{FF2B5EF4-FFF2-40B4-BE49-F238E27FC236}">
                    <a16:creationId xmlns:a16="http://schemas.microsoft.com/office/drawing/2014/main" id="{72F6D293-EC4D-1205-8D55-BCA9FCDFC03E}"/>
                  </a:ext>
                </a:extLst>
              </p:cNvPr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>
                <a:extLst>
                  <a:ext uri="{FF2B5EF4-FFF2-40B4-BE49-F238E27FC236}">
                    <a16:creationId xmlns:a16="http://schemas.microsoft.com/office/drawing/2014/main" id="{C6034095-9EE3-A70D-5F87-D0C2B9346EA1}"/>
                  </a:ext>
                </a:extLst>
              </p:cNvPr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>
                <a:extLst>
                  <a:ext uri="{FF2B5EF4-FFF2-40B4-BE49-F238E27FC236}">
                    <a16:creationId xmlns:a16="http://schemas.microsoft.com/office/drawing/2014/main" id="{E548F51A-0E14-B4FC-3DF4-19A70A4202EC}"/>
                  </a:ext>
                </a:extLst>
              </p:cNvPr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>
                <a:extLst>
                  <a:ext uri="{FF2B5EF4-FFF2-40B4-BE49-F238E27FC236}">
                    <a16:creationId xmlns:a16="http://schemas.microsoft.com/office/drawing/2014/main" id="{72AB722C-0EC6-B67B-7C49-14E8401A05A4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>
                <a:extLst>
                  <a:ext uri="{FF2B5EF4-FFF2-40B4-BE49-F238E27FC236}">
                    <a16:creationId xmlns:a16="http://schemas.microsoft.com/office/drawing/2014/main" id="{40CB4555-1CCE-BD5A-67FF-B1C291B5F795}"/>
                  </a:ext>
                </a:extLst>
              </p:cNvPr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>
                <a:extLst>
                  <a:ext uri="{FF2B5EF4-FFF2-40B4-BE49-F238E27FC236}">
                    <a16:creationId xmlns:a16="http://schemas.microsoft.com/office/drawing/2014/main" id="{DFF4871F-0401-3FA0-8750-C2417A7FCF6C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>
                <a:extLst>
                  <a:ext uri="{FF2B5EF4-FFF2-40B4-BE49-F238E27FC236}">
                    <a16:creationId xmlns:a16="http://schemas.microsoft.com/office/drawing/2014/main" id="{781CD46E-CB7B-441F-3214-ACD71786BB5E}"/>
                  </a:ext>
                </a:extLst>
              </p:cNvPr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>
                <a:extLst>
                  <a:ext uri="{FF2B5EF4-FFF2-40B4-BE49-F238E27FC236}">
                    <a16:creationId xmlns:a16="http://schemas.microsoft.com/office/drawing/2014/main" id="{160F57C0-AD83-6A1F-213D-3AC39E4FBA79}"/>
                  </a:ext>
                </a:extLst>
              </p:cNvPr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>
                <a:extLst>
                  <a:ext uri="{FF2B5EF4-FFF2-40B4-BE49-F238E27FC236}">
                    <a16:creationId xmlns:a16="http://schemas.microsoft.com/office/drawing/2014/main" id="{B5406E67-8E55-070A-A21D-6EAD6EBA5086}"/>
                  </a:ext>
                </a:extLst>
              </p:cNvPr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>
                <a:extLst>
                  <a:ext uri="{FF2B5EF4-FFF2-40B4-BE49-F238E27FC236}">
                    <a16:creationId xmlns:a16="http://schemas.microsoft.com/office/drawing/2014/main" id="{95891DB2-497F-AF66-062D-0F6ABB238A35}"/>
                  </a:ext>
                </a:extLst>
              </p:cNvPr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>
                <a:extLst>
                  <a:ext uri="{FF2B5EF4-FFF2-40B4-BE49-F238E27FC236}">
                    <a16:creationId xmlns:a16="http://schemas.microsoft.com/office/drawing/2014/main" id="{687D6E75-BFBF-2876-C110-2576C818BF4B}"/>
                  </a:ext>
                </a:extLst>
              </p:cNvPr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>
                <a:extLst>
                  <a:ext uri="{FF2B5EF4-FFF2-40B4-BE49-F238E27FC236}">
                    <a16:creationId xmlns:a16="http://schemas.microsoft.com/office/drawing/2014/main" id="{EE64B9BE-8F96-ADC7-AC25-875374ED269D}"/>
                  </a:ext>
                </a:extLst>
              </p:cNvPr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>
                <a:extLst>
                  <a:ext uri="{FF2B5EF4-FFF2-40B4-BE49-F238E27FC236}">
                    <a16:creationId xmlns:a16="http://schemas.microsoft.com/office/drawing/2014/main" id="{B42AB883-1077-8DF9-82D1-13BA7835128E}"/>
                  </a:ext>
                </a:extLst>
              </p:cNvPr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>
                <a:extLst>
                  <a:ext uri="{FF2B5EF4-FFF2-40B4-BE49-F238E27FC236}">
                    <a16:creationId xmlns:a16="http://schemas.microsoft.com/office/drawing/2014/main" id="{135DAAC4-D4C7-2919-3E73-136FEF2AF9CB}"/>
                  </a:ext>
                </a:extLst>
              </p:cNvPr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>
                <a:extLst>
                  <a:ext uri="{FF2B5EF4-FFF2-40B4-BE49-F238E27FC236}">
                    <a16:creationId xmlns:a16="http://schemas.microsoft.com/office/drawing/2014/main" id="{EC9A3948-0CE5-D147-560C-CF63AF348A57}"/>
                  </a:ext>
                </a:extLst>
              </p:cNvPr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>
                <a:extLst>
                  <a:ext uri="{FF2B5EF4-FFF2-40B4-BE49-F238E27FC236}">
                    <a16:creationId xmlns:a16="http://schemas.microsoft.com/office/drawing/2014/main" id="{2E867B11-A038-5D8C-31F9-664C2B232B61}"/>
                  </a:ext>
                </a:extLst>
              </p:cNvPr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>
                <a:extLst>
                  <a:ext uri="{FF2B5EF4-FFF2-40B4-BE49-F238E27FC236}">
                    <a16:creationId xmlns:a16="http://schemas.microsoft.com/office/drawing/2014/main" id="{1DD6C16E-23B2-CFED-810F-CAD5410D4A21}"/>
                  </a:ext>
                </a:extLst>
              </p:cNvPr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>
                <a:extLst>
                  <a:ext uri="{FF2B5EF4-FFF2-40B4-BE49-F238E27FC236}">
                    <a16:creationId xmlns:a16="http://schemas.microsoft.com/office/drawing/2014/main" id="{EFE14135-0364-48D4-9CC0-337D02029CDD}"/>
                  </a:ext>
                </a:extLst>
              </p:cNvPr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>
                <a:extLst>
                  <a:ext uri="{FF2B5EF4-FFF2-40B4-BE49-F238E27FC236}">
                    <a16:creationId xmlns:a16="http://schemas.microsoft.com/office/drawing/2014/main" id="{6C4044F3-4273-679F-C16D-8E492DB107B7}"/>
                  </a:ext>
                </a:extLst>
              </p:cNvPr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>
                <a:extLst>
                  <a:ext uri="{FF2B5EF4-FFF2-40B4-BE49-F238E27FC236}">
                    <a16:creationId xmlns:a16="http://schemas.microsoft.com/office/drawing/2014/main" id="{C50FA241-C6F2-A2C4-BA18-252B786B2481}"/>
                  </a:ext>
                </a:extLst>
              </p:cNvPr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>
                <a:extLst>
                  <a:ext uri="{FF2B5EF4-FFF2-40B4-BE49-F238E27FC236}">
                    <a16:creationId xmlns:a16="http://schemas.microsoft.com/office/drawing/2014/main" id="{7DE8B382-66FE-B7ED-8C0F-884D4F8C873C}"/>
                  </a:ext>
                </a:extLst>
              </p:cNvPr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>
                <a:extLst>
                  <a:ext uri="{FF2B5EF4-FFF2-40B4-BE49-F238E27FC236}">
                    <a16:creationId xmlns:a16="http://schemas.microsoft.com/office/drawing/2014/main" id="{7483B052-54B5-74AF-187C-027CEE2C885E}"/>
                  </a:ext>
                </a:extLst>
              </p:cNvPr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>
                <a:extLst>
                  <a:ext uri="{FF2B5EF4-FFF2-40B4-BE49-F238E27FC236}">
                    <a16:creationId xmlns:a16="http://schemas.microsoft.com/office/drawing/2014/main" id="{A50C2689-E3EF-DB6A-AF8E-3117A935BB95}"/>
                  </a:ext>
                </a:extLst>
              </p:cNvPr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>
                <a:extLst>
                  <a:ext uri="{FF2B5EF4-FFF2-40B4-BE49-F238E27FC236}">
                    <a16:creationId xmlns:a16="http://schemas.microsoft.com/office/drawing/2014/main" id="{6EF5BB93-A53C-622F-1DA3-9B1009E82DFF}"/>
                  </a:ext>
                </a:extLst>
              </p:cNvPr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>
                <a:extLst>
                  <a:ext uri="{FF2B5EF4-FFF2-40B4-BE49-F238E27FC236}">
                    <a16:creationId xmlns:a16="http://schemas.microsoft.com/office/drawing/2014/main" id="{095FFAD9-D70E-FD0E-DE4F-30987BA99C7F}"/>
                  </a:ext>
                </a:extLst>
              </p:cNvPr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>
                <a:extLst>
                  <a:ext uri="{FF2B5EF4-FFF2-40B4-BE49-F238E27FC236}">
                    <a16:creationId xmlns:a16="http://schemas.microsoft.com/office/drawing/2014/main" id="{27D2B2D4-B707-6FD4-815E-52B4E4D68C91}"/>
                  </a:ext>
                </a:extLst>
              </p:cNvPr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>
                <a:extLst>
                  <a:ext uri="{FF2B5EF4-FFF2-40B4-BE49-F238E27FC236}">
                    <a16:creationId xmlns:a16="http://schemas.microsoft.com/office/drawing/2014/main" id="{003E38B3-50E3-1BDD-4713-41A6A399BEC0}"/>
                  </a:ext>
                </a:extLst>
              </p:cNvPr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>
                <a:extLst>
                  <a:ext uri="{FF2B5EF4-FFF2-40B4-BE49-F238E27FC236}">
                    <a16:creationId xmlns:a16="http://schemas.microsoft.com/office/drawing/2014/main" id="{AEB2919E-4C69-5829-7AEB-48C541C7D6A3}"/>
                  </a:ext>
                </a:extLst>
              </p:cNvPr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>
                <a:extLst>
                  <a:ext uri="{FF2B5EF4-FFF2-40B4-BE49-F238E27FC236}">
                    <a16:creationId xmlns:a16="http://schemas.microsoft.com/office/drawing/2014/main" id="{4A7F174E-1F8E-4ECF-308F-E0C593BE3FBC}"/>
                  </a:ext>
                </a:extLst>
              </p:cNvPr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>
                <a:extLst>
                  <a:ext uri="{FF2B5EF4-FFF2-40B4-BE49-F238E27FC236}">
                    <a16:creationId xmlns:a16="http://schemas.microsoft.com/office/drawing/2014/main" id="{A8699887-F031-8806-03B3-3A70703DC411}"/>
                  </a:ext>
                </a:extLst>
              </p:cNvPr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>
                <a:extLst>
                  <a:ext uri="{FF2B5EF4-FFF2-40B4-BE49-F238E27FC236}">
                    <a16:creationId xmlns:a16="http://schemas.microsoft.com/office/drawing/2014/main" id="{6FC028E4-2098-233E-332A-B875299A787A}"/>
                  </a:ext>
                </a:extLst>
              </p:cNvPr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>
                <a:extLst>
                  <a:ext uri="{FF2B5EF4-FFF2-40B4-BE49-F238E27FC236}">
                    <a16:creationId xmlns:a16="http://schemas.microsoft.com/office/drawing/2014/main" id="{8BF1D6ED-5CB4-28D1-1B17-2DF00BCAF5A9}"/>
                  </a:ext>
                </a:extLst>
              </p:cNvPr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>
                <a:extLst>
                  <a:ext uri="{FF2B5EF4-FFF2-40B4-BE49-F238E27FC236}">
                    <a16:creationId xmlns:a16="http://schemas.microsoft.com/office/drawing/2014/main" id="{47E17D94-3B31-2502-7DA1-D7B75DD5B421}"/>
                  </a:ext>
                </a:extLst>
              </p:cNvPr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>
                <a:extLst>
                  <a:ext uri="{FF2B5EF4-FFF2-40B4-BE49-F238E27FC236}">
                    <a16:creationId xmlns:a16="http://schemas.microsoft.com/office/drawing/2014/main" id="{25D0FDAD-219A-5D58-95F6-B3AAC2225D5E}"/>
                  </a:ext>
                </a:extLst>
              </p:cNvPr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>
                <a:extLst>
                  <a:ext uri="{FF2B5EF4-FFF2-40B4-BE49-F238E27FC236}">
                    <a16:creationId xmlns:a16="http://schemas.microsoft.com/office/drawing/2014/main" id="{7795AF11-EBF4-9126-5A35-476BCCC83D5E}"/>
                  </a:ext>
                </a:extLst>
              </p:cNvPr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>
                <a:extLst>
                  <a:ext uri="{FF2B5EF4-FFF2-40B4-BE49-F238E27FC236}">
                    <a16:creationId xmlns:a16="http://schemas.microsoft.com/office/drawing/2014/main" id="{74B407B8-66CD-54F7-34F0-BB154F041F82}"/>
                  </a:ext>
                </a:extLst>
              </p:cNvPr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>
                <a:extLst>
                  <a:ext uri="{FF2B5EF4-FFF2-40B4-BE49-F238E27FC236}">
                    <a16:creationId xmlns:a16="http://schemas.microsoft.com/office/drawing/2014/main" id="{39ABC656-476F-A871-82C6-6735B15C60B2}"/>
                  </a:ext>
                </a:extLst>
              </p:cNvPr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>
                <a:extLst>
                  <a:ext uri="{FF2B5EF4-FFF2-40B4-BE49-F238E27FC236}">
                    <a16:creationId xmlns:a16="http://schemas.microsoft.com/office/drawing/2014/main" id="{481DCE5B-35BB-75CB-5F5A-6F653E71881F}"/>
                  </a:ext>
                </a:extLst>
              </p:cNvPr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>
                <a:extLst>
                  <a:ext uri="{FF2B5EF4-FFF2-40B4-BE49-F238E27FC236}">
                    <a16:creationId xmlns:a16="http://schemas.microsoft.com/office/drawing/2014/main" id="{D67365F8-43BC-5CBB-56EE-0297051A7B6D}"/>
                  </a:ext>
                </a:extLst>
              </p:cNvPr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>
                <a:extLst>
                  <a:ext uri="{FF2B5EF4-FFF2-40B4-BE49-F238E27FC236}">
                    <a16:creationId xmlns:a16="http://schemas.microsoft.com/office/drawing/2014/main" id="{009D3025-98DD-CA6B-8396-119ECBB4CD15}"/>
                  </a:ext>
                </a:extLst>
              </p:cNvPr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>
                <a:extLst>
                  <a:ext uri="{FF2B5EF4-FFF2-40B4-BE49-F238E27FC236}">
                    <a16:creationId xmlns:a16="http://schemas.microsoft.com/office/drawing/2014/main" id="{6A08D558-36A5-946C-DC4D-5B9F2A9B5E4D}"/>
                  </a:ext>
                </a:extLst>
              </p:cNvPr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>
                <a:extLst>
                  <a:ext uri="{FF2B5EF4-FFF2-40B4-BE49-F238E27FC236}">
                    <a16:creationId xmlns:a16="http://schemas.microsoft.com/office/drawing/2014/main" id="{EF340B12-6284-3273-9E1F-6A9CF495EF9E}"/>
                  </a:ext>
                </a:extLst>
              </p:cNvPr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>
                <a:extLst>
                  <a:ext uri="{FF2B5EF4-FFF2-40B4-BE49-F238E27FC236}">
                    <a16:creationId xmlns:a16="http://schemas.microsoft.com/office/drawing/2014/main" id="{25CA780A-2D57-22DF-34EA-1C8A85707D0E}"/>
                  </a:ext>
                </a:extLst>
              </p:cNvPr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>
                <a:extLst>
                  <a:ext uri="{FF2B5EF4-FFF2-40B4-BE49-F238E27FC236}">
                    <a16:creationId xmlns:a16="http://schemas.microsoft.com/office/drawing/2014/main" id="{D5E5267F-7842-F7C8-8C4D-383494879087}"/>
                  </a:ext>
                </a:extLst>
              </p:cNvPr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>
                <a:extLst>
                  <a:ext uri="{FF2B5EF4-FFF2-40B4-BE49-F238E27FC236}">
                    <a16:creationId xmlns:a16="http://schemas.microsoft.com/office/drawing/2014/main" id="{6204A6DB-507A-9F26-2AF2-7654F9DE360B}"/>
                  </a:ext>
                </a:extLst>
              </p:cNvPr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353AB360-2D4C-5F98-73A9-3D3862AEE880}"/>
              </a:ext>
            </a:extLst>
          </p:cNvPr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FB4B96C7-8A9B-E515-6755-FE4F27A2DE0E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6633CEE7-55A2-F056-0621-9B37DAAA2F7E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B4B68646-61F9-0103-B013-EF55D82314C1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239875E3-5CA9-2466-BAFD-E45956A24351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695055B4-83EC-40E9-6D79-C9B27CC33927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720E16C3-5484-1823-5DDE-027661AA4687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9301675F-4E0C-60A9-440A-126D6E5F2F31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77EBC01F-82B7-E7C2-F57A-BC6C27BA6F46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B7E146FE-A9F9-4535-CBC7-2E6AF333ABE4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F45E105C-E590-8B93-4485-3B9AFE42E3B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8EC66D8B-BF2D-65A6-B3B3-A328CB3EE70A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139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882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en">
                <a:solidFill>
                  <a:schemeClr val="accent4"/>
                </a:solidFill>
              </a:rPr>
              <a:t>ontent </a:t>
            </a:r>
            <a:r>
              <a:rPr lang="en" dirty="0">
                <a:solidFill>
                  <a:schemeClr val="tx1"/>
                </a:solidFill>
              </a:rPr>
              <a:t>of session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77" name="Google Shape;3177;p26"/>
          <p:cNvSpPr txBox="1">
            <a:spLocks noGrp="1"/>
          </p:cNvSpPr>
          <p:nvPr>
            <p:ph type="title" idx="2"/>
          </p:nvPr>
        </p:nvSpPr>
        <p:spPr>
          <a:xfrm>
            <a:off x="862302" y="1373900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8" name="Google Shape;3178;p26"/>
          <p:cNvSpPr txBox="1">
            <a:spLocks noGrp="1"/>
          </p:cNvSpPr>
          <p:nvPr>
            <p:ph type="title" idx="3"/>
          </p:nvPr>
        </p:nvSpPr>
        <p:spPr>
          <a:xfrm>
            <a:off x="862302" y="3144797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79" name="Google Shape;3179;p26"/>
          <p:cNvSpPr txBox="1">
            <a:spLocks noGrp="1"/>
          </p:cNvSpPr>
          <p:nvPr>
            <p:ph type="title" idx="4"/>
          </p:nvPr>
        </p:nvSpPr>
        <p:spPr>
          <a:xfrm>
            <a:off x="3799552" y="1373900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1" name="Google Shape;3181;p26"/>
          <p:cNvSpPr txBox="1">
            <a:spLocks noGrp="1"/>
          </p:cNvSpPr>
          <p:nvPr>
            <p:ph type="subTitle" idx="1"/>
          </p:nvPr>
        </p:nvSpPr>
        <p:spPr>
          <a:xfrm>
            <a:off x="739702" y="20162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Recap</a:t>
            </a:r>
          </a:p>
        </p:txBody>
      </p:sp>
      <p:sp>
        <p:nvSpPr>
          <p:cNvPr id="3182" name="Google Shape;3182;p26"/>
          <p:cNvSpPr txBox="1">
            <a:spLocks noGrp="1"/>
          </p:cNvSpPr>
          <p:nvPr>
            <p:ph type="subTitle" idx="6"/>
          </p:nvPr>
        </p:nvSpPr>
        <p:spPr>
          <a:xfrm>
            <a:off x="3720786" y="1976776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Signals</a:t>
            </a:r>
          </a:p>
        </p:txBody>
      </p:sp>
      <p:sp>
        <p:nvSpPr>
          <p:cNvPr id="3183" name="Google Shape;3183;p26"/>
          <p:cNvSpPr txBox="1">
            <a:spLocks noGrp="1"/>
          </p:cNvSpPr>
          <p:nvPr>
            <p:ph type="subTitle" idx="7"/>
          </p:nvPr>
        </p:nvSpPr>
        <p:spPr>
          <a:xfrm>
            <a:off x="739701" y="3787175"/>
            <a:ext cx="2332629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Idea</a:t>
            </a:r>
          </a:p>
        </p:txBody>
      </p:sp>
      <p:grpSp>
        <p:nvGrpSpPr>
          <p:cNvPr id="3185" name="Google Shape;3185;p26"/>
          <p:cNvGrpSpPr/>
          <p:nvPr/>
        </p:nvGrpSpPr>
        <p:grpSpPr>
          <a:xfrm>
            <a:off x="6166483" y="1373900"/>
            <a:ext cx="2150522" cy="1579579"/>
            <a:chOff x="296117" y="2376907"/>
            <a:chExt cx="715672" cy="525668"/>
          </a:xfrm>
        </p:grpSpPr>
        <p:sp>
          <p:nvSpPr>
            <p:cNvPr id="3186" name="Google Shape;3186;p26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6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6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6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6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6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6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6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6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5" name="Google Shape;3195;p26"/>
          <p:cNvGrpSpPr/>
          <p:nvPr/>
        </p:nvGrpSpPr>
        <p:grpSpPr>
          <a:xfrm>
            <a:off x="6409945" y="1577664"/>
            <a:ext cx="1663577" cy="1780752"/>
            <a:chOff x="5415187" y="3687810"/>
            <a:chExt cx="909904" cy="973993"/>
          </a:xfrm>
        </p:grpSpPr>
        <p:sp>
          <p:nvSpPr>
            <p:cNvPr id="3196" name="Google Shape;3196;p26"/>
            <p:cNvSpPr/>
            <p:nvPr/>
          </p:nvSpPr>
          <p:spPr>
            <a:xfrm>
              <a:off x="6065686" y="3969905"/>
              <a:ext cx="102531" cy="124827"/>
            </a:xfrm>
            <a:custGeom>
              <a:avLst/>
              <a:gdLst/>
              <a:ahLst/>
              <a:cxnLst/>
              <a:rect l="l" t="t" r="r" b="b"/>
              <a:pathLst>
                <a:path w="1283" h="1562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308" y="786"/>
                    <a:pt x="401" y="1376"/>
                  </a:cubicBezTo>
                  <a:lnTo>
                    <a:pt x="1282" y="1562"/>
                  </a:lnTo>
                  <a:cubicBezTo>
                    <a:pt x="1282" y="1562"/>
                    <a:pt x="1164" y="706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6"/>
            <p:cNvSpPr/>
            <p:nvPr/>
          </p:nvSpPr>
          <p:spPr>
            <a:xfrm>
              <a:off x="6065686" y="3971024"/>
              <a:ext cx="81274" cy="119393"/>
            </a:xfrm>
            <a:custGeom>
              <a:avLst/>
              <a:gdLst/>
              <a:ahLst/>
              <a:cxnLst/>
              <a:rect l="l" t="t" r="r" b="b"/>
              <a:pathLst>
                <a:path w="1017" h="1494" extrusionOk="0">
                  <a:moveTo>
                    <a:pt x="577" y="0"/>
                  </a:moveTo>
                  <a:cubicBezTo>
                    <a:pt x="257" y="68"/>
                    <a:pt x="1" y="292"/>
                    <a:pt x="1" y="292"/>
                  </a:cubicBezTo>
                  <a:cubicBezTo>
                    <a:pt x="1" y="292"/>
                    <a:pt x="308" y="772"/>
                    <a:pt x="401" y="1362"/>
                  </a:cubicBezTo>
                  <a:cubicBezTo>
                    <a:pt x="683" y="1413"/>
                    <a:pt x="882" y="1467"/>
                    <a:pt x="1016" y="1493"/>
                  </a:cubicBezTo>
                  <a:cubicBezTo>
                    <a:pt x="962" y="1000"/>
                    <a:pt x="738" y="372"/>
                    <a:pt x="577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6"/>
            <p:cNvSpPr/>
            <p:nvPr/>
          </p:nvSpPr>
          <p:spPr>
            <a:xfrm>
              <a:off x="6041393" y="4106398"/>
              <a:ext cx="283698" cy="346831"/>
            </a:xfrm>
            <a:custGeom>
              <a:avLst/>
              <a:gdLst/>
              <a:ahLst/>
              <a:cxnLst/>
              <a:rect l="l" t="t" r="r" b="b"/>
              <a:pathLst>
                <a:path w="3550" h="4340" extrusionOk="0">
                  <a:moveTo>
                    <a:pt x="1817" y="0"/>
                  </a:moveTo>
                  <a:cubicBezTo>
                    <a:pt x="885" y="0"/>
                    <a:pt x="93" y="924"/>
                    <a:pt x="52" y="2109"/>
                  </a:cubicBezTo>
                  <a:cubicBezTo>
                    <a:pt x="0" y="3310"/>
                    <a:pt x="747" y="4313"/>
                    <a:pt x="1695" y="4339"/>
                  </a:cubicBezTo>
                  <a:cubicBezTo>
                    <a:pt x="1715" y="4339"/>
                    <a:pt x="1736" y="4340"/>
                    <a:pt x="1756" y="4340"/>
                  </a:cubicBezTo>
                  <a:cubicBezTo>
                    <a:pt x="2690" y="4340"/>
                    <a:pt x="3471" y="3407"/>
                    <a:pt x="3508" y="2243"/>
                  </a:cubicBezTo>
                  <a:cubicBezTo>
                    <a:pt x="3550" y="1042"/>
                    <a:pt x="2816" y="39"/>
                    <a:pt x="1855" y="1"/>
                  </a:cubicBezTo>
                  <a:cubicBezTo>
                    <a:pt x="1842" y="1"/>
                    <a:pt x="1830" y="0"/>
                    <a:pt x="181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6"/>
            <p:cNvSpPr/>
            <p:nvPr/>
          </p:nvSpPr>
          <p:spPr>
            <a:xfrm>
              <a:off x="6160704" y="4106398"/>
              <a:ext cx="164385" cy="346831"/>
            </a:xfrm>
            <a:custGeom>
              <a:avLst/>
              <a:gdLst/>
              <a:ahLst/>
              <a:cxnLst/>
              <a:rect l="l" t="t" r="r" b="b"/>
              <a:pathLst>
                <a:path w="2057" h="4340" extrusionOk="0">
                  <a:moveTo>
                    <a:pt x="362" y="1"/>
                  </a:moveTo>
                  <a:cubicBezTo>
                    <a:pt x="295" y="1"/>
                    <a:pt x="228" y="14"/>
                    <a:pt x="160" y="14"/>
                  </a:cubicBezTo>
                  <a:cubicBezTo>
                    <a:pt x="1003" y="174"/>
                    <a:pt x="1644" y="1122"/>
                    <a:pt x="1602" y="2231"/>
                  </a:cubicBezTo>
                  <a:cubicBezTo>
                    <a:pt x="1551" y="3339"/>
                    <a:pt x="856" y="4220"/>
                    <a:pt x="0" y="4326"/>
                  </a:cubicBezTo>
                  <a:cubicBezTo>
                    <a:pt x="68" y="4339"/>
                    <a:pt x="135" y="4339"/>
                    <a:pt x="202" y="4339"/>
                  </a:cubicBezTo>
                  <a:cubicBezTo>
                    <a:pt x="222" y="4339"/>
                    <a:pt x="243" y="4340"/>
                    <a:pt x="263" y="4340"/>
                  </a:cubicBezTo>
                  <a:cubicBezTo>
                    <a:pt x="1197" y="4340"/>
                    <a:pt x="1978" y="3407"/>
                    <a:pt x="2015" y="2243"/>
                  </a:cubicBezTo>
                  <a:cubicBezTo>
                    <a:pt x="2057" y="1042"/>
                    <a:pt x="1323" y="39"/>
                    <a:pt x="362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6"/>
            <p:cNvSpPr/>
            <p:nvPr/>
          </p:nvSpPr>
          <p:spPr>
            <a:xfrm>
              <a:off x="5890835" y="4042307"/>
              <a:ext cx="373363" cy="455755"/>
            </a:xfrm>
            <a:custGeom>
              <a:avLst/>
              <a:gdLst/>
              <a:ahLst/>
              <a:cxnLst/>
              <a:rect l="l" t="t" r="r" b="b"/>
              <a:pathLst>
                <a:path w="4672" h="5703" extrusionOk="0">
                  <a:moveTo>
                    <a:pt x="2365" y="0"/>
                  </a:moveTo>
                  <a:cubicBezTo>
                    <a:pt x="1132" y="0"/>
                    <a:pt x="105" y="1224"/>
                    <a:pt x="55" y="2764"/>
                  </a:cubicBezTo>
                  <a:cubicBezTo>
                    <a:pt x="1" y="4340"/>
                    <a:pt x="975" y="5663"/>
                    <a:pt x="2230" y="5701"/>
                  </a:cubicBezTo>
                  <a:cubicBezTo>
                    <a:pt x="2257" y="5702"/>
                    <a:pt x="2283" y="5703"/>
                    <a:pt x="2310" y="5703"/>
                  </a:cubicBezTo>
                  <a:cubicBezTo>
                    <a:pt x="3531" y="5703"/>
                    <a:pt x="4554" y="4479"/>
                    <a:pt x="4607" y="2940"/>
                  </a:cubicBezTo>
                  <a:cubicBezTo>
                    <a:pt x="4671" y="1364"/>
                    <a:pt x="3698" y="41"/>
                    <a:pt x="2445" y="2"/>
                  </a:cubicBezTo>
                  <a:cubicBezTo>
                    <a:pt x="2418" y="1"/>
                    <a:pt x="2391" y="0"/>
                    <a:pt x="2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6"/>
            <p:cNvSpPr/>
            <p:nvPr/>
          </p:nvSpPr>
          <p:spPr>
            <a:xfrm>
              <a:off x="5931271" y="4111752"/>
              <a:ext cx="228477" cy="326613"/>
            </a:xfrm>
            <a:custGeom>
              <a:avLst/>
              <a:gdLst/>
              <a:ahLst/>
              <a:cxnLst/>
              <a:rect l="l" t="t" r="r" b="b"/>
              <a:pathLst>
                <a:path w="2859" h="4087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cubicBezTo>
                    <a:pt x="1373" y="4086"/>
                    <a:pt x="1384" y="4086"/>
                    <a:pt x="1394" y="4086"/>
                  </a:cubicBezTo>
                  <a:cubicBezTo>
                    <a:pt x="2143" y="4086"/>
                    <a:pt x="2779" y="3202"/>
                    <a:pt x="2820" y="2096"/>
                  </a:cubicBezTo>
                  <a:cubicBezTo>
                    <a:pt x="2858" y="975"/>
                    <a:pt x="2272" y="40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6"/>
            <p:cNvSpPr/>
            <p:nvPr/>
          </p:nvSpPr>
          <p:spPr>
            <a:xfrm>
              <a:off x="5931271" y="4111752"/>
              <a:ext cx="171897" cy="326533"/>
            </a:xfrm>
            <a:custGeom>
              <a:avLst/>
              <a:gdLst/>
              <a:ahLst/>
              <a:cxnLst/>
              <a:rect l="l" t="t" r="r" b="b"/>
              <a:pathLst>
                <a:path w="2151" h="4086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lnTo>
                    <a:pt x="1497" y="4086"/>
                  </a:lnTo>
                  <a:cubicBezTo>
                    <a:pt x="1071" y="3724"/>
                    <a:pt x="789" y="3032"/>
                    <a:pt x="818" y="2257"/>
                  </a:cubicBezTo>
                  <a:cubicBezTo>
                    <a:pt x="856" y="1190"/>
                    <a:pt x="1442" y="334"/>
                    <a:pt x="2150" y="267"/>
                  </a:cubicBezTo>
                  <a:cubicBezTo>
                    <a:pt x="1965" y="107"/>
                    <a:pt x="1750" y="14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6"/>
            <p:cNvSpPr/>
            <p:nvPr/>
          </p:nvSpPr>
          <p:spPr>
            <a:xfrm>
              <a:off x="5890835" y="4220595"/>
              <a:ext cx="159111" cy="275307"/>
            </a:xfrm>
            <a:custGeom>
              <a:avLst/>
              <a:gdLst/>
              <a:ahLst/>
              <a:cxnLst/>
              <a:rect l="l" t="t" r="r" b="b"/>
              <a:pathLst>
                <a:path w="1991" h="3445" extrusionOk="0">
                  <a:moveTo>
                    <a:pt x="122" y="1"/>
                  </a:moveTo>
                  <a:cubicBezTo>
                    <a:pt x="81" y="174"/>
                    <a:pt x="68" y="347"/>
                    <a:pt x="55" y="533"/>
                  </a:cubicBezTo>
                  <a:cubicBezTo>
                    <a:pt x="1" y="2016"/>
                    <a:pt x="843" y="3256"/>
                    <a:pt x="1990" y="3445"/>
                  </a:cubicBezTo>
                  <a:cubicBezTo>
                    <a:pt x="1884" y="1695"/>
                    <a:pt x="802" y="561"/>
                    <a:pt x="12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6"/>
            <p:cNvSpPr/>
            <p:nvPr/>
          </p:nvSpPr>
          <p:spPr>
            <a:xfrm>
              <a:off x="5542170" y="4200536"/>
              <a:ext cx="493955" cy="409165"/>
            </a:xfrm>
            <a:custGeom>
              <a:avLst/>
              <a:gdLst/>
              <a:ahLst/>
              <a:cxnLst/>
              <a:rect l="l" t="t" r="r" b="b"/>
              <a:pathLst>
                <a:path w="6181" h="5120" extrusionOk="0">
                  <a:moveTo>
                    <a:pt x="2285" y="0"/>
                  </a:moveTo>
                  <a:cubicBezTo>
                    <a:pt x="1678" y="0"/>
                    <a:pt x="1134" y="210"/>
                    <a:pt x="773" y="639"/>
                  </a:cubicBezTo>
                  <a:cubicBezTo>
                    <a:pt x="0" y="1572"/>
                    <a:pt x="414" y="3186"/>
                    <a:pt x="1682" y="4256"/>
                  </a:cubicBezTo>
                  <a:cubicBezTo>
                    <a:pt x="2377" y="4827"/>
                    <a:pt x="3184" y="5120"/>
                    <a:pt x="3901" y="5120"/>
                  </a:cubicBezTo>
                  <a:cubicBezTo>
                    <a:pt x="4508" y="5120"/>
                    <a:pt x="5050" y="4911"/>
                    <a:pt x="5405" y="4484"/>
                  </a:cubicBezTo>
                  <a:cubicBezTo>
                    <a:pt x="6180" y="3548"/>
                    <a:pt x="5767" y="1921"/>
                    <a:pt x="4498" y="864"/>
                  </a:cubicBezTo>
                  <a:cubicBezTo>
                    <a:pt x="3805" y="293"/>
                    <a:pt x="3001" y="0"/>
                    <a:pt x="228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6"/>
            <p:cNvSpPr/>
            <p:nvPr/>
          </p:nvSpPr>
          <p:spPr>
            <a:xfrm>
              <a:off x="5577252" y="4338228"/>
              <a:ext cx="338280" cy="270912"/>
            </a:xfrm>
            <a:custGeom>
              <a:avLst/>
              <a:gdLst/>
              <a:ahLst/>
              <a:cxnLst/>
              <a:rect l="l" t="t" r="r" b="b"/>
              <a:pathLst>
                <a:path w="4233" h="3390" extrusionOk="0">
                  <a:moveTo>
                    <a:pt x="1236" y="0"/>
                  </a:moveTo>
                  <a:cubicBezTo>
                    <a:pt x="761" y="0"/>
                    <a:pt x="336" y="165"/>
                    <a:pt x="55" y="502"/>
                  </a:cubicBezTo>
                  <a:cubicBezTo>
                    <a:pt x="42" y="518"/>
                    <a:pt x="13" y="544"/>
                    <a:pt x="0" y="569"/>
                  </a:cubicBezTo>
                  <a:cubicBezTo>
                    <a:pt x="148" y="1252"/>
                    <a:pt x="574" y="1973"/>
                    <a:pt x="1243" y="2533"/>
                  </a:cubicBezTo>
                  <a:cubicBezTo>
                    <a:pt x="1930" y="3105"/>
                    <a:pt x="2732" y="3390"/>
                    <a:pt x="3450" y="3390"/>
                  </a:cubicBezTo>
                  <a:cubicBezTo>
                    <a:pt x="3552" y="3390"/>
                    <a:pt x="3653" y="3384"/>
                    <a:pt x="3752" y="3372"/>
                  </a:cubicBezTo>
                  <a:cubicBezTo>
                    <a:pt x="4232" y="2639"/>
                    <a:pt x="3899" y="1450"/>
                    <a:pt x="2964" y="678"/>
                  </a:cubicBezTo>
                  <a:cubicBezTo>
                    <a:pt x="2423" y="229"/>
                    <a:pt x="1795" y="0"/>
                    <a:pt x="123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6"/>
            <p:cNvSpPr/>
            <p:nvPr/>
          </p:nvSpPr>
          <p:spPr>
            <a:xfrm>
              <a:off x="5578291" y="4200536"/>
              <a:ext cx="457833" cy="371125"/>
            </a:xfrm>
            <a:custGeom>
              <a:avLst/>
              <a:gdLst/>
              <a:ahLst/>
              <a:cxnLst/>
              <a:rect l="l" t="t" r="r" b="b"/>
              <a:pathLst>
                <a:path w="5729" h="4644" extrusionOk="0">
                  <a:moveTo>
                    <a:pt x="1833" y="0"/>
                  </a:moveTo>
                  <a:cubicBezTo>
                    <a:pt x="1226" y="0"/>
                    <a:pt x="682" y="210"/>
                    <a:pt x="321" y="639"/>
                  </a:cubicBezTo>
                  <a:cubicBezTo>
                    <a:pt x="173" y="825"/>
                    <a:pt x="67" y="1040"/>
                    <a:pt x="0" y="1264"/>
                  </a:cubicBezTo>
                  <a:cubicBezTo>
                    <a:pt x="351" y="948"/>
                    <a:pt x="828" y="792"/>
                    <a:pt x="1353" y="792"/>
                  </a:cubicBezTo>
                  <a:cubicBezTo>
                    <a:pt x="2068" y="792"/>
                    <a:pt x="2873" y="1082"/>
                    <a:pt x="3566" y="1652"/>
                  </a:cubicBezTo>
                  <a:cubicBezTo>
                    <a:pt x="4578" y="2507"/>
                    <a:pt x="5046" y="3721"/>
                    <a:pt x="4793" y="4644"/>
                  </a:cubicBezTo>
                  <a:lnTo>
                    <a:pt x="4953" y="4484"/>
                  </a:lnTo>
                  <a:cubicBezTo>
                    <a:pt x="5728" y="3548"/>
                    <a:pt x="5315" y="1921"/>
                    <a:pt x="4046" y="864"/>
                  </a:cubicBezTo>
                  <a:cubicBezTo>
                    <a:pt x="3353" y="293"/>
                    <a:pt x="2549" y="0"/>
                    <a:pt x="18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6"/>
            <p:cNvSpPr/>
            <p:nvPr/>
          </p:nvSpPr>
          <p:spPr>
            <a:xfrm>
              <a:off x="5579250" y="4200616"/>
              <a:ext cx="386469" cy="180688"/>
            </a:xfrm>
            <a:custGeom>
              <a:avLst/>
              <a:gdLst/>
              <a:ahLst/>
              <a:cxnLst/>
              <a:rect l="l" t="t" r="r" b="b"/>
              <a:pathLst>
                <a:path w="4836" h="2261" extrusionOk="0">
                  <a:moveTo>
                    <a:pt x="1813" y="1"/>
                  </a:moveTo>
                  <a:cubicBezTo>
                    <a:pt x="1207" y="1"/>
                    <a:pt x="666" y="210"/>
                    <a:pt x="309" y="638"/>
                  </a:cubicBezTo>
                  <a:cubicBezTo>
                    <a:pt x="161" y="824"/>
                    <a:pt x="55" y="1023"/>
                    <a:pt x="1" y="1250"/>
                  </a:cubicBezTo>
                  <a:cubicBezTo>
                    <a:pt x="522" y="789"/>
                    <a:pt x="1022" y="639"/>
                    <a:pt x="1498" y="639"/>
                  </a:cubicBezTo>
                  <a:cubicBezTo>
                    <a:pt x="2097" y="639"/>
                    <a:pt x="2658" y="875"/>
                    <a:pt x="3179" y="1023"/>
                  </a:cubicBezTo>
                  <a:cubicBezTo>
                    <a:pt x="4057" y="1289"/>
                    <a:pt x="4383" y="2261"/>
                    <a:pt x="4584" y="2261"/>
                  </a:cubicBezTo>
                  <a:cubicBezTo>
                    <a:pt x="4606" y="2261"/>
                    <a:pt x="4627" y="2249"/>
                    <a:pt x="4646" y="2224"/>
                  </a:cubicBezTo>
                  <a:cubicBezTo>
                    <a:pt x="4835" y="1971"/>
                    <a:pt x="3967" y="1077"/>
                    <a:pt x="3512" y="824"/>
                  </a:cubicBezTo>
                  <a:cubicBezTo>
                    <a:pt x="3073" y="571"/>
                    <a:pt x="3044" y="264"/>
                    <a:pt x="3044" y="264"/>
                  </a:cubicBezTo>
                  <a:cubicBezTo>
                    <a:pt x="2629" y="89"/>
                    <a:pt x="2207" y="1"/>
                    <a:pt x="1813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6"/>
            <p:cNvSpPr/>
            <p:nvPr/>
          </p:nvSpPr>
          <p:spPr>
            <a:xfrm>
              <a:off x="5534498" y="4199098"/>
              <a:ext cx="181567" cy="230475"/>
            </a:xfrm>
            <a:custGeom>
              <a:avLst/>
              <a:gdLst/>
              <a:ahLst/>
              <a:cxnLst/>
              <a:rect l="l" t="t" r="r" b="b"/>
              <a:pathLst>
                <a:path w="2272" h="2884" extrusionOk="0">
                  <a:moveTo>
                    <a:pt x="923" y="1"/>
                  </a:moveTo>
                  <a:lnTo>
                    <a:pt x="0" y="577"/>
                  </a:lnTo>
                  <a:lnTo>
                    <a:pt x="430" y="1538"/>
                  </a:lnTo>
                  <a:cubicBezTo>
                    <a:pt x="430" y="1538"/>
                    <a:pt x="375" y="2192"/>
                    <a:pt x="737" y="2884"/>
                  </a:cubicBezTo>
                  <a:lnTo>
                    <a:pt x="2272" y="2458"/>
                  </a:lnTo>
                  <a:cubicBezTo>
                    <a:pt x="2272" y="2458"/>
                    <a:pt x="2124" y="1939"/>
                    <a:pt x="1458" y="1551"/>
                  </a:cubicBezTo>
                  <a:cubicBezTo>
                    <a:pt x="1058" y="629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6"/>
            <p:cNvSpPr/>
            <p:nvPr/>
          </p:nvSpPr>
          <p:spPr>
            <a:xfrm>
              <a:off x="5593395" y="4199098"/>
              <a:ext cx="122670" cy="208258"/>
            </a:xfrm>
            <a:custGeom>
              <a:avLst/>
              <a:gdLst/>
              <a:ahLst/>
              <a:cxnLst/>
              <a:rect l="l" t="t" r="r" b="b"/>
              <a:pathLst>
                <a:path w="1535" h="2606" extrusionOk="0">
                  <a:moveTo>
                    <a:pt x="186" y="1"/>
                  </a:moveTo>
                  <a:lnTo>
                    <a:pt x="0" y="110"/>
                  </a:lnTo>
                  <a:cubicBezTo>
                    <a:pt x="13" y="443"/>
                    <a:pt x="93" y="1096"/>
                    <a:pt x="426" y="1779"/>
                  </a:cubicBezTo>
                  <a:cubicBezTo>
                    <a:pt x="599" y="2125"/>
                    <a:pt x="801" y="2390"/>
                    <a:pt x="987" y="2605"/>
                  </a:cubicBezTo>
                  <a:lnTo>
                    <a:pt x="1535" y="2458"/>
                  </a:lnTo>
                  <a:cubicBezTo>
                    <a:pt x="1535" y="2458"/>
                    <a:pt x="1387" y="1939"/>
                    <a:pt x="721" y="1551"/>
                  </a:cubicBezTo>
                  <a:cubicBezTo>
                    <a:pt x="321" y="629"/>
                    <a:pt x="186" y="1"/>
                    <a:pt x="186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6"/>
            <p:cNvSpPr/>
            <p:nvPr/>
          </p:nvSpPr>
          <p:spPr>
            <a:xfrm>
              <a:off x="5559032" y="4349336"/>
              <a:ext cx="318062" cy="291450"/>
            </a:xfrm>
            <a:custGeom>
              <a:avLst/>
              <a:gdLst/>
              <a:ahLst/>
              <a:cxnLst/>
              <a:rect l="l" t="t" r="r" b="b"/>
              <a:pathLst>
                <a:path w="3980" h="3647" extrusionOk="0">
                  <a:moveTo>
                    <a:pt x="1052" y="0"/>
                  </a:moveTo>
                  <a:cubicBezTo>
                    <a:pt x="838" y="0"/>
                    <a:pt x="647" y="50"/>
                    <a:pt x="494" y="152"/>
                  </a:cubicBezTo>
                  <a:cubicBezTo>
                    <a:pt x="203" y="312"/>
                    <a:pt x="1" y="699"/>
                    <a:pt x="1" y="699"/>
                  </a:cubicBezTo>
                  <a:cubicBezTo>
                    <a:pt x="1" y="699"/>
                    <a:pt x="55" y="780"/>
                    <a:pt x="148" y="911"/>
                  </a:cubicBezTo>
                  <a:cubicBezTo>
                    <a:pt x="174" y="1446"/>
                    <a:pt x="523" y="2099"/>
                    <a:pt x="1109" y="2647"/>
                  </a:cubicBezTo>
                  <a:cubicBezTo>
                    <a:pt x="1699" y="3183"/>
                    <a:pt x="2362" y="3474"/>
                    <a:pt x="2892" y="3474"/>
                  </a:cubicBezTo>
                  <a:cubicBezTo>
                    <a:pt x="2903" y="3474"/>
                    <a:pt x="2914" y="3474"/>
                    <a:pt x="2926" y="3474"/>
                  </a:cubicBezTo>
                  <a:cubicBezTo>
                    <a:pt x="3019" y="3528"/>
                    <a:pt x="3099" y="3595"/>
                    <a:pt x="3192" y="3647"/>
                  </a:cubicBezTo>
                  <a:cubicBezTo>
                    <a:pt x="3365" y="3487"/>
                    <a:pt x="3512" y="3275"/>
                    <a:pt x="3592" y="3166"/>
                  </a:cubicBezTo>
                  <a:cubicBezTo>
                    <a:pt x="3605" y="3153"/>
                    <a:pt x="3618" y="3128"/>
                    <a:pt x="3647" y="3102"/>
                  </a:cubicBezTo>
                  <a:cubicBezTo>
                    <a:pt x="3980" y="2554"/>
                    <a:pt x="3618" y="1580"/>
                    <a:pt x="2804" y="818"/>
                  </a:cubicBezTo>
                  <a:cubicBezTo>
                    <a:pt x="2228" y="290"/>
                    <a:pt x="1572" y="0"/>
                    <a:pt x="1052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6"/>
            <p:cNvSpPr/>
            <p:nvPr/>
          </p:nvSpPr>
          <p:spPr>
            <a:xfrm>
              <a:off x="5521712" y="4384178"/>
              <a:ext cx="329809" cy="277625"/>
            </a:xfrm>
            <a:custGeom>
              <a:avLst/>
              <a:gdLst/>
              <a:ahLst/>
              <a:cxnLst/>
              <a:rect l="l" t="t" r="r" b="b"/>
              <a:pathLst>
                <a:path w="4127" h="3474" extrusionOk="0">
                  <a:moveTo>
                    <a:pt x="1154" y="0"/>
                  </a:moveTo>
                  <a:cubicBezTo>
                    <a:pt x="872" y="0"/>
                    <a:pt x="632" y="85"/>
                    <a:pt x="468" y="263"/>
                  </a:cubicBezTo>
                  <a:cubicBezTo>
                    <a:pt x="0" y="770"/>
                    <a:pt x="337" y="1836"/>
                    <a:pt x="1218" y="2650"/>
                  </a:cubicBezTo>
                  <a:cubicBezTo>
                    <a:pt x="1790" y="3181"/>
                    <a:pt x="2452" y="3474"/>
                    <a:pt x="2974" y="3474"/>
                  </a:cubicBezTo>
                  <a:cubicBezTo>
                    <a:pt x="3255" y="3474"/>
                    <a:pt x="3495" y="3389"/>
                    <a:pt x="3659" y="3211"/>
                  </a:cubicBezTo>
                  <a:cubicBezTo>
                    <a:pt x="4126" y="2705"/>
                    <a:pt x="3793" y="1638"/>
                    <a:pt x="2912" y="824"/>
                  </a:cubicBezTo>
                  <a:cubicBezTo>
                    <a:pt x="2340" y="293"/>
                    <a:pt x="1676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6"/>
            <p:cNvSpPr/>
            <p:nvPr/>
          </p:nvSpPr>
          <p:spPr>
            <a:xfrm>
              <a:off x="6065686" y="3969905"/>
              <a:ext cx="89665" cy="56500"/>
            </a:xfrm>
            <a:custGeom>
              <a:avLst/>
              <a:gdLst/>
              <a:ahLst/>
              <a:cxnLst/>
              <a:rect l="l" t="t" r="r" b="b"/>
              <a:pathLst>
                <a:path w="1122" h="707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97" y="440"/>
                    <a:pt x="190" y="668"/>
                  </a:cubicBezTo>
                  <a:cubicBezTo>
                    <a:pt x="308" y="656"/>
                    <a:pt x="450" y="647"/>
                    <a:pt x="596" y="647"/>
                  </a:cubicBezTo>
                  <a:cubicBezTo>
                    <a:pt x="779" y="647"/>
                    <a:pt x="967" y="662"/>
                    <a:pt x="1122" y="706"/>
                  </a:cubicBezTo>
                  <a:cubicBezTo>
                    <a:pt x="1071" y="482"/>
                    <a:pt x="1016" y="242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6"/>
            <p:cNvSpPr/>
            <p:nvPr/>
          </p:nvSpPr>
          <p:spPr>
            <a:xfrm>
              <a:off x="5557034" y="4424135"/>
              <a:ext cx="247657" cy="206980"/>
            </a:xfrm>
            <a:custGeom>
              <a:avLst/>
              <a:gdLst/>
              <a:ahLst/>
              <a:cxnLst/>
              <a:rect l="l" t="t" r="r" b="b"/>
              <a:pathLst>
                <a:path w="3099" h="2590" extrusionOk="0">
                  <a:moveTo>
                    <a:pt x="756" y="0"/>
                  </a:moveTo>
                  <a:cubicBezTo>
                    <a:pt x="575" y="0"/>
                    <a:pt x="423" y="53"/>
                    <a:pt x="321" y="164"/>
                  </a:cubicBezTo>
                  <a:cubicBezTo>
                    <a:pt x="0" y="523"/>
                    <a:pt x="295" y="1311"/>
                    <a:pt x="961" y="1926"/>
                  </a:cubicBezTo>
                  <a:cubicBezTo>
                    <a:pt x="1421" y="2349"/>
                    <a:pt x="1937" y="2590"/>
                    <a:pt x="2326" y="2590"/>
                  </a:cubicBezTo>
                  <a:cubicBezTo>
                    <a:pt x="2512" y="2590"/>
                    <a:pt x="2669" y="2535"/>
                    <a:pt x="2778" y="2419"/>
                  </a:cubicBezTo>
                  <a:cubicBezTo>
                    <a:pt x="3098" y="2070"/>
                    <a:pt x="2803" y="1285"/>
                    <a:pt x="2137" y="670"/>
                  </a:cubicBezTo>
                  <a:cubicBezTo>
                    <a:pt x="1672" y="242"/>
                    <a:pt x="114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6"/>
            <p:cNvSpPr/>
            <p:nvPr/>
          </p:nvSpPr>
          <p:spPr>
            <a:xfrm>
              <a:off x="5534498" y="4199098"/>
              <a:ext cx="88626" cy="88706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923" y="1"/>
                  </a:moveTo>
                  <a:lnTo>
                    <a:pt x="0" y="577"/>
                  </a:lnTo>
                  <a:lnTo>
                    <a:pt x="241" y="1109"/>
                  </a:lnTo>
                  <a:lnTo>
                    <a:pt x="869" y="962"/>
                  </a:lnTo>
                  <a:lnTo>
                    <a:pt x="1096" y="629"/>
                  </a:lnTo>
                  <a:lnTo>
                    <a:pt x="1109" y="629"/>
                  </a:lnTo>
                  <a:cubicBezTo>
                    <a:pt x="977" y="228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6"/>
            <p:cNvSpPr/>
            <p:nvPr/>
          </p:nvSpPr>
          <p:spPr>
            <a:xfrm>
              <a:off x="5656687" y="3723291"/>
              <a:ext cx="440092" cy="289292"/>
            </a:xfrm>
            <a:custGeom>
              <a:avLst/>
              <a:gdLst/>
              <a:ahLst/>
              <a:cxnLst/>
              <a:rect l="l" t="t" r="r" b="b"/>
              <a:pathLst>
                <a:path w="5507" h="3620" extrusionOk="0">
                  <a:moveTo>
                    <a:pt x="2205" y="0"/>
                  </a:moveTo>
                  <a:cubicBezTo>
                    <a:pt x="987" y="0"/>
                    <a:pt x="1" y="981"/>
                    <a:pt x="140" y="1271"/>
                  </a:cubicBezTo>
                  <a:cubicBezTo>
                    <a:pt x="747" y="977"/>
                    <a:pt x="1286" y="856"/>
                    <a:pt x="1764" y="856"/>
                  </a:cubicBezTo>
                  <a:cubicBezTo>
                    <a:pt x="4044" y="856"/>
                    <a:pt x="4920" y="3619"/>
                    <a:pt x="4920" y="3619"/>
                  </a:cubicBezTo>
                  <a:lnTo>
                    <a:pt x="5506" y="3446"/>
                  </a:lnTo>
                  <a:cubicBezTo>
                    <a:pt x="5481" y="2245"/>
                    <a:pt x="4225" y="445"/>
                    <a:pt x="2758" y="70"/>
                  </a:cubicBezTo>
                  <a:cubicBezTo>
                    <a:pt x="2570" y="21"/>
                    <a:pt x="2385" y="0"/>
                    <a:pt x="220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6"/>
            <p:cNvSpPr/>
            <p:nvPr/>
          </p:nvSpPr>
          <p:spPr>
            <a:xfrm>
              <a:off x="5415187" y="3687810"/>
              <a:ext cx="760711" cy="560524"/>
            </a:xfrm>
            <a:custGeom>
              <a:avLst/>
              <a:gdLst/>
              <a:ahLst/>
              <a:cxnLst/>
              <a:rect l="l" t="t" r="r" b="b"/>
              <a:pathLst>
                <a:path w="9519" h="7014" extrusionOk="0">
                  <a:moveTo>
                    <a:pt x="5279" y="0"/>
                  </a:moveTo>
                  <a:cubicBezTo>
                    <a:pt x="4989" y="0"/>
                    <a:pt x="4684" y="39"/>
                    <a:pt x="4364" y="126"/>
                  </a:cubicBezTo>
                  <a:cubicBezTo>
                    <a:pt x="3403" y="488"/>
                    <a:pt x="1" y="1715"/>
                    <a:pt x="2243" y="7014"/>
                  </a:cubicBezTo>
                  <a:lnTo>
                    <a:pt x="2669" y="6588"/>
                  </a:lnTo>
                  <a:cubicBezTo>
                    <a:pt x="2669" y="6588"/>
                    <a:pt x="962" y="1981"/>
                    <a:pt x="4671" y="821"/>
                  </a:cubicBezTo>
                  <a:cubicBezTo>
                    <a:pt x="4874" y="757"/>
                    <a:pt x="5074" y="728"/>
                    <a:pt x="5271" y="728"/>
                  </a:cubicBezTo>
                  <a:cubicBezTo>
                    <a:pt x="6831" y="728"/>
                    <a:pt x="8138" y="2598"/>
                    <a:pt x="8528" y="3890"/>
                  </a:cubicBezTo>
                  <a:lnTo>
                    <a:pt x="9518" y="3772"/>
                  </a:lnTo>
                  <a:cubicBezTo>
                    <a:pt x="9518" y="3772"/>
                    <a:pt x="8120" y="0"/>
                    <a:pt x="52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6"/>
            <p:cNvSpPr/>
            <p:nvPr/>
          </p:nvSpPr>
          <p:spPr>
            <a:xfrm>
              <a:off x="5437483" y="3697879"/>
              <a:ext cx="326453" cy="575068"/>
            </a:xfrm>
            <a:custGeom>
              <a:avLst/>
              <a:gdLst/>
              <a:ahLst/>
              <a:cxnLst/>
              <a:rect l="l" t="t" r="r" b="b"/>
              <a:pathLst>
                <a:path w="4085" h="7196" extrusionOk="0">
                  <a:moveTo>
                    <a:pt x="4085" y="0"/>
                  </a:moveTo>
                  <a:lnTo>
                    <a:pt x="4085" y="0"/>
                  </a:lnTo>
                  <a:cubicBezTo>
                    <a:pt x="2723" y="426"/>
                    <a:pt x="775" y="814"/>
                    <a:pt x="429" y="3950"/>
                  </a:cubicBezTo>
                  <a:cubicBezTo>
                    <a:pt x="215" y="5459"/>
                    <a:pt x="910" y="7195"/>
                    <a:pt x="910" y="7195"/>
                  </a:cubicBezTo>
                  <a:lnTo>
                    <a:pt x="1964" y="6888"/>
                  </a:lnTo>
                  <a:cubicBezTo>
                    <a:pt x="1964" y="6888"/>
                    <a:pt x="0" y="1708"/>
                    <a:pt x="4085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6"/>
            <p:cNvSpPr/>
            <p:nvPr/>
          </p:nvSpPr>
          <p:spPr>
            <a:xfrm>
              <a:off x="6070082" y="4042467"/>
              <a:ext cx="181327" cy="338920"/>
            </a:xfrm>
            <a:custGeom>
              <a:avLst/>
              <a:gdLst/>
              <a:ahLst/>
              <a:cxnLst/>
              <a:rect l="l" t="t" r="r" b="b"/>
              <a:pathLst>
                <a:path w="2269" h="4241" extrusionOk="0">
                  <a:moveTo>
                    <a:pt x="0" y="0"/>
                  </a:moveTo>
                  <a:cubicBezTo>
                    <a:pt x="26" y="26"/>
                    <a:pt x="1842" y="1189"/>
                    <a:pt x="1307" y="3751"/>
                  </a:cubicBezTo>
                  <a:cubicBezTo>
                    <a:pt x="1135" y="4088"/>
                    <a:pt x="1164" y="4241"/>
                    <a:pt x="1270" y="4241"/>
                  </a:cubicBezTo>
                  <a:cubicBezTo>
                    <a:pt x="1450" y="4241"/>
                    <a:pt x="1852" y="3801"/>
                    <a:pt x="1868" y="3069"/>
                  </a:cubicBezTo>
                  <a:cubicBezTo>
                    <a:pt x="1891" y="2314"/>
                    <a:pt x="2064" y="1925"/>
                    <a:pt x="2187" y="1925"/>
                  </a:cubicBezTo>
                  <a:cubicBezTo>
                    <a:pt x="2218" y="1925"/>
                    <a:pt x="2247" y="1951"/>
                    <a:pt x="2268" y="2002"/>
                  </a:cubicBezTo>
                  <a:cubicBezTo>
                    <a:pt x="2002" y="868"/>
                    <a:pt x="1189" y="39"/>
                    <a:pt x="202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6"/>
            <p:cNvSpPr/>
            <p:nvPr/>
          </p:nvSpPr>
          <p:spPr>
            <a:xfrm>
              <a:off x="6256681" y="4224670"/>
              <a:ext cx="80" cy="2397"/>
            </a:xfrm>
            <a:custGeom>
              <a:avLst/>
              <a:gdLst/>
              <a:ahLst/>
              <a:cxnLst/>
              <a:rect l="l" t="t" r="r" b="b"/>
              <a:pathLst>
                <a:path w="1" h="30" extrusionOk="0">
                  <a:moveTo>
                    <a:pt x="1" y="3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6"/>
            <p:cNvSpPr/>
            <p:nvPr/>
          </p:nvSpPr>
          <p:spPr>
            <a:xfrm>
              <a:off x="5454584" y="3811996"/>
              <a:ext cx="114278" cy="460950"/>
            </a:xfrm>
            <a:custGeom>
              <a:avLst/>
              <a:gdLst/>
              <a:ahLst/>
              <a:cxnLst/>
              <a:rect l="l" t="t" r="r" b="b"/>
              <a:pathLst>
                <a:path w="1430" h="5768" extrusionOk="0">
                  <a:moveTo>
                    <a:pt x="1177" y="1"/>
                  </a:moveTo>
                  <a:cubicBezTo>
                    <a:pt x="1176" y="1"/>
                    <a:pt x="1175" y="2"/>
                    <a:pt x="1175" y="3"/>
                  </a:cubicBezTo>
                  <a:lnTo>
                    <a:pt x="1175" y="3"/>
                  </a:lnTo>
                  <a:cubicBezTo>
                    <a:pt x="1175" y="2"/>
                    <a:pt x="1176" y="2"/>
                    <a:pt x="1177" y="1"/>
                  </a:cubicBezTo>
                  <a:close/>
                  <a:moveTo>
                    <a:pt x="1175" y="3"/>
                  </a:moveTo>
                  <a:lnTo>
                    <a:pt x="1175" y="3"/>
                  </a:lnTo>
                  <a:cubicBezTo>
                    <a:pt x="708" y="551"/>
                    <a:pt x="347" y="1338"/>
                    <a:pt x="215" y="2522"/>
                  </a:cubicBezTo>
                  <a:cubicBezTo>
                    <a:pt x="1" y="4031"/>
                    <a:pt x="696" y="5767"/>
                    <a:pt x="696" y="5767"/>
                  </a:cubicBezTo>
                  <a:lnTo>
                    <a:pt x="1430" y="5553"/>
                  </a:lnTo>
                  <a:cubicBezTo>
                    <a:pt x="1215" y="5072"/>
                    <a:pt x="856" y="4140"/>
                    <a:pt x="949" y="3339"/>
                  </a:cubicBezTo>
                  <a:cubicBezTo>
                    <a:pt x="1043" y="2537"/>
                    <a:pt x="962" y="2096"/>
                    <a:pt x="858" y="2096"/>
                  </a:cubicBezTo>
                  <a:cubicBezTo>
                    <a:pt x="817" y="2096"/>
                    <a:pt x="773" y="2166"/>
                    <a:pt x="734" y="2311"/>
                  </a:cubicBezTo>
                  <a:cubicBezTo>
                    <a:pt x="695" y="2464"/>
                    <a:pt x="655" y="2534"/>
                    <a:pt x="623" y="2534"/>
                  </a:cubicBezTo>
                  <a:cubicBezTo>
                    <a:pt x="547" y="2534"/>
                    <a:pt x="512" y="2141"/>
                    <a:pt x="616" y="1548"/>
                  </a:cubicBezTo>
                  <a:cubicBezTo>
                    <a:pt x="744" y="743"/>
                    <a:pt x="1139" y="50"/>
                    <a:pt x="1175" y="3"/>
                  </a:cubicBezTo>
                  <a:close/>
                </a:path>
              </a:pathLst>
            </a:custGeom>
            <a:solidFill>
              <a:srgbClr val="FFFFFF">
                <a:alpha val="48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26"/>
          <p:cNvGrpSpPr/>
          <p:nvPr/>
        </p:nvGrpSpPr>
        <p:grpSpPr>
          <a:xfrm>
            <a:off x="6755479" y="3576204"/>
            <a:ext cx="1129918" cy="278457"/>
            <a:chOff x="713231" y="815211"/>
            <a:chExt cx="894914" cy="220542"/>
          </a:xfrm>
        </p:grpSpPr>
        <p:sp>
          <p:nvSpPr>
            <p:cNvPr id="3222" name="Google Shape;3222;p26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6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6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178;p26">
            <a:extLst>
              <a:ext uri="{FF2B5EF4-FFF2-40B4-BE49-F238E27FC236}">
                <a16:creationId xmlns:a16="http://schemas.microsoft.com/office/drawing/2014/main" id="{C791C6E9-6C13-D47C-A592-18A7A6267722}"/>
              </a:ext>
            </a:extLst>
          </p:cNvPr>
          <p:cNvSpPr txBox="1">
            <a:spLocks/>
          </p:cNvSpPr>
          <p:nvPr/>
        </p:nvSpPr>
        <p:spPr>
          <a:xfrm>
            <a:off x="3799552" y="3144797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3183;p26">
            <a:extLst>
              <a:ext uri="{FF2B5EF4-FFF2-40B4-BE49-F238E27FC236}">
                <a16:creationId xmlns:a16="http://schemas.microsoft.com/office/drawing/2014/main" id="{8650045C-607A-CA67-BD0E-292AD99E7094}"/>
              </a:ext>
            </a:extLst>
          </p:cNvPr>
          <p:cNvSpPr txBox="1">
            <a:spLocks/>
          </p:cNvSpPr>
          <p:nvPr/>
        </p:nvSpPr>
        <p:spPr>
          <a:xfrm>
            <a:off x="3614671" y="3787175"/>
            <a:ext cx="2332629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Game ???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AA539461-58DB-D880-F9E9-AA153597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5541A682-F8D4-E390-BD67-6A12AB68EFB4}"/>
              </a:ext>
            </a:extLst>
          </p:cNvPr>
          <p:cNvGrpSpPr/>
          <p:nvPr/>
        </p:nvGrpSpPr>
        <p:grpSpPr>
          <a:xfrm rot="331987">
            <a:off x="7644227" y="63451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01B6B570-F3EB-213C-5B76-F52FBDB532AC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147E623A-3BE3-B813-114D-469D9CBDD388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06D6191-E721-6656-65A2-705656B0318F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D7F79093-746B-6A85-3676-127F3558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1841679"/>
            <a:ext cx="4906854" cy="1146220"/>
          </a:xfrm>
        </p:spPr>
        <p:txBody>
          <a:bodyPr/>
          <a:lstStyle/>
          <a:p>
            <a:pPr algn="ctr">
              <a:buClr>
                <a:schemeClr val="accent4"/>
              </a:buClr>
            </a:pPr>
            <a:r>
              <a:rPr lang="en-US" sz="3200" dirty="0">
                <a:solidFill>
                  <a:schemeClr val="tx1"/>
                </a:solidFill>
              </a:rPr>
              <a:t>GAME</a:t>
            </a:r>
            <a:r>
              <a:rPr lang="en-US" sz="3200" dirty="0">
                <a:solidFill>
                  <a:schemeClr val="accent4"/>
                </a:solidFill>
              </a:rPr>
              <a:t> 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3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F0331A7A-0C2F-BEB0-D0E1-9BE102AF5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CE3DCD33-DF8D-4DBD-7B3A-CF30D3D54DBF}"/>
              </a:ext>
            </a:extLst>
          </p:cNvPr>
          <p:cNvGrpSpPr/>
          <p:nvPr/>
        </p:nvGrpSpPr>
        <p:grpSpPr>
          <a:xfrm rot="331987">
            <a:off x="7644227" y="63451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4C4E1819-06B1-56DD-0791-EECA5AF57879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214C60F2-1704-0EB6-B45F-BD044E616203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9357503E-0AF8-00E0-A75C-2D9926344826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FB3B50E1-201C-D01E-9659-5A4D7C38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1841679"/>
            <a:ext cx="4906854" cy="1146220"/>
          </a:xfrm>
        </p:spPr>
        <p:txBody>
          <a:bodyPr/>
          <a:lstStyle/>
          <a:p>
            <a:pPr algn="ctr">
              <a:buClr>
                <a:schemeClr val="accent4"/>
              </a:buClr>
            </a:pPr>
            <a:r>
              <a:rPr lang="en-US" sz="3200" dirty="0">
                <a:solidFill>
                  <a:schemeClr val="tx1"/>
                </a:solidFill>
              </a:rPr>
              <a:t>What is a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Game </a:t>
            </a:r>
            <a:r>
              <a:rPr lang="en-US" sz="3200" dirty="0">
                <a:solidFill>
                  <a:schemeClr val="accent4"/>
                </a:solidFill>
              </a:rPr>
              <a:t>Jam?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6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B5CAD27D-0AD3-644D-1847-C177E2F5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A5917D2B-9D3E-AE38-D03E-197B85EDD5B7}"/>
              </a:ext>
            </a:extLst>
          </p:cNvPr>
          <p:cNvGrpSpPr/>
          <p:nvPr/>
        </p:nvGrpSpPr>
        <p:grpSpPr>
          <a:xfrm rot="331987">
            <a:off x="7644227" y="63451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0C255BFB-BB36-8B86-49EB-9C0CBB704CC9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ADB390F9-27C2-9660-B943-0FADB94FBBAD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AAB64BE9-9B79-B3B6-D638-D5A49C33A5C4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E47F5B8-4ADE-378C-E8DE-254161E3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1841679"/>
            <a:ext cx="4906854" cy="1146220"/>
          </a:xfrm>
        </p:spPr>
        <p:txBody>
          <a:bodyPr/>
          <a:lstStyle/>
          <a:p>
            <a:pPr algn="ctr">
              <a:buClr>
                <a:schemeClr val="accent4"/>
              </a:buClr>
            </a:pPr>
            <a:r>
              <a:rPr lang="en-US" sz="3200" dirty="0">
                <a:solidFill>
                  <a:schemeClr val="tx1"/>
                </a:solidFill>
              </a:rPr>
              <a:t>How to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Game </a:t>
            </a:r>
            <a:r>
              <a:rPr lang="en-US" sz="3200" dirty="0">
                <a:solidFill>
                  <a:schemeClr val="accent4"/>
                </a:solidFill>
              </a:rPr>
              <a:t>Jam?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9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C8DC6E34-0B0F-5AA9-0A6B-6B53F7126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D3AE8-DE35-2E2C-991D-C0AB601F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Game </a:t>
            </a:r>
            <a:r>
              <a:rPr lang="en-US" dirty="0">
                <a:solidFill>
                  <a:schemeClr val="accent4"/>
                </a:solidFill>
              </a:rPr>
              <a:t>Jam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5E267B5-770E-76B7-C3D5-84633FA40655}"/>
              </a:ext>
            </a:extLst>
          </p:cNvPr>
          <p:cNvSpPr txBox="1">
            <a:spLocks/>
          </p:cNvSpPr>
          <p:nvPr/>
        </p:nvSpPr>
        <p:spPr>
          <a:xfrm>
            <a:off x="521594" y="1518863"/>
            <a:ext cx="7823744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 to find Game </a:t>
            </a:r>
            <a:r>
              <a:rPr lang="en-US" sz="1800" dirty="0">
                <a:solidFill>
                  <a:schemeClr val="accent4"/>
                </a:solidFill>
              </a:rPr>
              <a:t>Idea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 to look for Game </a:t>
            </a:r>
            <a:r>
              <a:rPr lang="en-US" sz="1800" dirty="0">
                <a:solidFill>
                  <a:schemeClr val="accent4"/>
                </a:solidFill>
              </a:rPr>
              <a:t>assets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 to </a:t>
            </a:r>
            <a:r>
              <a:rPr lang="en-US" sz="1800" dirty="0">
                <a:solidFill>
                  <a:schemeClr val="accent4"/>
                </a:solidFill>
              </a:rPr>
              <a:t>design</a:t>
            </a:r>
            <a:r>
              <a:rPr lang="en-US" sz="1800" dirty="0">
                <a:solidFill>
                  <a:schemeClr val="tx1"/>
                </a:solidFill>
              </a:rPr>
              <a:t> the Game.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 to think about </a:t>
            </a:r>
            <a:r>
              <a:rPr lang="en-US" sz="1800" dirty="0">
                <a:solidFill>
                  <a:schemeClr val="accent4"/>
                </a:solidFill>
              </a:rPr>
              <a:t>Gameplay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accent4"/>
              </a:solidFill>
            </a:endParaRPr>
          </a:p>
        </p:txBody>
      </p:sp>
      <p:grpSp>
        <p:nvGrpSpPr>
          <p:cNvPr id="7" name="Google Shape;3232;p27">
            <a:extLst>
              <a:ext uri="{FF2B5EF4-FFF2-40B4-BE49-F238E27FC236}">
                <a16:creationId xmlns:a16="http://schemas.microsoft.com/office/drawing/2014/main" id="{D75665B8-66B3-F0F1-F784-3854333CFCAB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8" name="Google Shape;3233;p27">
              <a:extLst>
                <a:ext uri="{FF2B5EF4-FFF2-40B4-BE49-F238E27FC236}">
                  <a16:creationId xmlns:a16="http://schemas.microsoft.com/office/drawing/2014/main" id="{2149F67B-638F-F450-A221-CA962FBB89B7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34;p27">
              <a:extLst>
                <a:ext uri="{FF2B5EF4-FFF2-40B4-BE49-F238E27FC236}">
                  <a16:creationId xmlns:a16="http://schemas.microsoft.com/office/drawing/2014/main" id="{4619D422-0713-7FAB-797C-F7D5F33E532E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27">
              <a:extLst>
                <a:ext uri="{FF2B5EF4-FFF2-40B4-BE49-F238E27FC236}">
                  <a16:creationId xmlns:a16="http://schemas.microsoft.com/office/drawing/2014/main" id="{7EDAFF5F-6DB8-F6E8-8310-438655EA1CDF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412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8">
          <a:extLst>
            <a:ext uri="{FF2B5EF4-FFF2-40B4-BE49-F238E27FC236}">
              <a16:creationId xmlns:a16="http://schemas.microsoft.com/office/drawing/2014/main" id="{0B6EB7B5-CB3C-8718-7152-25D5B412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FA972A33-1CCF-B0B6-CA58-2AEF44265595}"/>
              </a:ext>
            </a:extLst>
          </p:cNvPr>
          <p:cNvGrpSpPr/>
          <p:nvPr/>
        </p:nvGrpSpPr>
        <p:grpSpPr>
          <a:xfrm rot="331987">
            <a:off x="7644227" y="63451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F66F138B-9A89-94E7-E3E4-6D17960F2117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32342E1F-8BD4-139F-355A-EEB2DA1414B6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707353E7-A565-F3FF-8463-136C6B226562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97F2D044-8C3E-952F-1F7A-B4B12270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1841679"/>
            <a:ext cx="4906854" cy="1146220"/>
          </a:xfrm>
        </p:spPr>
        <p:txBody>
          <a:bodyPr/>
          <a:lstStyle/>
          <a:p>
            <a:pPr algn="ctr">
              <a:buClr>
                <a:schemeClr val="accent4"/>
              </a:buClr>
            </a:pPr>
            <a:r>
              <a:rPr lang="en-US" sz="3200" dirty="0">
                <a:solidFill>
                  <a:schemeClr val="tx1"/>
                </a:solidFill>
              </a:rPr>
              <a:t>Don’t forget the </a:t>
            </a:r>
            <a:r>
              <a:rPr lang="en-US" sz="3200" dirty="0">
                <a:solidFill>
                  <a:schemeClr val="accent4"/>
                </a:solidFill>
              </a:rPr>
              <a:t>Task</a:t>
            </a:r>
            <a:r>
              <a:rPr lang="en-US" sz="3200" dirty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9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1">
          <a:extLst>
            <a:ext uri="{FF2B5EF4-FFF2-40B4-BE49-F238E27FC236}">
              <a16:creationId xmlns:a16="http://schemas.microsoft.com/office/drawing/2014/main" id="{B4EB360D-D8AD-129B-7065-B6F80B15C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43">
            <a:extLst>
              <a:ext uri="{FF2B5EF4-FFF2-40B4-BE49-F238E27FC236}">
                <a16:creationId xmlns:a16="http://schemas.microsoft.com/office/drawing/2014/main" id="{BFCD3744-D66C-5A5D-A83E-C99D2BD61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642" y="129884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accent4"/>
                </a:solidFill>
              </a:rPr>
              <a:t>!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221" name="Google Shape;4221;p43">
            <a:extLst>
              <a:ext uri="{FF2B5EF4-FFF2-40B4-BE49-F238E27FC236}">
                <a16:creationId xmlns:a16="http://schemas.microsoft.com/office/drawing/2014/main" id="{40E03948-7693-9B4D-38C5-8C051862B4A2}"/>
              </a:ext>
            </a:extLst>
          </p:cNvPr>
          <p:cNvGrpSpPr/>
          <p:nvPr/>
        </p:nvGrpSpPr>
        <p:grpSpPr>
          <a:xfrm>
            <a:off x="805748" y="2571743"/>
            <a:ext cx="1308365" cy="1070069"/>
            <a:chOff x="3294431" y="3820626"/>
            <a:chExt cx="757594" cy="619576"/>
          </a:xfrm>
        </p:grpSpPr>
        <p:sp>
          <p:nvSpPr>
            <p:cNvPr id="4222" name="Google Shape;4222;p43">
              <a:extLst>
                <a:ext uri="{FF2B5EF4-FFF2-40B4-BE49-F238E27FC236}">
                  <a16:creationId xmlns:a16="http://schemas.microsoft.com/office/drawing/2014/main" id="{3000BB54-7F30-C978-556D-FCABF2D9587C}"/>
                </a:ext>
              </a:extLst>
            </p:cNvPr>
            <p:cNvSpPr/>
            <p:nvPr/>
          </p:nvSpPr>
          <p:spPr>
            <a:xfrm>
              <a:off x="3588834" y="3820626"/>
              <a:ext cx="171817" cy="95578"/>
            </a:xfrm>
            <a:custGeom>
              <a:avLst/>
              <a:gdLst/>
              <a:ahLst/>
              <a:cxnLst/>
              <a:rect l="l" t="t" r="r" b="b"/>
              <a:pathLst>
                <a:path w="2150" h="1196" extrusionOk="0">
                  <a:moveTo>
                    <a:pt x="1749" y="0"/>
                  </a:moveTo>
                  <a:cubicBezTo>
                    <a:pt x="1705" y="0"/>
                    <a:pt x="1661" y="9"/>
                    <a:pt x="1618" y="27"/>
                  </a:cubicBezTo>
                  <a:lnTo>
                    <a:pt x="295" y="492"/>
                  </a:lnTo>
                  <a:cubicBezTo>
                    <a:pt x="109" y="559"/>
                    <a:pt x="0" y="761"/>
                    <a:pt x="68" y="947"/>
                  </a:cubicBezTo>
                  <a:cubicBezTo>
                    <a:pt x="120" y="1105"/>
                    <a:pt x="263" y="1196"/>
                    <a:pt x="412" y="1196"/>
                  </a:cubicBezTo>
                  <a:cubicBezTo>
                    <a:pt x="453" y="1196"/>
                    <a:pt x="495" y="1189"/>
                    <a:pt x="535" y="1174"/>
                  </a:cubicBezTo>
                  <a:lnTo>
                    <a:pt x="1858" y="707"/>
                  </a:lnTo>
                  <a:cubicBezTo>
                    <a:pt x="2044" y="639"/>
                    <a:pt x="2150" y="428"/>
                    <a:pt x="2083" y="239"/>
                  </a:cubicBezTo>
                  <a:cubicBezTo>
                    <a:pt x="2033" y="96"/>
                    <a:pt x="1895" y="0"/>
                    <a:pt x="1749" y="0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3">
              <a:extLst>
                <a:ext uri="{FF2B5EF4-FFF2-40B4-BE49-F238E27FC236}">
                  <a16:creationId xmlns:a16="http://schemas.microsoft.com/office/drawing/2014/main" id="{869C184A-D9D6-E360-5850-47D02B62CB63}"/>
                </a:ext>
              </a:extLst>
            </p:cNvPr>
            <p:cNvSpPr/>
            <p:nvPr/>
          </p:nvSpPr>
          <p:spPr>
            <a:xfrm>
              <a:off x="3360759" y="3901019"/>
              <a:ext cx="171817" cy="96138"/>
            </a:xfrm>
            <a:custGeom>
              <a:avLst/>
              <a:gdLst/>
              <a:ahLst/>
              <a:cxnLst/>
              <a:rect l="l" t="t" r="r" b="b"/>
              <a:pathLst>
                <a:path w="2150" h="1203" extrusionOk="0">
                  <a:moveTo>
                    <a:pt x="1730" y="1"/>
                  </a:moveTo>
                  <a:cubicBezTo>
                    <a:pt x="1691" y="1"/>
                    <a:pt x="1652" y="7"/>
                    <a:pt x="1615" y="21"/>
                  </a:cubicBezTo>
                  <a:lnTo>
                    <a:pt x="292" y="501"/>
                  </a:lnTo>
                  <a:cubicBezTo>
                    <a:pt x="106" y="569"/>
                    <a:pt x="0" y="767"/>
                    <a:pt x="67" y="956"/>
                  </a:cubicBezTo>
                  <a:cubicBezTo>
                    <a:pt x="119" y="1105"/>
                    <a:pt x="267" y="1203"/>
                    <a:pt x="419" y="1203"/>
                  </a:cubicBezTo>
                  <a:cubicBezTo>
                    <a:pt x="457" y="1203"/>
                    <a:pt x="495" y="1197"/>
                    <a:pt x="532" y="1184"/>
                  </a:cubicBezTo>
                  <a:lnTo>
                    <a:pt x="1855" y="716"/>
                  </a:lnTo>
                  <a:cubicBezTo>
                    <a:pt x="2041" y="649"/>
                    <a:pt x="2150" y="434"/>
                    <a:pt x="2082" y="248"/>
                  </a:cubicBezTo>
                  <a:cubicBezTo>
                    <a:pt x="2029" y="100"/>
                    <a:pt x="1881" y="1"/>
                    <a:pt x="1730" y="1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3">
              <a:extLst>
                <a:ext uri="{FF2B5EF4-FFF2-40B4-BE49-F238E27FC236}">
                  <a16:creationId xmlns:a16="http://schemas.microsoft.com/office/drawing/2014/main" id="{054A31E0-3A38-4C60-2BE2-035D236E3194}"/>
                </a:ext>
              </a:extLst>
            </p:cNvPr>
            <p:cNvSpPr/>
            <p:nvPr/>
          </p:nvSpPr>
          <p:spPr>
            <a:xfrm>
              <a:off x="3294431" y="3831255"/>
              <a:ext cx="757594" cy="608872"/>
            </a:xfrm>
            <a:custGeom>
              <a:avLst/>
              <a:gdLst/>
              <a:ahLst/>
              <a:cxnLst/>
              <a:rect l="l" t="t" r="r" b="b"/>
              <a:pathLst>
                <a:path w="9480" h="761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626" y="7307"/>
                    <a:pt x="1000" y="7619"/>
                    <a:pt x="1418" y="7619"/>
                  </a:cubicBezTo>
                  <a:cubicBezTo>
                    <a:pt x="1515" y="7619"/>
                    <a:pt x="1613" y="7602"/>
                    <a:pt x="1711" y="7567"/>
                  </a:cubicBezTo>
                  <a:lnTo>
                    <a:pt x="1724" y="7567"/>
                  </a:lnTo>
                  <a:cubicBezTo>
                    <a:pt x="1977" y="7474"/>
                    <a:pt x="2179" y="7275"/>
                    <a:pt x="2259" y="7006"/>
                  </a:cubicBezTo>
                  <a:lnTo>
                    <a:pt x="3098" y="4379"/>
                  </a:lnTo>
                  <a:lnTo>
                    <a:pt x="4380" y="3924"/>
                  </a:lnTo>
                  <a:lnTo>
                    <a:pt x="5648" y="3470"/>
                  </a:lnTo>
                  <a:lnTo>
                    <a:pt x="7971" y="4991"/>
                  </a:lnTo>
                  <a:cubicBezTo>
                    <a:pt x="8110" y="5081"/>
                    <a:pt x="8267" y="5126"/>
                    <a:pt x="8427" y="5126"/>
                  </a:cubicBezTo>
                  <a:cubicBezTo>
                    <a:pt x="8529" y="5126"/>
                    <a:pt x="8631" y="5108"/>
                    <a:pt x="8730" y="5071"/>
                  </a:cubicBezTo>
                  <a:lnTo>
                    <a:pt x="8746" y="5071"/>
                  </a:lnTo>
                  <a:cubicBezTo>
                    <a:pt x="9265" y="4886"/>
                    <a:pt x="9480" y="427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3">
              <a:extLst>
                <a:ext uri="{FF2B5EF4-FFF2-40B4-BE49-F238E27FC236}">
                  <a16:creationId xmlns:a16="http://schemas.microsoft.com/office/drawing/2014/main" id="{A3A42ABC-631C-4AAA-72CF-4E031E6EA4DA}"/>
                </a:ext>
              </a:extLst>
            </p:cNvPr>
            <p:cNvSpPr/>
            <p:nvPr/>
          </p:nvSpPr>
          <p:spPr>
            <a:xfrm>
              <a:off x="3806439" y="3959277"/>
              <a:ext cx="55621" cy="49068"/>
            </a:xfrm>
            <a:custGeom>
              <a:avLst/>
              <a:gdLst/>
              <a:ahLst/>
              <a:cxnLst/>
              <a:rect l="l" t="t" r="r" b="b"/>
              <a:pathLst>
                <a:path w="696" h="614" extrusionOk="0">
                  <a:moveTo>
                    <a:pt x="352" y="0"/>
                  </a:moveTo>
                  <a:cubicBezTo>
                    <a:pt x="285" y="0"/>
                    <a:pt x="217" y="22"/>
                    <a:pt x="161" y="67"/>
                  </a:cubicBezTo>
                  <a:cubicBezTo>
                    <a:pt x="29" y="160"/>
                    <a:pt x="0" y="359"/>
                    <a:pt x="109" y="493"/>
                  </a:cubicBezTo>
                  <a:cubicBezTo>
                    <a:pt x="171" y="572"/>
                    <a:pt x="260" y="613"/>
                    <a:pt x="350" y="613"/>
                  </a:cubicBezTo>
                  <a:cubicBezTo>
                    <a:pt x="414" y="613"/>
                    <a:pt x="479" y="592"/>
                    <a:pt x="535" y="548"/>
                  </a:cubicBezTo>
                  <a:cubicBezTo>
                    <a:pt x="670" y="455"/>
                    <a:pt x="696" y="253"/>
                    <a:pt x="603" y="118"/>
                  </a:cubicBezTo>
                  <a:cubicBezTo>
                    <a:pt x="541" y="42"/>
                    <a:pt x="447" y="0"/>
                    <a:pt x="352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3">
              <a:extLst>
                <a:ext uri="{FF2B5EF4-FFF2-40B4-BE49-F238E27FC236}">
                  <a16:creationId xmlns:a16="http://schemas.microsoft.com/office/drawing/2014/main" id="{33C265BF-A0BA-C412-1999-B7E28E648EB9}"/>
                </a:ext>
              </a:extLst>
            </p:cNvPr>
            <p:cNvSpPr/>
            <p:nvPr/>
          </p:nvSpPr>
          <p:spPr>
            <a:xfrm>
              <a:off x="3744746" y="3961434"/>
              <a:ext cx="55381" cy="49148"/>
            </a:xfrm>
            <a:custGeom>
              <a:avLst/>
              <a:gdLst/>
              <a:ahLst/>
              <a:cxnLst/>
              <a:rect l="l" t="t" r="r" b="b"/>
              <a:pathLst>
                <a:path w="693" h="615" extrusionOk="0">
                  <a:moveTo>
                    <a:pt x="345" y="0"/>
                  </a:moveTo>
                  <a:cubicBezTo>
                    <a:pt x="280" y="0"/>
                    <a:pt x="215" y="22"/>
                    <a:pt x="161" y="66"/>
                  </a:cubicBezTo>
                  <a:cubicBezTo>
                    <a:pt x="13" y="172"/>
                    <a:pt x="0" y="361"/>
                    <a:pt x="93" y="492"/>
                  </a:cubicBezTo>
                  <a:cubicBezTo>
                    <a:pt x="157" y="573"/>
                    <a:pt x="251" y="614"/>
                    <a:pt x="347" y="614"/>
                  </a:cubicBezTo>
                  <a:cubicBezTo>
                    <a:pt x="410" y="614"/>
                    <a:pt x="475" y="596"/>
                    <a:pt x="532" y="559"/>
                  </a:cubicBezTo>
                  <a:cubicBezTo>
                    <a:pt x="667" y="453"/>
                    <a:pt x="692" y="252"/>
                    <a:pt x="587" y="120"/>
                  </a:cubicBezTo>
                  <a:cubicBezTo>
                    <a:pt x="525" y="42"/>
                    <a:pt x="435" y="0"/>
                    <a:pt x="345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3">
              <a:extLst>
                <a:ext uri="{FF2B5EF4-FFF2-40B4-BE49-F238E27FC236}">
                  <a16:creationId xmlns:a16="http://schemas.microsoft.com/office/drawing/2014/main" id="{BCF8E4DD-A6DF-4918-ADB2-2801EC79DF23}"/>
                </a:ext>
              </a:extLst>
            </p:cNvPr>
            <p:cNvSpPr/>
            <p:nvPr/>
          </p:nvSpPr>
          <p:spPr>
            <a:xfrm>
              <a:off x="3767042" y="3905974"/>
              <a:ext cx="55621" cy="50107"/>
            </a:xfrm>
            <a:custGeom>
              <a:avLst/>
              <a:gdLst/>
              <a:ahLst/>
              <a:cxnLst/>
              <a:rect l="l" t="t" r="r" b="b"/>
              <a:pathLst>
                <a:path w="696" h="627" extrusionOk="0">
                  <a:moveTo>
                    <a:pt x="346" y="0"/>
                  </a:moveTo>
                  <a:cubicBezTo>
                    <a:pt x="281" y="0"/>
                    <a:pt x="215" y="21"/>
                    <a:pt x="160" y="65"/>
                  </a:cubicBezTo>
                  <a:cubicBezTo>
                    <a:pt x="29" y="174"/>
                    <a:pt x="0" y="359"/>
                    <a:pt x="109" y="507"/>
                  </a:cubicBezTo>
                  <a:cubicBezTo>
                    <a:pt x="163" y="585"/>
                    <a:pt x="253" y="627"/>
                    <a:pt x="345" y="627"/>
                  </a:cubicBezTo>
                  <a:cubicBezTo>
                    <a:pt x="412" y="627"/>
                    <a:pt x="479" y="605"/>
                    <a:pt x="535" y="561"/>
                  </a:cubicBezTo>
                  <a:cubicBezTo>
                    <a:pt x="670" y="452"/>
                    <a:pt x="695" y="266"/>
                    <a:pt x="590" y="132"/>
                  </a:cubicBezTo>
                  <a:cubicBezTo>
                    <a:pt x="533" y="45"/>
                    <a:pt x="440" y="0"/>
                    <a:pt x="346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3">
              <a:extLst>
                <a:ext uri="{FF2B5EF4-FFF2-40B4-BE49-F238E27FC236}">
                  <a16:creationId xmlns:a16="http://schemas.microsoft.com/office/drawing/2014/main" id="{B632B868-9020-9FE8-33D9-51AB309FC3FB}"/>
                </a:ext>
              </a:extLst>
            </p:cNvPr>
            <p:cNvSpPr/>
            <p:nvPr/>
          </p:nvSpPr>
          <p:spPr>
            <a:xfrm>
              <a:off x="3703990" y="3909011"/>
              <a:ext cx="56660" cy="49148"/>
            </a:xfrm>
            <a:custGeom>
              <a:avLst/>
              <a:gdLst/>
              <a:ahLst/>
              <a:cxnLst/>
              <a:rect l="l" t="t" r="r" b="b"/>
              <a:pathLst>
                <a:path w="709" h="615" extrusionOk="0">
                  <a:moveTo>
                    <a:pt x="349" y="0"/>
                  </a:moveTo>
                  <a:cubicBezTo>
                    <a:pt x="285" y="0"/>
                    <a:pt x="220" y="18"/>
                    <a:pt x="161" y="55"/>
                  </a:cubicBezTo>
                  <a:cubicBezTo>
                    <a:pt x="30" y="161"/>
                    <a:pt x="1" y="363"/>
                    <a:pt x="110" y="494"/>
                  </a:cubicBezTo>
                  <a:cubicBezTo>
                    <a:pt x="172" y="573"/>
                    <a:pt x="260" y="614"/>
                    <a:pt x="350" y="614"/>
                  </a:cubicBezTo>
                  <a:cubicBezTo>
                    <a:pt x="415" y="614"/>
                    <a:pt x="480" y="593"/>
                    <a:pt x="536" y="549"/>
                  </a:cubicBezTo>
                  <a:cubicBezTo>
                    <a:pt x="683" y="443"/>
                    <a:pt x="709" y="254"/>
                    <a:pt x="603" y="123"/>
                  </a:cubicBezTo>
                  <a:cubicBezTo>
                    <a:pt x="540" y="42"/>
                    <a:pt x="446" y="0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3">
              <a:extLst>
                <a:ext uri="{FF2B5EF4-FFF2-40B4-BE49-F238E27FC236}">
                  <a16:creationId xmlns:a16="http://schemas.microsoft.com/office/drawing/2014/main" id="{20F0614D-6A2B-405B-CF78-15AA95E65DFB}"/>
                </a:ext>
              </a:extLst>
            </p:cNvPr>
            <p:cNvSpPr/>
            <p:nvPr/>
          </p:nvSpPr>
          <p:spPr>
            <a:xfrm>
              <a:off x="3305139" y="4122301"/>
              <a:ext cx="205941" cy="317822"/>
            </a:xfrm>
            <a:custGeom>
              <a:avLst/>
              <a:gdLst/>
              <a:ahLst/>
              <a:cxnLst/>
              <a:rect l="l" t="t" r="r" b="b"/>
              <a:pathLst>
                <a:path w="2577" h="3977" extrusionOk="0">
                  <a:moveTo>
                    <a:pt x="1" y="1"/>
                  </a:moveTo>
                  <a:lnTo>
                    <a:pt x="427" y="3233"/>
                  </a:lnTo>
                  <a:cubicBezTo>
                    <a:pt x="492" y="3665"/>
                    <a:pt x="866" y="3977"/>
                    <a:pt x="1284" y="3977"/>
                  </a:cubicBezTo>
                  <a:cubicBezTo>
                    <a:pt x="1381" y="3977"/>
                    <a:pt x="1479" y="3960"/>
                    <a:pt x="1577" y="3925"/>
                  </a:cubicBezTo>
                  <a:lnTo>
                    <a:pt x="1590" y="3925"/>
                  </a:lnTo>
                  <a:cubicBezTo>
                    <a:pt x="1843" y="3832"/>
                    <a:pt x="2045" y="3633"/>
                    <a:pt x="2125" y="3364"/>
                  </a:cubicBezTo>
                  <a:lnTo>
                    <a:pt x="2577" y="1939"/>
                  </a:lnTo>
                  <a:cubicBezTo>
                    <a:pt x="1164" y="1577"/>
                    <a:pt x="388" y="6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3">
              <a:extLst>
                <a:ext uri="{FF2B5EF4-FFF2-40B4-BE49-F238E27FC236}">
                  <a16:creationId xmlns:a16="http://schemas.microsoft.com/office/drawing/2014/main" id="{89CE39B3-6329-A70B-56D2-6929FAF09647}"/>
                </a:ext>
              </a:extLst>
            </p:cNvPr>
            <p:cNvSpPr/>
            <p:nvPr/>
          </p:nvSpPr>
          <p:spPr>
            <a:xfrm>
              <a:off x="3830014" y="3910050"/>
              <a:ext cx="222004" cy="330848"/>
            </a:xfrm>
            <a:custGeom>
              <a:avLst/>
              <a:gdLst/>
              <a:ahLst/>
              <a:cxnLst/>
              <a:rect l="l" t="t" r="r" b="b"/>
              <a:pathLst>
                <a:path w="2778" h="414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881" y="734"/>
                    <a:pt x="881" y="1977"/>
                    <a:pt x="0" y="3166"/>
                  </a:cubicBezTo>
                  <a:lnTo>
                    <a:pt x="1269" y="4005"/>
                  </a:lnTo>
                  <a:cubicBezTo>
                    <a:pt x="1408" y="4095"/>
                    <a:pt x="1565" y="4140"/>
                    <a:pt x="1725" y="4140"/>
                  </a:cubicBezTo>
                  <a:cubicBezTo>
                    <a:pt x="1827" y="4140"/>
                    <a:pt x="1929" y="4122"/>
                    <a:pt x="2028" y="4085"/>
                  </a:cubicBezTo>
                  <a:lnTo>
                    <a:pt x="2044" y="4085"/>
                  </a:lnTo>
                  <a:cubicBezTo>
                    <a:pt x="2563" y="3900"/>
                    <a:pt x="2778" y="3284"/>
                    <a:pt x="2496" y="2817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3">
              <a:extLst>
                <a:ext uri="{FF2B5EF4-FFF2-40B4-BE49-F238E27FC236}">
                  <a16:creationId xmlns:a16="http://schemas.microsoft.com/office/drawing/2014/main" id="{0EC02854-61E5-145B-AAE5-E16E4C14C9E9}"/>
                </a:ext>
              </a:extLst>
            </p:cNvPr>
            <p:cNvSpPr/>
            <p:nvPr/>
          </p:nvSpPr>
          <p:spPr>
            <a:xfrm>
              <a:off x="3584758" y="4035275"/>
              <a:ext cx="61774" cy="32445"/>
            </a:xfrm>
            <a:custGeom>
              <a:avLst/>
              <a:gdLst/>
              <a:ahLst/>
              <a:cxnLst/>
              <a:rect l="l" t="t" r="r" b="b"/>
              <a:pathLst>
                <a:path w="773" h="406" extrusionOk="0">
                  <a:moveTo>
                    <a:pt x="643" y="0"/>
                  </a:moveTo>
                  <a:cubicBezTo>
                    <a:pt x="628" y="0"/>
                    <a:pt x="613" y="3"/>
                    <a:pt x="599" y="10"/>
                  </a:cubicBezTo>
                  <a:lnTo>
                    <a:pt x="93" y="183"/>
                  </a:lnTo>
                  <a:cubicBezTo>
                    <a:pt x="39" y="209"/>
                    <a:pt x="0" y="276"/>
                    <a:pt x="26" y="330"/>
                  </a:cubicBezTo>
                  <a:cubicBezTo>
                    <a:pt x="46" y="373"/>
                    <a:pt x="91" y="406"/>
                    <a:pt x="136" y="406"/>
                  </a:cubicBezTo>
                  <a:cubicBezTo>
                    <a:pt x="149" y="406"/>
                    <a:pt x="161" y="403"/>
                    <a:pt x="173" y="398"/>
                  </a:cubicBezTo>
                  <a:lnTo>
                    <a:pt x="679" y="225"/>
                  </a:lnTo>
                  <a:cubicBezTo>
                    <a:pt x="734" y="196"/>
                    <a:pt x="772" y="129"/>
                    <a:pt x="747" y="77"/>
                  </a:cubicBezTo>
                  <a:cubicBezTo>
                    <a:pt x="728" y="27"/>
                    <a:pt x="685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3">
              <a:extLst>
                <a:ext uri="{FF2B5EF4-FFF2-40B4-BE49-F238E27FC236}">
                  <a16:creationId xmlns:a16="http://schemas.microsoft.com/office/drawing/2014/main" id="{E7073B9A-BCA5-96CD-9193-FAEFC848BC1F}"/>
                </a:ext>
              </a:extLst>
            </p:cNvPr>
            <p:cNvSpPr/>
            <p:nvPr/>
          </p:nvSpPr>
          <p:spPr>
            <a:xfrm>
              <a:off x="3569654" y="3993000"/>
              <a:ext cx="60975" cy="33085"/>
            </a:xfrm>
            <a:custGeom>
              <a:avLst/>
              <a:gdLst/>
              <a:ahLst/>
              <a:cxnLst/>
              <a:rect l="l" t="t" r="r" b="b"/>
              <a:pathLst>
                <a:path w="763" h="414" extrusionOk="0">
                  <a:moveTo>
                    <a:pt x="631" y="1"/>
                  </a:moveTo>
                  <a:cubicBezTo>
                    <a:pt x="621" y="1"/>
                    <a:pt x="612" y="2"/>
                    <a:pt x="602" y="4"/>
                  </a:cubicBezTo>
                  <a:lnTo>
                    <a:pt x="96" y="193"/>
                  </a:lnTo>
                  <a:cubicBezTo>
                    <a:pt x="42" y="206"/>
                    <a:pt x="0" y="273"/>
                    <a:pt x="29" y="337"/>
                  </a:cubicBezTo>
                  <a:cubicBezTo>
                    <a:pt x="39" y="379"/>
                    <a:pt x="82" y="414"/>
                    <a:pt x="131" y="414"/>
                  </a:cubicBezTo>
                  <a:cubicBezTo>
                    <a:pt x="146" y="414"/>
                    <a:pt x="161" y="411"/>
                    <a:pt x="176" y="404"/>
                  </a:cubicBezTo>
                  <a:lnTo>
                    <a:pt x="682" y="219"/>
                  </a:lnTo>
                  <a:cubicBezTo>
                    <a:pt x="737" y="206"/>
                    <a:pt x="763" y="139"/>
                    <a:pt x="750" y="71"/>
                  </a:cubicBezTo>
                  <a:cubicBezTo>
                    <a:pt x="726" y="26"/>
                    <a:pt x="678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3">
              <a:extLst>
                <a:ext uri="{FF2B5EF4-FFF2-40B4-BE49-F238E27FC236}">
                  <a16:creationId xmlns:a16="http://schemas.microsoft.com/office/drawing/2014/main" id="{BB466CF3-9245-33CA-68E9-50950249763B}"/>
                </a:ext>
              </a:extLst>
            </p:cNvPr>
            <p:cNvSpPr/>
            <p:nvPr/>
          </p:nvSpPr>
          <p:spPr>
            <a:xfrm>
              <a:off x="3844798" y="3949527"/>
              <a:ext cx="195472" cy="291370"/>
            </a:xfrm>
            <a:custGeom>
              <a:avLst/>
              <a:gdLst/>
              <a:ahLst/>
              <a:cxnLst/>
              <a:rect l="l" t="t" r="r" b="b"/>
              <a:pathLst>
                <a:path w="2446" h="3646" extrusionOk="0">
                  <a:moveTo>
                    <a:pt x="882" y="0"/>
                  </a:moveTo>
                  <a:lnTo>
                    <a:pt x="882" y="0"/>
                  </a:lnTo>
                  <a:cubicBezTo>
                    <a:pt x="962" y="843"/>
                    <a:pt x="869" y="2002"/>
                    <a:pt x="1" y="2790"/>
                  </a:cubicBezTo>
                  <a:lnTo>
                    <a:pt x="1084" y="3511"/>
                  </a:lnTo>
                  <a:cubicBezTo>
                    <a:pt x="1223" y="3601"/>
                    <a:pt x="1380" y="3646"/>
                    <a:pt x="1540" y="3646"/>
                  </a:cubicBezTo>
                  <a:cubicBezTo>
                    <a:pt x="1642" y="3646"/>
                    <a:pt x="1744" y="3628"/>
                    <a:pt x="1843" y="3591"/>
                  </a:cubicBezTo>
                  <a:lnTo>
                    <a:pt x="1859" y="3591"/>
                  </a:lnTo>
                  <a:cubicBezTo>
                    <a:pt x="2231" y="3460"/>
                    <a:pt x="2445" y="3124"/>
                    <a:pt x="2432" y="2778"/>
                  </a:cubicBezTo>
                  <a:lnTo>
                    <a:pt x="2432" y="2710"/>
                  </a:lnTo>
                  <a:cubicBezTo>
                    <a:pt x="2432" y="2659"/>
                    <a:pt x="2420" y="2605"/>
                    <a:pt x="2404" y="2550"/>
                  </a:cubicBezTo>
                  <a:lnTo>
                    <a:pt x="2404" y="2537"/>
                  </a:lnTo>
                  <a:cubicBezTo>
                    <a:pt x="2404" y="2525"/>
                    <a:pt x="2391" y="2512"/>
                    <a:pt x="2391" y="2499"/>
                  </a:cubicBezTo>
                  <a:lnTo>
                    <a:pt x="2378" y="2483"/>
                  </a:lnTo>
                  <a:cubicBezTo>
                    <a:pt x="2378" y="2470"/>
                    <a:pt x="2378" y="2457"/>
                    <a:pt x="2365" y="2444"/>
                  </a:cubicBezTo>
                  <a:lnTo>
                    <a:pt x="2365" y="2432"/>
                  </a:lnTo>
                  <a:cubicBezTo>
                    <a:pt x="2352" y="2419"/>
                    <a:pt x="2352" y="2403"/>
                    <a:pt x="2352" y="2390"/>
                  </a:cubicBezTo>
                  <a:cubicBezTo>
                    <a:pt x="2340" y="2390"/>
                    <a:pt x="2340" y="2377"/>
                    <a:pt x="2340" y="2377"/>
                  </a:cubicBezTo>
                  <a:cubicBezTo>
                    <a:pt x="2324" y="2364"/>
                    <a:pt x="2324" y="2339"/>
                    <a:pt x="2311" y="2323"/>
                  </a:cubicBezTo>
                  <a:lnTo>
                    <a:pt x="2243" y="2217"/>
                  </a:lnTo>
                  <a:lnTo>
                    <a:pt x="8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3">
              <a:extLst>
                <a:ext uri="{FF2B5EF4-FFF2-40B4-BE49-F238E27FC236}">
                  <a16:creationId xmlns:a16="http://schemas.microsoft.com/office/drawing/2014/main" id="{6B171306-FBF1-618C-501C-BA537AB13A3A}"/>
                </a:ext>
              </a:extLst>
            </p:cNvPr>
            <p:cNvSpPr/>
            <p:nvPr/>
          </p:nvSpPr>
          <p:spPr>
            <a:xfrm>
              <a:off x="3310573" y="4162977"/>
              <a:ext cx="196431" cy="277225"/>
            </a:xfrm>
            <a:custGeom>
              <a:avLst/>
              <a:gdLst/>
              <a:ahLst/>
              <a:cxnLst/>
              <a:rect l="l" t="t" r="r" b="b"/>
              <a:pathLst>
                <a:path w="2458" h="3469" extrusionOk="0">
                  <a:moveTo>
                    <a:pt x="0" y="1"/>
                  </a:moveTo>
                  <a:lnTo>
                    <a:pt x="346" y="2589"/>
                  </a:lnTo>
                  <a:lnTo>
                    <a:pt x="359" y="2724"/>
                  </a:lnTo>
                  <a:cubicBezTo>
                    <a:pt x="359" y="2737"/>
                    <a:pt x="375" y="2750"/>
                    <a:pt x="375" y="2775"/>
                  </a:cubicBezTo>
                  <a:lnTo>
                    <a:pt x="375" y="2791"/>
                  </a:lnTo>
                  <a:cubicBezTo>
                    <a:pt x="375" y="2804"/>
                    <a:pt x="388" y="2817"/>
                    <a:pt x="388" y="2830"/>
                  </a:cubicBezTo>
                  <a:lnTo>
                    <a:pt x="388" y="2842"/>
                  </a:lnTo>
                  <a:cubicBezTo>
                    <a:pt x="401" y="2855"/>
                    <a:pt x="401" y="2871"/>
                    <a:pt x="401" y="2884"/>
                  </a:cubicBezTo>
                  <a:lnTo>
                    <a:pt x="413" y="2897"/>
                  </a:lnTo>
                  <a:cubicBezTo>
                    <a:pt x="413" y="2910"/>
                    <a:pt x="413" y="2923"/>
                    <a:pt x="426" y="2935"/>
                  </a:cubicBezTo>
                  <a:lnTo>
                    <a:pt x="426" y="2951"/>
                  </a:lnTo>
                  <a:cubicBezTo>
                    <a:pt x="455" y="3003"/>
                    <a:pt x="481" y="3057"/>
                    <a:pt x="506" y="3096"/>
                  </a:cubicBezTo>
                  <a:cubicBezTo>
                    <a:pt x="519" y="3112"/>
                    <a:pt x="535" y="3124"/>
                    <a:pt x="548" y="3137"/>
                  </a:cubicBezTo>
                  <a:cubicBezTo>
                    <a:pt x="703" y="3342"/>
                    <a:pt x="953" y="3469"/>
                    <a:pt x="1218" y="3469"/>
                  </a:cubicBezTo>
                  <a:cubicBezTo>
                    <a:pt x="1314" y="3469"/>
                    <a:pt x="1413" y="3452"/>
                    <a:pt x="1509" y="3416"/>
                  </a:cubicBezTo>
                  <a:lnTo>
                    <a:pt x="1522" y="3416"/>
                  </a:lnTo>
                  <a:cubicBezTo>
                    <a:pt x="1775" y="3323"/>
                    <a:pt x="1977" y="3124"/>
                    <a:pt x="2057" y="2855"/>
                  </a:cubicBezTo>
                  <a:lnTo>
                    <a:pt x="2457" y="1628"/>
                  </a:lnTo>
                  <a:cubicBezTo>
                    <a:pt x="1282" y="1561"/>
                    <a:pt x="481" y="7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3">
              <a:extLst>
                <a:ext uri="{FF2B5EF4-FFF2-40B4-BE49-F238E27FC236}">
                  <a16:creationId xmlns:a16="http://schemas.microsoft.com/office/drawing/2014/main" id="{4404DB47-6BBD-C4D1-CDFA-93F3A74CE0A5}"/>
                </a:ext>
              </a:extLst>
            </p:cNvPr>
            <p:cNvSpPr/>
            <p:nvPr/>
          </p:nvSpPr>
          <p:spPr>
            <a:xfrm>
              <a:off x="3294431" y="3831255"/>
              <a:ext cx="744808" cy="582500"/>
            </a:xfrm>
            <a:custGeom>
              <a:avLst/>
              <a:gdLst/>
              <a:ahLst/>
              <a:cxnLst/>
              <a:rect l="l" t="t" r="r" b="b"/>
              <a:pathLst>
                <a:path w="9320" h="728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590" y="7035"/>
                    <a:pt x="657" y="7182"/>
                    <a:pt x="750" y="7288"/>
                  </a:cubicBezTo>
                  <a:lnTo>
                    <a:pt x="295" y="3870"/>
                  </a:lnTo>
                  <a:cubicBezTo>
                    <a:pt x="202" y="3136"/>
                    <a:pt x="628" y="2428"/>
                    <a:pt x="1323" y="2188"/>
                  </a:cubicBezTo>
                  <a:lnTo>
                    <a:pt x="3486" y="1416"/>
                  </a:lnTo>
                  <a:lnTo>
                    <a:pt x="5648" y="654"/>
                  </a:lnTo>
                  <a:cubicBezTo>
                    <a:pt x="5824" y="591"/>
                    <a:pt x="6004" y="561"/>
                    <a:pt x="6181" y="561"/>
                  </a:cubicBezTo>
                  <a:cubicBezTo>
                    <a:pt x="6716" y="561"/>
                    <a:pt x="7225" y="835"/>
                    <a:pt x="7516" y="1307"/>
                  </a:cubicBezTo>
                  <a:lnTo>
                    <a:pt x="9319" y="4258"/>
                  </a:lnTo>
                  <a:cubicBezTo>
                    <a:pt x="9319" y="4097"/>
                    <a:pt x="9278" y="395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3">
              <a:extLst>
                <a:ext uri="{FF2B5EF4-FFF2-40B4-BE49-F238E27FC236}">
                  <a16:creationId xmlns:a16="http://schemas.microsoft.com/office/drawing/2014/main" id="{C0450ADC-17CF-1745-7C1F-13DBD9356A3D}"/>
                </a:ext>
              </a:extLst>
            </p:cNvPr>
            <p:cNvSpPr/>
            <p:nvPr/>
          </p:nvSpPr>
          <p:spPr>
            <a:xfrm>
              <a:off x="3338224" y="4063644"/>
              <a:ext cx="713801" cy="376480"/>
            </a:xfrm>
            <a:custGeom>
              <a:avLst/>
              <a:gdLst/>
              <a:ahLst/>
              <a:cxnLst/>
              <a:rect l="l" t="t" r="r" b="b"/>
              <a:pathLst>
                <a:path w="8932" h="4711" extrusionOk="0">
                  <a:moveTo>
                    <a:pt x="4914" y="1"/>
                  </a:moveTo>
                  <a:lnTo>
                    <a:pt x="3633" y="456"/>
                  </a:lnTo>
                  <a:lnTo>
                    <a:pt x="2630" y="802"/>
                  </a:lnTo>
                  <a:cubicBezTo>
                    <a:pt x="2457" y="869"/>
                    <a:pt x="2323" y="1016"/>
                    <a:pt x="2271" y="1189"/>
                  </a:cubicBezTo>
                  <a:lnTo>
                    <a:pt x="1509" y="3554"/>
                  </a:lnTo>
                  <a:cubicBezTo>
                    <a:pt x="1429" y="3807"/>
                    <a:pt x="1230" y="4005"/>
                    <a:pt x="974" y="4098"/>
                  </a:cubicBezTo>
                  <a:lnTo>
                    <a:pt x="961" y="4098"/>
                  </a:lnTo>
                  <a:cubicBezTo>
                    <a:pt x="865" y="4134"/>
                    <a:pt x="766" y="4151"/>
                    <a:pt x="670" y="4151"/>
                  </a:cubicBezTo>
                  <a:cubicBezTo>
                    <a:pt x="407" y="4151"/>
                    <a:pt x="157" y="4027"/>
                    <a:pt x="0" y="3832"/>
                  </a:cubicBezTo>
                  <a:lnTo>
                    <a:pt x="0" y="3832"/>
                  </a:lnTo>
                  <a:lnTo>
                    <a:pt x="13" y="3967"/>
                  </a:lnTo>
                  <a:cubicBezTo>
                    <a:pt x="78" y="4399"/>
                    <a:pt x="452" y="4711"/>
                    <a:pt x="870" y="4711"/>
                  </a:cubicBezTo>
                  <a:cubicBezTo>
                    <a:pt x="967" y="4711"/>
                    <a:pt x="1065" y="4694"/>
                    <a:pt x="1163" y="4659"/>
                  </a:cubicBezTo>
                  <a:lnTo>
                    <a:pt x="1176" y="4659"/>
                  </a:lnTo>
                  <a:cubicBezTo>
                    <a:pt x="1429" y="4566"/>
                    <a:pt x="1631" y="4367"/>
                    <a:pt x="1711" y="4114"/>
                  </a:cubicBezTo>
                  <a:lnTo>
                    <a:pt x="2550" y="1471"/>
                  </a:lnTo>
                  <a:lnTo>
                    <a:pt x="3832" y="1016"/>
                  </a:lnTo>
                  <a:lnTo>
                    <a:pt x="5100" y="562"/>
                  </a:lnTo>
                  <a:lnTo>
                    <a:pt x="7423" y="2083"/>
                  </a:lnTo>
                  <a:cubicBezTo>
                    <a:pt x="7562" y="2173"/>
                    <a:pt x="7719" y="2218"/>
                    <a:pt x="7879" y="2218"/>
                  </a:cubicBezTo>
                  <a:cubicBezTo>
                    <a:pt x="7981" y="2218"/>
                    <a:pt x="8083" y="2200"/>
                    <a:pt x="8182" y="2163"/>
                  </a:cubicBezTo>
                  <a:lnTo>
                    <a:pt x="8198" y="2163"/>
                  </a:lnTo>
                  <a:cubicBezTo>
                    <a:pt x="8717" y="1978"/>
                    <a:pt x="8932" y="1362"/>
                    <a:pt x="8650" y="895"/>
                  </a:cubicBezTo>
                  <a:lnTo>
                    <a:pt x="8582" y="789"/>
                  </a:lnTo>
                  <a:cubicBezTo>
                    <a:pt x="8582" y="1135"/>
                    <a:pt x="8371" y="1484"/>
                    <a:pt x="8009" y="1603"/>
                  </a:cubicBezTo>
                  <a:lnTo>
                    <a:pt x="7983" y="1616"/>
                  </a:lnTo>
                  <a:cubicBezTo>
                    <a:pt x="7890" y="1645"/>
                    <a:pt x="7793" y="1660"/>
                    <a:pt x="7696" y="1660"/>
                  </a:cubicBezTo>
                  <a:cubicBezTo>
                    <a:pt x="7530" y="1660"/>
                    <a:pt x="7365" y="1616"/>
                    <a:pt x="7221" y="1523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3">
              <a:extLst>
                <a:ext uri="{FF2B5EF4-FFF2-40B4-BE49-F238E27FC236}">
                  <a16:creationId xmlns:a16="http://schemas.microsoft.com/office/drawing/2014/main" id="{7B540105-1596-C934-06FD-9739D6148BE9}"/>
                </a:ext>
              </a:extLst>
            </p:cNvPr>
            <p:cNvSpPr/>
            <p:nvPr/>
          </p:nvSpPr>
          <p:spPr>
            <a:xfrm>
              <a:off x="3636942" y="4062765"/>
              <a:ext cx="155754" cy="83192"/>
            </a:xfrm>
            <a:custGeom>
              <a:avLst/>
              <a:gdLst/>
              <a:ahLst/>
              <a:cxnLst/>
              <a:rect l="l" t="t" r="r" b="b"/>
              <a:pathLst>
                <a:path w="1949" h="1041" extrusionOk="0">
                  <a:moveTo>
                    <a:pt x="985" y="1"/>
                  </a:moveTo>
                  <a:cubicBezTo>
                    <a:pt x="880" y="1"/>
                    <a:pt x="773" y="18"/>
                    <a:pt x="667" y="54"/>
                  </a:cubicBezTo>
                  <a:cubicBezTo>
                    <a:pt x="254" y="214"/>
                    <a:pt x="1" y="614"/>
                    <a:pt x="39" y="1040"/>
                  </a:cubicBezTo>
                  <a:lnTo>
                    <a:pt x="94" y="1027"/>
                  </a:lnTo>
                  <a:lnTo>
                    <a:pt x="1362" y="573"/>
                  </a:lnTo>
                  <a:lnTo>
                    <a:pt x="1948" y="960"/>
                  </a:lnTo>
                  <a:cubicBezTo>
                    <a:pt x="1948" y="854"/>
                    <a:pt x="1936" y="746"/>
                    <a:pt x="1897" y="640"/>
                  </a:cubicBezTo>
                  <a:cubicBezTo>
                    <a:pt x="1758" y="249"/>
                    <a:pt x="1386" y="1"/>
                    <a:pt x="985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3">
              <a:extLst>
                <a:ext uri="{FF2B5EF4-FFF2-40B4-BE49-F238E27FC236}">
                  <a16:creationId xmlns:a16="http://schemas.microsoft.com/office/drawing/2014/main" id="{020DD245-9AAE-BFDF-E290-7D6F7BC20136}"/>
                </a:ext>
              </a:extLst>
            </p:cNvPr>
            <p:cNvSpPr/>
            <p:nvPr/>
          </p:nvSpPr>
          <p:spPr>
            <a:xfrm>
              <a:off x="3651806" y="4037113"/>
              <a:ext cx="172856" cy="153597"/>
            </a:xfrm>
            <a:custGeom>
              <a:avLst/>
              <a:gdLst/>
              <a:ahLst/>
              <a:cxnLst/>
              <a:rect l="l" t="t" r="r" b="b"/>
              <a:pathLst>
                <a:path w="2163" h="1922" extrusionOk="0">
                  <a:moveTo>
                    <a:pt x="1087" y="0"/>
                  </a:moveTo>
                  <a:cubicBezTo>
                    <a:pt x="980" y="0"/>
                    <a:pt x="870" y="18"/>
                    <a:pt x="763" y="54"/>
                  </a:cubicBezTo>
                  <a:cubicBezTo>
                    <a:pt x="270" y="227"/>
                    <a:pt x="0" y="788"/>
                    <a:pt x="173" y="1281"/>
                  </a:cubicBezTo>
                  <a:cubicBezTo>
                    <a:pt x="323" y="1672"/>
                    <a:pt x="697" y="1922"/>
                    <a:pt x="1091" y="1922"/>
                  </a:cubicBezTo>
                  <a:cubicBezTo>
                    <a:pt x="1195" y="1922"/>
                    <a:pt x="1301" y="1904"/>
                    <a:pt x="1404" y="1867"/>
                  </a:cubicBezTo>
                  <a:cubicBezTo>
                    <a:pt x="1910" y="1694"/>
                    <a:pt x="2163" y="1134"/>
                    <a:pt x="1990" y="640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3">
              <a:extLst>
                <a:ext uri="{FF2B5EF4-FFF2-40B4-BE49-F238E27FC236}">
                  <a16:creationId xmlns:a16="http://schemas.microsoft.com/office/drawing/2014/main" id="{9A8EFB42-BC56-97DF-5930-899299935978}"/>
                </a:ext>
              </a:extLst>
            </p:cNvPr>
            <p:cNvSpPr/>
            <p:nvPr/>
          </p:nvSpPr>
          <p:spPr>
            <a:xfrm>
              <a:off x="3680735" y="4061806"/>
              <a:ext cx="116276" cy="104129"/>
            </a:xfrm>
            <a:custGeom>
              <a:avLst/>
              <a:gdLst/>
              <a:ahLst/>
              <a:cxnLst/>
              <a:rect l="l" t="t" r="r" b="b"/>
              <a:pathLst>
                <a:path w="1455" h="1303" extrusionOk="0">
                  <a:moveTo>
                    <a:pt x="715" y="1"/>
                  </a:moveTo>
                  <a:cubicBezTo>
                    <a:pt x="645" y="1"/>
                    <a:pt x="575" y="12"/>
                    <a:pt x="507" y="37"/>
                  </a:cubicBezTo>
                  <a:cubicBezTo>
                    <a:pt x="173" y="159"/>
                    <a:pt x="0" y="533"/>
                    <a:pt x="119" y="866"/>
                  </a:cubicBezTo>
                  <a:cubicBezTo>
                    <a:pt x="216" y="1131"/>
                    <a:pt x="462" y="1303"/>
                    <a:pt x="726" y="1303"/>
                  </a:cubicBezTo>
                  <a:cubicBezTo>
                    <a:pt x="795" y="1303"/>
                    <a:pt x="864" y="1291"/>
                    <a:pt x="933" y="1267"/>
                  </a:cubicBezTo>
                  <a:cubicBezTo>
                    <a:pt x="1282" y="1145"/>
                    <a:pt x="1455" y="774"/>
                    <a:pt x="1333" y="437"/>
                  </a:cubicBezTo>
                  <a:cubicBezTo>
                    <a:pt x="1239" y="173"/>
                    <a:pt x="983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3">
              <a:extLst>
                <a:ext uri="{FF2B5EF4-FFF2-40B4-BE49-F238E27FC236}">
                  <a16:creationId xmlns:a16="http://schemas.microsoft.com/office/drawing/2014/main" id="{E33DBE35-79F8-4F66-087C-2944295C73AC}"/>
                </a:ext>
              </a:extLst>
            </p:cNvPr>
            <p:cNvSpPr/>
            <p:nvPr/>
          </p:nvSpPr>
          <p:spPr>
            <a:xfrm>
              <a:off x="3700953" y="4080266"/>
              <a:ext cx="75839" cy="66809"/>
            </a:xfrm>
            <a:custGeom>
              <a:avLst/>
              <a:gdLst/>
              <a:ahLst/>
              <a:cxnLst/>
              <a:rect l="l" t="t" r="r" b="b"/>
              <a:pathLst>
                <a:path w="949" h="836" extrusionOk="0">
                  <a:moveTo>
                    <a:pt x="464" y="1"/>
                  </a:moveTo>
                  <a:cubicBezTo>
                    <a:pt x="420" y="1"/>
                    <a:pt x="376" y="7"/>
                    <a:pt x="334" y="20"/>
                  </a:cubicBezTo>
                  <a:cubicBezTo>
                    <a:pt x="106" y="100"/>
                    <a:pt x="1" y="341"/>
                    <a:pt x="81" y="555"/>
                  </a:cubicBezTo>
                  <a:cubicBezTo>
                    <a:pt x="133" y="732"/>
                    <a:pt x="289" y="835"/>
                    <a:pt x="463" y="835"/>
                  </a:cubicBezTo>
                  <a:cubicBezTo>
                    <a:pt x="513" y="835"/>
                    <a:pt x="565" y="826"/>
                    <a:pt x="616" y="808"/>
                  </a:cubicBezTo>
                  <a:cubicBezTo>
                    <a:pt x="827" y="741"/>
                    <a:pt x="949" y="501"/>
                    <a:pt x="869" y="273"/>
                  </a:cubicBezTo>
                  <a:cubicBezTo>
                    <a:pt x="805" y="104"/>
                    <a:pt x="638" y="1"/>
                    <a:pt x="464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3">
              <a:extLst>
                <a:ext uri="{FF2B5EF4-FFF2-40B4-BE49-F238E27FC236}">
                  <a16:creationId xmlns:a16="http://schemas.microsoft.com/office/drawing/2014/main" id="{53DF3037-B278-F7FF-6CC5-BB6825857F8F}"/>
                </a:ext>
              </a:extLst>
            </p:cNvPr>
            <p:cNvSpPr/>
            <p:nvPr/>
          </p:nvSpPr>
          <p:spPr>
            <a:xfrm>
              <a:off x="3325357" y="3986927"/>
              <a:ext cx="172936" cy="153836"/>
            </a:xfrm>
            <a:custGeom>
              <a:avLst/>
              <a:gdLst/>
              <a:ahLst/>
              <a:cxnLst/>
              <a:rect l="l" t="t" r="r" b="b"/>
              <a:pathLst>
                <a:path w="2164" h="1925" extrusionOk="0">
                  <a:moveTo>
                    <a:pt x="1087" y="0"/>
                  </a:moveTo>
                  <a:cubicBezTo>
                    <a:pt x="980" y="0"/>
                    <a:pt x="871" y="18"/>
                    <a:pt x="763" y="54"/>
                  </a:cubicBezTo>
                  <a:cubicBezTo>
                    <a:pt x="270" y="227"/>
                    <a:pt x="1" y="788"/>
                    <a:pt x="174" y="1281"/>
                  </a:cubicBezTo>
                  <a:cubicBezTo>
                    <a:pt x="323" y="1683"/>
                    <a:pt x="695" y="1925"/>
                    <a:pt x="1087" y="1925"/>
                  </a:cubicBezTo>
                  <a:cubicBezTo>
                    <a:pt x="1193" y="1925"/>
                    <a:pt x="1300" y="1907"/>
                    <a:pt x="1404" y="1871"/>
                  </a:cubicBezTo>
                  <a:cubicBezTo>
                    <a:pt x="1910" y="1695"/>
                    <a:pt x="2163" y="1134"/>
                    <a:pt x="1990" y="641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3">
              <a:extLst>
                <a:ext uri="{FF2B5EF4-FFF2-40B4-BE49-F238E27FC236}">
                  <a16:creationId xmlns:a16="http://schemas.microsoft.com/office/drawing/2014/main" id="{5B63AE8F-6A15-5435-D1EE-B939ED55FFFC}"/>
                </a:ext>
              </a:extLst>
            </p:cNvPr>
            <p:cNvSpPr/>
            <p:nvPr/>
          </p:nvSpPr>
          <p:spPr>
            <a:xfrm>
              <a:off x="3502527" y="3896464"/>
              <a:ext cx="121711" cy="53863"/>
            </a:xfrm>
            <a:custGeom>
              <a:avLst/>
              <a:gdLst/>
              <a:ahLst/>
              <a:cxnLst/>
              <a:rect l="l" t="t" r="r" b="b"/>
              <a:pathLst>
                <a:path w="1523" h="674" extrusionOk="0">
                  <a:moveTo>
                    <a:pt x="1420" y="1"/>
                  </a:moveTo>
                  <a:cubicBezTo>
                    <a:pt x="1405" y="1"/>
                    <a:pt x="1390" y="4"/>
                    <a:pt x="1375" y="11"/>
                  </a:cubicBezTo>
                  <a:lnTo>
                    <a:pt x="94" y="478"/>
                  </a:lnTo>
                  <a:cubicBezTo>
                    <a:pt x="39" y="491"/>
                    <a:pt x="1" y="546"/>
                    <a:pt x="26" y="600"/>
                  </a:cubicBezTo>
                  <a:cubicBezTo>
                    <a:pt x="36" y="640"/>
                    <a:pt x="79" y="674"/>
                    <a:pt x="123" y="674"/>
                  </a:cubicBezTo>
                  <a:cubicBezTo>
                    <a:pt x="136" y="674"/>
                    <a:pt x="149" y="671"/>
                    <a:pt x="161" y="664"/>
                  </a:cubicBezTo>
                  <a:lnTo>
                    <a:pt x="1442" y="200"/>
                  </a:lnTo>
                  <a:cubicBezTo>
                    <a:pt x="1497" y="184"/>
                    <a:pt x="1522" y="120"/>
                    <a:pt x="1510" y="65"/>
                  </a:cubicBezTo>
                  <a:cubicBezTo>
                    <a:pt x="1500" y="25"/>
                    <a:pt x="1461" y="1"/>
                    <a:pt x="1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3">
              <a:extLst>
                <a:ext uri="{FF2B5EF4-FFF2-40B4-BE49-F238E27FC236}">
                  <a16:creationId xmlns:a16="http://schemas.microsoft.com/office/drawing/2014/main" id="{8027E998-A157-0A1D-5F78-65E16C27EADB}"/>
                </a:ext>
              </a:extLst>
            </p:cNvPr>
            <p:cNvSpPr/>
            <p:nvPr/>
          </p:nvSpPr>
          <p:spPr>
            <a:xfrm>
              <a:off x="3401196" y="4137005"/>
              <a:ext cx="91742" cy="90064"/>
            </a:xfrm>
            <a:custGeom>
              <a:avLst/>
              <a:gdLst/>
              <a:ahLst/>
              <a:cxnLst/>
              <a:rect l="l" t="t" r="r" b="b"/>
              <a:pathLst>
                <a:path w="1148" h="1127" extrusionOk="0">
                  <a:moveTo>
                    <a:pt x="676" y="1"/>
                  </a:moveTo>
                  <a:cubicBezTo>
                    <a:pt x="643" y="1"/>
                    <a:pt x="612" y="15"/>
                    <a:pt x="602" y="44"/>
                  </a:cubicBezTo>
                  <a:lnTo>
                    <a:pt x="522" y="217"/>
                  </a:lnTo>
                  <a:cubicBezTo>
                    <a:pt x="502" y="247"/>
                    <a:pt x="469" y="269"/>
                    <a:pt x="437" y="269"/>
                  </a:cubicBezTo>
                  <a:cubicBezTo>
                    <a:pt x="424" y="269"/>
                    <a:pt x="412" y="266"/>
                    <a:pt x="401" y="259"/>
                  </a:cubicBezTo>
                  <a:lnTo>
                    <a:pt x="228" y="179"/>
                  </a:lnTo>
                  <a:cubicBezTo>
                    <a:pt x="217" y="175"/>
                    <a:pt x="206" y="174"/>
                    <a:pt x="195" y="174"/>
                  </a:cubicBezTo>
                  <a:cubicBezTo>
                    <a:pt x="163" y="174"/>
                    <a:pt x="132" y="188"/>
                    <a:pt x="122" y="217"/>
                  </a:cubicBezTo>
                  <a:lnTo>
                    <a:pt x="13" y="432"/>
                  </a:lnTo>
                  <a:cubicBezTo>
                    <a:pt x="0" y="473"/>
                    <a:pt x="13" y="525"/>
                    <a:pt x="55" y="537"/>
                  </a:cubicBezTo>
                  <a:lnTo>
                    <a:pt x="228" y="617"/>
                  </a:lnTo>
                  <a:cubicBezTo>
                    <a:pt x="266" y="646"/>
                    <a:pt x="295" y="698"/>
                    <a:pt x="266" y="739"/>
                  </a:cubicBezTo>
                  <a:lnTo>
                    <a:pt x="186" y="912"/>
                  </a:lnTo>
                  <a:cubicBezTo>
                    <a:pt x="173" y="954"/>
                    <a:pt x="186" y="1005"/>
                    <a:pt x="228" y="1018"/>
                  </a:cubicBezTo>
                  <a:lnTo>
                    <a:pt x="442" y="1114"/>
                  </a:lnTo>
                  <a:cubicBezTo>
                    <a:pt x="455" y="1122"/>
                    <a:pt x="469" y="1127"/>
                    <a:pt x="483" y="1127"/>
                  </a:cubicBezTo>
                  <a:cubicBezTo>
                    <a:pt x="512" y="1127"/>
                    <a:pt x="539" y="1109"/>
                    <a:pt x="548" y="1072"/>
                  </a:cubicBezTo>
                  <a:lnTo>
                    <a:pt x="628" y="912"/>
                  </a:lnTo>
                  <a:cubicBezTo>
                    <a:pt x="648" y="870"/>
                    <a:pt x="684" y="853"/>
                    <a:pt x="718" y="853"/>
                  </a:cubicBezTo>
                  <a:cubicBezTo>
                    <a:pt x="728" y="853"/>
                    <a:pt x="738" y="855"/>
                    <a:pt x="747" y="858"/>
                  </a:cubicBezTo>
                  <a:lnTo>
                    <a:pt x="923" y="938"/>
                  </a:lnTo>
                  <a:cubicBezTo>
                    <a:pt x="936" y="948"/>
                    <a:pt x="951" y="953"/>
                    <a:pt x="966" y="953"/>
                  </a:cubicBezTo>
                  <a:cubicBezTo>
                    <a:pt x="994" y="953"/>
                    <a:pt x="1020" y="935"/>
                    <a:pt x="1029" y="899"/>
                  </a:cubicBezTo>
                  <a:lnTo>
                    <a:pt x="1134" y="698"/>
                  </a:lnTo>
                  <a:cubicBezTo>
                    <a:pt x="1147" y="659"/>
                    <a:pt x="1134" y="605"/>
                    <a:pt x="1096" y="579"/>
                  </a:cubicBezTo>
                  <a:lnTo>
                    <a:pt x="923" y="499"/>
                  </a:lnTo>
                  <a:cubicBezTo>
                    <a:pt x="881" y="486"/>
                    <a:pt x="856" y="432"/>
                    <a:pt x="881" y="393"/>
                  </a:cubicBezTo>
                  <a:lnTo>
                    <a:pt x="961" y="217"/>
                  </a:lnTo>
                  <a:cubicBezTo>
                    <a:pt x="974" y="179"/>
                    <a:pt x="961" y="124"/>
                    <a:pt x="923" y="98"/>
                  </a:cubicBezTo>
                  <a:lnTo>
                    <a:pt x="708" y="6"/>
                  </a:lnTo>
                  <a:cubicBezTo>
                    <a:pt x="698" y="2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3">
              <a:extLst>
                <a:ext uri="{FF2B5EF4-FFF2-40B4-BE49-F238E27FC236}">
                  <a16:creationId xmlns:a16="http://schemas.microsoft.com/office/drawing/2014/main" id="{642AED39-1256-E708-8154-59092CB4E33E}"/>
                </a:ext>
              </a:extLst>
            </p:cNvPr>
            <p:cNvSpPr/>
            <p:nvPr/>
          </p:nvSpPr>
          <p:spPr>
            <a:xfrm>
              <a:off x="3432122" y="4168251"/>
              <a:ext cx="30048" cy="27491"/>
            </a:xfrm>
            <a:custGeom>
              <a:avLst/>
              <a:gdLst/>
              <a:ahLst/>
              <a:cxnLst/>
              <a:rect l="l" t="t" r="r" b="b"/>
              <a:pathLst>
                <a:path w="376" h="344" extrusionOk="0">
                  <a:moveTo>
                    <a:pt x="195" y="1"/>
                  </a:moveTo>
                  <a:cubicBezTo>
                    <a:pt x="175" y="1"/>
                    <a:pt x="154" y="5"/>
                    <a:pt x="135" y="15"/>
                  </a:cubicBezTo>
                  <a:cubicBezTo>
                    <a:pt x="39" y="41"/>
                    <a:pt x="1" y="134"/>
                    <a:pt x="26" y="226"/>
                  </a:cubicBezTo>
                  <a:cubicBezTo>
                    <a:pt x="49" y="303"/>
                    <a:pt x="121" y="343"/>
                    <a:pt x="190" y="343"/>
                  </a:cubicBezTo>
                  <a:cubicBezTo>
                    <a:pt x="208" y="343"/>
                    <a:pt x="225" y="341"/>
                    <a:pt x="241" y="335"/>
                  </a:cubicBezTo>
                  <a:cubicBezTo>
                    <a:pt x="334" y="294"/>
                    <a:pt x="376" y="201"/>
                    <a:pt x="347" y="108"/>
                  </a:cubicBezTo>
                  <a:cubicBezTo>
                    <a:pt x="327" y="47"/>
                    <a:pt x="261" y="1"/>
                    <a:pt x="195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3">
              <a:extLst>
                <a:ext uri="{FF2B5EF4-FFF2-40B4-BE49-F238E27FC236}">
                  <a16:creationId xmlns:a16="http://schemas.microsoft.com/office/drawing/2014/main" id="{8494C5C0-0C99-071E-1A83-E4BA8A874AB5}"/>
                </a:ext>
              </a:extLst>
            </p:cNvPr>
            <p:cNvSpPr/>
            <p:nvPr/>
          </p:nvSpPr>
          <p:spPr>
            <a:xfrm>
              <a:off x="3336146" y="3964471"/>
              <a:ext cx="173895" cy="153836"/>
            </a:xfrm>
            <a:custGeom>
              <a:avLst/>
              <a:gdLst/>
              <a:ahLst/>
              <a:cxnLst/>
              <a:rect l="l" t="t" r="r" b="b"/>
              <a:pathLst>
                <a:path w="2176" h="1925" extrusionOk="0">
                  <a:moveTo>
                    <a:pt x="1076" y="1"/>
                  </a:moveTo>
                  <a:cubicBezTo>
                    <a:pt x="971" y="1"/>
                    <a:pt x="865" y="18"/>
                    <a:pt x="760" y="53"/>
                  </a:cubicBezTo>
                  <a:cubicBezTo>
                    <a:pt x="266" y="242"/>
                    <a:pt x="0" y="790"/>
                    <a:pt x="186" y="1284"/>
                  </a:cubicBezTo>
                  <a:cubicBezTo>
                    <a:pt x="323" y="1682"/>
                    <a:pt x="692" y="1924"/>
                    <a:pt x="1091" y="1924"/>
                  </a:cubicBezTo>
                  <a:cubicBezTo>
                    <a:pt x="1199" y="1924"/>
                    <a:pt x="1308" y="1907"/>
                    <a:pt x="1416" y="1870"/>
                  </a:cubicBezTo>
                  <a:cubicBezTo>
                    <a:pt x="1910" y="1697"/>
                    <a:pt x="2176" y="1149"/>
                    <a:pt x="1990" y="643"/>
                  </a:cubicBezTo>
                  <a:cubicBezTo>
                    <a:pt x="1853" y="251"/>
                    <a:pt x="1479" y="1"/>
                    <a:pt x="1076" y="1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3">
              <a:extLst>
                <a:ext uri="{FF2B5EF4-FFF2-40B4-BE49-F238E27FC236}">
                  <a16:creationId xmlns:a16="http://schemas.microsoft.com/office/drawing/2014/main" id="{6BF42B86-403B-F07C-C611-7776C434D94B}"/>
                </a:ext>
              </a:extLst>
            </p:cNvPr>
            <p:cNvSpPr/>
            <p:nvPr/>
          </p:nvSpPr>
          <p:spPr>
            <a:xfrm>
              <a:off x="3364835" y="3990283"/>
              <a:ext cx="116516" cy="103250"/>
            </a:xfrm>
            <a:custGeom>
              <a:avLst/>
              <a:gdLst/>
              <a:ahLst/>
              <a:cxnLst/>
              <a:rect l="l" t="t" r="r" b="b"/>
              <a:pathLst>
                <a:path w="1458" h="1292" extrusionOk="0">
                  <a:moveTo>
                    <a:pt x="731" y="1"/>
                  </a:moveTo>
                  <a:cubicBezTo>
                    <a:pt x="658" y="1"/>
                    <a:pt x="584" y="13"/>
                    <a:pt x="510" y="38"/>
                  </a:cubicBezTo>
                  <a:cubicBezTo>
                    <a:pt x="176" y="160"/>
                    <a:pt x="0" y="519"/>
                    <a:pt x="122" y="868"/>
                  </a:cubicBezTo>
                  <a:cubicBezTo>
                    <a:pt x="215" y="1128"/>
                    <a:pt x="465" y="1291"/>
                    <a:pt x="729" y="1291"/>
                  </a:cubicBezTo>
                  <a:cubicBezTo>
                    <a:pt x="802" y="1291"/>
                    <a:pt x="876" y="1279"/>
                    <a:pt x="949" y="1252"/>
                  </a:cubicBezTo>
                  <a:cubicBezTo>
                    <a:pt x="1282" y="1134"/>
                    <a:pt x="1458" y="759"/>
                    <a:pt x="1336" y="426"/>
                  </a:cubicBezTo>
                  <a:cubicBezTo>
                    <a:pt x="1243" y="164"/>
                    <a:pt x="99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3">
              <a:extLst>
                <a:ext uri="{FF2B5EF4-FFF2-40B4-BE49-F238E27FC236}">
                  <a16:creationId xmlns:a16="http://schemas.microsoft.com/office/drawing/2014/main" id="{821A323A-06D0-044F-B824-4C860C70F932}"/>
                </a:ext>
              </a:extLst>
            </p:cNvPr>
            <p:cNvSpPr/>
            <p:nvPr/>
          </p:nvSpPr>
          <p:spPr>
            <a:xfrm>
              <a:off x="3385293" y="4008424"/>
              <a:ext cx="75600" cy="67049"/>
            </a:xfrm>
            <a:custGeom>
              <a:avLst/>
              <a:gdLst/>
              <a:ahLst/>
              <a:cxnLst/>
              <a:rect l="l" t="t" r="r" b="b"/>
              <a:pathLst>
                <a:path w="946" h="839" extrusionOk="0">
                  <a:moveTo>
                    <a:pt x="471" y="0"/>
                  </a:moveTo>
                  <a:cubicBezTo>
                    <a:pt x="425" y="0"/>
                    <a:pt x="379" y="9"/>
                    <a:pt x="334" y="26"/>
                  </a:cubicBezTo>
                  <a:cubicBezTo>
                    <a:pt x="119" y="106"/>
                    <a:pt x="1" y="333"/>
                    <a:pt x="81" y="561"/>
                  </a:cubicBezTo>
                  <a:cubicBezTo>
                    <a:pt x="144" y="727"/>
                    <a:pt x="307" y="838"/>
                    <a:pt x="477" y="838"/>
                  </a:cubicBezTo>
                  <a:cubicBezTo>
                    <a:pt x="522" y="838"/>
                    <a:pt x="568" y="831"/>
                    <a:pt x="612" y="814"/>
                  </a:cubicBezTo>
                  <a:cubicBezTo>
                    <a:pt x="827" y="734"/>
                    <a:pt x="946" y="493"/>
                    <a:pt x="866" y="279"/>
                  </a:cubicBezTo>
                  <a:cubicBezTo>
                    <a:pt x="803" y="110"/>
                    <a:pt x="640" y="0"/>
                    <a:pt x="47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8" name="Google Shape;4248;p43">
            <a:extLst>
              <a:ext uri="{FF2B5EF4-FFF2-40B4-BE49-F238E27FC236}">
                <a16:creationId xmlns:a16="http://schemas.microsoft.com/office/drawing/2014/main" id="{67117F13-B7E9-221B-B188-D76AF0580380}"/>
              </a:ext>
            </a:extLst>
          </p:cNvPr>
          <p:cNvGrpSpPr/>
          <p:nvPr/>
        </p:nvGrpSpPr>
        <p:grpSpPr>
          <a:xfrm>
            <a:off x="805754" y="593204"/>
            <a:ext cx="1129918" cy="278457"/>
            <a:chOff x="713231" y="815211"/>
            <a:chExt cx="894914" cy="220542"/>
          </a:xfrm>
        </p:grpSpPr>
        <p:sp>
          <p:nvSpPr>
            <p:cNvPr id="4249" name="Google Shape;4249;p43">
              <a:extLst>
                <a:ext uri="{FF2B5EF4-FFF2-40B4-BE49-F238E27FC236}">
                  <a16:creationId xmlns:a16="http://schemas.microsoft.com/office/drawing/2014/main" id="{E7698D76-BD9E-8840-6E01-63D0E8A55E4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3">
              <a:extLst>
                <a:ext uri="{FF2B5EF4-FFF2-40B4-BE49-F238E27FC236}">
                  <a16:creationId xmlns:a16="http://schemas.microsoft.com/office/drawing/2014/main" id="{6A0B74DD-91C8-A6A8-9EAB-BF011800C0DA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3">
              <a:extLst>
                <a:ext uri="{FF2B5EF4-FFF2-40B4-BE49-F238E27FC236}">
                  <a16:creationId xmlns:a16="http://schemas.microsoft.com/office/drawing/2014/main" id="{DDA55F10-7990-C81E-D0EB-81C8B7D298FB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43">
            <a:extLst>
              <a:ext uri="{FF2B5EF4-FFF2-40B4-BE49-F238E27FC236}">
                <a16:creationId xmlns:a16="http://schemas.microsoft.com/office/drawing/2014/main" id="{9F45FE91-A411-B471-384B-7CB946678E51}"/>
              </a:ext>
            </a:extLst>
          </p:cNvPr>
          <p:cNvGrpSpPr/>
          <p:nvPr/>
        </p:nvGrpSpPr>
        <p:grpSpPr>
          <a:xfrm>
            <a:off x="7130467" y="1496651"/>
            <a:ext cx="1039521" cy="855943"/>
            <a:chOff x="1421488" y="3951845"/>
            <a:chExt cx="698697" cy="575308"/>
          </a:xfrm>
        </p:grpSpPr>
        <p:sp>
          <p:nvSpPr>
            <p:cNvPr id="4253" name="Google Shape;4253;p43">
              <a:extLst>
                <a:ext uri="{FF2B5EF4-FFF2-40B4-BE49-F238E27FC236}">
                  <a16:creationId xmlns:a16="http://schemas.microsoft.com/office/drawing/2014/main" id="{1C4FA1A2-A69C-AEF6-614D-6B73FA0B3486}"/>
                </a:ext>
              </a:extLst>
            </p:cNvPr>
            <p:cNvSpPr/>
            <p:nvPr/>
          </p:nvSpPr>
          <p:spPr>
            <a:xfrm>
              <a:off x="1431956" y="3951845"/>
              <a:ext cx="668009" cy="575308"/>
            </a:xfrm>
            <a:custGeom>
              <a:avLst/>
              <a:gdLst/>
              <a:ahLst/>
              <a:cxnLst/>
              <a:rect l="l" t="t" r="r" b="b"/>
              <a:pathLst>
                <a:path w="8359" h="7199" extrusionOk="0">
                  <a:moveTo>
                    <a:pt x="5286" y="0"/>
                  </a:moveTo>
                  <a:cubicBezTo>
                    <a:pt x="5286" y="0"/>
                    <a:pt x="1" y="2508"/>
                    <a:pt x="696" y="4873"/>
                  </a:cubicBezTo>
                  <a:cubicBezTo>
                    <a:pt x="898" y="5526"/>
                    <a:pt x="1070" y="5818"/>
                    <a:pt x="1163" y="5927"/>
                  </a:cubicBezTo>
                  <a:cubicBezTo>
                    <a:pt x="1202" y="5978"/>
                    <a:pt x="1243" y="6032"/>
                    <a:pt x="1269" y="6087"/>
                  </a:cubicBezTo>
                  <a:cubicBezTo>
                    <a:pt x="1349" y="6205"/>
                    <a:pt x="1564" y="6474"/>
                    <a:pt x="2124" y="6888"/>
                  </a:cubicBezTo>
                  <a:cubicBezTo>
                    <a:pt x="2421" y="7106"/>
                    <a:pt x="2766" y="7198"/>
                    <a:pt x="3138" y="7198"/>
                  </a:cubicBezTo>
                  <a:cubicBezTo>
                    <a:pt x="5251" y="7198"/>
                    <a:pt x="8250" y="4216"/>
                    <a:pt x="8250" y="4216"/>
                  </a:cubicBezTo>
                  <a:lnTo>
                    <a:pt x="8359" y="3271"/>
                  </a:lnTo>
                  <a:lnTo>
                    <a:pt x="7638" y="1509"/>
                  </a:lnTo>
                  <a:lnTo>
                    <a:pt x="6222" y="227"/>
                  </a:lnTo>
                  <a:lnTo>
                    <a:pt x="528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3">
              <a:extLst>
                <a:ext uri="{FF2B5EF4-FFF2-40B4-BE49-F238E27FC236}">
                  <a16:creationId xmlns:a16="http://schemas.microsoft.com/office/drawing/2014/main" id="{85BAF6BF-243A-6A8F-2377-01E99A2F7641}"/>
                </a:ext>
              </a:extLst>
            </p:cNvPr>
            <p:cNvSpPr/>
            <p:nvPr/>
          </p:nvSpPr>
          <p:spPr>
            <a:xfrm>
              <a:off x="1421488" y="3951845"/>
              <a:ext cx="698697" cy="541264"/>
            </a:xfrm>
            <a:custGeom>
              <a:avLst/>
              <a:gdLst/>
              <a:ahLst/>
              <a:cxnLst/>
              <a:rect l="l" t="t" r="r" b="b"/>
              <a:pathLst>
                <a:path w="8743" h="6773" extrusionOk="0">
                  <a:moveTo>
                    <a:pt x="6340" y="0"/>
                  </a:moveTo>
                  <a:cubicBezTo>
                    <a:pt x="3229" y="1374"/>
                    <a:pt x="0" y="3296"/>
                    <a:pt x="1720" y="5754"/>
                  </a:cubicBezTo>
                  <a:cubicBezTo>
                    <a:pt x="2229" y="6474"/>
                    <a:pt x="2840" y="6773"/>
                    <a:pt x="3509" y="6773"/>
                  </a:cubicBezTo>
                  <a:cubicBezTo>
                    <a:pt x="5106" y="6773"/>
                    <a:pt x="7033" y="5071"/>
                    <a:pt x="8688" y="3351"/>
                  </a:cubicBezTo>
                  <a:cubicBezTo>
                    <a:pt x="8743" y="2854"/>
                    <a:pt x="8115" y="1253"/>
                    <a:pt x="8115" y="1253"/>
                  </a:cubicBezTo>
                  <a:cubicBezTo>
                    <a:pt x="8115" y="1253"/>
                    <a:pt x="6821" y="119"/>
                    <a:pt x="63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3">
              <a:extLst>
                <a:ext uri="{FF2B5EF4-FFF2-40B4-BE49-F238E27FC236}">
                  <a16:creationId xmlns:a16="http://schemas.microsoft.com/office/drawing/2014/main" id="{7088C579-0E5B-A3AE-8C7C-DFFA14792348}"/>
                </a:ext>
              </a:extLst>
            </p:cNvPr>
            <p:cNvSpPr/>
            <p:nvPr/>
          </p:nvSpPr>
          <p:spPr>
            <a:xfrm>
              <a:off x="1522818" y="3983810"/>
              <a:ext cx="582500" cy="464945"/>
            </a:xfrm>
            <a:custGeom>
              <a:avLst/>
              <a:gdLst/>
              <a:ahLst/>
              <a:cxnLst/>
              <a:rect l="l" t="t" r="r" b="b"/>
              <a:pathLst>
                <a:path w="7289" h="5818" extrusionOk="0">
                  <a:moveTo>
                    <a:pt x="5780" y="0"/>
                  </a:moveTo>
                  <a:cubicBezTo>
                    <a:pt x="5498" y="427"/>
                    <a:pt x="4777" y="1429"/>
                    <a:pt x="4018" y="2121"/>
                  </a:cubicBezTo>
                  <a:cubicBezTo>
                    <a:pt x="3015" y="3015"/>
                    <a:pt x="1535" y="3323"/>
                    <a:pt x="1055" y="3470"/>
                  </a:cubicBezTo>
                  <a:cubicBezTo>
                    <a:pt x="574" y="3617"/>
                    <a:pt x="1" y="4165"/>
                    <a:pt x="706" y="5165"/>
                  </a:cubicBezTo>
                  <a:cubicBezTo>
                    <a:pt x="1041" y="5649"/>
                    <a:pt x="1383" y="5818"/>
                    <a:pt x="1680" y="5818"/>
                  </a:cubicBezTo>
                  <a:cubicBezTo>
                    <a:pt x="1998" y="5818"/>
                    <a:pt x="2264" y="5625"/>
                    <a:pt x="2416" y="5418"/>
                  </a:cubicBezTo>
                  <a:cubicBezTo>
                    <a:pt x="2708" y="5017"/>
                    <a:pt x="3509" y="3723"/>
                    <a:pt x="4697" y="3082"/>
                  </a:cubicBezTo>
                  <a:cubicBezTo>
                    <a:pt x="5607" y="2589"/>
                    <a:pt x="6779" y="2269"/>
                    <a:pt x="7289" y="2134"/>
                  </a:cubicBezTo>
                  <a:cubicBezTo>
                    <a:pt x="7113" y="1535"/>
                    <a:pt x="6847" y="853"/>
                    <a:pt x="6847" y="853"/>
                  </a:cubicBezTo>
                  <a:cubicBezTo>
                    <a:pt x="6847" y="853"/>
                    <a:pt x="6299" y="372"/>
                    <a:pt x="57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3">
              <a:extLst>
                <a:ext uri="{FF2B5EF4-FFF2-40B4-BE49-F238E27FC236}">
                  <a16:creationId xmlns:a16="http://schemas.microsoft.com/office/drawing/2014/main" id="{DE5963BC-A0AB-36FA-C2C7-43A374F7D172}"/>
                </a:ext>
              </a:extLst>
            </p:cNvPr>
            <p:cNvSpPr/>
            <p:nvPr/>
          </p:nvSpPr>
          <p:spPr>
            <a:xfrm>
              <a:off x="1731714" y="4057251"/>
              <a:ext cx="328850" cy="234870"/>
            </a:xfrm>
            <a:custGeom>
              <a:avLst/>
              <a:gdLst/>
              <a:ahLst/>
              <a:cxnLst/>
              <a:rect l="l" t="t" r="r" b="b"/>
              <a:pathLst>
                <a:path w="4115" h="2939" extrusionOk="0">
                  <a:moveTo>
                    <a:pt x="4047" y="1"/>
                  </a:moveTo>
                  <a:lnTo>
                    <a:pt x="1" y="2858"/>
                  </a:lnTo>
                  <a:lnTo>
                    <a:pt x="55" y="2939"/>
                  </a:lnTo>
                  <a:lnTo>
                    <a:pt x="4114" y="94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3">
              <a:extLst>
                <a:ext uri="{FF2B5EF4-FFF2-40B4-BE49-F238E27FC236}">
                  <a16:creationId xmlns:a16="http://schemas.microsoft.com/office/drawing/2014/main" id="{81242382-831F-70AB-8500-4CD471C6FFCF}"/>
                </a:ext>
              </a:extLst>
            </p:cNvPr>
            <p:cNvSpPr/>
            <p:nvPr/>
          </p:nvSpPr>
          <p:spPr>
            <a:xfrm>
              <a:off x="1899133" y="4083782"/>
              <a:ext cx="115317" cy="93341"/>
            </a:xfrm>
            <a:custGeom>
              <a:avLst/>
              <a:gdLst/>
              <a:ahLst/>
              <a:cxnLst/>
              <a:rect l="l" t="t" r="r" b="b"/>
              <a:pathLst>
                <a:path w="1443" h="1168" extrusionOk="0">
                  <a:moveTo>
                    <a:pt x="1038" y="0"/>
                  </a:moveTo>
                  <a:cubicBezTo>
                    <a:pt x="963" y="0"/>
                    <a:pt x="886" y="22"/>
                    <a:pt x="818" y="69"/>
                  </a:cubicBezTo>
                  <a:lnTo>
                    <a:pt x="203" y="499"/>
                  </a:lnTo>
                  <a:cubicBezTo>
                    <a:pt x="43" y="617"/>
                    <a:pt x="1" y="845"/>
                    <a:pt x="123" y="1005"/>
                  </a:cubicBezTo>
                  <a:cubicBezTo>
                    <a:pt x="187" y="1111"/>
                    <a:pt x="303" y="1167"/>
                    <a:pt x="419" y="1167"/>
                  </a:cubicBezTo>
                  <a:cubicBezTo>
                    <a:pt x="493" y="1167"/>
                    <a:pt x="567" y="1145"/>
                    <a:pt x="629" y="1098"/>
                  </a:cubicBezTo>
                  <a:lnTo>
                    <a:pt x="1244" y="672"/>
                  </a:lnTo>
                  <a:cubicBezTo>
                    <a:pt x="1404" y="550"/>
                    <a:pt x="1443" y="322"/>
                    <a:pt x="1337" y="149"/>
                  </a:cubicBezTo>
                  <a:cubicBezTo>
                    <a:pt x="1265" y="53"/>
                    <a:pt x="1154" y="0"/>
                    <a:pt x="103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3">
              <a:extLst>
                <a:ext uri="{FF2B5EF4-FFF2-40B4-BE49-F238E27FC236}">
                  <a16:creationId xmlns:a16="http://schemas.microsoft.com/office/drawing/2014/main" id="{9A15A312-5394-A0DB-E4BC-60847A1BF635}"/>
                </a:ext>
              </a:extLst>
            </p:cNvPr>
            <p:cNvSpPr/>
            <p:nvPr/>
          </p:nvSpPr>
          <p:spPr>
            <a:xfrm>
              <a:off x="1776545" y="4247206"/>
              <a:ext cx="312707" cy="232553"/>
            </a:xfrm>
            <a:custGeom>
              <a:avLst/>
              <a:gdLst/>
              <a:ahLst/>
              <a:cxnLst/>
              <a:rect l="l" t="t" r="r" b="b"/>
              <a:pathLst>
                <a:path w="3913" h="2910" extrusionOk="0">
                  <a:moveTo>
                    <a:pt x="3912" y="1"/>
                  </a:moveTo>
                  <a:lnTo>
                    <a:pt x="3912" y="1"/>
                  </a:lnTo>
                  <a:cubicBezTo>
                    <a:pt x="2711" y="241"/>
                    <a:pt x="455" y="936"/>
                    <a:pt x="0" y="2910"/>
                  </a:cubicBezTo>
                  <a:cubicBezTo>
                    <a:pt x="1269" y="2471"/>
                    <a:pt x="2656" y="1282"/>
                    <a:pt x="3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3">
              <a:extLst>
                <a:ext uri="{FF2B5EF4-FFF2-40B4-BE49-F238E27FC236}">
                  <a16:creationId xmlns:a16="http://schemas.microsoft.com/office/drawing/2014/main" id="{A9A8B643-064F-6FBF-4101-A1D8EEF8E4F7}"/>
                </a:ext>
              </a:extLst>
            </p:cNvPr>
            <p:cNvSpPr/>
            <p:nvPr/>
          </p:nvSpPr>
          <p:spPr>
            <a:xfrm>
              <a:off x="1568689" y="3967668"/>
              <a:ext cx="324135" cy="216330"/>
            </a:xfrm>
            <a:custGeom>
              <a:avLst/>
              <a:gdLst/>
              <a:ahLst/>
              <a:cxnLst/>
              <a:rect l="l" t="t" r="r" b="b"/>
              <a:pathLst>
                <a:path w="4056" h="2707" extrusionOk="0">
                  <a:moveTo>
                    <a:pt x="4056" y="1"/>
                  </a:moveTo>
                  <a:lnTo>
                    <a:pt x="4056" y="1"/>
                  </a:lnTo>
                  <a:cubicBezTo>
                    <a:pt x="2428" y="750"/>
                    <a:pt x="827" y="1644"/>
                    <a:pt x="0" y="2685"/>
                  </a:cubicBezTo>
                  <a:cubicBezTo>
                    <a:pt x="118" y="2699"/>
                    <a:pt x="234" y="2706"/>
                    <a:pt x="349" y="2706"/>
                  </a:cubicBezTo>
                  <a:cubicBezTo>
                    <a:pt x="2168" y="2706"/>
                    <a:pt x="3468" y="980"/>
                    <a:pt x="4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0" name="Google Shape;4260;p43">
            <a:extLst>
              <a:ext uri="{FF2B5EF4-FFF2-40B4-BE49-F238E27FC236}">
                <a16:creationId xmlns:a16="http://schemas.microsoft.com/office/drawing/2014/main" id="{55F523F4-41C9-BF43-7B0F-F88FA7BC5284}"/>
              </a:ext>
            </a:extLst>
          </p:cNvPr>
          <p:cNvGrpSpPr/>
          <p:nvPr/>
        </p:nvGrpSpPr>
        <p:grpSpPr>
          <a:xfrm>
            <a:off x="8201892" y="3009776"/>
            <a:ext cx="228872" cy="1594227"/>
            <a:chOff x="425780" y="482769"/>
            <a:chExt cx="127819" cy="561525"/>
          </a:xfrm>
        </p:grpSpPr>
        <p:sp>
          <p:nvSpPr>
            <p:cNvPr id="4261" name="Google Shape;4261;p43">
              <a:extLst>
                <a:ext uri="{FF2B5EF4-FFF2-40B4-BE49-F238E27FC236}">
                  <a16:creationId xmlns:a16="http://schemas.microsoft.com/office/drawing/2014/main" id="{49C4F9DF-8CB1-8BCA-F104-DB47705EA9AC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3">
              <a:extLst>
                <a:ext uri="{FF2B5EF4-FFF2-40B4-BE49-F238E27FC236}">
                  <a16:creationId xmlns:a16="http://schemas.microsoft.com/office/drawing/2014/main" id="{FE5D0736-7D3E-BF90-4C5A-80F3A6D8F82E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3">
              <a:extLst>
                <a:ext uri="{FF2B5EF4-FFF2-40B4-BE49-F238E27FC236}">
                  <a16:creationId xmlns:a16="http://schemas.microsoft.com/office/drawing/2014/main" id="{9CC68225-4187-8F7B-A733-290DF1D2A686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3">
              <a:extLst>
                <a:ext uri="{FF2B5EF4-FFF2-40B4-BE49-F238E27FC236}">
                  <a16:creationId xmlns:a16="http://schemas.microsoft.com/office/drawing/2014/main" id="{3A63000B-96DF-CFA1-DE21-BCEE819CCA8B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3">
              <a:extLst>
                <a:ext uri="{FF2B5EF4-FFF2-40B4-BE49-F238E27FC236}">
                  <a16:creationId xmlns:a16="http://schemas.microsoft.com/office/drawing/2014/main" id="{3EDC42CA-9C8F-EE4C-9521-9B5F150673F8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3">
              <a:extLst>
                <a:ext uri="{FF2B5EF4-FFF2-40B4-BE49-F238E27FC236}">
                  <a16:creationId xmlns:a16="http://schemas.microsoft.com/office/drawing/2014/main" id="{D2FFEB72-1CD9-A2E1-4D37-1E716169BDFC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3">
              <a:extLst>
                <a:ext uri="{FF2B5EF4-FFF2-40B4-BE49-F238E27FC236}">
                  <a16:creationId xmlns:a16="http://schemas.microsoft.com/office/drawing/2014/main" id="{85ED14B4-EA13-8601-9627-9DD726460B6A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202;p43">
            <a:extLst>
              <a:ext uri="{FF2B5EF4-FFF2-40B4-BE49-F238E27FC236}">
                <a16:creationId xmlns:a16="http://schemas.microsoft.com/office/drawing/2014/main" id="{4E3B3566-AEBF-FE43-5D11-4975F0F9DF98}"/>
              </a:ext>
            </a:extLst>
          </p:cNvPr>
          <p:cNvSpPr txBox="1">
            <a:spLocks/>
          </p:cNvSpPr>
          <p:nvPr/>
        </p:nvSpPr>
        <p:spPr>
          <a:xfrm>
            <a:off x="2097141" y="2532431"/>
            <a:ext cx="4838131" cy="100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7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 dirty="0"/>
              <a:t>Any </a:t>
            </a:r>
            <a:r>
              <a:rPr lang="en-US" sz="4400" dirty="0">
                <a:solidFill>
                  <a:schemeClr val="accent4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532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/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/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ym typeface="Arimo SemiBold"/>
              </a:rPr>
              <a:t>Recap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259" name="Google Shape;3259;p28"/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30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261" name="Google Shape;3261;p28"/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/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/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/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/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/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/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/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/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/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/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/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/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/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/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/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/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/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/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/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/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/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/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/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/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/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/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/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/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/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/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/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/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/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/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/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/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/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/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/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/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/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/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/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/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/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/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/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/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/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/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/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/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/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/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/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/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/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/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/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/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/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/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/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/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/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/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/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/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/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/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/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/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/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/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/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/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/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/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/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/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/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/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/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/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/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3233" name="Google Shape;3233;p27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48339B4-D61C-58C3-B372-9D8C0EBA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04" y="1345842"/>
            <a:ext cx="6913476" cy="2972265"/>
          </a:xfrm>
        </p:spPr>
        <p:txBody>
          <a:bodyPr numCol="2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Movement</a:t>
            </a:r>
            <a:br>
              <a:rPr lang="en-US" dirty="0">
                <a:solidFill>
                  <a:schemeClr val="accent4"/>
                </a:solidFill>
              </a:rPr>
            </a:b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Physics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Instantiation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Animation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Tile map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2B8C5F9-713D-ECA0-C713-A0492BA1F5A1}"/>
              </a:ext>
            </a:extLst>
          </p:cNvPr>
          <p:cNvSpPr txBox="1">
            <a:spLocks/>
          </p:cNvSpPr>
          <p:nvPr/>
        </p:nvSpPr>
        <p:spPr>
          <a:xfrm>
            <a:off x="798662" y="488020"/>
            <a:ext cx="7361918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Recap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FBDC60DD-4B1A-0420-649C-8D8856AC8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>
            <a:extLst>
              <a:ext uri="{FF2B5EF4-FFF2-40B4-BE49-F238E27FC236}">
                <a16:creationId xmlns:a16="http://schemas.microsoft.com/office/drawing/2014/main" id="{E1E58AA9-8596-A3B0-2050-D268B7C89D41}"/>
              </a:ext>
            </a:extLst>
          </p:cNvPr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>
              <a:extLst>
                <a:ext uri="{FF2B5EF4-FFF2-40B4-BE49-F238E27FC236}">
                  <a16:creationId xmlns:a16="http://schemas.microsoft.com/office/drawing/2014/main" id="{7DB1CB2E-4F06-FE0A-79F8-9F7D76292017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>
              <a:extLst>
                <a:ext uri="{FF2B5EF4-FFF2-40B4-BE49-F238E27FC236}">
                  <a16:creationId xmlns:a16="http://schemas.microsoft.com/office/drawing/2014/main" id="{5FAC00BF-590E-7272-BAA8-112D3927E211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>
              <a:extLst>
                <a:ext uri="{FF2B5EF4-FFF2-40B4-BE49-F238E27FC236}">
                  <a16:creationId xmlns:a16="http://schemas.microsoft.com/office/drawing/2014/main" id="{53E9E771-F269-D14B-BD65-87EFD813A6A5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>
              <a:extLst>
                <a:ext uri="{FF2B5EF4-FFF2-40B4-BE49-F238E27FC236}">
                  <a16:creationId xmlns:a16="http://schemas.microsoft.com/office/drawing/2014/main" id="{C2EF3B7E-5ABD-A157-149C-BFCC11C33BB0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>
              <a:extLst>
                <a:ext uri="{FF2B5EF4-FFF2-40B4-BE49-F238E27FC236}">
                  <a16:creationId xmlns:a16="http://schemas.microsoft.com/office/drawing/2014/main" id="{317F5265-7CD5-1E15-6CC3-F4BC193BCD08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>
              <a:extLst>
                <a:ext uri="{FF2B5EF4-FFF2-40B4-BE49-F238E27FC236}">
                  <a16:creationId xmlns:a16="http://schemas.microsoft.com/office/drawing/2014/main" id="{7622C368-8B7A-EA97-6ED9-D3DBFA0837D9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>
              <a:extLst>
                <a:ext uri="{FF2B5EF4-FFF2-40B4-BE49-F238E27FC236}">
                  <a16:creationId xmlns:a16="http://schemas.microsoft.com/office/drawing/2014/main" id="{52243C66-38AB-FF24-431D-BAE037492F87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>
              <a:extLst>
                <a:ext uri="{FF2B5EF4-FFF2-40B4-BE49-F238E27FC236}">
                  <a16:creationId xmlns:a16="http://schemas.microsoft.com/office/drawing/2014/main" id="{094F0921-103F-473C-4CFE-6F4ECC43EE7B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>
              <a:extLst>
                <a:ext uri="{FF2B5EF4-FFF2-40B4-BE49-F238E27FC236}">
                  <a16:creationId xmlns:a16="http://schemas.microsoft.com/office/drawing/2014/main" id="{A6193C69-E010-9518-FCAA-0ED9E81C038B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A7E02264-6630-69E2-DE82-20E19251C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sym typeface="Arimo SemiBold"/>
              </a:rPr>
              <a:t>Signals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D79D2B4E-9CB9-E310-5A49-B59CFA2A61C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45637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61" name="Google Shape;3261;p28">
            <a:extLst>
              <a:ext uri="{FF2B5EF4-FFF2-40B4-BE49-F238E27FC236}">
                <a16:creationId xmlns:a16="http://schemas.microsoft.com/office/drawing/2014/main" id="{93DCA1C1-7ECE-B7FF-C903-3198367F4241}"/>
              </a:ext>
            </a:extLst>
          </p:cNvPr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>
              <a:extLst>
                <a:ext uri="{FF2B5EF4-FFF2-40B4-BE49-F238E27FC236}">
                  <a16:creationId xmlns:a16="http://schemas.microsoft.com/office/drawing/2014/main" id="{1BFD45C3-CBFB-5124-0B6D-CC0655C50A28}"/>
                </a:ext>
              </a:extLst>
            </p:cNvPr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>
                <a:extLst>
                  <a:ext uri="{FF2B5EF4-FFF2-40B4-BE49-F238E27FC236}">
                    <a16:creationId xmlns:a16="http://schemas.microsoft.com/office/drawing/2014/main" id="{2189F32F-123E-CB49-1CAB-3BD508D7AA4D}"/>
                  </a:ext>
                </a:extLst>
              </p:cNvPr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>
                <a:extLst>
                  <a:ext uri="{FF2B5EF4-FFF2-40B4-BE49-F238E27FC236}">
                    <a16:creationId xmlns:a16="http://schemas.microsoft.com/office/drawing/2014/main" id="{D4580EDC-AE11-9F77-2AB6-0C2602202288}"/>
                  </a:ext>
                </a:extLst>
              </p:cNvPr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>
                <a:extLst>
                  <a:ext uri="{FF2B5EF4-FFF2-40B4-BE49-F238E27FC236}">
                    <a16:creationId xmlns:a16="http://schemas.microsoft.com/office/drawing/2014/main" id="{A2A778AC-EAF6-D6ED-637D-A5F41A259115}"/>
                  </a:ext>
                </a:extLst>
              </p:cNvPr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>
                <a:extLst>
                  <a:ext uri="{FF2B5EF4-FFF2-40B4-BE49-F238E27FC236}">
                    <a16:creationId xmlns:a16="http://schemas.microsoft.com/office/drawing/2014/main" id="{7D895F24-AC07-F5C1-CF05-2DEBECAE02A7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>
                <a:extLst>
                  <a:ext uri="{FF2B5EF4-FFF2-40B4-BE49-F238E27FC236}">
                    <a16:creationId xmlns:a16="http://schemas.microsoft.com/office/drawing/2014/main" id="{19C7C393-E6FA-7614-F0F7-5B47AF2E3AE7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>
              <a:extLst>
                <a:ext uri="{FF2B5EF4-FFF2-40B4-BE49-F238E27FC236}">
                  <a16:creationId xmlns:a16="http://schemas.microsoft.com/office/drawing/2014/main" id="{74FE99FB-07AC-ADE8-C060-78130E9A2BD1}"/>
                </a:ext>
              </a:extLst>
            </p:cNvPr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>
                <a:extLst>
                  <a:ext uri="{FF2B5EF4-FFF2-40B4-BE49-F238E27FC236}">
                    <a16:creationId xmlns:a16="http://schemas.microsoft.com/office/drawing/2014/main" id="{D312D074-0E42-96A4-10E4-3674B7762678}"/>
                  </a:ext>
                </a:extLst>
              </p:cNvPr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>
                <a:extLst>
                  <a:ext uri="{FF2B5EF4-FFF2-40B4-BE49-F238E27FC236}">
                    <a16:creationId xmlns:a16="http://schemas.microsoft.com/office/drawing/2014/main" id="{B1F7E8A9-FB22-9729-4C82-4F79A2F8034D}"/>
                  </a:ext>
                </a:extLst>
              </p:cNvPr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>
                <a:extLst>
                  <a:ext uri="{FF2B5EF4-FFF2-40B4-BE49-F238E27FC236}">
                    <a16:creationId xmlns:a16="http://schemas.microsoft.com/office/drawing/2014/main" id="{07C5511B-A3B6-0FF8-AA12-4EBBB1C1B5D6}"/>
                  </a:ext>
                </a:extLst>
              </p:cNvPr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>
                <a:extLst>
                  <a:ext uri="{FF2B5EF4-FFF2-40B4-BE49-F238E27FC236}">
                    <a16:creationId xmlns:a16="http://schemas.microsoft.com/office/drawing/2014/main" id="{9D761CBC-7E96-9338-4248-FE40F0517C59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>
                <a:extLst>
                  <a:ext uri="{FF2B5EF4-FFF2-40B4-BE49-F238E27FC236}">
                    <a16:creationId xmlns:a16="http://schemas.microsoft.com/office/drawing/2014/main" id="{5FC7CADA-8684-E80C-996B-750C628182F3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>
              <a:extLst>
                <a:ext uri="{FF2B5EF4-FFF2-40B4-BE49-F238E27FC236}">
                  <a16:creationId xmlns:a16="http://schemas.microsoft.com/office/drawing/2014/main" id="{DD034491-CC8E-4BA8-EC37-11BD1B09C704}"/>
                </a:ext>
              </a:extLst>
            </p:cNvPr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>
                <a:extLst>
                  <a:ext uri="{FF2B5EF4-FFF2-40B4-BE49-F238E27FC236}">
                    <a16:creationId xmlns:a16="http://schemas.microsoft.com/office/drawing/2014/main" id="{00C55201-19C2-59B9-6F13-00472244D4B6}"/>
                  </a:ext>
                </a:extLst>
              </p:cNvPr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>
                <a:extLst>
                  <a:ext uri="{FF2B5EF4-FFF2-40B4-BE49-F238E27FC236}">
                    <a16:creationId xmlns:a16="http://schemas.microsoft.com/office/drawing/2014/main" id="{9632F833-E0C0-8683-59F2-AE395BEAE9B6}"/>
                  </a:ext>
                </a:extLst>
              </p:cNvPr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>
                <a:extLst>
                  <a:ext uri="{FF2B5EF4-FFF2-40B4-BE49-F238E27FC236}">
                    <a16:creationId xmlns:a16="http://schemas.microsoft.com/office/drawing/2014/main" id="{D8ABDAEF-83D8-C0B7-1F95-668FC0253D8A}"/>
                  </a:ext>
                </a:extLst>
              </p:cNvPr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>
                <a:extLst>
                  <a:ext uri="{FF2B5EF4-FFF2-40B4-BE49-F238E27FC236}">
                    <a16:creationId xmlns:a16="http://schemas.microsoft.com/office/drawing/2014/main" id="{03CD2330-3B66-1C9D-FDFE-D0CAAE1CE4A2}"/>
                  </a:ext>
                </a:extLst>
              </p:cNvPr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>
                <a:extLst>
                  <a:ext uri="{FF2B5EF4-FFF2-40B4-BE49-F238E27FC236}">
                    <a16:creationId xmlns:a16="http://schemas.microsoft.com/office/drawing/2014/main" id="{04118200-8D36-0785-0554-1B6B76E802C5}"/>
                  </a:ext>
                </a:extLst>
              </p:cNvPr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>
                <a:extLst>
                  <a:ext uri="{FF2B5EF4-FFF2-40B4-BE49-F238E27FC236}">
                    <a16:creationId xmlns:a16="http://schemas.microsoft.com/office/drawing/2014/main" id="{A4ADCCE3-B250-D9F3-3C3F-A153CE0C1BFE}"/>
                  </a:ext>
                </a:extLst>
              </p:cNvPr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>
                <a:extLst>
                  <a:ext uri="{FF2B5EF4-FFF2-40B4-BE49-F238E27FC236}">
                    <a16:creationId xmlns:a16="http://schemas.microsoft.com/office/drawing/2014/main" id="{C6BCF4E3-0F37-2F02-B880-1D7D0280E425}"/>
                  </a:ext>
                </a:extLst>
              </p:cNvPr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>
                <a:extLst>
                  <a:ext uri="{FF2B5EF4-FFF2-40B4-BE49-F238E27FC236}">
                    <a16:creationId xmlns:a16="http://schemas.microsoft.com/office/drawing/2014/main" id="{63A3BF5A-9168-D20F-BCDD-C4D8CB67A75B}"/>
                  </a:ext>
                </a:extLst>
              </p:cNvPr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>
                <a:extLst>
                  <a:ext uri="{FF2B5EF4-FFF2-40B4-BE49-F238E27FC236}">
                    <a16:creationId xmlns:a16="http://schemas.microsoft.com/office/drawing/2014/main" id="{749BAFD0-D313-D387-6D26-BCFE6862CFF3}"/>
                  </a:ext>
                </a:extLst>
              </p:cNvPr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>
                <a:extLst>
                  <a:ext uri="{FF2B5EF4-FFF2-40B4-BE49-F238E27FC236}">
                    <a16:creationId xmlns:a16="http://schemas.microsoft.com/office/drawing/2014/main" id="{F692E7AE-9607-5CDE-277A-1440C4182A4B}"/>
                  </a:ext>
                </a:extLst>
              </p:cNvPr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>
                <a:extLst>
                  <a:ext uri="{FF2B5EF4-FFF2-40B4-BE49-F238E27FC236}">
                    <a16:creationId xmlns:a16="http://schemas.microsoft.com/office/drawing/2014/main" id="{A33C4F14-E967-04CD-8AD3-F3E71AC56A94}"/>
                  </a:ext>
                </a:extLst>
              </p:cNvPr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>
                <a:extLst>
                  <a:ext uri="{FF2B5EF4-FFF2-40B4-BE49-F238E27FC236}">
                    <a16:creationId xmlns:a16="http://schemas.microsoft.com/office/drawing/2014/main" id="{F64D2CB7-CC64-9F28-A51D-AF550CE42AEB}"/>
                  </a:ext>
                </a:extLst>
              </p:cNvPr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>
                <a:extLst>
                  <a:ext uri="{FF2B5EF4-FFF2-40B4-BE49-F238E27FC236}">
                    <a16:creationId xmlns:a16="http://schemas.microsoft.com/office/drawing/2014/main" id="{6725BA96-1240-10C4-CCE8-F48EEE153188}"/>
                  </a:ext>
                </a:extLst>
              </p:cNvPr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>
                <a:extLst>
                  <a:ext uri="{FF2B5EF4-FFF2-40B4-BE49-F238E27FC236}">
                    <a16:creationId xmlns:a16="http://schemas.microsoft.com/office/drawing/2014/main" id="{38938CED-680A-EC90-A6D4-8A4DF62E1521}"/>
                  </a:ext>
                </a:extLst>
              </p:cNvPr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>
                <a:extLst>
                  <a:ext uri="{FF2B5EF4-FFF2-40B4-BE49-F238E27FC236}">
                    <a16:creationId xmlns:a16="http://schemas.microsoft.com/office/drawing/2014/main" id="{F434FC9D-0319-64B2-2F2D-AE86830C2BA3}"/>
                  </a:ext>
                </a:extLst>
              </p:cNvPr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>
                <a:extLst>
                  <a:ext uri="{FF2B5EF4-FFF2-40B4-BE49-F238E27FC236}">
                    <a16:creationId xmlns:a16="http://schemas.microsoft.com/office/drawing/2014/main" id="{A0DFF4D3-4F0D-48AA-95B7-CB627563042B}"/>
                  </a:ext>
                </a:extLst>
              </p:cNvPr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>
                <a:extLst>
                  <a:ext uri="{FF2B5EF4-FFF2-40B4-BE49-F238E27FC236}">
                    <a16:creationId xmlns:a16="http://schemas.microsoft.com/office/drawing/2014/main" id="{FB6484E5-4995-3884-C8AD-6566F46FE946}"/>
                  </a:ext>
                </a:extLst>
              </p:cNvPr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>
                <a:extLst>
                  <a:ext uri="{FF2B5EF4-FFF2-40B4-BE49-F238E27FC236}">
                    <a16:creationId xmlns:a16="http://schemas.microsoft.com/office/drawing/2014/main" id="{B75C4AE4-0C82-6D4B-8F07-F184ACB13829}"/>
                  </a:ext>
                </a:extLst>
              </p:cNvPr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>
                <a:extLst>
                  <a:ext uri="{FF2B5EF4-FFF2-40B4-BE49-F238E27FC236}">
                    <a16:creationId xmlns:a16="http://schemas.microsoft.com/office/drawing/2014/main" id="{E7C04AA9-2364-CFC8-56BD-38CF90B9265B}"/>
                  </a:ext>
                </a:extLst>
              </p:cNvPr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>
                <a:extLst>
                  <a:ext uri="{FF2B5EF4-FFF2-40B4-BE49-F238E27FC236}">
                    <a16:creationId xmlns:a16="http://schemas.microsoft.com/office/drawing/2014/main" id="{90E798DF-F49B-A1A1-78CC-3974F84903D8}"/>
                  </a:ext>
                </a:extLst>
              </p:cNvPr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>
                <a:extLst>
                  <a:ext uri="{FF2B5EF4-FFF2-40B4-BE49-F238E27FC236}">
                    <a16:creationId xmlns:a16="http://schemas.microsoft.com/office/drawing/2014/main" id="{1D7A563A-3952-883A-D6DB-B0A59703E668}"/>
                  </a:ext>
                </a:extLst>
              </p:cNvPr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>
                <a:extLst>
                  <a:ext uri="{FF2B5EF4-FFF2-40B4-BE49-F238E27FC236}">
                    <a16:creationId xmlns:a16="http://schemas.microsoft.com/office/drawing/2014/main" id="{647AF79F-DCAC-4FE4-8879-31099CA25108}"/>
                  </a:ext>
                </a:extLst>
              </p:cNvPr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>
                <a:extLst>
                  <a:ext uri="{FF2B5EF4-FFF2-40B4-BE49-F238E27FC236}">
                    <a16:creationId xmlns:a16="http://schemas.microsoft.com/office/drawing/2014/main" id="{AF2D37A7-335F-3864-D97F-96B73C365053}"/>
                  </a:ext>
                </a:extLst>
              </p:cNvPr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>
                <a:extLst>
                  <a:ext uri="{FF2B5EF4-FFF2-40B4-BE49-F238E27FC236}">
                    <a16:creationId xmlns:a16="http://schemas.microsoft.com/office/drawing/2014/main" id="{A17E3ED0-A742-BBF0-8510-6A85085E2BFE}"/>
                  </a:ext>
                </a:extLst>
              </p:cNvPr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>
                <a:extLst>
                  <a:ext uri="{FF2B5EF4-FFF2-40B4-BE49-F238E27FC236}">
                    <a16:creationId xmlns:a16="http://schemas.microsoft.com/office/drawing/2014/main" id="{F3139030-EFB2-E2A6-473B-D2B7BB300645}"/>
                  </a:ext>
                </a:extLst>
              </p:cNvPr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>
                <a:extLst>
                  <a:ext uri="{FF2B5EF4-FFF2-40B4-BE49-F238E27FC236}">
                    <a16:creationId xmlns:a16="http://schemas.microsoft.com/office/drawing/2014/main" id="{7F9104B3-9257-2E77-2846-89BCCF211AD7}"/>
                  </a:ext>
                </a:extLst>
              </p:cNvPr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>
                <a:extLst>
                  <a:ext uri="{FF2B5EF4-FFF2-40B4-BE49-F238E27FC236}">
                    <a16:creationId xmlns:a16="http://schemas.microsoft.com/office/drawing/2014/main" id="{6F023F25-2FDF-80D8-C496-320D12A4E61D}"/>
                  </a:ext>
                </a:extLst>
              </p:cNvPr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>
                <a:extLst>
                  <a:ext uri="{FF2B5EF4-FFF2-40B4-BE49-F238E27FC236}">
                    <a16:creationId xmlns:a16="http://schemas.microsoft.com/office/drawing/2014/main" id="{E9E4528C-16C4-D9E7-29F9-74C224C24724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>
                <a:extLst>
                  <a:ext uri="{FF2B5EF4-FFF2-40B4-BE49-F238E27FC236}">
                    <a16:creationId xmlns:a16="http://schemas.microsoft.com/office/drawing/2014/main" id="{82BAF945-0CD7-6870-4EC7-76E5EBC2D012}"/>
                  </a:ext>
                </a:extLst>
              </p:cNvPr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>
                <a:extLst>
                  <a:ext uri="{FF2B5EF4-FFF2-40B4-BE49-F238E27FC236}">
                    <a16:creationId xmlns:a16="http://schemas.microsoft.com/office/drawing/2014/main" id="{1A806134-08EF-7234-C11B-E4622F3C14F8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>
                <a:extLst>
                  <a:ext uri="{FF2B5EF4-FFF2-40B4-BE49-F238E27FC236}">
                    <a16:creationId xmlns:a16="http://schemas.microsoft.com/office/drawing/2014/main" id="{A12328D9-2CE3-CA05-9275-EED999F9C877}"/>
                  </a:ext>
                </a:extLst>
              </p:cNvPr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>
                <a:extLst>
                  <a:ext uri="{FF2B5EF4-FFF2-40B4-BE49-F238E27FC236}">
                    <a16:creationId xmlns:a16="http://schemas.microsoft.com/office/drawing/2014/main" id="{2D8283BD-216A-89B3-03B2-9EBBD42E7F21}"/>
                  </a:ext>
                </a:extLst>
              </p:cNvPr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>
                <a:extLst>
                  <a:ext uri="{FF2B5EF4-FFF2-40B4-BE49-F238E27FC236}">
                    <a16:creationId xmlns:a16="http://schemas.microsoft.com/office/drawing/2014/main" id="{66460BFA-155A-012E-7B7B-AD055D5F4792}"/>
                  </a:ext>
                </a:extLst>
              </p:cNvPr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>
                <a:extLst>
                  <a:ext uri="{FF2B5EF4-FFF2-40B4-BE49-F238E27FC236}">
                    <a16:creationId xmlns:a16="http://schemas.microsoft.com/office/drawing/2014/main" id="{5C5FC809-BD2E-8F2F-6A69-C211418F9A9D}"/>
                  </a:ext>
                </a:extLst>
              </p:cNvPr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>
                <a:extLst>
                  <a:ext uri="{FF2B5EF4-FFF2-40B4-BE49-F238E27FC236}">
                    <a16:creationId xmlns:a16="http://schemas.microsoft.com/office/drawing/2014/main" id="{3090149A-564C-5983-8593-467F3EF06213}"/>
                  </a:ext>
                </a:extLst>
              </p:cNvPr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>
                <a:extLst>
                  <a:ext uri="{FF2B5EF4-FFF2-40B4-BE49-F238E27FC236}">
                    <a16:creationId xmlns:a16="http://schemas.microsoft.com/office/drawing/2014/main" id="{808D2E10-1AD9-AB04-4AEC-2A95D28581FA}"/>
                  </a:ext>
                </a:extLst>
              </p:cNvPr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>
                <a:extLst>
                  <a:ext uri="{FF2B5EF4-FFF2-40B4-BE49-F238E27FC236}">
                    <a16:creationId xmlns:a16="http://schemas.microsoft.com/office/drawing/2014/main" id="{3AB0494D-3638-4AE3-AC64-BBE93D0E0538}"/>
                  </a:ext>
                </a:extLst>
              </p:cNvPr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>
                <a:extLst>
                  <a:ext uri="{FF2B5EF4-FFF2-40B4-BE49-F238E27FC236}">
                    <a16:creationId xmlns:a16="http://schemas.microsoft.com/office/drawing/2014/main" id="{97373622-D222-FBE2-B16E-1DB3BA691703}"/>
                  </a:ext>
                </a:extLst>
              </p:cNvPr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>
                <a:extLst>
                  <a:ext uri="{FF2B5EF4-FFF2-40B4-BE49-F238E27FC236}">
                    <a16:creationId xmlns:a16="http://schemas.microsoft.com/office/drawing/2014/main" id="{04107E84-9552-F39B-8053-F2310F5DD24D}"/>
                  </a:ext>
                </a:extLst>
              </p:cNvPr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>
                <a:extLst>
                  <a:ext uri="{FF2B5EF4-FFF2-40B4-BE49-F238E27FC236}">
                    <a16:creationId xmlns:a16="http://schemas.microsoft.com/office/drawing/2014/main" id="{DB7B2ADE-73D8-9495-BB27-93F111EC6C2E}"/>
                  </a:ext>
                </a:extLst>
              </p:cNvPr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>
                <a:extLst>
                  <a:ext uri="{FF2B5EF4-FFF2-40B4-BE49-F238E27FC236}">
                    <a16:creationId xmlns:a16="http://schemas.microsoft.com/office/drawing/2014/main" id="{DA0B8D27-1D42-C6C9-E321-3029638DDB06}"/>
                  </a:ext>
                </a:extLst>
              </p:cNvPr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>
                <a:extLst>
                  <a:ext uri="{FF2B5EF4-FFF2-40B4-BE49-F238E27FC236}">
                    <a16:creationId xmlns:a16="http://schemas.microsoft.com/office/drawing/2014/main" id="{AC4F4D0F-26FB-C18B-B6C9-CCEFF5E1CDB5}"/>
                  </a:ext>
                </a:extLst>
              </p:cNvPr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>
                <a:extLst>
                  <a:ext uri="{FF2B5EF4-FFF2-40B4-BE49-F238E27FC236}">
                    <a16:creationId xmlns:a16="http://schemas.microsoft.com/office/drawing/2014/main" id="{9FDC0291-96A6-F63A-7C25-F269053DDACF}"/>
                  </a:ext>
                </a:extLst>
              </p:cNvPr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>
                <a:extLst>
                  <a:ext uri="{FF2B5EF4-FFF2-40B4-BE49-F238E27FC236}">
                    <a16:creationId xmlns:a16="http://schemas.microsoft.com/office/drawing/2014/main" id="{C270D3F1-657E-A0EA-BBE2-E2CCAF3B4652}"/>
                  </a:ext>
                </a:extLst>
              </p:cNvPr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>
                <a:extLst>
                  <a:ext uri="{FF2B5EF4-FFF2-40B4-BE49-F238E27FC236}">
                    <a16:creationId xmlns:a16="http://schemas.microsoft.com/office/drawing/2014/main" id="{E15EA23F-766C-15E5-4EB1-147C27DDE7E1}"/>
                  </a:ext>
                </a:extLst>
              </p:cNvPr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>
                <a:extLst>
                  <a:ext uri="{FF2B5EF4-FFF2-40B4-BE49-F238E27FC236}">
                    <a16:creationId xmlns:a16="http://schemas.microsoft.com/office/drawing/2014/main" id="{627BD2AE-7552-AE1A-A27C-612A9A3C0984}"/>
                  </a:ext>
                </a:extLst>
              </p:cNvPr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>
                <a:extLst>
                  <a:ext uri="{FF2B5EF4-FFF2-40B4-BE49-F238E27FC236}">
                    <a16:creationId xmlns:a16="http://schemas.microsoft.com/office/drawing/2014/main" id="{5D35A38F-EDD4-AEE3-209B-691B75D3FE08}"/>
                  </a:ext>
                </a:extLst>
              </p:cNvPr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>
                <a:extLst>
                  <a:ext uri="{FF2B5EF4-FFF2-40B4-BE49-F238E27FC236}">
                    <a16:creationId xmlns:a16="http://schemas.microsoft.com/office/drawing/2014/main" id="{88BBDAB0-7EAC-A354-0621-626E3AB2292F}"/>
                  </a:ext>
                </a:extLst>
              </p:cNvPr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>
                <a:extLst>
                  <a:ext uri="{FF2B5EF4-FFF2-40B4-BE49-F238E27FC236}">
                    <a16:creationId xmlns:a16="http://schemas.microsoft.com/office/drawing/2014/main" id="{B6A10419-5CC9-67E4-0534-FC66BA64B726}"/>
                  </a:ext>
                </a:extLst>
              </p:cNvPr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>
                <a:extLst>
                  <a:ext uri="{FF2B5EF4-FFF2-40B4-BE49-F238E27FC236}">
                    <a16:creationId xmlns:a16="http://schemas.microsoft.com/office/drawing/2014/main" id="{3CAAC976-29E9-DD04-C307-927C45CC7FBD}"/>
                  </a:ext>
                </a:extLst>
              </p:cNvPr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>
                <a:extLst>
                  <a:ext uri="{FF2B5EF4-FFF2-40B4-BE49-F238E27FC236}">
                    <a16:creationId xmlns:a16="http://schemas.microsoft.com/office/drawing/2014/main" id="{E86BEB33-5C62-7818-45D9-E563A34E9370}"/>
                  </a:ext>
                </a:extLst>
              </p:cNvPr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>
                <a:extLst>
                  <a:ext uri="{FF2B5EF4-FFF2-40B4-BE49-F238E27FC236}">
                    <a16:creationId xmlns:a16="http://schemas.microsoft.com/office/drawing/2014/main" id="{BF3CBE9A-7A4D-8DC5-01E3-8FAB6750CEEF}"/>
                  </a:ext>
                </a:extLst>
              </p:cNvPr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>
                <a:extLst>
                  <a:ext uri="{FF2B5EF4-FFF2-40B4-BE49-F238E27FC236}">
                    <a16:creationId xmlns:a16="http://schemas.microsoft.com/office/drawing/2014/main" id="{D38FF882-A7FE-5E59-0961-D2BEF7E0E31D}"/>
                  </a:ext>
                </a:extLst>
              </p:cNvPr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>
                <a:extLst>
                  <a:ext uri="{FF2B5EF4-FFF2-40B4-BE49-F238E27FC236}">
                    <a16:creationId xmlns:a16="http://schemas.microsoft.com/office/drawing/2014/main" id="{9C28AE4D-F81C-2D14-171A-4E251E1928DB}"/>
                  </a:ext>
                </a:extLst>
              </p:cNvPr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>
                <a:extLst>
                  <a:ext uri="{FF2B5EF4-FFF2-40B4-BE49-F238E27FC236}">
                    <a16:creationId xmlns:a16="http://schemas.microsoft.com/office/drawing/2014/main" id="{2A41699E-A5E4-5DC3-F454-453D0099260D}"/>
                  </a:ext>
                </a:extLst>
              </p:cNvPr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>
                <a:extLst>
                  <a:ext uri="{FF2B5EF4-FFF2-40B4-BE49-F238E27FC236}">
                    <a16:creationId xmlns:a16="http://schemas.microsoft.com/office/drawing/2014/main" id="{54FC98A6-DAE4-861A-3D71-27E0B78E91B8}"/>
                  </a:ext>
                </a:extLst>
              </p:cNvPr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>
                <a:extLst>
                  <a:ext uri="{FF2B5EF4-FFF2-40B4-BE49-F238E27FC236}">
                    <a16:creationId xmlns:a16="http://schemas.microsoft.com/office/drawing/2014/main" id="{64DDF3D9-7ECA-1EFA-BA92-E9811D36E42C}"/>
                  </a:ext>
                </a:extLst>
              </p:cNvPr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>
                <a:extLst>
                  <a:ext uri="{FF2B5EF4-FFF2-40B4-BE49-F238E27FC236}">
                    <a16:creationId xmlns:a16="http://schemas.microsoft.com/office/drawing/2014/main" id="{3B537D4B-49F2-A358-A744-D62F274CA39B}"/>
                  </a:ext>
                </a:extLst>
              </p:cNvPr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>
                <a:extLst>
                  <a:ext uri="{FF2B5EF4-FFF2-40B4-BE49-F238E27FC236}">
                    <a16:creationId xmlns:a16="http://schemas.microsoft.com/office/drawing/2014/main" id="{0ADFF075-C1ED-2D14-44F3-6279FBF7E25A}"/>
                  </a:ext>
                </a:extLst>
              </p:cNvPr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>
                <a:extLst>
                  <a:ext uri="{FF2B5EF4-FFF2-40B4-BE49-F238E27FC236}">
                    <a16:creationId xmlns:a16="http://schemas.microsoft.com/office/drawing/2014/main" id="{7D080469-7A60-6DE7-0159-F29E6547CB43}"/>
                  </a:ext>
                </a:extLst>
              </p:cNvPr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>
                <a:extLst>
                  <a:ext uri="{FF2B5EF4-FFF2-40B4-BE49-F238E27FC236}">
                    <a16:creationId xmlns:a16="http://schemas.microsoft.com/office/drawing/2014/main" id="{963C18DF-AE9F-76A2-A0C2-8FA40ABF788A}"/>
                  </a:ext>
                </a:extLst>
              </p:cNvPr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>
                <a:extLst>
                  <a:ext uri="{FF2B5EF4-FFF2-40B4-BE49-F238E27FC236}">
                    <a16:creationId xmlns:a16="http://schemas.microsoft.com/office/drawing/2014/main" id="{8BAC7F3D-87A3-9857-1EAD-C34462A809A3}"/>
                  </a:ext>
                </a:extLst>
              </p:cNvPr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>
                <a:extLst>
                  <a:ext uri="{FF2B5EF4-FFF2-40B4-BE49-F238E27FC236}">
                    <a16:creationId xmlns:a16="http://schemas.microsoft.com/office/drawing/2014/main" id="{DA6064C0-931F-B063-E8C8-A13B90B25202}"/>
                  </a:ext>
                </a:extLst>
              </p:cNvPr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>
                <a:extLst>
                  <a:ext uri="{FF2B5EF4-FFF2-40B4-BE49-F238E27FC236}">
                    <a16:creationId xmlns:a16="http://schemas.microsoft.com/office/drawing/2014/main" id="{B279C3BE-9EEC-8FD6-05C6-3E9966EBAC63}"/>
                  </a:ext>
                </a:extLst>
              </p:cNvPr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>
                <a:extLst>
                  <a:ext uri="{FF2B5EF4-FFF2-40B4-BE49-F238E27FC236}">
                    <a16:creationId xmlns:a16="http://schemas.microsoft.com/office/drawing/2014/main" id="{AF6D333D-9427-9E2B-7931-EADFF950F555}"/>
                  </a:ext>
                </a:extLst>
              </p:cNvPr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>
                <a:extLst>
                  <a:ext uri="{FF2B5EF4-FFF2-40B4-BE49-F238E27FC236}">
                    <a16:creationId xmlns:a16="http://schemas.microsoft.com/office/drawing/2014/main" id="{B489F661-CC0F-0BAA-B01A-7062F3599D50}"/>
                  </a:ext>
                </a:extLst>
              </p:cNvPr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>
                <a:extLst>
                  <a:ext uri="{FF2B5EF4-FFF2-40B4-BE49-F238E27FC236}">
                    <a16:creationId xmlns:a16="http://schemas.microsoft.com/office/drawing/2014/main" id="{063939FE-5072-DAB7-31EB-6957B96A57E7}"/>
                  </a:ext>
                </a:extLst>
              </p:cNvPr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>
                <a:extLst>
                  <a:ext uri="{FF2B5EF4-FFF2-40B4-BE49-F238E27FC236}">
                    <a16:creationId xmlns:a16="http://schemas.microsoft.com/office/drawing/2014/main" id="{BA4B91E9-4C50-A4B3-F56D-2C1EBC36F327}"/>
                  </a:ext>
                </a:extLst>
              </p:cNvPr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>
                <a:extLst>
                  <a:ext uri="{FF2B5EF4-FFF2-40B4-BE49-F238E27FC236}">
                    <a16:creationId xmlns:a16="http://schemas.microsoft.com/office/drawing/2014/main" id="{DC7408E5-ABD8-5F94-1868-32E7A02050AA}"/>
                  </a:ext>
                </a:extLst>
              </p:cNvPr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86EFF29B-43AC-4CD1-3BFE-393A465B05B3}"/>
              </a:ext>
            </a:extLst>
          </p:cNvPr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27D5CA87-4823-C15B-47BA-40DA6C26BB60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D4D7E118-FE49-9EC4-3415-378864CDBA07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A0BF45F4-B9A2-B7A5-5901-555E326B419E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8FE9C805-4AE9-591E-C92D-EBC70B31B046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3FF9C4D8-4E88-C6DF-D74E-E3F569C5190D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48CD4797-A577-28DB-A31C-7F46DDB6D306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E9341C44-B052-C1B6-57A4-BBB3706BA1D0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5E05FB11-E117-E427-5360-FFBEAC024F80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F312D4AB-2183-6530-07FA-A182CF6A3CB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0F2D4FA6-C018-5889-8352-5FCC372DCAB9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AD267C2D-D8B9-7847-B42D-93F7D6407C70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71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53FB2B34-DD00-BB8F-9384-B77FB809D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BC0500BA-AEE5-99D2-069B-D3C3A2D15A7C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BDDAF1D1-95A5-FFCF-C337-CBC0F4D2948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F7DEEAB0-4B23-88FA-7F68-1B2986738B2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3A10318-D022-2EB2-0B2A-58C7F6EAE1DF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81EF16F4-2382-09E7-B30D-74F6484A3C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Signals 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are a way for objects to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communicate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and send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information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with each other in the game world.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A Rule of thumb in games, is that an object should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change another object’s value.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But it can send it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information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to use, in the form of signals.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We’ve encountered signals before, like in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area2D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and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Physics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nodes, but today we’ll learn more about them.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99949DE-E486-A99E-434A-13478913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289778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/>
              <a:t>Signals</a:t>
            </a:r>
          </a:p>
        </p:txBody>
      </p:sp>
    </p:spTree>
    <p:extLst>
      <p:ext uri="{BB962C8B-B14F-4D97-AF65-F5344CB8AC3E}">
        <p14:creationId xmlns:p14="http://schemas.microsoft.com/office/powerpoint/2010/main" val="329237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2FB7CE8F-6BBA-57ED-4148-8A07948F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F8555000-7080-B919-159C-D8FA9106812B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AABA9661-2FF8-F022-76D9-401393447EB2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8D35FEEB-8A4D-E5AB-0E1B-FEDCFA3F3799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45C0777-55A7-15A3-737D-0506A2578C4E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22899F1-7D1E-A937-E3DF-5FC857CC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tx1"/>
                </a:solidFill>
              </a:rPr>
              <a:t>Ready-made </a:t>
            </a:r>
            <a:r>
              <a:rPr lang="en-US" dirty="0">
                <a:solidFill>
                  <a:schemeClr val="accent4"/>
                </a:solidFill>
              </a:rPr>
              <a:t>Signals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2CE1DF2-F518-66E2-B551-8F2F0419C8F5}"/>
              </a:ext>
            </a:extLst>
          </p:cNvPr>
          <p:cNvSpPr txBox="1">
            <a:spLocks/>
          </p:cNvSpPr>
          <p:nvPr/>
        </p:nvSpPr>
        <p:spPr>
          <a:xfrm>
            <a:off x="521594" y="1526297"/>
            <a:ext cx="5360276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Ready-made</a:t>
            </a:r>
            <a:r>
              <a:rPr lang="en-US" sz="1800" dirty="0">
                <a:solidFill>
                  <a:schemeClr val="tx1"/>
                </a:solidFill>
              </a:rPr>
              <a:t> signals are signals that are available for their respective </a:t>
            </a:r>
            <a:r>
              <a:rPr lang="en-US" sz="1800" dirty="0">
                <a:solidFill>
                  <a:schemeClr val="accent4"/>
                </a:solidFill>
              </a:rPr>
              <a:t>nodes</a:t>
            </a:r>
            <a:r>
              <a:rPr lang="en-US" sz="1800" dirty="0">
                <a:solidFill>
                  <a:schemeClr val="tx1"/>
                </a:solidFill>
              </a:rPr>
              <a:t> and can be connected quickly.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double click on the signal we want and choose the scrip to </a:t>
            </a:r>
            <a:r>
              <a:rPr lang="en-US" sz="1800" dirty="0">
                <a:solidFill>
                  <a:schemeClr val="accent4"/>
                </a:solidFill>
              </a:rPr>
              <a:t>connect</a:t>
            </a:r>
            <a:r>
              <a:rPr lang="en-US" sz="1800" dirty="0">
                <a:solidFill>
                  <a:schemeClr val="tx1"/>
                </a:solidFill>
              </a:rPr>
              <a:t> it to, and press connect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Note: signals need to connect to a script, so </a:t>
            </a:r>
            <a:r>
              <a:rPr lang="en-US" sz="1800" dirty="0">
                <a:solidFill>
                  <a:schemeClr val="accent4"/>
                </a:solidFill>
              </a:rPr>
              <a:t>don’t forget </a:t>
            </a:r>
            <a:r>
              <a:rPr lang="en-US" sz="1800" dirty="0">
                <a:solidFill>
                  <a:schemeClr val="tx1"/>
                </a:solidFill>
              </a:rPr>
              <a:t>to have one ready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00E6D-2B80-69B4-08EA-6B8BB2B5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11" y="0"/>
            <a:ext cx="261974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5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813F8B6B-1589-7362-C4CD-BEA0057F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49DA825A-11B1-9070-1674-A374DF510D2A}"/>
              </a:ext>
            </a:extLst>
          </p:cNvPr>
          <p:cNvGrpSpPr/>
          <p:nvPr/>
        </p:nvGrpSpPr>
        <p:grpSpPr>
          <a:xfrm rot="5400000">
            <a:off x="7895365" y="844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CA9E894B-7DAD-256C-A55C-014D4B2FD3F9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F49D2221-F759-039E-339D-F0FDC0D4FB98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349F14CF-D146-0EC7-23CF-C94BE9774B35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59587D3-5EE6-EE42-22A6-6324DA3B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78" y="419218"/>
            <a:ext cx="3560039" cy="417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BA3B085E-2A13-AA80-88E3-DE2FBDD94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3BB04F2D-540D-4CA7-DBF7-0419A59AD288}"/>
              </a:ext>
            </a:extLst>
          </p:cNvPr>
          <p:cNvGrpSpPr/>
          <p:nvPr/>
        </p:nvGrpSpPr>
        <p:grpSpPr>
          <a:xfrm rot="5400000">
            <a:off x="7895365" y="844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53AB9EED-6829-4E96-B8AC-C4AFCE221DCB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E008356F-12E8-152D-4E01-F115A3F8866E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2DFCC905-4E5B-9516-FC7D-486B633084E5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83633C6-2717-D72F-1129-0B6FE18B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30" y="2976756"/>
            <a:ext cx="4572638" cy="543001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688EB279-7E15-0648-D5A7-D38B6397510E}"/>
              </a:ext>
            </a:extLst>
          </p:cNvPr>
          <p:cNvSpPr txBox="1">
            <a:spLocks/>
          </p:cNvSpPr>
          <p:nvPr/>
        </p:nvSpPr>
        <p:spPr>
          <a:xfrm>
            <a:off x="476989" y="924918"/>
            <a:ext cx="5360276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After we’ve clicked connect; the corresponding function appears in our code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can then write out code here!</a:t>
            </a:r>
          </a:p>
        </p:txBody>
      </p:sp>
    </p:spTree>
    <p:extLst>
      <p:ext uri="{BB962C8B-B14F-4D97-AF65-F5344CB8AC3E}">
        <p14:creationId xmlns:p14="http://schemas.microsoft.com/office/powerpoint/2010/main" val="80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ming Channel Pich Deck by Slidesgo">
  <a:themeElements>
    <a:clrScheme name="Simple Light">
      <a:dk1>
        <a:srgbClr val="FFFFFF"/>
      </a:dk1>
      <a:lt1>
        <a:srgbClr val="120035"/>
      </a:lt1>
      <a:dk2>
        <a:srgbClr val="284179"/>
      </a:dk2>
      <a:lt2>
        <a:srgbClr val="122B57"/>
      </a:lt2>
      <a:accent1>
        <a:srgbClr val="007C8F"/>
      </a:accent1>
      <a:accent2>
        <a:srgbClr val="00A1A7"/>
      </a:accent2>
      <a:accent3>
        <a:srgbClr val="00C0DA"/>
      </a:accent3>
      <a:accent4>
        <a:srgbClr val="FF247F"/>
      </a:accent4>
      <a:accent5>
        <a:srgbClr val="A1054E"/>
      </a:accent5>
      <a:accent6>
        <a:srgbClr val="4B032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527</Words>
  <Application>Microsoft Office PowerPoint</Application>
  <PresentationFormat>On-screen Show (16:9)</PresentationFormat>
  <Paragraphs>94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Orbitron</vt:lpstr>
      <vt:lpstr>Nunito Light</vt:lpstr>
      <vt:lpstr>Montserrat</vt:lpstr>
      <vt:lpstr>Anaheim</vt:lpstr>
      <vt:lpstr>Archivo ExtraBold</vt:lpstr>
      <vt:lpstr>Lato</vt:lpstr>
      <vt:lpstr>Bebas Neue</vt:lpstr>
      <vt:lpstr>Arimo SemiBold</vt:lpstr>
      <vt:lpstr>Open Sans</vt:lpstr>
      <vt:lpstr>Arial</vt:lpstr>
      <vt:lpstr>Gaming Channel Pich Deck by Slidesgo</vt:lpstr>
      <vt:lpstr>Session 4</vt:lpstr>
      <vt:lpstr>Content of session</vt:lpstr>
      <vt:lpstr>Recap</vt:lpstr>
      <vt:lpstr>Movement  Physics  Instantiation Animation  Tile map</vt:lpstr>
      <vt:lpstr>Signals</vt:lpstr>
      <vt:lpstr>Signals</vt:lpstr>
      <vt:lpstr>Ready-made Signals</vt:lpstr>
      <vt:lpstr>PowerPoint Presentation</vt:lpstr>
      <vt:lpstr>PowerPoint Presentation</vt:lpstr>
      <vt:lpstr>Custom Signals</vt:lpstr>
      <vt:lpstr>Custom Signals</vt:lpstr>
      <vt:lpstr>Custom Signals</vt:lpstr>
      <vt:lpstr>Custom Signals</vt:lpstr>
      <vt:lpstr>Custom Signals</vt:lpstr>
      <vt:lpstr>Custom Signals</vt:lpstr>
      <vt:lpstr>Custom Signals</vt:lpstr>
      <vt:lpstr>Game Ideas</vt:lpstr>
      <vt:lpstr>How to get Game Ideas?</vt:lpstr>
      <vt:lpstr>Game ???</vt:lpstr>
      <vt:lpstr>GAME JAM</vt:lpstr>
      <vt:lpstr>What is a  Game Jam?</vt:lpstr>
      <vt:lpstr>How to Game Jam?</vt:lpstr>
      <vt:lpstr>Game Jam</vt:lpstr>
      <vt:lpstr>Don’t forget the Task!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Mohammed;Youssef;Ammar</dc:creator>
  <cp:lastModifiedBy>محمد مصطفى محمد السيد</cp:lastModifiedBy>
  <cp:revision>65</cp:revision>
  <dcterms:modified xsi:type="dcterms:W3CDTF">2025-05-08T12:25:30Z</dcterms:modified>
</cp:coreProperties>
</file>