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33"/>
  </p:notesMasterIdLst>
  <p:sldIdLst>
    <p:sldId id="256" r:id="rId2"/>
    <p:sldId id="258" r:id="rId3"/>
    <p:sldId id="260" r:id="rId4"/>
    <p:sldId id="358" r:id="rId5"/>
    <p:sldId id="259" r:id="rId6"/>
    <p:sldId id="382" r:id="rId7"/>
    <p:sldId id="361" r:id="rId8"/>
    <p:sldId id="362" r:id="rId9"/>
    <p:sldId id="363" r:id="rId10"/>
    <p:sldId id="364" r:id="rId11"/>
    <p:sldId id="365" r:id="rId12"/>
    <p:sldId id="359" r:id="rId13"/>
    <p:sldId id="366" r:id="rId14"/>
    <p:sldId id="367" r:id="rId15"/>
    <p:sldId id="370" r:id="rId16"/>
    <p:sldId id="371" r:id="rId17"/>
    <p:sldId id="372" r:id="rId18"/>
    <p:sldId id="368" r:id="rId19"/>
    <p:sldId id="369" r:id="rId20"/>
    <p:sldId id="338" r:id="rId21"/>
    <p:sldId id="374" r:id="rId22"/>
    <p:sldId id="375" r:id="rId23"/>
    <p:sldId id="376" r:id="rId24"/>
    <p:sldId id="320" r:id="rId25"/>
    <p:sldId id="339" r:id="rId26"/>
    <p:sldId id="377" r:id="rId27"/>
    <p:sldId id="360" r:id="rId28"/>
    <p:sldId id="378" r:id="rId29"/>
    <p:sldId id="380" r:id="rId30"/>
    <p:sldId id="381" r:id="rId31"/>
    <p:sldId id="351" r:id="rId32"/>
  </p:sldIdLst>
  <p:sldSz cx="9144000" cy="5143500" type="screen16x9"/>
  <p:notesSz cx="6858000" cy="9144000"/>
  <p:embeddedFontLst>
    <p:embeddedFont>
      <p:font typeface="Anaheim" panose="020B0604020202020204" charset="0"/>
      <p:regular r:id="rId34"/>
      <p:bold r:id="rId35"/>
    </p:embeddedFont>
    <p:embeddedFont>
      <p:font typeface="Archivo ExtraBold" panose="020B0604020202020204" charset="0"/>
      <p:bold r:id="rId36"/>
      <p:boldItalic r:id="rId37"/>
    </p:embeddedFont>
    <p:embeddedFont>
      <p:font typeface="Arimo SemiBold" panose="020B0604020202020204" charset="0"/>
      <p:regular r:id="rId38"/>
      <p:bold r:id="rId39"/>
      <p:italic r:id="rId40"/>
      <p:boldItalic r:id="rId41"/>
    </p:embeddedFont>
    <p:embeddedFont>
      <p:font typeface="Bebas Neue" panose="020B0606020202050201" pitchFamily="34" charset="0"/>
      <p:regular r:id="rId42"/>
    </p:embeddedFont>
    <p:embeddedFont>
      <p:font typeface="Lato" panose="020F0502020204030203" pitchFamily="34" charset="0"/>
      <p:regular r:id="rId43"/>
      <p:bold r:id="rId44"/>
      <p:italic r:id="rId45"/>
      <p:boldItalic r:id="rId46"/>
    </p:embeddedFont>
    <p:embeddedFont>
      <p:font typeface="Montserrat" panose="00000500000000000000" pitchFamily="2" charset="0"/>
      <p:regular r:id="rId47"/>
      <p:bold r:id="rId48"/>
      <p:italic r:id="rId49"/>
      <p:boldItalic r:id="rId50"/>
    </p:embeddedFont>
    <p:embeddedFont>
      <p:font typeface="Nunito Light" pitchFamily="2" charset="0"/>
      <p:regular r:id="rId51"/>
      <p:italic r:id="rId52"/>
    </p:embeddedFont>
    <p:embeddedFont>
      <p:font typeface="Open Sans" panose="020B0606030504020204" pitchFamily="34" charset="0"/>
      <p:regular r:id="rId53"/>
      <p:bold r:id="rId54"/>
      <p:italic r:id="rId55"/>
      <p:boldItalic r:id="rId56"/>
    </p:embeddedFont>
    <p:embeddedFont>
      <p:font typeface="Orbitron" panose="020B0604020202020204" charset="0"/>
      <p:regular r:id="rId57"/>
      <p:bold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121"/>
    <a:srgbClr val="2574A0"/>
    <a:srgbClr val="1E9BBE"/>
    <a:srgbClr val="122B57"/>
    <a:srgbClr val="A1054E"/>
    <a:srgbClr val="BC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026B2-3B89-4F4F-98E4-2A92324FB0AA}">
  <a:tblStyle styleId="{44A026B2-3B89-4F4F-98E4-2A92324FB0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136242F-FA6E-4C80-88F3-79A3840D32E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font" Target="fonts/font25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Google Shape;308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5" name="Google Shape;308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A1578357-7083-0692-2170-34493182E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B9BF7CBA-259A-7FBA-C56C-E7487452CB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0794F1E9-C854-6D9B-4703-778CA2D91D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2822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8B478614-8A12-BACF-C256-7C1A7B916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02B4FEDA-1DB7-0751-E9B1-AA4817AD99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F59256FA-B6CD-A2CF-6633-4D85FE404B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3104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86EDA617-48AC-758D-E841-10357860C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DCE310D9-73EF-74A3-1EE8-99988D01FB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D5EE322D-4B57-1693-551F-B18CDD5DB7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8391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EA448F8C-173D-A905-A389-D792B632F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E8DA4DB0-3DF9-AFFF-2949-8F161F6EB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C0D867A3-A585-D871-1CBA-A8FF7B440E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073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A8AD7432-0CED-74AB-56A4-AB1664190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E6A8406A-417F-2CE5-2131-3C0BA95093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67AADD46-BDB2-324C-5B2C-64AE84EB7D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36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D725D469-E4ED-A2B2-8E88-18764F161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A8D6257B-9D2D-DF34-4815-6650B15953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EA32DC50-54C3-7C18-B817-D85A570748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592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C00956FD-8FAE-F964-CB44-F866D53EF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767CBEA3-BB9D-232B-20B0-5E4621E982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9092CBE4-20C9-2B7C-72A0-04895E6ECB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357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57B84F4D-E2B0-E506-5048-401C9FBC0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6F522850-5E48-C898-A5EA-C0E3A9E14A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45772A21-D9F9-4612-03A4-A46045F4E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551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E5DCCE03-2EC9-FD6C-2125-DE56D3002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3BDD242E-F23D-44B7-F875-DEA837549D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E8608289-59F5-EF9B-B1D6-4207B4DDEC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077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F2059268-E235-9FB5-93E5-A1B4FA2AE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76458F84-46F0-07CE-F571-E99F09506F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816DA060-77A7-B7AC-2CE8-4DCFBA5F9F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12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9" name="Google Shape;316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0" name="Google Shape;317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4">
          <a:extLst>
            <a:ext uri="{FF2B5EF4-FFF2-40B4-BE49-F238E27FC236}">
              <a16:creationId xmlns:a16="http://schemas.microsoft.com/office/drawing/2014/main" id="{638F5CD8-EA22-C6D4-8E0A-D69BC2E15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54dda1946d_6_308:notes">
            <a:extLst>
              <a:ext uri="{FF2B5EF4-FFF2-40B4-BE49-F238E27FC236}">
                <a16:creationId xmlns:a16="http://schemas.microsoft.com/office/drawing/2014/main" id="{0475F6AC-009B-6A63-824A-BD93E24506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54dda1946d_6_308:notes">
            <a:extLst>
              <a:ext uri="{FF2B5EF4-FFF2-40B4-BE49-F238E27FC236}">
                <a16:creationId xmlns:a16="http://schemas.microsoft.com/office/drawing/2014/main" id="{6A53923C-8F09-F017-4E1E-8EEED8E251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54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5BC87BB6-D1E5-EDFD-8391-BE79C36E9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BE66A38E-9D89-73BD-9895-BBF0D685F5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811193FB-9D97-8727-4A84-77CFD2C3B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743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BEDDE7EB-B2E4-CE35-2558-64E7E7156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4F5C2681-6419-C25C-3DEB-393A8F7408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E835F4D2-2350-54BD-80BF-5C5203EBAC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986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B6846496-36A9-B6FF-C93E-FCDE3C664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D2F321FF-176A-40C7-DB28-B375997AAE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1C0D97E0-B2FC-070D-DCD2-0A201ACCC3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438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5A7B093D-9252-7A73-78F0-8B24849F9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AF46C081-6C1A-5FED-81D5-D28E01887A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7B6F2E53-AF97-0071-B2C3-38BB580F4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263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AC3F9129-0693-F1CC-CF00-579625C17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3654138B-4EC3-E431-EFD2-C602DF568C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FE581244-A1DD-5542-60F5-1199C7DEAA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28260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7417423C-AAEB-3DF8-6093-D73FEF2E7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B436004B-ACE7-F784-13B7-4D98B7BCDF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C59F8701-8C09-E67C-C653-37DAB1EDA5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4217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1D6F8FEB-C64D-A0CC-9044-312BF9799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058265DB-FDF4-756D-8712-C27C72B073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6B4D70EC-C887-9D19-1258-3684BD92E7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490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0C74A97B-F1B5-C415-E86A-5A820463A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47527E05-416F-73FF-B02B-57DF2E87E8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B898EC38-8C44-BEF9-8108-7E39D93BA0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773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AA188B1E-91C0-8707-CDC5-63F43867F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DCEC7E53-D93A-7954-ADA5-12AFF615EE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FD0AB51C-6EB9-68D3-6C46-5F6E3E4B5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29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C6F659EF-64E1-9CFC-6EAF-5694A5AF8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12E208D8-87AE-5D6D-CA74-E46D062E06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468E615E-FD15-F360-34CD-C8E784E42C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570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8">
          <a:extLst>
            <a:ext uri="{FF2B5EF4-FFF2-40B4-BE49-F238E27FC236}">
              <a16:creationId xmlns:a16="http://schemas.microsoft.com/office/drawing/2014/main" id="{D9537314-6B05-2C2B-0331-9FF8743D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Google Shape;4199;g135e18421cc_13_10:notes">
            <a:extLst>
              <a:ext uri="{FF2B5EF4-FFF2-40B4-BE49-F238E27FC236}">
                <a16:creationId xmlns:a16="http://schemas.microsoft.com/office/drawing/2014/main" id="{3ABB3794-D0D5-F5D7-FC36-67BF22DB3E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0" name="Google Shape;4200;g135e18421cc_13_10:notes">
            <a:extLst>
              <a:ext uri="{FF2B5EF4-FFF2-40B4-BE49-F238E27FC236}">
                <a16:creationId xmlns:a16="http://schemas.microsoft.com/office/drawing/2014/main" id="{C47BEB8F-9AFB-0707-36A8-6E185EDFA3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773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4">
          <a:extLst>
            <a:ext uri="{FF2B5EF4-FFF2-40B4-BE49-F238E27FC236}">
              <a16:creationId xmlns:a16="http://schemas.microsoft.com/office/drawing/2014/main" id="{5FDCE002-6FCA-E8E1-26D0-954CA3217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5" name="Google Shape;3245;g54dda1946d_6_308:notes">
            <a:extLst>
              <a:ext uri="{FF2B5EF4-FFF2-40B4-BE49-F238E27FC236}">
                <a16:creationId xmlns:a16="http://schemas.microsoft.com/office/drawing/2014/main" id="{7B75A138-9E90-9A11-AA9C-1D5EC95C83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6" name="Google Shape;3246;g54dda1946d_6_308:notes">
            <a:extLst>
              <a:ext uri="{FF2B5EF4-FFF2-40B4-BE49-F238E27FC236}">
                <a16:creationId xmlns:a16="http://schemas.microsoft.com/office/drawing/2014/main" id="{14F21ACE-75A9-8F0E-C3A4-B8C0F8AA8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4980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1299D67B-3A7B-ACF7-1509-C4E80C26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F896B2AE-A4CE-A162-80D9-E19ADEEF52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9826CFB0-2337-FC8C-950F-6FBC39593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061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47D1386B-E5A3-37A8-4C23-3A1BFA4F2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6D8CC6CB-253E-A3E9-F384-404730355F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F30B5CA8-A548-BE35-D96D-6665C8A671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3465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D0F14DDB-3C84-F478-F138-C2173AEFB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B7BD2130-0318-EC7D-C3A2-ABD524272C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AAFEA46A-6C9C-D5E1-7B44-DF495439A0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926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5">
          <a:extLst>
            <a:ext uri="{FF2B5EF4-FFF2-40B4-BE49-F238E27FC236}">
              <a16:creationId xmlns:a16="http://schemas.microsoft.com/office/drawing/2014/main" id="{5F2602EB-6931-CEBD-0A8A-EA77265A7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6" name="Google Shape;3226;g54dda1946d_6_322:notes">
            <a:extLst>
              <a:ext uri="{FF2B5EF4-FFF2-40B4-BE49-F238E27FC236}">
                <a16:creationId xmlns:a16="http://schemas.microsoft.com/office/drawing/2014/main" id="{70203996-24FA-95A8-31F1-ADE6266CB5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7" name="Google Shape;3227;g54dda1946d_6_322:notes">
            <a:extLst>
              <a:ext uri="{FF2B5EF4-FFF2-40B4-BE49-F238E27FC236}">
                <a16:creationId xmlns:a16="http://schemas.microsoft.com/office/drawing/2014/main" id="{FF018EAD-B44D-D954-DE33-651CDDE05C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48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0" name="Google Shape;10;p2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" name="Google Shape;55;p2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56" name="Google Shape;56;p2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92;p2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2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30" name="Google Shape;130;p2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6" name="Google Shape;166;p2"/>
          <p:cNvSpPr txBox="1">
            <a:spLocks noGrp="1"/>
          </p:cNvSpPr>
          <p:nvPr>
            <p:ph type="ctrTitle"/>
          </p:nvPr>
        </p:nvSpPr>
        <p:spPr>
          <a:xfrm>
            <a:off x="713225" y="920900"/>
            <a:ext cx="4525800" cy="28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"/>
          <p:cNvSpPr txBox="1">
            <a:spLocks noGrp="1"/>
          </p:cNvSpPr>
          <p:nvPr>
            <p:ph type="subTitle" idx="1"/>
          </p:nvPr>
        </p:nvSpPr>
        <p:spPr>
          <a:xfrm>
            <a:off x="713225" y="3746800"/>
            <a:ext cx="4341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68" name="Google Shape;168;p2"/>
          <p:cNvGrpSpPr/>
          <p:nvPr/>
        </p:nvGrpSpPr>
        <p:grpSpPr>
          <a:xfrm flipH="1">
            <a:off x="8430779" y="539492"/>
            <a:ext cx="205749" cy="1508819"/>
            <a:chOff x="425780" y="482769"/>
            <a:chExt cx="127819" cy="561525"/>
          </a:xfrm>
        </p:grpSpPr>
        <p:sp>
          <p:nvSpPr>
            <p:cNvPr id="169" name="Google Shape;169;p2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1" name="Google Shape;2641;p19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2642" name="Google Shape;2642;p19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9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9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9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9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9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9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9" name="Google Shape;2649;p19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2650" name="Google Shape;2650;p19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2651" name="Google Shape;2651;p1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1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1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1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1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1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1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1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1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1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1" name="Google Shape;2661;p1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1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1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1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1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1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1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1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1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1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1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1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1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1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1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1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1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1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1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1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1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1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1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1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1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1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7" name="Google Shape;2687;p19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2688" name="Google Shape;2688;p1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1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1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1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1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1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1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1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1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1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1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1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1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1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1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1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1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1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1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1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1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1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1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1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1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1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1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1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1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1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1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1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1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1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1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1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4" name="Google Shape;2724;p19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2725" name="Google Shape;2725;p1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1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1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1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1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1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1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1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1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1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1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1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1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1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1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1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1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1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1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1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1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1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1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1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1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1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1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1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1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1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1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1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1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1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1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1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1" name="Google Shape;2761;p19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2762" name="Google Shape;2762;p1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1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1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1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1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1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1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1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1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1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1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1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1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1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1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1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1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1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1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1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1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1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1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1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1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1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1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1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1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1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1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1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1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1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1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1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98" name="Google Shape;2798;p19"/>
          <p:cNvGrpSpPr/>
          <p:nvPr/>
        </p:nvGrpSpPr>
        <p:grpSpPr>
          <a:xfrm>
            <a:off x="576113" y="1367155"/>
            <a:ext cx="2648558" cy="1945391"/>
            <a:chOff x="296117" y="2376907"/>
            <a:chExt cx="715672" cy="525668"/>
          </a:xfrm>
        </p:grpSpPr>
        <p:sp>
          <p:nvSpPr>
            <p:cNvPr id="2799" name="Google Shape;2799;p19"/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9"/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9"/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9"/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9"/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9"/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9"/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9"/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9"/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8" name="Google Shape;2808;p19"/>
          <p:cNvGrpSpPr/>
          <p:nvPr/>
        </p:nvGrpSpPr>
        <p:grpSpPr>
          <a:xfrm flipH="1">
            <a:off x="8225029" y="539492"/>
            <a:ext cx="205749" cy="1508819"/>
            <a:chOff x="425780" y="482769"/>
            <a:chExt cx="127819" cy="561525"/>
          </a:xfrm>
        </p:grpSpPr>
        <p:sp>
          <p:nvSpPr>
            <p:cNvPr id="2809" name="Google Shape;2809;p19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9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9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9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9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9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9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6" name="Google Shape;2816;p19"/>
          <p:cNvGrpSpPr/>
          <p:nvPr/>
        </p:nvGrpSpPr>
        <p:grpSpPr>
          <a:xfrm>
            <a:off x="830731" y="1632166"/>
            <a:ext cx="2139815" cy="3166205"/>
            <a:chOff x="6600231" y="2294753"/>
            <a:chExt cx="1019785" cy="1508938"/>
          </a:xfrm>
        </p:grpSpPr>
        <p:sp>
          <p:nvSpPr>
            <p:cNvPr id="2817" name="Google Shape;2817;p19"/>
            <p:cNvSpPr/>
            <p:nvPr/>
          </p:nvSpPr>
          <p:spPr>
            <a:xfrm>
              <a:off x="7112239" y="2558628"/>
              <a:ext cx="181327" cy="257087"/>
            </a:xfrm>
            <a:custGeom>
              <a:avLst/>
              <a:gdLst/>
              <a:ahLst/>
              <a:cxnLst/>
              <a:rect l="l" t="t" r="r" b="b"/>
              <a:pathLst>
                <a:path w="2269" h="3217" extrusionOk="0">
                  <a:moveTo>
                    <a:pt x="1603" y="0"/>
                  </a:moveTo>
                  <a:lnTo>
                    <a:pt x="1" y="215"/>
                  </a:lnTo>
                  <a:lnTo>
                    <a:pt x="1" y="3217"/>
                  </a:lnTo>
                  <a:lnTo>
                    <a:pt x="1561" y="3217"/>
                  </a:lnTo>
                  <a:lnTo>
                    <a:pt x="1561" y="1615"/>
                  </a:lnTo>
                  <a:lnTo>
                    <a:pt x="1788" y="2749"/>
                  </a:lnTo>
                  <a:lnTo>
                    <a:pt x="1615" y="3217"/>
                  </a:lnTo>
                  <a:lnTo>
                    <a:pt x="2269" y="3217"/>
                  </a:lnTo>
                  <a:cubicBezTo>
                    <a:pt x="1977" y="2323"/>
                    <a:pt x="1603" y="0"/>
                    <a:pt x="1603" y="0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9"/>
            <p:cNvSpPr/>
            <p:nvPr/>
          </p:nvSpPr>
          <p:spPr>
            <a:xfrm>
              <a:off x="6930995" y="2558628"/>
              <a:ext cx="181327" cy="257087"/>
            </a:xfrm>
            <a:custGeom>
              <a:avLst/>
              <a:gdLst/>
              <a:ahLst/>
              <a:cxnLst/>
              <a:rect l="l" t="t" r="r" b="b"/>
              <a:pathLst>
                <a:path w="2269" h="3217" extrusionOk="0">
                  <a:moveTo>
                    <a:pt x="667" y="0"/>
                  </a:moveTo>
                  <a:cubicBezTo>
                    <a:pt x="667" y="0"/>
                    <a:pt x="292" y="2323"/>
                    <a:pt x="1" y="3217"/>
                  </a:cubicBezTo>
                  <a:lnTo>
                    <a:pt x="654" y="3217"/>
                  </a:lnTo>
                  <a:lnTo>
                    <a:pt x="481" y="2749"/>
                  </a:lnTo>
                  <a:lnTo>
                    <a:pt x="705" y="1615"/>
                  </a:lnTo>
                  <a:lnTo>
                    <a:pt x="705" y="3217"/>
                  </a:lnTo>
                  <a:lnTo>
                    <a:pt x="2269" y="3217"/>
                  </a:lnTo>
                  <a:lnTo>
                    <a:pt x="2269" y="21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9"/>
            <p:cNvSpPr/>
            <p:nvPr/>
          </p:nvSpPr>
          <p:spPr>
            <a:xfrm>
              <a:off x="6839094" y="3389651"/>
              <a:ext cx="547418" cy="414040"/>
            </a:xfrm>
            <a:custGeom>
              <a:avLst/>
              <a:gdLst/>
              <a:ahLst/>
              <a:cxnLst/>
              <a:rect l="l" t="t" r="r" b="b"/>
              <a:pathLst>
                <a:path w="6850" h="5181" extrusionOk="0">
                  <a:moveTo>
                    <a:pt x="3419" y="0"/>
                  </a:moveTo>
                  <a:lnTo>
                    <a:pt x="1071" y="93"/>
                  </a:lnTo>
                  <a:cubicBezTo>
                    <a:pt x="1071" y="93"/>
                    <a:pt x="1" y="1775"/>
                    <a:pt x="1109" y="5180"/>
                  </a:cubicBezTo>
                  <a:lnTo>
                    <a:pt x="3153" y="5180"/>
                  </a:lnTo>
                  <a:lnTo>
                    <a:pt x="3153" y="2909"/>
                  </a:lnTo>
                  <a:lnTo>
                    <a:pt x="3698" y="2909"/>
                  </a:lnTo>
                  <a:lnTo>
                    <a:pt x="3698" y="5180"/>
                  </a:lnTo>
                  <a:lnTo>
                    <a:pt x="5741" y="5180"/>
                  </a:lnTo>
                  <a:cubicBezTo>
                    <a:pt x="6850" y="1775"/>
                    <a:pt x="5780" y="93"/>
                    <a:pt x="5780" y="93"/>
                  </a:cubicBezTo>
                  <a:lnTo>
                    <a:pt x="34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9"/>
            <p:cNvSpPr/>
            <p:nvPr/>
          </p:nvSpPr>
          <p:spPr>
            <a:xfrm>
              <a:off x="7046230" y="2775194"/>
              <a:ext cx="133218" cy="649549"/>
            </a:xfrm>
            <a:custGeom>
              <a:avLst/>
              <a:gdLst/>
              <a:ahLst/>
              <a:cxnLst/>
              <a:rect l="l" t="t" r="r" b="b"/>
              <a:pathLst>
                <a:path w="1667" h="8128" extrusionOk="0">
                  <a:moveTo>
                    <a:pt x="1666" y="1"/>
                  </a:moveTo>
                  <a:lnTo>
                    <a:pt x="0" y="174"/>
                  </a:lnTo>
                  <a:lnTo>
                    <a:pt x="106" y="8128"/>
                  </a:lnTo>
                  <a:lnTo>
                    <a:pt x="1560" y="8128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9"/>
            <p:cNvSpPr/>
            <p:nvPr/>
          </p:nvSpPr>
          <p:spPr>
            <a:xfrm>
              <a:off x="6679106" y="2735797"/>
              <a:ext cx="62014" cy="130102"/>
            </a:xfrm>
            <a:custGeom>
              <a:avLst/>
              <a:gdLst/>
              <a:ahLst/>
              <a:cxnLst/>
              <a:rect l="l" t="t" r="r" b="b"/>
              <a:pathLst>
                <a:path w="776" h="1628" extrusionOk="0">
                  <a:moveTo>
                    <a:pt x="109" y="0"/>
                  </a:moveTo>
                  <a:lnTo>
                    <a:pt x="0" y="1628"/>
                  </a:lnTo>
                  <a:lnTo>
                    <a:pt x="388" y="1628"/>
                  </a:lnTo>
                  <a:lnTo>
                    <a:pt x="776" y="93"/>
                  </a:lnTo>
                  <a:cubicBezTo>
                    <a:pt x="776" y="93"/>
                    <a:pt x="455" y="80"/>
                    <a:pt x="109" y="0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9"/>
            <p:cNvSpPr/>
            <p:nvPr/>
          </p:nvSpPr>
          <p:spPr>
            <a:xfrm>
              <a:off x="6613017" y="2762009"/>
              <a:ext cx="350108" cy="566278"/>
            </a:xfrm>
            <a:custGeom>
              <a:avLst/>
              <a:gdLst/>
              <a:ahLst/>
              <a:cxnLst/>
              <a:rect l="l" t="t" r="r" b="b"/>
              <a:pathLst>
                <a:path w="4381" h="7086" extrusionOk="0">
                  <a:moveTo>
                    <a:pt x="4289" y="1"/>
                  </a:moveTo>
                  <a:cubicBezTo>
                    <a:pt x="3985" y="1"/>
                    <a:pt x="2989" y="132"/>
                    <a:pt x="2416" y="1767"/>
                  </a:cubicBezTo>
                  <a:cubicBezTo>
                    <a:pt x="1910" y="3424"/>
                    <a:pt x="1830" y="3770"/>
                    <a:pt x="1830" y="3770"/>
                  </a:cubicBezTo>
                  <a:lnTo>
                    <a:pt x="1068" y="1806"/>
                  </a:lnTo>
                  <a:cubicBezTo>
                    <a:pt x="1068" y="1806"/>
                    <a:pt x="1337" y="1767"/>
                    <a:pt x="1295" y="1527"/>
                  </a:cubicBezTo>
                  <a:cubicBezTo>
                    <a:pt x="1561" y="1501"/>
                    <a:pt x="1561" y="1325"/>
                    <a:pt x="1468" y="1194"/>
                  </a:cubicBezTo>
                  <a:cubicBezTo>
                    <a:pt x="1590" y="1034"/>
                    <a:pt x="1548" y="886"/>
                    <a:pt x="1350" y="819"/>
                  </a:cubicBezTo>
                  <a:cubicBezTo>
                    <a:pt x="1161" y="765"/>
                    <a:pt x="936" y="726"/>
                    <a:pt x="936" y="726"/>
                  </a:cubicBezTo>
                  <a:cubicBezTo>
                    <a:pt x="936" y="726"/>
                    <a:pt x="1148" y="604"/>
                    <a:pt x="1270" y="592"/>
                  </a:cubicBezTo>
                  <a:cubicBezTo>
                    <a:pt x="1388" y="579"/>
                    <a:pt x="1603" y="604"/>
                    <a:pt x="1641" y="460"/>
                  </a:cubicBezTo>
                  <a:cubicBezTo>
                    <a:pt x="1665" y="340"/>
                    <a:pt x="1338" y="309"/>
                    <a:pt x="1087" y="309"/>
                  </a:cubicBezTo>
                  <a:cubicBezTo>
                    <a:pt x="1031" y="309"/>
                    <a:pt x="980" y="311"/>
                    <a:pt x="936" y="313"/>
                  </a:cubicBezTo>
                  <a:cubicBezTo>
                    <a:pt x="696" y="326"/>
                    <a:pt x="401" y="524"/>
                    <a:pt x="216" y="752"/>
                  </a:cubicBezTo>
                  <a:cubicBezTo>
                    <a:pt x="14" y="966"/>
                    <a:pt x="1" y="1514"/>
                    <a:pt x="81" y="1847"/>
                  </a:cubicBezTo>
                  <a:cubicBezTo>
                    <a:pt x="148" y="2181"/>
                    <a:pt x="802" y="5785"/>
                    <a:pt x="975" y="6265"/>
                  </a:cubicBezTo>
                  <a:cubicBezTo>
                    <a:pt x="1135" y="6680"/>
                    <a:pt x="1446" y="7085"/>
                    <a:pt x="1915" y="7085"/>
                  </a:cubicBezTo>
                  <a:cubicBezTo>
                    <a:pt x="1990" y="7085"/>
                    <a:pt x="2068" y="7075"/>
                    <a:pt x="2150" y="7053"/>
                  </a:cubicBezTo>
                  <a:cubicBezTo>
                    <a:pt x="2750" y="6906"/>
                    <a:pt x="3083" y="5772"/>
                    <a:pt x="3243" y="5371"/>
                  </a:cubicBezTo>
                  <a:cubicBezTo>
                    <a:pt x="3419" y="4984"/>
                    <a:pt x="3993" y="3504"/>
                    <a:pt x="3993" y="3504"/>
                  </a:cubicBezTo>
                  <a:lnTo>
                    <a:pt x="4380" y="5"/>
                  </a:lnTo>
                  <a:cubicBezTo>
                    <a:pt x="4380" y="5"/>
                    <a:pt x="4347" y="1"/>
                    <a:pt x="4289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9"/>
            <p:cNvSpPr/>
            <p:nvPr/>
          </p:nvSpPr>
          <p:spPr>
            <a:xfrm>
              <a:off x="6776121" y="2762009"/>
              <a:ext cx="187001" cy="345073"/>
            </a:xfrm>
            <a:custGeom>
              <a:avLst/>
              <a:gdLst/>
              <a:ahLst/>
              <a:cxnLst/>
              <a:rect l="l" t="t" r="r" b="b"/>
              <a:pathLst>
                <a:path w="2340" h="4318" extrusionOk="0">
                  <a:moveTo>
                    <a:pt x="2248" y="1"/>
                  </a:moveTo>
                  <a:cubicBezTo>
                    <a:pt x="1944" y="1"/>
                    <a:pt x="948" y="132"/>
                    <a:pt x="375" y="1767"/>
                  </a:cubicBezTo>
                  <a:cubicBezTo>
                    <a:pt x="202" y="2328"/>
                    <a:pt x="81" y="2728"/>
                    <a:pt x="1" y="3023"/>
                  </a:cubicBezTo>
                  <a:cubicBezTo>
                    <a:pt x="363" y="3154"/>
                    <a:pt x="1244" y="3555"/>
                    <a:pt x="1631" y="4317"/>
                  </a:cubicBezTo>
                  <a:cubicBezTo>
                    <a:pt x="1804" y="3888"/>
                    <a:pt x="1952" y="3504"/>
                    <a:pt x="1952" y="3504"/>
                  </a:cubicBezTo>
                  <a:lnTo>
                    <a:pt x="2339" y="5"/>
                  </a:lnTo>
                  <a:cubicBezTo>
                    <a:pt x="2339" y="5"/>
                    <a:pt x="2306" y="1"/>
                    <a:pt x="2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9"/>
            <p:cNvSpPr/>
            <p:nvPr/>
          </p:nvSpPr>
          <p:spPr>
            <a:xfrm>
              <a:off x="6694210" y="3254198"/>
              <a:ext cx="108844" cy="74001"/>
            </a:xfrm>
            <a:custGeom>
              <a:avLst/>
              <a:gdLst/>
              <a:ahLst/>
              <a:cxnLst/>
              <a:rect l="l" t="t" r="r" b="b"/>
              <a:pathLst>
                <a:path w="1362" h="926" extrusionOk="0">
                  <a:moveTo>
                    <a:pt x="519" y="0"/>
                  </a:moveTo>
                  <a:cubicBezTo>
                    <a:pt x="321" y="0"/>
                    <a:pt x="132" y="68"/>
                    <a:pt x="0" y="186"/>
                  </a:cubicBezTo>
                  <a:cubicBezTo>
                    <a:pt x="160" y="576"/>
                    <a:pt x="457" y="925"/>
                    <a:pt x="899" y="925"/>
                  </a:cubicBezTo>
                  <a:cubicBezTo>
                    <a:pt x="974" y="925"/>
                    <a:pt x="1052" y="915"/>
                    <a:pt x="1134" y="894"/>
                  </a:cubicBezTo>
                  <a:cubicBezTo>
                    <a:pt x="1215" y="881"/>
                    <a:pt x="1282" y="840"/>
                    <a:pt x="1362" y="788"/>
                  </a:cubicBezTo>
                  <a:cubicBezTo>
                    <a:pt x="1333" y="346"/>
                    <a:pt x="961" y="0"/>
                    <a:pt x="519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9"/>
            <p:cNvSpPr/>
            <p:nvPr/>
          </p:nvSpPr>
          <p:spPr>
            <a:xfrm>
              <a:off x="6776121" y="2959795"/>
              <a:ext cx="151679" cy="147283"/>
            </a:xfrm>
            <a:custGeom>
              <a:avLst/>
              <a:gdLst/>
              <a:ahLst/>
              <a:cxnLst/>
              <a:rect l="l" t="t" r="r" b="b"/>
              <a:pathLst>
                <a:path w="1898" h="1843" extrusionOk="0">
                  <a:moveTo>
                    <a:pt x="161" y="0"/>
                  </a:moveTo>
                  <a:cubicBezTo>
                    <a:pt x="97" y="212"/>
                    <a:pt x="42" y="401"/>
                    <a:pt x="1" y="548"/>
                  </a:cubicBezTo>
                  <a:cubicBezTo>
                    <a:pt x="363" y="679"/>
                    <a:pt x="1244" y="1080"/>
                    <a:pt x="1631" y="1842"/>
                  </a:cubicBezTo>
                  <a:cubicBezTo>
                    <a:pt x="1737" y="1560"/>
                    <a:pt x="1843" y="1307"/>
                    <a:pt x="1897" y="1147"/>
                  </a:cubicBezTo>
                  <a:cubicBezTo>
                    <a:pt x="1378" y="452"/>
                    <a:pt x="561" y="132"/>
                    <a:pt x="161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9"/>
            <p:cNvSpPr/>
            <p:nvPr/>
          </p:nvSpPr>
          <p:spPr>
            <a:xfrm>
              <a:off x="6871139" y="2762408"/>
              <a:ext cx="218647" cy="696699"/>
            </a:xfrm>
            <a:custGeom>
              <a:avLst/>
              <a:gdLst/>
              <a:ahLst/>
              <a:cxnLst/>
              <a:rect l="l" t="t" r="r" b="b"/>
              <a:pathLst>
                <a:path w="2736" h="8718" extrusionOk="0">
                  <a:moveTo>
                    <a:pt x="1150" y="0"/>
                  </a:moveTo>
                  <a:cubicBezTo>
                    <a:pt x="442" y="2550"/>
                    <a:pt x="0" y="3819"/>
                    <a:pt x="830" y="4645"/>
                  </a:cubicBezTo>
                  <a:lnTo>
                    <a:pt x="349" y="8410"/>
                  </a:lnTo>
                  <a:cubicBezTo>
                    <a:pt x="349" y="8410"/>
                    <a:pt x="763" y="8717"/>
                    <a:pt x="2736" y="8717"/>
                  </a:cubicBezTo>
                  <a:lnTo>
                    <a:pt x="2736" y="894"/>
                  </a:lnTo>
                  <a:lnTo>
                    <a:pt x="1816" y="199"/>
                  </a:lnTo>
                  <a:cubicBezTo>
                    <a:pt x="1816" y="199"/>
                    <a:pt x="1403" y="55"/>
                    <a:pt x="115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9"/>
            <p:cNvSpPr/>
            <p:nvPr/>
          </p:nvSpPr>
          <p:spPr>
            <a:xfrm>
              <a:off x="6910537" y="2762408"/>
              <a:ext cx="179249" cy="215611"/>
            </a:xfrm>
            <a:custGeom>
              <a:avLst/>
              <a:gdLst/>
              <a:ahLst/>
              <a:cxnLst/>
              <a:rect l="l" t="t" r="r" b="b"/>
              <a:pathLst>
                <a:path w="2243" h="2698" extrusionOk="0">
                  <a:moveTo>
                    <a:pt x="657" y="0"/>
                  </a:moveTo>
                  <a:cubicBezTo>
                    <a:pt x="375" y="1000"/>
                    <a:pt x="148" y="1788"/>
                    <a:pt x="0" y="2441"/>
                  </a:cubicBezTo>
                  <a:cubicBezTo>
                    <a:pt x="801" y="2602"/>
                    <a:pt x="1778" y="2669"/>
                    <a:pt x="2243" y="2698"/>
                  </a:cubicBezTo>
                  <a:lnTo>
                    <a:pt x="2243" y="894"/>
                  </a:lnTo>
                  <a:lnTo>
                    <a:pt x="1323" y="199"/>
                  </a:lnTo>
                  <a:cubicBezTo>
                    <a:pt x="1323" y="199"/>
                    <a:pt x="910" y="55"/>
                    <a:pt x="657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9"/>
            <p:cNvSpPr/>
            <p:nvPr/>
          </p:nvSpPr>
          <p:spPr>
            <a:xfrm>
              <a:off x="6932033" y="3133608"/>
              <a:ext cx="127065" cy="42834"/>
            </a:xfrm>
            <a:custGeom>
              <a:avLst/>
              <a:gdLst/>
              <a:ahLst/>
              <a:cxnLst/>
              <a:rect l="l" t="t" r="r" b="b"/>
              <a:pathLst>
                <a:path w="1590" h="536" extrusionOk="0">
                  <a:moveTo>
                    <a:pt x="68" y="0"/>
                  </a:moveTo>
                  <a:cubicBezTo>
                    <a:pt x="39" y="186"/>
                    <a:pt x="26" y="359"/>
                    <a:pt x="1" y="535"/>
                  </a:cubicBezTo>
                  <a:cubicBezTo>
                    <a:pt x="814" y="414"/>
                    <a:pt x="1589" y="106"/>
                    <a:pt x="1253" y="106"/>
                  </a:cubicBezTo>
                  <a:cubicBezTo>
                    <a:pt x="840" y="106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9"/>
            <p:cNvSpPr/>
            <p:nvPr/>
          </p:nvSpPr>
          <p:spPr>
            <a:xfrm>
              <a:off x="6910537" y="3270020"/>
              <a:ext cx="118594" cy="70485"/>
            </a:xfrm>
            <a:custGeom>
              <a:avLst/>
              <a:gdLst/>
              <a:ahLst/>
              <a:cxnLst/>
              <a:rect l="l" t="t" r="r" b="b"/>
              <a:pathLst>
                <a:path w="1484" h="882" extrusionOk="0">
                  <a:moveTo>
                    <a:pt x="1243" y="1"/>
                  </a:moveTo>
                  <a:cubicBezTo>
                    <a:pt x="856" y="241"/>
                    <a:pt x="362" y="321"/>
                    <a:pt x="68" y="350"/>
                  </a:cubicBezTo>
                  <a:cubicBezTo>
                    <a:pt x="42" y="549"/>
                    <a:pt x="29" y="722"/>
                    <a:pt x="0" y="882"/>
                  </a:cubicBezTo>
                  <a:cubicBezTo>
                    <a:pt x="763" y="844"/>
                    <a:pt x="1484" y="510"/>
                    <a:pt x="1484" y="510"/>
                  </a:cubicBezTo>
                  <a:lnTo>
                    <a:pt x="1243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9"/>
            <p:cNvSpPr/>
            <p:nvPr/>
          </p:nvSpPr>
          <p:spPr>
            <a:xfrm>
              <a:off x="6899029" y="3397003"/>
              <a:ext cx="190757" cy="62094"/>
            </a:xfrm>
            <a:custGeom>
              <a:avLst/>
              <a:gdLst/>
              <a:ahLst/>
              <a:cxnLst/>
              <a:rect l="l" t="t" r="r" b="b"/>
              <a:pathLst>
                <a:path w="2387" h="777" extrusionOk="0">
                  <a:moveTo>
                    <a:pt x="52" y="1"/>
                  </a:moveTo>
                  <a:lnTo>
                    <a:pt x="0" y="469"/>
                  </a:lnTo>
                  <a:cubicBezTo>
                    <a:pt x="0" y="469"/>
                    <a:pt x="414" y="776"/>
                    <a:pt x="2387" y="776"/>
                  </a:cubicBezTo>
                  <a:lnTo>
                    <a:pt x="2387" y="347"/>
                  </a:lnTo>
                  <a:cubicBezTo>
                    <a:pt x="2317" y="350"/>
                    <a:pt x="2225" y="353"/>
                    <a:pt x="2114" y="353"/>
                  </a:cubicBezTo>
                  <a:cubicBezTo>
                    <a:pt x="1661" y="353"/>
                    <a:pt x="899" y="302"/>
                    <a:pt x="52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9"/>
            <p:cNvSpPr/>
            <p:nvPr/>
          </p:nvSpPr>
          <p:spPr>
            <a:xfrm>
              <a:off x="6657849" y="2906253"/>
              <a:ext cx="40517" cy="47230"/>
            </a:xfrm>
            <a:custGeom>
              <a:avLst/>
              <a:gdLst/>
              <a:ahLst/>
              <a:cxnLst/>
              <a:rect l="l" t="t" r="r" b="b"/>
              <a:pathLst>
                <a:path w="507" h="591" extrusionOk="0">
                  <a:moveTo>
                    <a:pt x="507" y="1"/>
                  </a:moveTo>
                  <a:lnTo>
                    <a:pt x="119" y="55"/>
                  </a:lnTo>
                  <a:cubicBezTo>
                    <a:pt x="119" y="55"/>
                    <a:pt x="1" y="590"/>
                    <a:pt x="228" y="590"/>
                  </a:cubicBezTo>
                  <a:cubicBezTo>
                    <a:pt x="230" y="590"/>
                    <a:pt x="232" y="590"/>
                    <a:pt x="235" y="590"/>
                  </a:cubicBezTo>
                  <a:cubicBezTo>
                    <a:pt x="441" y="590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9"/>
            <p:cNvSpPr/>
            <p:nvPr/>
          </p:nvSpPr>
          <p:spPr>
            <a:xfrm>
              <a:off x="7484479" y="2735797"/>
              <a:ext cx="62094" cy="130102"/>
            </a:xfrm>
            <a:custGeom>
              <a:avLst/>
              <a:gdLst/>
              <a:ahLst/>
              <a:cxnLst/>
              <a:rect l="l" t="t" r="r" b="b"/>
              <a:pathLst>
                <a:path w="777" h="1628" extrusionOk="0">
                  <a:moveTo>
                    <a:pt x="654" y="0"/>
                  </a:moveTo>
                  <a:cubicBezTo>
                    <a:pt x="321" y="80"/>
                    <a:pt x="1" y="93"/>
                    <a:pt x="1" y="93"/>
                  </a:cubicBezTo>
                  <a:lnTo>
                    <a:pt x="388" y="1628"/>
                  </a:lnTo>
                  <a:lnTo>
                    <a:pt x="776" y="1628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9"/>
            <p:cNvSpPr/>
            <p:nvPr/>
          </p:nvSpPr>
          <p:spPr>
            <a:xfrm>
              <a:off x="7262558" y="2762009"/>
              <a:ext cx="350028" cy="566278"/>
            </a:xfrm>
            <a:custGeom>
              <a:avLst/>
              <a:gdLst/>
              <a:ahLst/>
              <a:cxnLst/>
              <a:rect l="l" t="t" r="r" b="b"/>
              <a:pathLst>
                <a:path w="4380" h="7086" extrusionOk="0">
                  <a:moveTo>
                    <a:pt x="91" y="1"/>
                  </a:moveTo>
                  <a:cubicBezTo>
                    <a:pt x="33" y="1"/>
                    <a:pt x="0" y="5"/>
                    <a:pt x="0" y="5"/>
                  </a:cubicBezTo>
                  <a:lnTo>
                    <a:pt x="388" y="3504"/>
                  </a:lnTo>
                  <a:cubicBezTo>
                    <a:pt x="388" y="3504"/>
                    <a:pt x="961" y="4984"/>
                    <a:pt x="1138" y="5371"/>
                  </a:cubicBezTo>
                  <a:cubicBezTo>
                    <a:pt x="1298" y="5772"/>
                    <a:pt x="1631" y="6906"/>
                    <a:pt x="2230" y="7053"/>
                  </a:cubicBezTo>
                  <a:cubicBezTo>
                    <a:pt x="2312" y="7075"/>
                    <a:pt x="2391" y="7085"/>
                    <a:pt x="2465" y="7085"/>
                  </a:cubicBezTo>
                  <a:cubicBezTo>
                    <a:pt x="2934" y="7085"/>
                    <a:pt x="3245" y="6680"/>
                    <a:pt x="3406" y="6265"/>
                  </a:cubicBezTo>
                  <a:cubicBezTo>
                    <a:pt x="3579" y="5785"/>
                    <a:pt x="4232" y="2181"/>
                    <a:pt x="4299" y="1847"/>
                  </a:cubicBezTo>
                  <a:cubicBezTo>
                    <a:pt x="4380" y="1514"/>
                    <a:pt x="4367" y="966"/>
                    <a:pt x="4165" y="752"/>
                  </a:cubicBezTo>
                  <a:cubicBezTo>
                    <a:pt x="3966" y="524"/>
                    <a:pt x="3684" y="326"/>
                    <a:pt x="3444" y="313"/>
                  </a:cubicBezTo>
                  <a:cubicBezTo>
                    <a:pt x="3401" y="311"/>
                    <a:pt x="3349" y="309"/>
                    <a:pt x="3294" y="309"/>
                  </a:cubicBezTo>
                  <a:cubicBezTo>
                    <a:pt x="3043" y="309"/>
                    <a:pt x="2716" y="340"/>
                    <a:pt x="2739" y="460"/>
                  </a:cubicBezTo>
                  <a:cubicBezTo>
                    <a:pt x="2765" y="604"/>
                    <a:pt x="2992" y="579"/>
                    <a:pt x="3111" y="592"/>
                  </a:cubicBezTo>
                  <a:cubicBezTo>
                    <a:pt x="3233" y="604"/>
                    <a:pt x="3444" y="726"/>
                    <a:pt x="3444" y="726"/>
                  </a:cubicBezTo>
                  <a:cubicBezTo>
                    <a:pt x="3444" y="726"/>
                    <a:pt x="3220" y="765"/>
                    <a:pt x="3018" y="819"/>
                  </a:cubicBezTo>
                  <a:cubicBezTo>
                    <a:pt x="2832" y="886"/>
                    <a:pt x="2778" y="1034"/>
                    <a:pt x="2900" y="1194"/>
                  </a:cubicBezTo>
                  <a:cubicBezTo>
                    <a:pt x="2819" y="1325"/>
                    <a:pt x="2819" y="1501"/>
                    <a:pt x="3085" y="1527"/>
                  </a:cubicBezTo>
                  <a:cubicBezTo>
                    <a:pt x="3044" y="1767"/>
                    <a:pt x="3313" y="1806"/>
                    <a:pt x="3313" y="1806"/>
                  </a:cubicBezTo>
                  <a:lnTo>
                    <a:pt x="2538" y="3770"/>
                  </a:lnTo>
                  <a:cubicBezTo>
                    <a:pt x="2538" y="3770"/>
                    <a:pt x="2470" y="3424"/>
                    <a:pt x="1964" y="1767"/>
                  </a:cubicBezTo>
                  <a:cubicBezTo>
                    <a:pt x="1391" y="132"/>
                    <a:pt x="396" y="1"/>
                    <a:pt x="91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9"/>
            <p:cNvSpPr/>
            <p:nvPr/>
          </p:nvSpPr>
          <p:spPr>
            <a:xfrm>
              <a:off x="7262558" y="2762009"/>
              <a:ext cx="186921" cy="345073"/>
            </a:xfrm>
            <a:custGeom>
              <a:avLst/>
              <a:gdLst/>
              <a:ahLst/>
              <a:cxnLst/>
              <a:rect l="l" t="t" r="r" b="b"/>
              <a:pathLst>
                <a:path w="2339" h="4318" extrusionOk="0">
                  <a:moveTo>
                    <a:pt x="91" y="1"/>
                  </a:moveTo>
                  <a:cubicBezTo>
                    <a:pt x="33" y="1"/>
                    <a:pt x="0" y="5"/>
                    <a:pt x="0" y="5"/>
                  </a:cubicBezTo>
                  <a:lnTo>
                    <a:pt x="388" y="3504"/>
                  </a:lnTo>
                  <a:cubicBezTo>
                    <a:pt x="388" y="3504"/>
                    <a:pt x="535" y="3888"/>
                    <a:pt x="708" y="4317"/>
                  </a:cubicBezTo>
                  <a:cubicBezTo>
                    <a:pt x="1096" y="3555"/>
                    <a:pt x="1977" y="3154"/>
                    <a:pt x="2339" y="3023"/>
                  </a:cubicBezTo>
                  <a:cubicBezTo>
                    <a:pt x="2259" y="2728"/>
                    <a:pt x="2124" y="2328"/>
                    <a:pt x="1964" y="1767"/>
                  </a:cubicBezTo>
                  <a:cubicBezTo>
                    <a:pt x="1391" y="132"/>
                    <a:pt x="396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9"/>
            <p:cNvSpPr/>
            <p:nvPr/>
          </p:nvSpPr>
          <p:spPr>
            <a:xfrm>
              <a:off x="7422545" y="3254198"/>
              <a:ext cx="108924" cy="74001"/>
            </a:xfrm>
            <a:custGeom>
              <a:avLst/>
              <a:gdLst/>
              <a:ahLst/>
              <a:cxnLst/>
              <a:rect l="l" t="t" r="r" b="b"/>
              <a:pathLst>
                <a:path w="1363" h="926" extrusionOk="0">
                  <a:moveTo>
                    <a:pt x="843" y="0"/>
                  </a:moveTo>
                  <a:cubicBezTo>
                    <a:pt x="388" y="0"/>
                    <a:pt x="29" y="346"/>
                    <a:pt x="1" y="788"/>
                  </a:cubicBezTo>
                  <a:cubicBezTo>
                    <a:pt x="68" y="840"/>
                    <a:pt x="148" y="881"/>
                    <a:pt x="228" y="894"/>
                  </a:cubicBezTo>
                  <a:cubicBezTo>
                    <a:pt x="309" y="915"/>
                    <a:pt x="386" y="925"/>
                    <a:pt x="459" y="925"/>
                  </a:cubicBezTo>
                  <a:cubicBezTo>
                    <a:pt x="896" y="925"/>
                    <a:pt x="1203" y="576"/>
                    <a:pt x="1362" y="186"/>
                  </a:cubicBezTo>
                  <a:cubicBezTo>
                    <a:pt x="1218" y="68"/>
                    <a:pt x="1042" y="0"/>
                    <a:pt x="843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9"/>
            <p:cNvSpPr/>
            <p:nvPr/>
          </p:nvSpPr>
          <p:spPr>
            <a:xfrm>
              <a:off x="7297879" y="2959795"/>
              <a:ext cx="151599" cy="147283"/>
            </a:xfrm>
            <a:custGeom>
              <a:avLst/>
              <a:gdLst/>
              <a:ahLst/>
              <a:cxnLst/>
              <a:rect l="l" t="t" r="r" b="b"/>
              <a:pathLst>
                <a:path w="1897" h="1843" extrusionOk="0">
                  <a:moveTo>
                    <a:pt x="1737" y="0"/>
                  </a:moveTo>
                  <a:cubicBezTo>
                    <a:pt x="1320" y="132"/>
                    <a:pt x="519" y="452"/>
                    <a:pt x="0" y="1147"/>
                  </a:cubicBezTo>
                  <a:cubicBezTo>
                    <a:pt x="55" y="1307"/>
                    <a:pt x="161" y="1560"/>
                    <a:pt x="266" y="1842"/>
                  </a:cubicBezTo>
                  <a:cubicBezTo>
                    <a:pt x="654" y="1080"/>
                    <a:pt x="1535" y="679"/>
                    <a:pt x="1897" y="548"/>
                  </a:cubicBezTo>
                  <a:cubicBezTo>
                    <a:pt x="1855" y="401"/>
                    <a:pt x="1801" y="212"/>
                    <a:pt x="1737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9"/>
            <p:cNvSpPr/>
            <p:nvPr/>
          </p:nvSpPr>
          <p:spPr>
            <a:xfrm>
              <a:off x="7135814" y="2762408"/>
              <a:ext cx="218727" cy="696699"/>
            </a:xfrm>
            <a:custGeom>
              <a:avLst/>
              <a:gdLst/>
              <a:ahLst/>
              <a:cxnLst/>
              <a:rect l="l" t="t" r="r" b="b"/>
              <a:pathLst>
                <a:path w="2737" h="8718" extrusionOk="0">
                  <a:moveTo>
                    <a:pt x="1586" y="0"/>
                  </a:moveTo>
                  <a:cubicBezTo>
                    <a:pt x="1333" y="55"/>
                    <a:pt x="920" y="199"/>
                    <a:pt x="920" y="199"/>
                  </a:cubicBezTo>
                  <a:lnTo>
                    <a:pt x="1" y="894"/>
                  </a:lnTo>
                  <a:lnTo>
                    <a:pt x="1" y="8717"/>
                  </a:lnTo>
                  <a:cubicBezTo>
                    <a:pt x="1974" y="8717"/>
                    <a:pt x="2387" y="8410"/>
                    <a:pt x="2387" y="8410"/>
                  </a:cubicBezTo>
                  <a:lnTo>
                    <a:pt x="1907" y="4645"/>
                  </a:lnTo>
                  <a:cubicBezTo>
                    <a:pt x="2736" y="3819"/>
                    <a:pt x="2294" y="2550"/>
                    <a:pt x="158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9"/>
            <p:cNvSpPr/>
            <p:nvPr/>
          </p:nvSpPr>
          <p:spPr>
            <a:xfrm>
              <a:off x="7135814" y="2762408"/>
              <a:ext cx="177971" cy="215611"/>
            </a:xfrm>
            <a:custGeom>
              <a:avLst/>
              <a:gdLst/>
              <a:ahLst/>
              <a:cxnLst/>
              <a:rect l="l" t="t" r="r" b="b"/>
              <a:pathLst>
                <a:path w="2227" h="2698" extrusionOk="0">
                  <a:moveTo>
                    <a:pt x="1586" y="0"/>
                  </a:moveTo>
                  <a:cubicBezTo>
                    <a:pt x="1333" y="55"/>
                    <a:pt x="920" y="199"/>
                    <a:pt x="920" y="199"/>
                  </a:cubicBezTo>
                  <a:lnTo>
                    <a:pt x="1" y="894"/>
                  </a:lnTo>
                  <a:lnTo>
                    <a:pt x="1" y="2698"/>
                  </a:lnTo>
                  <a:cubicBezTo>
                    <a:pt x="465" y="2669"/>
                    <a:pt x="1442" y="2602"/>
                    <a:pt x="2227" y="2441"/>
                  </a:cubicBezTo>
                  <a:cubicBezTo>
                    <a:pt x="2096" y="1788"/>
                    <a:pt x="1868" y="1000"/>
                    <a:pt x="1586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9"/>
            <p:cNvSpPr/>
            <p:nvPr/>
          </p:nvSpPr>
          <p:spPr>
            <a:xfrm>
              <a:off x="6955368" y="2294753"/>
              <a:ext cx="324375" cy="163586"/>
            </a:xfrm>
            <a:custGeom>
              <a:avLst/>
              <a:gdLst/>
              <a:ahLst/>
              <a:cxnLst/>
              <a:rect l="l" t="t" r="r" b="b"/>
              <a:pathLst>
                <a:path w="4059" h="2047" extrusionOk="0">
                  <a:moveTo>
                    <a:pt x="1862" y="1"/>
                  </a:moveTo>
                  <a:cubicBezTo>
                    <a:pt x="1605" y="1"/>
                    <a:pt x="1321" y="37"/>
                    <a:pt x="1028" y="140"/>
                  </a:cubicBezTo>
                  <a:cubicBezTo>
                    <a:pt x="0" y="512"/>
                    <a:pt x="67" y="1435"/>
                    <a:pt x="147" y="1874"/>
                  </a:cubicBezTo>
                  <a:lnTo>
                    <a:pt x="1964" y="2047"/>
                  </a:lnTo>
                  <a:lnTo>
                    <a:pt x="3819" y="1915"/>
                  </a:lnTo>
                  <a:cubicBezTo>
                    <a:pt x="3819" y="1915"/>
                    <a:pt x="4059" y="900"/>
                    <a:pt x="3325" y="406"/>
                  </a:cubicBezTo>
                  <a:cubicBezTo>
                    <a:pt x="3467" y="358"/>
                    <a:pt x="3467" y="317"/>
                    <a:pt x="3349" y="317"/>
                  </a:cubicBezTo>
                  <a:cubicBezTo>
                    <a:pt x="3302" y="317"/>
                    <a:pt x="3236" y="323"/>
                    <a:pt x="3152" y="339"/>
                  </a:cubicBezTo>
                  <a:cubicBezTo>
                    <a:pt x="3119" y="152"/>
                    <a:pt x="3076" y="86"/>
                    <a:pt x="3041" y="86"/>
                  </a:cubicBezTo>
                  <a:cubicBezTo>
                    <a:pt x="3006" y="86"/>
                    <a:pt x="2979" y="153"/>
                    <a:pt x="2979" y="233"/>
                  </a:cubicBezTo>
                  <a:cubicBezTo>
                    <a:pt x="2979" y="233"/>
                    <a:pt x="2507" y="1"/>
                    <a:pt x="1862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9"/>
            <p:cNvSpPr/>
            <p:nvPr/>
          </p:nvSpPr>
          <p:spPr>
            <a:xfrm>
              <a:off x="7143246" y="2716298"/>
              <a:ext cx="58738" cy="49228"/>
            </a:xfrm>
            <a:custGeom>
              <a:avLst/>
              <a:gdLst/>
              <a:ahLst/>
              <a:cxnLst/>
              <a:rect l="l" t="t" r="r" b="b"/>
              <a:pathLst>
                <a:path w="735" h="616" extrusionOk="0">
                  <a:moveTo>
                    <a:pt x="147" y="0"/>
                  </a:moveTo>
                  <a:cubicBezTo>
                    <a:pt x="60" y="0"/>
                    <a:pt x="0" y="4"/>
                    <a:pt x="0" y="4"/>
                  </a:cubicBezTo>
                  <a:lnTo>
                    <a:pt x="161" y="616"/>
                  </a:lnTo>
                  <a:cubicBezTo>
                    <a:pt x="161" y="616"/>
                    <a:pt x="708" y="430"/>
                    <a:pt x="734" y="84"/>
                  </a:cubicBezTo>
                  <a:cubicBezTo>
                    <a:pt x="577" y="13"/>
                    <a:pt x="312" y="0"/>
                    <a:pt x="147" y="0"/>
                  </a:cubicBezTo>
                  <a:close/>
                </a:path>
              </a:pathLst>
            </a:custGeom>
            <a:solidFill>
              <a:srgbClr val="CD0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9"/>
            <p:cNvSpPr/>
            <p:nvPr/>
          </p:nvSpPr>
          <p:spPr>
            <a:xfrm>
              <a:off x="7023695" y="2716298"/>
              <a:ext cx="58658" cy="49228"/>
            </a:xfrm>
            <a:custGeom>
              <a:avLst/>
              <a:gdLst/>
              <a:ahLst/>
              <a:cxnLst/>
              <a:rect l="l" t="t" r="r" b="b"/>
              <a:pathLst>
                <a:path w="734" h="616" extrusionOk="0">
                  <a:moveTo>
                    <a:pt x="588" y="0"/>
                  </a:moveTo>
                  <a:cubicBezTo>
                    <a:pt x="423" y="0"/>
                    <a:pt x="157" y="13"/>
                    <a:pt x="0" y="84"/>
                  </a:cubicBezTo>
                  <a:cubicBezTo>
                    <a:pt x="13" y="430"/>
                    <a:pt x="574" y="616"/>
                    <a:pt x="574" y="616"/>
                  </a:cubicBezTo>
                  <a:lnTo>
                    <a:pt x="734" y="4"/>
                  </a:lnTo>
                  <a:cubicBezTo>
                    <a:pt x="734" y="4"/>
                    <a:pt x="675" y="0"/>
                    <a:pt x="588" y="0"/>
                  </a:cubicBezTo>
                  <a:close/>
                </a:path>
              </a:pathLst>
            </a:custGeom>
            <a:solidFill>
              <a:srgbClr val="CD0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9"/>
            <p:cNvSpPr/>
            <p:nvPr/>
          </p:nvSpPr>
          <p:spPr>
            <a:xfrm>
              <a:off x="7022656" y="2665393"/>
              <a:ext cx="179329" cy="162148"/>
            </a:xfrm>
            <a:custGeom>
              <a:avLst/>
              <a:gdLst/>
              <a:ahLst/>
              <a:cxnLst/>
              <a:rect l="l" t="t" r="r" b="b"/>
              <a:pathLst>
                <a:path w="2244" h="2029" extrusionOk="0">
                  <a:moveTo>
                    <a:pt x="536" y="0"/>
                  </a:moveTo>
                  <a:cubicBezTo>
                    <a:pt x="536" y="0"/>
                    <a:pt x="628" y="1442"/>
                    <a:pt x="1" y="1602"/>
                  </a:cubicBezTo>
                  <a:cubicBezTo>
                    <a:pt x="641" y="2028"/>
                    <a:pt x="840" y="2028"/>
                    <a:pt x="1122" y="2028"/>
                  </a:cubicBezTo>
                  <a:cubicBezTo>
                    <a:pt x="1401" y="2028"/>
                    <a:pt x="1602" y="2028"/>
                    <a:pt x="2243" y="1602"/>
                  </a:cubicBezTo>
                  <a:cubicBezTo>
                    <a:pt x="1615" y="1442"/>
                    <a:pt x="1695" y="0"/>
                    <a:pt x="1695" y="0"/>
                  </a:cubicBezTo>
                  <a:lnTo>
                    <a:pt x="1695" y="0"/>
                  </a:lnTo>
                  <a:lnTo>
                    <a:pt x="1122" y="8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9"/>
            <p:cNvSpPr/>
            <p:nvPr/>
          </p:nvSpPr>
          <p:spPr>
            <a:xfrm>
              <a:off x="6920286" y="2468006"/>
              <a:ext cx="103490" cy="139132"/>
            </a:xfrm>
            <a:custGeom>
              <a:avLst/>
              <a:gdLst/>
              <a:ahLst/>
              <a:cxnLst/>
              <a:rect l="l" t="t" r="r" b="b"/>
              <a:pathLst>
                <a:path w="1295" h="1741" extrusionOk="0">
                  <a:moveTo>
                    <a:pt x="839" y="0"/>
                  </a:moveTo>
                  <a:cubicBezTo>
                    <a:pt x="839" y="0"/>
                    <a:pt x="186" y="135"/>
                    <a:pt x="93" y="295"/>
                  </a:cubicBezTo>
                  <a:cubicBezTo>
                    <a:pt x="0" y="439"/>
                    <a:pt x="80" y="1282"/>
                    <a:pt x="295" y="1535"/>
                  </a:cubicBezTo>
                  <a:cubicBezTo>
                    <a:pt x="445" y="1715"/>
                    <a:pt x="888" y="1741"/>
                    <a:pt x="1131" y="1741"/>
                  </a:cubicBezTo>
                  <a:cubicBezTo>
                    <a:pt x="1229" y="1741"/>
                    <a:pt x="1294" y="1737"/>
                    <a:pt x="1294" y="1737"/>
                  </a:cubicBezTo>
                  <a:lnTo>
                    <a:pt x="10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9"/>
            <p:cNvSpPr/>
            <p:nvPr/>
          </p:nvSpPr>
          <p:spPr>
            <a:xfrm>
              <a:off x="6920286" y="2480792"/>
              <a:ext cx="39478" cy="120672"/>
            </a:xfrm>
            <a:custGeom>
              <a:avLst/>
              <a:gdLst/>
              <a:ahLst/>
              <a:cxnLst/>
              <a:rect l="l" t="t" r="r" b="b"/>
              <a:pathLst>
                <a:path w="494" h="1510" extrusionOk="0">
                  <a:moveTo>
                    <a:pt x="295" y="0"/>
                  </a:moveTo>
                  <a:cubicBezTo>
                    <a:pt x="199" y="39"/>
                    <a:pt x="119" y="81"/>
                    <a:pt x="93" y="135"/>
                  </a:cubicBezTo>
                  <a:cubicBezTo>
                    <a:pt x="0" y="279"/>
                    <a:pt x="80" y="1122"/>
                    <a:pt x="295" y="1375"/>
                  </a:cubicBezTo>
                  <a:cubicBezTo>
                    <a:pt x="333" y="1429"/>
                    <a:pt x="413" y="1468"/>
                    <a:pt x="494" y="1509"/>
                  </a:cubicBezTo>
                  <a:cubicBezTo>
                    <a:pt x="333" y="1000"/>
                    <a:pt x="295" y="321"/>
                    <a:pt x="29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9"/>
            <p:cNvSpPr/>
            <p:nvPr/>
          </p:nvSpPr>
          <p:spPr>
            <a:xfrm>
              <a:off x="6953291" y="2468006"/>
              <a:ext cx="70485" cy="139851"/>
            </a:xfrm>
            <a:custGeom>
              <a:avLst/>
              <a:gdLst/>
              <a:ahLst/>
              <a:cxnLst/>
              <a:rect l="l" t="t" r="r" b="b"/>
              <a:pathLst>
                <a:path w="882" h="1750" extrusionOk="0">
                  <a:moveTo>
                    <a:pt x="426" y="0"/>
                  </a:moveTo>
                  <a:cubicBezTo>
                    <a:pt x="426" y="0"/>
                    <a:pt x="202" y="55"/>
                    <a:pt x="0" y="119"/>
                  </a:cubicBezTo>
                  <a:cubicBezTo>
                    <a:pt x="0" y="359"/>
                    <a:pt x="42" y="1134"/>
                    <a:pt x="253" y="1269"/>
                  </a:cubicBezTo>
                  <a:cubicBezTo>
                    <a:pt x="419" y="1390"/>
                    <a:pt x="520" y="1401"/>
                    <a:pt x="551" y="1401"/>
                  </a:cubicBezTo>
                  <a:cubicBezTo>
                    <a:pt x="558" y="1401"/>
                    <a:pt x="561" y="1400"/>
                    <a:pt x="561" y="1400"/>
                  </a:cubicBezTo>
                  <a:lnTo>
                    <a:pt x="667" y="1749"/>
                  </a:lnTo>
                  <a:cubicBezTo>
                    <a:pt x="788" y="1749"/>
                    <a:pt x="881" y="1737"/>
                    <a:pt x="881" y="1737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9"/>
            <p:cNvSpPr/>
            <p:nvPr/>
          </p:nvSpPr>
          <p:spPr>
            <a:xfrm>
              <a:off x="7201903" y="2468006"/>
              <a:ext cx="103490" cy="139132"/>
            </a:xfrm>
            <a:custGeom>
              <a:avLst/>
              <a:gdLst/>
              <a:ahLst/>
              <a:cxnLst/>
              <a:rect l="l" t="t" r="r" b="b"/>
              <a:pathLst>
                <a:path w="1295" h="1741" extrusionOk="0">
                  <a:moveTo>
                    <a:pt x="215" y="0"/>
                  </a:moveTo>
                  <a:lnTo>
                    <a:pt x="0" y="1737"/>
                  </a:lnTo>
                  <a:cubicBezTo>
                    <a:pt x="0" y="1737"/>
                    <a:pt x="66" y="1741"/>
                    <a:pt x="164" y="1741"/>
                  </a:cubicBezTo>
                  <a:cubicBezTo>
                    <a:pt x="407" y="1741"/>
                    <a:pt x="849" y="1715"/>
                    <a:pt x="1000" y="1535"/>
                  </a:cubicBezTo>
                  <a:cubicBezTo>
                    <a:pt x="1201" y="1282"/>
                    <a:pt x="1294" y="439"/>
                    <a:pt x="1201" y="295"/>
                  </a:cubicBezTo>
                  <a:cubicBezTo>
                    <a:pt x="1108" y="135"/>
                    <a:pt x="43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9"/>
            <p:cNvSpPr/>
            <p:nvPr/>
          </p:nvSpPr>
          <p:spPr>
            <a:xfrm>
              <a:off x="7265834" y="2480792"/>
              <a:ext cx="39558" cy="120672"/>
            </a:xfrm>
            <a:custGeom>
              <a:avLst/>
              <a:gdLst/>
              <a:ahLst/>
              <a:cxnLst/>
              <a:rect l="l" t="t" r="r" b="b"/>
              <a:pathLst>
                <a:path w="495" h="1510" extrusionOk="0">
                  <a:moveTo>
                    <a:pt x="200" y="0"/>
                  </a:moveTo>
                  <a:cubicBezTo>
                    <a:pt x="187" y="321"/>
                    <a:pt x="161" y="1000"/>
                    <a:pt x="1" y="1509"/>
                  </a:cubicBezTo>
                  <a:cubicBezTo>
                    <a:pt x="81" y="1468"/>
                    <a:pt x="148" y="1429"/>
                    <a:pt x="200" y="1375"/>
                  </a:cubicBezTo>
                  <a:cubicBezTo>
                    <a:pt x="401" y="1122"/>
                    <a:pt x="494" y="279"/>
                    <a:pt x="401" y="135"/>
                  </a:cubicBezTo>
                  <a:cubicBezTo>
                    <a:pt x="376" y="81"/>
                    <a:pt x="296" y="39"/>
                    <a:pt x="200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9"/>
            <p:cNvSpPr/>
            <p:nvPr/>
          </p:nvSpPr>
          <p:spPr>
            <a:xfrm>
              <a:off x="7201903" y="2468006"/>
              <a:ext cx="70485" cy="139851"/>
            </a:xfrm>
            <a:custGeom>
              <a:avLst/>
              <a:gdLst/>
              <a:ahLst/>
              <a:cxnLst/>
              <a:rect l="l" t="t" r="r" b="b"/>
              <a:pathLst>
                <a:path w="882" h="1750" extrusionOk="0">
                  <a:moveTo>
                    <a:pt x="215" y="0"/>
                  </a:moveTo>
                  <a:lnTo>
                    <a:pt x="0" y="1737"/>
                  </a:lnTo>
                  <a:cubicBezTo>
                    <a:pt x="0" y="1737"/>
                    <a:pt x="80" y="1749"/>
                    <a:pt x="215" y="1749"/>
                  </a:cubicBezTo>
                  <a:lnTo>
                    <a:pt x="320" y="1400"/>
                  </a:lnTo>
                  <a:cubicBezTo>
                    <a:pt x="320" y="1400"/>
                    <a:pt x="324" y="1401"/>
                    <a:pt x="330" y="1401"/>
                  </a:cubicBezTo>
                  <a:cubicBezTo>
                    <a:pt x="361" y="1401"/>
                    <a:pt x="462" y="1390"/>
                    <a:pt x="628" y="1269"/>
                  </a:cubicBezTo>
                  <a:cubicBezTo>
                    <a:pt x="839" y="1134"/>
                    <a:pt x="868" y="359"/>
                    <a:pt x="881" y="119"/>
                  </a:cubicBezTo>
                  <a:cubicBezTo>
                    <a:pt x="666" y="55"/>
                    <a:pt x="439" y="0"/>
                    <a:pt x="439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9"/>
            <p:cNvSpPr/>
            <p:nvPr/>
          </p:nvSpPr>
          <p:spPr>
            <a:xfrm>
              <a:off x="7064131" y="2665393"/>
              <a:ext cx="94060" cy="55621"/>
            </a:xfrm>
            <a:custGeom>
              <a:avLst/>
              <a:gdLst/>
              <a:ahLst/>
              <a:cxnLst/>
              <a:rect l="l" t="t" r="r" b="b"/>
              <a:pathLst>
                <a:path w="1177" h="696" extrusionOk="0">
                  <a:moveTo>
                    <a:pt x="17" y="0"/>
                  </a:moveTo>
                  <a:cubicBezTo>
                    <a:pt x="17" y="0"/>
                    <a:pt x="42" y="321"/>
                    <a:pt x="1" y="679"/>
                  </a:cubicBezTo>
                  <a:cubicBezTo>
                    <a:pt x="79" y="690"/>
                    <a:pt x="152" y="695"/>
                    <a:pt x="222" y="695"/>
                  </a:cubicBezTo>
                  <a:cubicBezTo>
                    <a:pt x="922" y="695"/>
                    <a:pt x="1176" y="186"/>
                    <a:pt x="1176" y="186"/>
                  </a:cubicBezTo>
                  <a:lnTo>
                    <a:pt x="750" y="67"/>
                  </a:lnTo>
                  <a:lnTo>
                    <a:pt x="603" y="8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9"/>
            <p:cNvSpPr/>
            <p:nvPr/>
          </p:nvSpPr>
          <p:spPr>
            <a:xfrm>
              <a:off x="7001399" y="2481831"/>
              <a:ext cx="222803" cy="212334"/>
            </a:xfrm>
            <a:custGeom>
              <a:avLst/>
              <a:gdLst/>
              <a:ahLst/>
              <a:cxnLst/>
              <a:rect l="l" t="t" r="r" b="b"/>
              <a:pathLst>
                <a:path w="2788" h="2657" extrusionOk="0">
                  <a:moveTo>
                    <a:pt x="1388" y="0"/>
                  </a:moveTo>
                  <a:lnTo>
                    <a:pt x="1" y="266"/>
                  </a:lnTo>
                  <a:cubicBezTo>
                    <a:pt x="1" y="266"/>
                    <a:pt x="65" y="2656"/>
                    <a:pt x="1388" y="2656"/>
                  </a:cubicBezTo>
                  <a:cubicBezTo>
                    <a:pt x="2708" y="2656"/>
                    <a:pt x="2788" y="266"/>
                    <a:pt x="2788" y="266"/>
                  </a:cubicBezTo>
                  <a:lnTo>
                    <a:pt x="1388" y="0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9"/>
            <p:cNvSpPr/>
            <p:nvPr/>
          </p:nvSpPr>
          <p:spPr>
            <a:xfrm>
              <a:off x="7002438" y="2522267"/>
              <a:ext cx="220725" cy="59217"/>
            </a:xfrm>
            <a:custGeom>
              <a:avLst/>
              <a:gdLst/>
              <a:ahLst/>
              <a:cxnLst/>
              <a:rect l="l" t="t" r="r" b="b"/>
              <a:pathLst>
                <a:path w="2762" h="741" extrusionOk="0">
                  <a:moveTo>
                    <a:pt x="2762" y="0"/>
                  </a:moveTo>
                  <a:lnTo>
                    <a:pt x="0" y="68"/>
                  </a:lnTo>
                  <a:cubicBezTo>
                    <a:pt x="26" y="241"/>
                    <a:pt x="68" y="481"/>
                    <a:pt x="119" y="737"/>
                  </a:cubicBezTo>
                  <a:cubicBezTo>
                    <a:pt x="168" y="739"/>
                    <a:pt x="215" y="740"/>
                    <a:pt x="260" y="740"/>
                  </a:cubicBezTo>
                  <a:cubicBezTo>
                    <a:pt x="791" y="740"/>
                    <a:pt x="981" y="604"/>
                    <a:pt x="1215" y="468"/>
                  </a:cubicBezTo>
                  <a:cubicBezTo>
                    <a:pt x="1285" y="426"/>
                    <a:pt x="1335" y="409"/>
                    <a:pt x="1377" y="409"/>
                  </a:cubicBezTo>
                  <a:cubicBezTo>
                    <a:pt x="1493" y="409"/>
                    <a:pt x="1547" y="538"/>
                    <a:pt x="1801" y="616"/>
                  </a:cubicBezTo>
                  <a:cubicBezTo>
                    <a:pt x="1929" y="639"/>
                    <a:pt x="2053" y="648"/>
                    <a:pt x="2168" y="648"/>
                  </a:cubicBezTo>
                  <a:cubicBezTo>
                    <a:pt x="2379" y="648"/>
                    <a:pt x="2557" y="619"/>
                    <a:pt x="2669" y="603"/>
                  </a:cubicBezTo>
                  <a:cubicBezTo>
                    <a:pt x="2724" y="362"/>
                    <a:pt x="2749" y="148"/>
                    <a:pt x="2762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9"/>
            <p:cNvSpPr/>
            <p:nvPr/>
          </p:nvSpPr>
          <p:spPr>
            <a:xfrm>
              <a:off x="7072842" y="2615047"/>
              <a:ext cx="79915" cy="17342"/>
            </a:xfrm>
            <a:custGeom>
              <a:avLst/>
              <a:gdLst/>
              <a:ahLst/>
              <a:cxnLst/>
              <a:rect l="l" t="t" r="r" b="b"/>
              <a:pathLst>
                <a:path w="1000" h="217" extrusionOk="0">
                  <a:moveTo>
                    <a:pt x="271" y="1"/>
                  </a:moveTo>
                  <a:cubicBezTo>
                    <a:pt x="264" y="1"/>
                    <a:pt x="258" y="1"/>
                    <a:pt x="254" y="2"/>
                  </a:cubicBezTo>
                  <a:cubicBezTo>
                    <a:pt x="199" y="15"/>
                    <a:pt x="0" y="188"/>
                    <a:pt x="0" y="188"/>
                  </a:cubicBezTo>
                  <a:lnTo>
                    <a:pt x="279" y="150"/>
                  </a:lnTo>
                  <a:cubicBezTo>
                    <a:pt x="279" y="150"/>
                    <a:pt x="401" y="217"/>
                    <a:pt x="494" y="217"/>
                  </a:cubicBezTo>
                  <a:cubicBezTo>
                    <a:pt x="600" y="217"/>
                    <a:pt x="708" y="150"/>
                    <a:pt x="708" y="150"/>
                  </a:cubicBezTo>
                  <a:lnTo>
                    <a:pt x="1000" y="188"/>
                  </a:lnTo>
                  <a:cubicBezTo>
                    <a:pt x="1000" y="188"/>
                    <a:pt x="801" y="15"/>
                    <a:pt x="747" y="2"/>
                  </a:cubicBezTo>
                  <a:cubicBezTo>
                    <a:pt x="741" y="1"/>
                    <a:pt x="734" y="1"/>
                    <a:pt x="727" y="1"/>
                  </a:cubicBezTo>
                  <a:cubicBezTo>
                    <a:pt x="649" y="1"/>
                    <a:pt x="494" y="57"/>
                    <a:pt x="494" y="57"/>
                  </a:cubicBezTo>
                  <a:cubicBezTo>
                    <a:pt x="494" y="57"/>
                    <a:pt x="339" y="1"/>
                    <a:pt x="271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9"/>
            <p:cNvSpPr/>
            <p:nvPr/>
          </p:nvSpPr>
          <p:spPr>
            <a:xfrm>
              <a:off x="7095138" y="2648212"/>
              <a:ext cx="34363" cy="6393"/>
            </a:xfrm>
            <a:custGeom>
              <a:avLst/>
              <a:gdLst/>
              <a:ahLst/>
              <a:cxnLst/>
              <a:rect l="l" t="t" r="r" b="b"/>
              <a:pathLst>
                <a:path w="430" h="80" extrusionOk="0">
                  <a:moveTo>
                    <a:pt x="0" y="1"/>
                  </a:moveTo>
                  <a:cubicBezTo>
                    <a:pt x="61" y="53"/>
                    <a:pt x="138" y="80"/>
                    <a:pt x="215" y="80"/>
                  </a:cubicBezTo>
                  <a:cubicBezTo>
                    <a:pt x="292" y="80"/>
                    <a:pt x="369" y="53"/>
                    <a:pt x="429" y="1"/>
                  </a:cubicBezTo>
                  <a:lnTo>
                    <a:pt x="429" y="1"/>
                  </a:lnTo>
                  <a:cubicBezTo>
                    <a:pt x="358" y="19"/>
                    <a:pt x="286" y="25"/>
                    <a:pt x="223" y="25"/>
                  </a:cubicBezTo>
                  <a:cubicBezTo>
                    <a:pt x="96" y="2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9"/>
            <p:cNvSpPr/>
            <p:nvPr/>
          </p:nvSpPr>
          <p:spPr>
            <a:xfrm>
              <a:off x="6958645" y="2422136"/>
              <a:ext cx="307273" cy="137773"/>
            </a:xfrm>
            <a:custGeom>
              <a:avLst/>
              <a:gdLst/>
              <a:ahLst/>
              <a:cxnLst/>
              <a:rect l="l" t="t" r="r" b="b"/>
              <a:pathLst>
                <a:path w="3845" h="1724" extrusionOk="0">
                  <a:moveTo>
                    <a:pt x="1923" y="1"/>
                  </a:moveTo>
                  <a:cubicBezTo>
                    <a:pt x="1923" y="1"/>
                    <a:pt x="894" y="26"/>
                    <a:pt x="215" y="212"/>
                  </a:cubicBezTo>
                  <a:cubicBezTo>
                    <a:pt x="135" y="228"/>
                    <a:pt x="81" y="292"/>
                    <a:pt x="68" y="360"/>
                  </a:cubicBezTo>
                  <a:cubicBezTo>
                    <a:pt x="1" y="920"/>
                    <a:pt x="106" y="1375"/>
                    <a:pt x="174" y="1590"/>
                  </a:cubicBezTo>
                  <a:cubicBezTo>
                    <a:pt x="199" y="1654"/>
                    <a:pt x="267" y="1708"/>
                    <a:pt x="334" y="1708"/>
                  </a:cubicBezTo>
                  <a:cubicBezTo>
                    <a:pt x="458" y="1716"/>
                    <a:pt x="661" y="1723"/>
                    <a:pt x="882" y="1723"/>
                  </a:cubicBezTo>
                  <a:cubicBezTo>
                    <a:pt x="1044" y="1723"/>
                    <a:pt x="1217" y="1719"/>
                    <a:pt x="1375" y="1708"/>
                  </a:cubicBezTo>
                  <a:cubicBezTo>
                    <a:pt x="1455" y="1696"/>
                    <a:pt x="1522" y="1670"/>
                    <a:pt x="1602" y="1628"/>
                  </a:cubicBezTo>
                  <a:cubicBezTo>
                    <a:pt x="1695" y="1574"/>
                    <a:pt x="1788" y="1535"/>
                    <a:pt x="1923" y="1523"/>
                  </a:cubicBezTo>
                  <a:cubicBezTo>
                    <a:pt x="2057" y="1535"/>
                    <a:pt x="2163" y="1574"/>
                    <a:pt x="2256" y="1628"/>
                  </a:cubicBezTo>
                  <a:cubicBezTo>
                    <a:pt x="2323" y="1670"/>
                    <a:pt x="2403" y="1696"/>
                    <a:pt x="2483" y="1708"/>
                  </a:cubicBezTo>
                  <a:cubicBezTo>
                    <a:pt x="2642" y="1719"/>
                    <a:pt x="2812" y="1723"/>
                    <a:pt x="2972" y="1723"/>
                  </a:cubicBezTo>
                  <a:cubicBezTo>
                    <a:pt x="3191" y="1723"/>
                    <a:pt x="3393" y="1716"/>
                    <a:pt x="3525" y="1708"/>
                  </a:cubicBezTo>
                  <a:cubicBezTo>
                    <a:pt x="3592" y="1708"/>
                    <a:pt x="3659" y="1654"/>
                    <a:pt x="3685" y="1590"/>
                  </a:cubicBezTo>
                  <a:cubicBezTo>
                    <a:pt x="3752" y="1375"/>
                    <a:pt x="3845" y="920"/>
                    <a:pt x="3778" y="360"/>
                  </a:cubicBezTo>
                  <a:cubicBezTo>
                    <a:pt x="3778" y="292"/>
                    <a:pt x="3723" y="228"/>
                    <a:pt x="3643" y="212"/>
                  </a:cubicBezTo>
                  <a:cubicBezTo>
                    <a:pt x="2964" y="26"/>
                    <a:pt x="1923" y="1"/>
                    <a:pt x="1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9"/>
            <p:cNvSpPr/>
            <p:nvPr/>
          </p:nvSpPr>
          <p:spPr>
            <a:xfrm>
              <a:off x="6982219" y="2468246"/>
              <a:ext cx="262521" cy="23415"/>
            </a:xfrm>
            <a:custGeom>
              <a:avLst/>
              <a:gdLst/>
              <a:ahLst/>
              <a:cxnLst/>
              <a:rect l="l" t="t" r="r" b="b"/>
              <a:pathLst>
                <a:path w="3285" h="293" extrusionOk="0">
                  <a:moveTo>
                    <a:pt x="1677" y="0"/>
                  </a:moveTo>
                  <a:cubicBezTo>
                    <a:pt x="763" y="0"/>
                    <a:pt x="102" y="77"/>
                    <a:pt x="93" y="77"/>
                  </a:cubicBezTo>
                  <a:cubicBezTo>
                    <a:pt x="39" y="90"/>
                    <a:pt x="0" y="145"/>
                    <a:pt x="0" y="196"/>
                  </a:cubicBezTo>
                  <a:cubicBezTo>
                    <a:pt x="13" y="250"/>
                    <a:pt x="52" y="292"/>
                    <a:pt x="106" y="292"/>
                  </a:cubicBezTo>
                  <a:lnTo>
                    <a:pt x="119" y="292"/>
                  </a:lnTo>
                  <a:cubicBezTo>
                    <a:pt x="127" y="282"/>
                    <a:pt x="747" y="210"/>
                    <a:pt x="1613" y="210"/>
                  </a:cubicBezTo>
                  <a:cubicBezTo>
                    <a:pt x="2078" y="210"/>
                    <a:pt x="2613" y="231"/>
                    <a:pt x="3162" y="292"/>
                  </a:cubicBezTo>
                  <a:cubicBezTo>
                    <a:pt x="3217" y="292"/>
                    <a:pt x="3268" y="250"/>
                    <a:pt x="3284" y="196"/>
                  </a:cubicBezTo>
                  <a:cubicBezTo>
                    <a:pt x="3284" y="132"/>
                    <a:pt x="3242" y="90"/>
                    <a:pt x="3188" y="77"/>
                  </a:cubicBezTo>
                  <a:cubicBezTo>
                    <a:pt x="2654" y="20"/>
                    <a:pt x="2134" y="0"/>
                    <a:pt x="167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9"/>
            <p:cNvSpPr/>
            <p:nvPr/>
          </p:nvSpPr>
          <p:spPr>
            <a:xfrm>
              <a:off x="6976865" y="2447788"/>
              <a:ext cx="11827" cy="11827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67" y="0"/>
                  </a:moveTo>
                  <a:cubicBezTo>
                    <a:pt x="26" y="0"/>
                    <a:pt x="0" y="39"/>
                    <a:pt x="0" y="80"/>
                  </a:cubicBezTo>
                  <a:cubicBezTo>
                    <a:pt x="0" y="119"/>
                    <a:pt x="26" y="148"/>
                    <a:pt x="67" y="148"/>
                  </a:cubicBezTo>
                  <a:cubicBezTo>
                    <a:pt x="106" y="148"/>
                    <a:pt x="148" y="119"/>
                    <a:pt x="148" y="80"/>
                  </a:cubicBezTo>
                  <a:cubicBezTo>
                    <a:pt x="148" y="39"/>
                    <a:pt x="106" y="0"/>
                    <a:pt x="67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9"/>
            <p:cNvSpPr/>
            <p:nvPr/>
          </p:nvSpPr>
          <p:spPr>
            <a:xfrm>
              <a:off x="7236905" y="2447788"/>
              <a:ext cx="11907" cy="11827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81" y="0"/>
                  </a:moveTo>
                  <a:cubicBezTo>
                    <a:pt x="30" y="0"/>
                    <a:pt x="1" y="39"/>
                    <a:pt x="1" y="80"/>
                  </a:cubicBezTo>
                  <a:cubicBezTo>
                    <a:pt x="1" y="119"/>
                    <a:pt x="30" y="148"/>
                    <a:pt x="81" y="148"/>
                  </a:cubicBezTo>
                  <a:cubicBezTo>
                    <a:pt x="123" y="148"/>
                    <a:pt x="148" y="119"/>
                    <a:pt x="148" y="80"/>
                  </a:cubicBezTo>
                  <a:cubicBezTo>
                    <a:pt x="148" y="39"/>
                    <a:pt x="123" y="0"/>
                    <a:pt x="81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9"/>
            <p:cNvSpPr/>
            <p:nvPr/>
          </p:nvSpPr>
          <p:spPr>
            <a:xfrm>
              <a:off x="7006513" y="2723011"/>
              <a:ext cx="83271" cy="110922"/>
            </a:xfrm>
            <a:custGeom>
              <a:avLst/>
              <a:gdLst/>
              <a:ahLst/>
              <a:cxnLst/>
              <a:rect l="l" t="t" r="r" b="b"/>
              <a:pathLst>
                <a:path w="1042" h="1388" extrusionOk="0">
                  <a:moveTo>
                    <a:pt x="215" y="0"/>
                  </a:moveTo>
                  <a:cubicBezTo>
                    <a:pt x="215" y="0"/>
                    <a:pt x="1" y="320"/>
                    <a:pt x="55" y="692"/>
                  </a:cubicBezTo>
                  <a:cubicBezTo>
                    <a:pt x="376" y="1240"/>
                    <a:pt x="1042" y="1387"/>
                    <a:pt x="1042" y="1387"/>
                  </a:cubicBezTo>
                  <a:lnTo>
                    <a:pt x="1042" y="292"/>
                  </a:lnTo>
                  <a:cubicBezTo>
                    <a:pt x="388" y="173"/>
                    <a:pt x="215" y="0"/>
                    <a:pt x="21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9"/>
            <p:cNvSpPr/>
            <p:nvPr/>
          </p:nvSpPr>
          <p:spPr>
            <a:xfrm>
              <a:off x="6972470" y="2534015"/>
              <a:ext cx="280661" cy="25892"/>
            </a:xfrm>
            <a:custGeom>
              <a:avLst/>
              <a:gdLst/>
              <a:ahLst/>
              <a:cxnLst/>
              <a:rect l="l" t="t" r="r" b="b"/>
              <a:pathLst>
                <a:path w="3512" h="324" extrusionOk="0">
                  <a:moveTo>
                    <a:pt x="1750" y="1"/>
                  </a:moveTo>
                  <a:cubicBezTo>
                    <a:pt x="1615" y="1"/>
                    <a:pt x="1510" y="42"/>
                    <a:pt x="1404" y="110"/>
                  </a:cubicBezTo>
                  <a:cubicBezTo>
                    <a:pt x="1337" y="148"/>
                    <a:pt x="1256" y="174"/>
                    <a:pt x="1164" y="190"/>
                  </a:cubicBezTo>
                  <a:cubicBezTo>
                    <a:pt x="1000" y="201"/>
                    <a:pt x="822" y="205"/>
                    <a:pt x="653" y="205"/>
                  </a:cubicBezTo>
                  <a:cubicBezTo>
                    <a:pt x="423" y="205"/>
                    <a:pt x="212" y="197"/>
                    <a:pt x="81" y="190"/>
                  </a:cubicBezTo>
                  <a:cubicBezTo>
                    <a:pt x="42" y="190"/>
                    <a:pt x="13" y="190"/>
                    <a:pt x="1" y="174"/>
                  </a:cubicBezTo>
                  <a:lnTo>
                    <a:pt x="1" y="190"/>
                  </a:lnTo>
                  <a:cubicBezTo>
                    <a:pt x="26" y="254"/>
                    <a:pt x="94" y="308"/>
                    <a:pt x="161" y="308"/>
                  </a:cubicBezTo>
                  <a:cubicBezTo>
                    <a:pt x="285" y="316"/>
                    <a:pt x="488" y="323"/>
                    <a:pt x="709" y="323"/>
                  </a:cubicBezTo>
                  <a:cubicBezTo>
                    <a:pt x="871" y="323"/>
                    <a:pt x="1044" y="319"/>
                    <a:pt x="1202" y="308"/>
                  </a:cubicBezTo>
                  <a:cubicBezTo>
                    <a:pt x="1282" y="296"/>
                    <a:pt x="1349" y="270"/>
                    <a:pt x="1429" y="228"/>
                  </a:cubicBezTo>
                  <a:cubicBezTo>
                    <a:pt x="1522" y="174"/>
                    <a:pt x="1615" y="135"/>
                    <a:pt x="1750" y="123"/>
                  </a:cubicBezTo>
                  <a:cubicBezTo>
                    <a:pt x="1884" y="135"/>
                    <a:pt x="1990" y="174"/>
                    <a:pt x="2083" y="228"/>
                  </a:cubicBezTo>
                  <a:cubicBezTo>
                    <a:pt x="2150" y="270"/>
                    <a:pt x="2230" y="296"/>
                    <a:pt x="2310" y="308"/>
                  </a:cubicBezTo>
                  <a:cubicBezTo>
                    <a:pt x="2469" y="319"/>
                    <a:pt x="2639" y="323"/>
                    <a:pt x="2799" y="323"/>
                  </a:cubicBezTo>
                  <a:cubicBezTo>
                    <a:pt x="3018" y="323"/>
                    <a:pt x="3220" y="316"/>
                    <a:pt x="3352" y="308"/>
                  </a:cubicBezTo>
                  <a:cubicBezTo>
                    <a:pt x="3419" y="308"/>
                    <a:pt x="3486" y="254"/>
                    <a:pt x="3512" y="190"/>
                  </a:cubicBezTo>
                  <a:lnTo>
                    <a:pt x="3512" y="174"/>
                  </a:lnTo>
                  <a:cubicBezTo>
                    <a:pt x="3486" y="190"/>
                    <a:pt x="3457" y="190"/>
                    <a:pt x="3432" y="190"/>
                  </a:cubicBezTo>
                  <a:cubicBezTo>
                    <a:pt x="3300" y="197"/>
                    <a:pt x="3085" y="205"/>
                    <a:pt x="2854" y="205"/>
                  </a:cubicBezTo>
                  <a:cubicBezTo>
                    <a:pt x="2685" y="205"/>
                    <a:pt x="2507" y="201"/>
                    <a:pt x="2349" y="190"/>
                  </a:cubicBezTo>
                  <a:cubicBezTo>
                    <a:pt x="2256" y="174"/>
                    <a:pt x="2176" y="148"/>
                    <a:pt x="2109" y="110"/>
                  </a:cubicBezTo>
                  <a:cubicBezTo>
                    <a:pt x="2003" y="42"/>
                    <a:pt x="1897" y="1"/>
                    <a:pt x="1750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9"/>
            <p:cNvSpPr/>
            <p:nvPr/>
          </p:nvSpPr>
          <p:spPr>
            <a:xfrm>
              <a:off x="6982219" y="2468246"/>
              <a:ext cx="262521" cy="23415"/>
            </a:xfrm>
            <a:custGeom>
              <a:avLst/>
              <a:gdLst/>
              <a:ahLst/>
              <a:cxnLst/>
              <a:rect l="l" t="t" r="r" b="b"/>
              <a:pathLst>
                <a:path w="3285" h="293" extrusionOk="0">
                  <a:moveTo>
                    <a:pt x="1677" y="0"/>
                  </a:moveTo>
                  <a:cubicBezTo>
                    <a:pt x="763" y="0"/>
                    <a:pt x="102" y="77"/>
                    <a:pt x="93" y="77"/>
                  </a:cubicBezTo>
                  <a:cubicBezTo>
                    <a:pt x="39" y="90"/>
                    <a:pt x="0" y="145"/>
                    <a:pt x="0" y="196"/>
                  </a:cubicBezTo>
                  <a:cubicBezTo>
                    <a:pt x="13" y="250"/>
                    <a:pt x="52" y="292"/>
                    <a:pt x="106" y="292"/>
                  </a:cubicBezTo>
                  <a:lnTo>
                    <a:pt x="119" y="292"/>
                  </a:lnTo>
                  <a:cubicBezTo>
                    <a:pt x="127" y="282"/>
                    <a:pt x="747" y="210"/>
                    <a:pt x="1613" y="210"/>
                  </a:cubicBezTo>
                  <a:cubicBezTo>
                    <a:pt x="2078" y="210"/>
                    <a:pt x="2613" y="231"/>
                    <a:pt x="3162" y="292"/>
                  </a:cubicBezTo>
                  <a:cubicBezTo>
                    <a:pt x="3217" y="292"/>
                    <a:pt x="3268" y="250"/>
                    <a:pt x="3284" y="196"/>
                  </a:cubicBezTo>
                  <a:cubicBezTo>
                    <a:pt x="3284" y="132"/>
                    <a:pt x="3242" y="90"/>
                    <a:pt x="3188" y="77"/>
                  </a:cubicBezTo>
                  <a:cubicBezTo>
                    <a:pt x="2654" y="20"/>
                    <a:pt x="2134" y="0"/>
                    <a:pt x="167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9"/>
            <p:cNvSpPr/>
            <p:nvPr/>
          </p:nvSpPr>
          <p:spPr>
            <a:xfrm>
              <a:off x="7166501" y="3133608"/>
              <a:ext cx="127065" cy="42834"/>
            </a:xfrm>
            <a:custGeom>
              <a:avLst/>
              <a:gdLst/>
              <a:ahLst/>
              <a:cxnLst/>
              <a:rect l="l" t="t" r="r" b="b"/>
              <a:pathLst>
                <a:path w="1590" h="536" extrusionOk="0">
                  <a:moveTo>
                    <a:pt x="1523" y="0"/>
                  </a:moveTo>
                  <a:cubicBezTo>
                    <a:pt x="1523" y="0"/>
                    <a:pt x="751" y="106"/>
                    <a:pt x="337" y="106"/>
                  </a:cubicBezTo>
                  <a:cubicBezTo>
                    <a:pt x="1" y="106"/>
                    <a:pt x="763" y="414"/>
                    <a:pt x="1590" y="535"/>
                  </a:cubicBezTo>
                  <a:cubicBezTo>
                    <a:pt x="1564" y="359"/>
                    <a:pt x="1551" y="186"/>
                    <a:pt x="1523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9"/>
            <p:cNvSpPr/>
            <p:nvPr/>
          </p:nvSpPr>
          <p:spPr>
            <a:xfrm>
              <a:off x="7196469" y="3270020"/>
              <a:ext cx="118674" cy="70485"/>
            </a:xfrm>
            <a:custGeom>
              <a:avLst/>
              <a:gdLst/>
              <a:ahLst/>
              <a:cxnLst/>
              <a:rect l="l" t="t" r="r" b="b"/>
              <a:pathLst>
                <a:path w="1485" h="882" extrusionOk="0">
                  <a:moveTo>
                    <a:pt x="241" y="1"/>
                  </a:moveTo>
                  <a:lnTo>
                    <a:pt x="1" y="510"/>
                  </a:lnTo>
                  <a:cubicBezTo>
                    <a:pt x="1" y="510"/>
                    <a:pt x="722" y="844"/>
                    <a:pt x="1484" y="882"/>
                  </a:cubicBezTo>
                  <a:cubicBezTo>
                    <a:pt x="1455" y="722"/>
                    <a:pt x="1430" y="549"/>
                    <a:pt x="1404" y="350"/>
                  </a:cubicBezTo>
                  <a:cubicBezTo>
                    <a:pt x="1122" y="321"/>
                    <a:pt x="629" y="241"/>
                    <a:pt x="241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9"/>
            <p:cNvSpPr/>
            <p:nvPr/>
          </p:nvSpPr>
          <p:spPr>
            <a:xfrm>
              <a:off x="7135814" y="3397003"/>
              <a:ext cx="190837" cy="62094"/>
            </a:xfrm>
            <a:custGeom>
              <a:avLst/>
              <a:gdLst/>
              <a:ahLst/>
              <a:cxnLst/>
              <a:rect l="l" t="t" r="r" b="b"/>
              <a:pathLst>
                <a:path w="2388" h="777" extrusionOk="0">
                  <a:moveTo>
                    <a:pt x="2323" y="1"/>
                  </a:moveTo>
                  <a:cubicBezTo>
                    <a:pt x="1486" y="302"/>
                    <a:pt x="725" y="353"/>
                    <a:pt x="273" y="353"/>
                  </a:cubicBezTo>
                  <a:cubicBezTo>
                    <a:pt x="163" y="353"/>
                    <a:pt x="71" y="350"/>
                    <a:pt x="1" y="347"/>
                  </a:cubicBezTo>
                  <a:lnTo>
                    <a:pt x="1" y="776"/>
                  </a:lnTo>
                  <a:cubicBezTo>
                    <a:pt x="1974" y="776"/>
                    <a:pt x="2387" y="469"/>
                    <a:pt x="2387" y="469"/>
                  </a:cubicBezTo>
                  <a:lnTo>
                    <a:pt x="2323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9"/>
            <p:cNvSpPr/>
            <p:nvPr/>
          </p:nvSpPr>
          <p:spPr>
            <a:xfrm>
              <a:off x="7135814" y="2723011"/>
              <a:ext cx="83271" cy="110922"/>
            </a:xfrm>
            <a:custGeom>
              <a:avLst/>
              <a:gdLst/>
              <a:ahLst/>
              <a:cxnLst/>
              <a:rect l="l" t="t" r="r" b="b"/>
              <a:pathLst>
                <a:path w="1042" h="1388" extrusionOk="0">
                  <a:moveTo>
                    <a:pt x="827" y="0"/>
                  </a:moveTo>
                  <a:cubicBezTo>
                    <a:pt x="827" y="0"/>
                    <a:pt x="641" y="173"/>
                    <a:pt x="1" y="292"/>
                  </a:cubicBezTo>
                  <a:lnTo>
                    <a:pt x="1" y="1387"/>
                  </a:lnTo>
                  <a:cubicBezTo>
                    <a:pt x="1" y="1387"/>
                    <a:pt x="654" y="1240"/>
                    <a:pt x="987" y="692"/>
                  </a:cubicBezTo>
                  <a:cubicBezTo>
                    <a:pt x="1042" y="320"/>
                    <a:pt x="827" y="0"/>
                    <a:pt x="82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9"/>
            <p:cNvSpPr/>
            <p:nvPr/>
          </p:nvSpPr>
          <p:spPr>
            <a:xfrm>
              <a:off x="7527232" y="2906253"/>
              <a:ext cx="40517" cy="47230"/>
            </a:xfrm>
            <a:custGeom>
              <a:avLst/>
              <a:gdLst/>
              <a:ahLst/>
              <a:cxnLst/>
              <a:rect l="l" t="t" r="r" b="b"/>
              <a:pathLst>
                <a:path w="507" h="591" extrusionOk="0">
                  <a:moveTo>
                    <a:pt x="1" y="1"/>
                  </a:moveTo>
                  <a:cubicBezTo>
                    <a:pt x="1" y="1"/>
                    <a:pt x="67" y="590"/>
                    <a:pt x="273" y="590"/>
                  </a:cubicBezTo>
                  <a:cubicBezTo>
                    <a:pt x="275" y="590"/>
                    <a:pt x="277" y="590"/>
                    <a:pt x="279" y="590"/>
                  </a:cubicBezTo>
                  <a:cubicBezTo>
                    <a:pt x="507" y="590"/>
                    <a:pt x="388" y="55"/>
                    <a:pt x="388" y="5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9"/>
            <p:cNvSpPr/>
            <p:nvPr/>
          </p:nvSpPr>
          <p:spPr>
            <a:xfrm>
              <a:off x="7392817" y="2698397"/>
              <a:ext cx="227198" cy="50267"/>
            </a:xfrm>
            <a:custGeom>
              <a:avLst/>
              <a:gdLst/>
              <a:ahLst/>
              <a:cxnLst/>
              <a:rect l="l" t="t" r="r" b="b"/>
              <a:pathLst>
                <a:path w="2843" h="629" extrusionOk="0">
                  <a:moveTo>
                    <a:pt x="2269" y="55"/>
                  </a:moveTo>
                  <a:cubicBezTo>
                    <a:pt x="2429" y="55"/>
                    <a:pt x="2564" y="68"/>
                    <a:pt x="2657" y="81"/>
                  </a:cubicBezTo>
                  <a:cubicBezTo>
                    <a:pt x="2695" y="93"/>
                    <a:pt x="2737" y="93"/>
                    <a:pt x="2762" y="106"/>
                  </a:cubicBezTo>
                  <a:cubicBezTo>
                    <a:pt x="2762" y="119"/>
                    <a:pt x="2775" y="119"/>
                    <a:pt x="2775" y="119"/>
                  </a:cubicBezTo>
                  <a:lnTo>
                    <a:pt x="2791" y="135"/>
                  </a:lnTo>
                  <a:cubicBezTo>
                    <a:pt x="2791" y="148"/>
                    <a:pt x="2791" y="148"/>
                    <a:pt x="2762" y="161"/>
                  </a:cubicBezTo>
                  <a:cubicBezTo>
                    <a:pt x="2737" y="186"/>
                    <a:pt x="2682" y="228"/>
                    <a:pt x="2602" y="254"/>
                  </a:cubicBezTo>
                  <a:cubicBezTo>
                    <a:pt x="2375" y="346"/>
                    <a:pt x="1936" y="439"/>
                    <a:pt x="1443" y="507"/>
                  </a:cubicBezTo>
                  <a:cubicBezTo>
                    <a:pt x="1109" y="561"/>
                    <a:pt x="815" y="574"/>
                    <a:pt x="562" y="574"/>
                  </a:cubicBezTo>
                  <a:cubicBezTo>
                    <a:pt x="401" y="574"/>
                    <a:pt x="280" y="561"/>
                    <a:pt x="187" y="548"/>
                  </a:cubicBezTo>
                  <a:cubicBezTo>
                    <a:pt x="132" y="535"/>
                    <a:pt x="107" y="535"/>
                    <a:pt x="81" y="519"/>
                  </a:cubicBezTo>
                  <a:cubicBezTo>
                    <a:pt x="68" y="507"/>
                    <a:pt x="68" y="507"/>
                    <a:pt x="52" y="507"/>
                  </a:cubicBezTo>
                  <a:lnTo>
                    <a:pt x="52" y="494"/>
                  </a:lnTo>
                  <a:cubicBezTo>
                    <a:pt x="52" y="481"/>
                    <a:pt x="52" y="481"/>
                    <a:pt x="68" y="468"/>
                  </a:cubicBezTo>
                  <a:cubicBezTo>
                    <a:pt x="94" y="439"/>
                    <a:pt x="148" y="401"/>
                    <a:pt x="228" y="375"/>
                  </a:cubicBezTo>
                  <a:cubicBezTo>
                    <a:pt x="469" y="279"/>
                    <a:pt x="895" y="186"/>
                    <a:pt x="1388" y="119"/>
                  </a:cubicBezTo>
                  <a:cubicBezTo>
                    <a:pt x="1721" y="68"/>
                    <a:pt x="2029" y="55"/>
                    <a:pt x="2269" y="55"/>
                  </a:cubicBezTo>
                  <a:close/>
                  <a:moveTo>
                    <a:pt x="2269" y="0"/>
                  </a:moveTo>
                  <a:cubicBezTo>
                    <a:pt x="2029" y="0"/>
                    <a:pt x="1721" y="13"/>
                    <a:pt x="1388" y="68"/>
                  </a:cubicBezTo>
                  <a:cubicBezTo>
                    <a:pt x="1000" y="106"/>
                    <a:pt x="667" y="186"/>
                    <a:pt x="414" y="254"/>
                  </a:cubicBezTo>
                  <a:cubicBezTo>
                    <a:pt x="292" y="295"/>
                    <a:pt x="187" y="334"/>
                    <a:pt x="119" y="359"/>
                  </a:cubicBezTo>
                  <a:cubicBezTo>
                    <a:pt x="81" y="388"/>
                    <a:pt x="52" y="401"/>
                    <a:pt x="39" y="427"/>
                  </a:cubicBezTo>
                  <a:cubicBezTo>
                    <a:pt x="14" y="439"/>
                    <a:pt x="1" y="468"/>
                    <a:pt x="1" y="494"/>
                  </a:cubicBezTo>
                  <a:cubicBezTo>
                    <a:pt x="1" y="507"/>
                    <a:pt x="14" y="519"/>
                    <a:pt x="14" y="535"/>
                  </a:cubicBezTo>
                  <a:cubicBezTo>
                    <a:pt x="39" y="561"/>
                    <a:pt x="68" y="574"/>
                    <a:pt x="94" y="574"/>
                  </a:cubicBezTo>
                  <a:cubicBezTo>
                    <a:pt x="187" y="616"/>
                    <a:pt x="347" y="628"/>
                    <a:pt x="562" y="628"/>
                  </a:cubicBezTo>
                  <a:cubicBezTo>
                    <a:pt x="815" y="628"/>
                    <a:pt x="1122" y="600"/>
                    <a:pt x="1455" y="561"/>
                  </a:cubicBezTo>
                  <a:cubicBezTo>
                    <a:pt x="1830" y="519"/>
                    <a:pt x="2176" y="439"/>
                    <a:pt x="2429" y="375"/>
                  </a:cubicBezTo>
                  <a:cubicBezTo>
                    <a:pt x="2551" y="334"/>
                    <a:pt x="2644" y="295"/>
                    <a:pt x="2724" y="266"/>
                  </a:cubicBezTo>
                  <a:cubicBezTo>
                    <a:pt x="2750" y="241"/>
                    <a:pt x="2791" y="228"/>
                    <a:pt x="2804" y="199"/>
                  </a:cubicBezTo>
                  <a:cubicBezTo>
                    <a:pt x="2830" y="186"/>
                    <a:pt x="2842" y="161"/>
                    <a:pt x="2842" y="135"/>
                  </a:cubicBezTo>
                  <a:cubicBezTo>
                    <a:pt x="2842" y="119"/>
                    <a:pt x="2830" y="106"/>
                    <a:pt x="2817" y="93"/>
                  </a:cubicBezTo>
                  <a:cubicBezTo>
                    <a:pt x="2804" y="68"/>
                    <a:pt x="2775" y="55"/>
                    <a:pt x="2750" y="55"/>
                  </a:cubicBezTo>
                  <a:cubicBezTo>
                    <a:pt x="2644" y="13"/>
                    <a:pt x="2484" y="0"/>
                    <a:pt x="226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9"/>
            <p:cNvSpPr/>
            <p:nvPr/>
          </p:nvSpPr>
          <p:spPr>
            <a:xfrm>
              <a:off x="6600231" y="2698397"/>
              <a:ext cx="227198" cy="50267"/>
            </a:xfrm>
            <a:custGeom>
              <a:avLst/>
              <a:gdLst/>
              <a:ahLst/>
              <a:cxnLst/>
              <a:rect l="l" t="t" r="r" b="b"/>
              <a:pathLst>
                <a:path w="2843" h="629" extrusionOk="0">
                  <a:moveTo>
                    <a:pt x="561" y="55"/>
                  </a:moveTo>
                  <a:cubicBezTo>
                    <a:pt x="802" y="55"/>
                    <a:pt x="1109" y="68"/>
                    <a:pt x="1442" y="119"/>
                  </a:cubicBezTo>
                  <a:cubicBezTo>
                    <a:pt x="1830" y="161"/>
                    <a:pt x="2163" y="241"/>
                    <a:pt x="2403" y="308"/>
                  </a:cubicBezTo>
                  <a:cubicBezTo>
                    <a:pt x="2538" y="346"/>
                    <a:pt x="2631" y="375"/>
                    <a:pt x="2698" y="414"/>
                  </a:cubicBezTo>
                  <a:cubicBezTo>
                    <a:pt x="2724" y="427"/>
                    <a:pt x="2749" y="439"/>
                    <a:pt x="2762" y="468"/>
                  </a:cubicBezTo>
                  <a:cubicBezTo>
                    <a:pt x="2778" y="481"/>
                    <a:pt x="2791" y="481"/>
                    <a:pt x="2791" y="494"/>
                  </a:cubicBezTo>
                  <a:lnTo>
                    <a:pt x="2778" y="507"/>
                  </a:lnTo>
                  <a:cubicBezTo>
                    <a:pt x="2778" y="507"/>
                    <a:pt x="2749" y="519"/>
                    <a:pt x="2724" y="535"/>
                  </a:cubicBezTo>
                  <a:cubicBezTo>
                    <a:pt x="2644" y="561"/>
                    <a:pt x="2483" y="574"/>
                    <a:pt x="2269" y="574"/>
                  </a:cubicBezTo>
                  <a:cubicBezTo>
                    <a:pt x="2029" y="574"/>
                    <a:pt x="1721" y="561"/>
                    <a:pt x="1388" y="507"/>
                  </a:cubicBezTo>
                  <a:cubicBezTo>
                    <a:pt x="1016" y="468"/>
                    <a:pt x="667" y="388"/>
                    <a:pt x="427" y="321"/>
                  </a:cubicBezTo>
                  <a:cubicBezTo>
                    <a:pt x="308" y="279"/>
                    <a:pt x="215" y="254"/>
                    <a:pt x="148" y="215"/>
                  </a:cubicBezTo>
                  <a:cubicBezTo>
                    <a:pt x="106" y="199"/>
                    <a:pt x="81" y="186"/>
                    <a:pt x="68" y="161"/>
                  </a:cubicBezTo>
                  <a:cubicBezTo>
                    <a:pt x="55" y="148"/>
                    <a:pt x="55" y="148"/>
                    <a:pt x="55" y="135"/>
                  </a:cubicBezTo>
                  <a:lnTo>
                    <a:pt x="55" y="119"/>
                  </a:lnTo>
                  <a:cubicBezTo>
                    <a:pt x="68" y="119"/>
                    <a:pt x="81" y="106"/>
                    <a:pt x="106" y="93"/>
                  </a:cubicBezTo>
                  <a:cubicBezTo>
                    <a:pt x="199" y="68"/>
                    <a:pt x="360" y="55"/>
                    <a:pt x="561" y="55"/>
                  </a:cubicBezTo>
                  <a:close/>
                  <a:moveTo>
                    <a:pt x="561" y="0"/>
                  </a:moveTo>
                  <a:cubicBezTo>
                    <a:pt x="401" y="0"/>
                    <a:pt x="267" y="13"/>
                    <a:pt x="174" y="26"/>
                  </a:cubicBezTo>
                  <a:cubicBezTo>
                    <a:pt x="119" y="39"/>
                    <a:pt x="81" y="55"/>
                    <a:pt x="55" y="68"/>
                  </a:cubicBezTo>
                  <a:cubicBezTo>
                    <a:pt x="39" y="68"/>
                    <a:pt x="26" y="81"/>
                    <a:pt x="14" y="93"/>
                  </a:cubicBezTo>
                  <a:cubicBezTo>
                    <a:pt x="14" y="106"/>
                    <a:pt x="1" y="119"/>
                    <a:pt x="1" y="135"/>
                  </a:cubicBezTo>
                  <a:cubicBezTo>
                    <a:pt x="1" y="161"/>
                    <a:pt x="14" y="186"/>
                    <a:pt x="26" y="199"/>
                  </a:cubicBezTo>
                  <a:cubicBezTo>
                    <a:pt x="68" y="241"/>
                    <a:pt x="135" y="266"/>
                    <a:pt x="215" y="308"/>
                  </a:cubicBezTo>
                  <a:cubicBezTo>
                    <a:pt x="456" y="401"/>
                    <a:pt x="882" y="494"/>
                    <a:pt x="1388" y="561"/>
                  </a:cubicBezTo>
                  <a:cubicBezTo>
                    <a:pt x="1721" y="600"/>
                    <a:pt x="2029" y="628"/>
                    <a:pt x="2269" y="628"/>
                  </a:cubicBezTo>
                  <a:cubicBezTo>
                    <a:pt x="2429" y="628"/>
                    <a:pt x="2564" y="616"/>
                    <a:pt x="2669" y="600"/>
                  </a:cubicBezTo>
                  <a:cubicBezTo>
                    <a:pt x="2711" y="587"/>
                    <a:pt x="2749" y="574"/>
                    <a:pt x="2778" y="561"/>
                  </a:cubicBezTo>
                  <a:cubicBezTo>
                    <a:pt x="2804" y="561"/>
                    <a:pt x="2804" y="548"/>
                    <a:pt x="2817" y="535"/>
                  </a:cubicBezTo>
                  <a:cubicBezTo>
                    <a:pt x="2829" y="519"/>
                    <a:pt x="2842" y="507"/>
                    <a:pt x="2842" y="494"/>
                  </a:cubicBezTo>
                  <a:cubicBezTo>
                    <a:pt x="2842" y="468"/>
                    <a:pt x="2829" y="439"/>
                    <a:pt x="2804" y="427"/>
                  </a:cubicBezTo>
                  <a:cubicBezTo>
                    <a:pt x="2762" y="388"/>
                    <a:pt x="2711" y="359"/>
                    <a:pt x="2631" y="321"/>
                  </a:cubicBezTo>
                  <a:cubicBezTo>
                    <a:pt x="2391" y="228"/>
                    <a:pt x="1948" y="135"/>
                    <a:pt x="1455" y="68"/>
                  </a:cubicBezTo>
                  <a:cubicBezTo>
                    <a:pt x="1122" y="13"/>
                    <a:pt x="814" y="0"/>
                    <a:pt x="56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8" name="Google Shape;2868;p19"/>
          <p:cNvGrpSpPr/>
          <p:nvPr/>
        </p:nvGrpSpPr>
        <p:grpSpPr>
          <a:xfrm>
            <a:off x="1335679" y="539504"/>
            <a:ext cx="1129918" cy="278457"/>
            <a:chOff x="713231" y="815211"/>
            <a:chExt cx="894914" cy="220542"/>
          </a:xfrm>
        </p:grpSpPr>
        <p:sp>
          <p:nvSpPr>
            <p:cNvPr id="2869" name="Google Shape;2869;p19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9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9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3" name="Google Shape;2873;p20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2874" name="Google Shape;2874;p20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20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20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20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20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20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20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1" name="Google Shape;2881;p20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2882" name="Google Shape;2882;p20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2883" name="Google Shape;2883;p2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2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2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2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2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2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2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2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2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2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2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2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2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2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2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2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2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2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2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2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2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2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2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2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2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2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2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2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2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2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2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2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2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2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2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2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9" name="Google Shape;2919;p20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2920" name="Google Shape;2920;p2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2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2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2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2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2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2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2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2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2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2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2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2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2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2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2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2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2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2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2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2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2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2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2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2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2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2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2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2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2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2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2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2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2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2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2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6" name="Google Shape;2956;p20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2957" name="Google Shape;2957;p2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2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2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2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2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2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2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2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2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2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2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2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2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2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2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2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2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2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2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2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2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2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2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2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2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2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2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2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2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2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2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2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2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2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2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2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3" name="Google Shape;2993;p20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2994" name="Google Shape;2994;p2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5" name="Google Shape;2995;p2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6" name="Google Shape;2996;p2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7" name="Google Shape;2997;p2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8" name="Google Shape;2998;p2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9" name="Google Shape;2999;p2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2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2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2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2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2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2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6" name="Google Shape;3006;p2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7" name="Google Shape;3007;p2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2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2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2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2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2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3" name="Google Shape;3013;p2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4" name="Google Shape;3014;p2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5" name="Google Shape;3015;p2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2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2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2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2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2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2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2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2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2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2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2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2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2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2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0" name="Google Shape;3030;p20"/>
          <p:cNvGrpSpPr/>
          <p:nvPr/>
        </p:nvGrpSpPr>
        <p:grpSpPr>
          <a:xfrm>
            <a:off x="7063481" y="2679442"/>
            <a:ext cx="1506855" cy="1232398"/>
            <a:chOff x="3294431" y="3820626"/>
            <a:chExt cx="757594" cy="619576"/>
          </a:xfrm>
        </p:grpSpPr>
        <p:sp>
          <p:nvSpPr>
            <p:cNvPr id="3031" name="Google Shape;3031;p20"/>
            <p:cNvSpPr/>
            <p:nvPr/>
          </p:nvSpPr>
          <p:spPr>
            <a:xfrm>
              <a:off x="3588834" y="3820626"/>
              <a:ext cx="171817" cy="95578"/>
            </a:xfrm>
            <a:custGeom>
              <a:avLst/>
              <a:gdLst/>
              <a:ahLst/>
              <a:cxnLst/>
              <a:rect l="l" t="t" r="r" b="b"/>
              <a:pathLst>
                <a:path w="2150" h="1196" extrusionOk="0">
                  <a:moveTo>
                    <a:pt x="1749" y="0"/>
                  </a:moveTo>
                  <a:cubicBezTo>
                    <a:pt x="1705" y="0"/>
                    <a:pt x="1661" y="9"/>
                    <a:pt x="1618" y="27"/>
                  </a:cubicBezTo>
                  <a:lnTo>
                    <a:pt x="295" y="492"/>
                  </a:lnTo>
                  <a:cubicBezTo>
                    <a:pt x="109" y="559"/>
                    <a:pt x="0" y="761"/>
                    <a:pt x="68" y="947"/>
                  </a:cubicBezTo>
                  <a:cubicBezTo>
                    <a:pt x="120" y="1105"/>
                    <a:pt x="263" y="1196"/>
                    <a:pt x="412" y="1196"/>
                  </a:cubicBezTo>
                  <a:cubicBezTo>
                    <a:pt x="453" y="1196"/>
                    <a:pt x="495" y="1189"/>
                    <a:pt x="535" y="1174"/>
                  </a:cubicBezTo>
                  <a:lnTo>
                    <a:pt x="1858" y="707"/>
                  </a:lnTo>
                  <a:cubicBezTo>
                    <a:pt x="2044" y="639"/>
                    <a:pt x="2150" y="428"/>
                    <a:pt x="2083" y="239"/>
                  </a:cubicBezTo>
                  <a:cubicBezTo>
                    <a:pt x="2033" y="96"/>
                    <a:pt x="1895" y="0"/>
                    <a:pt x="1749" y="0"/>
                  </a:cubicBezTo>
                  <a:close/>
                </a:path>
              </a:pathLst>
            </a:custGeom>
            <a:solidFill>
              <a:srgbClr val="00A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20"/>
            <p:cNvSpPr/>
            <p:nvPr/>
          </p:nvSpPr>
          <p:spPr>
            <a:xfrm>
              <a:off x="3360759" y="3901019"/>
              <a:ext cx="171817" cy="96138"/>
            </a:xfrm>
            <a:custGeom>
              <a:avLst/>
              <a:gdLst/>
              <a:ahLst/>
              <a:cxnLst/>
              <a:rect l="l" t="t" r="r" b="b"/>
              <a:pathLst>
                <a:path w="2150" h="1203" extrusionOk="0">
                  <a:moveTo>
                    <a:pt x="1730" y="1"/>
                  </a:moveTo>
                  <a:cubicBezTo>
                    <a:pt x="1691" y="1"/>
                    <a:pt x="1652" y="7"/>
                    <a:pt x="1615" y="21"/>
                  </a:cubicBezTo>
                  <a:lnTo>
                    <a:pt x="292" y="501"/>
                  </a:lnTo>
                  <a:cubicBezTo>
                    <a:pt x="106" y="569"/>
                    <a:pt x="0" y="767"/>
                    <a:pt x="67" y="956"/>
                  </a:cubicBezTo>
                  <a:cubicBezTo>
                    <a:pt x="119" y="1105"/>
                    <a:pt x="267" y="1203"/>
                    <a:pt x="419" y="1203"/>
                  </a:cubicBezTo>
                  <a:cubicBezTo>
                    <a:pt x="457" y="1203"/>
                    <a:pt x="495" y="1197"/>
                    <a:pt x="532" y="1184"/>
                  </a:cubicBezTo>
                  <a:lnTo>
                    <a:pt x="1855" y="716"/>
                  </a:lnTo>
                  <a:cubicBezTo>
                    <a:pt x="2041" y="649"/>
                    <a:pt x="2150" y="434"/>
                    <a:pt x="2082" y="248"/>
                  </a:cubicBezTo>
                  <a:cubicBezTo>
                    <a:pt x="2029" y="100"/>
                    <a:pt x="1881" y="1"/>
                    <a:pt x="1730" y="1"/>
                  </a:cubicBezTo>
                  <a:close/>
                </a:path>
              </a:pathLst>
            </a:custGeom>
            <a:solidFill>
              <a:srgbClr val="00A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20"/>
            <p:cNvSpPr/>
            <p:nvPr/>
          </p:nvSpPr>
          <p:spPr>
            <a:xfrm>
              <a:off x="3294431" y="3831255"/>
              <a:ext cx="757594" cy="608872"/>
            </a:xfrm>
            <a:custGeom>
              <a:avLst/>
              <a:gdLst/>
              <a:ahLst/>
              <a:cxnLst/>
              <a:rect l="l" t="t" r="r" b="b"/>
              <a:pathLst>
                <a:path w="9480" h="7619" extrusionOk="0">
                  <a:moveTo>
                    <a:pt x="5980" y="0"/>
                  </a:moveTo>
                  <a:cubicBezTo>
                    <a:pt x="5802" y="0"/>
                    <a:pt x="5622" y="30"/>
                    <a:pt x="5446" y="93"/>
                  </a:cubicBezTo>
                  <a:lnTo>
                    <a:pt x="3284" y="855"/>
                  </a:lnTo>
                  <a:lnTo>
                    <a:pt x="1122" y="1628"/>
                  </a:lnTo>
                  <a:cubicBezTo>
                    <a:pt x="430" y="1868"/>
                    <a:pt x="0" y="2576"/>
                    <a:pt x="96" y="3309"/>
                  </a:cubicBezTo>
                  <a:lnTo>
                    <a:pt x="561" y="6875"/>
                  </a:lnTo>
                  <a:cubicBezTo>
                    <a:pt x="626" y="7307"/>
                    <a:pt x="1000" y="7619"/>
                    <a:pt x="1418" y="7619"/>
                  </a:cubicBezTo>
                  <a:cubicBezTo>
                    <a:pt x="1515" y="7619"/>
                    <a:pt x="1613" y="7602"/>
                    <a:pt x="1711" y="7567"/>
                  </a:cubicBezTo>
                  <a:lnTo>
                    <a:pt x="1724" y="7567"/>
                  </a:lnTo>
                  <a:cubicBezTo>
                    <a:pt x="1977" y="7474"/>
                    <a:pt x="2179" y="7275"/>
                    <a:pt x="2259" y="7006"/>
                  </a:cubicBezTo>
                  <a:lnTo>
                    <a:pt x="3098" y="4379"/>
                  </a:lnTo>
                  <a:lnTo>
                    <a:pt x="4380" y="3924"/>
                  </a:lnTo>
                  <a:lnTo>
                    <a:pt x="5648" y="3470"/>
                  </a:lnTo>
                  <a:lnTo>
                    <a:pt x="7971" y="4991"/>
                  </a:lnTo>
                  <a:cubicBezTo>
                    <a:pt x="8110" y="5081"/>
                    <a:pt x="8267" y="5126"/>
                    <a:pt x="8427" y="5126"/>
                  </a:cubicBezTo>
                  <a:cubicBezTo>
                    <a:pt x="8529" y="5126"/>
                    <a:pt x="8631" y="5108"/>
                    <a:pt x="8730" y="5071"/>
                  </a:cubicBezTo>
                  <a:lnTo>
                    <a:pt x="8746" y="5071"/>
                  </a:lnTo>
                  <a:cubicBezTo>
                    <a:pt x="9265" y="4886"/>
                    <a:pt x="9480" y="4270"/>
                    <a:pt x="9198" y="3803"/>
                  </a:cubicBezTo>
                  <a:lnTo>
                    <a:pt x="7317" y="747"/>
                  </a:lnTo>
                  <a:cubicBezTo>
                    <a:pt x="7026" y="275"/>
                    <a:pt x="6516" y="0"/>
                    <a:pt x="598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1000">
                  <a:schemeClr val="accent1"/>
                </a:gs>
                <a:gs pos="47000">
                  <a:schemeClr val="accent3"/>
                </a:gs>
                <a:gs pos="74000">
                  <a:schemeClr val="accent1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20"/>
            <p:cNvSpPr/>
            <p:nvPr/>
          </p:nvSpPr>
          <p:spPr>
            <a:xfrm>
              <a:off x="3806439" y="3959277"/>
              <a:ext cx="55621" cy="49068"/>
            </a:xfrm>
            <a:custGeom>
              <a:avLst/>
              <a:gdLst/>
              <a:ahLst/>
              <a:cxnLst/>
              <a:rect l="l" t="t" r="r" b="b"/>
              <a:pathLst>
                <a:path w="696" h="614" extrusionOk="0">
                  <a:moveTo>
                    <a:pt x="352" y="0"/>
                  </a:moveTo>
                  <a:cubicBezTo>
                    <a:pt x="285" y="0"/>
                    <a:pt x="217" y="22"/>
                    <a:pt x="161" y="67"/>
                  </a:cubicBezTo>
                  <a:cubicBezTo>
                    <a:pt x="29" y="160"/>
                    <a:pt x="0" y="359"/>
                    <a:pt x="109" y="493"/>
                  </a:cubicBezTo>
                  <a:cubicBezTo>
                    <a:pt x="171" y="572"/>
                    <a:pt x="260" y="613"/>
                    <a:pt x="350" y="613"/>
                  </a:cubicBezTo>
                  <a:cubicBezTo>
                    <a:pt x="414" y="613"/>
                    <a:pt x="479" y="592"/>
                    <a:pt x="535" y="548"/>
                  </a:cubicBezTo>
                  <a:cubicBezTo>
                    <a:pt x="670" y="455"/>
                    <a:pt x="696" y="253"/>
                    <a:pt x="603" y="118"/>
                  </a:cubicBezTo>
                  <a:cubicBezTo>
                    <a:pt x="541" y="42"/>
                    <a:pt x="447" y="0"/>
                    <a:pt x="352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20"/>
            <p:cNvSpPr/>
            <p:nvPr/>
          </p:nvSpPr>
          <p:spPr>
            <a:xfrm>
              <a:off x="3744746" y="3961434"/>
              <a:ext cx="55381" cy="49148"/>
            </a:xfrm>
            <a:custGeom>
              <a:avLst/>
              <a:gdLst/>
              <a:ahLst/>
              <a:cxnLst/>
              <a:rect l="l" t="t" r="r" b="b"/>
              <a:pathLst>
                <a:path w="693" h="615" extrusionOk="0">
                  <a:moveTo>
                    <a:pt x="345" y="0"/>
                  </a:moveTo>
                  <a:cubicBezTo>
                    <a:pt x="280" y="0"/>
                    <a:pt x="215" y="22"/>
                    <a:pt x="161" y="66"/>
                  </a:cubicBezTo>
                  <a:cubicBezTo>
                    <a:pt x="13" y="172"/>
                    <a:pt x="0" y="361"/>
                    <a:pt x="93" y="492"/>
                  </a:cubicBezTo>
                  <a:cubicBezTo>
                    <a:pt x="157" y="573"/>
                    <a:pt x="251" y="614"/>
                    <a:pt x="347" y="614"/>
                  </a:cubicBezTo>
                  <a:cubicBezTo>
                    <a:pt x="410" y="614"/>
                    <a:pt x="475" y="596"/>
                    <a:pt x="532" y="559"/>
                  </a:cubicBezTo>
                  <a:cubicBezTo>
                    <a:pt x="667" y="453"/>
                    <a:pt x="692" y="252"/>
                    <a:pt x="587" y="120"/>
                  </a:cubicBezTo>
                  <a:cubicBezTo>
                    <a:pt x="525" y="42"/>
                    <a:pt x="435" y="0"/>
                    <a:pt x="345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20"/>
            <p:cNvSpPr/>
            <p:nvPr/>
          </p:nvSpPr>
          <p:spPr>
            <a:xfrm>
              <a:off x="3767042" y="3905974"/>
              <a:ext cx="55621" cy="50107"/>
            </a:xfrm>
            <a:custGeom>
              <a:avLst/>
              <a:gdLst/>
              <a:ahLst/>
              <a:cxnLst/>
              <a:rect l="l" t="t" r="r" b="b"/>
              <a:pathLst>
                <a:path w="696" h="627" extrusionOk="0">
                  <a:moveTo>
                    <a:pt x="346" y="0"/>
                  </a:moveTo>
                  <a:cubicBezTo>
                    <a:pt x="281" y="0"/>
                    <a:pt x="215" y="21"/>
                    <a:pt x="160" y="65"/>
                  </a:cubicBezTo>
                  <a:cubicBezTo>
                    <a:pt x="29" y="174"/>
                    <a:pt x="0" y="359"/>
                    <a:pt x="109" y="507"/>
                  </a:cubicBezTo>
                  <a:cubicBezTo>
                    <a:pt x="163" y="585"/>
                    <a:pt x="253" y="627"/>
                    <a:pt x="345" y="627"/>
                  </a:cubicBezTo>
                  <a:cubicBezTo>
                    <a:pt x="412" y="627"/>
                    <a:pt x="479" y="605"/>
                    <a:pt x="535" y="561"/>
                  </a:cubicBezTo>
                  <a:cubicBezTo>
                    <a:pt x="670" y="452"/>
                    <a:pt x="695" y="266"/>
                    <a:pt x="590" y="132"/>
                  </a:cubicBezTo>
                  <a:cubicBezTo>
                    <a:pt x="533" y="45"/>
                    <a:pt x="440" y="0"/>
                    <a:pt x="346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20"/>
            <p:cNvSpPr/>
            <p:nvPr/>
          </p:nvSpPr>
          <p:spPr>
            <a:xfrm>
              <a:off x="3703990" y="3909011"/>
              <a:ext cx="56660" cy="49148"/>
            </a:xfrm>
            <a:custGeom>
              <a:avLst/>
              <a:gdLst/>
              <a:ahLst/>
              <a:cxnLst/>
              <a:rect l="l" t="t" r="r" b="b"/>
              <a:pathLst>
                <a:path w="709" h="615" extrusionOk="0">
                  <a:moveTo>
                    <a:pt x="349" y="0"/>
                  </a:moveTo>
                  <a:cubicBezTo>
                    <a:pt x="285" y="0"/>
                    <a:pt x="220" y="18"/>
                    <a:pt x="161" y="55"/>
                  </a:cubicBezTo>
                  <a:cubicBezTo>
                    <a:pt x="30" y="161"/>
                    <a:pt x="1" y="363"/>
                    <a:pt x="110" y="494"/>
                  </a:cubicBezTo>
                  <a:cubicBezTo>
                    <a:pt x="172" y="573"/>
                    <a:pt x="260" y="614"/>
                    <a:pt x="350" y="614"/>
                  </a:cubicBezTo>
                  <a:cubicBezTo>
                    <a:pt x="415" y="614"/>
                    <a:pt x="480" y="593"/>
                    <a:pt x="536" y="549"/>
                  </a:cubicBezTo>
                  <a:cubicBezTo>
                    <a:pt x="683" y="443"/>
                    <a:pt x="709" y="254"/>
                    <a:pt x="603" y="123"/>
                  </a:cubicBezTo>
                  <a:cubicBezTo>
                    <a:pt x="540" y="42"/>
                    <a:pt x="446" y="0"/>
                    <a:pt x="349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20"/>
            <p:cNvSpPr/>
            <p:nvPr/>
          </p:nvSpPr>
          <p:spPr>
            <a:xfrm>
              <a:off x="3305139" y="4122301"/>
              <a:ext cx="205941" cy="317822"/>
            </a:xfrm>
            <a:custGeom>
              <a:avLst/>
              <a:gdLst/>
              <a:ahLst/>
              <a:cxnLst/>
              <a:rect l="l" t="t" r="r" b="b"/>
              <a:pathLst>
                <a:path w="2577" h="3977" extrusionOk="0">
                  <a:moveTo>
                    <a:pt x="1" y="1"/>
                  </a:moveTo>
                  <a:lnTo>
                    <a:pt x="427" y="3233"/>
                  </a:lnTo>
                  <a:cubicBezTo>
                    <a:pt x="492" y="3665"/>
                    <a:pt x="866" y="3977"/>
                    <a:pt x="1284" y="3977"/>
                  </a:cubicBezTo>
                  <a:cubicBezTo>
                    <a:pt x="1381" y="3977"/>
                    <a:pt x="1479" y="3960"/>
                    <a:pt x="1577" y="3925"/>
                  </a:cubicBezTo>
                  <a:lnTo>
                    <a:pt x="1590" y="3925"/>
                  </a:lnTo>
                  <a:cubicBezTo>
                    <a:pt x="1843" y="3832"/>
                    <a:pt x="2045" y="3633"/>
                    <a:pt x="2125" y="3364"/>
                  </a:cubicBezTo>
                  <a:lnTo>
                    <a:pt x="2577" y="1939"/>
                  </a:lnTo>
                  <a:cubicBezTo>
                    <a:pt x="1164" y="1577"/>
                    <a:pt x="388" y="64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20"/>
            <p:cNvSpPr/>
            <p:nvPr/>
          </p:nvSpPr>
          <p:spPr>
            <a:xfrm>
              <a:off x="3830014" y="3910050"/>
              <a:ext cx="222004" cy="330848"/>
            </a:xfrm>
            <a:custGeom>
              <a:avLst/>
              <a:gdLst/>
              <a:ahLst/>
              <a:cxnLst/>
              <a:rect l="l" t="t" r="r" b="b"/>
              <a:pathLst>
                <a:path w="2778" h="4140" extrusionOk="0">
                  <a:moveTo>
                    <a:pt x="763" y="1"/>
                  </a:moveTo>
                  <a:lnTo>
                    <a:pt x="763" y="1"/>
                  </a:lnTo>
                  <a:cubicBezTo>
                    <a:pt x="881" y="734"/>
                    <a:pt x="881" y="1977"/>
                    <a:pt x="0" y="3166"/>
                  </a:cubicBezTo>
                  <a:lnTo>
                    <a:pt x="1269" y="4005"/>
                  </a:lnTo>
                  <a:cubicBezTo>
                    <a:pt x="1408" y="4095"/>
                    <a:pt x="1565" y="4140"/>
                    <a:pt x="1725" y="4140"/>
                  </a:cubicBezTo>
                  <a:cubicBezTo>
                    <a:pt x="1827" y="4140"/>
                    <a:pt x="1929" y="4122"/>
                    <a:pt x="2028" y="4085"/>
                  </a:cubicBezTo>
                  <a:lnTo>
                    <a:pt x="2044" y="4085"/>
                  </a:lnTo>
                  <a:cubicBezTo>
                    <a:pt x="2563" y="3900"/>
                    <a:pt x="2778" y="3284"/>
                    <a:pt x="2496" y="2817"/>
                  </a:cubicBezTo>
                  <a:lnTo>
                    <a:pt x="7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20"/>
            <p:cNvSpPr/>
            <p:nvPr/>
          </p:nvSpPr>
          <p:spPr>
            <a:xfrm>
              <a:off x="3584758" y="4035275"/>
              <a:ext cx="61774" cy="32445"/>
            </a:xfrm>
            <a:custGeom>
              <a:avLst/>
              <a:gdLst/>
              <a:ahLst/>
              <a:cxnLst/>
              <a:rect l="l" t="t" r="r" b="b"/>
              <a:pathLst>
                <a:path w="773" h="406" extrusionOk="0">
                  <a:moveTo>
                    <a:pt x="643" y="0"/>
                  </a:moveTo>
                  <a:cubicBezTo>
                    <a:pt x="628" y="0"/>
                    <a:pt x="613" y="3"/>
                    <a:pt x="599" y="10"/>
                  </a:cubicBezTo>
                  <a:lnTo>
                    <a:pt x="93" y="183"/>
                  </a:lnTo>
                  <a:cubicBezTo>
                    <a:pt x="39" y="209"/>
                    <a:pt x="0" y="276"/>
                    <a:pt x="26" y="330"/>
                  </a:cubicBezTo>
                  <a:cubicBezTo>
                    <a:pt x="46" y="373"/>
                    <a:pt x="91" y="406"/>
                    <a:pt x="136" y="406"/>
                  </a:cubicBezTo>
                  <a:cubicBezTo>
                    <a:pt x="149" y="406"/>
                    <a:pt x="161" y="403"/>
                    <a:pt x="173" y="398"/>
                  </a:cubicBezTo>
                  <a:lnTo>
                    <a:pt x="679" y="225"/>
                  </a:lnTo>
                  <a:cubicBezTo>
                    <a:pt x="734" y="196"/>
                    <a:pt x="772" y="129"/>
                    <a:pt x="747" y="77"/>
                  </a:cubicBezTo>
                  <a:cubicBezTo>
                    <a:pt x="728" y="27"/>
                    <a:pt x="685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20"/>
            <p:cNvSpPr/>
            <p:nvPr/>
          </p:nvSpPr>
          <p:spPr>
            <a:xfrm>
              <a:off x="3569654" y="3993000"/>
              <a:ext cx="60975" cy="33085"/>
            </a:xfrm>
            <a:custGeom>
              <a:avLst/>
              <a:gdLst/>
              <a:ahLst/>
              <a:cxnLst/>
              <a:rect l="l" t="t" r="r" b="b"/>
              <a:pathLst>
                <a:path w="763" h="414" extrusionOk="0">
                  <a:moveTo>
                    <a:pt x="631" y="1"/>
                  </a:moveTo>
                  <a:cubicBezTo>
                    <a:pt x="621" y="1"/>
                    <a:pt x="612" y="2"/>
                    <a:pt x="602" y="4"/>
                  </a:cubicBezTo>
                  <a:lnTo>
                    <a:pt x="96" y="193"/>
                  </a:lnTo>
                  <a:cubicBezTo>
                    <a:pt x="42" y="206"/>
                    <a:pt x="0" y="273"/>
                    <a:pt x="29" y="337"/>
                  </a:cubicBezTo>
                  <a:cubicBezTo>
                    <a:pt x="39" y="379"/>
                    <a:pt x="82" y="414"/>
                    <a:pt x="131" y="414"/>
                  </a:cubicBezTo>
                  <a:cubicBezTo>
                    <a:pt x="146" y="414"/>
                    <a:pt x="161" y="411"/>
                    <a:pt x="176" y="404"/>
                  </a:cubicBezTo>
                  <a:lnTo>
                    <a:pt x="682" y="219"/>
                  </a:lnTo>
                  <a:cubicBezTo>
                    <a:pt x="737" y="206"/>
                    <a:pt x="763" y="139"/>
                    <a:pt x="750" y="71"/>
                  </a:cubicBezTo>
                  <a:cubicBezTo>
                    <a:pt x="726" y="26"/>
                    <a:pt x="678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20"/>
            <p:cNvSpPr/>
            <p:nvPr/>
          </p:nvSpPr>
          <p:spPr>
            <a:xfrm>
              <a:off x="3844798" y="3949527"/>
              <a:ext cx="195472" cy="291370"/>
            </a:xfrm>
            <a:custGeom>
              <a:avLst/>
              <a:gdLst/>
              <a:ahLst/>
              <a:cxnLst/>
              <a:rect l="l" t="t" r="r" b="b"/>
              <a:pathLst>
                <a:path w="2446" h="3646" extrusionOk="0">
                  <a:moveTo>
                    <a:pt x="882" y="0"/>
                  </a:moveTo>
                  <a:lnTo>
                    <a:pt x="882" y="0"/>
                  </a:lnTo>
                  <a:cubicBezTo>
                    <a:pt x="962" y="843"/>
                    <a:pt x="869" y="2002"/>
                    <a:pt x="1" y="2790"/>
                  </a:cubicBezTo>
                  <a:lnTo>
                    <a:pt x="1084" y="3511"/>
                  </a:lnTo>
                  <a:cubicBezTo>
                    <a:pt x="1223" y="3601"/>
                    <a:pt x="1380" y="3646"/>
                    <a:pt x="1540" y="3646"/>
                  </a:cubicBezTo>
                  <a:cubicBezTo>
                    <a:pt x="1642" y="3646"/>
                    <a:pt x="1744" y="3628"/>
                    <a:pt x="1843" y="3591"/>
                  </a:cubicBezTo>
                  <a:lnTo>
                    <a:pt x="1859" y="3591"/>
                  </a:lnTo>
                  <a:cubicBezTo>
                    <a:pt x="2231" y="3460"/>
                    <a:pt x="2445" y="3124"/>
                    <a:pt x="2432" y="2778"/>
                  </a:cubicBezTo>
                  <a:lnTo>
                    <a:pt x="2432" y="2710"/>
                  </a:lnTo>
                  <a:cubicBezTo>
                    <a:pt x="2432" y="2659"/>
                    <a:pt x="2420" y="2605"/>
                    <a:pt x="2404" y="2550"/>
                  </a:cubicBezTo>
                  <a:lnTo>
                    <a:pt x="2404" y="2537"/>
                  </a:lnTo>
                  <a:cubicBezTo>
                    <a:pt x="2404" y="2525"/>
                    <a:pt x="2391" y="2512"/>
                    <a:pt x="2391" y="2499"/>
                  </a:cubicBezTo>
                  <a:lnTo>
                    <a:pt x="2378" y="2483"/>
                  </a:lnTo>
                  <a:cubicBezTo>
                    <a:pt x="2378" y="2470"/>
                    <a:pt x="2378" y="2457"/>
                    <a:pt x="2365" y="2444"/>
                  </a:cubicBezTo>
                  <a:lnTo>
                    <a:pt x="2365" y="2432"/>
                  </a:lnTo>
                  <a:cubicBezTo>
                    <a:pt x="2352" y="2419"/>
                    <a:pt x="2352" y="2403"/>
                    <a:pt x="2352" y="2390"/>
                  </a:cubicBezTo>
                  <a:cubicBezTo>
                    <a:pt x="2340" y="2390"/>
                    <a:pt x="2340" y="2377"/>
                    <a:pt x="2340" y="2377"/>
                  </a:cubicBezTo>
                  <a:cubicBezTo>
                    <a:pt x="2324" y="2364"/>
                    <a:pt x="2324" y="2339"/>
                    <a:pt x="2311" y="2323"/>
                  </a:cubicBezTo>
                  <a:lnTo>
                    <a:pt x="2243" y="2217"/>
                  </a:lnTo>
                  <a:lnTo>
                    <a:pt x="88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20"/>
            <p:cNvSpPr/>
            <p:nvPr/>
          </p:nvSpPr>
          <p:spPr>
            <a:xfrm>
              <a:off x="3310573" y="4162977"/>
              <a:ext cx="196431" cy="277225"/>
            </a:xfrm>
            <a:custGeom>
              <a:avLst/>
              <a:gdLst/>
              <a:ahLst/>
              <a:cxnLst/>
              <a:rect l="l" t="t" r="r" b="b"/>
              <a:pathLst>
                <a:path w="2458" h="3469" extrusionOk="0">
                  <a:moveTo>
                    <a:pt x="0" y="1"/>
                  </a:moveTo>
                  <a:lnTo>
                    <a:pt x="346" y="2589"/>
                  </a:lnTo>
                  <a:lnTo>
                    <a:pt x="359" y="2724"/>
                  </a:lnTo>
                  <a:cubicBezTo>
                    <a:pt x="359" y="2737"/>
                    <a:pt x="375" y="2750"/>
                    <a:pt x="375" y="2775"/>
                  </a:cubicBezTo>
                  <a:lnTo>
                    <a:pt x="375" y="2791"/>
                  </a:lnTo>
                  <a:cubicBezTo>
                    <a:pt x="375" y="2804"/>
                    <a:pt x="388" y="2817"/>
                    <a:pt x="388" y="2830"/>
                  </a:cubicBezTo>
                  <a:lnTo>
                    <a:pt x="388" y="2842"/>
                  </a:lnTo>
                  <a:cubicBezTo>
                    <a:pt x="401" y="2855"/>
                    <a:pt x="401" y="2871"/>
                    <a:pt x="401" y="2884"/>
                  </a:cubicBezTo>
                  <a:lnTo>
                    <a:pt x="413" y="2897"/>
                  </a:lnTo>
                  <a:cubicBezTo>
                    <a:pt x="413" y="2910"/>
                    <a:pt x="413" y="2923"/>
                    <a:pt x="426" y="2935"/>
                  </a:cubicBezTo>
                  <a:lnTo>
                    <a:pt x="426" y="2951"/>
                  </a:lnTo>
                  <a:cubicBezTo>
                    <a:pt x="455" y="3003"/>
                    <a:pt x="481" y="3057"/>
                    <a:pt x="506" y="3096"/>
                  </a:cubicBezTo>
                  <a:cubicBezTo>
                    <a:pt x="519" y="3112"/>
                    <a:pt x="535" y="3124"/>
                    <a:pt x="548" y="3137"/>
                  </a:cubicBezTo>
                  <a:cubicBezTo>
                    <a:pt x="703" y="3342"/>
                    <a:pt x="953" y="3469"/>
                    <a:pt x="1218" y="3469"/>
                  </a:cubicBezTo>
                  <a:cubicBezTo>
                    <a:pt x="1314" y="3469"/>
                    <a:pt x="1413" y="3452"/>
                    <a:pt x="1509" y="3416"/>
                  </a:cubicBezTo>
                  <a:lnTo>
                    <a:pt x="1522" y="3416"/>
                  </a:lnTo>
                  <a:cubicBezTo>
                    <a:pt x="1775" y="3323"/>
                    <a:pt x="1977" y="3124"/>
                    <a:pt x="2057" y="2855"/>
                  </a:cubicBezTo>
                  <a:lnTo>
                    <a:pt x="2457" y="1628"/>
                  </a:lnTo>
                  <a:cubicBezTo>
                    <a:pt x="1282" y="1561"/>
                    <a:pt x="481" y="722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20"/>
            <p:cNvSpPr/>
            <p:nvPr/>
          </p:nvSpPr>
          <p:spPr>
            <a:xfrm>
              <a:off x="3294431" y="3831255"/>
              <a:ext cx="744808" cy="582500"/>
            </a:xfrm>
            <a:custGeom>
              <a:avLst/>
              <a:gdLst/>
              <a:ahLst/>
              <a:cxnLst/>
              <a:rect l="l" t="t" r="r" b="b"/>
              <a:pathLst>
                <a:path w="9320" h="7289" extrusionOk="0">
                  <a:moveTo>
                    <a:pt x="5980" y="0"/>
                  </a:moveTo>
                  <a:cubicBezTo>
                    <a:pt x="5802" y="0"/>
                    <a:pt x="5622" y="30"/>
                    <a:pt x="5446" y="93"/>
                  </a:cubicBezTo>
                  <a:lnTo>
                    <a:pt x="3284" y="855"/>
                  </a:lnTo>
                  <a:lnTo>
                    <a:pt x="1122" y="1628"/>
                  </a:lnTo>
                  <a:cubicBezTo>
                    <a:pt x="430" y="1868"/>
                    <a:pt x="0" y="2576"/>
                    <a:pt x="96" y="3309"/>
                  </a:cubicBezTo>
                  <a:lnTo>
                    <a:pt x="561" y="6875"/>
                  </a:lnTo>
                  <a:cubicBezTo>
                    <a:pt x="590" y="7035"/>
                    <a:pt x="657" y="7182"/>
                    <a:pt x="750" y="7288"/>
                  </a:cubicBezTo>
                  <a:lnTo>
                    <a:pt x="295" y="3870"/>
                  </a:lnTo>
                  <a:cubicBezTo>
                    <a:pt x="202" y="3136"/>
                    <a:pt x="628" y="2428"/>
                    <a:pt x="1323" y="2188"/>
                  </a:cubicBezTo>
                  <a:lnTo>
                    <a:pt x="3486" y="1416"/>
                  </a:lnTo>
                  <a:lnTo>
                    <a:pt x="5648" y="654"/>
                  </a:lnTo>
                  <a:cubicBezTo>
                    <a:pt x="5824" y="591"/>
                    <a:pt x="6004" y="561"/>
                    <a:pt x="6181" y="561"/>
                  </a:cubicBezTo>
                  <a:cubicBezTo>
                    <a:pt x="6716" y="561"/>
                    <a:pt x="7225" y="835"/>
                    <a:pt x="7516" y="1307"/>
                  </a:cubicBezTo>
                  <a:lnTo>
                    <a:pt x="9319" y="4258"/>
                  </a:lnTo>
                  <a:cubicBezTo>
                    <a:pt x="9319" y="4097"/>
                    <a:pt x="9278" y="3950"/>
                    <a:pt x="9198" y="3803"/>
                  </a:cubicBezTo>
                  <a:lnTo>
                    <a:pt x="7317" y="747"/>
                  </a:lnTo>
                  <a:cubicBezTo>
                    <a:pt x="7026" y="275"/>
                    <a:pt x="6516" y="0"/>
                    <a:pt x="5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20"/>
            <p:cNvSpPr/>
            <p:nvPr/>
          </p:nvSpPr>
          <p:spPr>
            <a:xfrm>
              <a:off x="3338224" y="4063644"/>
              <a:ext cx="713801" cy="376480"/>
            </a:xfrm>
            <a:custGeom>
              <a:avLst/>
              <a:gdLst/>
              <a:ahLst/>
              <a:cxnLst/>
              <a:rect l="l" t="t" r="r" b="b"/>
              <a:pathLst>
                <a:path w="8932" h="4711" extrusionOk="0">
                  <a:moveTo>
                    <a:pt x="4914" y="1"/>
                  </a:moveTo>
                  <a:lnTo>
                    <a:pt x="3633" y="456"/>
                  </a:lnTo>
                  <a:lnTo>
                    <a:pt x="2630" y="802"/>
                  </a:lnTo>
                  <a:cubicBezTo>
                    <a:pt x="2457" y="869"/>
                    <a:pt x="2323" y="1016"/>
                    <a:pt x="2271" y="1189"/>
                  </a:cubicBezTo>
                  <a:lnTo>
                    <a:pt x="1509" y="3554"/>
                  </a:lnTo>
                  <a:cubicBezTo>
                    <a:pt x="1429" y="3807"/>
                    <a:pt x="1230" y="4005"/>
                    <a:pt x="974" y="4098"/>
                  </a:cubicBezTo>
                  <a:lnTo>
                    <a:pt x="961" y="4098"/>
                  </a:lnTo>
                  <a:cubicBezTo>
                    <a:pt x="865" y="4134"/>
                    <a:pt x="766" y="4151"/>
                    <a:pt x="670" y="4151"/>
                  </a:cubicBezTo>
                  <a:cubicBezTo>
                    <a:pt x="407" y="4151"/>
                    <a:pt x="157" y="4027"/>
                    <a:pt x="0" y="3832"/>
                  </a:cubicBezTo>
                  <a:lnTo>
                    <a:pt x="0" y="3832"/>
                  </a:lnTo>
                  <a:lnTo>
                    <a:pt x="13" y="3967"/>
                  </a:lnTo>
                  <a:cubicBezTo>
                    <a:pt x="78" y="4399"/>
                    <a:pt x="452" y="4711"/>
                    <a:pt x="870" y="4711"/>
                  </a:cubicBezTo>
                  <a:cubicBezTo>
                    <a:pt x="967" y="4711"/>
                    <a:pt x="1065" y="4694"/>
                    <a:pt x="1163" y="4659"/>
                  </a:cubicBezTo>
                  <a:lnTo>
                    <a:pt x="1176" y="4659"/>
                  </a:lnTo>
                  <a:cubicBezTo>
                    <a:pt x="1429" y="4566"/>
                    <a:pt x="1631" y="4367"/>
                    <a:pt x="1711" y="4114"/>
                  </a:cubicBezTo>
                  <a:lnTo>
                    <a:pt x="2550" y="1471"/>
                  </a:lnTo>
                  <a:lnTo>
                    <a:pt x="3832" y="1016"/>
                  </a:lnTo>
                  <a:lnTo>
                    <a:pt x="5100" y="562"/>
                  </a:lnTo>
                  <a:lnTo>
                    <a:pt x="7423" y="2083"/>
                  </a:lnTo>
                  <a:cubicBezTo>
                    <a:pt x="7562" y="2173"/>
                    <a:pt x="7719" y="2218"/>
                    <a:pt x="7879" y="2218"/>
                  </a:cubicBezTo>
                  <a:cubicBezTo>
                    <a:pt x="7981" y="2218"/>
                    <a:pt x="8083" y="2200"/>
                    <a:pt x="8182" y="2163"/>
                  </a:cubicBezTo>
                  <a:lnTo>
                    <a:pt x="8198" y="2163"/>
                  </a:lnTo>
                  <a:cubicBezTo>
                    <a:pt x="8717" y="1978"/>
                    <a:pt x="8932" y="1362"/>
                    <a:pt x="8650" y="895"/>
                  </a:cubicBezTo>
                  <a:lnTo>
                    <a:pt x="8582" y="789"/>
                  </a:lnTo>
                  <a:cubicBezTo>
                    <a:pt x="8582" y="1135"/>
                    <a:pt x="8371" y="1484"/>
                    <a:pt x="8009" y="1603"/>
                  </a:cubicBezTo>
                  <a:lnTo>
                    <a:pt x="7983" y="1616"/>
                  </a:lnTo>
                  <a:cubicBezTo>
                    <a:pt x="7890" y="1645"/>
                    <a:pt x="7793" y="1660"/>
                    <a:pt x="7696" y="1660"/>
                  </a:cubicBezTo>
                  <a:cubicBezTo>
                    <a:pt x="7530" y="1660"/>
                    <a:pt x="7365" y="1616"/>
                    <a:pt x="7221" y="1523"/>
                  </a:cubicBezTo>
                  <a:lnTo>
                    <a:pt x="4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20"/>
            <p:cNvSpPr/>
            <p:nvPr/>
          </p:nvSpPr>
          <p:spPr>
            <a:xfrm>
              <a:off x="3636942" y="4062765"/>
              <a:ext cx="155754" cy="83192"/>
            </a:xfrm>
            <a:custGeom>
              <a:avLst/>
              <a:gdLst/>
              <a:ahLst/>
              <a:cxnLst/>
              <a:rect l="l" t="t" r="r" b="b"/>
              <a:pathLst>
                <a:path w="1949" h="1041" extrusionOk="0">
                  <a:moveTo>
                    <a:pt x="985" y="1"/>
                  </a:moveTo>
                  <a:cubicBezTo>
                    <a:pt x="880" y="1"/>
                    <a:pt x="773" y="18"/>
                    <a:pt x="667" y="54"/>
                  </a:cubicBezTo>
                  <a:cubicBezTo>
                    <a:pt x="254" y="214"/>
                    <a:pt x="1" y="614"/>
                    <a:pt x="39" y="1040"/>
                  </a:cubicBezTo>
                  <a:lnTo>
                    <a:pt x="94" y="1027"/>
                  </a:lnTo>
                  <a:lnTo>
                    <a:pt x="1362" y="573"/>
                  </a:lnTo>
                  <a:lnTo>
                    <a:pt x="1948" y="960"/>
                  </a:lnTo>
                  <a:cubicBezTo>
                    <a:pt x="1948" y="854"/>
                    <a:pt x="1936" y="746"/>
                    <a:pt x="1897" y="640"/>
                  </a:cubicBezTo>
                  <a:cubicBezTo>
                    <a:pt x="1758" y="249"/>
                    <a:pt x="1386" y="1"/>
                    <a:pt x="985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20"/>
            <p:cNvSpPr/>
            <p:nvPr/>
          </p:nvSpPr>
          <p:spPr>
            <a:xfrm>
              <a:off x="3651806" y="4037113"/>
              <a:ext cx="172856" cy="153597"/>
            </a:xfrm>
            <a:custGeom>
              <a:avLst/>
              <a:gdLst/>
              <a:ahLst/>
              <a:cxnLst/>
              <a:rect l="l" t="t" r="r" b="b"/>
              <a:pathLst>
                <a:path w="2163" h="1922" extrusionOk="0">
                  <a:moveTo>
                    <a:pt x="1087" y="0"/>
                  </a:moveTo>
                  <a:cubicBezTo>
                    <a:pt x="980" y="0"/>
                    <a:pt x="870" y="18"/>
                    <a:pt x="763" y="54"/>
                  </a:cubicBezTo>
                  <a:cubicBezTo>
                    <a:pt x="270" y="227"/>
                    <a:pt x="0" y="788"/>
                    <a:pt x="173" y="1281"/>
                  </a:cubicBezTo>
                  <a:cubicBezTo>
                    <a:pt x="323" y="1672"/>
                    <a:pt x="697" y="1922"/>
                    <a:pt x="1091" y="1922"/>
                  </a:cubicBezTo>
                  <a:cubicBezTo>
                    <a:pt x="1195" y="1922"/>
                    <a:pt x="1301" y="1904"/>
                    <a:pt x="1404" y="1867"/>
                  </a:cubicBezTo>
                  <a:cubicBezTo>
                    <a:pt x="1910" y="1694"/>
                    <a:pt x="2163" y="1134"/>
                    <a:pt x="1990" y="640"/>
                  </a:cubicBezTo>
                  <a:cubicBezTo>
                    <a:pt x="1854" y="242"/>
                    <a:pt x="1485" y="0"/>
                    <a:pt x="1087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20"/>
            <p:cNvSpPr/>
            <p:nvPr/>
          </p:nvSpPr>
          <p:spPr>
            <a:xfrm>
              <a:off x="3680735" y="4061806"/>
              <a:ext cx="116276" cy="104129"/>
            </a:xfrm>
            <a:custGeom>
              <a:avLst/>
              <a:gdLst/>
              <a:ahLst/>
              <a:cxnLst/>
              <a:rect l="l" t="t" r="r" b="b"/>
              <a:pathLst>
                <a:path w="1455" h="1303" extrusionOk="0">
                  <a:moveTo>
                    <a:pt x="715" y="1"/>
                  </a:moveTo>
                  <a:cubicBezTo>
                    <a:pt x="645" y="1"/>
                    <a:pt x="575" y="12"/>
                    <a:pt x="507" y="37"/>
                  </a:cubicBezTo>
                  <a:cubicBezTo>
                    <a:pt x="173" y="159"/>
                    <a:pt x="0" y="533"/>
                    <a:pt x="119" y="866"/>
                  </a:cubicBezTo>
                  <a:cubicBezTo>
                    <a:pt x="216" y="1131"/>
                    <a:pt x="462" y="1303"/>
                    <a:pt x="726" y="1303"/>
                  </a:cubicBezTo>
                  <a:cubicBezTo>
                    <a:pt x="795" y="1303"/>
                    <a:pt x="864" y="1291"/>
                    <a:pt x="933" y="1267"/>
                  </a:cubicBezTo>
                  <a:cubicBezTo>
                    <a:pt x="1282" y="1145"/>
                    <a:pt x="1455" y="774"/>
                    <a:pt x="1333" y="437"/>
                  </a:cubicBezTo>
                  <a:cubicBezTo>
                    <a:pt x="1239" y="173"/>
                    <a:pt x="983" y="1"/>
                    <a:pt x="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20"/>
            <p:cNvSpPr/>
            <p:nvPr/>
          </p:nvSpPr>
          <p:spPr>
            <a:xfrm>
              <a:off x="3700953" y="4080266"/>
              <a:ext cx="75839" cy="66809"/>
            </a:xfrm>
            <a:custGeom>
              <a:avLst/>
              <a:gdLst/>
              <a:ahLst/>
              <a:cxnLst/>
              <a:rect l="l" t="t" r="r" b="b"/>
              <a:pathLst>
                <a:path w="949" h="836" extrusionOk="0">
                  <a:moveTo>
                    <a:pt x="464" y="1"/>
                  </a:moveTo>
                  <a:cubicBezTo>
                    <a:pt x="420" y="1"/>
                    <a:pt x="376" y="7"/>
                    <a:pt x="334" y="20"/>
                  </a:cubicBezTo>
                  <a:cubicBezTo>
                    <a:pt x="106" y="100"/>
                    <a:pt x="1" y="341"/>
                    <a:pt x="81" y="555"/>
                  </a:cubicBezTo>
                  <a:cubicBezTo>
                    <a:pt x="133" y="732"/>
                    <a:pt x="289" y="835"/>
                    <a:pt x="463" y="835"/>
                  </a:cubicBezTo>
                  <a:cubicBezTo>
                    <a:pt x="513" y="835"/>
                    <a:pt x="565" y="826"/>
                    <a:pt x="616" y="808"/>
                  </a:cubicBezTo>
                  <a:cubicBezTo>
                    <a:pt x="827" y="741"/>
                    <a:pt x="949" y="501"/>
                    <a:pt x="869" y="273"/>
                  </a:cubicBezTo>
                  <a:cubicBezTo>
                    <a:pt x="805" y="104"/>
                    <a:pt x="638" y="1"/>
                    <a:pt x="464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20"/>
            <p:cNvSpPr/>
            <p:nvPr/>
          </p:nvSpPr>
          <p:spPr>
            <a:xfrm>
              <a:off x="3325357" y="3986927"/>
              <a:ext cx="172936" cy="153836"/>
            </a:xfrm>
            <a:custGeom>
              <a:avLst/>
              <a:gdLst/>
              <a:ahLst/>
              <a:cxnLst/>
              <a:rect l="l" t="t" r="r" b="b"/>
              <a:pathLst>
                <a:path w="2164" h="1925" extrusionOk="0">
                  <a:moveTo>
                    <a:pt x="1087" y="0"/>
                  </a:moveTo>
                  <a:cubicBezTo>
                    <a:pt x="980" y="0"/>
                    <a:pt x="871" y="18"/>
                    <a:pt x="763" y="54"/>
                  </a:cubicBezTo>
                  <a:cubicBezTo>
                    <a:pt x="270" y="227"/>
                    <a:pt x="1" y="788"/>
                    <a:pt x="174" y="1281"/>
                  </a:cubicBezTo>
                  <a:cubicBezTo>
                    <a:pt x="323" y="1683"/>
                    <a:pt x="695" y="1925"/>
                    <a:pt x="1087" y="1925"/>
                  </a:cubicBezTo>
                  <a:cubicBezTo>
                    <a:pt x="1193" y="1925"/>
                    <a:pt x="1300" y="1907"/>
                    <a:pt x="1404" y="1871"/>
                  </a:cubicBezTo>
                  <a:cubicBezTo>
                    <a:pt x="1910" y="1695"/>
                    <a:pt x="2163" y="1134"/>
                    <a:pt x="1990" y="641"/>
                  </a:cubicBezTo>
                  <a:cubicBezTo>
                    <a:pt x="1854" y="242"/>
                    <a:pt x="1485" y="0"/>
                    <a:pt x="1087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20"/>
            <p:cNvSpPr/>
            <p:nvPr/>
          </p:nvSpPr>
          <p:spPr>
            <a:xfrm>
              <a:off x="3502527" y="3896464"/>
              <a:ext cx="121711" cy="53863"/>
            </a:xfrm>
            <a:custGeom>
              <a:avLst/>
              <a:gdLst/>
              <a:ahLst/>
              <a:cxnLst/>
              <a:rect l="l" t="t" r="r" b="b"/>
              <a:pathLst>
                <a:path w="1523" h="674" extrusionOk="0">
                  <a:moveTo>
                    <a:pt x="1420" y="1"/>
                  </a:moveTo>
                  <a:cubicBezTo>
                    <a:pt x="1405" y="1"/>
                    <a:pt x="1390" y="4"/>
                    <a:pt x="1375" y="11"/>
                  </a:cubicBezTo>
                  <a:lnTo>
                    <a:pt x="94" y="478"/>
                  </a:lnTo>
                  <a:cubicBezTo>
                    <a:pt x="39" y="491"/>
                    <a:pt x="1" y="546"/>
                    <a:pt x="26" y="600"/>
                  </a:cubicBezTo>
                  <a:cubicBezTo>
                    <a:pt x="36" y="640"/>
                    <a:pt x="79" y="674"/>
                    <a:pt x="123" y="674"/>
                  </a:cubicBezTo>
                  <a:cubicBezTo>
                    <a:pt x="136" y="674"/>
                    <a:pt x="149" y="671"/>
                    <a:pt x="161" y="664"/>
                  </a:cubicBezTo>
                  <a:lnTo>
                    <a:pt x="1442" y="200"/>
                  </a:lnTo>
                  <a:cubicBezTo>
                    <a:pt x="1497" y="184"/>
                    <a:pt x="1522" y="120"/>
                    <a:pt x="1510" y="65"/>
                  </a:cubicBezTo>
                  <a:cubicBezTo>
                    <a:pt x="1500" y="25"/>
                    <a:pt x="1461" y="1"/>
                    <a:pt x="1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20"/>
            <p:cNvSpPr/>
            <p:nvPr/>
          </p:nvSpPr>
          <p:spPr>
            <a:xfrm>
              <a:off x="3401196" y="4137005"/>
              <a:ext cx="91742" cy="90064"/>
            </a:xfrm>
            <a:custGeom>
              <a:avLst/>
              <a:gdLst/>
              <a:ahLst/>
              <a:cxnLst/>
              <a:rect l="l" t="t" r="r" b="b"/>
              <a:pathLst>
                <a:path w="1148" h="1127" extrusionOk="0">
                  <a:moveTo>
                    <a:pt x="676" y="1"/>
                  </a:moveTo>
                  <a:cubicBezTo>
                    <a:pt x="643" y="1"/>
                    <a:pt x="612" y="15"/>
                    <a:pt x="602" y="44"/>
                  </a:cubicBezTo>
                  <a:lnTo>
                    <a:pt x="522" y="217"/>
                  </a:lnTo>
                  <a:cubicBezTo>
                    <a:pt x="502" y="247"/>
                    <a:pt x="469" y="269"/>
                    <a:pt x="437" y="269"/>
                  </a:cubicBezTo>
                  <a:cubicBezTo>
                    <a:pt x="424" y="269"/>
                    <a:pt x="412" y="266"/>
                    <a:pt x="401" y="259"/>
                  </a:cubicBezTo>
                  <a:lnTo>
                    <a:pt x="228" y="179"/>
                  </a:lnTo>
                  <a:cubicBezTo>
                    <a:pt x="217" y="175"/>
                    <a:pt x="206" y="174"/>
                    <a:pt x="195" y="174"/>
                  </a:cubicBezTo>
                  <a:cubicBezTo>
                    <a:pt x="163" y="174"/>
                    <a:pt x="132" y="188"/>
                    <a:pt x="122" y="217"/>
                  </a:cubicBezTo>
                  <a:lnTo>
                    <a:pt x="13" y="432"/>
                  </a:lnTo>
                  <a:cubicBezTo>
                    <a:pt x="0" y="473"/>
                    <a:pt x="13" y="525"/>
                    <a:pt x="55" y="537"/>
                  </a:cubicBezTo>
                  <a:lnTo>
                    <a:pt x="228" y="617"/>
                  </a:lnTo>
                  <a:cubicBezTo>
                    <a:pt x="266" y="646"/>
                    <a:pt x="295" y="698"/>
                    <a:pt x="266" y="739"/>
                  </a:cubicBezTo>
                  <a:lnTo>
                    <a:pt x="186" y="912"/>
                  </a:lnTo>
                  <a:cubicBezTo>
                    <a:pt x="173" y="954"/>
                    <a:pt x="186" y="1005"/>
                    <a:pt x="228" y="1018"/>
                  </a:cubicBezTo>
                  <a:lnTo>
                    <a:pt x="442" y="1114"/>
                  </a:lnTo>
                  <a:cubicBezTo>
                    <a:pt x="455" y="1122"/>
                    <a:pt x="469" y="1127"/>
                    <a:pt x="483" y="1127"/>
                  </a:cubicBezTo>
                  <a:cubicBezTo>
                    <a:pt x="512" y="1127"/>
                    <a:pt x="539" y="1109"/>
                    <a:pt x="548" y="1072"/>
                  </a:cubicBezTo>
                  <a:lnTo>
                    <a:pt x="628" y="912"/>
                  </a:lnTo>
                  <a:cubicBezTo>
                    <a:pt x="648" y="870"/>
                    <a:pt x="684" y="853"/>
                    <a:pt x="718" y="853"/>
                  </a:cubicBezTo>
                  <a:cubicBezTo>
                    <a:pt x="728" y="853"/>
                    <a:pt x="738" y="855"/>
                    <a:pt x="747" y="858"/>
                  </a:cubicBezTo>
                  <a:lnTo>
                    <a:pt x="923" y="938"/>
                  </a:lnTo>
                  <a:cubicBezTo>
                    <a:pt x="936" y="948"/>
                    <a:pt x="951" y="953"/>
                    <a:pt x="966" y="953"/>
                  </a:cubicBezTo>
                  <a:cubicBezTo>
                    <a:pt x="994" y="953"/>
                    <a:pt x="1020" y="935"/>
                    <a:pt x="1029" y="899"/>
                  </a:cubicBezTo>
                  <a:lnTo>
                    <a:pt x="1134" y="698"/>
                  </a:lnTo>
                  <a:cubicBezTo>
                    <a:pt x="1147" y="659"/>
                    <a:pt x="1134" y="605"/>
                    <a:pt x="1096" y="579"/>
                  </a:cubicBezTo>
                  <a:lnTo>
                    <a:pt x="923" y="499"/>
                  </a:lnTo>
                  <a:cubicBezTo>
                    <a:pt x="881" y="486"/>
                    <a:pt x="856" y="432"/>
                    <a:pt x="881" y="393"/>
                  </a:cubicBezTo>
                  <a:lnTo>
                    <a:pt x="961" y="217"/>
                  </a:lnTo>
                  <a:cubicBezTo>
                    <a:pt x="974" y="179"/>
                    <a:pt x="961" y="124"/>
                    <a:pt x="923" y="98"/>
                  </a:cubicBezTo>
                  <a:lnTo>
                    <a:pt x="708" y="6"/>
                  </a:lnTo>
                  <a:cubicBezTo>
                    <a:pt x="698" y="2"/>
                    <a:pt x="687" y="1"/>
                    <a:pt x="676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20"/>
            <p:cNvSpPr/>
            <p:nvPr/>
          </p:nvSpPr>
          <p:spPr>
            <a:xfrm>
              <a:off x="3432122" y="4168251"/>
              <a:ext cx="30048" cy="27491"/>
            </a:xfrm>
            <a:custGeom>
              <a:avLst/>
              <a:gdLst/>
              <a:ahLst/>
              <a:cxnLst/>
              <a:rect l="l" t="t" r="r" b="b"/>
              <a:pathLst>
                <a:path w="376" h="344" extrusionOk="0">
                  <a:moveTo>
                    <a:pt x="195" y="1"/>
                  </a:moveTo>
                  <a:cubicBezTo>
                    <a:pt x="175" y="1"/>
                    <a:pt x="154" y="5"/>
                    <a:pt x="135" y="15"/>
                  </a:cubicBezTo>
                  <a:cubicBezTo>
                    <a:pt x="39" y="41"/>
                    <a:pt x="1" y="134"/>
                    <a:pt x="26" y="226"/>
                  </a:cubicBezTo>
                  <a:cubicBezTo>
                    <a:pt x="49" y="303"/>
                    <a:pt x="121" y="343"/>
                    <a:pt x="190" y="343"/>
                  </a:cubicBezTo>
                  <a:cubicBezTo>
                    <a:pt x="208" y="343"/>
                    <a:pt x="225" y="341"/>
                    <a:pt x="241" y="335"/>
                  </a:cubicBezTo>
                  <a:cubicBezTo>
                    <a:pt x="334" y="294"/>
                    <a:pt x="376" y="201"/>
                    <a:pt x="347" y="108"/>
                  </a:cubicBezTo>
                  <a:cubicBezTo>
                    <a:pt x="327" y="47"/>
                    <a:pt x="261" y="1"/>
                    <a:pt x="195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20"/>
            <p:cNvSpPr/>
            <p:nvPr/>
          </p:nvSpPr>
          <p:spPr>
            <a:xfrm>
              <a:off x="3336146" y="3964471"/>
              <a:ext cx="173895" cy="153836"/>
            </a:xfrm>
            <a:custGeom>
              <a:avLst/>
              <a:gdLst/>
              <a:ahLst/>
              <a:cxnLst/>
              <a:rect l="l" t="t" r="r" b="b"/>
              <a:pathLst>
                <a:path w="2176" h="1925" extrusionOk="0">
                  <a:moveTo>
                    <a:pt x="1076" y="1"/>
                  </a:moveTo>
                  <a:cubicBezTo>
                    <a:pt x="971" y="1"/>
                    <a:pt x="865" y="18"/>
                    <a:pt x="760" y="53"/>
                  </a:cubicBezTo>
                  <a:cubicBezTo>
                    <a:pt x="266" y="242"/>
                    <a:pt x="0" y="790"/>
                    <a:pt x="186" y="1284"/>
                  </a:cubicBezTo>
                  <a:cubicBezTo>
                    <a:pt x="323" y="1682"/>
                    <a:pt x="692" y="1924"/>
                    <a:pt x="1091" y="1924"/>
                  </a:cubicBezTo>
                  <a:cubicBezTo>
                    <a:pt x="1199" y="1924"/>
                    <a:pt x="1308" y="1907"/>
                    <a:pt x="1416" y="1870"/>
                  </a:cubicBezTo>
                  <a:cubicBezTo>
                    <a:pt x="1910" y="1697"/>
                    <a:pt x="2176" y="1149"/>
                    <a:pt x="1990" y="643"/>
                  </a:cubicBezTo>
                  <a:cubicBezTo>
                    <a:pt x="1853" y="251"/>
                    <a:pt x="1479" y="1"/>
                    <a:pt x="1076" y="1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20"/>
            <p:cNvSpPr/>
            <p:nvPr/>
          </p:nvSpPr>
          <p:spPr>
            <a:xfrm>
              <a:off x="3364835" y="3990283"/>
              <a:ext cx="116516" cy="103250"/>
            </a:xfrm>
            <a:custGeom>
              <a:avLst/>
              <a:gdLst/>
              <a:ahLst/>
              <a:cxnLst/>
              <a:rect l="l" t="t" r="r" b="b"/>
              <a:pathLst>
                <a:path w="1458" h="1292" extrusionOk="0">
                  <a:moveTo>
                    <a:pt x="731" y="1"/>
                  </a:moveTo>
                  <a:cubicBezTo>
                    <a:pt x="658" y="1"/>
                    <a:pt x="584" y="13"/>
                    <a:pt x="510" y="38"/>
                  </a:cubicBezTo>
                  <a:cubicBezTo>
                    <a:pt x="176" y="160"/>
                    <a:pt x="0" y="519"/>
                    <a:pt x="122" y="868"/>
                  </a:cubicBezTo>
                  <a:cubicBezTo>
                    <a:pt x="215" y="1128"/>
                    <a:pt x="465" y="1291"/>
                    <a:pt x="729" y="1291"/>
                  </a:cubicBezTo>
                  <a:cubicBezTo>
                    <a:pt x="802" y="1291"/>
                    <a:pt x="876" y="1279"/>
                    <a:pt x="949" y="1252"/>
                  </a:cubicBezTo>
                  <a:cubicBezTo>
                    <a:pt x="1282" y="1134"/>
                    <a:pt x="1458" y="759"/>
                    <a:pt x="1336" y="426"/>
                  </a:cubicBezTo>
                  <a:cubicBezTo>
                    <a:pt x="1243" y="164"/>
                    <a:pt x="999" y="1"/>
                    <a:pt x="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20"/>
            <p:cNvSpPr/>
            <p:nvPr/>
          </p:nvSpPr>
          <p:spPr>
            <a:xfrm>
              <a:off x="3385293" y="4008424"/>
              <a:ext cx="75600" cy="67049"/>
            </a:xfrm>
            <a:custGeom>
              <a:avLst/>
              <a:gdLst/>
              <a:ahLst/>
              <a:cxnLst/>
              <a:rect l="l" t="t" r="r" b="b"/>
              <a:pathLst>
                <a:path w="946" h="839" extrusionOk="0">
                  <a:moveTo>
                    <a:pt x="471" y="0"/>
                  </a:moveTo>
                  <a:cubicBezTo>
                    <a:pt x="425" y="0"/>
                    <a:pt x="379" y="9"/>
                    <a:pt x="334" y="26"/>
                  </a:cubicBezTo>
                  <a:cubicBezTo>
                    <a:pt x="119" y="106"/>
                    <a:pt x="1" y="333"/>
                    <a:pt x="81" y="561"/>
                  </a:cubicBezTo>
                  <a:cubicBezTo>
                    <a:pt x="144" y="727"/>
                    <a:pt x="307" y="838"/>
                    <a:pt x="477" y="838"/>
                  </a:cubicBezTo>
                  <a:cubicBezTo>
                    <a:pt x="522" y="838"/>
                    <a:pt x="568" y="831"/>
                    <a:pt x="612" y="814"/>
                  </a:cubicBezTo>
                  <a:cubicBezTo>
                    <a:pt x="827" y="734"/>
                    <a:pt x="946" y="493"/>
                    <a:pt x="866" y="279"/>
                  </a:cubicBezTo>
                  <a:cubicBezTo>
                    <a:pt x="803" y="110"/>
                    <a:pt x="640" y="0"/>
                    <a:pt x="471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7" name="Google Shape;3057;p20"/>
          <p:cNvGrpSpPr/>
          <p:nvPr/>
        </p:nvGrpSpPr>
        <p:grpSpPr>
          <a:xfrm>
            <a:off x="593104" y="593204"/>
            <a:ext cx="1129918" cy="278457"/>
            <a:chOff x="713231" y="815211"/>
            <a:chExt cx="894914" cy="220542"/>
          </a:xfrm>
        </p:grpSpPr>
        <p:sp>
          <p:nvSpPr>
            <p:cNvPr id="3058" name="Google Shape;3058;p20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20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20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1" name="Google Shape;3061;p20"/>
          <p:cNvGrpSpPr/>
          <p:nvPr/>
        </p:nvGrpSpPr>
        <p:grpSpPr>
          <a:xfrm>
            <a:off x="7107181" y="1539125"/>
            <a:ext cx="1197217" cy="985790"/>
            <a:chOff x="1421488" y="3951845"/>
            <a:chExt cx="698697" cy="575308"/>
          </a:xfrm>
        </p:grpSpPr>
        <p:sp>
          <p:nvSpPr>
            <p:cNvPr id="3062" name="Google Shape;3062;p20"/>
            <p:cNvSpPr/>
            <p:nvPr/>
          </p:nvSpPr>
          <p:spPr>
            <a:xfrm>
              <a:off x="1431956" y="3951845"/>
              <a:ext cx="668009" cy="575308"/>
            </a:xfrm>
            <a:custGeom>
              <a:avLst/>
              <a:gdLst/>
              <a:ahLst/>
              <a:cxnLst/>
              <a:rect l="l" t="t" r="r" b="b"/>
              <a:pathLst>
                <a:path w="8359" h="7199" extrusionOk="0">
                  <a:moveTo>
                    <a:pt x="5286" y="0"/>
                  </a:moveTo>
                  <a:cubicBezTo>
                    <a:pt x="5286" y="0"/>
                    <a:pt x="1" y="2508"/>
                    <a:pt x="696" y="4873"/>
                  </a:cubicBezTo>
                  <a:cubicBezTo>
                    <a:pt x="898" y="5526"/>
                    <a:pt x="1070" y="5818"/>
                    <a:pt x="1163" y="5927"/>
                  </a:cubicBezTo>
                  <a:cubicBezTo>
                    <a:pt x="1202" y="5978"/>
                    <a:pt x="1243" y="6032"/>
                    <a:pt x="1269" y="6087"/>
                  </a:cubicBezTo>
                  <a:cubicBezTo>
                    <a:pt x="1349" y="6205"/>
                    <a:pt x="1564" y="6474"/>
                    <a:pt x="2124" y="6888"/>
                  </a:cubicBezTo>
                  <a:cubicBezTo>
                    <a:pt x="2421" y="7106"/>
                    <a:pt x="2766" y="7198"/>
                    <a:pt x="3138" y="7198"/>
                  </a:cubicBezTo>
                  <a:cubicBezTo>
                    <a:pt x="5251" y="7198"/>
                    <a:pt x="8250" y="4216"/>
                    <a:pt x="8250" y="4216"/>
                  </a:cubicBezTo>
                  <a:lnTo>
                    <a:pt x="8359" y="3271"/>
                  </a:lnTo>
                  <a:lnTo>
                    <a:pt x="7638" y="1509"/>
                  </a:lnTo>
                  <a:lnTo>
                    <a:pt x="6222" y="227"/>
                  </a:lnTo>
                  <a:lnTo>
                    <a:pt x="528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20"/>
            <p:cNvSpPr/>
            <p:nvPr/>
          </p:nvSpPr>
          <p:spPr>
            <a:xfrm>
              <a:off x="1421488" y="3951845"/>
              <a:ext cx="698697" cy="541264"/>
            </a:xfrm>
            <a:custGeom>
              <a:avLst/>
              <a:gdLst/>
              <a:ahLst/>
              <a:cxnLst/>
              <a:rect l="l" t="t" r="r" b="b"/>
              <a:pathLst>
                <a:path w="8743" h="6773" extrusionOk="0">
                  <a:moveTo>
                    <a:pt x="6340" y="0"/>
                  </a:moveTo>
                  <a:cubicBezTo>
                    <a:pt x="3229" y="1374"/>
                    <a:pt x="0" y="3296"/>
                    <a:pt x="1720" y="5754"/>
                  </a:cubicBezTo>
                  <a:cubicBezTo>
                    <a:pt x="2229" y="6474"/>
                    <a:pt x="2840" y="6773"/>
                    <a:pt x="3509" y="6773"/>
                  </a:cubicBezTo>
                  <a:cubicBezTo>
                    <a:pt x="5106" y="6773"/>
                    <a:pt x="7033" y="5071"/>
                    <a:pt x="8688" y="3351"/>
                  </a:cubicBezTo>
                  <a:cubicBezTo>
                    <a:pt x="8743" y="2854"/>
                    <a:pt x="8115" y="1253"/>
                    <a:pt x="8115" y="1253"/>
                  </a:cubicBezTo>
                  <a:cubicBezTo>
                    <a:pt x="8115" y="1253"/>
                    <a:pt x="6821" y="119"/>
                    <a:pt x="634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20"/>
            <p:cNvSpPr/>
            <p:nvPr/>
          </p:nvSpPr>
          <p:spPr>
            <a:xfrm>
              <a:off x="1522818" y="3983810"/>
              <a:ext cx="582500" cy="464945"/>
            </a:xfrm>
            <a:custGeom>
              <a:avLst/>
              <a:gdLst/>
              <a:ahLst/>
              <a:cxnLst/>
              <a:rect l="l" t="t" r="r" b="b"/>
              <a:pathLst>
                <a:path w="7289" h="5818" extrusionOk="0">
                  <a:moveTo>
                    <a:pt x="5780" y="0"/>
                  </a:moveTo>
                  <a:cubicBezTo>
                    <a:pt x="5498" y="427"/>
                    <a:pt x="4777" y="1429"/>
                    <a:pt x="4018" y="2121"/>
                  </a:cubicBezTo>
                  <a:cubicBezTo>
                    <a:pt x="3015" y="3015"/>
                    <a:pt x="1535" y="3323"/>
                    <a:pt x="1055" y="3470"/>
                  </a:cubicBezTo>
                  <a:cubicBezTo>
                    <a:pt x="574" y="3617"/>
                    <a:pt x="1" y="4165"/>
                    <a:pt x="706" y="5165"/>
                  </a:cubicBezTo>
                  <a:cubicBezTo>
                    <a:pt x="1041" y="5649"/>
                    <a:pt x="1383" y="5818"/>
                    <a:pt x="1680" y="5818"/>
                  </a:cubicBezTo>
                  <a:cubicBezTo>
                    <a:pt x="1998" y="5818"/>
                    <a:pt x="2264" y="5625"/>
                    <a:pt x="2416" y="5418"/>
                  </a:cubicBezTo>
                  <a:cubicBezTo>
                    <a:pt x="2708" y="5017"/>
                    <a:pt x="3509" y="3723"/>
                    <a:pt x="4697" y="3082"/>
                  </a:cubicBezTo>
                  <a:cubicBezTo>
                    <a:pt x="5607" y="2589"/>
                    <a:pt x="6779" y="2269"/>
                    <a:pt x="7289" y="2134"/>
                  </a:cubicBezTo>
                  <a:cubicBezTo>
                    <a:pt x="7113" y="1535"/>
                    <a:pt x="6847" y="853"/>
                    <a:pt x="6847" y="853"/>
                  </a:cubicBezTo>
                  <a:cubicBezTo>
                    <a:pt x="6847" y="853"/>
                    <a:pt x="6299" y="372"/>
                    <a:pt x="578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1000">
                  <a:schemeClr val="accent1"/>
                </a:gs>
                <a:gs pos="47000">
                  <a:schemeClr val="accent3"/>
                </a:gs>
                <a:gs pos="74000">
                  <a:schemeClr val="accent1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0"/>
            <p:cNvSpPr/>
            <p:nvPr/>
          </p:nvSpPr>
          <p:spPr>
            <a:xfrm>
              <a:off x="1731714" y="4057251"/>
              <a:ext cx="328850" cy="234870"/>
            </a:xfrm>
            <a:custGeom>
              <a:avLst/>
              <a:gdLst/>
              <a:ahLst/>
              <a:cxnLst/>
              <a:rect l="l" t="t" r="r" b="b"/>
              <a:pathLst>
                <a:path w="4115" h="2939" extrusionOk="0">
                  <a:moveTo>
                    <a:pt x="4047" y="1"/>
                  </a:moveTo>
                  <a:lnTo>
                    <a:pt x="1" y="2858"/>
                  </a:lnTo>
                  <a:lnTo>
                    <a:pt x="55" y="2939"/>
                  </a:lnTo>
                  <a:lnTo>
                    <a:pt x="4114" y="94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0"/>
            <p:cNvSpPr/>
            <p:nvPr/>
          </p:nvSpPr>
          <p:spPr>
            <a:xfrm>
              <a:off x="1899133" y="4083782"/>
              <a:ext cx="115317" cy="93341"/>
            </a:xfrm>
            <a:custGeom>
              <a:avLst/>
              <a:gdLst/>
              <a:ahLst/>
              <a:cxnLst/>
              <a:rect l="l" t="t" r="r" b="b"/>
              <a:pathLst>
                <a:path w="1443" h="1168" extrusionOk="0">
                  <a:moveTo>
                    <a:pt x="1038" y="0"/>
                  </a:moveTo>
                  <a:cubicBezTo>
                    <a:pt x="963" y="0"/>
                    <a:pt x="886" y="22"/>
                    <a:pt x="818" y="69"/>
                  </a:cubicBezTo>
                  <a:lnTo>
                    <a:pt x="203" y="499"/>
                  </a:lnTo>
                  <a:cubicBezTo>
                    <a:pt x="43" y="617"/>
                    <a:pt x="1" y="845"/>
                    <a:pt x="123" y="1005"/>
                  </a:cubicBezTo>
                  <a:cubicBezTo>
                    <a:pt x="187" y="1111"/>
                    <a:pt x="303" y="1167"/>
                    <a:pt x="419" y="1167"/>
                  </a:cubicBezTo>
                  <a:cubicBezTo>
                    <a:pt x="493" y="1167"/>
                    <a:pt x="567" y="1145"/>
                    <a:pt x="629" y="1098"/>
                  </a:cubicBezTo>
                  <a:lnTo>
                    <a:pt x="1244" y="672"/>
                  </a:lnTo>
                  <a:cubicBezTo>
                    <a:pt x="1404" y="550"/>
                    <a:pt x="1443" y="322"/>
                    <a:pt x="1337" y="149"/>
                  </a:cubicBezTo>
                  <a:cubicBezTo>
                    <a:pt x="1265" y="53"/>
                    <a:pt x="1154" y="0"/>
                    <a:pt x="1038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0"/>
            <p:cNvSpPr/>
            <p:nvPr/>
          </p:nvSpPr>
          <p:spPr>
            <a:xfrm>
              <a:off x="1776545" y="4247206"/>
              <a:ext cx="312707" cy="232553"/>
            </a:xfrm>
            <a:custGeom>
              <a:avLst/>
              <a:gdLst/>
              <a:ahLst/>
              <a:cxnLst/>
              <a:rect l="l" t="t" r="r" b="b"/>
              <a:pathLst>
                <a:path w="3913" h="2910" extrusionOk="0">
                  <a:moveTo>
                    <a:pt x="3912" y="1"/>
                  </a:moveTo>
                  <a:lnTo>
                    <a:pt x="3912" y="1"/>
                  </a:lnTo>
                  <a:cubicBezTo>
                    <a:pt x="2711" y="241"/>
                    <a:pt x="455" y="936"/>
                    <a:pt x="0" y="2910"/>
                  </a:cubicBezTo>
                  <a:cubicBezTo>
                    <a:pt x="1269" y="2471"/>
                    <a:pt x="2656" y="1282"/>
                    <a:pt x="3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0"/>
            <p:cNvSpPr/>
            <p:nvPr/>
          </p:nvSpPr>
          <p:spPr>
            <a:xfrm>
              <a:off x="1568689" y="3967668"/>
              <a:ext cx="324135" cy="216330"/>
            </a:xfrm>
            <a:custGeom>
              <a:avLst/>
              <a:gdLst/>
              <a:ahLst/>
              <a:cxnLst/>
              <a:rect l="l" t="t" r="r" b="b"/>
              <a:pathLst>
                <a:path w="4056" h="2707" extrusionOk="0">
                  <a:moveTo>
                    <a:pt x="4056" y="1"/>
                  </a:moveTo>
                  <a:lnTo>
                    <a:pt x="4056" y="1"/>
                  </a:lnTo>
                  <a:cubicBezTo>
                    <a:pt x="2428" y="750"/>
                    <a:pt x="827" y="1644"/>
                    <a:pt x="0" y="2685"/>
                  </a:cubicBezTo>
                  <a:cubicBezTo>
                    <a:pt x="118" y="2699"/>
                    <a:pt x="234" y="2706"/>
                    <a:pt x="349" y="2706"/>
                  </a:cubicBezTo>
                  <a:cubicBezTo>
                    <a:pt x="2168" y="2706"/>
                    <a:pt x="3468" y="980"/>
                    <a:pt x="4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9" name="Google Shape;3069;p20"/>
          <p:cNvGrpSpPr/>
          <p:nvPr/>
        </p:nvGrpSpPr>
        <p:grpSpPr>
          <a:xfrm>
            <a:off x="565293" y="3009776"/>
            <a:ext cx="212230" cy="1594227"/>
            <a:chOff x="425780" y="482769"/>
            <a:chExt cx="127819" cy="561525"/>
          </a:xfrm>
        </p:grpSpPr>
        <p:sp>
          <p:nvSpPr>
            <p:cNvPr id="3070" name="Google Shape;3070;p20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0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0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0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0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0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0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3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78" name="Google Shape;178;p3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3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86" name="Google Shape;186;p3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87" name="Google Shape;187;p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3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224" name="Google Shape;224;p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3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261" name="Google Shape;261;p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3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298" name="Google Shape;298;p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4" name="Google Shape;334;p3"/>
          <p:cNvSpPr txBox="1">
            <a:spLocks noGrp="1"/>
          </p:cNvSpPr>
          <p:nvPr>
            <p:ph type="title"/>
          </p:nvPr>
        </p:nvSpPr>
        <p:spPr>
          <a:xfrm>
            <a:off x="713225" y="2007450"/>
            <a:ext cx="4068900" cy="169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5" name="Google Shape;335;p3"/>
          <p:cNvSpPr txBox="1">
            <a:spLocks noGrp="1"/>
          </p:cNvSpPr>
          <p:nvPr>
            <p:ph type="title" idx="2" hasCustomPrompt="1"/>
          </p:nvPr>
        </p:nvSpPr>
        <p:spPr>
          <a:xfrm>
            <a:off x="815400" y="1105150"/>
            <a:ext cx="1300200" cy="8418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6" name="Google Shape;336;p3"/>
          <p:cNvSpPr txBox="1">
            <a:spLocks noGrp="1"/>
          </p:cNvSpPr>
          <p:nvPr>
            <p:ph type="subTitle" idx="1"/>
          </p:nvPr>
        </p:nvSpPr>
        <p:spPr>
          <a:xfrm>
            <a:off x="713225" y="3680475"/>
            <a:ext cx="40689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 b="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7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821" name="Google Shape;821;p7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7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829" name="Google Shape;829;p7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830" name="Google Shape;830;p7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7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7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7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7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7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7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7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7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7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7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7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7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7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7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7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7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7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7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7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7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7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7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7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7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7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7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7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7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7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7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7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7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7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7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7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6" name="Google Shape;866;p7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867" name="Google Shape;867;p7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7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7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7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7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7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7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7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7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7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7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7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7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7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7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7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7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7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7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7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7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7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7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7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7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7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7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7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7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7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7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7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7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7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3" name="Google Shape;903;p7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904" name="Google Shape;904;p7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7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7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7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7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7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7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7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7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7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7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7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7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7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7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7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7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7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7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7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7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7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7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7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7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7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7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7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7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7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7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7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7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7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7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7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0" name="Google Shape;940;p7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941" name="Google Shape;941;p7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7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7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7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7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7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7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7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7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7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7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7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7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7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7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7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7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7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7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7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7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7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7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7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7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7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7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7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7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7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7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7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7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7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7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7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77" name="Google Shape;977;p7"/>
          <p:cNvSpPr txBox="1">
            <a:spLocks noGrp="1"/>
          </p:cNvSpPr>
          <p:nvPr>
            <p:ph type="title"/>
          </p:nvPr>
        </p:nvSpPr>
        <p:spPr>
          <a:xfrm>
            <a:off x="811975" y="1061100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78" name="Google Shape;978;p7"/>
          <p:cNvSpPr txBox="1">
            <a:spLocks noGrp="1"/>
          </p:cNvSpPr>
          <p:nvPr>
            <p:ph type="subTitle" idx="1"/>
          </p:nvPr>
        </p:nvSpPr>
        <p:spPr>
          <a:xfrm>
            <a:off x="811975" y="1762887"/>
            <a:ext cx="3759900" cy="17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979" name="Google Shape;979;p7"/>
          <p:cNvSpPr>
            <a:spLocks noGrp="1"/>
          </p:cNvSpPr>
          <p:nvPr>
            <p:ph type="pic" idx="2"/>
          </p:nvPr>
        </p:nvSpPr>
        <p:spPr>
          <a:xfrm>
            <a:off x="4873575" y="539550"/>
            <a:ext cx="3485100" cy="406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1" name="Google Shape;981;p8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982" name="Google Shape;982;p8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8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8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8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8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8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8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8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990" name="Google Shape;990;p8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991" name="Google Shape;991;p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7" name="Google Shape;1027;p8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1028" name="Google Shape;1028;p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4" name="Google Shape;1064;p8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1065" name="Google Shape;1065;p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1" name="Google Shape;1101;p8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102" name="Google Shape;1102;p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38" name="Google Shape;113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0" name="Google Shape;1140;p9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141" name="Google Shape;1141;p9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9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9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9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9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9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9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8" name="Google Shape;1148;p9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149" name="Google Shape;1149;p9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150" name="Google Shape;1150;p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6" name="Google Shape;1186;p9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1187" name="Google Shape;1187;p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3" name="Google Shape;1223;p9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1224" name="Google Shape;1224;p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0" name="Google Shape;1260;p9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261" name="Google Shape;1261;p9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9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9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9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9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9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9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9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9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9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9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9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9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9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9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9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9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9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9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9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9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9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9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9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9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9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9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9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9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9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9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9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9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9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9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9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97" name="Google Shape;129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8" name="Google Shape;129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301" name="Google Shape;1301;p10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302" name="Google Shape;1302;p10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0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0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0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0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10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308" name="Google Shape;1308;p10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309" name="Google Shape;1309;p1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1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1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1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1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10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1346" name="Google Shape;1346;p1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1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1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1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1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1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1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1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1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1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1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1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1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1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2" name="Google Shape;1382;p10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1383" name="Google Shape;1383;p1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1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1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1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1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9" name="Google Shape;1419;p10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420" name="Google Shape;1420;p10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0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0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0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0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0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0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0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0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10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10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10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10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10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10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10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10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10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10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10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10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10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10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10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10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10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10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10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10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10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10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10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10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10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10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10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8" name="Google Shape;1618;p13"/>
          <p:cNvGrpSpPr/>
          <p:nvPr/>
        </p:nvGrpSpPr>
        <p:grpSpPr>
          <a:xfrm>
            <a:off x="116653" y="185058"/>
            <a:ext cx="8910952" cy="4773370"/>
            <a:chOff x="238425" y="1163850"/>
            <a:chExt cx="2110050" cy="1130300"/>
          </a:xfrm>
        </p:grpSpPr>
        <p:sp>
          <p:nvSpPr>
            <p:cNvPr id="1619" name="Google Shape;1619;p13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3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3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3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3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3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3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6" name="Google Shape;1626;p13"/>
          <p:cNvGrpSpPr/>
          <p:nvPr/>
        </p:nvGrpSpPr>
        <p:grpSpPr>
          <a:xfrm>
            <a:off x="-6449" y="-94"/>
            <a:ext cx="9150439" cy="5143478"/>
            <a:chOff x="-6449" y="-94"/>
            <a:chExt cx="9150439" cy="5143478"/>
          </a:xfrm>
        </p:grpSpPr>
        <p:grpSp>
          <p:nvGrpSpPr>
            <p:cNvPr id="1627" name="Google Shape;1627;p13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1628" name="Google Shape;1628;p1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1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1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1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1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1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1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1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1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1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1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1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1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1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1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1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1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1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1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1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1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64" name="Google Shape;1664;p13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1665" name="Google Shape;1665;p1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1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1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1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1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1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1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1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1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1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1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1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1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1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1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1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1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1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1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1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1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1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1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1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1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1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1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1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1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1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1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6" name="Google Shape;1696;p1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1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1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9" name="Google Shape;1699;p1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1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1" name="Google Shape;1701;p13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1702" name="Google Shape;1702;p1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1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1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1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6" name="Google Shape;1706;p1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7" name="Google Shape;1707;p1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1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1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1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1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1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1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1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1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1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1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1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1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1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1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1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1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1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1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1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1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1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1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1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1" name="Google Shape;1731;p1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1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1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1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1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1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7" name="Google Shape;1737;p1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38" name="Google Shape;1738;p13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1739" name="Google Shape;1739;p13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13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13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13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3" name="Google Shape;1743;p13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13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13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13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13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13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13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0" name="Google Shape;1750;p13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13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2" name="Google Shape;1752;p13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3" name="Google Shape;1753;p13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13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5" name="Google Shape;1755;p13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6" name="Google Shape;1756;p13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13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8" name="Google Shape;1758;p13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9" name="Google Shape;1759;p13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13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1" name="Google Shape;1761;p13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2" name="Google Shape;1762;p13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3" name="Google Shape;1763;p13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4" name="Google Shape;1764;p13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5" name="Google Shape;1765;p13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6" name="Google Shape;1766;p13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7" name="Google Shape;1767;p13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8" name="Google Shape;1768;p13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9" name="Google Shape;1769;p13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0" name="Google Shape;1770;p13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1" name="Google Shape;1771;p13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2" name="Google Shape;1772;p13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3" name="Google Shape;1773;p13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4" name="Google Shape;1774;p13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5" name="Google Shape;177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76" name="Google Shape;1776;p13"/>
          <p:cNvSpPr txBox="1">
            <a:spLocks noGrp="1"/>
          </p:cNvSpPr>
          <p:nvPr>
            <p:ph type="title" idx="2" hasCustomPrompt="1"/>
          </p:nvPr>
        </p:nvSpPr>
        <p:spPr>
          <a:xfrm>
            <a:off x="835825" y="1212500"/>
            <a:ext cx="860100" cy="447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7" name="Google Shape;1777;p13"/>
          <p:cNvSpPr txBox="1">
            <a:spLocks noGrp="1"/>
          </p:cNvSpPr>
          <p:nvPr>
            <p:ph type="title" idx="3" hasCustomPrompt="1"/>
          </p:nvPr>
        </p:nvSpPr>
        <p:spPr>
          <a:xfrm>
            <a:off x="835825" y="2983397"/>
            <a:ext cx="860100" cy="447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8" name="Google Shape;1778;p13"/>
          <p:cNvSpPr txBox="1">
            <a:spLocks noGrp="1"/>
          </p:cNvSpPr>
          <p:nvPr>
            <p:ph type="title" idx="4" hasCustomPrompt="1"/>
          </p:nvPr>
        </p:nvSpPr>
        <p:spPr>
          <a:xfrm>
            <a:off x="3773075" y="1212500"/>
            <a:ext cx="860100" cy="447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79" name="Google Shape;1779;p13"/>
          <p:cNvSpPr txBox="1">
            <a:spLocks noGrp="1"/>
          </p:cNvSpPr>
          <p:nvPr>
            <p:ph type="title" idx="5" hasCustomPrompt="1"/>
          </p:nvPr>
        </p:nvSpPr>
        <p:spPr>
          <a:xfrm>
            <a:off x="3773075" y="2983397"/>
            <a:ext cx="860100" cy="447600"/>
          </a:xfrm>
          <a:prstGeom prst="rect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80" name="Google Shape;1780;p13"/>
          <p:cNvSpPr txBox="1">
            <a:spLocks noGrp="1"/>
          </p:cNvSpPr>
          <p:nvPr>
            <p:ph type="subTitle" idx="1"/>
          </p:nvPr>
        </p:nvSpPr>
        <p:spPr>
          <a:xfrm>
            <a:off x="713225" y="185482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1" name="Google Shape;1781;p13"/>
          <p:cNvSpPr txBox="1">
            <a:spLocks noGrp="1"/>
          </p:cNvSpPr>
          <p:nvPr>
            <p:ph type="subTitle" idx="6"/>
          </p:nvPr>
        </p:nvSpPr>
        <p:spPr>
          <a:xfrm>
            <a:off x="3650475" y="185482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2" name="Google Shape;1782;p13"/>
          <p:cNvSpPr txBox="1">
            <a:spLocks noGrp="1"/>
          </p:cNvSpPr>
          <p:nvPr>
            <p:ph type="subTitle" idx="7"/>
          </p:nvPr>
        </p:nvSpPr>
        <p:spPr>
          <a:xfrm>
            <a:off x="713225" y="362577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3" name="Google Shape;1783;p13"/>
          <p:cNvSpPr txBox="1">
            <a:spLocks noGrp="1"/>
          </p:cNvSpPr>
          <p:nvPr>
            <p:ph type="subTitle" idx="8"/>
          </p:nvPr>
        </p:nvSpPr>
        <p:spPr>
          <a:xfrm>
            <a:off x="3650475" y="3625775"/>
            <a:ext cx="21204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84" name="Google Shape;1784;p13"/>
          <p:cNvSpPr txBox="1">
            <a:spLocks noGrp="1"/>
          </p:cNvSpPr>
          <p:nvPr>
            <p:ph type="subTitle" idx="9"/>
          </p:nvPr>
        </p:nvSpPr>
        <p:spPr>
          <a:xfrm>
            <a:off x="713225" y="2183400"/>
            <a:ext cx="2120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5" name="Google Shape;1785;p13"/>
          <p:cNvSpPr txBox="1">
            <a:spLocks noGrp="1"/>
          </p:cNvSpPr>
          <p:nvPr>
            <p:ph type="subTitle" idx="13"/>
          </p:nvPr>
        </p:nvSpPr>
        <p:spPr>
          <a:xfrm>
            <a:off x="3650475" y="2183400"/>
            <a:ext cx="2120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13"/>
          <p:cNvSpPr txBox="1">
            <a:spLocks noGrp="1"/>
          </p:cNvSpPr>
          <p:nvPr>
            <p:ph type="subTitle" idx="14"/>
          </p:nvPr>
        </p:nvSpPr>
        <p:spPr>
          <a:xfrm>
            <a:off x="713225" y="3944075"/>
            <a:ext cx="2120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7" name="Google Shape;1787;p13"/>
          <p:cNvSpPr txBox="1">
            <a:spLocks noGrp="1"/>
          </p:cNvSpPr>
          <p:nvPr>
            <p:ph type="subTitle" idx="15"/>
          </p:nvPr>
        </p:nvSpPr>
        <p:spPr>
          <a:xfrm>
            <a:off x="3650475" y="3944075"/>
            <a:ext cx="2120400" cy="4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88" name="Google Shape;1788;p13"/>
          <p:cNvGrpSpPr/>
          <p:nvPr/>
        </p:nvGrpSpPr>
        <p:grpSpPr>
          <a:xfrm rot="5400000" flipH="1">
            <a:off x="7238168" y="-256884"/>
            <a:ext cx="214799" cy="2156875"/>
            <a:chOff x="425780" y="482769"/>
            <a:chExt cx="127819" cy="561525"/>
          </a:xfrm>
        </p:grpSpPr>
        <p:sp>
          <p:nvSpPr>
            <p:cNvPr id="1789" name="Google Shape;1789;p13"/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0" name="Google Shape;2480;p18"/>
          <p:cNvGrpSpPr/>
          <p:nvPr userDrawn="1"/>
        </p:nvGrpSpPr>
        <p:grpSpPr>
          <a:xfrm>
            <a:off x="116653" y="191703"/>
            <a:ext cx="8910952" cy="4773370"/>
            <a:chOff x="238425" y="1163850"/>
            <a:chExt cx="2110050" cy="1130300"/>
          </a:xfrm>
        </p:grpSpPr>
        <p:sp>
          <p:nvSpPr>
            <p:cNvPr id="2481" name="Google Shape;2481;p18"/>
            <p:cNvSpPr/>
            <p:nvPr/>
          </p:nvSpPr>
          <p:spPr>
            <a:xfrm>
              <a:off x="238425" y="1163850"/>
              <a:ext cx="2110050" cy="1130300"/>
            </a:xfrm>
            <a:custGeom>
              <a:avLst/>
              <a:gdLst/>
              <a:ahLst/>
              <a:cxnLst/>
              <a:rect l="l" t="t" r="r" b="b"/>
              <a:pathLst>
                <a:path w="84402" h="45212" extrusionOk="0">
                  <a:moveTo>
                    <a:pt x="84174" y="228"/>
                  </a:moveTo>
                  <a:lnTo>
                    <a:pt x="84174" y="39820"/>
                  </a:lnTo>
                  <a:cubicBezTo>
                    <a:pt x="82159" y="41835"/>
                    <a:pt x="81025" y="42969"/>
                    <a:pt x="79010" y="44984"/>
                  </a:cubicBezTo>
                  <a:lnTo>
                    <a:pt x="228" y="44984"/>
                  </a:lnTo>
                  <a:lnTo>
                    <a:pt x="228" y="5408"/>
                  </a:lnTo>
                  <a:cubicBezTo>
                    <a:pt x="2256" y="3380"/>
                    <a:pt x="3393" y="2259"/>
                    <a:pt x="5408" y="228"/>
                  </a:cubicBezTo>
                  <a:close/>
                  <a:moveTo>
                    <a:pt x="5315" y="0"/>
                  </a:moveTo>
                  <a:lnTo>
                    <a:pt x="5248" y="68"/>
                  </a:lnTo>
                  <a:lnTo>
                    <a:pt x="68" y="5248"/>
                  </a:lnTo>
                  <a:lnTo>
                    <a:pt x="1" y="5315"/>
                  </a:lnTo>
                  <a:lnTo>
                    <a:pt x="1" y="5408"/>
                  </a:lnTo>
                  <a:lnTo>
                    <a:pt x="1" y="44984"/>
                  </a:lnTo>
                  <a:lnTo>
                    <a:pt x="1" y="45212"/>
                  </a:lnTo>
                  <a:lnTo>
                    <a:pt x="79103" y="45212"/>
                  </a:lnTo>
                  <a:lnTo>
                    <a:pt x="79157" y="45145"/>
                  </a:lnTo>
                  <a:lnTo>
                    <a:pt x="82652" y="41662"/>
                  </a:lnTo>
                  <a:lnTo>
                    <a:pt x="84334" y="39980"/>
                  </a:lnTo>
                  <a:lnTo>
                    <a:pt x="84401" y="39913"/>
                  </a:lnTo>
                  <a:lnTo>
                    <a:pt x="84401" y="39820"/>
                  </a:lnTo>
                  <a:lnTo>
                    <a:pt x="84401" y="228"/>
                  </a:lnTo>
                  <a:lnTo>
                    <a:pt x="8440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8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4751" y="1"/>
                  </a:moveTo>
                  <a:cubicBezTo>
                    <a:pt x="2896" y="1856"/>
                    <a:pt x="1855" y="2897"/>
                    <a:pt x="0" y="4755"/>
                  </a:cubicBezTo>
                  <a:lnTo>
                    <a:pt x="0" y="44757"/>
                  </a:lnTo>
                  <a:lnTo>
                    <a:pt x="79208" y="44757"/>
                  </a:lnTo>
                  <a:cubicBezTo>
                    <a:pt x="81063" y="42915"/>
                    <a:pt x="82091" y="41874"/>
                    <a:pt x="83946" y="40019"/>
                  </a:cubicBezTo>
                  <a:lnTo>
                    <a:pt x="839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8"/>
            <p:cNvSpPr/>
            <p:nvPr/>
          </p:nvSpPr>
          <p:spPr>
            <a:xfrm>
              <a:off x="244125" y="1169525"/>
              <a:ext cx="2098675" cy="1118950"/>
            </a:xfrm>
            <a:custGeom>
              <a:avLst/>
              <a:gdLst/>
              <a:ahLst/>
              <a:cxnLst/>
              <a:rect l="l" t="t" r="r" b="b"/>
              <a:pathLst>
                <a:path w="83947" h="44758" extrusionOk="0">
                  <a:moveTo>
                    <a:pt x="83866" y="81"/>
                  </a:moveTo>
                  <a:lnTo>
                    <a:pt x="83866" y="39552"/>
                  </a:lnTo>
                  <a:lnTo>
                    <a:pt x="82197" y="41221"/>
                  </a:lnTo>
                  <a:lnTo>
                    <a:pt x="78740" y="44677"/>
                  </a:lnTo>
                  <a:lnTo>
                    <a:pt x="93" y="44677"/>
                  </a:lnTo>
                  <a:lnTo>
                    <a:pt x="93" y="5206"/>
                  </a:lnTo>
                  <a:lnTo>
                    <a:pt x="5219" y="81"/>
                  </a:lnTo>
                  <a:close/>
                  <a:moveTo>
                    <a:pt x="5180" y="1"/>
                  </a:moveTo>
                  <a:cubicBezTo>
                    <a:pt x="3165" y="2032"/>
                    <a:pt x="2028" y="3153"/>
                    <a:pt x="0" y="5181"/>
                  </a:cubicBezTo>
                  <a:lnTo>
                    <a:pt x="0" y="44757"/>
                  </a:lnTo>
                  <a:lnTo>
                    <a:pt x="78782" y="44757"/>
                  </a:lnTo>
                  <a:cubicBezTo>
                    <a:pt x="80797" y="42742"/>
                    <a:pt x="81931" y="41608"/>
                    <a:pt x="83946" y="39593"/>
                  </a:cubicBezTo>
                  <a:lnTo>
                    <a:pt x="83946" y="1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8"/>
            <p:cNvSpPr/>
            <p:nvPr/>
          </p:nvSpPr>
          <p:spPr>
            <a:xfrm>
              <a:off x="276475" y="1201875"/>
              <a:ext cx="2033950" cy="1054250"/>
            </a:xfrm>
            <a:custGeom>
              <a:avLst/>
              <a:gdLst/>
              <a:ahLst/>
              <a:cxnLst/>
              <a:rect l="l" t="t" r="r" b="b"/>
              <a:pathLst>
                <a:path w="81358" h="42170" extrusionOk="0">
                  <a:moveTo>
                    <a:pt x="4312" y="1"/>
                  </a:moveTo>
                  <a:cubicBezTo>
                    <a:pt x="2631" y="1683"/>
                    <a:pt x="1682" y="2631"/>
                    <a:pt x="0" y="4313"/>
                  </a:cubicBezTo>
                  <a:lnTo>
                    <a:pt x="0" y="42169"/>
                  </a:lnTo>
                  <a:lnTo>
                    <a:pt x="77046" y="42169"/>
                  </a:lnTo>
                  <a:lnTo>
                    <a:pt x="81358" y="37857"/>
                  </a:lnTo>
                  <a:lnTo>
                    <a:pt x="8135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8"/>
            <p:cNvSpPr/>
            <p:nvPr/>
          </p:nvSpPr>
          <p:spPr>
            <a:xfrm>
              <a:off x="276475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0" y="1"/>
                  </a:moveTo>
                  <a:lnTo>
                    <a:pt x="0" y="10678"/>
                  </a:lnTo>
                  <a:cubicBezTo>
                    <a:pt x="350" y="10678"/>
                    <a:pt x="628" y="10399"/>
                    <a:pt x="628" y="10053"/>
                  </a:cubicBezTo>
                  <a:lnTo>
                    <a:pt x="628" y="629"/>
                  </a:lnTo>
                  <a:cubicBezTo>
                    <a:pt x="628" y="283"/>
                    <a:pt x="350" y="1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8"/>
            <p:cNvSpPr/>
            <p:nvPr/>
          </p:nvSpPr>
          <p:spPr>
            <a:xfrm>
              <a:off x="2293750" y="1595675"/>
              <a:ext cx="15725" cy="266975"/>
            </a:xfrm>
            <a:custGeom>
              <a:avLst/>
              <a:gdLst/>
              <a:ahLst/>
              <a:cxnLst/>
              <a:rect l="l" t="t" r="r" b="b"/>
              <a:pathLst>
                <a:path w="629" h="10679" extrusionOk="0">
                  <a:moveTo>
                    <a:pt x="628" y="1"/>
                  </a:moveTo>
                  <a:cubicBezTo>
                    <a:pt x="279" y="1"/>
                    <a:pt x="0" y="283"/>
                    <a:pt x="0" y="629"/>
                  </a:cubicBezTo>
                  <a:lnTo>
                    <a:pt x="0" y="10053"/>
                  </a:lnTo>
                  <a:cubicBezTo>
                    <a:pt x="0" y="10399"/>
                    <a:pt x="279" y="10678"/>
                    <a:pt x="628" y="10678"/>
                  </a:cubicBezTo>
                  <a:lnTo>
                    <a:pt x="62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8"/>
            <p:cNvSpPr/>
            <p:nvPr/>
          </p:nvSpPr>
          <p:spPr>
            <a:xfrm>
              <a:off x="275200" y="1200600"/>
              <a:ext cx="2036600" cy="1056875"/>
            </a:xfrm>
            <a:custGeom>
              <a:avLst/>
              <a:gdLst/>
              <a:ahLst/>
              <a:cxnLst/>
              <a:rect l="l" t="t" r="r" b="b"/>
              <a:pathLst>
                <a:path w="81464" h="42275" extrusionOk="0">
                  <a:moveTo>
                    <a:pt x="81354" y="106"/>
                  </a:moveTo>
                  <a:lnTo>
                    <a:pt x="81354" y="37886"/>
                  </a:lnTo>
                  <a:lnTo>
                    <a:pt x="81354" y="37886"/>
                  </a:lnTo>
                  <a:cubicBezTo>
                    <a:pt x="79692" y="39561"/>
                    <a:pt x="78758" y="40491"/>
                    <a:pt x="77087" y="42166"/>
                  </a:cubicBezTo>
                  <a:lnTo>
                    <a:pt x="106" y="42166"/>
                  </a:lnTo>
                  <a:lnTo>
                    <a:pt x="106" y="4393"/>
                  </a:lnTo>
                  <a:lnTo>
                    <a:pt x="106" y="4393"/>
                  </a:lnTo>
                  <a:cubicBezTo>
                    <a:pt x="1776" y="2723"/>
                    <a:pt x="2723" y="1776"/>
                    <a:pt x="4392" y="106"/>
                  </a:cubicBezTo>
                  <a:close/>
                  <a:moveTo>
                    <a:pt x="4351" y="1"/>
                  </a:moveTo>
                  <a:lnTo>
                    <a:pt x="4338" y="13"/>
                  </a:lnTo>
                  <a:cubicBezTo>
                    <a:pt x="2643" y="1695"/>
                    <a:pt x="1708" y="2644"/>
                    <a:pt x="13" y="4325"/>
                  </a:cubicBezTo>
                  <a:lnTo>
                    <a:pt x="0" y="4351"/>
                  </a:lnTo>
                  <a:lnTo>
                    <a:pt x="0" y="42275"/>
                  </a:lnTo>
                  <a:lnTo>
                    <a:pt x="77126" y="42275"/>
                  </a:lnTo>
                  <a:lnTo>
                    <a:pt x="77138" y="42259"/>
                  </a:lnTo>
                  <a:lnTo>
                    <a:pt x="81450" y="37950"/>
                  </a:lnTo>
                  <a:lnTo>
                    <a:pt x="81463" y="37934"/>
                  </a:lnTo>
                  <a:lnTo>
                    <a:pt x="81463" y="1"/>
                  </a:ln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8" name="Google Shape;2488;p18"/>
          <p:cNvGrpSpPr/>
          <p:nvPr/>
        </p:nvGrpSpPr>
        <p:grpSpPr>
          <a:xfrm>
            <a:off x="-6449" y="6551"/>
            <a:ext cx="9150439" cy="5143478"/>
            <a:chOff x="-6449" y="-94"/>
            <a:chExt cx="9150439" cy="5143478"/>
          </a:xfrm>
        </p:grpSpPr>
        <p:grpSp>
          <p:nvGrpSpPr>
            <p:cNvPr id="2489" name="Google Shape;2489;p18"/>
            <p:cNvGrpSpPr/>
            <p:nvPr/>
          </p:nvGrpSpPr>
          <p:grpSpPr>
            <a:xfrm>
              <a:off x="6499576" y="-94"/>
              <a:ext cx="2644414" cy="5143478"/>
              <a:chOff x="540125" y="3028300"/>
              <a:chExt cx="364425" cy="708800"/>
            </a:xfrm>
          </p:grpSpPr>
          <p:sp>
            <p:nvSpPr>
              <p:cNvPr id="2490" name="Google Shape;2490;p1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1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1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1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1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1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1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1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1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1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1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1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1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1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1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1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1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1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1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1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1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1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1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1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1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1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1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1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1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1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1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1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1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1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1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1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26" name="Google Shape;2526;p18"/>
            <p:cNvGrpSpPr/>
            <p:nvPr/>
          </p:nvGrpSpPr>
          <p:grpSpPr>
            <a:xfrm>
              <a:off x="-6449" y="-94"/>
              <a:ext cx="2644414" cy="5143478"/>
              <a:chOff x="540125" y="3028300"/>
              <a:chExt cx="364425" cy="708800"/>
            </a:xfrm>
          </p:grpSpPr>
          <p:sp>
            <p:nvSpPr>
              <p:cNvPr id="2527" name="Google Shape;2527;p1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1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1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1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1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1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1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1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1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1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1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1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1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1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1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1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1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1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1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1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1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1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1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1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1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1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1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1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1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1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1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1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1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1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1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1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3" name="Google Shape;2563;p18"/>
            <p:cNvGrpSpPr/>
            <p:nvPr/>
          </p:nvGrpSpPr>
          <p:grpSpPr>
            <a:xfrm rot="5400000">
              <a:off x="3406651" y="-1249544"/>
              <a:ext cx="2644414" cy="5143478"/>
              <a:chOff x="540125" y="3028300"/>
              <a:chExt cx="364425" cy="708800"/>
            </a:xfrm>
          </p:grpSpPr>
          <p:sp>
            <p:nvSpPr>
              <p:cNvPr id="2564" name="Google Shape;2564;p1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1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1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1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1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1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1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1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1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1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1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1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1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1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1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1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1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1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1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1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1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1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1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1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1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1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1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1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1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1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1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1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1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1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1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1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0" name="Google Shape;2600;p18"/>
            <p:cNvGrpSpPr/>
            <p:nvPr/>
          </p:nvGrpSpPr>
          <p:grpSpPr>
            <a:xfrm rot="5400000">
              <a:off x="3406651" y="1243856"/>
              <a:ext cx="2644414" cy="5143478"/>
              <a:chOff x="540125" y="3028300"/>
              <a:chExt cx="364425" cy="708800"/>
            </a:xfrm>
          </p:grpSpPr>
          <p:sp>
            <p:nvSpPr>
              <p:cNvPr id="2601" name="Google Shape;2601;p18"/>
              <p:cNvSpPr/>
              <p:nvPr/>
            </p:nvSpPr>
            <p:spPr>
              <a:xfrm>
                <a:off x="633200" y="3204825"/>
                <a:ext cx="3375" cy="2975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19" extrusionOk="0">
                    <a:moveTo>
                      <a:pt x="0" y="0"/>
                    </a:moveTo>
                    <a:lnTo>
                      <a:pt x="0" y="119"/>
                    </a:lnTo>
                    <a:lnTo>
                      <a:pt x="135" y="119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18"/>
              <p:cNvSpPr/>
              <p:nvPr/>
            </p:nvSpPr>
            <p:spPr>
              <a:xfrm>
                <a:off x="763725" y="3083325"/>
                <a:ext cx="3325" cy="30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23" extrusionOk="0">
                    <a:moveTo>
                      <a:pt x="1" y="0"/>
                    </a:moveTo>
                    <a:lnTo>
                      <a:pt x="1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18"/>
              <p:cNvSpPr/>
              <p:nvPr/>
            </p:nvSpPr>
            <p:spPr>
              <a:xfrm>
                <a:off x="540125" y="3330950"/>
                <a:ext cx="3000" cy="332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33" extrusionOk="0">
                    <a:moveTo>
                      <a:pt x="1" y="1"/>
                    </a:moveTo>
                    <a:lnTo>
                      <a:pt x="1" y="132"/>
                    </a:lnTo>
                    <a:lnTo>
                      <a:pt x="119" y="132"/>
                    </a:lnTo>
                    <a:lnTo>
                      <a:pt x="119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18"/>
              <p:cNvSpPr/>
              <p:nvPr/>
            </p:nvSpPr>
            <p:spPr>
              <a:xfrm>
                <a:off x="595875" y="3081650"/>
                <a:ext cx="33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22" extrusionOk="0">
                    <a:moveTo>
                      <a:pt x="0" y="0"/>
                    </a:moveTo>
                    <a:lnTo>
                      <a:pt x="0" y="122"/>
                    </a:lnTo>
                    <a:lnTo>
                      <a:pt x="132" y="122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18"/>
              <p:cNvSpPr/>
              <p:nvPr/>
            </p:nvSpPr>
            <p:spPr>
              <a:xfrm>
                <a:off x="579850" y="31480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18"/>
              <p:cNvSpPr/>
              <p:nvPr/>
            </p:nvSpPr>
            <p:spPr>
              <a:xfrm>
                <a:off x="743300" y="3114725"/>
                <a:ext cx="17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52" extrusionOk="0">
                    <a:moveTo>
                      <a:pt x="1" y="0"/>
                    </a:moveTo>
                    <a:lnTo>
                      <a:pt x="1" y="52"/>
                    </a:lnTo>
                    <a:lnTo>
                      <a:pt x="68" y="52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18"/>
              <p:cNvSpPr/>
              <p:nvPr/>
            </p:nvSpPr>
            <p:spPr>
              <a:xfrm>
                <a:off x="684275" y="3028300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1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18"/>
              <p:cNvSpPr/>
              <p:nvPr/>
            </p:nvSpPr>
            <p:spPr>
              <a:xfrm>
                <a:off x="886200" y="3442750"/>
                <a:ext cx="1300" cy="1325"/>
              </a:xfrm>
              <a:custGeom>
                <a:avLst/>
                <a:gdLst/>
                <a:ahLst/>
                <a:cxnLst/>
                <a:rect l="l" t="t" r="r" b="b"/>
                <a:pathLst>
                  <a:path w="52" h="53" extrusionOk="0">
                    <a:moveTo>
                      <a:pt x="0" y="1"/>
                    </a:moveTo>
                    <a:lnTo>
                      <a:pt x="0" y="52"/>
                    </a:lnTo>
                    <a:lnTo>
                      <a:pt x="51" y="52"/>
                    </a:lnTo>
                    <a:lnTo>
                      <a:pt x="51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18"/>
              <p:cNvSpPr/>
              <p:nvPr/>
            </p:nvSpPr>
            <p:spPr>
              <a:xfrm>
                <a:off x="897875" y="3595250"/>
                <a:ext cx="132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3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2" y="52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18"/>
              <p:cNvSpPr/>
              <p:nvPr/>
            </p:nvSpPr>
            <p:spPr>
              <a:xfrm>
                <a:off x="878175" y="3493775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18"/>
              <p:cNvSpPr/>
              <p:nvPr/>
            </p:nvSpPr>
            <p:spPr>
              <a:xfrm>
                <a:off x="807375" y="317975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18"/>
              <p:cNvSpPr/>
              <p:nvPr/>
            </p:nvSpPr>
            <p:spPr>
              <a:xfrm>
                <a:off x="656575" y="327290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18"/>
              <p:cNvSpPr/>
              <p:nvPr/>
            </p:nvSpPr>
            <p:spPr>
              <a:xfrm>
                <a:off x="549825" y="33633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18"/>
              <p:cNvSpPr/>
              <p:nvPr/>
            </p:nvSpPr>
            <p:spPr>
              <a:xfrm>
                <a:off x="598500" y="35078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18"/>
              <p:cNvSpPr/>
              <p:nvPr/>
            </p:nvSpPr>
            <p:spPr>
              <a:xfrm>
                <a:off x="712325" y="3702650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18"/>
              <p:cNvSpPr/>
              <p:nvPr/>
            </p:nvSpPr>
            <p:spPr>
              <a:xfrm>
                <a:off x="766700" y="3540475"/>
                <a:ext cx="137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55" y="68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18"/>
              <p:cNvSpPr/>
              <p:nvPr/>
            </p:nvSpPr>
            <p:spPr>
              <a:xfrm>
                <a:off x="887475" y="3735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18"/>
              <p:cNvSpPr/>
              <p:nvPr/>
            </p:nvSpPr>
            <p:spPr>
              <a:xfrm>
                <a:off x="656900" y="3401350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18"/>
              <p:cNvSpPr/>
              <p:nvPr/>
            </p:nvSpPr>
            <p:spPr>
              <a:xfrm>
                <a:off x="774375" y="3366275"/>
                <a:ext cx="14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56" h="68" extrusionOk="0">
                    <a:moveTo>
                      <a:pt x="1" y="1"/>
                    </a:moveTo>
                    <a:lnTo>
                      <a:pt x="1" y="68"/>
                    </a:lnTo>
                    <a:lnTo>
                      <a:pt x="55" y="68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18"/>
              <p:cNvSpPr/>
              <p:nvPr/>
            </p:nvSpPr>
            <p:spPr>
              <a:xfrm>
                <a:off x="852475" y="36005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18"/>
              <p:cNvSpPr/>
              <p:nvPr/>
            </p:nvSpPr>
            <p:spPr>
              <a:xfrm>
                <a:off x="857450" y="3060975"/>
                <a:ext cx="137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54" y="55"/>
                    </a:lnTo>
                    <a:lnTo>
                      <a:pt x="54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18"/>
              <p:cNvSpPr/>
              <p:nvPr/>
            </p:nvSpPr>
            <p:spPr>
              <a:xfrm>
                <a:off x="570150" y="3498825"/>
                <a:ext cx="1725" cy="1625"/>
              </a:xfrm>
              <a:custGeom>
                <a:avLst/>
                <a:gdLst/>
                <a:ahLst/>
                <a:cxnLst/>
                <a:rect l="l" t="t" r="r" b="b"/>
                <a:pathLst>
                  <a:path w="69" h="65" extrusionOk="0">
                    <a:moveTo>
                      <a:pt x="1" y="0"/>
                    </a:moveTo>
                    <a:lnTo>
                      <a:pt x="1" y="65"/>
                    </a:lnTo>
                    <a:lnTo>
                      <a:pt x="68" y="6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18"/>
              <p:cNvSpPr/>
              <p:nvPr/>
            </p:nvSpPr>
            <p:spPr>
              <a:xfrm>
                <a:off x="726025" y="3345925"/>
                <a:ext cx="1700" cy="1725"/>
              </a:xfrm>
              <a:custGeom>
                <a:avLst/>
                <a:gdLst/>
                <a:ahLst/>
                <a:cxnLst/>
                <a:rect l="l" t="t" r="r" b="b"/>
                <a:pathLst>
                  <a:path w="68" h="69" extrusionOk="0">
                    <a:moveTo>
                      <a:pt x="0" y="1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18"/>
              <p:cNvSpPr/>
              <p:nvPr/>
            </p:nvSpPr>
            <p:spPr>
              <a:xfrm>
                <a:off x="867850" y="3149075"/>
                <a:ext cx="1625" cy="1400"/>
              </a:xfrm>
              <a:custGeom>
                <a:avLst/>
                <a:gdLst/>
                <a:ahLst/>
                <a:cxnLst/>
                <a:rect l="l" t="t" r="r" b="b"/>
                <a:pathLst>
                  <a:path w="65" h="56" extrusionOk="0">
                    <a:moveTo>
                      <a:pt x="0" y="1"/>
                    </a:moveTo>
                    <a:lnTo>
                      <a:pt x="0" y="55"/>
                    </a:lnTo>
                    <a:lnTo>
                      <a:pt x="65" y="55"/>
                    </a:lnTo>
                    <a:lnTo>
                      <a:pt x="6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18"/>
              <p:cNvSpPr/>
              <p:nvPr/>
            </p:nvSpPr>
            <p:spPr>
              <a:xfrm>
                <a:off x="657225" y="314740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7" y="68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18"/>
              <p:cNvSpPr/>
              <p:nvPr/>
            </p:nvSpPr>
            <p:spPr>
              <a:xfrm>
                <a:off x="710625" y="3668300"/>
                <a:ext cx="1725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68" extrusionOk="0">
                    <a:moveTo>
                      <a:pt x="1" y="0"/>
                    </a:moveTo>
                    <a:lnTo>
                      <a:pt x="1" y="67"/>
                    </a:lnTo>
                    <a:lnTo>
                      <a:pt x="68" y="6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18"/>
              <p:cNvSpPr/>
              <p:nvPr/>
            </p:nvSpPr>
            <p:spPr>
              <a:xfrm>
                <a:off x="899175" y="3347625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7"/>
                    </a:lnTo>
                    <a:lnTo>
                      <a:pt x="67" y="67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18"/>
              <p:cNvSpPr/>
              <p:nvPr/>
            </p:nvSpPr>
            <p:spPr>
              <a:xfrm>
                <a:off x="902850" y="3226850"/>
                <a:ext cx="1700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68" h="68" extrusionOk="0">
                    <a:moveTo>
                      <a:pt x="0" y="0"/>
                    </a:moveTo>
                    <a:lnTo>
                      <a:pt x="0" y="68"/>
                    </a:lnTo>
                    <a:lnTo>
                      <a:pt x="68" y="6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18"/>
              <p:cNvSpPr/>
              <p:nvPr/>
            </p:nvSpPr>
            <p:spPr>
              <a:xfrm>
                <a:off x="819075" y="3437075"/>
                <a:ext cx="1375" cy="1300"/>
              </a:xfrm>
              <a:custGeom>
                <a:avLst/>
                <a:gdLst/>
                <a:ahLst/>
                <a:cxnLst/>
                <a:rect l="l" t="t" r="r" b="b"/>
                <a:pathLst>
                  <a:path w="55" h="52" extrusionOk="0">
                    <a:moveTo>
                      <a:pt x="1" y="1"/>
                    </a:moveTo>
                    <a:lnTo>
                      <a:pt x="1" y="52"/>
                    </a:lnTo>
                    <a:lnTo>
                      <a:pt x="55" y="52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18"/>
              <p:cNvSpPr/>
              <p:nvPr/>
            </p:nvSpPr>
            <p:spPr>
              <a:xfrm>
                <a:off x="708625" y="3222125"/>
                <a:ext cx="34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18"/>
              <p:cNvSpPr/>
              <p:nvPr/>
            </p:nvSpPr>
            <p:spPr>
              <a:xfrm>
                <a:off x="892525" y="33042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18"/>
              <p:cNvSpPr/>
              <p:nvPr/>
            </p:nvSpPr>
            <p:spPr>
              <a:xfrm>
                <a:off x="567850" y="3582200"/>
                <a:ext cx="3300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5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1" y="135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18"/>
              <p:cNvSpPr/>
              <p:nvPr/>
            </p:nvSpPr>
            <p:spPr>
              <a:xfrm>
                <a:off x="751725" y="3706650"/>
                <a:ext cx="33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6" extrusionOk="0">
                    <a:moveTo>
                      <a:pt x="0" y="1"/>
                    </a:moveTo>
                    <a:lnTo>
                      <a:pt x="0" y="135"/>
                    </a:lnTo>
                    <a:lnTo>
                      <a:pt x="132" y="135"/>
                    </a:lnTo>
                    <a:lnTo>
                      <a:pt x="132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18"/>
              <p:cNvSpPr/>
              <p:nvPr/>
            </p:nvSpPr>
            <p:spPr>
              <a:xfrm>
                <a:off x="696950" y="3531500"/>
                <a:ext cx="3375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5" h="136" extrusionOk="0">
                    <a:moveTo>
                      <a:pt x="0" y="0"/>
                    </a:moveTo>
                    <a:lnTo>
                      <a:pt x="0" y="135"/>
                    </a:lnTo>
                    <a:lnTo>
                      <a:pt x="135" y="135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18"/>
              <p:cNvSpPr/>
              <p:nvPr/>
            </p:nvSpPr>
            <p:spPr>
              <a:xfrm>
                <a:off x="679950" y="3419700"/>
                <a:ext cx="3325" cy="33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5" extrusionOk="0">
                    <a:moveTo>
                      <a:pt x="1" y="0"/>
                    </a:moveTo>
                    <a:lnTo>
                      <a:pt x="1" y="135"/>
                    </a:lnTo>
                    <a:lnTo>
                      <a:pt x="132" y="135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18"/>
              <p:cNvSpPr/>
              <p:nvPr/>
            </p:nvSpPr>
            <p:spPr>
              <a:xfrm>
                <a:off x="836450" y="3355300"/>
                <a:ext cx="3400" cy="3400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36" extrusionOk="0">
                    <a:moveTo>
                      <a:pt x="1" y="1"/>
                    </a:moveTo>
                    <a:lnTo>
                      <a:pt x="1" y="135"/>
                    </a:lnTo>
                    <a:lnTo>
                      <a:pt x="135" y="135"/>
                    </a:lnTo>
                    <a:lnTo>
                      <a:pt x="135" y="1"/>
                    </a:lnTo>
                    <a:close/>
                  </a:path>
                </a:pathLst>
              </a:custGeom>
              <a:solidFill>
                <a:srgbClr val="FFFFFF">
                  <a:alpha val="51849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37" name="Google Shape;2637;p18"/>
          <p:cNvSpPr txBox="1">
            <a:spLocks noGrp="1"/>
          </p:cNvSpPr>
          <p:nvPr>
            <p:ph type="title"/>
          </p:nvPr>
        </p:nvSpPr>
        <p:spPr>
          <a:xfrm>
            <a:off x="2347938" y="655812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38" name="Google Shape;2638;p18"/>
          <p:cNvSpPr txBox="1">
            <a:spLocks noGrp="1"/>
          </p:cNvSpPr>
          <p:nvPr>
            <p:ph type="subTitle" idx="1"/>
          </p:nvPr>
        </p:nvSpPr>
        <p:spPr>
          <a:xfrm>
            <a:off x="2347900" y="1780137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4" r:id="rId9"/>
    <p:sldLayoutId id="2147483665" r:id="rId10"/>
    <p:sldLayoutId id="2147483666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7" name="Google Shape;3087;p24"/>
          <p:cNvGrpSpPr/>
          <p:nvPr/>
        </p:nvGrpSpPr>
        <p:grpSpPr>
          <a:xfrm>
            <a:off x="5340838" y="1367155"/>
            <a:ext cx="2648558" cy="1945391"/>
            <a:chOff x="296117" y="2376907"/>
            <a:chExt cx="715672" cy="525668"/>
          </a:xfrm>
        </p:grpSpPr>
        <p:sp>
          <p:nvSpPr>
            <p:cNvPr id="3088" name="Google Shape;3088;p24"/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4"/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4"/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4"/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4"/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4"/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4"/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4"/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4"/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97" name="Google Shape;3097;p24"/>
          <p:cNvSpPr txBox="1">
            <a:spLocks noGrp="1"/>
          </p:cNvSpPr>
          <p:nvPr>
            <p:ph type="ctrTitle"/>
          </p:nvPr>
        </p:nvSpPr>
        <p:spPr>
          <a:xfrm>
            <a:off x="1204111" y="1899454"/>
            <a:ext cx="3447220" cy="8506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ym typeface="Archivo ExtraBold"/>
              </a:rPr>
              <a:t>Session </a:t>
            </a:r>
            <a:r>
              <a:rPr lang="en" sz="4400" dirty="0">
                <a:solidFill>
                  <a:schemeClr val="accent4"/>
                </a:solidFill>
                <a:sym typeface="Archivo ExtraBold"/>
              </a:rPr>
              <a:t>5</a:t>
            </a:r>
            <a:endParaRPr sz="3200" dirty="0">
              <a:solidFill>
                <a:schemeClr val="accent4"/>
              </a:solidFill>
            </a:endParaRPr>
          </a:p>
        </p:txBody>
      </p:sp>
      <p:grpSp>
        <p:nvGrpSpPr>
          <p:cNvPr id="3099" name="Google Shape;3099;p24"/>
          <p:cNvGrpSpPr/>
          <p:nvPr/>
        </p:nvGrpSpPr>
        <p:grpSpPr>
          <a:xfrm>
            <a:off x="5595456" y="1632166"/>
            <a:ext cx="2139815" cy="3166205"/>
            <a:chOff x="6600231" y="2294753"/>
            <a:chExt cx="1019785" cy="1508938"/>
          </a:xfrm>
        </p:grpSpPr>
        <p:sp>
          <p:nvSpPr>
            <p:cNvPr id="3100" name="Google Shape;3100;p24"/>
            <p:cNvSpPr/>
            <p:nvPr/>
          </p:nvSpPr>
          <p:spPr>
            <a:xfrm>
              <a:off x="7112239" y="2558628"/>
              <a:ext cx="181327" cy="257087"/>
            </a:xfrm>
            <a:custGeom>
              <a:avLst/>
              <a:gdLst/>
              <a:ahLst/>
              <a:cxnLst/>
              <a:rect l="l" t="t" r="r" b="b"/>
              <a:pathLst>
                <a:path w="2269" h="3217" extrusionOk="0">
                  <a:moveTo>
                    <a:pt x="1603" y="0"/>
                  </a:moveTo>
                  <a:lnTo>
                    <a:pt x="1" y="215"/>
                  </a:lnTo>
                  <a:lnTo>
                    <a:pt x="1" y="3217"/>
                  </a:lnTo>
                  <a:lnTo>
                    <a:pt x="1561" y="3217"/>
                  </a:lnTo>
                  <a:lnTo>
                    <a:pt x="1561" y="1615"/>
                  </a:lnTo>
                  <a:lnTo>
                    <a:pt x="1788" y="2749"/>
                  </a:lnTo>
                  <a:lnTo>
                    <a:pt x="1615" y="3217"/>
                  </a:lnTo>
                  <a:lnTo>
                    <a:pt x="2269" y="3217"/>
                  </a:lnTo>
                  <a:cubicBezTo>
                    <a:pt x="1977" y="2323"/>
                    <a:pt x="1603" y="0"/>
                    <a:pt x="1603" y="0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4"/>
            <p:cNvSpPr/>
            <p:nvPr/>
          </p:nvSpPr>
          <p:spPr>
            <a:xfrm>
              <a:off x="6930995" y="2558628"/>
              <a:ext cx="181327" cy="257087"/>
            </a:xfrm>
            <a:custGeom>
              <a:avLst/>
              <a:gdLst/>
              <a:ahLst/>
              <a:cxnLst/>
              <a:rect l="l" t="t" r="r" b="b"/>
              <a:pathLst>
                <a:path w="2269" h="3217" extrusionOk="0">
                  <a:moveTo>
                    <a:pt x="667" y="0"/>
                  </a:moveTo>
                  <a:cubicBezTo>
                    <a:pt x="667" y="0"/>
                    <a:pt x="292" y="2323"/>
                    <a:pt x="1" y="3217"/>
                  </a:cubicBezTo>
                  <a:lnTo>
                    <a:pt x="654" y="3217"/>
                  </a:lnTo>
                  <a:lnTo>
                    <a:pt x="481" y="2749"/>
                  </a:lnTo>
                  <a:lnTo>
                    <a:pt x="705" y="1615"/>
                  </a:lnTo>
                  <a:lnTo>
                    <a:pt x="705" y="3217"/>
                  </a:lnTo>
                  <a:lnTo>
                    <a:pt x="2269" y="3217"/>
                  </a:lnTo>
                  <a:lnTo>
                    <a:pt x="2269" y="215"/>
                  </a:lnTo>
                  <a:lnTo>
                    <a:pt x="667" y="0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4"/>
            <p:cNvSpPr/>
            <p:nvPr/>
          </p:nvSpPr>
          <p:spPr>
            <a:xfrm>
              <a:off x="6839094" y="3389651"/>
              <a:ext cx="547418" cy="414040"/>
            </a:xfrm>
            <a:custGeom>
              <a:avLst/>
              <a:gdLst/>
              <a:ahLst/>
              <a:cxnLst/>
              <a:rect l="l" t="t" r="r" b="b"/>
              <a:pathLst>
                <a:path w="6850" h="5181" extrusionOk="0">
                  <a:moveTo>
                    <a:pt x="3419" y="0"/>
                  </a:moveTo>
                  <a:lnTo>
                    <a:pt x="1071" y="93"/>
                  </a:lnTo>
                  <a:cubicBezTo>
                    <a:pt x="1071" y="93"/>
                    <a:pt x="1" y="1775"/>
                    <a:pt x="1109" y="5180"/>
                  </a:cubicBezTo>
                  <a:lnTo>
                    <a:pt x="3153" y="5180"/>
                  </a:lnTo>
                  <a:lnTo>
                    <a:pt x="3153" y="2909"/>
                  </a:lnTo>
                  <a:lnTo>
                    <a:pt x="3698" y="2909"/>
                  </a:lnTo>
                  <a:lnTo>
                    <a:pt x="3698" y="5180"/>
                  </a:lnTo>
                  <a:lnTo>
                    <a:pt x="5741" y="5180"/>
                  </a:lnTo>
                  <a:cubicBezTo>
                    <a:pt x="6850" y="1775"/>
                    <a:pt x="5780" y="93"/>
                    <a:pt x="5780" y="93"/>
                  </a:cubicBezTo>
                  <a:lnTo>
                    <a:pt x="34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4"/>
            <p:cNvSpPr/>
            <p:nvPr/>
          </p:nvSpPr>
          <p:spPr>
            <a:xfrm>
              <a:off x="7046230" y="2775194"/>
              <a:ext cx="133218" cy="649549"/>
            </a:xfrm>
            <a:custGeom>
              <a:avLst/>
              <a:gdLst/>
              <a:ahLst/>
              <a:cxnLst/>
              <a:rect l="l" t="t" r="r" b="b"/>
              <a:pathLst>
                <a:path w="1667" h="8128" extrusionOk="0">
                  <a:moveTo>
                    <a:pt x="1666" y="1"/>
                  </a:moveTo>
                  <a:lnTo>
                    <a:pt x="0" y="174"/>
                  </a:lnTo>
                  <a:lnTo>
                    <a:pt x="106" y="8128"/>
                  </a:lnTo>
                  <a:lnTo>
                    <a:pt x="1560" y="8128"/>
                  </a:lnTo>
                  <a:lnTo>
                    <a:pt x="16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4"/>
            <p:cNvSpPr/>
            <p:nvPr/>
          </p:nvSpPr>
          <p:spPr>
            <a:xfrm>
              <a:off x="6679106" y="2735797"/>
              <a:ext cx="62014" cy="130102"/>
            </a:xfrm>
            <a:custGeom>
              <a:avLst/>
              <a:gdLst/>
              <a:ahLst/>
              <a:cxnLst/>
              <a:rect l="l" t="t" r="r" b="b"/>
              <a:pathLst>
                <a:path w="776" h="1628" extrusionOk="0">
                  <a:moveTo>
                    <a:pt x="109" y="0"/>
                  </a:moveTo>
                  <a:lnTo>
                    <a:pt x="0" y="1628"/>
                  </a:lnTo>
                  <a:lnTo>
                    <a:pt x="388" y="1628"/>
                  </a:lnTo>
                  <a:lnTo>
                    <a:pt x="776" y="93"/>
                  </a:lnTo>
                  <a:cubicBezTo>
                    <a:pt x="776" y="93"/>
                    <a:pt x="455" y="80"/>
                    <a:pt x="109" y="0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4"/>
            <p:cNvSpPr/>
            <p:nvPr/>
          </p:nvSpPr>
          <p:spPr>
            <a:xfrm>
              <a:off x="6613017" y="2762009"/>
              <a:ext cx="350108" cy="566278"/>
            </a:xfrm>
            <a:custGeom>
              <a:avLst/>
              <a:gdLst/>
              <a:ahLst/>
              <a:cxnLst/>
              <a:rect l="l" t="t" r="r" b="b"/>
              <a:pathLst>
                <a:path w="4381" h="7086" extrusionOk="0">
                  <a:moveTo>
                    <a:pt x="4289" y="1"/>
                  </a:moveTo>
                  <a:cubicBezTo>
                    <a:pt x="3985" y="1"/>
                    <a:pt x="2989" y="132"/>
                    <a:pt x="2416" y="1767"/>
                  </a:cubicBezTo>
                  <a:cubicBezTo>
                    <a:pt x="1910" y="3424"/>
                    <a:pt x="1830" y="3770"/>
                    <a:pt x="1830" y="3770"/>
                  </a:cubicBezTo>
                  <a:lnTo>
                    <a:pt x="1068" y="1806"/>
                  </a:lnTo>
                  <a:cubicBezTo>
                    <a:pt x="1068" y="1806"/>
                    <a:pt x="1337" y="1767"/>
                    <a:pt x="1295" y="1527"/>
                  </a:cubicBezTo>
                  <a:cubicBezTo>
                    <a:pt x="1561" y="1501"/>
                    <a:pt x="1561" y="1325"/>
                    <a:pt x="1468" y="1194"/>
                  </a:cubicBezTo>
                  <a:cubicBezTo>
                    <a:pt x="1590" y="1034"/>
                    <a:pt x="1548" y="886"/>
                    <a:pt x="1350" y="819"/>
                  </a:cubicBezTo>
                  <a:cubicBezTo>
                    <a:pt x="1161" y="765"/>
                    <a:pt x="936" y="726"/>
                    <a:pt x="936" y="726"/>
                  </a:cubicBezTo>
                  <a:cubicBezTo>
                    <a:pt x="936" y="726"/>
                    <a:pt x="1148" y="604"/>
                    <a:pt x="1270" y="592"/>
                  </a:cubicBezTo>
                  <a:cubicBezTo>
                    <a:pt x="1388" y="579"/>
                    <a:pt x="1603" y="604"/>
                    <a:pt x="1641" y="460"/>
                  </a:cubicBezTo>
                  <a:cubicBezTo>
                    <a:pt x="1665" y="340"/>
                    <a:pt x="1338" y="309"/>
                    <a:pt x="1087" y="309"/>
                  </a:cubicBezTo>
                  <a:cubicBezTo>
                    <a:pt x="1031" y="309"/>
                    <a:pt x="980" y="311"/>
                    <a:pt x="936" y="313"/>
                  </a:cubicBezTo>
                  <a:cubicBezTo>
                    <a:pt x="696" y="326"/>
                    <a:pt x="401" y="524"/>
                    <a:pt x="216" y="752"/>
                  </a:cubicBezTo>
                  <a:cubicBezTo>
                    <a:pt x="14" y="966"/>
                    <a:pt x="1" y="1514"/>
                    <a:pt x="81" y="1847"/>
                  </a:cubicBezTo>
                  <a:cubicBezTo>
                    <a:pt x="148" y="2181"/>
                    <a:pt x="802" y="5785"/>
                    <a:pt x="975" y="6265"/>
                  </a:cubicBezTo>
                  <a:cubicBezTo>
                    <a:pt x="1135" y="6680"/>
                    <a:pt x="1446" y="7085"/>
                    <a:pt x="1915" y="7085"/>
                  </a:cubicBezTo>
                  <a:cubicBezTo>
                    <a:pt x="1990" y="7085"/>
                    <a:pt x="2068" y="7075"/>
                    <a:pt x="2150" y="7053"/>
                  </a:cubicBezTo>
                  <a:cubicBezTo>
                    <a:pt x="2750" y="6906"/>
                    <a:pt x="3083" y="5772"/>
                    <a:pt x="3243" y="5371"/>
                  </a:cubicBezTo>
                  <a:cubicBezTo>
                    <a:pt x="3419" y="4984"/>
                    <a:pt x="3993" y="3504"/>
                    <a:pt x="3993" y="3504"/>
                  </a:cubicBezTo>
                  <a:lnTo>
                    <a:pt x="4380" y="5"/>
                  </a:lnTo>
                  <a:cubicBezTo>
                    <a:pt x="4380" y="5"/>
                    <a:pt x="4347" y="1"/>
                    <a:pt x="4289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4"/>
            <p:cNvSpPr/>
            <p:nvPr/>
          </p:nvSpPr>
          <p:spPr>
            <a:xfrm>
              <a:off x="6776121" y="2762009"/>
              <a:ext cx="187001" cy="345073"/>
            </a:xfrm>
            <a:custGeom>
              <a:avLst/>
              <a:gdLst/>
              <a:ahLst/>
              <a:cxnLst/>
              <a:rect l="l" t="t" r="r" b="b"/>
              <a:pathLst>
                <a:path w="2340" h="4318" extrusionOk="0">
                  <a:moveTo>
                    <a:pt x="2248" y="1"/>
                  </a:moveTo>
                  <a:cubicBezTo>
                    <a:pt x="1944" y="1"/>
                    <a:pt x="948" y="132"/>
                    <a:pt x="375" y="1767"/>
                  </a:cubicBezTo>
                  <a:cubicBezTo>
                    <a:pt x="202" y="2328"/>
                    <a:pt x="81" y="2728"/>
                    <a:pt x="1" y="3023"/>
                  </a:cubicBezTo>
                  <a:cubicBezTo>
                    <a:pt x="363" y="3154"/>
                    <a:pt x="1244" y="3555"/>
                    <a:pt x="1631" y="4317"/>
                  </a:cubicBezTo>
                  <a:cubicBezTo>
                    <a:pt x="1804" y="3888"/>
                    <a:pt x="1952" y="3504"/>
                    <a:pt x="1952" y="3504"/>
                  </a:cubicBezTo>
                  <a:lnTo>
                    <a:pt x="2339" y="5"/>
                  </a:lnTo>
                  <a:cubicBezTo>
                    <a:pt x="2339" y="5"/>
                    <a:pt x="2306" y="1"/>
                    <a:pt x="2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4"/>
            <p:cNvSpPr/>
            <p:nvPr/>
          </p:nvSpPr>
          <p:spPr>
            <a:xfrm>
              <a:off x="6694210" y="3254198"/>
              <a:ext cx="108844" cy="74001"/>
            </a:xfrm>
            <a:custGeom>
              <a:avLst/>
              <a:gdLst/>
              <a:ahLst/>
              <a:cxnLst/>
              <a:rect l="l" t="t" r="r" b="b"/>
              <a:pathLst>
                <a:path w="1362" h="926" extrusionOk="0">
                  <a:moveTo>
                    <a:pt x="519" y="0"/>
                  </a:moveTo>
                  <a:cubicBezTo>
                    <a:pt x="321" y="0"/>
                    <a:pt x="132" y="68"/>
                    <a:pt x="0" y="186"/>
                  </a:cubicBezTo>
                  <a:cubicBezTo>
                    <a:pt x="160" y="576"/>
                    <a:pt x="457" y="925"/>
                    <a:pt x="899" y="925"/>
                  </a:cubicBezTo>
                  <a:cubicBezTo>
                    <a:pt x="974" y="925"/>
                    <a:pt x="1052" y="915"/>
                    <a:pt x="1134" y="894"/>
                  </a:cubicBezTo>
                  <a:cubicBezTo>
                    <a:pt x="1215" y="881"/>
                    <a:pt x="1282" y="840"/>
                    <a:pt x="1362" y="788"/>
                  </a:cubicBezTo>
                  <a:cubicBezTo>
                    <a:pt x="1333" y="346"/>
                    <a:pt x="961" y="0"/>
                    <a:pt x="519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4"/>
            <p:cNvSpPr/>
            <p:nvPr/>
          </p:nvSpPr>
          <p:spPr>
            <a:xfrm>
              <a:off x="6776121" y="2959795"/>
              <a:ext cx="151679" cy="147283"/>
            </a:xfrm>
            <a:custGeom>
              <a:avLst/>
              <a:gdLst/>
              <a:ahLst/>
              <a:cxnLst/>
              <a:rect l="l" t="t" r="r" b="b"/>
              <a:pathLst>
                <a:path w="1898" h="1843" extrusionOk="0">
                  <a:moveTo>
                    <a:pt x="161" y="0"/>
                  </a:moveTo>
                  <a:cubicBezTo>
                    <a:pt x="97" y="212"/>
                    <a:pt x="42" y="401"/>
                    <a:pt x="1" y="548"/>
                  </a:cubicBezTo>
                  <a:cubicBezTo>
                    <a:pt x="363" y="679"/>
                    <a:pt x="1244" y="1080"/>
                    <a:pt x="1631" y="1842"/>
                  </a:cubicBezTo>
                  <a:cubicBezTo>
                    <a:pt x="1737" y="1560"/>
                    <a:pt x="1843" y="1307"/>
                    <a:pt x="1897" y="1147"/>
                  </a:cubicBezTo>
                  <a:cubicBezTo>
                    <a:pt x="1378" y="452"/>
                    <a:pt x="561" y="132"/>
                    <a:pt x="161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4"/>
            <p:cNvSpPr/>
            <p:nvPr/>
          </p:nvSpPr>
          <p:spPr>
            <a:xfrm>
              <a:off x="6871139" y="2762408"/>
              <a:ext cx="218647" cy="696699"/>
            </a:xfrm>
            <a:custGeom>
              <a:avLst/>
              <a:gdLst/>
              <a:ahLst/>
              <a:cxnLst/>
              <a:rect l="l" t="t" r="r" b="b"/>
              <a:pathLst>
                <a:path w="2736" h="8718" extrusionOk="0">
                  <a:moveTo>
                    <a:pt x="1150" y="0"/>
                  </a:moveTo>
                  <a:cubicBezTo>
                    <a:pt x="442" y="2550"/>
                    <a:pt x="0" y="3819"/>
                    <a:pt x="830" y="4645"/>
                  </a:cubicBezTo>
                  <a:lnTo>
                    <a:pt x="349" y="8410"/>
                  </a:lnTo>
                  <a:cubicBezTo>
                    <a:pt x="349" y="8410"/>
                    <a:pt x="763" y="8717"/>
                    <a:pt x="2736" y="8717"/>
                  </a:cubicBezTo>
                  <a:lnTo>
                    <a:pt x="2736" y="894"/>
                  </a:lnTo>
                  <a:lnTo>
                    <a:pt x="1816" y="199"/>
                  </a:lnTo>
                  <a:cubicBezTo>
                    <a:pt x="1816" y="199"/>
                    <a:pt x="1403" y="55"/>
                    <a:pt x="115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4"/>
            <p:cNvSpPr/>
            <p:nvPr/>
          </p:nvSpPr>
          <p:spPr>
            <a:xfrm>
              <a:off x="6910537" y="2762408"/>
              <a:ext cx="179249" cy="215611"/>
            </a:xfrm>
            <a:custGeom>
              <a:avLst/>
              <a:gdLst/>
              <a:ahLst/>
              <a:cxnLst/>
              <a:rect l="l" t="t" r="r" b="b"/>
              <a:pathLst>
                <a:path w="2243" h="2698" extrusionOk="0">
                  <a:moveTo>
                    <a:pt x="657" y="0"/>
                  </a:moveTo>
                  <a:cubicBezTo>
                    <a:pt x="375" y="1000"/>
                    <a:pt x="148" y="1788"/>
                    <a:pt x="0" y="2441"/>
                  </a:cubicBezTo>
                  <a:cubicBezTo>
                    <a:pt x="801" y="2602"/>
                    <a:pt x="1778" y="2669"/>
                    <a:pt x="2243" y="2698"/>
                  </a:cubicBezTo>
                  <a:lnTo>
                    <a:pt x="2243" y="894"/>
                  </a:lnTo>
                  <a:lnTo>
                    <a:pt x="1323" y="199"/>
                  </a:lnTo>
                  <a:cubicBezTo>
                    <a:pt x="1323" y="199"/>
                    <a:pt x="910" y="55"/>
                    <a:pt x="657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4"/>
            <p:cNvSpPr/>
            <p:nvPr/>
          </p:nvSpPr>
          <p:spPr>
            <a:xfrm>
              <a:off x="6932033" y="3133608"/>
              <a:ext cx="127065" cy="42834"/>
            </a:xfrm>
            <a:custGeom>
              <a:avLst/>
              <a:gdLst/>
              <a:ahLst/>
              <a:cxnLst/>
              <a:rect l="l" t="t" r="r" b="b"/>
              <a:pathLst>
                <a:path w="1590" h="536" extrusionOk="0">
                  <a:moveTo>
                    <a:pt x="68" y="0"/>
                  </a:moveTo>
                  <a:cubicBezTo>
                    <a:pt x="39" y="186"/>
                    <a:pt x="26" y="359"/>
                    <a:pt x="1" y="535"/>
                  </a:cubicBezTo>
                  <a:cubicBezTo>
                    <a:pt x="814" y="414"/>
                    <a:pt x="1589" y="106"/>
                    <a:pt x="1253" y="106"/>
                  </a:cubicBezTo>
                  <a:cubicBezTo>
                    <a:pt x="840" y="106"/>
                    <a:pt x="68" y="0"/>
                    <a:pt x="68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4"/>
            <p:cNvSpPr/>
            <p:nvPr/>
          </p:nvSpPr>
          <p:spPr>
            <a:xfrm>
              <a:off x="6910537" y="3270020"/>
              <a:ext cx="118594" cy="70485"/>
            </a:xfrm>
            <a:custGeom>
              <a:avLst/>
              <a:gdLst/>
              <a:ahLst/>
              <a:cxnLst/>
              <a:rect l="l" t="t" r="r" b="b"/>
              <a:pathLst>
                <a:path w="1484" h="882" extrusionOk="0">
                  <a:moveTo>
                    <a:pt x="1243" y="1"/>
                  </a:moveTo>
                  <a:cubicBezTo>
                    <a:pt x="856" y="241"/>
                    <a:pt x="362" y="321"/>
                    <a:pt x="68" y="350"/>
                  </a:cubicBezTo>
                  <a:cubicBezTo>
                    <a:pt x="42" y="549"/>
                    <a:pt x="29" y="722"/>
                    <a:pt x="0" y="882"/>
                  </a:cubicBezTo>
                  <a:cubicBezTo>
                    <a:pt x="763" y="844"/>
                    <a:pt x="1484" y="510"/>
                    <a:pt x="1484" y="510"/>
                  </a:cubicBezTo>
                  <a:lnTo>
                    <a:pt x="1243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4"/>
            <p:cNvSpPr/>
            <p:nvPr/>
          </p:nvSpPr>
          <p:spPr>
            <a:xfrm>
              <a:off x="6899029" y="3397003"/>
              <a:ext cx="190757" cy="62094"/>
            </a:xfrm>
            <a:custGeom>
              <a:avLst/>
              <a:gdLst/>
              <a:ahLst/>
              <a:cxnLst/>
              <a:rect l="l" t="t" r="r" b="b"/>
              <a:pathLst>
                <a:path w="2387" h="777" extrusionOk="0">
                  <a:moveTo>
                    <a:pt x="52" y="1"/>
                  </a:moveTo>
                  <a:lnTo>
                    <a:pt x="0" y="469"/>
                  </a:lnTo>
                  <a:cubicBezTo>
                    <a:pt x="0" y="469"/>
                    <a:pt x="414" y="776"/>
                    <a:pt x="2387" y="776"/>
                  </a:cubicBezTo>
                  <a:lnTo>
                    <a:pt x="2387" y="347"/>
                  </a:lnTo>
                  <a:cubicBezTo>
                    <a:pt x="2317" y="350"/>
                    <a:pt x="2225" y="353"/>
                    <a:pt x="2114" y="353"/>
                  </a:cubicBezTo>
                  <a:cubicBezTo>
                    <a:pt x="1661" y="353"/>
                    <a:pt x="899" y="302"/>
                    <a:pt x="52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4"/>
            <p:cNvSpPr/>
            <p:nvPr/>
          </p:nvSpPr>
          <p:spPr>
            <a:xfrm>
              <a:off x="6657849" y="2906253"/>
              <a:ext cx="40517" cy="47230"/>
            </a:xfrm>
            <a:custGeom>
              <a:avLst/>
              <a:gdLst/>
              <a:ahLst/>
              <a:cxnLst/>
              <a:rect l="l" t="t" r="r" b="b"/>
              <a:pathLst>
                <a:path w="507" h="591" extrusionOk="0">
                  <a:moveTo>
                    <a:pt x="507" y="1"/>
                  </a:moveTo>
                  <a:lnTo>
                    <a:pt x="119" y="55"/>
                  </a:lnTo>
                  <a:cubicBezTo>
                    <a:pt x="119" y="55"/>
                    <a:pt x="1" y="590"/>
                    <a:pt x="228" y="590"/>
                  </a:cubicBezTo>
                  <a:cubicBezTo>
                    <a:pt x="230" y="590"/>
                    <a:pt x="232" y="590"/>
                    <a:pt x="235" y="590"/>
                  </a:cubicBezTo>
                  <a:cubicBezTo>
                    <a:pt x="441" y="590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4"/>
            <p:cNvSpPr/>
            <p:nvPr/>
          </p:nvSpPr>
          <p:spPr>
            <a:xfrm>
              <a:off x="7484479" y="2735797"/>
              <a:ext cx="62094" cy="130102"/>
            </a:xfrm>
            <a:custGeom>
              <a:avLst/>
              <a:gdLst/>
              <a:ahLst/>
              <a:cxnLst/>
              <a:rect l="l" t="t" r="r" b="b"/>
              <a:pathLst>
                <a:path w="777" h="1628" extrusionOk="0">
                  <a:moveTo>
                    <a:pt x="654" y="0"/>
                  </a:moveTo>
                  <a:cubicBezTo>
                    <a:pt x="321" y="80"/>
                    <a:pt x="1" y="93"/>
                    <a:pt x="1" y="93"/>
                  </a:cubicBezTo>
                  <a:lnTo>
                    <a:pt x="388" y="1628"/>
                  </a:lnTo>
                  <a:lnTo>
                    <a:pt x="776" y="1628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4"/>
            <p:cNvSpPr/>
            <p:nvPr/>
          </p:nvSpPr>
          <p:spPr>
            <a:xfrm>
              <a:off x="7262558" y="2762009"/>
              <a:ext cx="350028" cy="566278"/>
            </a:xfrm>
            <a:custGeom>
              <a:avLst/>
              <a:gdLst/>
              <a:ahLst/>
              <a:cxnLst/>
              <a:rect l="l" t="t" r="r" b="b"/>
              <a:pathLst>
                <a:path w="4380" h="7086" extrusionOk="0">
                  <a:moveTo>
                    <a:pt x="91" y="1"/>
                  </a:moveTo>
                  <a:cubicBezTo>
                    <a:pt x="33" y="1"/>
                    <a:pt x="0" y="5"/>
                    <a:pt x="0" y="5"/>
                  </a:cubicBezTo>
                  <a:lnTo>
                    <a:pt x="388" y="3504"/>
                  </a:lnTo>
                  <a:cubicBezTo>
                    <a:pt x="388" y="3504"/>
                    <a:pt x="961" y="4984"/>
                    <a:pt x="1138" y="5371"/>
                  </a:cubicBezTo>
                  <a:cubicBezTo>
                    <a:pt x="1298" y="5772"/>
                    <a:pt x="1631" y="6906"/>
                    <a:pt x="2230" y="7053"/>
                  </a:cubicBezTo>
                  <a:cubicBezTo>
                    <a:pt x="2312" y="7075"/>
                    <a:pt x="2391" y="7085"/>
                    <a:pt x="2465" y="7085"/>
                  </a:cubicBezTo>
                  <a:cubicBezTo>
                    <a:pt x="2934" y="7085"/>
                    <a:pt x="3245" y="6680"/>
                    <a:pt x="3406" y="6265"/>
                  </a:cubicBezTo>
                  <a:cubicBezTo>
                    <a:pt x="3579" y="5785"/>
                    <a:pt x="4232" y="2181"/>
                    <a:pt x="4299" y="1847"/>
                  </a:cubicBezTo>
                  <a:cubicBezTo>
                    <a:pt x="4380" y="1514"/>
                    <a:pt x="4367" y="966"/>
                    <a:pt x="4165" y="752"/>
                  </a:cubicBezTo>
                  <a:cubicBezTo>
                    <a:pt x="3966" y="524"/>
                    <a:pt x="3684" y="326"/>
                    <a:pt x="3444" y="313"/>
                  </a:cubicBezTo>
                  <a:cubicBezTo>
                    <a:pt x="3401" y="311"/>
                    <a:pt x="3349" y="309"/>
                    <a:pt x="3294" y="309"/>
                  </a:cubicBezTo>
                  <a:cubicBezTo>
                    <a:pt x="3043" y="309"/>
                    <a:pt x="2716" y="340"/>
                    <a:pt x="2739" y="460"/>
                  </a:cubicBezTo>
                  <a:cubicBezTo>
                    <a:pt x="2765" y="604"/>
                    <a:pt x="2992" y="579"/>
                    <a:pt x="3111" y="592"/>
                  </a:cubicBezTo>
                  <a:cubicBezTo>
                    <a:pt x="3233" y="604"/>
                    <a:pt x="3444" y="726"/>
                    <a:pt x="3444" y="726"/>
                  </a:cubicBezTo>
                  <a:cubicBezTo>
                    <a:pt x="3444" y="726"/>
                    <a:pt x="3220" y="765"/>
                    <a:pt x="3018" y="819"/>
                  </a:cubicBezTo>
                  <a:cubicBezTo>
                    <a:pt x="2832" y="886"/>
                    <a:pt x="2778" y="1034"/>
                    <a:pt x="2900" y="1194"/>
                  </a:cubicBezTo>
                  <a:cubicBezTo>
                    <a:pt x="2819" y="1325"/>
                    <a:pt x="2819" y="1501"/>
                    <a:pt x="3085" y="1527"/>
                  </a:cubicBezTo>
                  <a:cubicBezTo>
                    <a:pt x="3044" y="1767"/>
                    <a:pt x="3313" y="1806"/>
                    <a:pt x="3313" y="1806"/>
                  </a:cubicBezTo>
                  <a:lnTo>
                    <a:pt x="2538" y="3770"/>
                  </a:lnTo>
                  <a:cubicBezTo>
                    <a:pt x="2538" y="3770"/>
                    <a:pt x="2470" y="3424"/>
                    <a:pt x="1964" y="1767"/>
                  </a:cubicBezTo>
                  <a:cubicBezTo>
                    <a:pt x="1391" y="132"/>
                    <a:pt x="396" y="1"/>
                    <a:pt x="91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4"/>
            <p:cNvSpPr/>
            <p:nvPr/>
          </p:nvSpPr>
          <p:spPr>
            <a:xfrm>
              <a:off x="7262558" y="2762009"/>
              <a:ext cx="186921" cy="345073"/>
            </a:xfrm>
            <a:custGeom>
              <a:avLst/>
              <a:gdLst/>
              <a:ahLst/>
              <a:cxnLst/>
              <a:rect l="l" t="t" r="r" b="b"/>
              <a:pathLst>
                <a:path w="2339" h="4318" extrusionOk="0">
                  <a:moveTo>
                    <a:pt x="91" y="1"/>
                  </a:moveTo>
                  <a:cubicBezTo>
                    <a:pt x="33" y="1"/>
                    <a:pt x="0" y="5"/>
                    <a:pt x="0" y="5"/>
                  </a:cubicBezTo>
                  <a:lnTo>
                    <a:pt x="388" y="3504"/>
                  </a:lnTo>
                  <a:cubicBezTo>
                    <a:pt x="388" y="3504"/>
                    <a:pt x="535" y="3888"/>
                    <a:pt x="708" y="4317"/>
                  </a:cubicBezTo>
                  <a:cubicBezTo>
                    <a:pt x="1096" y="3555"/>
                    <a:pt x="1977" y="3154"/>
                    <a:pt x="2339" y="3023"/>
                  </a:cubicBezTo>
                  <a:cubicBezTo>
                    <a:pt x="2259" y="2728"/>
                    <a:pt x="2124" y="2328"/>
                    <a:pt x="1964" y="1767"/>
                  </a:cubicBezTo>
                  <a:cubicBezTo>
                    <a:pt x="1391" y="132"/>
                    <a:pt x="396" y="1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4"/>
            <p:cNvSpPr/>
            <p:nvPr/>
          </p:nvSpPr>
          <p:spPr>
            <a:xfrm>
              <a:off x="7422545" y="3254198"/>
              <a:ext cx="108924" cy="74001"/>
            </a:xfrm>
            <a:custGeom>
              <a:avLst/>
              <a:gdLst/>
              <a:ahLst/>
              <a:cxnLst/>
              <a:rect l="l" t="t" r="r" b="b"/>
              <a:pathLst>
                <a:path w="1363" h="926" extrusionOk="0">
                  <a:moveTo>
                    <a:pt x="843" y="0"/>
                  </a:moveTo>
                  <a:cubicBezTo>
                    <a:pt x="388" y="0"/>
                    <a:pt x="29" y="346"/>
                    <a:pt x="1" y="788"/>
                  </a:cubicBezTo>
                  <a:cubicBezTo>
                    <a:pt x="68" y="840"/>
                    <a:pt x="148" y="881"/>
                    <a:pt x="228" y="894"/>
                  </a:cubicBezTo>
                  <a:cubicBezTo>
                    <a:pt x="309" y="915"/>
                    <a:pt x="386" y="925"/>
                    <a:pt x="459" y="925"/>
                  </a:cubicBezTo>
                  <a:cubicBezTo>
                    <a:pt x="896" y="925"/>
                    <a:pt x="1203" y="576"/>
                    <a:pt x="1362" y="186"/>
                  </a:cubicBezTo>
                  <a:cubicBezTo>
                    <a:pt x="1218" y="68"/>
                    <a:pt x="1042" y="0"/>
                    <a:pt x="843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4"/>
            <p:cNvSpPr/>
            <p:nvPr/>
          </p:nvSpPr>
          <p:spPr>
            <a:xfrm>
              <a:off x="7297879" y="2959795"/>
              <a:ext cx="151599" cy="147283"/>
            </a:xfrm>
            <a:custGeom>
              <a:avLst/>
              <a:gdLst/>
              <a:ahLst/>
              <a:cxnLst/>
              <a:rect l="l" t="t" r="r" b="b"/>
              <a:pathLst>
                <a:path w="1897" h="1843" extrusionOk="0">
                  <a:moveTo>
                    <a:pt x="1737" y="0"/>
                  </a:moveTo>
                  <a:cubicBezTo>
                    <a:pt x="1320" y="132"/>
                    <a:pt x="519" y="452"/>
                    <a:pt x="0" y="1147"/>
                  </a:cubicBezTo>
                  <a:cubicBezTo>
                    <a:pt x="55" y="1307"/>
                    <a:pt x="161" y="1560"/>
                    <a:pt x="266" y="1842"/>
                  </a:cubicBezTo>
                  <a:cubicBezTo>
                    <a:pt x="654" y="1080"/>
                    <a:pt x="1535" y="679"/>
                    <a:pt x="1897" y="548"/>
                  </a:cubicBezTo>
                  <a:cubicBezTo>
                    <a:pt x="1855" y="401"/>
                    <a:pt x="1801" y="212"/>
                    <a:pt x="1737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4"/>
            <p:cNvSpPr/>
            <p:nvPr/>
          </p:nvSpPr>
          <p:spPr>
            <a:xfrm>
              <a:off x="7135814" y="2762408"/>
              <a:ext cx="218727" cy="696699"/>
            </a:xfrm>
            <a:custGeom>
              <a:avLst/>
              <a:gdLst/>
              <a:ahLst/>
              <a:cxnLst/>
              <a:rect l="l" t="t" r="r" b="b"/>
              <a:pathLst>
                <a:path w="2737" h="8718" extrusionOk="0">
                  <a:moveTo>
                    <a:pt x="1586" y="0"/>
                  </a:moveTo>
                  <a:cubicBezTo>
                    <a:pt x="1333" y="55"/>
                    <a:pt x="920" y="199"/>
                    <a:pt x="920" y="199"/>
                  </a:cubicBezTo>
                  <a:lnTo>
                    <a:pt x="1" y="894"/>
                  </a:lnTo>
                  <a:lnTo>
                    <a:pt x="1" y="8717"/>
                  </a:lnTo>
                  <a:cubicBezTo>
                    <a:pt x="1974" y="8717"/>
                    <a:pt x="2387" y="8410"/>
                    <a:pt x="2387" y="8410"/>
                  </a:cubicBezTo>
                  <a:lnTo>
                    <a:pt x="1907" y="4645"/>
                  </a:lnTo>
                  <a:cubicBezTo>
                    <a:pt x="2736" y="3819"/>
                    <a:pt x="2294" y="2550"/>
                    <a:pt x="1586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4"/>
            <p:cNvSpPr/>
            <p:nvPr/>
          </p:nvSpPr>
          <p:spPr>
            <a:xfrm>
              <a:off x="7135814" y="2762408"/>
              <a:ext cx="177971" cy="215611"/>
            </a:xfrm>
            <a:custGeom>
              <a:avLst/>
              <a:gdLst/>
              <a:ahLst/>
              <a:cxnLst/>
              <a:rect l="l" t="t" r="r" b="b"/>
              <a:pathLst>
                <a:path w="2227" h="2698" extrusionOk="0">
                  <a:moveTo>
                    <a:pt x="1586" y="0"/>
                  </a:moveTo>
                  <a:cubicBezTo>
                    <a:pt x="1333" y="55"/>
                    <a:pt x="920" y="199"/>
                    <a:pt x="920" y="199"/>
                  </a:cubicBezTo>
                  <a:lnTo>
                    <a:pt x="1" y="894"/>
                  </a:lnTo>
                  <a:lnTo>
                    <a:pt x="1" y="2698"/>
                  </a:lnTo>
                  <a:cubicBezTo>
                    <a:pt x="465" y="2669"/>
                    <a:pt x="1442" y="2602"/>
                    <a:pt x="2227" y="2441"/>
                  </a:cubicBezTo>
                  <a:cubicBezTo>
                    <a:pt x="2096" y="1788"/>
                    <a:pt x="1868" y="1000"/>
                    <a:pt x="1586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4"/>
            <p:cNvSpPr/>
            <p:nvPr/>
          </p:nvSpPr>
          <p:spPr>
            <a:xfrm>
              <a:off x="6955368" y="2294753"/>
              <a:ext cx="324375" cy="163586"/>
            </a:xfrm>
            <a:custGeom>
              <a:avLst/>
              <a:gdLst/>
              <a:ahLst/>
              <a:cxnLst/>
              <a:rect l="l" t="t" r="r" b="b"/>
              <a:pathLst>
                <a:path w="4059" h="2047" extrusionOk="0">
                  <a:moveTo>
                    <a:pt x="1862" y="1"/>
                  </a:moveTo>
                  <a:cubicBezTo>
                    <a:pt x="1605" y="1"/>
                    <a:pt x="1321" y="37"/>
                    <a:pt x="1028" y="140"/>
                  </a:cubicBezTo>
                  <a:cubicBezTo>
                    <a:pt x="0" y="512"/>
                    <a:pt x="67" y="1435"/>
                    <a:pt x="147" y="1874"/>
                  </a:cubicBezTo>
                  <a:lnTo>
                    <a:pt x="1964" y="2047"/>
                  </a:lnTo>
                  <a:lnTo>
                    <a:pt x="3819" y="1915"/>
                  </a:lnTo>
                  <a:cubicBezTo>
                    <a:pt x="3819" y="1915"/>
                    <a:pt x="4059" y="900"/>
                    <a:pt x="3325" y="406"/>
                  </a:cubicBezTo>
                  <a:cubicBezTo>
                    <a:pt x="3467" y="358"/>
                    <a:pt x="3467" y="317"/>
                    <a:pt x="3349" y="317"/>
                  </a:cubicBezTo>
                  <a:cubicBezTo>
                    <a:pt x="3302" y="317"/>
                    <a:pt x="3236" y="323"/>
                    <a:pt x="3152" y="339"/>
                  </a:cubicBezTo>
                  <a:cubicBezTo>
                    <a:pt x="3119" y="152"/>
                    <a:pt x="3076" y="86"/>
                    <a:pt x="3041" y="86"/>
                  </a:cubicBezTo>
                  <a:cubicBezTo>
                    <a:pt x="3006" y="86"/>
                    <a:pt x="2979" y="153"/>
                    <a:pt x="2979" y="233"/>
                  </a:cubicBezTo>
                  <a:cubicBezTo>
                    <a:pt x="2979" y="233"/>
                    <a:pt x="2507" y="1"/>
                    <a:pt x="1862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4"/>
            <p:cNvSpPr/>
            <p:nvPr/>
          </p:nvSpPr>
          <p:spPr>
            <a:xfrm>
              <a:off x="7143246" y="2716298"/>
              <a:ext cx="58738" cy="49228"/>
            </a:xfrm>
            <a:custGeom>
              <a:avLst/>
              <a:gdLst/>
              <a:ahLst/>
              <a:cxnLst/>
              <a:rect l="l" t="t" r="r" b="b"/>
              <a:pathLst>
                <a:path w="735" h="616" extrusionOk="0">
                  <a:moveTo>
                    <a:pt x="147" y="0"/>
                  </a:moveTo>
                  <a:cubicBezTo>
                    <a:pt x="60" y="0"/>
                    <a:pt x="0" y="4"/>
                    <a:pt x="0" y="4"/>
                  </a:cubicBezTo>
                  <a:lnTo>
                    <a:pt x="161" y="616"/>
                  </a:lnTo>
                  <a:cubicBezTo>
                    <a:pt x="161" y="616"/>
                    <a:pt x="708" y="430"/>
                    <a:pt x="734" y="84"/>
                  </a:cubicBezTo>
                  <a:cubicBezTo>
                    <a:pt x="577" y="13"/>
                    <a:pt x="312" y="0"/>
                    <a:pt x="147" y="0"/>
                  </a:cubicBezTo>
                  <a:close/>
                </a:path>
              </a:pathLst>
            </a:custGeom>
            <a:solidFill>
              <a:srgbClr val="CD0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4"/>
            <p:cNvSpPr/>
            <p:nvPr/>
          </p:nvSpPr>
          <p:spPr>
            <a:xfrm>
              <a:off x="7023695" y="2716298"/>
              <a:ext cx="58658" cy="49228"/>
            </a:xfrm>
            <a:custGeom>
              <a:avLst/>
              <a:gdLst/>
              <a:ahLst/>
              <a:cxnLst/>
              <a:rect l="l" t="t" r="r" b="b"/>
              <a:pathLst>
                <a:path w="734" h="616" extrusionOk="0">
                  <a:moveTo>
                    <a:pt x="588" y="0"/>
                  </a:moveTo>
                  <a:cubicBezTo>
                    <a:pt x="423" y="0"/>
                    <a:pt x="157" y="13"/>
                    <a:pt x="0" y="84"/>
                  </a:cubicBezTo>
                  <a:cubicBezTo>
                    <a:pt x="13" y="430"/>
                    <a:pt x="574" y="616"/>
                    <a:pt x="574" y="616"/>
                  </a:cubicBezTo>
                  <a:lnTo>
                    <a:pt x="734" y="4"/>
                  </a:lnTo>
                  <a:cubicBezTo>
                    <a:pt x="734" y="4"/>
                    <a:pt x="675" y="0"/>
                    <a:pt x="588" y="0"/>
                  </a:cubicBezTo>
                  <a:close/>
                </a:path>
              </a:pathLst>
            </a:custGeom>
            <a:solidFill>
              <a:srgbClr val="CD06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4"/>
            <p:cNvSpPr/>
            <p:nvPr/>
          </p:nvSpPr>
          <p:spPr>
            <a:xfrm>
              <a:off x="7022656" y="2665393"/>
              <a:ext cx="179329" cy="162148"/>
            </a:xfrm>
            <a:custGeom>
              <a:avLst/>
              <a:gdLst/>
              <a:ahLst/>
              <a:cxnLst/>
              <a:rect l="l" t="t" r="r" b="b"/>
              <a:pathLst>
                <a:path w="2244" h="2029" extrusionOk="0">
                  <a:moveTo>
                    <a:pt x="536" y="0"/>
                  </a:moveTo>
                  <a:cubicBezTo>
                    <a:pt x="536" y="0"/>
                    <a:pt x="628" y="1442"/>
                    <a:pt x="1" y="1602"/>
                  </a:cubicBezTo>
                  <a:cubicBezTo>
                    <a:pt x="641" y="2028"/>
                    <a:pt x="840" y="2028"/>
                    <a:pt x="1122" y="2028"/>
                  </a:cubicBezTo>
                  <a:cubicBezTo>
                    <a:pt x="1401" y="2028"/>
                    <a:pt x="1602" y="2028"/>
                    <a:pt x="2243" y="1602"/>
                  </a:cubicBezTo>
                  <a:cubicBezTo>
                    <a:pt x="1615" y="1442"/>
                    <a:pt x="1695" y="0"/>
                    <a:pt x="1695" y="0"/>
                  </a:cubicBezTo>
                  <a:lnTo>
                    <a:pt x="1695" y="0"/>
                  </a:lnTo>
                  <a:lnTo>
                    <a:pt x="1122" y="80"/>
                  </a:lnTo>
                  <a:lnTo>
                    <a:pt x="536" y="0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4"/>
            <p:cNvSpPr/>
            <p:nvPr/>
          </p:nvSpPr>
          <p:spPr>
            <a:xfrm>
              <a:off x="6920286" y="2468006"/>
              <a:ext cx="103490" cy="139132"/>
            </a:xfrm>
            <a:custGeom>
              <a:avLst/>
              <a:gdLst/>
              <a:ahLst/>
              <a:cxnLst/>
              <a:rect l="l" t="t" r="r" b="b"/>
              <a:pathLst>
                <a:path w="1295" h="1741" extrusionOk="0">
                  <a:moveTo>
                    <a:pt x="839" y="0"/>
                  </a:moveTo>
                  <a:cubicBezTo>
                    <a:pt x="839" y="0"/>
                    <a:pt x="186" y="135"/>
                    <a:pt x="93" y="295"/>
                  </a:cubicBezTo>
                  <a:cubicBezTo>
                    <a:pt x="0" y="439"/>
                    <a:pt x="80" y="1282"/>
                    <a:pt x="295" y="1535"/>
                  </a:cubicBezTo>
                  <a:cubicBezTo>
                    <a:pt x="445" y="1715"/>
                    <a:pt x="888" y="1741"/>
                    <a:pt x="1131" y="1741"/>
                  </a:cubicBezTo>
                  <a:cubicBezTo>
                    <a:pt x="1229" y="1741"/>
                    <a:pt x="1294" y="1737"/>
                    <a:pt x="1294" y="1737"/>
                  </a:cubicBezTo>
                  <a:lnTo>
                    <a:pt x="10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4"/>
            <p:cNvSpPr/>
            <p:nvPr/>
          </p:nvSpPr>
          <p:spPr>
            <a:xfrm>
              <a:off x="6920286" y="2480792"/>
              <a:ext cx="39478" cy="120672"/>
            </a:xfrm>
            <a:custGeom>
              <a:avLst/>
              <a:gdLst/>
              <a:ahLst/>
              <a:cxnLst/>
              <a:rect l="l" t="t" r="r" b="b"/>
              <a:pathLst>
                <a:path w="494" h="1510" extrusionOk="0">
                  <a:moveTo>
                    <a:pt x="295" y="0"/>
                  </a:moveTo>
                  <a:cubicBezTo>
                    <a:pt x="199" y="39"/>
                    <a:pt x="119" y="81"/>
                    <a:pt x="93" y="135"/>
                  </a:cubicBezTo>
                  <a:cubicBezTo>
                    <a:pt x="0" y="279"/>
                    <a:pt x="80" y="1122"/>
                    <a:pt x="295" y="1375"/>
                  </a:cubicBezTo>
                  <a:cubicBezTo>
                    <a:pt x="333" y="1429"/>
                    <a:pt x="413" y="1468"/>
                    <a:pt x="494" y="1509"/>
                  </a:cubicBezTo>
                  <a:cubicBezTo>
                    <a:pt x="333" y="1000"/>
                    <a:pt x="295" y="321"/>
                    <a:pt x="29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4"/>
            <p:cNvSpPr/>
            <p:nvPr/>
          </p:nvSpPr>
          <p:spPr>
            <a:xfrm>
              <a:off x="6953291" y="2468006"/>
              <a:ext cx="70485" cy="139851"/>
            </a:xfrm>
            <a:custGeom>
              <a:avLst/>
              <a:gdLst/>
              <a:ahLst/>
              <a:cxnLst/>
              <a:rect l="l" t="t" r="r" b="b"/>
              <a:pathLst>
                <a:path w="882" h="1750" extrusionOk="0">
                  <a:moveTo>
                    <a:pt x="426" y="0"/>
                  </a:moveTo>
                  <a:cubicBezTo>
                    <a:pt x="426" y="0"/>
                    <a:pt x="202" y="55"/>
                    <a:pt x="0" y="119"/>
                  </a:cubicBezTo>
                  <a:cubicBezTo>
                    <a:pt x="0" y="359"/>
                    <a:pt x="42" y="1134"/>
                    <a:pt x="253" y="1269"/>
                  </a:cubicBezTo>
                  <a:cubicBezTo>
                    <a:pt x="419" y="1390"/>
                    <a:pt x="520" y="1401"/>
                    <a:pt x="551" y="1401"/>
                  </a:cubicBezTo>
                  <a:cubicBezTo>
                    <a:pt x="558" y="1401"/>
                    <a:pt x="561" y="1400"/>
                    <a:pt x="561" y="1400"/>
                  </a:cubicBezTo>
                  <a:lnTo>
                    <a:pt x="667" y="1749"/>
                  </a:lnTo>
                  <a:cubicBezTo>
                    <a:pt x="788" y="1749"/>
                    <a:pt x="881" y="1737"/>
                    <a:pt x="881" y="1737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4"/>
            <p:cNvSpPr/>
            <p:nvPr/>
          </p:nvSpPr>
          <p:spPr>
            <a:xfrm>
              <a:off x="7201903" y="2468006"/>
              <a:ext cx="103490" cy="139132"/>
            </a:xfrm>
            <a:custGeom>
              <a:avLst/>
              <a:gdLst/>
              <a:ahLst/>
              <a:cxnLst/>
              <a:rect l="l" t="t" r="r" b="b"/>
              <a:pathLst>
                <a:path w="1295" h="1741" extrusionOk="0">
                  <a:moveTo>
                    <a:pt x="215" y="0"/>
                  </a:moveTo>
                  <a:lnTo>
                    <a:pt x="0" y="1737"/>
                  </a:lnTo>
                  <a:cubicBezTo>
                    <a:pt x="0" y="1737"/>
                    <a:pt x="66" y="1741"/>
                    <a:pt x="164" y="1741"/>
                  </a:cubicBezTo>
                  <a:cubicBezTo>
                    <a:pt x="407" y="1741"/>
                    <a:pt x="849" y="1715"/>
                    <a:pt x="1000" y="1535"/>
                  </a:cubicBezTo>
                  <a:cubicBezTo>
                    <a:pt x="1201" y="1282"/>
                    <a:pt x="1294" y="439"/>
                    <a:pt x="1201" y="295"/>
                  </a:cubicBezTo>
                  <a:cubicBezTo>
                    <a:pt x="1108" y="135"/>
                    <a:pt x="439" y="0"/>
                    <a:pt x="4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4"/>
            <p:cNvSpPr/>
            <p:nvPr/>
          </p:nvSpPr>
          <p:spPr>
            <a:xfrm>
              <a:off x="7265834" y="2480792"/>
              <a:ext cx="39558" cy="120672"/>
            </a:xfrm>
            <a:custGeom>
              <a:avLst/>
              <a:gdLst/>
              <a:ahLst/>
              <a:cxnLst/>
              <a:rect l="l" t="t" r="r" b="b"/>
              <a:pathLst>
                <a:path w="495" h="1510" extrusionOk="0">
                  <a:moveTo>
                    <a:pt x="200" y="0"/>
                  </a:moveTo>
                  <a:cubicBezTo>
                    <a:pt x="187" y="321"/>
                    <a:pt x="161" y="1000"/>
                    <a:pt x="1" y="1509"/>
                  </a:cubicBezTo>
                  <a:cubicBezTo>
                    <a:pt x="81" y="1468"/>
                    <a:pt x="148" y="1429"/>
                    <a:pt x="200" y="1375"/>
                  </a:cubicBezTo>
                  <a:cubicBezTo>
                    <a:pt x="401" y="1122"/>
                    <a:pt x="494" y="279"/>
                    <a:pt x="401" y="135"/>
                  </a:cubicBezTo>
                  <a:cubicBezTo>
                    <a:pt x="376" y="81"/>
                    <a:pt x="296" y="39"/>
                    <a:pt x="200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4"/>
            <p:cNvSpPr/>
            <p:nvPr/>
          </p:nvSpPr>
          <p:spPr>
            <a:xfrm>
              <a:off x="7201903" y="2468006"/>
              <a:ext cx="70485" cy="139851"/>
            </a:xfrm>
            <a:custGeom>
              <a:avLst/>
              <a:gdLst/>
              <a:ahLst/>
              <a:cxnLst/>
              <a:rect l="l" t="t" r="r" b="b"/>
              <a:pathLst>
                <a:path w="882" h="1750" extrusionOk="0">
                  <a:moveTo>
                    <a:pt x="215" y="0"/>
                  </a:moveTo>
                  <a:lnTo>
                    <a:pt x="0" y="1737"/>
                  </a:lnTo>
                  <a:cubicBezTo>
                    <a:pt x="0" y="1737"/>
                    <a:pt x="80" y="1749"/>
                    <a:pt x="215" y="1749"/>
                  </a:cubicBezTo>
                  <a:lnTo>
                    <a:pt x="320" y="1400"/>
                  </a:lnTo>
                  <a:cubicBezTo>
                    <a:pt x="320" y="1400"/>
                    <a:pt x="324" y="1401"/>
                    <a:pt x="330" y="1401"/>
                  </a:cubicBezTo>
                  <a:cubicBezTo>
                    <a:pt x="361" y="1401"/>
                    <a:pt x="462" y="1390"/>
                    <a:pt x="628" y="1269"/>
                  </a:cubicBezTo>
                  <a:cubicBezTo>
                    <a:pt x="839" y="1134"/>
                    <a:pt x="868" y="359"/>
                    <a:pt x="881" y="119"/>
                  </a:cubicBezTo>
                  <a:cubicBezTo>
                    <a:pt x="666" y="55"/>
                    <a:pt x="439" y="0"/>
                    <a:pt x="439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4"/>
            <p:cNvSpPr/>
            <p:nvPr/>
          </p:nvSpPr>
          <p:spPr>
            <a:xfrm>
              <a:off x="7064131" y="2665393"/>
              <a:ext cx="94060" cy="55621"/>
            </a:xfrm>
            <a:custGeom>
              <a:avLst/>
              <a:gdLst/>
              <a:ahLst/>
              <a:cxnLst/>
              <a:rect l="l" t="t" r="r" b="b"/>
              <a:pathLst>
                <a:path w="1177" h="696" extrusionOk="0">
                  <a:moveTo>
                    <a:pt x="17" y="0"/>
                  </a:moveTo>
                  <a:cubicBezTo>
                    <a:pt x="17" y="0"/>
                    <a:pt x="42" y="321"/>
                    <a:pt x="1" y="679"/>
                  </a:cubicBezTo>
                  <a:cubicBezTo>
                    <a:pt x="79" y="690"/>
                    <a:pt x="152" y="695"/>
                    <a:pt x="222" y="695"/>
                  </a:cubicBezTo>
                  <a:cubicBezTo>
                    <a:pt x="922" y="695"/>
                    <a:pt x="1176" y="186"/>
                    <a:pt x="1176" y="186"/>
                  </a:cubicBezTo>
                  <a:lnTo>
                    <a:pt x="750" y="67"/>
                  </a:lnTo>
                  <a:lnTo>
                    <a:pt x="603" y="8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4"/>
            <p:cNvSpPr/>
            <p:nvPr/>
          </p:nvSpPr>
          <p:spPr>
            <a:xfrm>
              <a:off x="7001399" y="2481831"/>
              <a:ext cx="222803" cy="212334"/>
            </a:xfrm>
            <a:custGeom>
              <a:avLst/>
              <a:gdLst/>
              <a:ahLst/>
              <a:cxnLst/>
              <a:rect l="l" t="t" r="r" b="b"/>
              <a:pathLst>
                <a:path w="2788" h="2657" extrusionOk="0">
                  <a:moveTo>
                    <a:pt x="1388" y="0"/>
                  </a:moveTo>
                  <a:lnTo>
                    <a:pt x="1" y="266"/>
                  </a:lnTo>
                  <a:cubicBezTo>
                    <a:pt x="1" y="266"/>
                    <a:pt x="65" y="2656"/>
                    <a:pt x="1388" y="2656"/>
                  </a:cubicBezTo>
                  <a:cubicBezTo>
                    <a:pt x="2708" y="2656"/>
                    <a:pt x="2788" y="266"/>
                    <a:pt x="2788" y="266"/>
                  </a:cubicBezTo>
                  <a:lnTo>
                    <a:pt x="1388" y="0"/>
                  </a:ln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4"/>
            <p:cNvSpPr/>
            <p:nvPr/>
          </p:nvSpPr>
          <p:spPr>
            <a:xfrm>
              <a:off x="7002438" y="2522267"/>
              <a:ext cx="220725" cy="59217"/>
            </a:xfrm>
            <a:custGeom>
              <a:avLst/>
              <a:gdLst/>
              <a:ahLst/>
              <a:cxnLst/>
              <a:rect l="l" t="t" r="r" b="b"/>
              <a:pathLst>
                <a:path w="2762" h="741" extrusionOk="0">
                  <a:moveTo>
                    <a:pt x="2762" y="0"/>
                  </a:moveTo>
                  <a:lnTo>
                    <a:pt x="0" y="68"/>
                  </a:lnTo>
                  <a:cubicBezTo>
                    <a:pt x="26" y="241"/>
                    <a:pt x="68" y="481"/>
                    <a:pt x="119" y="737"/>
                  </a:cubicBezTo>
                  <a:cubicBezTo>
                    <a:pt x="168" y="739"/>
                    <a:pt x="215" y="740"/>
                    <a:pt x="260" y="740"/>
                  </a:cubicBezTo>
                  <a:cubicBezTo>
                    <a:pt x="791" y="740"/>
                    <a:pt x="981" y="604"/>
                    <a:pt x="1215" y="468"/>
                  </a:cubicBezTo>
                  <a:cubicBezTo>
                    <a:pt x="1285" y="426"/>
                    <a:pt x="1335" y="409"/>
                    <a:pt x="1377" y="409"/>
                  </a:cubicBezTo>
                  <a:cubicBezTo>
                    <a:pt x="1493" y="409"/>
                    <a:pt x="1547" y="538"/>
                    <a:pt x="1801" y="616"/>
                  </a:cubicBezTo>
                  <a:cubicBezTo>
                    <a:pt x="1929" y="639"/>
                    <a:pt x="2053" y="648"/>
                    <a:pt x="2168" y="648"/>
                  </a:cubicBezTo>
                  <a:cubicBezTo>
                    <a:pt x="2379" y="648"/>
                    <a:pt x="2557" y="619"/>
                    <a:pt x="2669" y="603"/>
                  </a:cubicBezTo>
                  <a:cubicBezTo>
                    <a:pt x="2724" y="362"/>
                    <a:pt x="2749" y="148"/>
                    <a:pt x="2762" y="0"/>
                  </a:cubicBezTo>
                  <a:close/>
                </a:path>
              </a:pathLst>
            </a:custGeom>
            <a:solidFill>
              <a:srgbClr val="007C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4"/>
            <p:cNvSpPr/>
            <p:nvPr/>
          </p:nvSpPr>
          <p:spPr>
            <a:xfrm>
              <a:off x="7072842" y="2615047"/>
              <a:ext cx="79915" cy="17342"/>
            </a:xfrm>
            <a:custGeom>
              <a:avLst/>
              <a:gdLst/>
              <a:ahLst/>
              <a:cxnLst/>
              <a:rect l="l" t="t" r="r" b="b"/>
              <a:pathLst>
                <a:path w="1000" h="217" extrusionOk="0">
                  <a:moveTo>
                    <a:pt x="271" y="1"/>
                  </a:moveTo>
                  <a:cubicBezTo>
                    <a:pt x="264" y="1"/>
                    <a:pt x="258" y="1"/>
                    <a:pt x="254" y="2"/>
                  </a:cubicBezTo>
                  <a:cubicBezTo>
                    <a:pt x="199" y="15"/>
                    <a:pt x="0" y="188"/>
                    <a:pt x="0" y="188"/>
                  </a:cubicBezTo>
                  <a:lnTo>
                    <a:pt x="279" y="150"/>
                  </a:lnTo>
                  <a:cubicBezTo>
                    <a:pt x="279" y="150"/>
                    <a:pt x="401" y="217"/>
                    <a:pt x="494" y="217"/>
                  </a:cubicBezTo>
                  <a:cubicBezTo>
                    <a:pt x="600" y="217"/>
                    <a:pt x="708" y="150"/>
                    <a:pt x="708" y="150"/>
                  </a:cubicBezTo>
                  <a:lnTo>
                    <a:pt x="1000" y="188"/>
                  </a:lnTo>
                  <a:cubicBezTo>
                    <a:pt x="1000" y="188"/>
                    <a:pt x="801" y="15"/>
                    <a:pt x="747" y="2"/>
                  </a:cubicBezTo>
                  <a:cubicBezTo>
                    <a:pt x="741" y="1"/>
                    <a:pt x="734" y="1"/>
                    <a:pt x="727" y="1"/>
                  </a:cubicBezTo>
                  <a:cubicBezTo>
                    <a:pt x="649" y="1"/>
                    <a:pt x="494" y="57"/>
                    <a:pt x="494" y="57"/>
                  </a:cubicBezTo>
                  <a:cubicBezTo>
                    <a:pt x="494" y="57"/>
                    <a:pt x="339" y="1"/>
                    <a:pt x="271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4"/>
            <p:cNvSpPr/>
            <p:nvPr/>
          </p:nvSpPr>
          <p:spPr>
            <a:xfrm>
              <a:off x="7095138" y="2648212"/>
              <a:ext cx="34363" cy="6393"/>
            </a:xfrm>
            <a:custGeom>
              <a:avLst/>
              <a:gdLst/>
              <a:ahLst/>
              <a:cxnLst/>
              <a:rect l="l" t="t" r="r" b="b"/>
              <a:pathLst>
                <a:path w="430" h="80" extrusionOk="0">
                  <a:moveTo>
                    <a:pt x="0" y="1"/>
                  </a:moveTo>
                  <a:cubicBezTo>
                    <a:pt x="61" y="53"/>
                    <a:pt x="138" y="80"/>
                    <a:pt x="215" y="80"/>
                  </a:cubicBezTo>
                  <a:cubicBezTo>
                    <a:pt x="292" y="80"/>
                    <a:pt x="369" y="53"/>
                    <a:pt x="429" y="1"/>
                  </a:cubicBezTo>
                  <a:lnTo>
                    <a:pt x="429" y="1"/>
                  </a:lnTo>
                  <a:cubicBezTo>
                    <a:pt x="358" y="19"/>
                    <a:pt x="286" y="25"/>
                    <a:pt x="223" y="25"/>
                  </a:cubicBezTo>
                  <a:cubicBezTo>
                    <a:pt x="96" y="2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4"/>
            <p:cNvSpPr/>
            <p:nvPr/>
          </p:nvSpPr>
          <p:spPr>
            <a:xfrm>
              <a:off x="6958645" y="2422136"/>
              <a:ext cx="307273" cy="137773"/>
            </a:xfrm>
            <a:custGeom>
              <a:avLst/>
              <a:gdLst/>
              <a:ahLst/>
              <a:cxnLst/>
              <a:rect l="l" t="t" r="r" b="b"/>
              <a:pathLst>
                <a:path w="3845" h="1724" extrusionOk="0">
                  <a:moveTo>
                    <a:pt x="1923" y="1"/>
                  </a:moveTo>
                  <a:cubicBezTo>
                    <a:pt x="1923" y="1"/>
                    <a:pt x="894" y="26"/>
                    <a:pt x="215" y="212"/>
                  </a:cubicBezTo>
                  <a:cubicBezTo>
                    <a:pt x="135" y="228"/>
                    <a:pt x="81" y="292"/>
                    <a:pt x="68" y="360"/>
                  </a:cubicBezTo>
                  <a:cubicBezTo>
                    <a:pt x="1" y="920"/>
                    <a:pt x="106" y="1375"/>
                    <a:pt x="174" y="1590"/>
                  </a:cubicBezTo>
                  <a:cubicBezTo>
                    <a:pt x="199" y="1654"/>
                    <a:pt x="267" y="1708"/>
                    <a:pt x="334" y="1708"/>
                  </a:cubicBezTo>
                  <a:cubicBezTo>
                    <a:pt x="458" y="1716"/>
                    <a:pt x="661" y="1723"/>
                    <a:pt x="882" y="1723"/>
                  </a:cubicBezTo>
                  <a:cubicBezTo>
                    <a:pt x="1044" y="1723"/>
                    <a:pt x="1217" y="1719"/>
                    <a:pt x="1375" y="1708"/>
                  </a:cubicBezTo>
                  <a:cubicBezTo>
                    <a:pt x="1455" y="1696"/>
                    <a:pt x="1522" y="1670"/>
                    <a:pt x="1602" y="1628"/>
                  </a:cubicBezTo>
                  <a:cubicBezTo>
                    <a:pt x="1695" y="1574"/>
                    <a:pt x="1788" y="1535"/>
                    <a:pt x="1923" y="1523"/>
                  </a:cubicBezTo>
                  <a:cubicBezTo>
                    <a:pt x="2057" y="1535"/>
                    <a:pt x="2163" y="1574"/>
                    <a:pt x="2256" y="1628"/>
                  </a:cubicBezTo>
                  <a:cubicBezTo>
                    <a:pt x="2323" y="1670"/>
                    <a:pt x="2403" y="1696"/>
                    <a:pt x="2483" y="1708"/>
                  </a:cubicBezTo>
                  <a:cubicBezTo>
                    <a:pt x="2642" y="1719"/>
                    <a:pt x="2812" y="1723"/>
                    <a:pt x="2972" y="1723"/>
                  </a:cubicBezTo>
                  <a:cubicBezTo>
                    <a:pt x="3191" y="1723"/>
                    <a:pt x="3393" y="1716"/>
                    <a:pt x="3525" y="1708"/>
                  </a:cubicBezTo>
                  <a:cubicBezTo>
                    <a:pt x="3592" y="1708"/>
                    <a:pt x="3659" y="1654"/>
                    <a:pt x="3685" y="1590"/>
                  </a:cubicBezTo>
                  <a:cubicBezTo>
                    <a:pt x="3752" y="1375"/>
                    <a:pt x="3845" y="920"/>
                    <a:pt x="3778" y="360"/>
                  </a:cubicBezTo>
                  <a:cubicBezTo>
                    <a:pt x="3778" y="292"/>
                    <a:pt x="3723" y="228"/>
                    <a:pt x="3643" y="212"/>
                  </a:cubicBezTo>
                  <a:cubicBezTo>
                    <a:pt x="2964" y="26"/>
                    <a:pt x="1923" y="1"/>
                    <a:pt x="19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4"/>
            <p:cNvSpPr/>
            <p:nvPr/>
          </p:nvSpPr>
          <p:spPr>
            <a:xfrm>
              <a:off x="6982219" y="2468246"/>
              <a:ext cx="262521" cy="23415"/>
            </a:xfrm>
            <a:custGeom>
              <a:avLst/>
              <a:gdLst/>
              <a:ahLst/>
              <a:cxnLst/>
              <a:rect l="l" t="t" r="r" b="b"/>
              <a:pathLst>
                <a:path w="3285" h="293" extrusionOk="0">
                  <a:moveTo>
                    <a:pt x="1677" y="0"/>
                  </a:moveTo>
                  <a:cubicBezTo>
                    <a:pt x="763" y="0"/>
                    <a:pt x="102" y="77"/>
                    <a:pt x="93" y="77"/>
                  </a:cubicBezTo>
                  <a:cubicBezTo>
                    <a:pt x="39" y="90"/>
                    <a:pt x="0" y="145"/>
                    <a:pt x="0" y="196"/>
                  </a:cubicBezTo>
                  <a:cubicBezTo>
                    <a:pt x="13" y="250"/>
                    <a:pt x="52" y="292"/>
                    <a:pt x="106" y="292"/>
                  </a:cubicBezTo>
                  <a:lnTo>
                    <a:pt x="119" y="292"/>
                  </a:lnTo>
                  <a:cubicBezTo>
                    <a:pt x="127" y="282"/>
                    <a:pt x="747" y="210"/>
                    <a:pt x="1613" y="210"/>
                  </a:cubicBezTo>
                  <a:cubicBezTo>
                    <a:pt x="2078" y="210"/>
                    <a:pt x="2613" y="231"/>
                    <a:pt x="3162" y="292"/>
                  </a:cubicBezTo>
                  <a:cubicBezTo>
                    <a:pt x="3217" y="292"/>
                    <a:pt x="3268" y="250"/>
                    <a:pt x="3284" y="196"/>
                  </a:cubicBezTo>
                  <a:cubicBezTo>
                    <a:pt x="3284" y="132"/>
                    <a:pt x="3242" y="90"/>
                    <a:pt x="3188" y="77"/>
                  </a:cubicBezTo>
                  <a:cubicBezTo>
                    <a:pt x="2654" y="20"/>
                    <a:pt x="2134" y="0"/>
                    <a:pt x="167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4"/>
            <p:cNvSpPr/>
            <p:nvPr/>
          </p:nvSpPr>
          <p:spPr>
            <a:xfrm>
              <a:off x="6976865" y="2447788"/>
              <a:ext cx="11827" cy="11827"/>
            </a:xfrm>
            <a:custGeom>
              <a:avLst/>
              <a:gdLst/>
              <a:ahLst/>
              <a:cxnLst/>
              <a:rect l="l" t="t" r="r" b="b"/>
              <a:pathLst>
                <a:path w="148" h="148" extrusionOk="0">
                  <a:moveTo>
                    <a:pt x="67" y="0"/>
                  </a:moveTo>
                  <a:cubicBezTo>
                    <a:pt x="26" y="0"/>
                    <a:pt x="0" y="39"/>
                    <a:pt x="0" y="80"/>
                  </a:cubicBezTo>
                  <a:cubicBezTo>
                    <a:pt x="0" y="119"/>
                    <a:pt x="26" y="148"/>
                    <a:pt x="67" y="148"/>
                  </a:cubicBezTo>
                  <a:cubicBezTo>
                    <a:pt x="106" y="148"/>
                    <a:pt x="148" y="119"/>
                    <a:pt x="148" y="80"/>
                  </a:cubicBezTo>
                  <a:cubicBezTo>
                    <a:pt x="148" y="39"/>
                    <a:pt x="106" y="0"/>
                    <a:pt x="67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4"/>
            <p:cNvSpPr/>
            <p:nvPr/>
          </p:nvSpPr>
          <p:spPr>
            <a:xfrm>
              <a:off x="7236905" y="2447788"/>
              <a:ext cx="11907" cy="11827"/>
            </a:xfrm>
            <a:custGeom>
              <a:avLst/>
              <a:gdLst/>
              <a:ahLst/>
              <a:cxnLst/>
              <a:rect l="l" t="t" r="r" b="b"/>
              <a:pathLst>
                <a:path w="149" h="148" extrusionOk="0">
                  <a:moveTo>
                    <a:pt x="81" y="0"/>
                  </a:moveTo>
                  <a:cubicBezTo>
                    <a:pt x="30" y="0"/>
                    <a:pt x="1" y="39"/>
                    <a:pt x="1" y="80"/>
                  </a:cubicBezTo>
                  <a:cubicBezTo>
                    <a:pt x="1" y="119"/>
                    <a:pt x="30" y="148"/>
                    <a:pt x="81" y="148"/>
                  </a:cubicBezTo>
                  <a:cubicBezTo>
                    <a:pt x="123" y="148"/>
                    <a:pt x="148" y="119"/>
                    <a:pt x="148" y="80"/>
                  </a:cubicBezTo>
                  <a:cubicBezTo>
                    <a:pt x="148" y="39"/>
                    <a:pt x="123" y="0"/>
                    <a:pt x="81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4"/>
            <p:cNvSpPr/>
            <p:nvPr/>
          </p:nvSpPr>
          <p:spPr>
            <a:xfrm>
              <a:off x="7006513" y="2723011"/>
              <a:ext cx="83271" cy="110922"/>
            </a:xfrm>
            <a:custGeom>
              <a:avLst/>
              <a:gdLst/>
              <a:ahLst/>
              <a:cxnLst/>
              <a:rect l="l" t="t" r="r" b="b"/>
              <a:pathLst>
                <a:path w="1042" h="1388" extrusionOk="0">
                  <a:moveTo>
                    <a:pt x="215" y="0"/>
                  </a:moveTo>
                  <a:cubicBezTo>
                    <a:pt x="215" y="0"/>
                    <a:pt x="1" y="320"/>
                    <a:pt x="55" y="692"/>
                  </a:cubicBezTo>
                  <a:cubicBezTo>
                    <a:pt x="376" y="1240"/>
                    <a:pt x="1042" y="1387"/>
                    <a:pt x="1042" y="1387"/>
                  </a:cubicBezTo>
                  <a:lnTo>
                    <a:pt x="1042" y="292"/>
                  </a:lnTo>
                  <a:cubicBezTo>
                    <a:pt x="388" y="173"/>
                    <a:pt x="215" y="0"/>
                    <a:pt x="21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4"/>
            <p:cNvSpPr/>
            <p:nvPr/>
          </p:nvSpPr>
          <p:spPr>
            <a:xfrm>
              <a:off x="6972470" y="2534015"/>
              <a:ext cx="280661" cy="25892"/>
            </a:xfrm>
            <a:custGeom>
              <a:avLst/>
              <a:gdLst/>
              <a:ahLst/>
              <a:cxnLst/>
              <a:rect l="l" t="t" r="r" b="b"/>
              <a:pathLst>
                <a:path w="3512" h="324" extrusionOk="0">
                  <a:moveTo>
                    <a:pt x="1750" y="1"/>
                  </a:moveTo>
                  <a:cubicBezTo>
                    <a:pt x="1615" y="1"/>
                    <a:pt x="1510" y="42"/>
                    <a:pt x="1404" y="110"/>
                  </a:cubicBezTo>
                  <a:cubicBezTo>
                    <a:pt x="1337" y="148"/>
                    <a:pt x="1256" y="174"/>
                    <a:pt x="1164" y="190"/>
                  </a:cubicBezTo>
                  <a:cubicBezTo>
                    <a:pt x="1000" y="201"/>
                    <a:pt x="822" y="205"/>
                    <a:pt x="653" y="205"/>
                  </a:cubicBezTo>
                  <a:cubicBezTo>
                    <a:pt x="423" y="205"/>
                    <a:pt x="212" y="197"/>
                    <a:pt x="81" y="190"/>
                  </a:cubicBezTo>
                  <a:cubicBezTo>
                    <a:pt x="42" y="190"/>
                    <a:pt x="13" y="190"/>
                    <a:pt x="1" y="174"/>
                  </a:cubicBezTo>
                  <a:lnTo>
                    <a:pt x="1" y="190"/>
                  </a:lnTo>
                  <a:cubicBezTo>
                    <a:pt x="26" y="254"/>
                    <a:pt x="94" y="308"/>
                    <a:pt x="161" y="308"/>
                  </a:cubicBezTo>
                  <a:cubicBezTo>
                    <a:pt x="285" y="316"/>
                    <a:pt x="488" y="323"/>
                    <a:pt x="709" y="323"/>
                  </a:cubicBezTo>
                  <a:cubicBezTo>
                    <a:pt x="871" y="323"/>
                    <a:pt x="1044" y="319"/>
                    <a:pt x="1202" y="308"/>
                  </a:cubicBezTo>
                  <a:cubicBezTo>
                    <a:pt x="1282" y="296"/>
                    <a:pt x="1349" y="270"/>
                    <a:pt x="1429" y="228"/>
                  </a:cubicBezTo>
                  <a:cubicBezTo>
                    <a:pt x="1522" y="174"/>
                    <a:pt x="1615" y="135"/>
                    <a:pt x="1750" y="123"/>
                  </a:cubicBezTo>
                  <a:cubicBezTo>
                    <a:pt x="1884" y="135"/>
                    <a:pt x="1990" y="174"/>
                    <a:pt x="2083" y="228"/>
                  </a:cubicBezTo>
                  <a:cubicBezTo>
                    <a:pt x="2150" y="270"/>
                    <a:pt x="2230" y="296"/>
                    <a:pt x="2310" y="308"/>
                  </a:cubicBezTo>
                  <a:cubicBezTo>
                    <a:pt x="2469" y="319"/>
                    <a:pt x="2639" y="323"/>
                    <a:pt x="2799" y="323"/>
                  </a:cubicBezTo>
                  <a:cubicBezTo>
                    <a:pt x="3018" y="323"/>
                    <a:pt x="3220" y="316"/>
                    <a:pt x="3352" y="308"/>
                  </a:cubicBezTo>
                  <a:cubicBezTo>
                    <a:pt x="3419" y="308"/>
                    <a:pt x="3486" y="254"/>
                    <a:pt x="3512" y="190"/>
                  </a:cubicBezTo>
                  <a:lnTo>
                    <a:pt x="3512" y="174"/>
                  </a:lnTo>
                  <a:cubicBezTo>
                    <a:pt x="3486" y="190"/>
                    <a:pt x="3457" y="190"/>
                    <a:pt x="3432" y="190"/>
                  </a:cubicBezTo>
                  <a:cubicBezTo>
                    <a:pt x="3300" y="197"/>
                    <a:pt x="3085" y="205"/>
                    <a:pt x="2854" y="205"/>
                  </a:cubicBezTo>
                  <a:cubicBezTo>
                    <a:pt x="2685" y="205"/>
                    <a:pt x="2507" y="201"/>
                    <a:pt x="2349" y="190"/>
                  </a:cubicBezTo>
                  <a:cubicBezTo>
                    <a:pt x="2256" y="174"/>
                    <a:pt x="2176" y="148"/>
                    <a:pt x="2109" y="110"/>
                  </a:cubicBezTo>
                  <a:cubicBezTo>
                    <a:pt x="2003" y="42"/>
                    <a:pt x="1897" y="1"/>
                    <a:pt x="1750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4"/>
            <p:cNvSpPr/>
            <p:nvPr/>
          </p:nvSpPr>
          <p:spPr>
            <a:xfrm>
              <a:off x="6982219" y="2468246"/>
              <a:ext cx="262521" cy="23415"/>
            </a:xfrm>
            <a:custGeom>
              <a:avLst/>
              <a:gdLst/>
              <a:ahLst/>
              <a:cxnLst/>
              <a:rect l="l" t="t" r="r" b="b"/>
              <a:pathLst>
                <a:path w="3285" h="293" extrusionOk="0">
                  <a:moveTo>
                    <a:pt x="1677" y="0"/>
                  </a:moveTo>
                  <a:cubicBezTo>
                    <a:pt x="763" y="0"/>
                    <a:pt x="102" y="77"/>
                    <a:pt x="93" y="77"/>
                  </a:cubicBezTo>
                  <a:cubicBezTo>
                    <a:pt x="39" y="90"/>
                    <a:pt x="0" y="145"/>
                    <a:pt x="0" y="196"/>
                  </a:cubicBezTo>
                  <a:cubicBezTo>
                    <a:pt x="13" y="250"/>
                    <a:pt x="52" y="292"/>
                    <a:pt x="106" y="292"/>
                  </a:cubicBezTo>
                  <a:lnTo>
                    <a:pt x="119" y="292"/>
                  </a:lnTo>
                  <a:cubicBezTo>
                    <a:pt x="127" y="282"/>
                    <a:pt x="747" y="210"/>
                    <a:pt x="1613" y="210"/>
                  </a:cubicBezTo>
                  <a:cubicBezTo>
                    <a:pt x="2078" y="210"/>
                    <a:pt x="2613" y="231"/>
                    <a:pt x="3162" y="292"/>
                  </a:cubicBezTo>
                  <a:cubicBezTo>
                    <a:pt x="3217" y="292"/>
                    <a:pt x="3268" y="250"/>
                    <a:pt x="3284" y="196"/>
                  </a:cubicBezTo>
                  <a:cubicBezTo>
                    <a:pt x="3284" y="132"/>
                    <a:pt x="3242" y="90"/>
                    <a:pt x="3188" y="77"/>
                  </a:cubicBezTo>
                  <a:cubicBezTo>
                    <a:pt x="2654" y="20"/>
                    <a:pt x="2134" y="0"/>
                    <a:pt x="167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4"/>
            <p:cNvSpPr/>
            <p:nvPr/>
          </p:nvSpPr>
          <p:spPr>
            <a:xfrm>
              <a:off x="7166501" y="3133608"/>
              <a:ext cx="127065" cy="42834"/>
            </a:xfrm>
            <a:custGeom>
              <a:avLst/>
              <a:gdLst/>
              <a:ahLst/>
              <a:cxnLst/>
              <a:rect l="l" t="t" r="r" b="b"/>
              <a:pathLst>
                <a:path w="1590" h="536" extrusionOk="0">
                  <a:moveTo>
                    <a:pt x="1523" y="0"/>
                  </a:moveTo>
                  <a:cubicBezTo>
                    <a:pt x="1523" y="0"/>
                    <a:pt x="751" y="106"/>
                    <a:pt x="337" y="106"/>
                  </a:cubicBezTo>
                  <a:cubicBezTo>
                    <a:pt x="1" y="106"/>
                    <a:pt x="763" y="414"/>
                    <a:pt x="1590" y="535"/>
                  </a:cubicBezTo>
                  <a:cubicBezTo>
                    <a:pt x="1564" y="359"/>
                    <a:pt x="1551" y="186"/>
                    <a:pt x="1523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4"/>
            <p:cNvSpPr/>
            <p:nvPr/>
          </p:nvSpPr>
          <p:spPr>
            <a:xfrm>
              <a:off x="7196469" y="3270020"/>
              <a:ext cx="118674" cy="70485"/>
            </a:xfrm>
            <a:custGeom>
              <a:avLst/>
              <a:gdLst/>
              <a:ahLst/>
              <a:cxnLst/>
              <a:rect l="l" t="t" r="r" b="b"/>
              <a:pathLst>
                <a:path w="1485" h="882" extrusionOk="0">
                  <a:moveTo>
                    <a:pt x="241" y="1"/>
                  </a:moveTo>
                  <a:lnTo>
                    <a:pt x="1" y="510"/>
                  </a:lnTo>
                  <a:cubicBezTo>
                    <a:pt x="1" y="510"/>
                    <a:pt x="722" y="844"/>
                    <a:pt x="1484" y="882"/>
                  </a:cubicBezTo>
                  <a:cubicBezTo>
                    <a:pt x="1455" y="722"/>
                    <a:pt x="1430" y="549"/>
                    <a:pt x="1404" y="350"/>
                  </a:cubicBezTo>
                  <a:cubicBezTo>
                    <a:pt x="1122" y="321"/>
                    <a:pt x="629" y="241"/>
                    <a:pt x="241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4"/>
            <p:cNvSpPr/>
            <p:nvPr/>
          </p:nvSpPr>
          <p:spPr>
            <a:xfrm>
              <a:off x="7135814" y="3397003"/>
              <a:ext cx="190837" cy="62094"/>
            </a:xfrm>
            <a:custGeom>
              <a:avLst/>
              <a:gdLst/>
              <a:ahLst/>
              <a:cxnLst/>
              <a:rect l="l" t="t" r="r" b="b"/>
              <a:pathLst>
                <a:path w="2388" h="777" extrusionOk="0">
                  <a:moveTo>
                    <a:pt x="2323" y="1"/>
                  </a:moveTo>
                  <a:cubicBezTo>
                    <a:pt x="1486" y="302"/>
                    <a:pt x="725" y="353"/>
                    <a:pt x="273" y="353"/>
                  </a:cubicBezTo>
                  <a:cubicBezTo>
                    <a:pt x="163" y="353"/>
                    <a:pt x="71" y="350"/>
                    <a:pt x="1" y="347"/>
                  </a:cubicBezTo>
                  <a:lnTo>
                    <a:pt x="1" y="776"/>
                  </a:lnTo>
                  <a:cubicBezTo>
                    <a:pt x="1974" y="776"/>
                    <a:pt x="2387" y="469"/>
                    <a:pt x="2387" y="469"/>
                  </a:cubicBezTo>
                  <a:lnTo>
                    <a:pt x="2323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4"/>
            <p:cNvSpPr/>
            <p:nvPr/>
          </p:nvSpPr>
          <p:spPr>
            <a:xfrm>
              <a:off x="7135814" y="2723011"/>
              <a:ext cx="83271" cy="110922"/>
            </a:xfrm>
            <a:custGeom>
              <a:avLst/>
              <a:gdLst/>
              <a:ahLst/>
              <a:cxnLst/>
              <a:rect l="l" t="t" r="r" b="b"/>
              <a:pathLst>
                <a:path w="1042" h="1388" extrusionOk="0">
                  <a:moveTo>
                    <a:pt x="827" y="0"/>
                  </a:moveTo>
                  <a:cubicBezTo>
                    <a:pt x="827" y="0"/>
                    <a:pt x="641" y="173"/>
                    <a:pt x="1" y="292"/>
                  </a:cubicBezTo>
                  <a:lnTo>
                    <a:pt x="1" y="1387"/>
                  </a:lnTo>
                  <a:cubicBezTo>
                    <a:pt x="1" y="1387"/>
                    <a:pt x="654" y="1240"/>
                    <a:pt x="987" y="692"/>
                  </a:cubicBezTo>
                  <a:cubicBezTo>
                    <a:pt x="1042" y="320"/>
                    <a:pt x="827" y="0"/>
                    <a:pt x="827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4"/>
            <p:cNvSpPr/>
            <p:nvPr/>
          </p:nvSpPr>
          <p:spPr>
            <a:xfrm>
              <a:off x="7527232" y="2906253"/>
              <a:ext cx="40517" cy="47230"/>
            </a:xfrm>
            <a:custGeom>
              <a:avLst/>
              <a:gdLst/>
              <a:ahLst/>
              <a:cxnLst/>
              <a:rect l="l" t="t" r="r" b="b"/>
              <a:pathLst>
                <a:path w="507" h="591" extrusionOk="0">
                  <a:moveTo>
                    <a:pt x="1" y="1"/>
                  </a:moveTo>
                  <a:cubicBezTo>
                    <a:pt x="1" y="1"/>
                    <a:pt x="67" y="590"/>
                    <a:pt x="273" y="590"/>
                  </a:cubicBezTo>
                  <a:cubicBezTo>
                    <a:pt x="275" y="590"/>
                    <a:pt x="277" y="590"/>
                    <a:pt x="279" y="590"/>
                  </a:cubicBezTo>
                  <a:cubicBezTo>
                    <a:pt x="507" y="590"/>
                    <a:pt x="388" y="55"/>
                    <a:pt x="388" y="5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2841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4"/>
            <p:cNvSpPr/>
            <p:nvPr/>
          </p:nvSpPr>
          <p:spPr>
            <a:xfrm>
              <a:off x="7392817" y="2698397"/>
              <a:ext cx="227198" cy="50267"/>
            </a:xfrm>
            <a:custGeom>
              <a:avLst/>
              <a:gdLst/>
              <a:ahLst/>
              <a:cxnLst/>
              <a:rect l="l" t="t" r="r" b="b"/>
              <a:pathLst>
                <a:path w="2843" h="629" extrusionOk="0">
                  <a:moveTo>
                    <a:pt x="2269" y="55"/>
                  </a:moveTo>
                  <a:cubicBezTo>
                    <a:pt x="2429" y="55"/>
                    <a:pt x="2564" y="68"/>
                    <a:pt x="2657" y="81"/>
                  </a:cubicBezTo>
                  <a:cubicBezTo>
                    <a:pt x="2695" y="93"/>
                    <a:pt x="2737" y="93"/>
                    <a:pt x="2762" y="106"/>
                  </a:cubicBezTo>
                  <a:cubicBezTo>
                    <a:pt x="2762" y="119"/>
                    <a:pt x="2775" y="119"/>
                    <a:pt x="2775" y="119"/>
                  </a:cubicBezTo>
                  <a:lnTo>
                    <a:pt x="2791" y="135"/>
                  </a:lnTo>
                  <a:cubicBezTo>
                    <a:pt x="2791" y="148"/>
                    <a:pt x="2791" y="148"/>
                    <a:pt x="2762" y="161"/>
                  </a:cubicBezTo>
                  <a:cubicBezTo>
                    <a:pt x="2737" y="186"/>
                    <a:pt x="2682" y="228"/>
                    <a:pt x="2602" y="254"/>
                  </a:cubicBezTo>
                  <a:cubicBezTo>
                    <a:pt x="2375" y="346"/>
                    <a:pt x="1936" y="439"/>
                    <a:pt x="1443" y="507"/>
                  </a:cubicBezTo>
                  <a:cubicBezTo>
                    <a:pt x="1109" y="561"/>
                    <a:pt x="815" y="574"/>
                    <a:pt x="562" y="574"/>
                  </a:cubicBezTo>
                  <a:cubicBezTo>
                    <a:pt x="401" y="574"/>
                    <a:pt x="280" y="561"/>
                    <a:pt x="187" y="548"/>
                  </a:cubicBezTo>
                  <a:cubicBezTo>
                    <a:pt x="132" y="535"/>
                    <a:pt x="107" y="535"/>
                    <a:pt x="81" y="519"/>
                  </a:cubicBezTo>
                  <a:cubicBezTo>
                    <a:pt x="68" y="507"/>
                    <a:pt x="68" y="507"/>
                    <a:pt x="52" y="507"/>
                  </a:cubicBezTo>
                  <a:lnTo>
                    <a:pt x="52" y="494"/>
                  </a:lnTo>
                  <a:cubicBezTo>
                    <a:pt x="52" y="481"/>
                    <a:pt x="52" y="481"/>
                    <a:pt x="68" y="468"/>
                  </a:cubicBezTo>
                  <a:cubicBezTo>
                    <a:pt x="94" y="439"/>
                    <a:pt x="148" y="401"/>
                    <a:pt x="228" y="375"/>
                  </a:cubicBezTo>
                  <a:cubicBezTo>
                    <a:pt x="469" y="279"/>
                    <a:pt x="895" y="186"/>
                    <a:pt x="1388" y="119"/>
                  </a:cubicBezTo>
                  <a:cubicBezTo>
                    <a:pt x="1721" y="68"/>
                    <a:pt x="2029" y="55"/>
                    <a:pt x="2269" y="55"/>
                  </a:cubicBezTo>
                  <a:close/>
                  <a:moveTo>
                    <a:pt x="2269" y="0"/>
                  </a:moveTo>
                  <a:cubicBezTo>
                    <a:pt x="2029" y="0"/>
                    <a:pt x="1721" y="13"/>
                    <a:pt x="1388" y="68"/>
                  </a:cubicBezTo>
                  <a:cubicBezTo>
                    <a:pt x="1000" y="106"/>
                    <a:pt x="667" y="186"/>
                    <a:pt x="414" y="254"/>
                  </a:cubicBezTo>
                  <a:cubicBezTo>
                    <a:pt x="292" y="295"/>
                    <a:pt x="187" y="334"/>
                    <a:pt x="119" y="359"/>
                  </a:cubicBezTo>
                  <a:cubicBezTo>
                    <a:pt x="81" y="388"/>
                    <a:pt x="52" y="401"/>
                    <a:pt x="39" y="427"/>
                  </a:cubicBezTo>
                  <a:cubicBezTo>
                    <a:pt x="14" y="439"/>
                    <a:pt x="1" y="468"/>
                    <a:pt x="1" y="494"/>
                  </a:cubicBezTo>
                  <a:cubicBezTo>
                    <a:pt x="1" y="507"/>
                    <a:pt x="14" y="519"/>
                    <a:pt x="14" y="535"/>
                  </a:cubicBezTo>
                  <a:cubicBezTo>
                    <a:pt x="39" y="561"/>
                    <a:pt x="68" y="574"/>
                    <a:pt x="94" y="574"/>
                  </a:cubicBezTo>
                  <a:cubicBezTo>
                    <a:pt x="187" y="616"/>
                    <a:pt x="347" y="628"/>
                    <a:pt x="562" y="628"/>
                  </a:cubicBezTo>
                  <a:cubicBezTo>
                    <a:pt x="815" y="628"/>
                    <a:pt x="1122" y="600"/>
                    <a:pt x="1455" y="561"/>
                  </a:cubicBezTo>
                  <a:cubicBezTo>
                    <a:pt x="1830" y="519"/>
                    <a:pt x="2176" y="439"/>
                    <a:pt x="2429" y="375"/>
                  </a:cubicBezTo>
                  <a:cubicBezTo>
                    <a:pt x="2551" y="334"/>
                    <a:pt x="2644" y="295"/>
                    <a:pt x="2724" y="266"/>
                  </a:cubicBezTo>
                  <a:cubicBezTo>
                    <a:pt x="2750" y="241"/>
                    <a:pt x="2791" y="228"/>
                    <a:pt x="2804" y="199"/>
                  </a:cubicBezTo>
                  <a:cubicBezTo>
                    <a:pt x="2830" y="186"/>
                    <a:pt x="2842" y="161"/>
                    <a:pt x="2842" y="135"/>
                  </a:cubicBezTo>
                  <a:cubicBezTo>
                    <a:pt x="2842" y="119"/>
                    <a:pt x="2830" y="106"/>
                    <a:pt x="2817" y="93"/>
                  </a:cubicBezTo>
                  <a:cubicBezTo>
                    <a:pt x="2804" y="68"/>
                    <a:pt x="2775" y="55"/>
                    <a:pt x="2750" y="55"/>
                  </a:cubicBezTo>
                  <a:cubicBezTo>
                    <a:pt x="2644" y="13"/>
                    <a:pt x="2484" y="0"/>
                    <a:pt x="226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4"/>
            <p:cNvSpPr/>
            <p:nvPr/>
          </p:nvSpPr>
          <p:spPr>
            <a:xfrm>
              <a:off x="6600231" y="2698397"/>
              <a:ext cx="227198" cy="50267"/>
            </a:xfrm>
            <a:custGeom>
              <a:avLst/>
              <a:gdLst/>
              <a:ahLst/>
              <a:cxnLst/>
              <a:rect l="l" t="t" r="r" b="b"/>
              <a:pathLst>
                <a:path w="2843" h="629" extrusionOk="0">
                  <a:moveTo>
                    <a:pt x="561" y="55"/>
                  </a:moveTo>
                  <a:cubicBezTo>
                    <a:pt x="802" y="55"/>
                    <a:pt x="1109" y="68"/>
                    <a:pt x="1442" y="119"/>
                  </a:cubicBezTo>
                  <a:cubicBezTo>
                    <a:pt x="1830" y="161"/>
                    <a:pt x="2163" y="241"/>
                    <a:pt x="2403" y="308"/>
                  </a:cubicBezTo>
                  <a:cubicBezTo>
                    <a:pt x="2538" y="346"/>
                    <a:pt x="2631" y="375"/>
                    <a:pt x="2698" y="414"/>
                  </a:cubicBezTo>
                  <a:cubicBezTo>
                    <a:pt x="2724" y="427"/>
                    <a:pt x="2749" y="439"/>
                    <a:pt x="2762" y="468"/>
                  </a:cubicBezTo>
                  <a:cubicBezTo>
                    <a:pt x="2778" y="481"/>
                    <a:pt x="2791" y="481"/>
                    <a:pt x="2791" y="494"/>
                  </a:cubicBezTo>
                  <a:lnTo>
                    <a:pt x="2778" y="507"/>
                  </a:lnTo>
                  <a:cubicBezTo>
                    <a:pt x="2778" y="507"/>
                    <a:pt x="2749" y="519"/>
                    <a:pt x="2724" y="535"/>
                  </a:cubicBezTo>
                  <a:cubicBezTo>
                    <a:pt x="2644" y="561"/>
                    <a:pt x="2483" y="574"/>
                    <a:pt x="2269" y="574"/>
                  </a:cubicBezTo>
                  <a:cubicBezTo>
                    <a:pt x="2029" y="574"/>
                    <a:pt x="1721" y="561"/>
                    <a:pt x="1388" y="507"/>
                  </a:cubicBezTo>
                  <a:cubicBezTo>
                    <a:pt x="1016" y="468"/>
                    <a:pt x="667" y="388"/>
                    <a:pt x="427" y="321"/>
                  </a:cubicBezTo>
                  <a:cubicBezTo>
                    <a:pt x="308" y="279"/>
                    <a:pt x="215" y="254"/>
                    <a:pt x="148" y="215"/>
                  </a:cubicBezTo>
                  <a:cubicBezTo>
                    <a:pt x="106" y="199"/>
                    <a:pt x="81" y="186"/>
                    <a:pt x="68" y="161"/>
                  </a:cubicBezTo>
                  <a:cubicBezTo>
                    <a:pt x="55" y="148"/>
                    <a:pt x="55" y="148"/>
                    <a:pt x="55" y="135"/>
                  </a:cubicBezTo>
                  <a:lnTo>
                    <a:pt x="55" y="119"/>
                  </a:lnTo>
                  <a:cubicBezTo>
                    <a:pt x="68" y="119"/>
                    <a:pt x="81" y="106"/>
                    <a:pt x="106" y="93"/>
                  </a:cubicBezTo>
                  <a:cubicBezTo>
                    <a:pt x="199" y="68"/>
                    <a:pt x="360" y="55"/>
                    <a:pt x="561" y="55"/>
                  </a:cubicBezTo>
                  <a:close/>
                  <a:moveTo>
                    <a:pt x="561" y="0"/>
                  </a:moveTo>
                  <a:cubicBezTo>
                    <a:pt x="401" y="0"/>
                    <a:pt x="267" y="13"/>
                    <a:pt x="174" y="26"/>
                  </a:cubicBezTo>
                  <a:cubicBezTo>
                    <a:pt x="119" y="39"/>
                    <a:pt x="81" y="55"/>
                    <a:pt x="55" y="68"/>
                  </a:cubicBezTo>
                  <a:cubicBezTo>
                    <a:pt x="39" y="68"/>
                    <a:pt x="26" y="81"/>
                    <a:pt x="14" y="93"/>
                  </a:cubicBezTo>
                  <a:cubicBezTo>
                    <a:pt x="14" y="106"/>
                    <a:pt x="1" y="119"/>
                    <a:pt x="1" y="135"/>
                  </a:cubicBezTo>
                  <a:cubicBezTo>
                    <a:pt x="1" y="161"/>
                    <a:pt x="14" y="186"/>
                    <a:pt x="26" y="199"/>
                  </a:cubicBezTo>
                  <a:cubicBezTo>
                    <a:pt x="68" y="241"/>
                    <a:pt x="135" y="266"/>
                    <a:pt x="215" y="308"/>
                  </a:cubicBezTo>
                  <a:cubicBezTo>
                    <a:pt x="456" y="401"/>
                    <a:pt x="882" y="494"/>
                    <a:pt x="1388" y="561"/>
                  </a:cubicBezTo>
                  <a:cubicBezTo>
                    <a:pt x="1721" y="600"/>
                    <a:pt x="2029" y="628"/>
                    <a:pt x="2269" y="628"/>
                  </a:cubicBezTo>
                  <a:cubicBezTo>
                    <a:pt x="2429" y="628"/>
                    <a:pt x="2564" y="616"/>
                    <a:pt x="2669" y="600"/>
                  </a:cubicBezTo>
                  <a:cubicBezTo>
                    <a:pt x="2711" y="587"/>
                    <a:pt x="2749" y="574"/>
                    <a:pt x="2778" y="561"/>
                  </a:cubicBezTo>
                  <a:cubicBezTo>
                    <a:pt x="2804" y="561"/>
                    <a:pt x="2804" y="548"/>
                    <a:pt x="2817" y="535"/>
                  </a:cubicBezTo>
                  <a:cubicBezTo>
                    <a:pt x="2829" y="519"/>
                    <a:pt x="2842" y="507"/>
                    <a:pt x="2842" y="494"/>
                  </a:cubicBezTo>
                  <a:cubicBezTo>
                    <a:pt x="2842" y="468"/>
                    <a:pt x="2829" y="439"/>
                    <a:pt x="2804" y="427"/>
                  </a:cubicBezTo>
                  <a:cubicBezTo>
                    <a:pt x="2762" y="388"/>
                    <a:pt x="2711" y="359"/>
                    <a:pt x="2631" y="321"/>
                  </a:cubicBezTo>
                  <a:cubicBezTo>
                    <a:pt x="2391" y="228"/>
                    <a:pt x="1948" y="135"/>
                    <a:pt x="1455" y="68"/>
                  </a:cubicBezTo>
                  <a:cubicBezTo>
                    <a:pt x="1122" y="13"/>
                    <a:pt x="814" y="0"/>
                    <a:pt x="561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1" name="Google Shape;3151;p24"/>
          <p:cNvGrpSpPr/>
          <p:nvPr/>
        </p:nvGrpSpPr>
        <p:grpSpPr>
          <a:xfrm>
            <a:off x="4571992" y="539504"/>
            <a:ext cx="1129918" cy="278457"/>
            <a:chOff x="713231" y="815211"/>
            <a:chExt cx="894914" cy="220542"/>
          </a:xfrm>
        </p:grpSpPr>
        <p:sp>
          <p:nvSpPr>
            <p:cNvPr id="3152" name="Google Shape;3152;p24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4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4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A649E929-13BA-749D-3F0C-09F00069E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D428B988-EE6F-83F8-BDC3-5BF076C2AF42}"/>
              </a:ext>
            </a:extLst>
          </p:cNvPr>
          <p:cNvGrpSpPr/>
          <p:nvPr/>
        </p:nvGrpSpPr>
        <p:grpSpPr>
          <a:xfrm rot="20766633">
            <a:off x="7324693" y="685949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5A3B1EAE-088A-FED4-2362-CFB74E5E8937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001B3329-DF31-6634-25E0-03CF6C8E8D29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9CE3B92A-80A8-CCBC-1E6C-590867C4BFF7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1FD5A72D-3F05-34B1-0265-678E09C0329E}"/>
              </a:ext>
            </a:extLst>
          </p:cNvPr>
          <p:cNvSpPr txBox="1">
            <a:spLocks/>
          </p:cNvSpPr>
          <p:nvPr/>
        </p:nvSpPr>
        <p:spPr>
          <a:xfrm>
            <a:off x="482546" y="422418"/>
            <a:ext cx="5601995" cy="80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>
                <a:sym typeface="Arimo SemiBold"/>
              </a:rPr>
              <a:t>Object </a:t>
            </a:r>
            <a:r>
              <a:rPr lang="en-US" sz="4000" dirty="0">
                <a:solidFill>
                  <a:schemeClr val="accent4"/>
                </a:solidFill>
                <a:sym typeface="Arimo SemiBold"/>
              </a:rPr>
              <a:t>Pooling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F398F-F6E2-F381-E499-5C5E85B0AF12}"/>
              </a:ext>
            </a:extLst>
          </p:cNvPr>
          <p:cNvSpPr txBox="1"/>
          <p:nvPr/>
        </p:nvSpPr>
        <p:spPr>
          <a:xfrm>
            <a:off x="955651" y="2097262"/>
            <a:ext cx="72326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Inter"/>
              </a:rPr>
              <a:t>When to use </a:t>
            </a:r>
            <a:r>
              <a:rPr lang="en-US" sz="4400" b="1" dirty="0">
                <a:solidFill>
                  <a:schemeClr val="accent4"/>
                </a:solidFill>
                <a:latin typeface="Inter"/>
              </a:rPr>
              <a:t>Object Pooling </a:t>
            </a:r>
            <a:r>
              <a:rPr lang="en-US" sz="4400" b="1" dirty="0">
                <a:solidFill>
                  <a:schemeClr val="tx1"/>
                </a:solidFill>
                <a:latin typeface="Inter"/>
              </a:rPr>
              <a:t>?</a:t>
            </a:r>
            <a:endParaRPr lang="en-US" sz="4400" b="0" i="0" dirty="0">
              <a:solidFill>
                <a:schemeClr val="tx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792154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C2247F41-282B-3CCE-CFB2-78BCE2FFD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2837BE7B-38D3-4D9A-7784-0C707A85F5F0}"/>
              </a:ext>
            </a:extLst>
          </p:cNvPr>
          <p:cNvGrpSpPr/>
          <p:nvPr/>
        </p:nvGrpSpPr>
        <p:grpSpPr>
          <a:xfrm rot="15002492">
            <a:off x="7772787" y="861741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384813F3-492D-A705-BD12-1B12BAC173C0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56E55AE6-93ED-9F25-12CB-090EEEBF8611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CEE17064-76EB-7F91-EAA9-C4415063E7B8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C4E79370-3329-5663-B462-DE4DFC28EAFA}"/>
              </a:ext>
            </a:extLst>
          </p:cNvPr>
          <p:cNvSpPr txBox="1">
            <a:spLocks/>
          </p:cNvSpPr>
          <p:nvPr/>
        </p:nvSpPr>
        <p:spPr>
          <a:xfrm>
            <a:off x="482546" y="422418"/>
            <a:ext cx="5601995" cy="80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>
                <a:sym typeface="Arimo SemiBold"/>
              </a:rPr>
              <a:t>Object </a:t>
            </a:r>
            <a:r>
              <a:rPr lang="en-US" sz="4000" dirty="0">
                <a:solidFill>
                  <a:schemeClr val="accent4"/>
                </a:solidFill>
                <a:sym typeface="Arimo SemiBold"/>
              </a:rPr>
              <a:t>Pooling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4D70B-94D6-F7EA-7459-7E1EA35F5562}"/>
              </a:ext>
            </a:extLst>
          </p:cNvPr>
          <p:cNvSpPr txBox="1"/>
          <p:nvPr/>
        </p:nvSpPr>
        <p:spPr>
          <a:xfrm>
            <a:off x="493773" y="2104090"/>
            <a:ext cx="7988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When you have many objects that are frequently spawned and destroyed.</a:t>
            </a:r>
          </a:p>
          <a:p>
            <a:br>
              <a:rPr lang="en-US" sz="24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</a:br>
            <a:r>
              <a:rPr lang="en-US" sz="24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When instantiation is expensive (e.g., complex objects with many nodes).</a:t>
            </a:r>
          </a:p>
        </p:txBody>
      </p:sp>
    </p:spTree>
    <p:extLst>
      <p:ext uri="{BB962C8B-B14F-4D97-AF65-F5344CB8AC3E}">
        <p14:creationId xmlns:p14="http://schemas.microsoft.com/office/powerpoint/2010/main" val="3885575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28">
          <a:extLst>
            <a:ext uri="{FF2B5EF4-FFF2-40B4-BE49-F238E27FC236}">
              <a16:creationId xmlns:a16="http://schemas.microsoft.com/office/drawing/2014/main" id="{A93CC262-251A-4B58-DCC7-48C54BF38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C31AF87A-4832-A837-08E5-682350630445}"/>
              </a:ext>
            </a:extLst>
          </p:cNvPr>
          <p:cNvGrpSpPr/>
          <p:nvPr/>
        </p:nvGrpSpPr>
        <p:grpSpPr>
          <a:xfrm rot="20766633">
            <a:off x="7324693" y="685949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C0C059DC-1893-1C96-5BE4-356445E6672C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5A6A568C-8252-62E3-84BE-EF8021F4C795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D10F6581-2229-87A4-BE56-BA3341FFF566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EFE0D4FF-6C14-C2BD-FE6B-C3BB5C851719}"/>
              </a:ext>
            </a:extLst>
          </p:cNvPr>
          <p:cNvSpPr txBox="1">
            <a:spLocks/>
          </p:cNvSpPr>
          <p:nvPr/>
        </p:nvSpPr>
        <p:spPr>
          <a:xfrm>
            <a:off x="482546" y="422418"/>
            <a:ext cx="5601995" cy="80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>
                <a:sym typeface="Arimo SemiBold"/>
              </a:rPr>
              <a:t>Object </a:t>
            </a:r>
            <a:r>
              <a:rPr lang="en-US" sz="4000" dirty="0">
                <a:solidFill>
                  <a:schemeClr val="accent4"/>
                </a:solidFill>
                <a:sym typeface="Arimo SemiBold"/>
              </a:rPr>
              <a:t>Pooling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793F9-3EFC-3476-21E3-5CB4C24046CD}"/>
              </a:ext>
            </a:extLst>
          </p:cNvPr>
          <p:cNvSpPr txBox="1"/>
          <p:nvPr/>
        </p:nvSpPr>
        <p:spPr>
          <a:xfrm>
            <a:off x="482546" y="1285893"/>
            <a:ext cx="7988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4"/>
                </a:solidFill>
                <a:effectLst/>
                <a:latin typeface="Inter"/>
              </a:rPr>
              <a:t>Definition</a:t>
            </a: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: Object pooling is a design pattern where a set of pre-instantiated objects (e.g., bullets, enemies) are reused instead of being created and destroyed repeatedly.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9DD8A-F7BD-C7E0-0ACE-608D8728B872}"/>
              </a:ext>
            </a:extLst>
          </p:cNvPr>
          <p:cNvSpPr txBox="1"/>
          <p:nvPr/>
        </p:nvSpPr>
        <p:spPr>
          <a:xfrm>
            <a:off x="482546" y="2359510"/>
            <a:ext cx="82763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4"/>
                </a:solidFill>
                <a:effectLst/>
                <a:latin typeface="Inter"/>
              </a:rPr>
              <a:t>Why use it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Inter"/>
              </a:rPr>
              <a:t>?</a:t>
            </a:r>
            <a:br>
              <a:rPr lang="en-US" sz="2000" b="1" i="0" dirty="0">
                <a:solidFill>
                  <a:schemeClr val="tx1"/>
                </a:solidFill>
                <a:effectLst/>
                <a:latin typeface="Inter"/>
              </a:rPr>
            </a:b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Improves performance by reducing memory allocation and garbage collection.</a:t>
            </a:r>
            <a:b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Essential for games with frequent object creation/destruction (e.g., shooters, RPGs).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7FE5D-229A-CB10-DD0E-3D53FC5A26E8}"/>
              </a:ext>
            </a:extLst>
          </p:cNvPr>
          <p:cNvSpPr txBox="1"/>
          <p:nvPr/>
        </p:nvSpPr>
        <p:spPr>
          <a:xfrm>
            <a:off x="482546" y="3740903"/>
            <a:ext cx="82763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4"/>
                </a:solidFill>
                <a:effectLst/>
                <a:latin typeface="Inter"/>
              </a:rPr>
              <a:t>When to use it?</a:t>
            </a:r>
            <a:r>
              <a:rPr lang="en-US" sz="2000" b="0" i="0" dirty="0">
                <a:solidFill>
                  <a:schemeClr val="accent4"/>
                </a:solidFill>
                <a:effectLst/>
                <a:latin typeface="Inter"/>
              </a:rPr>
              <a:t>:</a:t>
            </a:r>
            <a:b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When you have many objects that are frequently spawned and destroyed.</a:t>
            </a:r>
            <a:b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</a:b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When instantiation is expensive (e.g., complex objects with many nodes).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1405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0324E4FB-D692-28D5-359F-8141E4292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537D3D0B-07FC-036F-2932-E1D01642707F}"/>
              </a:ext>
            </a:extLst>
          </p:cNvPr>
          <p:cNvGrpSpPr/>
          <p:nvPr/>
        </p:nvGrpSpPr>
        <p:grpSpPr>
          <a:xfrm rot="20766633">
            <a:off x="7324693" y="685949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6CC3031E-BF3E-6E52-CA57-7540EF7773A1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3A50458C-7DB4-9EF5-7F7B-E1C47EDC2FB7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677A4C90-3C9E-E9C0-C29E-51299AEBAF23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D453D60B-ACE4-314E-3E97-E0A5CCF1E0B6}"/>
              </a:ext>
            </a:extLst>
          </p:cNvPr>
          <p:cNvSpPr txBox="1">
            <a:spLocks/>
          </p:cNvSpPr>
          <p:nvPr/>
        </p:nvSpPr>
        <p:spPr>
          <a:xfrm>
            <a:off x="482546" y="422418"/>
            <a:ext cx="5601995" cy="80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>
                <a:sym typeface="Arimo SemiBold"/>
              </a:rPr>
              <a:t>Object </a:t>
            </a:r>
            <a:r>
              <a:rPr lang="en-US" sz="4000" dirty="0">
                <a:solidFill>
                  <a:schemeClr val="accent4"/>
                </a:solidFill>
                <a:sym typeface="Arimo SemiBold"/>
              </a:rPr>
              <a:t>Pooling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24C34-5A95-A3DB-A59E-EE8DEA6EA973}"/>
              </a:ext>
            </a:extLst>
          </p:cNvPr>
          <p:cNvSpPr txBox="1"/>
          <p:nvPr/>
        </p:nvSpPr>
        <p:spPr>
          <a:xfrm>
            <a:off x="955651" y="2097262"/>
            <a:ext cx="72326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Inter"/>
              </a:rPr>
              <a:t>How </a:t>
            </a:r>
            <a:r>
              <a:rPr lang="en-US" sz="4400" b="1" dirty="0">
                <a:solidFill>
                  <a:schemeClr val="accent4"/>
                </a:solidFill>
                <a:latin typeface="Inter"/>
              </a:rPr>
              <a:t>Object Pooling </a:t>
            </a:r>
            <a:r>
              <a:rPr lang="en-US" sz="4400" b="1" dirty="0">
                <a:solidFill>
                  <a:schemeClr val="tx1"/>
                </a:solidFill>
                <a:latin typeface="Inter"/>
              </a:rPr>
              <a:t>works ?</a:t>
            </a:r>
            <a:endParaRPr lang="en-US" sz="4400" b="0" i="0" dirty="0">
              <a:solidFill>
                <a:schemeClr val="tx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234255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0B750F9F-FA5E-6122-C074-88AF5D108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B2323C95-25C2-613C-1EE6-CDEA42B7E2D3}"/>
              </a:ext>
            </a:extLst>
          </p:cNvPr>
          <p:cNvGrpSpPr/>
          <p:nvPr/>
        </p:nvGrpSpPr>
        <p:grpSpPr>
          <a:xfrm rot="15002492">
            <a:off x="7772787" y="861741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E08041B7-6FD7-6D24-8A22-C784E4256445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F2741BBC-31B3-A2D4-3339-CFB77D8C2061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8E9A258A-8594-2378-AB88-93C8EA65C1B2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067DF673-6350-D150-6A9B-429BF84FA4CB}"/>
              </a:ext>
            </a:extLst>
          </p:cNvPr>
          <p:cNvSpPr txBox="1">
            <a:spLocks/>
          </p:cNvSpPr>
          <p:nvPr/>
        </p:nvSpPr>
        <p:spPr>
          <a:xfrm>
            <a:off x="482546" y="422418"/>
            <a:ext cx="5601995" cy="80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>
                <a:sym typeface="Arimo SemiBold"/>
              </a:rPr>
              <a:t>Object </a:t>
            </a:r>
            <a:r>
              <a:rPr lang="en-US" sz="4000" dirty="0">
                <a:solidFill>
                  <a:schemeClr val="accent4"/>
                </a:solidFill>
                <a:sym typeface="Arimo SemiBold"/>
              </a:rPr>
              <a:t>Pooling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414B6D-D803-4662-7067-22B93E66F99F}"/>
              </a:ext>
            </a:extLst>
          </p:cNvPr>
          <p:cNvSpPr txBox="1"/>
          <p:nvPr/>
        </p:nvSpPr>
        <p:spPr>
          <a:xfrm>
            <a:off x="302508" y="1316741"/>
            <a:ext cx="85389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Pool Structure</a:t>
            </a:r>
            <a:r>
              <a:rPr lang="en-US" sz="2400" dirty="0">
                <a:solidFill>
                  <a:schemeClr val="tx1"/>
                </a:solidFill>
              </a:rPr>
              <a:t>: A collection (e.g., array or dictionary) of inactive objects.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Lifecycle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8">
              <a:buClr>
                <a:schemeClr val="accent4"/>
              </a:buClr>
            </a:pPr>
            <a:r>
              <a:rPr lang="en-US" sz="2400" b="1" dirty="0">
                <a:solidFill>
                  <a:schemeClr val="accent4"/>
                </a:solidFill>
              </a:rPr>
              <a:t>      - Spawn</a:t>
            </a:r>
            <a:r>
              <a:rPr lang="en-US" sz="2400" dirty="0">
                <a:solidFill>
                  <a:schemeClr val="tx1"/>
                </a:solidFill>
              </a:rPr>
              <a:t>: Take an object from the pool and activate it.</a:t>
            </a:r>
          </a:p>
          <a:p>
            <a:pPr lvl="1">
              <a:buClr>
                <a:schemeClr val="accent4"/>
              </a:buClr>
            </a:pPr>
            <a:r>
              <a:rPr lang="en-US" sz="2400" b="1" dirty="0">
                <a:solidFill>
                  <a:schemeClr val="accent4"/>
                </a:solidFill>
              </a:rPr>
              <a:t>      - </a:t>
            </a:r>
            <a:r>
              <a:rPr lang="en-US" sz="2400" b="1" dirty="0" err="1">
                <a:solidFill>
                  <a:schemeClr val="accent4"/>
                </a:solidFill>
              </a:rPr>
              <a:t>Despawn</a:t>
            </a:r>
            <a:r>
              <a:rPr lang="en-US" sz="2400" dirty="0">
                <a:solidFill>
                  <a:schemeClr val="tx1"/>
                </a:solidFill>
              </a:rPr>
              <a:t>: Deactivate the object and return it to the pool.</a:t>
            </a:r>
          </a:p>
          <a:p>
            <a:pPr lvl="1">
              <a:buClr>
                <a:schemeClr val="accent4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</a:rPr>
              <a:t>Visual</a:t>
            </a:r>
            <a:r>
              <a:rPr lang="en-US" sz="2400" dirty="0">
                <a:solidFill>
                  <a:schemeClr val="tx1"/>
                </a:solidFill>
              </a:rPr>
              <a:t>: Flowchart showing the lifecycle of an object in the pool.</a:t>
            </a:r>
          </a:p>
        </p:txBody>
      </p:sp>
    </p:spTree>
    <p:extLst>
      <p:ext uri="{BB962C8B-B14F-4D97-AF65-F5344CB8AC3E}">
        <p14:creationId xmlns:p14="http://schemas.microsoft.com/office/powerpoint/2010/main" val="4063164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0A5828F5-FB90-5FD7-3F97-DC1E08004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710E7F1E-0EE1-9F6D-6BEA-F0CB9527E4B9}"/>
              </a:ext>
            </a:extLst>
          </p:cNvPr>
          <p:cNvGrpSpPr/>
          <p:nvPr/>
        </p:nvGrpSpPr>
        <p:grpSpPr>
          <a:xfrm rot="19767351">
            <a:off x="7642158" y="690212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97198E48-3192-551B-F1B4-DEE50F8DEFFD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66BF5499-9B4B-736B-9729-EDA40D528DB2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BD5B1ABD-F2CA-BC82-C07D-08A8457D4184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68379F44-9B41-DA06-951A-0FEFB5FAAAA1}"/>
              </a:ext>
            </a:extLst>
          </p:cNvPr>
          <p:cNvSpPr txBox="1">
            <a:spLocks/>
          </p:cNvSpPr>
          <p:nvPr/>
        </p:nvSpPr>
        <p:spPr>
          <a:xfrm>
            <a:off x="482546" y="422418"/>
            <a:ext cx="5601995" cy="80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>
                <a:sym typeface="Arimo SemiBold"/>
              </a:rPr>
              <a:t>Object </a:t>
            </a:r>
            <a:r>
              <a:rPr lang="en-US" sz="4000" dirty="0">
                <a:solidFill>
                  <a:schemeClr val="accent4"/>
                </a:solidFill>
                <a:sym typeface="Arimo SemiBold"/>
              </a:rPr>
              <a:t>Pooling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68573-36EE-78AB-C229-E23726A16207}"/>
              </a:ext>
            </a:extLst>
          </p:cNvPr>
          <p:cNvSpPr txBox="1"/>
          <p:nvPr/>
        </p:nvSpPr>
        <p:spPr>
          <a:xfrm>
            <a:off x="715021" y="1316741"/>
            <a:ext cx="3231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Without </a:t>
            </a:r>
            <a:r>
              <a:rPr lang="en-US" sz="2400" b="1" dirty="0">
                <a:solidFill>
                  <a:schemeClr val="accent4"/>
                </a:solidFill>
                <a:latin typeface="Orbitron"/>
                <a:ea typeface="Orbitron"/>
                <a:cs typeface="Orbitron"/>
                <a:sym typeface="Orbitron"/>
              </a:rPr>
              <a:t>pooling</a:t>
            </a:r>
            <a:r>
              <a:rPr lang="en-US" sz="2400" b="1" dirty="0">
                <a:solidFill>
                  <a:schemeClr val="tx1"/>
                </a:solidFill>
                <a:latin typeface="Orbitron"/>
                <a:ea typeface="Orbitron"/>
                <a:cs typeface="Orbitron"/>
                <a:sym typeface="Orbitron"/>
              </a:rPr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5E253-F761-3E66-5861-6775112ED2FD}"/>
              </a:ext>
            </a:extLst>
          </p:cNvPr>
          <p:cNvSpPr txBox="1"/>
          <p:nvPr/>
        </p:nvSpPr>
        <p:spPr>
          <a:xfrm>
            <a:off x="716167" y="2919813"/>
            <a:ext cx="3312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With </a:t>
            </a:r>
            <a:r>
              <a:rPr lang="en-US" sz="2400" b="1" dirty="0">
                <a:solidFill>
                  <a:schemeClr val="accent4"/>
                </a:solidFill>
                <a:latin typeface="Orbitron"/>
                <a:ea typeface="Orbitron"/>
                <a:cs typeface="Orbitron"/>
                <a:sym typeface="Orbitron"/>
              </a:rPr>
              <a:t>pooling</a:t>
            </a:r>
            <a:r>
              <a:rPr lang="en-US" sz="2400" b="1" dirty="0">
                <a:solidFill>
                  <a:schemeClr val="tx1"/>
                </a:solidFill>
                <a:latin typeface="Orbitron"/>
                <a:ea typeface="Orbitron"/>
                <a:cs typeface="Orbitron"/>
                <a:sym typeface="Orbitron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16154-A8B2-62DF-3EEA-771315649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633" y="1546769"/>
            <a:ext cx="4399944" cy="10073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DB0CA0-F1D2-1436-7371-3186BA3FB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7633" y="3250915"/>
            <a:ext cx="4267796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08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3BB4BDD6-C8BD-C734-F0E2-D4737DEF0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B20B591A-9683-D2A4-7EC7-61C7199949A2}"/>
              </a:ext>
            </a:extLst>
          </p:cNvPr>
          <p:cNvGrpSpPr/>
          <p:nvPr/>
        </p:nvGrpSpPr>
        <p:grpSpPr>
          <a:xfrm rot="19767351">
            <a:off x="7642158" y="690212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40854788-406B-8480-D011-7E8954D27D1C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83ACFA84-8A04-174F-50AA-7A6174F3F905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4B30C1B0-FD29-70DC-2C42-BA7710D53BB0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ACB19815-8E07-EA76-6E28-CECA70D4DF87}"/>
              </a:ext>
            </a:extLst>
          </p:cNvPr>
          <p:cNvSpPr txBox="1">
            <a:spLocks/>
          </p:cNvSpPr>
          <p:nvPr/>
        </p:nvSpPr>
        <p:spPr>
          <a:xfrm>
            <a:off x="482546" y="422418"/>
            <a:ext cx="5601995" cy="80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>
                <a:sym typeface="Arimo SemiBold"/>
              </a:rPr>
              <a:t>Object </a:t>
            </a:r>
            <a:r>
              <a:rPr lang="en-US" sz="4000" dirty="0">
                <a:solidFill>
                  <a:schemeClr val="accent4"/>
                </a:solidFill>
                <a:sym typeface="Arimo SemiBold"/>
              </a:rPr>
              <a:t>Pooling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6520D-C025-5A45-C940-B500F24AA638}"/>
              </a:ext>
            </a:extLst>
          </p:cNvPr>
          <p:cNvSpPr txBox="1"/>
          <p:nvPr/>
        </p:nvSpPr>
        <p:spPr>
          <a:xfrm>
            <a:off x="1278785" y="2248584"/>
            <a:ext cx="65864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4"/>
              </a:buClr>
            </a:pPr>
            <a:r>
              <a:rPr lang="en-US" sz="36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Let</a:t>
            </a:r>
            <a:r>
              <a:rPr lang="en-US" sz="3600" b="1" dirty="0">
                <a:solidFill>
                  <a:schemeClr val="tx1"/>
                </a:solidFill>
                <a:latin typeface="Orbitron"/>
                <a:ea typeface="Orbitron"/>
                <a:cs typeface="Orbitron"/>
                <a:sym typeface="Orbitron"/>
              </a:rPr>
              <a:t>’s </a:t>
            </a:r>
            <a:r>
              <a:rPr lang="en-US" sz="3600" b="1" dirty="0">
                <a:solidFill>
                  <a:schemeClr val="accent4"/>
                </a:solidFill>
                <a:latin typeface="Orbitron"/>
                <a:ea typeface="Orbitron"/>
                <a:cs typeface="Orbitron"/>
                <a:sym typeface="Orbitron"/>
              </a:rPr>
              <a:t>try</a:t>
            </a:r>
            <a:r>
              <a:rPr lang="en-US" sz="3600" b="1" dirty="0">
                <a:solidFill>
                  <a:schemeClr val="tx1"/>
                </a:solidFill>
                <a:latin typeface="Orbitron"/>
                <a:ea typeface="Orbitron"/>
                <a:cs typeface="Orbitron"/>
                <a:sym typeface="Orbitron"/>
              </a:rPr>
              <a:t> to make </a:t>
            </a:r>
            <a:r>
              <a:rPr lang="en-US" sz="3600" b="1" dirty="0">
                <a:solidFill>
                  <a:schemeClr val="accent4"/>
                </a:solidFill>
                <a:latin typeface="Orbitron"/>
                <a:ea typeface="Orbitron"/>
                <a:cs typeface="Orbitron"/>
                <a:sym typeface="Orbitron"/>
              </a:rPr>
              <a:t>pooling</a:t>
            </a:r>
          </a:p>
        </p:txBody>
      </p:sp>
    </p:spTree>
    <p:extLst>
      <p:ext uri="{BB962C8B-B14F-4D97-AF65-F5344CB8AC3E}">
        <p14:creationId xmlns:p14="http://schemas.microsoft.com/office/powerpoint/2010/main" val="540316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7D7EF193-A026-26CF-3C27-54277DBBF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3FAD714D-39F7-7A17-097F-271203D0E2F0}"/>
              </a:ext>
            </a:extLst>
          </p:cNvPr>
          <p:cNvGrpSpPr/>
          <p:nvPr/>
        </p:nvGrpSpPr>
        <p:grpSpPr>
          <a:xfrm rot="19767351">
            <a:off x="7642158" y="690212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23A9C573-AA24-DEB0-3FB3-6DFC08654AA7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DC09E885-4C87-B59C-3AB7-0470F8D99FBD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A6D2F8E9-2174-FC57-B39B-0F7757A05E6A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CE96EFF5-0AF3-4AA8-91C1-43AF0DFD6AD0}"/>
              </a:ext>
            </a:extLst>
          </p:cNvPr>
          <p:cNvSpPr txBox="1">
            <a:spLocks/>
          </p:cNvSpPr>
          <p:nvPr/>
        </p:nvSpPr>
        <p:spPr>
          <a:xfrm>
            <a:off x="482546" y="422418"/>
            <a:ext cx="5601995" cy="80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>
                <a:sym typeface="Arimo SemiBold"/>
              </a:rPr>
              <a:t>Object </a:t>
            </a:r>
            <a:r>
              <a:rPr lang="en-US" sz="4000" dirty="0">
                <a:solidFill>
                  <a:schemeClr val="accent4"/>
                </a:solidFill>
                <a:sym typeface="Arimo SemiBold"/>
              </a:rPr>
              <a:t>Pooling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9891E-AC39-D092-4248-B616B1F9A140}"/>
              </a:ext>
            </a:extLst>
          </p:cNvPr>
          <p:cNvSpPr txBox="1"/>
          <p:nvPr/>
        </p:nvSpPr>
        <p:spPr>
          <a:xfrm>
            <a:off x="3059459" y="2248584"/>
            <a:ext cx="30250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accent4"/>
              </a:buClr>
            </a:pPr>
            <a:r>
              <a:rPr lang="en-US" sz="40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Hands </a:t>
            </a:r>
            <a:r>
              <a:rPr lang="en-US" sz="4000" b="1" dirty="0">
                <a:solidFill>
                  <a:schemeClr val="accent4"/>
                </a:solidFill>
                <a:latin typeface="Orbitron"/>
                <a:ea typeface="Orbitron"/>
                <a:cs typeface="Orbitron"/>
                <a:sym typeface="Orbitron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296676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45F50F18-4477-3ED8-BD33-8135E4842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4CF7E4AC-0A48-573B-0F7C-C323925466A5}"/>
              </a:ext>
            </a:extLst>
          </p:cNvPr>
          <p:cNvGrpSpPr/>
          <p:nvPr/>
        </p:nvGrpSpPr>
        <p:grpSpPr>
          <a:xfrm rot="20766633">
            <a:off x="7324693" y="685949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184EEF6E-F201-32BA-A013-AA1F55C5D998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E1D8D346-895F-98BC-397B-1F38BA68A1AD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C71D565B-79DE-FE01-8AA9-8765D4960A76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F3C75284-EA60-C441-BB04-02598B0F44D3}"/>
              </a:ext>
            </a:extLst>
          </p:cNvPr>
          <p:cNvSpPr txBox="1">
            <a:spLocks/>
          </p:cNvSpPr>
          <p:nvPr/>
        </p:nvSpPr>
        <p:spPr>
          <a:xfrm>
            <a:off x="482546" y="422418"/>
            <a:ext cx="5601995" cy="80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>
                <a:sym typeface="Arimo SemiBold"/>
              </a:rPr>
              <a:t>Object </a:t>
            </a:r>
            <a:r>
              <a:rPr lang="en-US" sz="4000" dirty="0">
                <a:solidFill>
                  <a:schemeClr val="accent4"/>
                </a:solidFill>
                <a:sym typeface="Arimo SemiBold"/>
              </a:rPr>
              <a:t>Pooling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2173C-5ECC-47FD-E02F-0867B1EF5AB8}"/>
              </a:ext>
            </a:extLst>
          </p:cNvPr>
          <p:cNvSpPr txBox="1"/>
          <p:nvPr/>
        </p:nvSpPr>
        <p:spPr>
          <a:xfrm>
            <a:off x="955651" y="2097262"/>
            <a:ext cx="72326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Inter"/>
              </a:rPr>
              <a:t>what </a:t>
            </a:r>
            <a:r>
              <a:rPr lang="en-US" sz="4400" b="1" dirty="0">
                <a:solidFill>
                  <a:schemeClr val="accent4"/>
                </a:solidFill>
                <a:latin typeface="Inter"/>
              </a:rPr>
              <a:t>else</a:t>
            </a:r>
            <a:r>
              <a:rPr lang="en-US" sz="4400" b="1" dirty="0">
                <a:solidFill>
                  <a:schemeClr val="tx1"/>
                </a:solidFill>
                <a:latin typeface="Inter"/>
              </a:rPr>
              <a:t> can we </a:t>
            </a:r>
            <a:r>
              <a:rPr lang="en-US" sz="4400" b="1" dirty="0">
                <a:solidFill>
                  <a:schemeClr val="accent4"/>
                </a:solidFill>
                <a:latin typeface="Inter"/>
              </a:rPr>
              <a:t>add</a:t>
            </a:r>
            <a:r>
              <a:rPr lang="en-US" sz="4400" b="1" dirty="0">
                <a:solidFill>
                  <a:schemeClr val="tx1"/>
                </a:solidFill>
                <a:latin typeface="Inter"/>
              </a:rPr>
              <a:t> to the </a:t>
            </a:r>
            <a:r>
              <a:rPr lang="en-US" sz="4400" b="1" dirty="0">
                <a:solidFill>
                  <a:schemeClr val="accent4"/>
                </a:solidFill>
                <a:latin typeface="Inter"/>
              </a:rPr>
              <a:t>pooling </a:t>
            </a:r>
            <a:r>
              <a:rPr lang="en-US" sz="4400" b="1" dirty="0">
                <a:solidFill>
                  <a:schemeClr val="tx1"/>
                </a:solidFill>
                <a:latin typeface="Inter"/>
              </a:rPr>
              <a:t>(</a:t>
            </a:r>
            <a:r>
              <a:rPr lang="en-US" sz="4400" b="1" dirty="0">
                <a:solidFill>
                  <a:schemeClr val="accent4"/>
                </a:solidFill>
                <a:latin typeface="Inter"/>
              </a:rPr>
              <a:t>Advanced</a:t>
            </a:r>
            <a:r>
              <a:rPr lang="en-US" sz="4400" b="1" dirty="0">
                <a:solidFill>
                  <a:schemeClr val="tx1"/>
                </a:solidFill>
                <a:latin typeface="Inter"/>
              </a:rPr>
              <a:t>) ?</a:t>
            </a:r>
          </a:p>
        </p:txBody>
      </p:sp>
    </p:spTree>
    <p:extLst>
      <p:ext uri="{BB962C8B-B14F-4D97-AF65-F5344CB8AC3E}">
        <p14:creationId xmlns:p14="http://schemas.microsoft.com/office/powerpoint/2010/main" val="326684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800934BB-9AF5-165C-3356-AD1F45D1F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FE9E5612-A7BF-B1C9-8E0F-79D2E3CF669D}"/>
              </a:ext>
            </a:extLst>
          </p:cNvPr>
          <p:cNvGrpSpPr/>
          <p:nvPr/>
        </p:nvGrpSpPr>
        <p:grpSpPr>
          <a:xfrm rot="15002492">
            <a:off x="7772787" y="861741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EF17610F-0D70-D299-2280-24E1A9A76591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C11BED24-10E6-EB90-11EB-3DABA119816A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8729C45B-DC49-288F-57AB-380BA62E3F9A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57B4ED8D-0B7A-9372-ECDB-510A646FEFB1}"/>
              </a:ext>
            </a:extLst>
          </p:cNvPr>
          <p:cNvSpPr txBox="1">
            <a:spLocks/>
          </p:cNvSpPr>
          <p:nvPr/>
        </p:nvSpPr>
        <p:spPr>
          <a:xfrm>
            <a:off x="482546" y="422418"/>
            <a:ext cx="5601995" cy="80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>
                <a:sym typeface="Arimo SemiBold"/>
              </a:rPr>
              <a:t>Object </a:t>
            </a:r>
            <a:r>
              <a:rPr lang="en-US" sz="4000" dirty="0">
                <a:solidFill>
                  <a:schemeClr val="accent4"/>
                </a:solidFill>
                <a:sym typeface="Arimo SemiBold"/>
              </a:rPr>
              <a:t>Pooling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6BA020-6C5D-6617-17F1-3538EA519F99}"/>
              </a:ext>
            </a:extLst>
          </p:cNvPr>
          <p:cNvSpPr txBox="1"/>
          <p:nvPr/>
        </p:nvSpPr>
        <p:spPr>
          <a:xfrm>
            <a:off x="482545" y="1370967"/>
            <a:ext cx="78882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Inter"/>
              </a:rPr>
              <a:t>Dynamic Pool Expansion</a:t>
            </a:r>
            <a:r>
              <a:rPr lang="en-US" sz="2400" b="1" dirty="0">
                <a:solidFill>
                  <a:schemeClr val="tx1"/>
                </a:solidFill>
                <a:latin typeface="Inter"/>
              </a:rPr>
              <a:t>: Automatically add more objects to the pool if it runs out.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Inter"/>
            </a:endParaRP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Inter"/>
              </a:rPr>
              <a:t>Pool Cleanup</a:t>
            </a:r>
            <a:r>
              <a:rPr lang="en-US" sz="2400" b="1" dirty="0">
                <a:solidFill>
                  <a:schemeClr val="tx1"/>
                </a:solidFill>
                <a:latin typeface="Inter"/>
              </a:rPr>
              <a:t>: Remove unused objects from the pool after a certain time.</a:t>
            </a: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Inter"/>
            </a:endParaRPr>
          </a:p>
          <a:p>
            <a:pPr marL="342900" indent="-342900"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4"/>
                </a:solidFill>
                <a:latin typeface="Inter"/>
              </a:rPr>
              <a:t>Generic Pooling</a:t>
            </a:r>
            <a:r>
              <a:rPr lang="en-US" sz="2400" b="1" dirty="0">
                <a:solidFill>
                  <a:schemeClr val="tx1"/>
                </a:solidFill>
                <a:latin typeface="Inter"/>
              </a:rPr>
              <a:t>: Create a reusable pooling system for any type of object.</a:t>
            </a:r>
          </a:p>
        </p:txBody>
      </p:sp>
    </p:spTree>
    <p:extLst>
      <p:ext uri="{BB962C8B-B14F-4D97-AF65-F5344CB8AC3E}">
        <p14:creationId xmlns:p14="http://schemas.microsoft.com/office/powerpoint/2010/main" val="1734584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" name="Google Shape;3176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8823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C</a:t>
            </a:r>
            <a:r>
              <a:rPr lang="en">
                <a:solidFill>
                  <a:schemeClr val="accent4"/>
                </a:solidFill>
              </a:rPr>
              <a:t>ontent </a:t>
            </a:r>
            <a:r>
              <a:rPr lang="en" dirty="0">
                <a:solidFill>
                  <a:schemeClr val="tx1"/>
                </a:solidFill>
              </a:rPr>
              <a:t>of session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78" name="Google Shape;3178;p26"/>
          <p:cNvSpPr txBox="1">
            <a:spLocks noGrp="1"/>
          </p:cNvSpPr>
          <p:nvPr>
            <p:ph type="title" idx="3"/>
          </p:nvPr>
        </p:nvSpPr>
        <p:spPr>
          <a:xfrm>
            <a:off x="781582" y="3065435"/>
            <a:ext cx="86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179" name="Google Shape;3179;p26"/>
          <p:cNvSpPr txBox="1">
            <a:spLocks noGrp="1"/>
          </p:cNvSpPr>
          <p:nvPr>
            <p:ph type="title" idx="4"/>
          </p:nvPr>
        </p:nvSpPr>
        <p:spPr>
          <a:xfrm>
            <a:off x="781582" y="1410692"/>
            <a:ext cx="8601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82" name="Google Shape;3182;p26"/>
          <p:cNvSpPr txBox="1">
            <a:spLocks noGrp="1"/>
          </p:cNvSpPr>
          <p:nvPr>
            <p:ph type="subTitle" idx="6"/>
          </p:nvPr>
        </p:nvSpPr>
        <p:spPr>
          <a:xfrm>
            <a:off x="658981" y="1960764"/>
            <a:ext cx="2626478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dirty="0"/>
              <a:t>Object </a:t>
            </a:r>
            <a:r>
              <a:rPr lang="en-US" dirty="0">
                <a:solidFill>
                  <a:schemeClr val="accent4"/>
                </a:solidFill>
              </a:rPr>
              <a:t>Pooling</a:t>
            </a:r>
          </a:p>
        </p:txBody>
      </p:sp>
      <p:sp>
        <p:nvSpPr>
          <p:cNvPr id="3183" name="Google Shape;3183;p26"/>
          <p:cNvSpPr txBox="1">
            <a:spLocks noGrp="1"/>
          </p:cNvSpPr>
          <p:nvPr>
            <p:ph type="subTitle" idx="7"/>
          </p:nvPr>
        </p:nvSpPr>
        <p:spPr>
          <a:xfrm>
            <a:off x="658981" y="3707813"/>
            <a:ext cx="2660322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Global </a:t>
            </a:r>
            <a:r>
              <a:rPr lang="en-US" dirty="0">
                <a:solidFill>
                  <a:schemeClr val="accent4"/>
                </a:solidFill>
              </a:rPr>
              <a:t>Scripts</a:t>
            </a:r>
          </a:p>
        </p:txBody>
      </p:sp>
      <p:grpSp>
        <p:nvGrpSpPr>
          <p:cNvPr id="3185" name="Google Shape;3185;p26"/>
          <p:cNvGrpSpPr/>
          <p:nvPr/>
        </p:nvGrpSpPr>
        <p:grpSpPr>
          <a:xfrm>
            <a:off x="6462697" y="1384236"/>
            <a:ext cx="2150522" cy="1579579"/>
            <a:chOff x="296117" y="2376907"/>
            <a:chExt cx="715672" cy="525668"/>
          </a:xfrm>
        </p:grpSpPr>
        <p:sp>
          <p:nvSpPr>
            <p:cNvPr id="3186" name="Google Shape;3186;p26"/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6"/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6"/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6"/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6"/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6"/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6"/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6"/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6"/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5" name="Google Shape;3195;p26"/>
          <p:cNvGrpSpPr/>
          <p:nvPr/>
        </p:nvGrpSpPr>
        <p:grpSpPr>
          <a:xfrm>
            <a:off x="6706159" y="1588000"/>
            <a:ext cx="1663577" cy="1780752"/>
            <a:chOff x="5415187" y="3687810"/>
            <a:chExt cx="909904" cy="973993"/>
          </a:xfrm>
        </p:grpSpPr>
        <p:sp>
          <p:nvSpPr>
            <p:cNvPr id="3196" name="Google Shape;3196;p26"/>
            <p:cNvSpPr/>
            <p:nvPr/>
          </p:nvSpPr>
          <p:spPr>
            <a:xfrm>
              <a:off x="6065686" y="3969905"/>
              <a:ext cx="102531" cy="124827"/>
            </a:xfrm>
            <a:custGeom>
              <a:avLst/>
              <a:gdLst/>
              <a:ahLst/>
              <a:cxnLst/>
              <a:rect l="l" t="t" r="r" b="b"/>
              <a:pathLst>
                <a:path w="1283" h="1562" extrusionOk="0">
                  <a:moveTo>
                    <a:pt x="745" y="0"/>
                  </a:moveTo>
                  <a:cubicBezTo>
                    <a:pt x="337" y="0"/>
                    <a:pt x="1" y="306"/>
                    <a:pt x="1" y="306"/>
                  </a:cubicBezTo>
                  <a:cubicBezTo>
                    <a:pt x="1" y="306"/>
                    <a:pt x="308" y="786"/>
                    <a:pt x="401" y="1376"/>
                  </a:cubicBezTo>
                  <a:lnTo>
                    <a:pt x="1282" y="1562"/>
                  </a:lnTo>
                  <a:cubicBezTo>
                    <a:pt x="1282" y="1562"/>
                    <a:pt x="1164" y="706"/>
                    <a:pt x="949" y="27"/>
                  </a:cubicBezTo>
                  <a:cubicBezTo>
                    <a:pt x="880" y="8"/>
                    <a:pt x="812" y="0"/>
                    <a:pt x="745" y="0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6"/>
            <p:cNvSpPr/>
            <p:nvPr/>
          </p:nvSpPr>
          <p:spPr>
            <a:xfrm>
              <a:off x="6065686" y="3971024"/>
              <a:ext cx="81274" cy="119393"/>
            </a:xfrm>
            <a:custGeom>
              <a:avLst/>
              <a:gdLst/>
              <a:ahLst/>
              <a:cxnLst/>
              <a:rect l="l" t="t" r="r" b="b"/>
              <a:pathLst>
                <a:path w="1017" h="1494" extrusionOk="0">
                  <a:moveTo>
                    <a:pt x="577" y="0"/>
                  </a:moveTo>
                  <a:cubicBezTo>
                    <a:pt x="257" y="68"/>
                    <a:pt x="1" y="292"/>
                    <a:pt x="1" y="292"/>
                  </a:cubicBezTo>
                  <a:cubicBezTo>
                    <a:pt x="1" y="292"/>
                    <a:pt x="308" y="772"/>
                    <a:pt x="401" y="1362"/>
                  </a:cubicBezTo>
                  <a:cubicBezTo>
                    <a:pt x="683" y="1413"/>
                    <a:pt x="882" y="1467"/>
                    <a:pt x="1016" y="1493"/>
                  </a:cubicBezTo>
                  <a:cubicBezTo>
                    <a:pt x="962" y="1000"/>
                    <a:pt x="738" y="372"/>
                    <a:pt x="577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6"/>
            <p:cNvSpPr/>
            <p:nvPr/>
          </p:nvSpPr>
          <p:spPr>
            <a:xfrm>
              <a:off x="6041393" y="4106398"/>
              <a:ext cx="283698" cy="346831"/>
            </a:xfrm>
            <a:custGeom>
              <a:avLst/>
              <a:gdLst/>
              <a:ahLst/>
              <a:cxnLst/>
              <a:rect l="l" t="t" r="r" b="b"/>
              <a:pathLst>
                <a:path w="3550" h="4340" extrusionOk="0">
                  <a:moveTo>
                    <a:pt x="1817" y="0"/>
                  </a:moveTo>
                  <a:cubicBezTo>
                    <a:pt x="885" y="0"/>
                    <a:pt x="93" y="924"/>
                    <a:pt x="52" y="2109"/>
                  </a:cubicBezTo>
                  <a:cubicBezTo>
                    <a:pt x="0" y="3310"/>
                    <a:pt x="747" y="4313"/>
                    <a:pt x="1695" y="4339"/>
                  </a:cubicBezTo>
                  <a:cubicBezTo>
                    <a:pt x="1715" y="4339"/>
                    <a:pt x="1736" y="4340"/>
                    <a:pt x="1756" y="4340"/>
                  </a:cubicBezTo>
                  <a:cubicBezTo>
                    <a:pt x="2690" y="4340"/>
                    <a:pt x="3471" y="3407"/>
                    <a:pt x="3508" y="2243"/>
                  </a:cubicBezTo>
                  <a:cubicBezTo>
                    <a:pt x="3550" y="1042"/>
                    <a:pt x="2816" y="39"/>
                    <a:pt x="1855" y="1"/>
                  </a:cubicBezTo>
                  <a:cubicBezTo>
                    <a:pt x="1842" y="1"/>
                    <a:pt x="1830" y="0"/>
                    <a:pt x="1817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6"/>
            <p:cNvSpPr/>
            <p:nvPr/>
          </p:nvSpPr>
          <p:spPr>
            <a:xfrm>
              <a:off x="6160704" y="4106398"/>
              <a:ext cx="164385" cy="346831"/>
            </a:xfrm>
            <a:custGeom>
              <a:avLst/>
              <a:gdLst/>
              <a:ahLst/>
              <a:cxnLst/>
              <a:rect l="l" t="t" r="r" b="b"/>
              <a:pathLst>
                <a:path w="2057" h="4340" extrusionOk="0">
                  <a:moveTo>
                    <a:pt x="362" y="1"/>
                  </a:moveTo>
                  <a:cubicBezTo>
                    <a:pt x="295" y="1"/>
                    <a:pt x="228" y="14"/>
                    <a:pt x="160" y="14"/>
                  </a:cubicBezTo>
                  <a:cubicBezTo>
                    <a:pt x="1003" y="174"/>
                    <a:pt x="1644" y="1122"/>
                    <a:pt x="1602" y="2231"/>
                  </a:cubicBezTo>
                  <a:cubicBezTo>
                    <a:pt x="1551" y="3339"/>
                    <a:pt x="856" y="4220"/>
                    <a:pt x="0" y="4326"/>
                  </a:cubicBezTo>
                  <a:cubicBezTo>
                    <a:pt x="68" y="4339"/>
                    <a:pt x="135" y="4339"/>
                    <a:pt x="202" y="4339"/>
                  </a:cubicBezTo>
                  <a:cubicBezTo>
                    <a:pt x="222" y="4339"/>
                    <a:pt x="243" y="4340"/>
                    <a:pt x="263" y="4340"/>
                  </a:cubicBezTo>
                  <a:cubicBezTo>
                    <a:pt x="1197" y="4340"/>
                    <a:pt x="1978" y="3407"/>
                    <a:pt x="2015" y="2243"/>
                  </a:cubicBezTo>
                  <a:cubicBezTo>
                    <a:pt x="2057" y="1042"/>
                    <a:pt x="1323" y="39"/>
                    <a:pt x="362" y="1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6"/>
            <p:cNvSpPr/>
            <p:nvPr/>
          </p:nvSpPr>
          <p:spPr>
            <a:xfrm>
              <a:off x="5890835" y="4042307"/>
              <a:ext cx="373363" cy="455755"/>
            </a:xfrm>
            <a:custGeom>
              <a:avLst/>
              <a:gdLst/>
              <a:ahLst/>
              <a:cxnLst/>
              <a:rect l="l" t="t" r="r" b="b"/>
              <a:pathLst>
                <a:path w="4672" h="5703" extrusionOk="0">
                  <a:moveTo>
                    <a:pt x="2365" y="0"/>
                  </a:moveTo>
                  <a:cubicBezTo>
                    <a:pt x="1132" y="0"/>
                    <a:pt x="105" y="1224"/>
                    <a:pt x="55" y="2764"/>
                  </a:cubicBezTo>
                  <a:cubicBezTo>
                    <a:pt x="1" y="4340"/>
                    <a:pt x="975" y="5663"/>
                    <a:pt x="2230" y="5701"/>
                  </a:cubicBezTo>
                  <a:cubicBezTo>
                    <a:pt x="2257" y="5702"/>
                    <a:pt x="2283" y="5703"/>
                    <a:pt x="2310" y="5703"/>
                  </a:cubicBezTo>
                  <a:cubicBezTo>
                    <a:pt x="3531" y="5703"/>
                    <a:pt x="4554" y="4479"/>
                    <a:pt x="4607" y="2940"/>
                  </a:cubicBezTo>
                  <a:cubicBezTo>
                    <a:pt x="4671" y="1364"/>
                    <a:pt x="3698" y="41"/>
                    <a:pt x="2445" y="2"/>
                  </a:cubicBezTo>
                  <a:cubicBezTo>
                    <a:pt x="2418" y="1"/>
                    <a:pt x="2391" y="0"/>
                    <a:pt x="2365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6"/>
            <p:cNvSpPr/>
            <p:nvPr/>
          </p:nvSpPr>
          <p:spPr>
            <a:xfrm>
              <a:off x="5931271" y="4111752"/>
              <a:ext cx="228477" cy="326613"/>
            </a:xfrm>
            <a:custGeom>
              <a:avLst/>
              <a:gdLst/>
              <a:ahLst/>
              <a:cxnLst/>
              <a:rect l="l" t="t" r="r" b="b"/>
              <a:pathLst>
                <a:path w="2859" h="4087" extrusionOk="0">
                  <a:moveTo>
                    <a:pt x="1474" y="1"/>
                  </a:moveTo>
                  <a:cubicBezTo>
                    <a:pt x="730" y="1"/>
                    <a:pt x="96" y="887"/>
                    <a:pt x="55" y="1991"/>
                  </a:cubicBezTo>
                  <a:cubicBezTo>
                    <a:pt x="1" y="3125"/>
                    <a:pt x="590" y="4057"/>
                    <a:pt x="1362" y="4086"/>
                  </a:cubicBezTo>
                  <a:cubicBezTo>
                    <a:pt x="1373" y="4086"/>
                    <a:pt x="1384" y="4086"/>
                    <a:pt x="1394" y="4086"/>
                  </a:cubicBezTo>
                  <a:cubicBezTo>
                    <a:pt x="2143" y="4086"/>
                    <a:pt x="2779" y="3202"/>
                    <a:pt x="2820" y="2096"/>
                  </a:cubicBezTo>
                  <a:cubicBezTo>
                    <a:pt x="2858" y="975"/>
                    <a:pt x="2272" y="40"/>
                    <a:pt x="1510" y="1"/>
                  </a:cubicBezTo>
                  <a:cubicBezTo>
                    <a:pt x="1498" y="1"/>
                    <a:pt x="1486" y="1"/>
                    <a:pt x="147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6"/>
            <p:cNvSpPr/>
            <p:nvPr/>
          </p:nvSpPr>
          <p:spPr>
            <a:xfrm>
              <a:off x="5931271" y="4111752"/>
              <a:ext cx="171897" cy="326533"/>
            </a:xfrm>
            <a:custGeom>
              <a:avLst/>
              <a:gdLst/>
              <a:ahLst/>
              <a:cxnLst/>
              <a:rect l="l" t="t" r="r" b="b"/>
              <a:pathLst>
                <a:path w="2151" h="4086" extrusionOk="0">
                  <a:moveTo>
                    <a:pt x="1474" y="1"/>
                  </a:moveTo>
                  <a:cubicBezTo>
                    <a:pt x="730" y="1"/>
                    <a:pt x="96" y="887"/>
                    <a:pt x="55" y="1991"/>
                  </a:cubicBezTo>
                  <a:cubicBezTo>
                    <a:pt x="1" y="3125"/>
                    <a:pt x="590" y="4057"/>
                    <a:pt x="1362" y="4086"/>
                  </a:cubicBezTo>
                  <a:lnTo>
                    <a:pt x="1497" y="4086"/>
                  </a:lnTo>
                  <a:cubicBezTo>
                    <a:pt x="1071" y="3724"/>
                    <a:pt x="789" y="3032"/>
                    <a:pt x="818" y="2257"/>
                  </a:cubicBezTo>
                  <a:cubicBezTo>
                    <a:pt x="856" y="1190"/>
                    <a:pt x="1442" y="334"/>
                    <a:pt x="2150" y="267"/>
                  </a:cubicBezTo>
                  <a:cubicBezTo>
                    <a:pt x="1965" y="107"/>
                    <a:pt x="1750" y="14"/>
                    <a:pt x="1510" y="1"/>
                  </a:cubicBezTo>
                  <a:cubicBezTo>
                    <a:pt x="1498" y="1"/>
                    <a:pt x="1486" y="1"/>
                    <a:pt x="1474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6"/>
            <p:cNvSpPr/>
            <p:nvPr/>
          </p:nvSpPr>
          <p:spPr>
            <a:xfrm>
              <a:off x="5890835" y="4220595"/>
              <a:ext cx="159111" cy="275307"/>
            </a:xfrm>
            <a:custGeom>
              <a:avLst/>
              <a:gdLst/>
              <a:ahLst/>
              <a:cxnLst/>
              <a:rect l="l" t="t" r="r" b="b"/>
              <a:pathLst>
                <a:path w="1991" h="3445" extrusionOk="0">
                  <a:moveTo>
                    <a:pt x="122" y="1"/>
                  </a:moveTo>
                  <a:cubicBezTo>
                    <a:pt x="81" y="174"/>
                    <a:pt x="68" y="347"/>
                    <a:pt x="55" y="533"/>
                  </a:cubicBezTo>
                  <a:cubicBezTo>
                    <a:pt x="1" y="2016"/>
                    <a:pt x="843" y="3256"/>
                    <a:pt x="1990" y="3445"/>
                  </a:cubicBezTo>
                  <a:cubicBezTo>
                    <a:pt x="1884" y="1695"/>
                    <a:pt x="802" y="561"/>
                    <a:pt x="122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6"/>
            <p:cNvSpPr/>
            <p:nvPr/>
          </p:nvSpPr>
          <p:spPr>
            <a:xfrm>
              <a:off x="5542170" y="4200536"/>
              <a:ext cx="493955" cy="409165"/>
            </a:xfrm>
            <a:custGeom>
              <a:avLst/>
              <a:gdLst/>
              <a:ahLst/>
              <a:cxnLst/>
              <a:rect l="l" t="t" r="r" b="b"/>
              <a:pathLst>
                <a:path w="6181" h="5120" extrusionOk="0">
                  <a:moveTo>
                    <a:pt x="2285" y="0"/>
                  </a:moveTo>
                  <a:cubicBezTo>
                    <a:pt x="1678" y="0"/>
                    <a:pt x="1134" y="210"/>
                    <a:pt x="773" y="639"/>
                  </a:cubicBezTo>
                  <a:cubicBezTo>
                    <a:pt x="0" y="1572"/>
                    <a:pt x="414" y="3186"/>
                    <a:pt x="1682" y="4256"/>
                  </a:cubicBezTo>
                  <a:cubicBezTo>
                    <a:pt x="2377" y="4827"/>
                    <a:pt x="3184" y="5120"/>
                    <a:pt x="3901" y="5120"/>
                  </a:cubicBezTo>
                  <a:cubicBezTo>
                    <a:pt x="4508" y="5120"/>
                    <a:pt x="5050" y="4911"/>
                    <a:pt x="5405" y="4484"/>
                  </a:cubicBezTo>
                  <a:cubicBezTo>
                    <a:pt x="6180" y="3548"/>
                    <a:pt x="5767" y="1921"/>
                    <a:pt x="4498" y="864"/>
                  </a:cubicBezTo>
                  <a:cubicBezTo>
                    <a:pt x="3805" y="293"/>
                    <a:pt x="3001" y="0"/>
                    <a:pt x="2285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6"/>
            <p:cNvSpPr/>
            <p:nvPr/>
          </p:nvSpPr>
          <p:spPr>
            <a:xfrm>
              <a:off x="5577252" y="4338228"/>
              <a:ext cx="338280" cy="270912"/>
            </a:xfrm>
            <a:custGeom>
              <a:avLst/>
              <a:gdLst/>
              <a:ahLst/>
              <a:cxnLst/>
              <a:rect l="l" t="t" r="r" b="b"/>
              <a:pathLst>
                <a:path w="4233" h="3390" extrusionOk="0">
                  <a:moveTo>
                    <a:pt x="1236" y="0"/>
                  </a:moveTo>
                  <a:cubicBezTo>
                    <a:pt x="761" y="0"/>
                    <a:pt x="336" y="165"/>
                    <a:pt x="55" y="502"/>
                  </a:cubicBezTo>
                  <a:cubicBezTo>
                    <a:pt x="42" y="518"/>
                    <a:pt x="13" y="544"/>
                    <a:pt x="0" y="569"/>
                  </a:cubicBezTo>
                  <a:cubicBezTo>
                    <a:pt x="148" y="1252"/>
                    <a:pt x="574" y="1973"/>
                    <a:pt x="1243" y="2533"/>
                  </a:cubicBezTo>
                  <a:cubicBezTo>
                    <a:pt x="1930" y="3105"/>
                    <a:pt x="2732" y="3390"/>
                    <a:pt x="3450" y="3390"/>
                  </a:cubicBezTo>
                  <a:cubicBezTo>
                    <a:pt x="3552" y="3390"/>
                    <a:pt x="3653" y="3384"/>
                    <a:pt x="3752" y="3372"/>
                  </a:cubicBezTo>
                  <a:cubicBezTo>
                    <a:pt x="4232" y="2639"/>
                    <a:pt x="3899" y="1450"/>
                    <a:pt x="2964" y="678"/>
                  </a:cubicBezTo>
                  <a:cubicBezTo>
                    <a:pt x="2423" y="229"/>
                    <a:pt x="1795" y="0"/>
                    <a:pt x="1236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6"/>
            <p:cNvSpPr/>
            <p:nvPr/>
          </p:nvSpPr>
          <p:spPr>
            <a:xfrm>
              <a:off x="5578291" y="4200536"/>
              <a:ext cx="457833" cy="371125"/>
            </a:xfrm>
            <a:custGeom>
              <a:avLst/>
              <a:gdLst/>
              <a:ahLst/>
              <a:cxnLst/>
              <a:rect l="l" t="t" r="r" b="b"/>
              <a:pathLst>
                <a:path w="5729" h="4644" extrusionOk="0">
                  <a:moveTo>
                    <a:pt x="1833" y="0"/>
                  </a:moveTo>
                  <a:cubicBezTo>
                    <a:pt x="1226" y="0"/>
                    <a:pt x="682" y="210"/>
                    <a:pt x="321" y="639"/>
                  </a:cubicBezTo>
                  <a:cubicBezTo>
                    <a:pt x="173" y="825"/>
                    <a:pt x="67" y="1040"/>
                    <a:pt x="0" y="1264"/>
                  </a:cubicBezTo>
                  <a:cubicBezTo>
                    <a:pt x="351" y="948"/>
                    <a:pt x="828" y="792"/>
                    <a:pt x="1353" y="792"/>
                  </a:cubicBezTo>
                  <a:cubicBezTo>
                    <a:pt x="2068" y="792"/>
                    <a:pt x="2873" y="1082"/>
                    <a:pt x="3566" y="1652"/>
                  </a:cubicBezTo>
                  <a:cubicBezTo>
                    <a:pt x="4578" y="2507"/>
                    <a:pt x="5046" y="3721"/>
                    <a:pt x="4793" y="4644"/>
                  </a:cubicBezTo>
                  <a:lnTo>
                    <a:pt x="4953" y="4484"/>
                  </a:lnTo>
                  <a:cubicBezTo>
                    <a:pt x="5728" y="3548"/>
                    <a:pt x="5315" y="1921"/>
                    <a:pt x="4046" y="864"/>
                  </a:cubicBezTo>
                  <a:cubicBezTo>
                    <a:pt x="3353" y="293"/>
                    <a:pt x="2549" y="0"/>
                    <a:pt x="1833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6"/>
            <p:cNvSpPr/>
            <p:nvPr/>
          </p:nvSpPr>
          <p:spPr>
            <a:xfrm>
              <a:off x="5579250" y="4200616"/>
              <a:ext cx="386469" cy="180688"/>
            </a:xfrm>
            <a:custGeom>
              <a:avLst/>
              <a:gdLst/>
              <a:ahLst/>
              <a:cxnLst/>
              <a:rect l="l" t="t" r="r" b="b"/>
              <a:pathLst>
                <a:path w="4836" h="2261" extrusionOk="0">
                  <a:moveTo>
                    <a:pt x="1813" y="1"/>
                  </a:moveTo>
                  <a:cubicBezTo>
                    <a:pt x="1207" y="1"/>
                    <a:pt x="666" y="210"/>
                    <a:pt x="309" y="638"/>
                  </a:cubicBezTo>
                  <a:cubicBezTo>
                    <a:pt x="161" y="824"/>
                    <a:pt x="55" y="1023"/>
                    <a:pt x="1" y="1250"/>
                  </a:cubicBezTo>
                  <a:cubicBezTo>
                    <a:pt x="522" y="789"/>
                    <a:pt x="1022" y="639"/>
                    <a:pt x="1498" y="639"/>
                  </a:cubicBezTo>
                  <a:cubicBezTo>
                    <a:pt x="2097" y="639"/>
                    <a:pt x="2658" y="875"/>
                    <a:pt x="3179" y="1023"/>
                  </a:cubicBezTo>
                  <a:cubicBezTo>
                    <a:pt x="4057" y="1289"/>
                    <a:pt x="4383" y="2261"/>
                    <a:pt x="4584" y="2261"/>
                  </a:cubicBezTo>
                  <a:cubicBezTo>
                    <a:pt x="4606" y="2261"/>
                    <a:pt x="4627" y="2249"/>
                    <a:pt x="4646" y="2224"/>
                  </a:cubicBezTo>
                  <a:cubicBezTo>
                    <a:pt x="4835" y="1971"/>
                    <a:pt x="3967" y="1077"/>
                    <a:pt x="3512" y="824"/>
                  </a:cubicBezTo>
                  <a:cubicBezTo>
                    <a:pt x="3073" y="571"/>
                    <a:pt x="3044" y="264"/>
                    <a:pt x="3044" y="264"/>
                  </a:cubicBezTo>
                  <a:cubicBezTo>
                    <a:pt x="2629" y="89"/>
                    <a:pt x="2207" y="1"/>
                    <a:pt x="1813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6"/>
            <p:cNvSpPr/>
            <p:nvPr/>
          </p:nvSpPr>
          <p:spPr>
            <a:xfrm>
              <a:off x="5534498" y="4199098"/>
              <a:ext cx="181567" cy="230475"/>
            </a:xfrm>
            <a:custGeom>
              <a:avLst/>
              <a:gdLst/>
              <a:ahLst/>
              <a:cxnLst/>
              <a:rect l="l" t="t" r="r" b="b"/>
              <a:pathLst>
                <a:path w="2272" h="2884" extrusionOk="0">
                  <a:moveTo>
                    <a:pt x="923" y="1"/>
                  </a:moveTo>
                  <a:lnTo>
                    <a:pt x="0" y="577"/>
                  </a:lnTo>
                  <a:lnTo>
                    <a:pt x="430" y="1538"/>
                  </a:lnTo>
                  <a:cubicBezTo>
                    <a:pt x="430" y="1538"/>
                    <a:pt x="375" y="2192"/>
                    <a:pt x="737" y="2884"/>
                  </a:cubicBezTo>
                  <a:lnTo>
                    <a:pt x="2272" y="2458"/>
                  </a:lnTo>
                  <a:cubicBezTo>
                    <a:pt x="2272" y="2458"/>
                    <a:pt x="2124" y="1939"/>
                    <a:pt x="1458" y="1551"/>
                  </a:cubicBezTo>
                  <a:cubicBezTo>
                    <a:pt x="1058" y="629"/>
                    <a:pt x="923" y="1"/>
                    <a:pt x="923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6"/>
            <p:cNvSpPr/>
            <p:nvPr/>
          </p:nvSpPr>
          <p:spPr>
            <a:xfrm>
              <a:off x="5593395" y="4199098"/>
              <a:ext cx="122670" cy="208258"/>
            </a:xfrm>
            <a:custGeom>
              <a:avLst/>
              <a:gdLst/>
              <a:ahLst/>
              <a:cxnLst/>
              <a:rect l="l" t="t" r="r" b="b"/>
              <a:pathLst>
                <a:path w="1535" h="2606" extrusionOk="0">
                  <a:moveTo>
                    <a:pt x="186" y="1"/>
                  </a:moveTo>
                  <a:lnTo>
                    <a:pt x="0" y="110"/>
                  </a:lnTo>
                  <a:cubicBezTo>
                    <a:pt x="13" y="443"/>
                    <a:pt x="93" y="1096"/>
                    <a:pt x="426" y="1779"/>
                  </a:cubicBezTo>
                  <a:cubicBezTo>
                    <a:pt x="599" y="2125"/>
                    <a:pt x="801" y="2390"/>
                    <a:pt x="987" y="2605"/>
                  </a:cubicBezTo>
                  <a:lnTo>
                    <a:pt x="1535" y="2458"/>
                  </a:lnTo>
                  <a:cubicBezTo>
                    <a:pt x="1535" y="2458"/>
                    <a:pt x="1387" y="1939"/>
                    <a:pt x="721" y="1551"/>
                  </a:cubicBezTo>
                  <a:cubicBezTo>
                    <a:pt x="321" y="629"/>
                    <a:pt x="186" y="1"/>
                    <a:pt x="186" y="1"/>
                  </a:cubicBezTo>
                  <a:close/>
                </a:path>
              </a:pathLst>
            </a:custGeom>
            <a:solidFill>
              <a:srgbClr val="FF24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6"/>
            <p:cNvSpPr/>
            <p:nvPr/>
          </p:nvSpPr>
          <p:spPr>
            <a:xfrm>
              <a:off x="5559032" y="4349336"/>
              <a:ext cx="318062" cy="291450"/>
            </a:xfrm>
            <a:custGeom>
              <a:avLst/>
              <a:gdLst/>
              <a:ahLst/>
              <a:cxnLst/>
              <a:rect l="l" t="t" r="r" b="b"/>
              <a:pathLst>
                <a:path w="3980" h="3647" extrusionOk="0">
                  <a:moveTo>
                    <a:pt x="1052" y="0"/>
                  </a:moveTo>
                  <a:cubicBezTo>
                    <a:pt x="838" y="0"/>
                    <a:pt x="647" y="50"/>
                    <a:pt x="494" y="152"/>
                  </a:cubicBezTo>
                  <a:cubicBezTo>
                    <a:pt x="203" y="312"/>
                    <a:pt x="1" y="699"/>
                    <a:pt x="1" y="699"/>
                  </a:cubicBezTo>
                  <a:cubicBezTo>
                    <a:pt x="1" y="699"/>
                    <a:pt x="55" y="780"/>
                    <a:pt x="148" y="911"/>
                  </a:cubicBezTo>
                  <a:cubicBezTo>
                    <a:pt x="174" y="1446"/>
                    <a:pt x="523" y="2099"/>
                    <a:pt x="1109" y="2647"/>
                  </a:cubicBezTo>
                  <a:cubicBezTo>
                    <a:pt x="1699" y="3183"/>
                    <a:pt x="2362" y="3474"/>
                    <a:pt x="2892" y="3474"/>
                  </a:cubicBezTo>
                  <a:cubicBezTo>
                    <a:pt x="2903" y="3474"/>
                    <a:pt x="2914" y="3474"/>
                    <a:pt x="2926" y="3474"/>
                  </a:cubicBezTo>
                  <a:cubicBezTo>
                    <a:pt x="3019" y="3528"/>
                    <a:pt x="3099" y="3595"/>
                    <a:pt x="3192" y="3647"/>
                  </a:cubicBezTo>
                  <a:cubicBezTo>
                    <a:pt x="3365" y="3487"/>
                    <a:pt x="3512" y="3275"/>
                    <a:pt x="3592" y="3166"/>
                  </a:cubicBezTo>
                  <a:cubicBezTo>
                    <a:pt x="3605" y="3153"/>
                    <a:pt x="3618" y="3128"/>
                    <a:pt x="3647" y="3102"/>
                  </a:cubicBezTo>
                  <a:cubicBezTo>
                    <a:pt x="3980" y="2554"/>
                    <a:pt x="3618" y="1580"/>
                    <a:pt x="2804" y="818"/>
                  </a:cubicBezTo>
                  <a:cubicBezTo>
                    <a:pt x="2228" y="290"/>
                    <a:pt x="1572" y="0"/>
                    <a:pt x="1052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6"/>
            <p:cNvSpPr/>
            <p:nvPr/>
          </p:nvSpPr>
          <p:spPr>
            <a:xfrm>
              <a:off x="5521712" y="4384178"/>
              <a:ext cx="329809" cy="277625"/>
            </a:xfrm>
            <a:custGeom>
              <a:avLst/>
              <a:gdLst/>
              <a:ahLst/>
              <a:cxnLst/>
              <a:rect l="l" t="t" r="r" b="b"/>
              <a:pathLst>
                <a:path w="4127" h="3474" extrusionOk="0">
                  <a:moveTo>
                    <a:pt x="1154" y="0"/>
                  </a:moveTo>
                  <a:cubicBezTo>
                    <a:pt x="872" y="0"/>
                    <a:pt x="632" y="85"/>
                    <a:pt x="468" y="263"/>
                  </a:cubicBezTo>
                  <a:cubicBezTo>
                    <a:pt x="0" y="770"/>
                    <a:pt x="337" y="1836"/>
                    <a:pt x="1218" y="2650"/>
                  </a:cubicBezTo>
                  <a:cubicBezTo>
                    <a:pt x="1790" y="3181"/>
                    <a:pt x="2452" y="3474"/>
                    <a:pt x="2974" y="3474"/>
                  </a:cubicBezTo>
                  <a:cubicBezTo>
                    <a:pt x="3255" y="3474"/>
                    <a:pt x="3495" y="3389"/>
                    <a:pt x="3659" y="3211"/>
                  </a:cubicBezTo>
                  <a:cubicBezTo>
                    <a:pt x="4126" y="2705"/>
                    <a:pt x="3793" y="1638"/>
                    <a:pt x="2912" y="824"/>
                  </a:cubicBezTo>
                  <a:cubicBezTo>
                    <a:pt x="2340" y="293"/>
                    <a:pt x="1676" y="0"/>
                    <a:pt x="115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6"/>
            <p:cNvSpPr/>
            <p:nvPr/>
          </p:nvSpPr>
          <p:spPr>
            <a:xfrm>
              <a:off x="6065686" y="3969905"/>
              <a:ext cx="89665" cy="56500"/>
            </a:xfrm>
            <a:custGeom>
              <a:avLst/>
              <a:gdLst/>
              <a:ahLst/>
              <a:cxnLst/>
              <a:rect l="l" t="t" r="r" b="b"/>
              <a:pathLst>
                <a:path w="1122" h="707" extrusionOk="0">
                  <a:moveTo>
                    <a:pt x="745" y="0"/>
                  </a:moveTo>
                  <a:cubicBezTo>
                    <a:pt x="337" y="0"/>
                    <a:pt x="1" y="306"/>
                    <a:pt x="1" y="306"/>
                  </a:cubicBezTo>
                  <a:cubicBezTo>
                    <a:pt x="1" y="306"/>
                    <a:pt x="97" y="440"/>
                    <a:pt x="190" y="668"/>
                  </a:cubicBezTo>
                  <a:cubicBezTo>
                    <a:pt x="308" y="656"/>
                    <a:pt x="450" y="647"/>
                    <a:pt x="596" y="647"/>
                  </a:cubicBezTo>
                  <a:cubicBezTo>
                    <a:pt x="779" y="647"/>
                    <a:pt x="967" y="662"/>
                    <a:pt x="1122" y="706"/>
                  </a:cubicBezTo>
                  <a:cubicBezTo>
                    <a:pt x="1071" y="482"/>
                    <a:pt x="1016" y="242"/>
                    <a:pt x="949" y="27"/>
                  </a:cubicBezTo>
                  <a:cubicBezTo>
                    <a:pt x="880" y="8"/>
                    <a:pt x="812" y="0"/>
                    <a:pt x="745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6"/>
            <p:cNvSpPr/>
            <p:nvPr/>
          </p:nvSpPr>
          <p:spPr>
            <a:xfrm>
              <a:off x="5557034" y="4424135"/>
              <a:ext cx="247657" cy="206980"/>
            </a:xfrm>
            <a:custGeom>
              <a:avLst/>
              <a:gdLst/>
              <a:ahLst/>
              <a:cxnLst/>
              <a:rect l="l" t="t" r="r" b="b"/>
              <a:pathLst>
                <a:path w="3099" h="2590" extrusionOk="0">
                  <a:moveTo>
                    <a:pt x="756" y="0"/>
                  </a:moveTo>
                  <a:cubicBezTo>
                    <a:pt x="575" y="0"/>
                    <a:pt x="423" y="53"/>
                    <a:pt x="321" y="164"/>
                  </a:cubicBezTo>
                  <a:cubicBezTo>
                    <a:pt x="0" y="523"/>
                    <a:pt x="295" y="1311"/>
                    <a:pt x="961" y="1926"/>
                  </a:cubicBezTo>
                  <a:cubicBezTo>
                    <a:pt x="1421" y="2349"/>
                    <a:pt x="1937" y="2590"/>
                    <a:pt x="2326" y="2590"/>
                  </a:cubicBezTo>
                  <a:cubicBezTo>
                    <a:pt x="2512" y="2590"/>
                    <a:pt x="2669" y="2535"/>
                    <a:pt x="2778" y="2419"/>
                  </a:cubicBezTo>
                  <a:cubicBezTo>
                    <a:pt x="3098" y="2070"/>
                    <a:pt x="2803" y="1285"/>
                    <a:pt x="2137" y="670"/>
                  </a:cubicBezTo>
                  <a:cubicBezTo>
                    <a:pt x="1672" y="242"/>
                    <a:pt x="1146" y="0"/>
                    <a:pt x="7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6"/>
            <p:cNvSpPr/>
            <p:nvPr/>
          </p:nvSpPr>
          <p:spPr>
            <a:xfrm>
              <a:off x="5534498" y="4199098"/>
              <a:ext cx="88626" cy="88706"/>
            </a:xfrm>
            <a:custGeom>
              <a:avLst/>
              <a:gdLst/>
              <a:ahLst/>
              <a:cxnLst/>
              <a:rect l="l" t="t" r="r" b="b"/>
              <a:pathLst>
                <a:path w="1109" h="1110" extrusionOk="0">
                  <a:moveTo>
                    <a:pt x="923" y="1"/>
                  </a:moveTo>
                  <a:lnTo>
                    <a:pt x="0" y="577"/>
                  </a:lnTo>
                  <a:lnTo>
                    <a:pt x="241" y="1109"/>
                  </a:lnTo>
                  <a:lnTo>
                    <a:pt x="869" y="962"/>
                  </a:lnTo>
                  <a:lnTo>
                    <a:pt x="1096" y="629"/>
                  </a:lnTo>
                  <a:lnTo>
                    <a:pt x="1109" y="629"/>
                  </a:lnTo>
                  <a:cubicBezTo>
                    <a:pt x="977" y="228"/>
                    <a:pt x="923" y="1"/>
                    <a:pt x="923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6"/>
            <p:cNvSpPr/>
            <p:nvPr/>
          </p:nvSpPr>
          <p:spPr>
            <a:xfrm>
              <a:off x="5656687" y="3723291"/>
              <a:ext cx="440092" cy="289292"/>
            </a:xfrm>
            <a:custGeom>
              <a:avLst/>
              <a:gdLst/>
              <a:ahLst/>
              <a:cxnLst/>
              <a:rect l="l" t="t" r="r" b="b"/>
              <a:pathLst>
                <a:path w="5507" h="3620" extrusionOk="0">
                  <a:moveTo>
                    <a:pt x="2205" y="0"/>
                  </a:moveTo>
                  <a:cubicBezTo>
                    <a:pt x="987" y="0"/>
                    <a:pt x="1" y="981"/>
                    <a:pt x="140" y="1271"/>
                  </a:cubicBezTo>
                  <a:cubicBezTo>
                    <a:pt x="747" y="977"/>
                    <a:pt x="1286" y="856"/>
                    <a:pt x="1764" y="856"/>
                  </a:cubicBezTo>
                  <a:cubicBezTo>
                    <a:pt x="4044" y="856"/>
                    <a:pt x="4920" y="3619"/>
                    <a:pt x="4920" y="3619"/>
                  </a:cubicBezTo>
                  <a:lnTo>
                    <a:pt x="5506" y="3446"/>
                  </a:lnTo>
                  <a:cubicBezTo>
                    <a:pt x="5481" y="2245"/>
                    <a:pt x="4225" y="445"/>
                    <a:pt x="2758" y="70"/>
                  </a:cubicBezTo>
                  <a:cubicBezTo>
                    <a:pt x="2570" y="21"/>
                    <a:pt x="2385" y="0"/>
                    <a:pt x="2205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6"/>
            <p:cNvSpPr/>
            <p:nvPr/>
          </p:nvSpPr>
          <p:spPr>
            <a:xfrm>
              <a:off x="5415187" y="3687810"/>
              <a:ext cx="760711" cy="560524"/>
            </a:xfrm>
            <a:custGeom>
              <a:avLst/>
              <a:gdLst/>
              <a:ahLst/>
              <a:cxnLst/>
              <a:rect l="l" t="t" r="r" b="b"/>
              <a:pathLst>
                <a:path w="9519" h="7014" extrusionOk="0">
                  <a:moveTo>
                    <a:pt x="5279" y="0"/>
                  </a:moveTo>
                  <a:cubicBezTo>
                    <a:pt x="4989" y="0"/>
                    <a:pt x="4684" y="39"/>
                    <a:pt x="4364" y="126"/>
                  </a:cubicBezTo>
                  <a:cubicBezTo>
                    <a:pt x="3403" y="488"/>
                    <a:pt x="1" y="1715"/>
                    <a:pt x="2243" y="7014"/>
                  </a:cubicBezTo>
                  <a:lnTo>
                    <a:pt x="2669" y="6588"/>
                  </a:lnTo>
                  <a:cubicBezTo>
                    <a:pt x="2669" y="6588"/>
                    <a:pt x="962" y="1981"/>
                    <a:pt x="4671" y="821"/>
                  </a:cubicBezTo>
                  <a:cubicBezTo>
                    <a:pt x="4874" y="757"/>
                    <a:pt x="5074" y="728"/>
                    <a:pt x="5271" y="728"/>
                  </a:cubicBezTo>
                  <a:cubicBezTo>
                    <a:pt x="6831" y="728"/>
                    <a:pt x="8138" y="2598"/>
                    <a:pt x="8528" y="3890"/>
                  </a:cubicBezTo>
                  <a:lnTo>
                    <a:pt x="9518" y="3772"/>
                  </a:lnTo>
                  <a:cubicBezTo>
                    <a:pt x="9518" y="3772"/>
                    <a:pt x="8120" y="0"/>
                    <a:pt x="5279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6"/>
            <p:cNvSpPr/>
            <p:nvPr/>
          </p:nvSpPr>
          <p:spPr>
            <a:xfrm>
              <a:off x="5437483" y="3697879"/>
              <a:ext cx="326453" cy="575068"/>
            </a:xfrm>
            <a:custGeom>
              <a:avLst/>
              <a:gdLst/>
              <a:ahLst/>
              <a:cxnLst/>
              <a:rect l="l" t="t" r="r" b="b"/>
              <a:pathLst>
                <a:path w="4085" h="7196" extrusionOk="0">
                  <a:moveTo>
                    <a:pt x="4085" y="0"/>
                  </a:moveTo>
                  <a:lnTo>
                    <a:pt x="4085" y="0"/>
                  </a:lnTo>
                  <a:cubicBezTo>
                    <a:pt x="2723" y="426"/>
                    <a:pt x="775" y="814"/>
                    <a:pt x="429" y="3950"/>
                  </a:cubicBezTo>
                  <a:cubicBezTo>
                    <a:pt x="215" y="5459"/>
                    <a:pt x="910" y="7195"/>
                    <a:pt x="910" y="7195"/>
                  </a:cubicBezTo>
                  <a:lnTo>
                    <a:pt x="1964" y="6888"/>
                  </a:lnTo>
                  <a:cubicBezTo>
                    <a:pt x="1964" y="6888"/>
                    <a:pt x="0" y="1708"/>
                    <a:pt x="4085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6"/>
            <p:cNvSpPr/>
            <p:nvPr/>
          </p:nvSpPr>
          <p:spPr>
            <a:xfrm>
              <a:off x="6070082" y="4042467"/>
              <a:ext cx="181327" cy="338920"/>
            </a:xfrm>
            <a:custGeom>
              <a:avLst/>
              <a:gdLst/>
              <a:ahLst/>
              <a:cxnLst/>
              <a:rect l="l" t="t" r="r" b="b"/>
              <a:pathLst>
                <a:path w="2269" h="4241" extrusionOk="0">
                  <a:moveTo>
                    <a:pt x="0" y="0"/>
                  </a:moveTo>
                  <a:cubicBezTo>
                    <a:pt x="26" y="26"/>
                    <a:pt x="1842" y="1189"/>
                    <a:pt x="1307" y="3751"/>
                  </a:cubicBezTo>
                  <a:cubicBezTo>
                    <a:pt x="1135" y="4088"/>
                    <a:pt x="1164" y="4241"/>
                    <a:pt x="1270" y="4241"/>
                  </a:cubicBezTo>
                  <a:cubicBezTo>
                    <a:pt x="1450" y="4241"/>
                    <a:pt x="1852" y="3801"/>
                    <a:pt x="1868" y="3069"/>
                  </a:cubicBezTo>
                  <a:cubicBezTo>
                    <a:pt x="1891" y="2314"/>
                    <a:pt x="2064" y="1925"/>
                    <a:pt x="2187" y="1925"/>
                  </a:cubicBezTo>
                  <a:cubicBezTo>
                    <a:pt x="2218" y="1925"/>
                    <a:pt x="2247" y="1951"/>
                    <a:pt x="2268" y="2002"/>
                  </a:cubicBezTo>
                  <a:cubicBezTo>
                    <a:pt x="2002" y="868"/>
                    <a:pt x="1189" y="39"/>
                    <a:pt x="202" y="0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6"/>
            <p:cNvSpPr/>
            <p:nvPr/>
          </p:nvSpPr>
          <p:spPr>
            <a:xfrm>
              <a:off x="6256681" y="4224670"/>
              <a:ext cx="80" cy="2397"/>
            </a:xfrm>
            <a:custGeom>
              <a:avLst/>
              <a:gdLst/>
              <a:ahLst/>
              <a:cxnLst/>
              <a:rect l="l" t="t" r="r" b="b"/>
              <a:pathLst>
                <a:path w="1" h="30" extrusionOk="0">
                  <a:moveTo>
                    <a:pt x="1" y="30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6"/>
            <p:cNvSpPr/>
            <p:nvPr/>
          </p:nvSpPr>
          <p:spPr>
            <a:xfrm>
              <a:off x="5454584" y="3811996"/>
              <a:ext cx="114278" cy="460950"/>
            </a:xfrm>
            <a:custGeom>
              <a:avLst/>
              <a:gdLst/>
              <a:ahLst/>
              <a:cxnLst/>
              <a:rect l="l" t="t" r="r" b="b"/>
              <a:pathLst>
                <a:path w="1430" h="5768" extrusionOk="0">
                  <a:moveTo>
                    <a:pt x="1177" y="1"/>
                  </a:moveTo>
                  <a:cubicBezTo>
                    <a:pt x="1176" y="1"/>
                    <a:pt x="1175" y="2"/>
                    <a:pt x="1175" y="3"/>
                  </a:cubicBezTo>
                  <a:lnTo>
                    <a:pt x="1175" y="3"/>
                  </a:lnTo>
                  <a:cubicBezTo>
                    <a:pt x="1175" y="2"/>
                    <a:pt x="1176" y="2"/>
                    <a:pt x="1177" y="1"/>
                  </a:cubicBezTo>
                  <a:close/>
                  <a:moveTo>
                    <a:pt x="1175" y="3"/>
                  </a:moveTo>
                  <a:lnTo>
                    <a:pt x="1175" y="3"/>
                  </a:lnTo>
                  <a:cubicBezTo>
                    <a:pt x="708" y="551"/>
                    <a:pt x="347" y="1338"/>
                    <a:pt x="215" y="2522"/>
                  </a:cubicBezTo>
                  <a:cubicBezTo>
                    <a:pt x="1" y="4031"/>
                    <a:pt x="696" y="5767"/>
                    <a:pt x="696" y="5767"/>
                  </a:cubicBezTo>
                  <a:lnTo>
                    <a:pt x="1430" y="5553"/>
                  </a:lnTo>
                  <a:cubicBezTo>
                    <a:pt x="1215" y="5072"/>
                    <a:pt x="856" y="4140"/>
                    <a:pt x="949" y="3339"/>
                  </a:cubicBezTo>
                  <a:cubicBezTo>
                    <a:pt x="1043" y="2537"/>
                    <a:pt x="962" y="2096"/>
                    <a:pt x="858" y="2096"/>
                  </a:cubicBezTo>
                  <a:cubicBezTo>
                    <a:pt x="817" y="2096"/>
                    <a:pt x="773" y="2166"/>
                    <a:pt x="734" y="2311"/>
                  </a:cubicBezTo>
                  <a:cubicBezTo>
                    <a:pt x="695" y="2464"/>
                    <a:pt x="655" y="2534"/>
                    <a:pt x="623" y="2534"/>
                  </a:cubicBezTo>
                  <a:cubicBezTo>
                    <a:pt x="547" y="2534"/>
                    <a:pt x="512" y="2141"/>
                    <a:pt x="616" y="1548"/>
                  </a:cubicBezTo>
                  <a:cubicBezTo>
                    <a:pt x="744" y="743"/>
                    <a:pt x="1139" y="50"/>
                    <a:pt x="1175" y="3"/>
                  </a:cubicBezTo>
                  <a:close/>
                </a:path>
              </a:pathLst>
            </a:custGeom>
            <a:solidFill>
              <a:srgbClr val="FFFFFF">
                <a:alpha val="48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1" name="Google Shape;3221;p26"/>
          <p:cNvGrpSpPr/>
          <p:nvPr/>
        </p:nvGrpSpPr>
        <p:grpSpPr>
          <a:xfrm>
            <a:off x="7051693" y="3586540"/>
            <a:ext cx="1129918" cy="278457"/>
            <a:chOff x="713231" y="815211"/>
            <a:chExt cx="894914" cy="220542"/>
          </a:xfrm>
        </p:grpSpPr>
        <p:sp>
          <p:nvSpPr>
            <p:cNvPr id="3222" name="Google Shape;3222;p26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6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6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>
          <a:extLst>
            <a:ext uri="{FF2B5EF4-FFF2-40B4-BE49-F238E27FC236}">
              <a16:creationId xmlns:a16="http://schemas.microsoft.com/office/drawing/2014/main" id="{FBDC60DD-4B1A-0420-649C-8D8856AC8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8" name="Google Shape;3248;p28">
            <a:extLst>
              <a:ext uri="{FF2B5EF4-FFF2-40B4-BE49-F238E27FC236}">
                <a16:creationId xmlns:a16="http://schemas.microsoft.com/office/drawing/2014/main" id="{E1E58AA9-8596-A3B0-2050-D268B7C89D41}"/>
              </a:ext>
            </a:extLst>
          </p:cNvPr>
          <p:cNvGrpSpPr/>
          <p:nvPr/>
        </p:nvGrpSpPr>
        <p:grpSpPr>
          <a:xfrm>
            <a:off x="5162923" y="1285254"/>
            <a:ext cx="3242422" cy="2381590"/>
            <a:chOff x="296117" y="2376907"/>
            <a:chExt cx="715672" cy="525668"/>
          </a:xfrm>
        </p:grpSpPr>
        <p:sp>
          <p:nvSpPr>
            <p:cNvPr id="3249" name="Google Shape;3249;p28">
              <a:extLst>
                <a:ext uri="{FF2B5EF4-FFF2-40B4-BE49-F238E27FC236}">
                  <a16:creationId xmlns:a16="http://schemas.microsoft.com/office/drawing/2014/main" id="{7DB1CB2E-4F06-FE0A-79F8-9F7D76292017}"/>
                </a:ext>
              </a:extLst>
            </p:cNvPr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8">
              <a:extLst>
                <a:ext uri="{FF2B5EF4-FFF2-40B4-BE49-F238E27FC236}">
                  <a16:creationId xmlns:a16="http://schemas.microsoft.com/office/drawing/2014/main" id="{5FAC00BF-590E-7272-BAA8-112D3927E211}"/>
                </a:ext>
              </a:extLst>
            </p:cNvPr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8">
              <a:extLst>
                <a:ext uri="{FF2B5EF4-FFF2-40B4-BE49-F238E27FC236}">
                  <a16:creationId xmlns:a16="http://schemas.microsoft.com/office/drawing/2014/main" id="{53E9E771-F269-D14B-BD65-87EFD813A6A5}"/>
                </a:ext>
              </a:extLst>
            </p:cNvPr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8">
              <a:extLst>
                <a:ext uri="{FF2B5EF4-FFF2-40B4-BE49-F238E27FC236}">
                  <a16:creationId xmlns:a16="http://schemas.microsoft.com/office/drawing/2014/main" id="{C2EF3B7E-5ABD-A157-149C-BFCC11C33BB0}"/>
                </a:ext>
              </a:extLst>
            </p:cNvPr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8">
              <a:extLst>
                <a:ext uri="{FF2B5EF4-FFF2-40B4-BE49-F238E27FC236}">
                  <a16:creationId xmlns:a16="http://schemas.microsoft.com/office/drawing/2014/main" id="{317F5265-7CD5-1E15-6CC3-F4BC193BCD08}"/>
                </a:ext>
              </a:extLst>
            </p:cNvPr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8">
              <a:extLst>
                <a:ext uri="{FF2B5EF4-FFF2-40B4-BE49-F238E27FC236}">
                  <a16:creationId xmlns:a16="http://schemas.microsoft.com/office/drawing/2014/main" id="{7622C368-8B7A-EA97-6ED9-D3DBFA0837D9}"/>
                </a:ext>
              </a:extLst>
            </p:cNvPr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8">
              <a:extLst>
                <a:ext uri="{FF2B5EF4-FFF2-40B4-BE49-F238E27FC236}">
                  <a16:creationId xmlns:a16="http://schemas.microsoft.com/office/drawing/2014/main" id="{52243C66-38AB-FF24-431D-BAE037492F87}"/>
                </a:ext>
              </a:extLst>
            </p:cNvPr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8">
              <a:extLst>
                <a:ext uri="{FF2B5EF4-FFF2-40B4-BE49-F238E27FC236}">
                  <a16:creationId xmlns:a16="http://schemas.microsoft.com/office/drawing/2014/main" id="{094F0921-103F-473C-4CFE-6F4ECC43EE7B}"/>
                </a:ext>
              </a:extLst>
            </p:cNvPr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8">
              <a:extLst>
                <a:ext uri="{FF2B5EF4-FFF2-40B4-BE49-F238E27FC236}">
                  <a16:creationId xmlns:a16="http://schemas.microsoft.com/office/drawing/2014/main" id="{A6193C69-E010-9518-FCAA-0ED9E81C038B}"/>
                </a:ext>
              </a:extLst>
            </p:cNvPr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8" name="Google Shape;3258;p28">
            <a:extLst>
              <a:ext uri="{FF2B5EF4-FFF2-40B4-BE49-F238E27FC236}">
                <a16:creationId xmlns:a16="http://schemas.microsoft.com/office/drawing/2014/main" id="{A7E02264-6630-69E2-DE82-20E19251C1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5318" y="1892666"/>
            <a:ext cx="3764920" cy="22983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ym typeface="Arimo SemiBold"/>
              </a:rPr>
              <a:t>Singletons </a:t>
            </a:r>
            <a:r>
              <a:rPr lang="en-US" sz="4400" dirty="0">
                <a:solidFill>
                  <a:schemeClr val="accent4"/>
                </a:solidFill>
                <a:sym typeface="Arimo SemiBold"/>
              </a:rPr>
              <a:t>&amp;</a:t>
            </a:r>
            <a:br>
              <a:rPr lang="en-US" sz="4400" dirty="0">
                <a:sym typeface="Arimo SemiBold"/>
              </a:rPr>
            </a:br>
            <a:r>
              <a:rPr lang="en-US" sz="4400" dirty="0">
                <a:sym typeface="Arimo SemiBold"/>
              </a:rPr>
              <a:t>Autoload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259" name="Google Shape;3259;p28">
            <a:extLst>
              <a:ext uri="{FF2B5EF4-FFF2-40B4-BE49-F238E27FC236}">
                <a16:creationId xmlns:a16="http://schemas.microsoft.com/office/drawing/2014/main" id="{D79D2B4E-9CB9-E310-5A49-B59CFA2A61C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15400" y="1105150"/>
            <a:ext cx="145637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261" name="Google Shape;3261;p28">
            <a:extLst>
              <a:ext uri="{FF2B5EF4-FFF2-40B4-BE49-F238E27FC236}">
                <a16:creationId xmlns:a16="http://schemas.microsoft.com/office/drawing/2014/main" id="{93DCA1C1-7ECE-B7FF-C903-3198367F4241}"/>
              </a:ext>
            </a:extLst>
          </p:cNvPr>
          <p:cNvGrpSpPr/>
          <p:nvPr/>
        </p:nvGrpSpPr>
        <p:grpSpPr>
          <a:xfrm>
            <a:off x="5364473" y="1918854"/>
            <a:ext cx="2762209" cy="2879270"/>
            <a:chOff x="5364473" y="1918854"/>
            <a:chExt cx="2762209" cy="2879270"/>
          </a:xfrm>
        </p:grpSpPr>
        <p:grpSp>
          <p:nvGrpSpPr>
            <p:cNvPr id="3262" name="Google Shape;3262;p28">
              <a:extLst>
                <a:ext uri="{FF2B5EF4-FFF2-40B4-BE49-F238E27FC236}">
                  <a16:creationId xmlns:a16="http://schemas.microsoft.com/office/drawing/2014/main" id="{1BFD45C3-CBFB-5124-0B6D-CC0655C50A28}"/>
                </a:ext>
              </a:extLst>
            </p:cNvPr>
            <p:cNvGrpSpPr/>
            <p:nvPr/>
          </p:nvGrpSpPr>
          <p:grpSpPr>
            <a:xfrm>
              <a:off x="7123237" y="2127277"/>
              <a:ext cx="1003444" cy="2670847"/>
              <a:chOff x="6041499" y="927782"/>
              <a:chExt cx="395899" cy="1053755"/>
            </a:xfrm>
          </p:grpSpPr>
          <p:sp>
            <p:nvSpPr>
              <p:cNvPr id="3263" name="Google Shape;3263;p28">
                <a:extLst>
                  <a:ext uri="{FF2B5EF4-FFF2-40B4-BE49-F238E27FC236}">
                    <a16:creationId xmlns:a16="http://schemas.microsoft.com/office/drawing/2014/main" id="{2189F32F-123E-CB49-1CAB-3BD508D7AA4D}"/>
                  </a:ext>
                </a:extLst>
              </p:cNvPr>
              <p:cNvSpPr/>
              <p:nvPr/>
            </p:nvSpPr>
            <p:spPr>
              <a:xfrm>
                <a:off x="6324155" y="1217789"/>
                <a:ext cx="17182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215" y="9557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8">
                <a:extLst>
                  <a:ext uri="{FF2B5EF4-FFF2-40B4-BE49-F238E27FC236}">
                    <a16:creationId xmlns:a16="http://schemas.microsoft.com/office/drawing/2014/main" id="{D4580EDC-AE11-9F77-2AB6-0C2602202288}"/>
                  </a:ext>
                </a:extLst>
              </p:cNvPr>
              <p:cNvSpPr/>
              <p:nvPr/>
            </p:nvSpPr>
            <p:spPr>
              <a:xfrm>
                <a:off x="6313367" y="982043"/>
                <a:ext cx="124028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352" extrusionOk="0">
                    <a:moveTo>
                      <a:pt x="1" y="0"/>
                    </a:moveTo>
                    <a:lnTo>
                      <a:pt x="590" y="3351"/>
                    </a:lnTo>
                    <a:lnTo>
                      <a:pt x="1551" y="3351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8">
                <a:extLst>
                  <a:ext uri="{FF2B5EF4-FFF2-40B4-BE49-F238E27FC236}">
                    <a16:creationId xmlns:a16="http://schemas.microsoft.com/office/drawing/2014/main" id="{A2A778AC-EAF6-D6ED-637D-A5F41A259115}"/>
                  </a:ext>
                </a:extLst>
              </p:cNvPr>
              <p:cNvSpPr/>
              <p:nvPr/>
            </p:nvSpPr>
            <p:spPr>
              <a:xfrm>
                <a:off x="6068111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" y="0"/>
                    </a:moveTo>
                    <a:lnTo>
                      <a:pt x="1788" y="5084"/>
                    </a:lnTo>
                    <a:lnTo>
                      <a:pt x="4620" y="5084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8">
                <a:extLst>
                  <a:ext uri="{FF2B5EF4-FFF2-40B4-BE49-F238E27FC236}">
                    <a16:creationId xmlns:a16="http://schemas.microsoft.com/office/drawing/2014/main" id="{7D895F24-AC07-F5C1-CF05-2DEBECAE02A7}"/>
                  </a:ext>
                </a:extLst>
              </p:cNvPr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8">
                <a:extLst>
                  <a:ext uri="{FF2B5EF4-FFF2-40B4-BE49-F238E27FC236}">
                    <a16:creationId xmlns:a16="http://schemas.microsoft.com/office/drawing/2014/main" id="{19C7C393-E6FA-7614-F0F7-5B47AF2E3AE7}"/>
                  </a:ext>
                </a:extLst>
              </p:cNvPr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7175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8" name="Google Shape;3268;p28">
              <a:extLst>
                <a:ext uri="{FF2B5EF4-FFF2-40B4-BE49-F238E27FC236}">
                  <a16:creationId xmlns:a16="http://schemas.microsoft.com/office/drawing/2014/main" id="{74FE99FB-07AC-ADE8-C060-78130E9A2BD1}"/>
                </a:ext>
              </a:extLst>
            </p:cNvPr>
            <p:cNvGrpSpPr/>
            <p:nvPr/>
          </p:nvGrpSpPr>
          <p:grpSpPr>
            <a:xfrm>
              <a:off x="5364473" y="2127277"/>
              <a:ext cx="1006078" cy="2670847"/>
              <a:chOff x="4234325" y="927782"/>
              <a:chExt cx="396937" cy="1053755"/>
            </a:xfrm>
          </p:grpSpPr>
          <p:sp>
            <p:nvSpPr>
              <p:cNvPr id="3269" name="Google Shape;3269;p28">
                <a:extLst>
                  <a:ext uri="{FF2B5EF4-FFF2-40B4-BE49-F238E27FC236}">
                    <a16:creationId xmlns:a16="http://schemas.microsoft.com/office/drawing/2014/main" id="{D312D074-0E42-96A4-10E4-3674B7762678}"/>
                  </a:ext>
                </a:extLst>
              </p:cNvPr>
              <p:cNvSpPr/>
              <p:nvPr/>
            </p:nvSpPr>
            <p:spPr>
              <a:xfrm>
                <a:off x="4331661" y="1217789"/>
                <a:ext cx="15903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99" y="9557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8">
                <a:extLst>
                  <a:ext uri="{FF2B5EF4-FFF2-40B4-BE49-F238E27FC236}">
                    <a16:creationId xmlns:a16="http://schemas.microsoft.com/office/drawing/2014/main" id="{B1F7E8A9-FB22-9729-4C82-4F79A2F8034D}"/>
                  </a:ext>
                </a:extLst>
              </p:cNvPr>
              <p:cNvSpPr/>
              <p:nvPr/>
            </p:nvSpPr>
            <p:spPr>
              <a:xfrm>
                <a:off x="4234325" y="982043"/>
                <a:ext cx="125067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3352" extrusionOk="0">
                    <a:moveTo>
                      <a:pt x="978" y="0"/>
                    </a:moveTo>
                    <a:lnTo>
                      <a:pt x="1" y="3351"/>
                    </a:lnTo>
                    <a:lnTo>
                      <a:pt x="978" y="3351"/>
                    </a:lnTo>
                    <a:lnTo>
                      <a:pt x="1564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8">
                <a:extLst>
                  <a:ext uri="{FF2B5EF4-FFF2-40B4-BE49-F238E27FC236}">
                    <a16:creationId xmlns:a16="http://schemas.microsoft.com/office/drawing/2014/main" id="{07C5511B-A3B6-0FF8-AA12-4EBBB1C1B5D6}"/>
                  </a:ext>
                </a:extLst>
              </p:cNvPr>
              <p:cNvSpPr/>
              <p:nvPr/>
            </p:nvSpPr>
            <p:spPr>
              <a:xfrm>
                <a:off x="4234325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522" y="0"/>
                    </a:moveTo>
                    <a:lnTo>
                      <a:pt x="1" y="5084"/>
                    </a:lnTo>
                    <a:lnTo>
                      <a:pt x="2833" y="5084"/>
                    </a:lnTo>
                    <a:lnTo>
                      <a:pt x="462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8">
                <a:extLst>
                  <a:ext uri="{FF2B5EF4-FFF2-40B4-BE49-F238E27FC236}">
                    <a16:creationId xmlns:a16="http://schemas.microsoft.com/office/drawing/2014/main" id="{9D761CBC-7E96-9338-4248-FE40F0517C59}"/>
                  </a:ext>
                </a:extLst>
              </p:cNvPr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8">
                <a:extLst>
                  <a:ext uri="{FF2B5EF4-FFF2-40B4-BE49-F238E27FC236}">
                    <a16:creationId xmlns:a16="http://schemas.microsoft.com/office/drawing/2014/main" id="{5FC7CADA-8684-E80C-996B-750C628182F3}"/>
                  </a:ext>
                </a:extLst>
              </p:cNvPr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14313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4" name="Google Shape;3274;p28">
              <a:extLst>
                <a:ext uri="{FF2B5EF4-FFF2-40B4-BE49-F238E27FC236}">
                  <a16:creationId xmlns:a16="http://schemas.microsoft.com/office/drawing/2014/main" id="{DD034491-CC8E-4BA8-EC37-11BD1B09C704}"/>
                </a:ext>
              </a:extLst>
            </p:cNvPr>
            <p:cNvGrpSpPr/>
            <p:nvPr/>
          </p:nvGrpSpPr>
          <p:grpSpPr>
            <a:xfrm>
              <a:off x="5790231" y="1918854"/>
              <a:ext cx="1987851" cy="2879270"/>
              <a:chOff x="4950115" y="845551"/>
              <a:chExt cx="784286" cy="1135986"/>
            </a:xfrm>
          </p:grpSpPr>
          <p:sp>
            <p:nvSpPr>
              <p:cNvPr id="3275" name="Google Shape;3275;p28">
                <a:extLst>
                  <a:ext uri="{FF2B5EF4-FFF2-40B4-BE49-F238E27FC236}">
                    <a16:creationId xmlns:a16="http://schemas.microsoft.com/office/drawing/2014/main" id="{00C55201-19C2-59B9-6F13-00472244D4B6}"/>
                  </a:ext>
                </a:extLst>
              </p:cNvPr>
              <p:cNvSpPr/>
              <p:nvPr/>
            </p:nvSpPr>
            <p:spPr>
              <a:xfrm>
                <a:off x="4951153" y="1212435"/>
                <a:ext cx="783247" cy="769102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9624" extrusionOk="0">
                    <a:moveTo>
                      <a:pt x="2804" y="1"/>
                    </a:moveTo>
                    <a:lnTo>
                      <a:pt x="1176" y="1135"/>
                    </a:lnTo>
                    <a:cubicBezTo>
                      <a:pt x="430" y="1657"/>
                      <a:pt x="1" y="2509"/>
                      <a:pt x="1" y="3406"/>
                    </a:cubicBezTo>
                    <a:lnTo>
                      <a:pt x="1" y="7048"/>
                    </a:lnTo>
                    <a:lnTo>
                      <a:pt x="1618" y="6555"/>
                    </a:lnTo>
                    <a:lnTo>
                      <a:pt x="1618" y="9624"/>
                    </a:lnTo>
                    <a:lnTo>
                      <a:pt x="8170" y="9624"/>
                    </a:lnTo>
                    <a:lnTo>
                      <a:pt x="8170" y="6555"/>
                    </a:lnTo>
                    <a:lnTo>
                      <a:pt x="9800" y="7048"/>
                    </a:lnTo>
                    <a:lnTo>
                      <a:pt x="9800" y="3406"/>
                    </a:lnTo>
                    <a:cubicBezTo>
                      <a:pt x="9800" y="2509"/>
                      <a:pt x="9358" y="1657"/>
                      <a:pt x="8612" y="1135"/>
                    </a:cubicBezTo>
                    <a:lnTo>
                      <a:pt x="6984" y="1"/>
                    </a:lnTo>
                    <a:lnTo>
                      <a:pt x="4902" y="1682"/>
                    </a:lnTo>
                    <a:lnTo>
                      <a:pt x="280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35000">
                    <a:schemeClr val="accent5"/>
                  </a:gs>
                  <a:gs pos="49000">
                    <a:schemeClr val="accent4"/>
                  </a:gs>
                  <a:gs pos="7300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8">
                <a:extLst>
                  <a:ext uri="{FF2B5EF4-FFF2-40B4-BE49-F238E27FC236}">
                    <a16:creationId xmlns:a16="http://schemas.microsoft.com/office/drawing/2014/main" id="{9632F833-E0C0-8683-59F2-AE395BEAE9B6}"/>
                  </a:ext>
                </a:extLst>
              </p:cNvPr>
              <p:cNvSpPr/>
              <p:nvPr/>
            </p:nvSpPr>
            <p:spPr>
              <a:xfrm>
                <a:off x="4951153" y="1278523"/>
                <a:ext cx="129382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5796" extrusionOk="0">
                    <a:moveTo>
                      <a:pt x="1618" y="0"/>
                    </a:moveTo>
                    <a:lnTo>
                      <a:pt x="1176" y="308"/>
                    </a:lnTo>
                    <a:cubicBezTo>
                      <a:pt x="430" y="830"/>
                      <a:pt x="1" y="1682"/>
                      <a:pt x="1" y="2579"/>
                    </a:cubicBezTo>
                    <a:lnTo>
                      <a:pt x="1" y="5420"/>
                    </a:lnTo>
                    <a:lnTo>
                      <a:pt x="1417" y="5795"/>
                    </a:lnTo>
                    <a:lnTo>
                      <a:pt x="1618" y="5728"/>
                    </a:lnTo>
                    <a:lnTo>
                      <a:pt x="16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8">
                <a:extLst>
                  <a:ext uri="{FF2B5EF4-FFF2-40B4-BE49-F238E27FC236}">
                    <a16:creationId xmlns:a16="http://schemas.microsoft.com/office/drawing/2014/main" id="{D8ABDAEF-83D8-C0B7-1F95-668FC0253D8A}"/>
                  </a:ext>
                </a:extLst>
              </p:cNvPr>
              <p:cNvSpPr/>
              <p:nvPr/>
            </p:nvSpPr>
            <p:spPr>
              <a:xfrm>
                <a:off x="5154934" y="1212435"/>
                <a:ext cx="374642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2509" extrusionOk="0">
                    <a:moveTo>
                      <a:pt x="254" y="1"/>
                    </a:moveTo>
                    <a:lnTo>
                      <a:pt x="1" y="174"/>
                    </a:lnTo>
                    <a:cubicBezTo>
                      <a:pt x="375" y="683"/>
                      <a:pt x="1189" y="1708"/>
                      <a:pt x="2352" y="2509"/>
                    </a:cubicBezTo>
                    <a:cubicBezTo>
                      <a:pt x="3499" y="1708"/>
                      <a:pt x="4313" y="683"/>
                      <a:pt x="4687" y="174"/>
                    </a:cubicBezTo>
                    <a:lnTo>
                      <a:pt x="4434" y="1"/>
                    </a:lnTo>
                    <a:lnTo>
                      <a:pt x="2352" y="1682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8">
                <a:extLst>
                  <a:ext uri="{FF2B5EF4-FFF2-40B4-BE49-F238E27FC236}">
                    <a16:creationId xmlns:a16="http://schemas.microsoft.com/office/drawing/2014/main" id="{03CD2330-3B66-1C9D-FDFE-D0CAAE1CE4A2}"/>
                  </a:ext>
                </a:extLst>
              </p:cNvPr>
              <p:cNvSpPr/>
              <p:nvPr/>
            </p:nvSpPr>
            <p:spPr>
              <a:xfrm>
                <a:off x="5225338" y="1183746"/>
                <a:ext cx="240224" cy="152398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1907" extrusionOk="0">
                    <a:moveTo>
                      <a:pt x="1" y="1"/>
                    </a:moveTo>
                    <a:lnTo>
                      <a:pt x="1631" y="1907"/>
                    </a:lnTo>
                    <a:lnTo>
                      <a:pt x="2631" y="895"/>
                    </a:lnTo>
                    <a:lnTo>
                      <a:pt x="3006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8">
                <a:extLst>
                  <a:ext uri="{FF2B5EF4-FFF2-40B4-BE49-F238E27FC236}">
                    <a16:creationId xmlns:a16="http://schemas.microsoft.com/office/drawing/2014/main" id="{04118200-8D36-0785-0554-1B6B76E802C5}"/>
                  </a:ext>
                </a:extLst>
              </p:cNvPr>
              <p:cNvSpPr/>
              <p:nvPr/>
            </p:nvSpPr>
            <p:spPr>
              <a:xfrm>
                <a:off x="5263777" y="1132601"/>
                <a:ext cx="157992" cy="180288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56" extrusionOk="0">
                    <a:moveTo>
                      <a:pt x="0" y="0"/>
                    </a:moveTo>
                    <a:lnTo>
                      <a:pt x="0" y="1173"/>
                    </a:lnTo>
                    <a:lnTo>
                      <a:pt x="990" y="2255"/>
                    </a:lnTo>
                    <a:lnTo>
                      <a:pt x="1977" y="1173"/>
                    </a:lnTo>
                    <a:lnTo>
                      <a:pt x="1977" y="0"/>
                    </a:lnTo>
                    <a:lnTo>
                      <a:pt x="990" y="9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8">
                <a:extLst>
                  <a:ext uri="{FF2B5EF4-FFF2-40B4-BE49-F238E27FC236}">
                    <a16:creationId xmlns:a16="http://schemas.microsoft.com/office/drawing/2014/main" id="{A4ADCCE3-B250-D9F3-3C3F-A153CE0C1BFE}"/>
                  </a:ext>
                </a:extLst>
              </p:cNvPr>
              <p:cNvSpPr/>
              <p:nvPr/>
            </p:nvSpPr>
            <p:spPr>
              <a:xfrm>
                <a:off x="5263777" y="1111024"/>
                <a:ext cx="11963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843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362" y="1843"/>
                    </a:lnTo>
                    <a:cubicBezTo>
                      <a:pt x="1096" y="1712"/>
                      <a:pt x="1496" y="1257"/>
                      <a:pt x="1496" y="125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8">
                <a:extLst>
                  <a:ext uri="{FF2B5EF4-FFF2-40B4-BE49-F238E27FC236}">
                    <a16:creationId xmlns:a16="http://schemas.microsoft.com/office/drawing/2014/main" id="{C6BCF4E3-0F37-2F02-B880-1D7D0280E425}"/>
                  </a:ext>
                </a:extLst>
              </p:cNvPr>
              <p:cNvSpPr/>
              <p:nvPr/>
            </p:nvSpPr>
            <p:spPr>
              <a:xfrm>
                <a:off x="5445261" y="976689"/>
                <a:ext cx="43634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408" extrusionOk="0">
                    <a:moveTo>
                      <a:pt x="106" y="0"/>
                    </a:moveTo>
                    <a:lnTo>
                      <a:pt x="1" y="1403"/>
                    </a:lnTo>
                    <a:cubicBezTo>
                      <a:pt x="1" y="1403"/>
                      <a:pt x="48" y="1408"/>
                      <a:pt x="110" y="1408"/>
                    </a:cubicBezTo>
                    <a:cubicBezTo>
                      <a:pt x="231" y="1408"/>
                      <a:pt x="410" y="1391"/>
                      <a:pt x="427" y="1294"/>
                    </a:cubicBezTo>
                    <a:cubicBezTo>
                      <a:pt x="452" y="1150"/>
                      <a:pt x="545" y="493"/>
                      <a:pt x="507" y="333"/>
                    </a:cubicBezTo>
                    <a:cubicBezTo>
                      <a:pt x="452" y="173"/>
                      <a:pt x="106" y="0"/>
                      <a:pt x="106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8">
                <a:extLst>
                  <a:ext uri="{FF2B5EF4-FFF2-40B4-BE49-F238E27FC236}">
                    <a16:creationId xmlns:a16="http://schemas.microsoft.com/office/drawing/2014/main" id="{63A3BF5A-9168-D20F-BCDD-C4D8CB67A75B}"/>
                  </a:ext>
                </a:extLst>
              </p:cNvPr>
              <p:cNvSpPr/>
              <p:nvPr/>
            </p:nvSpPr>
            <p:spPr>
              <a:xfrm>
                <a:off x="5469555" y="990514"/>
                <a:ext cx="19339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218" extrusionOk="0">
                    <a:moveTo>
                      <a:pt x="68" y="0"/>
                    </a:moveTo>
                    <a:cubicBezTo>
                      <a:pt x="81" y="215"/>
                      <a:pt x="97" y="657"/>
                      <a:pt x="1" y="1217"/>
                    </a:cubicBezTo>
                    <a:cubicBezTo>
                      <a:pt x="55" y="1201"/>
                      <a:pt x="110" y="1176"/>
                      <a:pt x="123" y="1121"/>
                    </a:cubicBezTo>
                    <a:cubicBezTo>
                      <a:pt x="148" y="977"/>
                      <a:pt x="241" y="320"/>
                      <a:pt x="203" y="160"/>
                    </a:cubicBezTo>
                    <a:cubicBezTo>
                      <a:pt x="177" y="109"/>
                      <a:pt x="135" y="55"/>
                      <a:pt x="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8">
                <a:extLst>
                  <a:ext uri="{FF2B5EF4-FFF2-40B4-BE49-F238E27FC236}">
                    <a16:creationId xmlns:a16="http://schemas.microsoft.com/office/drawing/2014/main" id="{749BAFD0-D313-D387-6D26-BCFE6862CFF3}"/>
                  </a:ext>
                </a:extLst>
              </p:cNvPr>
              <p:cNvSpPr/>
              <p:nvPr/>
            </p:nvSpPr>
            <p:spPr>
              <a:xfrm>
                <a:off x="5420648" y="958469"/>
                <a:ext cx="4387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843" extrusionOk="0">
                    <a:moveTo>
                      <a:pt x="132" y="1"/>
                    </a:moveTo>
                    <a:lnTo>
                      <a:pt x="1" y="1843"/>
                    </a:lnTo>
                    <a:cubicBezTo>
                      <a:pt x="1" y="1843"/>
                      <a:pt x="321" y="1830"/>
                      <a:pt x="414" y="1670"/>
                    </a:cubicBezTo>
                    <a:cubicBezTo>
                      <a:pt x="507" y="1497"/>
                      <a:pt x="549" y="641"/>
                      <a:pt x="507" y="350"/>
                    </a:cubicBezTo>
                    <a:cubicBezTo>
                      <a:pt x="469" y="55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8">
                <a:extLst>
                  <a:ext uri="{FF2B5EF4-FFF2-40B4-BE49-F238E27FC236}">
                    <a16:creationId xmlns:a16="http://schemas.microsoft.com/office/drawing/2014/main" id="{F692E7AE-9607-5CDE-277A-1440C4182A4B}"/>
                  </a:ext>
                </a:extLst>
              </p:cNvPr>
              <p:cNvSpPr/>
              <p:nvPr/>
            </p:nvSpPr>
            <p:spPr>
              <a:xfrm>
                <a:off x="5216867" y="845551"/>
                <a:ext cx="251812" cy="1642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055" extrusionOk="0">
                    <a:moveTo>
                      <a:pt x="1577" y="1"/>
                    </a:moveTo>
                    <a:cubicBezTo>
                      <a:pt x="1535" y="1"/>
                      <a:pt x="440" y="14"/>
                      <a:pt x="216" y="600"/>
                    </a:cubicBezTo>
                    <a:cubicBezTo>
                      <a:pt x="1" y="1202"/>
                      <a:pt x="27" y="2054"/>
                      <a:pt x="27" y="2054"/>
                    </a:cubicBezTo>
                    <a:lnTo>
                      <a:pt x="267" y="2054"/>
                    </a:lnTo>
                    <a:cubicBezTo>
                      <a:pt x="267" y="2054"/>
                      <a:pt x="55" y="372"/>
                      <a:pt x="1068" y="321"/>
                    </a:cubicBezTo>
                    <a:lnTo>
                      <a:pt x="1577" y="267"/>
                    </a:lnTo>
                    <a:lnTo>
                      <a:pt x="2083" y="321"/>
                    </a:lnTo>
                    <a:cubicBezTo>
                      <a:pt x="3099" y="372"/>
                      <a:pt x="2884" y="2054"/>
                      <a:pt x="2884" y="2054"/>
                    </a:cubicBezTo>
                    <a:lnTo>
                      <a:pt x="3112" y="2054"/>
                    </a:lnTo>
                    <a:cubicBezTo>
                      <a:pt x="3112" y="2054"/>
                      <a:pt x="3150" y="1202"/>
                      <a:pt x="2923" y="600"/>
                    </a:cubicBezTo>
                    <a:cubicBezTo>
                      <a:pt x="2698" y="14"/>
                      <a:pt x="1616" y="1"/>
                      <a:pt x="1577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8">
                <a:extLst>
                  <a:ext uri="{FF2B5EF4-FFF2-40B4-BE49-F238E27FC236}">
                    <a16:creationId xmlns:a16="http://schemas.microsoft.com/office/drawing/2014/main" id="{A33C4F14-E967-04CD-8AD3-F3E71AC56A94}"/>
                  </a:ext>
                </a:extLst>
              </p:cNvPr>
              <p:cNvSpPr/>
              <p:nvPr/>
            </p:nvSpPr>
            <p:spPr>
              <a:xfrm>
                <a:off x="5195690" y="976689"/>
                <a:ext cx="44832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408" extrusionOk="0">
                    <a:moveTo>
                      <a:pt x="439" y="0"/>
                    </a:moveTo>
                    <a:cubicBezTo>
                      <a:pt x="439" y="0"/>
                      <a:pt x="93" y="173"/>
                      <a:pt x="51" y="333"/>
                    </a:cubicBezTo>
                    <a:cubicBezTo>
                      <a:pt x="0" y="493"/>
                      <a:pt x="106" y="1150"/>
                      <a:pt x="131" y="1294"/>
                    </a:cubicBezTo>
                    <a:cubicBezTo>
                      <a:pt x="140" y="1391"/>
                      <a:pt x="323" y="1408"/>
                      <a:pt x="447" y="1408"/>
                    </a:cubicBezTo>
                    <a:cubicBezTo>
                      <a:pt x="512" y="1408"/>
                      <a:pt x="561" y="1403"/>
                      <a:pt x="561" y="1403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8">
                <a:extLst>
                  <a:ext uri="{FF2B5EF4-FFF2-40B4-BE49-F238E27FC236}">
                    <a16:creationId xmlns:a16="http://schemas.microsoft.com/office/drawing/2014/main" id="{F64D2CB7-CC64-9F28-A51D-AF550CE42AEB}"/>
                  </a:ext>
                </a:extLst>
              </p:cNvPr>
              <p:cNvSpPr/>
              <p:nvPr/>
            </p:nvSpPr>
            <p:spPr>
              <a:xfrm>
                <a:off x="5195690" y="990514"/>
                <a:ext cx="20298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18" extrusionOk="0">
                    <a:moveTo>
                      <a:pt x="173" y="0"/>
                    </a:moveTo>
                    <a:cubicBezTo>
                      <a:pt x="119" y="55"/>
                      <a:pt x="64" y="109"/>
                      <a:pt x="51" y="160"/>
                    </a:cubicBezTo>
                    <a:cubicBezTo>
                      <a:pt x="0" y="320"/>
                      <a:pt x="106" y="977"/>
                      <a:pt x="131" y="1121"/>
                    </a:cubicBezTo>
                    <a:cubicBezTo>
                      <a:pt x="131" y="1176"/>
                      <a:pt x="186" y="1201"/>
                      <a:pt x="253" y="1217"/>
                    </a:cubicBezTo>
                    <a:cubicBezTo>
                      <a:pt x="160" y="657"/>
                      <a:pt x="160" y="215"/>
                      <a:pt x="1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8">
                <a:extLst>
                  <a:ext uri="{FF2B5EF4-FFF2-40B4-BE49-F238E27FC236}">
                    <a16:creationId xmlns:a16="http://schemas.microsoft.com/office/drawing/2014/main" id="{6725BA96-1240-10C4-CCE8-F48EEE153188}"/>
                  </a:ext>
                </a:extLst>
              </p:cNvPr>
              <p:cNvSpPr/>
              <p:nvPr/>
            </p:nvSpPr>
            <p:spPr>
              <a:xfrm>
                <a:off x="5221263" y="958469"/>
                <a:ext cx="42595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43" extrusionOk="0">
                    <a:moveTo>
                      <a:pt x="401" y="1"/>
                    </a:moveTo>
                    <a:cubicBezTo>
                      <a:pt x="401" y="1"/>
                      <a:pt x="64" y="55"/>
                      <a:pt x="39" y="350"/>
                    </a:cubicBezTo>
                    <a:cubicBezTo>
                      <a:pt x="0" y="641"/>
                      <a:pt x="39" y="1497"/>
                      <a:pt x="132" y="1670"/>
                    </a:cubicBezTo>
                    <a:cubicBezTo>
                      <a:pt x="225" y="1830"/>
                      <a:pt x="532" y="1843"/>
                      <a:pt x="532" y="1843"/>
                    </a:cubicBez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8">
                <a:extLst>
                  <a:ext uri="{FF2B5EF4-FFF2-40B4-BE49-F238E27FC236}">
                    <a16:creationId xmlns:a16="http://schemas.microsoft.com/office/drawing/2014/main" id="{38938CED-680A-EC90-A6D4-8A4DF62E1521}"/>
                  </a:ext>
                </a:extLst>
              </p:cNvPr>
              <p:cNvSpPr/>
              <p:nvPr/>
            </p:nvSpPr>
            <p:spPr>
              <a:xfrm>
                <a:off x="5239163" y="858417"/>
                <a:ext cx="207220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1298" y="1201"/>
                    </a:lnTo>
                    <a:lnTo>
                      <a:pt x="2403" y="1253"/>
                    </a:lnTo>
                    <a:cubicBezTo>
                      <a:pt x="2403" y="1253"/>
                      <a:pt x="2592" y="0"/>
                      <a:pt x="1298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8">
                <a:extLst>
                  <a:ext uri="{FF2B5EF4-FFF2-40B4-BE49-F238E27FC236}">
                    <a16:creationId xmlns:a16="http://schemas.microsoft.com/office/drawing/2014/main" id="{F434FC9D-0319-64B2-2F2D-AE86830C2BA3}"/>
                  </a:ext>
                </a:extLst>
              </p:cNvPr>
              <p:cNvSpPr/>
              <p:nvPr/>
            </p:nvSpPr>
            <p:spPr>
              <a:xfrm>
                <a:off x="5298060" y="885987"/>
                <a:ext cx="89665" cy="3748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69" extrusionOk="0">
                    <a:moveTo>
                      <a:pt x="534" y="0"/>
                    </a:moveTo>
                    <a:cubicBezTo>
                      <a:pt x="423" y="0"/>
                      <a:pt x="0" y="29"/>
                      <a:pt x="0" y="469"/>
                    </a:cubicBezTo>
                    <a:lnTo>
                      <a:pt x="1122" y="469"/>
                    </a:lnTo>
                    <a:cubicBezTo>
                      <a:pt x="1122" y="29"/>
                      <a:pt x="699" y="0"/>
                      <a:pt x="588" y="0"/>
                    </a:cubicBezTo>
                    <a:cubicBezTo>
                      <a:pt x="571" y="0"/>
                      <a:pt x="561" y="1"/>
                      <a:pt x="561" y="1"/>
                    </a:cubicBezTo>
                    <a:cubicBezTo>
                      <a:pt x="561" y="1"/>
                      <a:pt x="551" y="0"/>
                      <a:pt x="534" y="0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8">
                <a:extLst>
                  <a:ext uri="{FF2B5EF4-FFF2-40B4-BE49-F238E27FC236}">
                    <a16:creationId xmlns:a16="http://schemas.microsoft.com/office/drawing/2014/main" id="{A0DFF4D3-4F0D-48AA-95B7-CB627563042B}"/>
                  </a:ext>
                </a:extLst>
              </p:cNvPr>
              <p:cNvSpPr/>
              <p:nvPr/>
            </p:nvSpPr>
            <p:spPr>
              <a:xfrm>
                <a:off x="5367185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6" y="0"/>
                      <a:pt x="0" y="29"/>
                      <a:pt x="0" y="55"/>
                    </a:cubicBezTo>
                    <a:cubicBezTo>
                      <a:pt x="0" y="80"/>
                      <a:pt x="16" y="109"/>
                      <a:pt x="42" y="109"/>
                    </a:cubicBezTo>
                    <a:cubicBezTo>
                      <a:pt x="81" y="109"/>
                      <a:pt x="97" y="80"/>
                      <a:pt x="97" y="55"/>
                    </a:cubicBezTo>
                    <a:cubicBezTo>
                      <a:pt x="97" y="29"/>
                      <a:pt x="81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8">
                <a:extLst>
                  <a:ext uri="{FF2B5EF4-FFF2-40B4-BE49-F238E27FC236}">
                    <a16:creationId xmlns:a16="http://schemas.microsoft.com/office/drawing/2014/main" id="{FB6484E5-4995-3884-C8AD-6566F46FE946}"/>
                  </a:ext>
                </a:extLst>
              </p:cNvPr>
              <p:cNvSpPr/>
              <p:nvPr/>
            </p:nvSpPr>
            <p:spPr>
              <a:xfrm>
                <a:off x="5338496" y="932896"/>
                <a:ext cx="8551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0" extrusionOk="0">
                    <a:moveTo>
                      <a:pt x="55" y="0"/>
                    </a:moveTo>
                    <a:cubicBezTo>
                      <a:pt x="26" y="0"/>
                      <a:pt x="1" y="29"/>
                      <a:pt x="1" y="55"/>
                    </a:cubicBezTo>
                    <a:cubicBezTo>
                      <a:pt x="1" y="80"/>
                      <a:pt x="26" y="109"/>
                      <a:pt x="55" y="109"/>
                    </a:cubicBezTo>
                    <a:cubicBezTo>
                      <a:pt x="81" y="109"/>
                      <a:pt x="106" y="80"/>
                      <a:pt x="106" y="55"/>
                    </a:cubicBezTo>
                    <a:cubicBezTo>
                      <a:pt x="106" y="29"/>
                      <a:pt x="81" y="0"/>
                      <a:pt x="55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8">
                <a:extLst>
                  <a:ext uri="{FF2B5EF4-FFF2-40B4-BE49-F238E27FC236}">
                    <a16:creationId xmlns:a16="http://schemas.microsoft.com/office/drawing/2014/main" id="{B75C4AE4-0C82-6D4B-8F07-F184ACB13829}"/>
                  </a:ext>
                </a:extLst>
              </p:cNvPr>
              <p:cNvSpPr/>
              <p:nvPr/>
            </p:nvSpPr>
            <p:spPr>
              <a:xfrm>
                <a:off x="5309568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7" y="0"/>
                      <a:pt x="1" y="29"/>
                      <a:pt x="1" y="55"/>
                    </a:cubicBezTo>
                    <a:cubicBezTo>
                      <a:pt x="1" y="80"/>
                      <a:pt x="17" y="109"/>
                      <a:pt x="42" y="109"/>
                    </a:cubicBezTo>
                    <a:cubicBezTo>
                      <a:pt x="68" y="109"/>
                      <a:pt x="97" y="80"/>
                      <a:pt x="97" y="55"/>
                    </a:cubicBezTo>
                    <a:cubicBezTo>
                      <a:pt x="97" y="29"/>
                      <a:pt x="68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8">
                <a:extLst>
                  <a:ext uri="{FF2B5EF4-FFF2-40B4-BE49-F238E27FC236}">
                    <a16:creationId xmlns:a16="http://schemas.microsoft.com/office/drawing/2014/main" id="{E7C04AA9-2364-CFC8-56BD-38CF90B9265B}"/>
                  </a:ext>
                </a:extLst>
              </p:cNvPr>
              <p:cNvSpPr/>
              <p:nvPr/>
            </p:nvSpPr>
            <p:spPr>
              <a:xfrm>
                <a:off x="5228695" y="949039"/>
                <a:ext cx="228157" cy="284737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3563" extrusionOk="0">
                    <a:moveTo>
                      <a:pt x="1429" y="0"/>
                    </a:moveTo>
                    <a:cubicBezTo>
                      <a:pt x="1429" y="0"/>
                      <a:pt x="852" y="0"/>
                      <a:pt x="308" y="119"/>
                    </a:cubicBezTo>
                    <a:cubicBezTo>
                      <a:pt x="308" y="119"/>
                      <a:pt x="0" y="3258"/>
                      <a:pt x="1429" y="3562"/>
                    </a:cubicBezTo>
                    <a:cubicBezTo>
                      <a:pt x="2855" y="3258"/>
                      <a:pt x="2534" y="119"/>
                      <a:pt x="2534" y="119"/>
                    </a:cubicBezTo>
                    <a:cubicBezTo>
                      <a:pt x="1990" y="0"/>
                      <a:pt x="1429" y="0"/>
                      <a:pt x="142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8">
                <a:extLst>
                  <a:ext uri="{FF2B5EF4-FFF2-40B4-BE49-F238E27FC236}">
                    <a16:creationId xmlns:a16="http://schemas.microsoft.com/office/drawing/2014/main" id="{90E798DF-F49B-A1A1-78CC-3974F84903D8}"/>
                  </a:ext>
                </a:extLst>
              </p:cNvPr>
              <p:cNvSpPr/>
              <p:nvPr/>
            </p:nvSpPr>
            <p:spPr>
              <a:xfrm>
                <a:off x="5358715" y="1022959"/>
                <a:ext cx="64092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47" extrusionOk="0">
                    <a:moveTo>
                      <a:pt x="556" y="1"/>
                    </a:moveTo>
                    <a:cubicBezTo>
                      <a:pt x="127" y="1"/>
                      <a:pt x="1" y="235"/>
                      <a:pt x="1" y="235"/>
                    </a:cubicBezTo>
                    <a:cubicBezTo>
                      <a:pt x="97" y="240"/>
                      <a:pt x="194" y="246"/>
                      <a:pt x="288" y="246"/>
                    </a:cubicBezTo>
                    <a:cubicBezTo>
                      <a:pt x="504" y="246"/>
                      <a:pt x="698" y="209"/>
                      <a:pt x="802" y="23"/>
                    </a:cubicBezTo>
                    <a:cubicBezTo>
                      <a:pt x="710" y="8"/>
                      <a:pt x="629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8">
                <a:extLst>
                  <a:ext uri="{FF2B5EF4-FFF2-40B4-BE49-F238E27FC236}">
                    <a16:creationId xmlns:a16="http://schemas.microsoft.com/office/drawing/2014/main" id="{1D7A563A-3952-883A-D6DB-B0A59703E668}"/>
                  </a:ext>
                </a:extLst>
              </p:cNvPr>
              <p:cNvSpPr/>
              <p:nvPr/>
            </p:nvSpPr>
            <p:spPr>
              <a:xfrm>
                <a:off x="5405544" y="954393"/>
                <a:ext cx="35482" cy="17829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2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3" y="321"/>
                      <a:pt x="110" y="1080"/>
                      <a:pt x="30" y="1733"/>
                    </a:cubicBezTo>
                    <a:cubicBezTo>
                      <a:pt x="1" y="1974"/>
                      <a:pt x="68" y="2134"/>
                      <a:pt x="203" y="2230"/>
                    </a:cubicBezTo>
                    <a:cubicBezTo>
                      <a:pt x="443" y="1240"/>
                      <a:pt x="321" y="52"/>
                      <a:pt x="321" y="52"/>
                    </a:cubicBezTo>
                    <a:cubicBezTo>
                      <a:pt x="216" y="26"/>
                      <a:pt x="110" y="13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8">
                <a:extLst>
                  <a:ext uri="{FF2B5EF4-FFF2-40B4-BE49-F238E27FC236}">
                    <a16:creationId xmlns:a16="http://schemas.microsoft.com/office/drawing/2014/main" id="{647AF79F-DCAC-4FE4-8879-31099CA25108}"/>
                  </a:ext>
                </a:extLst>
              </p:cNvPr>
              <p:cNvSpPr/>
              <p:nvPr/>
            </p:nvSpPr>
            <p:spPr>
              <a:xfrm>
                <a:off x="5373579" y="1023439"/>
                <a:ext cx="36441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45" extrusionOk="0">
                    <a:moveTo>
                      <a:pt x="336" y="1"/>
                    </a:moveTo>
                    <a:cubicBezTo>
                      <a:pt x="193" y="1"/>
                      <a:pt x="95" y="36"/>
                      <a:pt x="17" y="69"/>
                    </a:cubicBezTo>
                    <a:cubicBezTo>
                      <a:pt x="1" y="85"/>
                      <a:pt x="1" y="97"/>
                      <a:pt x="1" y="123"/>
                    </a:cubicBezTo>
                    <a:cubicBezTo>
                      <a:pt x="1" y="165"/>
                      <a:pt x="17" y="203"/>
                      <a:pt x="42" y="245"/>
                    </a:cubicBezTo>
                    <a:cubicBezTo>
                      <a:pt x="190" y="245"/>
                      <a:pt x="337" y="245"/>
                      <a:pt x="443" y="178"/>
                    </a:cubicBezTo>
                    <a:cubicBezTo>
                      <a:pt x="455" y="165"/>
                      <a:pt x="455" y="136"/>
                      <a:pt x="455" y="123"/>
                    </a:cubicBezTo>
                    <a:cubicBezTo>
                      <a:pt x="455" y="69"/>
                      <a:pt x="443" y="30"/>
                      <a:pt x="417" y="5"/>
                    </a:cubicBezTo>
                    <a:cubicBezTo>
                      <a:pt x="388" y="2"/>
                      <a:pt x="362" y="1"/>
                      <a:pt x="336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8">
                <a:extLst>
                  <a:ext uri="{FF2B5EF4-FFF2-40B4-BE49-F238E27FC236}">
                    <a16:creationId xmlns:a16="http://schemas.microsoft.com/office/drawing/2014/main" id="{AF2D37A7-335F-3864-D97F-96B73C365053}"/>
                  </a:ext>
                </a:extLst>
              </p:cNvPr>
              <p:cNvSpPr/>
              <p:nvPr/>
            </p:nvSpPr>
            <p:spPr>
              <a:xfrm>
                <a:off x="5359833" y="988596"/>
                <a:ext cx="62973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88" h="226" extrusionOk="0">
                    <a:moveTo>
                      <a:pt x="268" y="1"/>
                    </a:moveTo>
                    <a:cubicBezTo>
                      <a:pt x="214" y="1"/>
                      <a:pt x="155" y="4"/>
                      <a:pt x="92" y="11"/>
                    </a:cubicBezTo>
                    <a:cubicBezTo>
                      <a:pt x="54" y="11"/>
                      <a:pt x="28" y="53"/>
                      <a:pt x="12" y="91"/>
                    </a:cubicBezTo>
                    <a:cubicBezTo>
                      <a:pt x="1" y="152"/>
                      <a:pt x="54" y="202"/>
                      <a:pt x="105" y="202"/>
                    </a:cubicBezTo>
                    <a:cubicBezTo>
                      <a:pt x="110" y="202"/>
                      <a:pt x="116" y="202"/>
                      <a:pt x="121" y="200"/>
                    </a:cubicBezTo>
                    <a:cubicBezTo>
                      <a:pt x="187" y="186"/>
                      <a:pt x="280" y="172"/>
                      <a:pt x="393" y="172"/>
                    </a:cubicBezTo>
                    <a:cubicBezTo>
                      <a:pt x="506" y="172"/>
                      <a:pt x="640" y="186"/>
                      <a:pt x="788" y="226"/>
                    </a:cubicBezTo>
                    <a:cubicBezTo>
                      <a:pt x="766" y="121"/>
                      <a:pt x="595" y="1"/>
                      <a:pt x="26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8">
                <a:extLst>
                  <a:ext uri="{FF2B5EF4-FFF2-40B4-BE49-F238E27FC236}">
                    <a16:creationId xmlns:a16="http://schemas.microsoft.com/office/drawing/2014/main" id="{A17E3ED0-A742-BBF0-8510-6A85085E2BFE}"/>
                  </a:ext>
                </a:extLst>
              </p:cNvPr>
              <p:cNvSpPr/>
              <p:nvPr/>
            </p:nvSpPr>
            <p:spPr>
              <a:xfrm>
                <a:off x="5262738" y="1022959"/>
                <a:ext cx="63053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47" extrusionOk="0">
                    <a:moveTo>
                      <a:pt x="241" y="1"/>
                    </a:moveTo>
                    <a:cubicBezTo>
                      <a:pt x="170" y="1"/>
                      <a:pt x="90" y="8"/>
                      <a:pt x="0" y="23"/>
                    </a:cubicBezTo>
                    <a:cubicBezTo>
                      <a:pt x="94" y="209"/>
                      <a:pt x="286" y="246"/>
                      <a:pt x="502" y="246"/>
                    </a:cubicBezTo>
                    <a:cubicBezTo>
                      <a:pt x="595" y="246"/>
                      <a:pt x="692" y="240"/>
                      <a:pt x="788" y="235"/>
                    </a:cubicBezTo>
                    <a:cubicBezTo>
                      <a:pt x="788" y="235"/>
                      <a:pt x="662" y="1"/>
                      <a:pt x="2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8">
                <a:extLst>
                  <a:ext uri="{FF2B5EF4-FFF2-40B4-BE49-F238E27FC236}">
                    <a16:creationId xmlns:a16="http://schemas.microsoft.com/office/drawing/2014/main" id="{F3139030-EFB2-E2A6-473B-D2B7BB300645}"/>
                  </a:ext>
                </a:extLst>
              </p:cNvPr>
              <p:cNvSpPr/>
              <p:nvPr/>
            </p:nvSpPr>
            <p:spPr>
              <a:xfrm>
                <a:off x="5275524" y="1023439"/>
                <a:ext cx="35402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43" h="245" extrusionOk="0">
                    <a:moveTo>
                      <a:pt x="108" y="1"/>
                    </a:moveTo>
                    <a:cubicBezTo>
                      <a:pt x="82" y="1"/>
                      <a:pt x="55" y="2"/>
                      <a:pt x="26" y="5"/>
                    </a:cubicBezTo>
                    <a:cubicBezTo>
                      <a:pt x="13" y="30"/>
                      <a:pt x="1" y="69"/>
                      <a:pt x="1" y="123"/>
                    </a:cubicBezTo>
                    <a:lnTo>
                      <a:pt x="1" y="178"/>
                    </a:lnTo>
                    <a:cubicBezTo>
                      <a:pt x="122" y="245"/>
                      <a:pt x="254" y="245"/>
                      <a:pt x="414" y="245"/>
                    </a:cubicBezTo>
                    <a:cubicBezTo>
                      <a:pt x="427" y="203"/>
                      <a:pt x="443" y="165"/>
                      <a:pt x="443" y="123"/>
                    </a:cubicBezTo>
                    <a:lnTo>
                      <a:pt x="443" y="69"/>
                    </a:lnTo>
                    <a:cubicBezTo>
                      <a:pt x="361" y="36"/>
                      <a:pt x="254" y="1"/>
                      <a:pt x="10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8">
                <a:extLst>
                  <a:ext uri="{FF2B5EF4-FFF2-40B4-BE49-F238E27FC236}">
                    <a16:creationId xmlns:a16="http://schemas.microsoft.com/office/drawing/2014/main" id="{7F9104B3-9257-2E77-2846-89BCCF211AD7}"/>
                  </a:ext>
                </a:extLst>
              </p:cNvPr>
              <p:cNvSpPr/>
              <p:nvPr/>
            </p:nvSpPr>
            <p:spPr>
              <a:xfrm>
                <a:off x="5262738" y="988596"/>
                <a:ext cx="61934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26" extrusionOk="0">
                    <a:moveTo>
                      <a:pt x="507" y="1"/>
                    </a:moveTo>
                    <a:cubicBezTo>
                      <a:pt x="180" y="1"/>
                      <a:pt x="11" y="121"/>
                      <a:pt x="0" y="226"/>
                    </a:cubicBezTo>
                    <a:cubicBezTo>
                      <a:pt x="141" y="186"/>
                      <a:pt x="275" y="172"/>
                      <a:pt x="388" y="172"/>
                    </a:cubicBezTo>
                    <a:cubicBezTo>
                      <a:pt x="502" y="172"/>
                      <a:pt x="595" y="186"/>
                      <a:pt x="654" y="200"/>
                    </a:cubicBezTo>
                    <a:cubicBezTo>
                      <a:pt x="661" y="202"/>
                      <a:pt x="667" y="202"/>
                      <a:pt x="673" y="202"/>
                    </a:cubicBezTo>
                    <a:cubicBezTo>
                      <a:pt x="731" y="202"/>
                      <a:pt x="774" y="152"/>
                      <a:pt x="763" y="91"/>
                    </a:cubicBezTo>
                    <a:cubicBezTo>
                      <a:pt x="763" y="53"/>
                      <a:pt x="721" y="11"/>
                      <a:pt x="683" y="11"/>
                    </a:cubicBezTo>
                    <a:cubicBezTo>
                      <a:pt x="620" y="4"/>
                      <a:pt x="561" y="1"/>
                      <a:pt x="507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8">
                <a:extLst>
                  <a:ext uri="{FF2B5EF4-FFF2-40B4-BE49-F238E27FC236}">
                    <a16:creationId xmlns:a16="http://schemas.microsoft.com/office/drawing/2014/main" id="{6F023F25-2FDF-80D8-C496-320D12A4E61D}"/>
                  </a:ext>
                </a:extLst>
              </p:cNvPr>
              <p:cNvSpPr/>
              <p:nvPr/>
            </p:nvSpPr>
            <p:spPr>
              <a:xfrm>
                <a:off x="5603970" y="1278523"/>
                <a:ext cx="130421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5796" extrusionOk="0">
                    <a:moveTo>
                      <a:pt x="1" y="0"/>
                    </a:moveTo>
                    <a:lnTo>
                      <a:pt x="1" y="5728"/>
                    </a:lnTo>
                    <a:lnTo>
                      <a:pt x="203" y="5795"/>
                    </a:lnTo>
                    <a:lnTo>
                      <a:pt x="1631" y="5420"/>
                    </a:lnTo>
                    <a:lnTo>
                      <a:pt x="1631" y="2579"/>
                    </a:lnTo>
                    <a:cubicBezTo>
                      <a:pt x="1631" y="1682"/>
                      <a:pt x="1189" y="830"/>
                      <a:pt x="443" y="30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8">
                <a:extLst>
                  <a:ext uri="{FF2B5EF4-FFF2-40B4-BE49-F238E27FC236}">
                    <a16:creationId xmlns:a16="http://schemas.microsoft.com/office/drawing/2014/main" id="{E9E4528C-16C4-D9E7-29F9-74C224C24724}"/>
                  </a:ext>
                </a:extLst>
              </p:cNvPr>
              <p:cNvSpPr/>
              <p:nvPr/>
            </p:nvSpPr>
            <p:spPr>
              <a:xfrm>
                <a:off x="5251950" y="1042938"/>
                <a:ext cx="181647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388" extrusionOk="0">
                    <a:moveTo>
                      <a:pt x="2272" y="1"/>
                    </a:moveTo>
                    <a:cubicBezTo>
                      <a:pt x="2230" y="174"/>
                      <a:pt x="2045" y="773"/>
                      <a:pt x="1138" y="786"/>
                    </a:cubicBezTo>
                    <a:cubicBezTo>
                      <a:pt x="215" y="773"/>
                      <a:pt x="30" y="174"/>
                      <a:pt x="1" y="1"/>
                    </a:cubicBez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2003" y="2202"/>
                      <a:pt x="2230" y="946"/>
                      <a:pt x="2272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8">
                <a:extLst>
                  <a:ext uri="{FF2B5EF4-FFF2-40B4-BE49-F238E27FC236}">
                    <a16:creationId xmlns:a16="http://schemas.microsoft.com/office/drawing/2014/main" id="{82BAF945-0CD7-6870-4EC7-76E5EBC2D012}"/>
                  </a:ext>
                </a:extLst>
              </p:cNvPr>
              <p:cNvSpPr/>
              <p:nvPr/>
            </p:nvSpPr>
            <p:spPr>
              <a:xfrm>
                <a:off x="5342892" y="1042938"/>
                <a:ext cx="90704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388" extrusionOk="0">
                    <a:moveTo>
                      <a:pt x="1134" y="1"/>
                    </a:moveTo>
                    <a:cubicBezTo>
                      <a:pt x="1134" y="1"/>
                      <a:pt x="1041" y="747"/>
                      <a:pt x="561" y="1253"/>
                    </a:cubicBezTo>
                    <a:cubicBezTo>
                      <a:pt x="64" y="1763"/>
                      <a:pt x="0" y="2189"/>
                      <a:pt x="0" y="2387"/>
                    </a:cubicBezTo>
                    <a:cubicBezTo>
                      <a:pt x="865" y="2202"/>
                      <a:pt x="1092" y="946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8">
                <a:extLst>
                  <a:ext uri="{FF2B5EF4-FFF2-40B4-BE49-F238E27FC236}">
                    <a16:creationId xmlns:a16="http://schemas.microsoft.com/office/drawing/2014/main" id="{1A806134-08EF-7234-C11B-E4622F3C14F8}"/>
                  </a:ext>
                </a:extLst>
              </p:cNvPr>
              <p:cNvSpPr/>
              <p:nvPr/>
            </p:nvSpPr>
            <p:spPr>
              <a:xfrm>
                <a:off x="5251950" y="1042938"/>
                <a:ext cx="91023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38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1138" y="2189"/>
                      <a:pt x="1058" y="1763"/>
                      <a:pt x="577" y="1253"/>
                    </a:cubicBezTo>
                    <a:cubicBezTo>
                      <a:pt x="81" y="74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22C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8">
                <a:extLst>
                  <a:ext uri="{FF2B5EF4-FFF2-40B4-BE49-F238E27FC236}">
                    <a16:creationId xmlns:a16="http://schemas.microsoft.com/office/drawing/2014/main" id="{A12328D9-2CE3-CA05-9275-EED999F9C877}"/>
                  </a:ext>
                </a:extLst>
              </p:cNvPr>
              <p:cNvSpPr/>
              <p:nvPr/>
            </p:nvSpPr>
            <p:spPr>
              <a:xfrm>
                <a:off x="5176431" y="1164486"/>
                <a:ext cx="332926" cy="221844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2776" extrusionOk="0">
                    <a:moveTo>
                      <a:pt x="1039" y="0"/>
                    </a:moveTo>
                    <a:cubicBezTo>
                      <a:pt x="832" y="0"/>
                      <a:pt x="102" y="40"/>
                      <a:pt x="1" y="601"/>
                    </a:cubicBezTo>
                    <a:cubicBezTo>
                      <a:pt x="1426" y="2430"/>
                      <a:pt x="2003" y="2737"/>
                      <a:pt x="2083" y="2776"/>
                    </a:cubicBezTo>
                    <a:cubicBezTo>
                      <a:pt x="2147" y="2737"/>
                      <a:pt x="2737" y="2430"/>
                      <a:pt x="4165" y="601"/>
                    </a:cubicBezTo>
                    <a:cubicBezTo>
                      <a:pt x="4061" y="40"/>
                      <a:pt x="3331" y="0"/>
                      <a:pt x="3124" y="0"/>
                    </a:cubicBezTo>
                    <a:cubicBezTo>
                      <a:pt x="3090" y="0"/>
                      <a:pt x="3070" y="1"/>
                      <a:pt x="3070" y="1"/>
                    </a:cubicBezTo>
                    <a:lnTo>
                      <a:pt x="3070" y="322"/>
                    </a:lnTo>
                    <a:lnTo>
                      <a:pt x="3365" y="322"/>
                    </a:lnTo>
                    <a:lnTo>
                      <a:pt x="2083" y="1856"/>
                    </a:lnTo>
                    <a:lnTo>
                      <a:pt x="802" y="322"/>
                    </a:lnTo>
                    <a:lnTo>
                      <a:pt x="1093" y="322"/>
                    </a:lnTo>
                    <a:lnTo>
                      <a:pt x="1093" y="1"/>
                    </a:lnTo>
                    <a:cubicBezTo>
                      <a:pt x="1093" y="1"/>
                      <a:pt x="1073" y="0"/>
                      <a:pt x="1039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8">
                <a:extLst>
                  <a:ext uri="{FF2B5EF4-FFF2-40B4-BE49-F238E27FC236}">
                    <a16:creationId xmlns:a16="http://schemas.microsoft.com/office/drawing/2014/main" id="{2D8283BD-216A-89B3-03B2-9EBBD42E7F21}"/>
                  </a:ext>
                </a:extLst>
              </p:cNvPr>
              <p:cNvSpPr/>
              <p:nvPr/>
            </p:nvSpPr>
            <p:spPr>
              <a:xfrm>
                <a:off x="5342892" y="1205962"/>
                <a:ext cx="137853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764" extrusionOk="0">
                    <a:moveTo>
                      <a:pt x="1501" y="1"/>
                    </a:moveTo>
                    <a:cubicBezTo>
                      <a:pt x="1498" y="1"/>
                      <a:pt x="1496" y="1"/>
                      <a:pt x="1493" y="1"/>
                    </a:cubicBezTo>
                    <a:cubicBezTo>
                      <a:pt x="1227" y="56"/>
                      <a:pt x="0" y="1763"/>
                      <a:pt x="0" y="1763"/>
                    </a:cubicBezTo>
                    <a:cubicBezTo>
                      <a:pt x="0" y="1763"/>
                      <a:pt x="1725" y="1"/>
                      <a:pt x="1501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8">
                <a:extLst>
                  <a:ext uri="{FF2B5EF4-FFF2-40B4-BE49-F238E27FC236}">
                    <a16:creationId xmlns:a16="http://schemas.microsoft.com/office/drawing/2014/main" id="{66460BFA-155A-012E-7B7B-AD055D5F4792}"/>
                  </a:ext>
                </a:extLst>
              </p:cNvPr>
              <p:cNvSpPr/>
              <p:nvPr/>
            </p:nvSpPr>
            <p:spPr>
              <a:xfrm>
                <a:off x="5203761" y="1205962"/>
                <a:ext cx="139212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764" extrusionOk="0">
                    <a:moveTo>
                      <a:pt x="224" y="1"/>
                    </a:moveTo>
                    <a:cubicBezTo>
                      <a:pt x="0" y="1"/>
                      <a:pt x="1741" y="1763"/>
                      <a:pt x="1741" y="1763"/>
                    </a:cubicBezTo>
                    <a:cubicBezTo>
                      <a:pt x="1741" y="1763"/>
                      <a:pt x="511" y="56"/>
                      <a:pt x="232" y="1"/>
                    </a:cubicBezTo>
                    <a:cubicBezTo>
                      <a:pt x="229" y="1"/>
                      <a:pt x="227" y="1"/>
                      <a:pt x="224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8">
                <a:extLst>
                  <a:ext uri="{FF2B5EF4-FFF2-40B4-BE49-F238E27FC236}">
                    <a16:creationId xmlns:a16="http://schemas.microsoft.com/office/drawing/2014/main" id="{5C5FC809-BD2E-8F2F-6A69-C211418F9A9D}"/>
                  </a:ext>
                </a:extLst>
              </p:cNvPr>
              <p:cNvSpPr/>
              <p:nvPr/>
            </p:nvSpPr>
            <p:spPr>
              <a:xfrm>
                <a:off x="5507994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430" y="0"/>
                    </a:moveTo>
                    <a:cubicBezTo>
                      <a:pt x="350" y="106"/>
                      <a:pt x="0" y="628"/>
                      <a:pt x="375" y="1041"/>
                    </a:cubicBezTo>
                    <a:cubicBezTo>
                      <a:pt x="788" y="1493"/>
                      <a:pt x="2272" y="2188"/>
                      <a:pt x="2272" y="2951"/>
                    </a:cubicBezTo>
                    <a:cubicBezTo>
                      <a:pt x="2272" y="3697"/>
                      <a:pt x="2284" y="4924"/>
                      <a:pt x="2284" y="4924"/>
                    </a:cubicBezTo>
                    <a:lnTo>
                      <a:pt x="2832" y="5405"/>
                    </a:lnTo>
                    <a:lnTo>
                      <a:pt x="2832" y="3111"/>
                    </a:lnTo>
                    <a:cubicBezTo>
                      <a:pt x="2832" y="2214"/>
                      <a:pt x="2390" y="1362"/>
                      <a:pt x="1644" y="840"/>
                    </a:cubicBez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8">
                <a:extLst>
                  <a:ext uri="{FF2B5EF4-FFF2-40B4-BE49-F238E27FC236}">
                    <a16:creationId xmlns:a16="http://schemas.microsoft.com/office/drawing/2014/main" id="{3090149A-564C-5983-8593-467F3EF06213}"/>
                  </a:ext>
                </a:extLst>
              </p:cNvPr>
              <p:cNvSpPr/>
              <p:nvPr/>
            </p:nvSpPr>
            <p:spPr>
              <a:xfrm>
                <a:off x="4951153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2403" y="0"/>
                    </a:moveTo>
                    <a:lnTo>
                      <a:pt x="1176" y="840"/>
                    </a:lnTo>
                    <a:cubicBezTo>
                      <a:pt x="443" y="1362"/>
                      <a:pt x="1" y="2214"/>
                      <a:pt x="1" y="3111"/>
                    </a:cubicBezTo>
                    <a:lnTo>
                      <a:pt x="1" y="5405"/>
                    </a:lnTo>
                    <a:lnTo>
                      <a:pt x="548" y="4924"/>
                    </a:lnTo>
                    <a:cubicBezTo>
                      <a:pt x="548" y="4924"/>
                      <a:pt x="561" y="3697"/>
                      <a:pt x="561" y="2951"/>
                    </a:cubicBezTo>
                    <a:cubicBezTo>
                      <a:pt x="561" y="2188"/>
                      <a:pt x="2045" y="1493"/>
                      <a:pt x="2458" y="1041"/>
                    </a:cubicBezTo>
                    <a:cubicBezTo>
                      <a:pt x="2833" y="628"/>
                      <a:pt x="2483" y="106"/>
                      <a:pt x="2403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28">
                <a:extLst>
                  <a:ext uri="{FF2B5EF4-FFF2-40B4-BE49-F238E27FC236}">
                    <a16:creationId xmlns:a16="http://schemas.microsoft.com/office/drawing/2014/main" id="{808D2E10-1AD9-AB04-4AEC-2A95D28581FA}"/>
                  </a:ext>
                </a:extLst>
              </p:cNvPr>
              <p:cNvSpPr/>
              <p:nvPr/>
            </p:nvSpPr>
            <p:spPr>
              <a:xfrm>
                <a:off x="5080454" y="1539841"/>
                <a:ext cx="523603" cy="299921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3753" extrusionOk="0">
                    <a:moveTo>
                      <a:pt x="2509" y="1"/>
                    </a:moveTo>
                    <a:lnTo>
                      <a:pt x="359" y="456"/>
                    </a:lnTo>
                    <a:lnTo>
                      <a:pt x="0" y="2391"/>
                    </a:lnTo>
                    <a:lnTo>
                      <a:pt x="0" y="3752"/>
                    </a:lnTo>
                    <a:cubicBezTo>
                      <a:pt x="0" y="3752"/>
                      <a:pt x="519" y="3057"/>
                      <a:pt x="865" y="2458"/>
                    </a:cubicBezTo>
                    <a:cubicBezTo>
                      <a:pt x="1202" y="1856"/>
                      <a:pt x="1227" y="1295"/>
                      <a:pt x="1227" y="1295"/>
                    </a:cubicBezTo>
                    <a:lnTo>
                      <a:pt x="1586" y="1164"/>
                    </a:lnTo>
                    <a:cubicBezTo>
                      <a:pt x="1948" y="1029"/>
                      <a:pt x="2269" y="481"/>
                      <a:pt x="2269" y="481"/>
                    </a:cubicBezTo>
                    <a:lnTo>
                      <a:pt x="4284" y="481"/>
                    </a:lnTo>
                    <a:cubicBezTo>
                      <a:pt x="4284" y="481"/>
                      <a:pt x="4617" y="1029"/>
                      <a:pt x="4966" y="1164"/>
                    </a:cubicBezTo>
                    <a:lnTo>
                      <a:pt x="5325" y="1295"/>
                    </a:lnTo>
                    <a:cubicBezTo>
                      <a:pt x="5325" y="1295"/>
                      <a:pt x="5350" y="1856"/>
                      <a:pt x="5700" y="2458"/>
                    </a:cubicBezTo>
                    <a:cubicBezTo>
                      <a:pt x="6033" y="3057"/>
                      <a:pt x="6552" y="3752"/>
                      <a:pt x="6552" y="3752"/>
                    </a:cubicBezTo>
                    <a:lnTo>
                      <a:pt x="6552" y="2391"/>
                    </a:lnTo>
                    <a:lnTo>
                      <a:pt x="6193" y="456"/>
                    </a:lnTo>
                    <a:lnTo>
                      <a:pt x="4043" y="1"/>
                    </a:lnTo>
                    <a:lnTo>
                      <a:pt x="3284" y="9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8">
                <a:extLst>
                  <a:ext uri="{FF2B5EF4-FFF2-40B4-BE49-F238E27FC236}">
                    <a16:creationId xmlns:a16="http://schemas.microsoft.com/office/drawing/2014/main" id="{3AB0494D-3638-4AE3-AC64-BBE93D0E0538}"/>
                  </a:ext>
                </a:extLst>
              </p:cNvPr>
              <p:cNvSpPr/>
              <p:nvPr/>
            </p:nvSpPr>
            <p:spPr>
              <a:xfrm>
                <a:off x="5218945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3" y="0"/>
                    </a:moveTo>
                    <a:cubicBezTo>
                      <a:pt x="42" y="0"/>
                      <a:pt x="1" y="51"/>
                      <a:pt x="1" y="93"/>
                    </a:cubicBezTo>
                    <a:cubicBezTo>
                      <a:pt x="1" y="147"/>
                      <a:pt x="42" y="186"/>
                      <a:pt x="93" y="186"/>
                    </a:cubicBezTo>
                    <a:lnTo>
                      <a:pt x="734" y="186"/>
                    </a:lnTo>
                    <a:cubicBezTo>
                      <a:pt x="776" y="186"/>
                      <a:pt x="814" y="147"/>
                      <a:pt x="814" y="93"/>
                    </a:cubicBezTo>
                    <a:cubicBezTo>
                      <a:pt x="814" y="51"/>
                      <a:pt x="776" y="0"/>
                      <a:pt x="73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8">
                <a:extLst>
                  <a:ext uri="{FF2B5EF4-FFF2-40B4-BE49-F238E27FC236}">
                    <a16:creationId xmlns:a16="http://schemas.microsoft.com/office/drawing/2014/main" id="{97373622-D222-FBE2-B16E-1DB3BA691703}"/>
                  </a:ext>
                </a:extLst>
              </p:cNvPr>
              <p:cNvSpPr/>
              <p:nvPr/>
            </p:nvSpPr>
            <p:spPr>
              <a:xfrm>
                <a:off x="5171077" y="1475830"/>
                <a:ext cx="343395" cy="84310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1055" extrusionOk="0">
                    <a:moveTo>
                      <a:pt x="1" y="1"/>
                    </a:moveTo>
                    <a:lnTo>
                      <a:pt x="1" y="1055"/>
                    </a:lnTo>
                    <a:lnTo>
                      <a:pt x="4296" y="1055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8">
                <a:extLst>
                  <a:ext uri="{FF2B5EF4-FFF2-40B4-BE49-F238E27FC236}">
                    <a16:creationId xmlns:a16="http://schemas.microsoft.com/office/drawing/2014/main" id="{04107E84-9552-F39B-8053-F2310F5DD24D}"/>
                  </a:ext>
                </a:extLst>
              </p:cNvPr>
              <p:cNvSpPr/>
              <p:nvPr/>
            </p:nvSpPr>
            <p:spPr>
              <a:xfrm>
                <a:off x="5184902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0" y="68"/>
                      <a:pt x="0" y="161"/>
                    </a:cubicBezTo>
                    <a:cubicBezTo>
                      <a:pt x="0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8">
                <a:extLst>
                  <a:ext uri="{FF2B5EF4-FFF2-40B4-BE49-F238E27FC236}">
                    <a16:creationId xmlns:a16="http://schemas.microsoft.com/office/drawing/2014/main" id="{DB7B2ADE-73D8-9495-BB27-93F111EC6C2E}"/>
                  </a:ext>
                </a:extLst>
              </p:cNvPr>
              <p:cNvSpPr/>
              <p:nvPr/>
            </p:nvSpPr>
            <p:spPr>
              <a:xfrm>
                <a:off x="5423765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8">
                <a:extLst>
                  <a:ext uri="{FF2B5EF4-FFF2-40B4-BE49-F238E27FC236}">
                    <a16:creationId xmlns:a16="http://schemas.microsoft.com/office/drawing/2014/main" id="{DA0B8D27-1D42-C6C9-E321-3029638DDB06}"/>
                  </a:ext>
                </a:extLst>
              </p:cNvPr>
              <p:cNvSpPr/>
              <p:nvPr/>
            </p:nvSpPr>
            <p:spPr>
              <a:xfrm>
                <a:off x="5242520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8">
                <a:extLst>
                  <a:ext uri="{FF2B5EF4-FFF2-40B4-BE49-F238E27FC236}">
                    <a16:creationId xmlns:a16="http://schemas.microsoft.com/office/drawing/2014/main" id="{AC4F4D0F-26FB-C18B-B6C9-CCEFF5E1CDB5}"/>
                  </a:ext>
                </a:extLst>
              </p:cNvPr>
              <p:cNvSpPr/>
              <p:nvPr/>
            </p:nvSpPr>
            <p:spPr>
              <a:xfrm>
                <a:off x="5400430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4" y="0"/>
                    </a:moveTo>
                    <a:cubicBezTo>
                      <a:pt x="39" y="0"/>
                      <a:pt x="1" y="51"/>
                      <a:pt x="1" y="93"/>
                    </a:cubicBezTo>
                    <a:cubicBezTo>
                      <a:pt x="1" y="147"/>
                      <a:pt x="39" y="186"/>
                      <a:pt x="94" y="186"/>
                    </a:cubicBezTo>
                    <a:lnTo>
                      <a:pt x="722" y="186"/>
                    </a:lnTo>
                    <a:cubicBezTo>
                      <a:pt x="773" y="186"/>
                      <a:pt x="815" y="147"/>
                      <a:pt x="815" y="93"/>
                    </a:cubicBezTo>
                    <a:cubicBezTo>
                      <a:pt x="815" y="51"/>
                      <a:pt x="773" y="0"/>
                      <a:pt x="72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8">
                <a:extLst>
                  <a:ext uri="{FF2B5EF4-FFF2-40B4-BE49-F238E27FC236}">
                    <a16:creationId xmlns:a16="http://schemas.microsoft.com/office/drawing/2014/main" id="{9FDC0291-96A6-F63A-7C25-F269053DDACF}"/>
                  </a:ext>
                </a:extLst>
              </p:cNvPr>
              <p:cNvSpPr/>
              <p:nvPr/>
            </p:nvSpPr>
            <p:spPr>
              <a:xfrm>
                <a:off x="5373579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1" y="68"/>
                      <a:pt x="1" y="161"/>
                    </a:cubicBezTo>
                    <a:cubicBezTo>
                      <a:pt x="1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8">
                <a:extLst>
                  <a:ext uri="{FF2B5EF4-FFF2-40B4-BE49-F238E27FC236}">
                    <a16:creationId xmlns:a16="http://schemas.microsoft.com/office/drawing/2014/main" id="{C270D3F1-657E-A0EA-BBE2-E2CCAF3B4652}"/>
                  </a:ext>
                </a:extLst>
              </p:cNvPr>
              <p:cNvSpPr/>
              <p:nvPr/>
            </p:nvSpPr>
            <p:spPr>
              <a:xfrm>
                <a:off x="5138072" y="1430120"/>
                <a:ext cx="9398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961" extrusionOk="0">
                    <a:moveTo>
                      <a:pt x="1110" y="1"/>
                    </a:moveTo>
                    <a:cubicBezTo>
                      <a:pt x="985" y="1"/>
                      <a:pt x="707" y="266"/>
                      <a:pt x="586" y="307"/>
                    </a:cubicBezTo>
                    <a:cubicBezTo>
                      <a:pt x="439" y="374"/>
                      <a:pt x="0" y="961"/>
                      <a:pt x="0" y="961"/>
                    </a:cubicBezTo>
                    <a:lnTo>
                      <a:pt x="692" y="826"/>
                    </a:lnTo>
                    <a:cubicBezTo>
                      <a:pt x="692" y="826"/>
                      <a:pt x="1160" y="413"/>
                      <a:pt x="1173" y="105"/>
                    </a:cubicBezTo>
                    <a:cubicBezTo>
                      <a:pt x="1176" y="30"/>
                      <a:pt x="1151" y="1"/>
                      <a:pt x="1110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8">
                <a:extLst>
                  <a:ext uri="{FF2B5EF4-FFF2-40B4-BE49-F238E27FC236}">
                    <a16:creationId xmlns:a16="http://schemas.microsoft.com/office/drawing/2014/main" id="{E15EA23F-766C-15E5-4EB1-147C27DDE7E1}"/>
                  </a:ext>
                </a:extLst>
              </p:cNvPr>
              <p:cNvSpPr/>
              <p:nvPr/>
            </p:nvSpPr>
            <p:spPr>
              <a:xfrm>
                <a:off x="5080454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0" y="0"/>
                    </a:moveTo>
                    <a:lnTo>
                      <a:pt x="0" y="907"/>
                    </a:lnTo>
                    <a:cubicBezTo>
                      <a:pt x="52" y="974"/>
                      <a:pt x="106" y="1025"/>
                      <a:pt x="173" y="1080"/>
                    </a:cubicBezTo>
                    <a:lnTo>
                      <a:pt x="334" y="224"/>
                    </a:lnTo>
                    <a:cubicBezTo>
                      <a:pt x="241" y="144"/>
                      <a:pt x="132" y="80"/>
                      <a:pt x="0" y="0"/>
                    </a:cubicBez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8">
                <a:extLst>
                  <a:ext uri="{FF2B5EF4-FFF2-40B4-BE49-F238E27FC236}">
                    <a16:creationId xmlns:a16="http://schemas.microsoft.com/office/drawing/2014/main" id="{627BD2AE-7552-AE1A-A27C-612A9A3C0984}"/>
                  </a:ext>
                </a:extLst>
              </p:cNvPr>
              <p:cNvSpPr/>
              <p:nvPr/>
            </p:nvSpPr>
            <p:spPr>
              <a:xfrm>
                <a:off x="5058957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48" y="1"/>
                    </a:moveTo>
                    <a:lnTo>
                      <a:pt x="148" y="1"/>
                    </a:lnTo>
                    <a:cubicBezTo>
                      <a:pt x="0" y="321"/>
                      <a:pt x="55" y="680"/>
                      <a:pt x="269" y="962"/>
                    </a:cubicBezTo>
                    <a:lnTo>
                      <a:pt x="269" y="55"/>
                    </a:lnTo>
                    <a:cubicBezTo>
                      <a:pt x="228" y="39"/>
                      <a:pt x="189" y="13"/>
                      <a:pt x="148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8">
                <a:extLst>
                  <a:ext uri="{FF2B5EF4-FFF2-40B4-BE49-F238E27FC236}">
                    <a16:creationId xmlns:a16="http://schemas.microsoft.com/office/drawing/2014/main" id="{5D35A38F-EDD4-AEE3-209B-691B75D3FE08}"/>
                  </a:ext>
                </a:extLst>
              </p:cNvPr>
              <p:cNvSpPr/>
              <p:nvPr/>
            </p:nvSpPr>
            <p:spPr>
              <a:xfrm>
                <a:off x="5094279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161" y="0"/>
                    </a:moveTo>
                    <a:lnTo>
                      <a:pt x="0" y="856"/>
                    </a:lnTo>
                    <a:cubicBezTo>
                      <a:pt x="173" y="990"/>
                      <a:pt x="401" y="1083"/>
                      <a:pt x="667" y="1109"/>
                    </a:cubicBezTo>
                    <a:cubicBezTo>
                      <a:pt x="667" y="1109"/>
                      <a:pt x="869" y="548"/>
                      <a:pt x="161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8">
                <a:extLst>
                  <a:ext uri="{FF2B5EF4-FFF2-40B4-BE49-F238E27FC236}">
                    <a16:creationId xmlns:a16="http://schemas.microsoft.com/office/drawing/2014/main" id="{88BBDAB0-7EAC-A354-0621-626E3AB2292F}"/>
                  </a:ext>
                </a:extLst>
              </p:cNvPr>
              <p:cNvSpPr/>
              <p:nvPr/>
            </p:nvSpPr>
            <p:spPr>
              <a:xfrm>
                <a:off x="506223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2089" y="0"/>
                    </a:moveTo>
                    <a:cubicBezTo>
                      <a:pt x="1729" y="0"/>
                      <a:pt x="1296" y="35"/>
                      <a:pt x="1029" y="193"/>
                    </a:cubicBezTo>
                    <a:cubicBezTo>
                      <a:pt x="709" y="379"/>
                      <a:pt x="27" y="1247"/>
                      <a:pt x="27" y="1247"/>
                    </a:cubicBezTo>
                    <a:cubicBezTo>
                      <a:pt x="1" y="2086"/>
                      <a:pt x="549" y="2406"/>
                      <a:pt x="549" y="2406"/>
                    </a:cubicBezTo>
                    <a:lnTo>
                      <a:pt x="1173" y="1753"/>
                    </a:lnTo>
                    <a:lnTo>
                      <a:pt x="1414" y="1782"/>
                    </a:lnTo>
                    <a:cubicBezTo>
                      <a:pt x="1449" y="1784"/>
                      <a:pt x="1481" y="1785"/>
                      <a:pt x="1511" y="1785"/>
                    </a:cubicBezTo>
                    <a:cubicBezTo>
                      <a:pt x="1871" y="1785"/>
                      <a:pt x="1891" y="1648"/>
                      <a:pt x="2003" y="1500"/>
                    </a:cubicBezTo>
                    <a:cubicBezTo>
                      <a:pt x="2215" y="1461"/>
                      <a:pt x="2215" y="1125"/>
                      <a:pt x="2215" y="1125"/>
                    </a:cubicBezTo>
                    <a:cubicBezTo>
                      <a:pt x="2215" y="1125"/>
                      <a:pt x="2442" y="1086"/>
                      <a:pt x="2471" y="965"/>
                    </a:cubicBezTo>
                    <a:cubicBezTo>
                      <a:pt x="2484" y="833"/>
                      <a:pt x="2564" y="699"/>
                      <a:pt x="1708" y="699"/>
                    </a:cubicBezTo>
                    <a:cubicBezTo>
                      <a:pt x="1696" y="551"/>
                      <a:pt x="1776" y="433"/>
                      <a:pt x="1962" y="420"/>
                    </a:cubicBezTo>
                    <a:cubicBezTo>
                      <a:pt x="2151" y="404"/>
                      <a:pt x="2509" y="420"/>
                      <a:pt x="2670" y="353"/>
                    </a:cubicBezTo>
                    <a:cubicBezTo>
                      <a:pt x="2830" y="273"/>
                      <a:pt x="2682" y="33"/>
                      <a:pt x="2295" y="4"/>
                    </a:cubicBezTo>
                    <a:cubicBezTo>
                      <a:pt x="2230" y="2"/>
                      <a:pt x="2161" y="0"/>
                      <a:pt x="208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8">
                <a:extLst>
                  <a:ext uri="{FF2B5EF4-FFF2-40B4-BE49-F238E27FC236}">
                    <a16:creationId xmlns:a16="http://schemas.microsoft.com/office/drawing/2014/main" id="{B6A10419-5CC9-67E4-0534-FC66BA64B726}"/>
                  </a:ext>
                </a:extLst>
              </p:cNvPr>
              <p:cNvSpPr/>
              <p:nvPr/>
            </p:nvSpPr>
            <p:spPr>
              <a:xfrm>
                <a:off x="4950115" y="1563416"/>
                <a:ext cx="197470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3607" extrusionOk="0">
                    <a:moveTo>
                      <a:pt x="1510" y="1"/>
                    </a:moveTo>
                    <a:lnTo>
                      <a:pt x="1" y="1308"/>
                    </a:lnTo>
                    <a:lnTo>
                      <a:pt x="1" y="2336"/>
                    </a:lnTo>
                    <a:cubicBezTo>
                      <a:pt x="1" y="3321"/>
                      <a:pt x="356" y="3606"/>
                      <a:pt x="738" y="3606"/>
                    </a:cubicBezTo>
                    <a:cubicBezTo>
                      <a:pt x="755" y="3606"/>
                      <a:pt x="772" y="3606"/>
                      <a:pt x="789" y="3605"/>
                    </a:cubicBezTo>
                    <a:cubicBezTo>
                      <a:pt x="1202" y="3579"/>
                      <a:pt x="1497" y="2951"/>
                      <a:pt x="2471" y="1388"/>
                    </a:cubicBezTo>
                    <a:cubicBezTo>
                      <a:pt x="1295" y="1067"/>
                      <a:pt x="1510" y="1"/>
                      <a:pt x="1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8">
                <a:extLst>
                  <a:ext uri="{FF2B5EF4-FFF2-40B4-BE49-F238E27FC236}">
                    <a16:creationId xmlns:a16="http://schemas.microsoft.com/office/drawing/2014/main" id="{3CAAC976-29E9-DD04-C307-927C45CC7FBD}"/>
                  </a:ext>
                </a:extLst>
              </p:cNvPr>
              <p:cNvSpPr/>
              <p:nvPr/>
            </p:nvSpPr>
            <p:spPr>
              <a:xfrm>
                <a:off x="5206159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253" y="1"/>
                    </a:moveTo>
                    <a:cubicBezTo>
                      <a:pt x="173" y="68"/>
                      <a:pt x="0" y="283"/>
                      <a:pt x="308" y="417"/>
                    </a:cubicBezTo>
                    <a:cubicBezTo>
                      <a:pt x="494" y="401"/>
                      <a:pt x="750" y="401"/>
                      <a:pt x="869" y="350"/>
                    </a:cubicBezTo>
                    <a:cubicBezTo>
                      <a:pt x="1029" y="270"/>
                      <a:pt x="881" y="30"/>
                      <a:pt x="494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8">
                <a:extLst>
                  <a:ext uri="{FF2B5EF4-FFF2-40B4-BE49-F238E27FC236}">
                    <a16:creationId xmlns:a16="http://schemas.microsoft.com/office/drawing/2014/main" id="{E86BEB33-5C62-7818-45D9-E563A34E9370}"/>
                  </a:ext>
                </a:extLst>
              </p:cNvPr>
              <p:cNvSpPr/>
              <p:nvPr/>
            </p:nvSpPr>
            <p:spPr>
              <a:xfrm>
                <a:off x="4953471" y="1778943"/>
                <a:ext cx="97097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10" extrusionOk="0">
                    <a:moveTo>
                      <a:pt x="372" y="1"/>
                    </a:moveTo>
                    <a:cubicBezTo>
                      <a:pt x="241" y="1"/>
                      <a:pt x="106" y="27"/>
                      <a:pt x="0" y="81"/>
                    </a:cubicBezTo>
                    <a:cubicBezTo>
                      <a:pt x="88" y="708"/>
                      <a:pt x="377" y="910"/>
                      <a:pt x="689" y="910"/>
                    </a:cubicBezTo>
                    <a:cubicBezTo>
                      <a:pt x="708" y="910"/>
                      <a:pt x="727" y="909"/>
                      <a:pt x="747" y="908"/>
                    </a:cubicBezTo>
                    <a:cubicBezTo>
                      <a:pt x="907" y="895"/>
                      <a:pt x="1042" y="802"/>
                      <a:pt x="1215" y="587"/>
                    </a:cubicBezTo>
                    <a:cubicBezTo>
                      <a:pt x="1080" y="254"/>
                      <a:pt x="760" y="1"/>
                      <a:pt x="372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8">
                <a:extLst>
                  <a:ext uri="{FF2B5EF4-FFF2-40B4-BE49-F238E27FC236}">
                    <a16:creationId xmlns:a16="http://schemas.microsoft.com/office/drawing/2014/main" id="{BF3CBE9A-7A4D-8DC5-01E3-8FAB6750CEEF}"/>
                  </a:ext>
                </a:extLst>
              </p:cNvPr>
              <p:cNvSpPr/>
              <p:nvPr/>
            </p:nvSpPr>
            <p:spPr>
              <a:xfrm>
                <a:off x="5452693" y="1430120"/>
                <a:ext cx="9374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61" extrusionOk="0">
                    <a:moveTo>
                      <a:pt x="69" y="1"/>
                    </a:moveTo>
                    <a:cubicBezTo>
                      <a:pt x="27" y="1"/>
                      <a:pt x="0" y="30"/>
                      <a:pt x="0" y="105"/>
                    </a:cubicBezTo>
                    <a:cubicBezTo>
                      <a:pt x="13" y="413"/>
                      <a:pt x="481" y="826"/>
                      <a:pt x="481" y="826"/>
                    </a:cubicBezTo>
                    <a:lnTo>
                      <a:pt x="1173" y="961"/>
                    </a:lnTo>
                    <a:cubicBezTo>
                      <a:pt x="1173" y="961"/>
                      <a:pt x="734" y="374"/>
                      <a:pt x="587" y="307"/>
                    </a:cubicBezTo>
                    <a:cubicBezTo>
                      <a:pt x="466" y="266"/>
                      <a:pt x="196" y="1"/>
                      <a:pt x="69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8">
                <a:extLst>
                  <a:ext uri="{FF2B5EF4-FFF2-40B4-BE49-F238E27FC236}">
                    <a16:creationId xmlns:a16="http://schemas.microsoft.com/office/drawing/2014/main" id="{D38FF882-A7FE-5E59-0961-D2BEF7E0E31D}"/>
                  </a:ext>
                </a:extLst>
              </p:cNvPr>
              <p:cNvSpPr/>
              <p:nvPr/>
            </p:nvSpPr>
            <p:spPr>
              <a:xfrm>
                <a:off x="5577359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334" y="0"/>
                    </a:moveTo>
                    <a:cubicBezTo>
                      <a:pt x="202" y="80"/>
                      <a:pt x="93" y="144"/>
                      <a:pt x="1" y="224"/>
                    </a:cubicBezTo>
                    <a:lnTo>
                      <a:pt x="161" y="1080"/>
                    </a:lnTo>
                    <a:cubicBezTo>
                      <a:pt x="228" y="1025"/>
                      <a:pt x="295" y="974"/>
                      <a:pt x="334" y="907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8">
                <a:extLst>
                  <a:ext uri="{FF2B5EF4-FFF2-40B4-BE49-F238E27FC236}">
                    <a16:creationId xmlns:a16="http://schemas.microsoft.com/office/drawing/2014/main" id="{9C28AE4D-F81C-2D14-171A-4E251E1928DB}"/>
                  </a:ext>
                </a:extLst>
              </p:cNvPr>
              <p:cNvSpPr/>
              <p:nvPr/>
            </p:nvSpPr>
            <p:spPr>
              <a:xfrm>
                <a:off x="5603970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35" y="1"/>
                    </a:moveTo>
                    <a:lnTo>
                      <a:pt x="135" y="1"/>
                    </a:lnTo>
                    <a:cubicBezTo>
                      <a:pt x="81" y="13"/>
                      <a:pt x="42" y="39"/>
                      <a:pt x="1" y="55"/>
                    </a:cubicBezTo>
                    <a:lnTo>
                      <a:pt x="1" y="962"/>
                    </a:lnTo>
                    <a:cubicBezTo>
                      <a:pt x="215" y="680"/>
                      <a:pt x="270" y="321"/>
                      <a:pt x="135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8">
                <a:extLst>
                  <a:ext uri="{FF2B5EF4-FFF2-40B4-BE49-F238E27FC236}">
                    <a16:creationId xmlns:a16="http://schemas.microsoft.com/office/drawing/2014/main" id="{2A41699E-A5E4-5DC3-F454-453D0099260D}"/>
                  </a:ext>
                </a:extLst>
              </p:cNvPr>
              <p:cNvSpPr/>
              <p:nvPr/>
            </p:nvSpPr>
            <p:spPr>
              <a:xfrm>
                <a:off x="5520780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709" y="0"/>
                    </a:moveTo>
                    <a:cubicBezTo>
                      <a:pt x="1" y="548"/>
                      <a:pt x="215" y="1109"/>
                      <a:pt x="215" y="1109"/>
                    </a:cubicBezTo>
                    <a:cubicBezTo>
                      <a:pt x="481" y="1083"/>
                      <a:pt x="696" y="990"/>
                      <a:pt x="869" y="856"/>
                    </a:cubicBezTo>
                    <a:lnTo>
                      <a:pt x="709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8">
                <a:extLst>
                  <a:ext uri="{FF2B5EF4-FFF2-40B4-BE49-F238E27FC236}">
                    <a16:creationId xmlns:a16="http://schemas.microsoft.com/office/drawing/2014/main" id="{54FC98A6-DAE4-861A-3D71-27E0B78E91B8}"/>
                  </a:ext>
                </a:extLst>
              </p:cNvPr>
              <p:cNvSpPr/>
              <p:nvPr/>
            </p:nvSpPr>
            <p:spPr>
              <a:xfrm>
                <a:off x="539611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747" y="0"/>
                    </a:moveTo>
                    <a:cubicBezTo>
                      <a:pt x="674" y="0"/>
                      <a:pt x="603" y="2"/>
                      <a:pt x="535" y="4"/>
                    </a:cubicBezTo>
                    <a:cubicBezTo>
                      <a:pt x="148" y="33"/>
                      <a:pt x="0" y="273"/>
                      <a:pt x="161" y="353"/>
                    </a:cubicBezTo>
                    <a:cubicBezTo>
                      <a:pt x="321" y="420"/>
                      <a:pt x="680" y="404"/>
                      <a:pt x="869" y="420"/>
                    </a:cubicBezTo>
                    <a:cubicBezTo>
                      <a:pt x="1054" y="433"/>
                      <a:pt x="1147" y="551"/>
                      <a:pt x="1134" y="699"/>
                    </a:cubicBezTo>
                    <a:cubicBezTo>
                      <a:pt x="279" y="699"/>
                      <a:pt x="346" y="833"/>
                      <a:pt x="375" y="965"/>
                    </a:cubicBezTo>
                    <a:cubicBezTo>
                      <a:pt x="388" y="1086"/>
                      <a:pt x="616" y="1125"/>
                      <a:pt x="616" y="1125"/>
                    </a:cubicBezTo>
                    <a:cubicBezTo>
                      <a:pt x="616" y="1125"/>
                      <a:pt x="628" y="1461"/>
                      <a:pt x="827" y="1500"/>
                    </a:cubicBezTo>
                    <a:cubicBezTo>
                      <a:pt x="951" y="1648"/>
                      <a:pt x="961" y="1785"/>
                      <a:pt x="1319" y="1785"/>
                    </a:cubicBezTo>
                    <a:cubicBezTo>
                      <a:pt x="1349" y="1785"/>
                      <a:pt x="1381" y="1784"/>
                      <a:pt x="1416" y="1782"/>
                    </a:cubicBezTo>
                    <a:lnTo>
                      <a:pt x="1657" y="1753"/>
                    </a:lnTo>
                    <a:lnTo>
                      <a:pt x="2281" y="2406"/>
                    </a:lnTo>
                    <a:cubicBezTo>
                      <a:pt x="2281" y="2406"/>
                      <a:pt x="2829" y="2086"/>
                      <a:pt x="2804" y="1247"/>
                    </a:cubicBezTo>
                    <a:cubicBezTo>
                      <a:pt x="2804" y="1247"/>
                      <a:pt x="2121" y="379"/>
                      <a:pt x="1801" y="193"/>
                    </a:cubicBezTo>
                    <a:cubicBezTo>
                      <a:pt x="1534" y="35"/>
                      <a:pt x="1112" y="0"/>
                      <a:pt x="747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8">
                <a:extLst>
                  <a:ext uri="{FF2B5EF4-FFF2-40B4-BE49-F238E27FC236}">
                    <a16:creationId xmlns:a16="http://schemas.microsoft.com/office/drawing/2014/main" id="{64DDF3D9-7ECA-1EFA-BA92-E9811D36E42C}"/>
                  </a:ext>
                </a:extLst>
              </p:cNvPr>
              <p:cNvSpPr/>
              <p:nvPr/>
            </p:nvSpPr>
            <p:spPr>
              <a:xfrm>
                <a:off x="5537962" y="1563416"/>
                <a:ext cx="196431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3607" extrusionOk="0">
                    <a:moveTo>
                      <a:pt x="961" y="1"/>
                    </a:moveTo>
                    <a:lnTo>
                      <a:pt x="961" y="1"/>
                    </a:lnTo>
                    <a:cubicBezTo>
                      <a:pt x="961" y="1"/>
                      <a:pt x="1163" y="1067"/>
                      <a:pt x="0" y="1388"/>
                    </a:cubicBezTo>
                    <a:cubicBezTo>
                      <a:pt x="974" y="2951"/>
                      <a:pt x="1256" y="3579"/>
                      <a:pt x="1669" y="3605"/>
                    </a:cubicBezTo>
                    <a:cubicBezTo>
                      <a:pt x="1686" y="3606"/>
                      <a:pt x="1703" y="3606"/>
                      <a:pt x="1720" y="3606"/>
                    </a:cubicBezTo>
                    <a:cubicBezTo>
                      <a:pt x="2102" y="3606"/>
                      <a:pt x="2457" y="3321"/>
                      <a:pt x="2457" y="2336"/>
                    </a:cubicBezTo>
                    <a:lnTo>
                      <a:pt x="2457" y="1308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8">
                <a:extLst>
                  <a:ext uri="{FF2B5EF4-FFF2-40B4-BE49-F238E27FC236}">
                    <a16:creationId xmlns:a16="http://schemas.microsoft.com/office/drawing/2014/main" id="{3B537D4B-49F2-A358-A744-D62F274CA39B}"/>
                  </a:ext>
                </a:extLst>
              </p:cNvPr>
              <p:cNvSpPr/>
              <p:nvPr/>
            </p:nvSpPr>
            <p:spPr>
              <a:xfrm>
                <a:off x="5396114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535" y="1"/>
                    </a:moveTo>
                    <a:cubicBezTo>
                      <a:pt x="148" y="30"/>
                      <a:pt x="0" y="270"/>
                      <a:pt x="161" y="350"/>
                    </a:cubicBezTo>
                    <a:cubicBezTo>
                      <a:pt x="279" y="401"/>
                      <a:pt x="535" y="401"/>
                      <a:pt x="734" y="417"/>
                    </a:cubicBezTo>
                    <a:cubicBezTo>
                      <a:pt x="1029" y="283"/>
                      <a:pt x="856" y="68"/>
                      <a:pt x="776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8">
                <a:extLst>
                  <a:ext uri="{FF2B5EF4-FFF2-40B4-BE49-F238E27FC236}">
                    <a16:creationId xmlns:a16="http://schemas.microsoft.com/office/drawing/2014/main" id="{0ADFF075-C1ED-2D14-44F3-6279FBF7E25A}"/>
                  </a:ext>
                </a:extLst>
              </p:cNvPr>
              <p:cNvSpPr/>
              <p:nvPr/>
            </p:nvSpPr>
            <p:spPr>
              <a:xfrm>
                <a:off x="5633938" y="1778943"/>
                <a:ext cx="98136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10" extrusionOk="0">
                    <a:moveTo>
                      <a:pt x="856" y="1"/>
                    </a:moveTo>
                    <a:cubicBezTo>
                      <a:pt x="468" y="1"/>
                      <a:pt x="135" y="254"/>
                      <a:pt x="1" y="587"/>
                    </a:cubicBezTo>
                    <a:cubicBezTo>
                      <a:pt x="174" y="802"/>
                      <a:pt x="308" y="895"/>
                      <a:pt x="468" y="908"/>
                    </a:cubicBezTo>
                    <a:cubicBezTo>
                      <a:pt x="488" y="909"/>
                      <a:pt x="507" y="910"/>
                      <a:pt x="526" y="910"/>
                    </a:cubicBezTo>
                    <a:cubicBezTo>
                      <a:pt x="838" y="910"/>
                      <a:pt x="1128" y="708"/>
                      <a:pt x="1227" y="81"/>
                    </a:cubicBezTo>
                    <a:cubicBezTo>
                      <a:pt x="1109" y="27"/>
                      <a:pt x="987" y="1"/>
                      <a:pt x="856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8">
                <a:extLst>
                  <a:ext uri="{FF2B5EF4-FFF2-40B4-BE49-F238E27FC236}">
                    <a16:creationId xmlns:a16="http://schemas.microsoft.com/office/drawing/2014/main" id="{7D080469-7A60-6DE7-0159-F29E6547CB43}"/>
                  </a:ext>
                </a:extLst>
              </p:cNvPr>
              <p:cNvSpPr/>
              <p:nvPr/>
            </p:nvSpPr>
            <p:spPr>
              <a:xfrm>
                <a:off x="5080454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826" y="0"/>
                    </a:moveTo>
                    <a:lnTo>
                      <a:pt x="0" y="1307"/>
                    </a:lnTo>
                    <a:lnTo>
                      <a:pt x="0" y="2217"/>
                    </a:lnTo>
                    <a:lnTo>
                      <a:pt x="1826" y="801"/>
                    </a:lnTo>
                    <a:lnTo>
                      <a:pt x="1826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8">
                <a:extLst>
                  <a:ext uri="{FF2B5EF4-FFF2-40B4-BE49-F238E27FC236}">
                    <a16:creationId xmlns:a16="http://schemas.microsoft.com/office/drawing/2014/main" id="{963C18DF-AE9F-76A2-A0C2-8FA40ABF788A}"/>
                  </a:ext>
                </a:extLst>
              </p:cNvPr>
              <p:cNvSpPr/>
              <p:nvPr/>
            </p:nvSpPr>
            <p:spPr>
              <a:xfrm>
                <a:off x="5458048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" y="0"/>
                    </a:moveTo>
                    <a:lnTo>
                      <a:pt x="1" y="801"/>
                    </a:lnTo>
                    <a:lnTo>
                      <a:pt x="1827" y="2217"/>
                    </a:lnTo>
                    <a:lnTo>
                      <a:pt x="1827" y="13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8">
                <a:extLst>
                  <a:ext uri="{FF2B5EF4-FFF2-40B4-BE49-F238E27FC236}">
                    <a16:creationId xmlns:a16="http://schemas.microsoft.com/office/drawing/2014/main" id="{8BAC7F3D-87A3-9857-1EAD-C34462A809A3}"/>
                  </a:ext>
                </a:extLst>
              </p:cNvPr>
              <p:cNvSpPr/>
              <p:nvPr/>
            </p:nvSpPr>
            <p:spPr>
              <a:xfrm>
                <a:off x="5271209" y="1618956"/>
                <a:ext cx="143128" cy="959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0" extrusionOk="0">
                    <a:moveTo>
                      <a:pt x="55" y="1"/>
                    </a:moveTo>
                    <a:cubicBezTo>
                      <a:pt x="29" y="1"/>
                      <a:pt x="0" y="26"/>
                      <a:pt x="0" y="52"/>
                    </a:cubicBezTo>
                    <a:cubicBezTo>
                      <a:pt x="0" y="94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4"/>
                      <a:pt x="1791" y="52"/>
                    </a:cubicBezTo>
                    <a:cubicBezTo>
                      <a:pt x="1791" y="26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8">
                <a:extLst>
                  <a:ext uri="{FF2B5EF4-FFF2-40B4-BE49-F238E27FC236}">
                    <a16:creationId xmlns:a16="http://schemas.microsoft.com/office/drawing/2014/main" id="{DA6064C0-931F-B063-E8C8-A13B90B25202}"/>
                  </a:ext>
                </a:extLst>
              </p:cNvPr>
              <p:cNvSpPr/>
              <p:nvPr/>
            </p:nvSpPr>
            <p:spPr>
              <a:xfrm>
                <a:off x="5271209" y="1755449"/>
                <a:ext cx="143128" cy="951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19" extrusionOk="0">
                    <a:moveTo>
                      <a:pt x="55" y="0"/>
                    </a:moveTo>
                    <a:cubicBezTo>
                      <a:pt x="29" y="0"/>
                      <a:pt x="0" y="26"/>
                      <a:pt x="0" y="55"/>
                    </a:cubicBezTo>
                    <a:cubicBezTo>
                      <a:pt x="0" y="93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3"/>
                      <a:pt x="1791" y="55"/>
                    </a:cubicBezTo>
                    <a:cubicBezTo>
                      <a:pt x="1791" y="26"/>
                      <a:pt x="1762" y="0"/>
                      <a:pt x="172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8">
                <a:extLst>
                  <a:ext uri="{FF2B5EF4-FFF2-40B4-BE49-F238E27FC236}">
                    <a16:creationId xmlns:a16="http://schemas.microsoft.com/office/drawing/2014/main" id="{B279C3BE-9EEC-8FD6-05C6-3E9966EBAC63}"/>
                  </a:ext>
                </a:extLst>
              </p:cNvPr>
              <p:cNvSpPr/>
              <p:nvPr/>
            </p:nvSpPr>
            <p:spPr>
              <a:xfrm>
                <a:off x="5271209" y="1891861"/>
                <a:ext cx="143128" cy="983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3" extrusionOk="0">
                    <a:moveTo>
                      <a:pt x="55" y="1"/>
                    </a:moveTo>
                    <a:cubicBezTo>
                      <a:pt x="29" y="1"/>
                      <a:pt x="0" y="30"/>
                      <a:pt x="0" y="68"/>
                    </a:cubicBezTo>
                    <a:cubicBezTo>
                      <a:pt x="0" y="94"/>
                      <a:pt x="29" y="122"/>
                      <a:pt x="55" y="122"/>
                    </a:cubicBezTo>
                    <a:lnTo>
                      <a:pt x="1724" y="122"/>
                    </a:lnTo>
                    <a:cubicBezTo>
                      <a:pt x="1762" y="122"/>
                      <a:pt x="1791" y="94"/>
                      <a:pt x="1791" y="68"/>
                    </a:cubicBezTo>
                    <a:cubicBezTo>
                      <a:pt x="1791" y="30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8">
                <a:extLst>
                  <a:ext uri="{FF2B5EF4-FFF2-40B4-BE49-F238E27FC236}">
                    <a16:creationId xmlns:a16="http://schemas.microsoft.com/office/drawing/2014/main" id="{AF6D333D-9427-9E2B-7931-EADFF950F555}"/>
                  </a:ext>
                </a:extLst>
              </p:cNvPr>
              <p:cNvSpPr/>
              <p:nvPr/>
            </p:nvSpPr>
            <p:spPr>
              <a:xfrm>
                <a:off x="5239163" y="858417"/>
                <a:ext cx="116596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561" y="1240"/>
                    </a:lnTo>
                    <a:cubicBezTo>
                      <a:pt x="536" y="1092"/>
                      <a:pt x="363" y="93"/>
                      <a:pt x="1458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8">
                <a:extLst>
                  <a:ext uri="{FF2B5EF4-FFF2-40B4-BE49-F238E27FC236}">
                    <a16:creationId xmlns:a16="http://schemas.microsoft.com/office/drawing/2014/main" id="{B489F661-CC0F-0BAA-B01A-7062F3599D50}"/>
                  </a:ext>
                </a:extLst>
              </p:cNvPr>
              <p:cNvSpPr/>
              <p:nvPr/>
            </p:nvSpPr>
            <p:spPr>
              <a:xfrm>
                <a:off x="5342892" y="1076981"/>
                <a:ext cx="42515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0" extrusionOk="0">
                    <a:moveTo>
                      <a:pt x="0" y="1"/>
                    </a:moveTo>
                    <a:lnTo>
                      <a:pt x="0" y="376"/>
                    </a:lnTo>
                    <a:cubicBezTo>
                      <a:pt x="0" y="376"/>
                      <a:pt x="124" y="529"/>
                      <a:pt x="407" y="529"/>
                    </a:cubicBezTo>
                    <a:cubicBezTo>
                      <a:pt x="445" y="529"/>
                      <a:pt x="487" y="526"/>
                      <a:pt x="532" y="520"/>
                    </a:cubicBezTo>
                    <a:cubicBezTo>
                      <a:pt x="493" y="14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8">
                <a:extLst>
                  <a:ext uri="{FF2B5EF4-FFF2-40B4-BE49-F238E27FC236}">
                    <a16:creationId xmlns:a16="http://schemas.microsoft.com/office/drawing/2014/main" id="{063939FE-5072-DAB7-31EB-6957B96A57E7}"/>
                  </a:ext>
                </a:extLst>
              </p:cNvPr>
              <p:cNvSpPr/>
              <p:nvPr/>
            </p:nvSpPr>
            <p:spPr>
              <a:xfrm>
                <a:off x="5299099" y="1076981"/>
                <a:ext cx="43873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30" extrusionOk="0">
                    <a:moveTo>
                      <a:pt x="548" y="1"/>
                    </a:moveTo>
                    <a:cubicBezTo>
                      <a:pt x="548" y="1"/>
                      <a:pt x="39" y="148"/>
                      <a:pt x="0" y="520"/>
                    </a:cubicBezTo>
                    <a:cubicBezTo>
                      <a:pt x="45" y="526"/>
                      <a:pt x="87" y="529"/>
                      <a:pt x="126" y="529"/>
                    </a:cubicBezTo>
                    <a:cubicBezTo>
                      <a:pt x="412" y="529"/>
                      <a:pt x="548" y="376"/>
                      <a:pt x="548" y="376"/>
                    </a:cubicBezTo>
                    <a:lnTo>
                      <a:pt x="548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28">
                <a:extLst>
                  <a:ext uri="{FF2B5EF4-FFF2-40B4-BE49-F238E27FC236}">
                    <a16:creationId xmlns:a16="http://schemas.microsoft.com/office/drawing/2014/main" id="{BA4B91E9-4C50-A4B3-F56D-2C1EBC36F327}"/>
                  </a:ext>
                </a:extLst>
              </p:cNvPr>
              <p:cNvSpPr/>
              <p:nvPr/>
            </p:nvSpPr>
            <p:spPr>
              <a:xfrm>
                <a:off x="5335140" y="1053486"/>
                <a:ext cx="20618" cy="4379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48" extrusionOk="0">
                    <a:moveTo>
                      <a:pt x="1" y="0"/>
                    </a:moveTo>
                    <a:lnTo>
                      <a:pt x="30" y="548"/>
                    </a:lnTo>
                    <a:lnTo>
                      <a:pt x="257" y="2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8">
                <a:extLst>
                  <a:ext uri="{FF2B5EF4-FFF2-40B4-BE49-F238E27FC236}">
                    <a16:creationId xmlns:a16="http://schemas.microsoft.com/office/drawing/2014/main" id="{DC7408E5-ABD8-5F94-1868-32E7A02050AA}"/>
                  </a:ext>
                </a:extLst>
              </p:cNvPr>
              <p:cNvSpPr/>
              <p:nvPr/>
            </p:nvSpPr>
            <p:spPr>
              <a:xfrm>
                <a:off x="5217906" y="946322"/>
                <a:ext cx="198509" cy="35003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438" extrusionOk="0">
                    <a:moveTo>
                      <a:pt x="1630" y="1"/>
                    </a:moveTo>
                    <a:cubicBezTo>
                      <a:pt x="1125" y="1"/>
                      <a:pt x="614" y="80"/>
                      <a:pt x="443" y="153"/>
                    </a:cubicBezTo>
                    <a:cubicBezTo>
                      <a:pt x="183" y="258"/>
                      <a:pt x="0" y="435"/>
                      <a:pt x="385" y="435"/>
                    </a:cubicBezTo>
                    <a:cubicBezTo>
                      <a:pt x="399" y="435"/>
                      <a:pt x="412" y="435"/>
                      <a:pt x="427" y="435"/>
                    </a:cubicBezTo>
                    <a:cubicBezTo>
                      <a:pt x="869" y="435"/>
                      <a:pt x="1497" y="181"/>
                      <a:pt x="1497" y="181"/>
                    </a:cubicBezTo>
                    <a:lnTo>
                      <a:pt x="1497" y="181"/>
                    </a:lnTo>
                    <a:cubicBezTo>
                      <a:pt x="1497" y="181"/>
                      <a:pt x="1257" y="435"/>
                      <a:pt x="1455" y="435"/>
                    </a:cubicBezTo>
                    <a:cubicBezTo>
                      <a:pt x="1477" y="436"/>
                      <a:pt x="1499" y="437"/>
                      <a:pt x="1522" y="437"/>
                    </a:cubicBezTo>
                    <a:cubicBezTo>
                      <a:pt x="1944" y="437"/>
                      <a:pt x="2483" y="114"/>
                      <a:pt x="2483" y="114"/>
                    </a:cubicBezTo>
                    <a:cubicBezTo>
                      <a:pt x="2258" y="32"/>
                      <a:pt x="1945" y="1"/>
                      <a:pt x="1630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4" name="Google Shape;3344;p28">
            <a:extLst>
              <a:ext uri="{FF2B5EF4-FFF2-40B4-BE49-F238E27FC236}">
                <a16:creationId xmlns:a16="http://schemas.microsoft.com/office/drawing/2014/main" id="{86EFF29B-43AC-4CD1-3BFE-393A465B05B3}"/>
              </a:ext>
            </a:extLst>
          </p:cNvPr>
          <p:cNvGrpSpPr/>
          <p:nvPr/>
        </p:nvGrpSpPr>
        <p:grpSpPr>
          <a:xfrm flipH="1">
            <a:off x="4366254" y="539492"/>
            <a:ext cx="205749" cy="1508819"/>
            <a:chOff x="425780" y="482769"/>
            <a:chExt cx="127819" cy="561525"/>
          </a:xfrm>
        </p:grpSpPr>
        <p:sp>
          <p:nvSpPr>
            <p:cNvPr id="3345" name="Google Shape;3345;p28">
              <a:extLst>
                <a:ext uri="{FF2B5EF4-FFF2-40B4-BE49-F238E27FC236}">
                  <a16:creationId xmlns:a16="http://schemas.microsoft.com/office/drawing/2014/main" id="{27D5CA87-4823-C15B-47BA-40DA6C26BB60}"/>
                </a:ext>
              </a:extLst>
            </p:cNvPr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8">
              <a:extLst>
                <a:ext uri="{FF2B5EF4-FFF2-40B4-BE49-F238E27FC236}">
                  <a16:creationId xmlns:a16="http://schemas.microsoft.com/office/drawing/2014/main" id="{D4D7E118-FE49-9EC4-3415-378864CDBA07}"/>
                </a:ext>
              </a:extLst>
            </p:cNvPr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8">
              <a:extLst>
                <a:ext uri="{FF2B5EF4-FFF2-40B4-BE49-F238E27FC236}">
                  <a16:creationId xmlns:a16="http://schemas.microsoft.com/office/drawing/2014/main" id="{A0BF45F4-B9A2-B7A5-5901-555E326B419E}"/>
                </a:ext>
              </a:extLst>
            </p:cNvPr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8">
              <a:extLst>
                <a:ext uri="{FF2B5EF4-FFF2-40B4-BE49-F238E27FC236}">
                  <a16:creationId xmlns:a16="http://schemas.microsoft.com/office/drawing/2014/main" id="{8FE9C805-4AE9-591E-C92D-EBC70B31B046}"/>
                </a:ext>
              </a:extLst>
            </p:cNvPr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8">
              <a:extLst>
                <a:ext uri="{FF2B5EF4-FFF2-40B4-BE49-F238E27FC236}">
                  <a16:creationId xmlns:a16="http://schemas.microsoft.com/office/drawing/2014/main" id="{3FF9C4D8-4E88-C6DF-D74E-E3F569C5190D}"/>
                </a:ext>
              </a:extLst>
            </p:cNvPr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8">
              <a:extLst>
                <a:ext uri="{FF2B5EF4-FFF2-40B4-BE49-F238E27FC236}">
                  <a16:creationId xmlns:a16="http://schemas.microsoft.com/office/drawing/2014/main" id="{48CD4797-A577-28DB-A31C-7F46DDB6D306}"/>
                </a:ext>
              </a:extLst>
            </p:cNvPr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8">
              <a:extLst>
                <a:ext uri="{FF2B5EF4-FFF2-40B4-BE49-F238E27FC236}">
                  <a16:creationId xmlns:a16="http://schemas.microsoft.com/office/drawing/2014/main" id="{E9341C44-B052-C1B6-57A4-BBB3706BA1D0}"/>
                </a:ext>
              </a:extLst>
            </p:cNvPr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28">
            <a:extLst>
              <a:ext uri="{FF2B5EF4-FFF2-40B4-BE49-F238E27FC236}">
                <a16:creationId xmlns:a16="http://schemas.microsoft.com/office/drawing/2014/main" id="{5E05FB11-E117-E427-5360-FFBEAC024F80}"/>
              </a:ext>
            </a:extLst>
          </p:cNvPr>
          <p:cNvGrpSpPr/>
          <p:nvPr/>
        </p:nvGrpSpPr>
        <p:grpSpPr>
          <a:xfrm>
            <a:off x="7460542" y="539504"/>
            <a:ext cx="1129918" cy="278457"/>
            <a:chOff x="713231" y="815211"/>
            <a:chExt cx="894914" cy="220542"/>
          </a:xfrm>
        </p:grpSpPr>
        <p:sp>
          <p:nvSpPr>
            <p:cNvPr id="3353" name="Google Shape;3353;p28">
              <a:extLst>
                <a:ext uri="{FF2B5EF4-FFF2-40B4-BE49-F238E27FC236}">
                  <a16:creationId xmlns:a16="http://schemas.microsoft.com/office/drawing/2014/main" id="{F312D4AB-2183-6530-07FA-A182CF6A3CBE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8">
              <a:extLst>
                <a:ext uri="{FF2B5EF4-FFF2-40B4-BE49-F238E27FC236}">
                  <a16:creationId xmlns:a16="http://schemas.microsoft.com/office/drawing/2014/main" id="{0F2D4FA6-C018-5889-8352-5FCC372DCAB9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8">
              <a:extLst>
                <a:ext uri="{FF2B5EF4-FFF2-40B4-BE49-F238E27FC236}">
                  <a16:creationId xmlns:a16="http://schemas.microsoft.com/office/drawing/2014/main" id="{AD267C2D-D8B9-7847-B42D-93F7D6407C70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3712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53FB2B34-DD00-BB8F-9384-B77FB809D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BC0500BA-AEE5-99D2-069B-D3C3A2D15A7C}"/>
              </a:ext>
            </a:extLst>
          </p:cNvPr>
          <p:cNvGrpSpPr/>
          <p:nvPr/>
        </p:nvGrpSpPr>
        <p:grpSpPr>
          <a:xfrm rot="20255628">
            <a:off x="7479608" y="686164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BDDAF1D1-95A5-FFCF-C337-CBC0F4D2948E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F7DEEAB0-4B23-88FA-7F68-1B2986738B27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F3A10318-D022-2EB2-0B2A-58C7F6EAE1DF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595;p62">
            <a:extLst>
              <a:ext uri="{FF2B5EF4-FFF2-40B4-BE49-F238E27FC236}">
                <a16:creationId xmlns:a16="http://schemas.microsoft.com/office/drawing/2014/main" id="{81EF16F4-2382-09E7-B30D-74F6484A3CF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8086" y="1007270"/>
            <a:ext cx="8503790" cy="3712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4"/>
                </a:solidFill>
                <a:latin typeface="Orbitron"/>
                <a:sym typeface="Orbitron"/>
              </a:rPr>
              <a:t>Singletons </a:t>
            </a:r>
            <a:r>
              <a:rPr lang="en-US" sz="1800" b="1" dirty="0">
                <a:solidFill>
                  <a:schemeClr val="tx1"/>
                </a:solidFill>
                <a:latin typeface="Orbitron"/>
                <a:sym typeface="Orbitron"/>
              </a:rPr>
              <a:t>are a </a:t>
            </a:r>
            <a:r>
              <a:rPr lang="en-US" sz="1800" b="1" dirty="0">
                <a:solidFill>
                  <a:schemeClr val="accent4"/>
                </a:solidFill>
                <a:latin typeface="Orbitron"/>
                <a:sym typeface="Orbitron"/>
              </a:rPr>
              <a:t>design pattern </a:t>
            </a:r>
            <a:r>
              <a:rPr lang="en-US" sz="1800" b="1" dirty="0">
                <a:solidFill>
                  <a:schemeClr val="tx1"/>
                </a:solidFill>
                <a:latin typeface="Orbitron"/>
                <a:sym typeface="Orbitron"/>
              </a:rPr>
              <a:t>approach to construct one “</a:t>
            </a:r>
            <a:r>
              <a:rPr lang="en-US" sz="1800" b="1" dirty="0">
                <a:solidFill>
                  <a:schemeClr val="accent4"/>
                </a:solidFill>
                <a:latin typeface="Orbitron"/>
                <a:sym typeface="Orbitron"/>
              </a:rPr>
              <a:t>single</a:t>
            </a:r>
            <a:r>
              <a:rPr lang="en-US" sz="1800" b="1" dirty="0">
                <a:solidFill>
                  <a:schemeClr val="tx1"/>
                </a:solidFill>
                <a:latin typeface="Orbitron"/>
                <a:sym typeface="Orbitron"/>
              </a:rPr>
              <a:t>” instance of an object, most commonly to manage other objects.</a:t>
            </a: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4"/>
                </a:solidFill>
                <a:latin typeface="Orbitron"/>
                <a:sym typeface="Orbitron"/>
              </a:rPr>
              <a:t>Singletons</a:t>
            </a:r>
            <a:r>
              <a:rPr lang="en-US" sz="1800" b="1" dirty="0">
                <a:solidFill>
                  <a:schemeClr val="tx1"/>
                </a:solidFill>
                <a:latin typeface="Orbitron"/>
                <a:sym typeface="Orbitron"/>
              </a:rPr>
              <a:t> in games are mostly used to store centralized data across different levels, such as</a:t>
            </a: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Orbitron"/>
                <a:sym typeface="Orbitron"/>
              </a:rPr>
              <a:t>Game </a:t>
            </a:r>
            <a:r>
              <a:rPr lang="en-US" sz="1800" b="1" dirty="0">
                <a:solidFill>
                  <a:schemeClr val="accent4"/>
                </a:solidFill>
                <a:latin typeface="Orbitron"/>
                <a:sym typeface="Orbitron"/>
              </a:rPr>
              <a:t>score</a:t>
            </a:r>
            <a:r>
              <a:rPr lang="en-US" sz="1800" b="1" dirty="0">
                <a:solidFill>
                  <a:schemeClr val="tx1"/>
                </a:solidFill>
                <a:latin typeface="Orbitron"/>
                <a:sym typeface="Orbitron"/>
              </a:rPr>
              <a:t>, </a:t>
            </a:r>
            <a:r>
              <a:rPr lang="en-US" sz="1800" b="1" dirty="0">
                <a:solidFill>
                  <a:schemeClr val="accent4"/>
                </a:solidFill>
                <a:latin typeface="Orbitron"/>
                <a:sym typeface="Orbitron"/>
              </a:rPr>
              <a:t>health</a:t>
            </a:r>
            <a:r>
              <a:rPr lang="en-US" sz="1800" b="1" dirty="0">
                <a:solidFill>
                  <a:schemeClr val="tx1"/>
                </a:solidFill>
                <a:latin typeface="Orbitron"/>
                <a:sym typeface="Orbitron"/>
              </a:rPr>
              <a:t>, </a:t>
            </a:r>
            <a:r>
              <a:rPr lang="en-US" sz="1800" b="1" dirty="0">
                <a:solidFill>
                  <a:schemeClr val="accent4"/>
                </a:solidFill>
                <a:latin typeface="Orbitron"/>
                <a:sym typeface="Orbitron"/>
              </a:rPr>
              <a:t>level</a:t>
            </a:r>
            <a:r>
              <a:rPr lang="en-US" sz="1800" b="1" dirty="0">
                <a:solidFill>
                  <a:schemeClr val="tx1"/>
                </a:solidFill>
                <a:latin typeface="Orbitron"/>
                <a:sym typeface="Orbitron"/>
              </a:rPr>
              <a:t>, </a:t>
            </a:r>
            <a:r>
              <a:rPr lang="en-US" sz="1800" b="1" dirty="0">
                <a:solidFill>
                  <a:schemeClr val="accent4"/>
                </a:solidFill>
                <a:latin typeface="Orbitron"/>
                <a:sym typeface="Orbitron"/>
              </a:rPr>
              <a:t>money</a:t>
            </a:r>
            <a:r>
              <a:rPr lang="en-US" sz="1800" b="1" dirty="0">
                <a:solidFill>
                  <a:schemeClr val="tx1"/>
                </a:solidFill>
                <a:latin typeface="Orbitron"/>
                <a:sym typeface="Orbitron"/>
              </a:rPr>
              <a:t> etc.</a:t>
            </a: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4"/>
                </a:solidFill>
                <a:latin typeface="Orbitron"/>
                <a:sym typeface="Orbitron"/>
              </a:rPr>
              <a:t>Settings</a:t>
            </a:r>
            <a:r>
              <a:rPr lang="en-US" sz="1800" b="1" dirty="0">
                <a:solidFill>
                  <a:schemeClr val="tx1"/>
                </a:solidFill>
                <a:latin typeface="Orbitron"/>
                <a:sym typeface="Orbitron"/>
              </a:rPr>
              <a:t> like audio and other preferences</a:t>
            </a: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Orbitron"/>
                <a:sym typeface="Orbitron"/>
              </a:rPr>
              <a:t>Any </a:t>
            </a:r>
            <a:r>
              <a:rPr lang="en-US" sz="1800" b="1" dirty="0">
                <a:solidFill>
                  <a:schemeClr val="accent4"/>
                </a:solidFill>
                <a:latin typeface="Orbitron"/>
                <a:sym typeface="Orbitron"/>
              </a:rPr>
              <a:t>Data</a:t>
            </a:r>
            <a:r>
              <a:rPr lang="en-US" sz="1800" b="1" dirty="0">
                <a:solidFill>
                  <a:schemeClr val="tx1"/>
                </a:solidFill>
                <a:latin typeface="Orbitron"/>
                <a:sym typeface="Orbitron"/>
              </a:rPr>
              <a:t> that needs</a:t>
            </a:r>
            <a:r>
              <a:rPr lang="en-US" sz="1800" b="1" dirty="0">
                <a:solidFill>
                  <a:schemeClr val="accent4"/>
                </a:solidFill>
                <a:latin typeface="Orbitron"/>
                <a:sym typeface="Orbitron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Orbitron"/>
                <a:sym typeface="Orbitron"/>
              </a:rPr>
              <a:t>to persist between levels or be </a:t>
            </a:r>
            <a:r>
              <a:rPr lang="en-US" sz="1800" b="1" dirty="0">
                <a:solidFill>
                  <a:schemeClr val="accent4"/>
                </a:solidFill>
                <a:latin typeface="Orbitron"/>
                <a:sym typeface="Orbitron"/>
              </a:rPr>
              <a:t>saved</a:t>
            </a:r>
            <a:r>
              <a:rPr lang="en-US" sz="1800" b="1" dirty="0">
                <a:solidFill>
                  <a:schemeClr val="tx1"/>
                </a:solidFill>
                <a:latin typeface="Orbitron"/>
                <a:sym typeface="Orbitron"/>
              </a:rPr>
              <a:t> for later.</a:t>
            </a: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  <a:p>
            <a:pPr algn="l" rtl="0" fontAlgn="base"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/>
              </a:solidFill>
              <a:latin typeface="Orbitron"/>
              <a:sym typeface="Orbitron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99949DE-E486-A99E-434A-13478913A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056" y="414607"/>
            <a:ext cx="2938567" cy="572700"/>
          </a:xfrm>
        </p:spPr>
        <p:txBody>
          <a:bodyPr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Singletons</a:t>
            </a:r>
          </a:p>
        </p:txBody>
      </p:sp>
    </p:spTree>
    <p:extLst>
      <p:ext uri="{BB962C8B-B14F-4D97-AF65-F5344CB8AC3E}">
        <p14:creationId xmlns:p14="http://schemas.microsoft.com/office/powerpoint/2010/main" val="624522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2FB7CE8F-6BBA-57ED-4148-8A07948F1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F8555000-7080-B919-159C-D8FA9106812B}"/>
              </a:ext>
            </a:extLst>
          </p:cNvPr>
          <p:cNvGrpSpPr/>
          <p:nvPr/>
        </p:nvGrpSpPr>
        <p:grpSpPr>
          <a:xfrm rot="20766633">
            <a:off x="7612031" y="619567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AABA9661-2FF8-F022-76D9-401393447EB2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8D35FEEB-8A4D-E5AB-0E1B-FEDCFA3F3799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F45C0777-55A7-15A3-737D-0506A2578C4E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922899F1-7D1E-A937-E3DF-5FC857CCA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94" y="478919"/>
            <a:ext cx="5455460" cy="776772"/>
          </a:xfrm>
        </p:spPr>
        <p:txBody>
          <a:bodyPr numCol="1"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Autoload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82CE1DF2-F518-66E2-B551-8F2F0419C8F5}"/>
              </a:ext>
            </a:extLst>
          </p:cNvPr>
          <p:cNvSpPr txBox="1">
            <a:spLocks/>
          </p:cNvSpPr>
          <p:nvPr/>
        </p:nvSpPr>
        <p:spPr>
          <a:xfrm>
            <a:off x="521594" y="1526297"/>
            <a:ext cx="5360276" cy="259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4"/>
                </a:solidFill>
              </a:rPr>
              <a:t>Autoload</a:t>
            </a:r>
            <a:r>
              <a:rPr lang="en-US" sz="1800" dirty="0">
                <a:solidFill>
                  <a:schemeClr val="tx1"/>
                </a:solidFill>
              </a:rPr>
              <a:t> is Godot’s implementation of </a:t>
            </a:r>
            <a:r>
              <a:rPr lang="en-US" sz="1800" dirty="0">
                <a:solidFill>
                  <a:schemeClr val="accent4"/>
                </a:solidFill>
              </a:rPr>
              <a:t>singletons</a:t>
            </a:r>
            <a:r>
              <a:rPr lang="en-US" sz="1800" dirty="0">
                <a:solidFill>
                  <a:schemeClr val="tx1"/>
                </a:solidFill>
              </a:rPr>
              <a:t>, where a script will be instanced once and used anywhere.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dirty="0">
                <a:solidFill>
                  <a:schemeClr val="accent4"/>
                </a:solidFill>
              </a:rPr>
              <a:t>Autoload</a:t>
            </a:r>
            <a:r>
              <a:rPr lang="en-US" sz="1800" dirty="0">
                <a:solidFill>
                  <a:schemeClr val="tx1"/>
                </a:solidFill>
              </a:rPr>
              <a:t> script acts like a </a:t>
            </a:r>
            <a:r>
              <a:rPr lang="en-US" sz="1800" dirty="0">
                <a:solidFill>
                  <a:schemeClr val="accent4"/>
                </a:solidFill>
              </a:rPr>
              <a:t>global</a:t>
            </a:r>
            <a:r>
              <a:rPr lang="en-US" sz="1800" dirty="0">
                <a:solidFill>
                  <a:schemeClr val="tx1"/>
                </a:solidFill>
              </a:rPr>
              <a:t> object or instanced and can be </a:t>
            </a:r>
            <a:r>
              <a:rPr lang="en-US" sz="1800" dirty="0">
                <a:solidFill>
                  <a:schemeClr val="accent4"/>
                </a:solidFill>
              </a:rPr>
              <a:t>accessed</a:t>
            </a:r>
            <a:r>
              <a:rPr lang="en-US" sz="1800" dirty="0">
                <a:solidFill>
                  <a:schemeClr val="tx1"/>
                </a:solidFill>
              </a:rPr>
              <a:t> from </a:t>
            </a:r>
            <a:r>
              <a:rPr lang="en-US" sz="1800" dirty="0">
                <a:solidFill>
                  <a:schemeClr val="accent4"/>
                </a:solidFill>
              </a:rPr>
              <a:t>anywhere</a:t>
            </a:r>
            <a:r>
              <a:rPr lang="en-US" sz="1800" dirty="0">
                <a:solidFill>
                  <a:schemeClr val="tx1"/>
                </a:solidFill>
              </a:rPr>
              <a:t> in the project.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471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FB7DE1BA-2810-F186-595E-093592CB9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0A597AFF-A0E9-47DD-96FE-A1DE76CAA2C6}"/>
              </a:ext>
            </a:extLst>
          </p:cNvPr>
          <p:cNvGrpSpPr/>
          <p:nvPr/>
        </p:nvGrpSpPr>
        <p:grpSpPr>
          <a:xfrm rot="20766633">
            <a:off x="7612031" y="619567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3AB82F77-5275-4B40-073C-A755CDFB5EFE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1731B6FF-CE26-A061-4576-434A84B213EF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759B765C-6C52-DC1B-8489-C23C0056AD57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EA81D17-20D7-A889-B395-5D4396E2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94" y="478919"/>
            <a:ext cx="5455460" cy="776772"/>
          </a:xfrm>
        </p:spPr>
        <p:txBody>
          <a:bodyPr numCol="1"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Autoload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69C5712F-C32A-D466-8BA9-6D4BA19C196B}"/>
              </a:ext>
            </a:extLst>
          </p:cNvPr>
          <p:cNvSpPr txBox="1">
            <a:spLocks/>
          </p:cNvSpPr>
          <p:nvPr/>
        </p:nvSpPr>
        <p:spPr>
          <a:xfrm>
            <a:off x="521593" y="1526298"/>
            <a:ext cx="7604975" cy="679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To use </a:t>
            </a:r>
            <a:r>
              <a:rPr lang="en-US" sz="1800" dirty="0">
                <a:solidFill>
                  <a:schemeClr val="accent4"/>
                </a:solidFill>
              </a:rPr>
              <a:t>autoloads</a:t>
            </a:r>
            <a:r>
              <a:rPr lang="en-US" sz="1800" dirty="0">
                <a:solidFill>
                  <a:schemeClr val="tx1"/>
                </a:solidFill>
              </a:rPr>
              <a:t>, first we make a </a:t>
            </a:r>
            <a:r>
              <a:rPr lang="en-US" sz="1800" dirty="0">
                <a:solidFill>
                  <a:schemeClr val="accent4"/>
                </a:solidFill>
              </a:rPr>
              <a:t>normal script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92FCB-D78C-AEA3-9940-7B8CC1DA3B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45" r="42983"/>
          <a:stretch/>
        </p:blipFill>
        <p:spPr>
          <a:xfrm>
            <a:off x="2198722" y="2330630"/>
            <a:ext cx="4746556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03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813F8B6B-1589-7362-C4CD-BEA0057FC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49DA825A-11B1-9070-1674-A374DF510D2A}"/>
              </a:ext>
            </a:extLst>
          </p:cNvPr>
          <p:cNvGrpSpPr/>
          <p:nvPr/>
        </p:nvGrpSpPr>
        <p:grpSpPr>
          <a:xfrm rot="5400000">
            <a:off x="7895365" y="844949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CA9E894B-7DAD-256C-A55C-014D4B2FD3F9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F49D2221-F759-039E-339D-F0FDC0D4FB98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349F14CF-D146-0EC7-23CF-C94BE9774B35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844748D-33AC-C9D4-6829-4336BF6FC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970" y="642668"/>
            <a:ext cx="4584050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6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BA3B085E-2A13-AA80-88E3-DE2FBDD94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3BB04F2D-540D-4CA7-DBF7-0419A59AD288}"/>
              </a:ext>
            </a:extLst>
          </p:cNvPr>
          <p:cNvGrpSpPr/>
          <p:nvPr/>
        </p:nvGrpSpPr>
        <p:grpSpPr>
          <a:xfrm rot="5400000">
            <a:off x="7895365" y="844949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53AB9EED-6829-4E96-B8AC-C4AFCE221DCB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E008356F-12E8-152D-4E01-F115A3F8866E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2DFCC905-4E5B-9516-FC7D-486B633084E5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688EB279-7E15-0648-D5A7-D38B6397510E}"/>
              </a:ext>
            </a:extLst>
          </p:cNvPr>
          <p:cNvSpPr txBox="1">
            <a:spLocks/>
          </p:cNvSpPr>
          <p:nvPr/>
        </p:nvSpPr>
        <p:spPr>
          <a:xfrm>
            <a:off x="470550" y="1409908"/>
            <a:ext cx="4281755" cy="2594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After that we need to add the script to the </a:t>
            </a:r>
            <a:r>
              <a:rPr lang="en-US" sz="1800" dirty="0">
                <a:solidFill>
                  <a:schemeClr val="accent4"/>
                </a:solidFill>
              </a:rPr>
              <a:t>autoload</a:t>
            </a:r>
            <a:r>
              <a:rPr lang="en-US" sz="1800" dirty="0">
                <a:solidFill>
                  <a:schemeClr val="tx1"/>
                </a:solidFill>
              </a:rPr>
              <a:t> section. 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Go to projects -&gt; project settings, and then choose the </a:t>
            </a:r>
            <a:r>
              <a:rPr lang="en-US" sz="1800" dirty="0">
                <a:solidFill>
                  <a:schemeClr val="accent4"/>
                </a:solidFill>
              </a:rPr>
              <a:t>Autoload</a:t>
            </a:r>
            <a:r>
              <a:rPr lang="en-US" sz="1800" dirty="0">
                <a:solidFill>
                  <a:schemeClr val="tx1"/>
                </a:solidFill>
              </a:rPr>
              <a:t> tab.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EF35E-6C95-2DAF-6FEE-9719E107F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367" y="1409908"/>
            <a:ext cx="3194666" cy="23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4D1DDB1B-126E-E442-E771-81C413407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A7F7E33D-19C3-C650-CEC9-426DB5B7B8D9}"/>
              </a:ext>
            </a:extLst>
          </p:cNvPr>
          <p:cNvGrpSpPr/>
          <p:nvPr/>
        </p:nvGrpSpPr>
        <p:grpSpPr>
          <a:xfrm rot="10401248">
            <a:off x="7636739" y="503660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208ED38F-C7DD-4AFD-AB12-0D250A10213D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0EF75A66-D068-D799-0A67-F1070A257ACC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5BA316E9-86EA-285A-7EA7-2F4E25FC5211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2EDCEE04-283C-4ADD-EE12-76598A869A8C}"/>
              </a:ext>
            </a:extLst>
          </p:cNvPr>
          <p:cNvSpPr txBox="1">
            <a:spLocks/>
          </p:cNvSpPr>
          <p:nvPr/>
        </p:nvSpPr>
        <p:spPr>
          <a:xfrm>
            <a:off x="433291" y="1123169"/>
            <a:ext cx="3095519" cy="267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Clr>
                <a:schemeClr val="accent4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</a:rPr>
              <a:t>In the </a:t>
            </a:r>
            <a:r>
              <a:rPr lang="en-US" sz="1800" dirty="0">
                <a:solidFill>
                  <a:schemeClr val="accent4"/>
                </a:solidFill>
              </a:rPr>
              <a:t>Autoload</a:t>
            </a:r>
            <a:r>
              <a:rPr lang="en-US" sz="1800" dirty="0">
                <a:solidFill>
                  <a:schemeClr val="tx1"/>
                </a:solidFill>
              </a:rPr>
              <a:t> Tab, we click the folder button and choose the script we want to have as the autoload.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A251435-FB05-7BAF-278D-BC2BF3BA1A30}"/>
              </a:ext>
            </a:extLst>
          </p:cNvPr>
          <p:cNvGrpSpPr/>
          <p:nvPr/>
        </p:nvGrpSpPr>
        <p:grpSpPr>
          <a:xfrm>
            <a:off x="3445335" y="1232311"/>
            <a:ext cx="5333639" cy="3088551"/>
            <a:chOff x="3445336" y="1232311"/>
            <a:chExt cx="4756598" cy="267887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4644995-E922-42B0-62F4-6BAB63F9E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45336" y="1232311"/>
              <a:ext cx="4756598" cy="2678877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0984FB-F0D3-902B-0788-19251AAA6C5B}"/>
                </a:ext>
              </a:extLst>
            </p:cNvPr>
            <p:cNvSpPr/>
            <p:nvPr/>
          </p:nvSpPr>
          <p:spPr>
            <a:xfrm>
              <a:off x="5522835" y="1610122"/>
              <a:ext cx="184713" cy="180636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1289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941CA538-08B1-5A04-33DA-BA50BCC2A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05A96A32-E42B-634D-98F4-6C3BF12B3153}"/>
              </a:ext>
            </a:extLst>
          </p:cNvPr>
          <p:cNvGrpSpPr/>
          <p:nvPr/>
        </p:nvGrpSpPr>
        <p:grpSpPr>
          <a:xfrm rot="5400000">
            <a:off x="7895365" y="844949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ED978B21-D26D-2AD0-BFD4-8576B9F5EF51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67B971BF-BEFE-0147-9059-53EFDF133AF1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E38DDA6C-218F-B337-07EC-FED6567BCEA5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7E53CED-2454-2F09-E0C4-73D04989F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242" y="559394"/>
            <a:ext cx="5735130" cy="402876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71DDFF9-7BF2-B0A4-3A8B-3D87AAC6DC77}"/>
              </a:ext>
            </a:extLst>
          </p:cNvPr>
          <p:cNvSpPr/>
          <p:nvPr/>
        </p:nvSpPr>
        <p:spPr>
          <a:xfrm>
            <a:off x="4172573" y="1031073"/>
            <a:ext cx="624468" cy="75767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684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963DBF71-A6EB-A6AD-640E-22FAE3843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E8DCB8E1-9AA1-63E5-359F-8E7C499F397F}"/>
              </a:ext>
            </a:extLst>
          </p:cNvPr>
          <p:cNvGrpSpPr/>
          <p:nvPr/>
        </p:nvGrpSpPr>
        <p:grpSpPr>
          <a:xfrm rot="20685620">
            <a:off x="7411480" y="612089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27D1850F-3120-9F93-86DA-14AD5B81C63A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9E6E3032-047E-B9D0-30A3-81A5B518E892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F146AEEE-C717-0D5C-2DAC-FFC2EFABB20C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Title 2">
            <a:extLst>
              <a:ext uri="{FF2B5EF4-FFF2-40B4-BE49-F238E27FC236}">
                <a16:creationId xmlns:a16="http://schemas.microsoft.com/office/drawing/2014/main" id="{6F4D4E63-1A66-FD52-636F-54938062446B}"/>
              </a:ext>
            </a:extLst>
          </p:cNvPr>
          <p:cNvSpPr txBox="1">
            <a:spLocks/>
          </p:cNvSpPr>
          <p:nvPr/>
        </p:nvSpPr>
        <p:spPr>
          <a:xfrm>
            <a:off x="423334" y="1501860"/>
            <a:ext cx="2959733" cy="155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Clr>
                <a:schemeClr val="accent4"/>
              </a:buClr>
              <a:buSzPct val="100000"/>
            </a:pPr>
            <a:r>
              <a:rPr lang="en-US" sz="1800" dirty="0">
                <a:solidFill>
                  <a:schemeClr val="tx1"/>
                </a:solidFill>
              </a:rPr>
              <a:t>After that we just click </a:t>
            </a:r>
            <a:r>
              <a:rPr lang="en-US" sz="1800" dirty="0">
                <a:solidFill>
                  <a:schemeClr val="accent4"/>
                </a:solidFill>
              </a:rPr>
              <a:t>Add</a:t>
            </a:r>
            <a:r>
              <a:rPr lang="en-US" sz="1800" dirty="0">
                <a:solidFill>
                  <a:schemeClr val="tx1"/>
                </a:solidFill>
              </a:rPr>
              <a:t> button and that’s it! The script is now an </a:t>
            </a:r>
            <a:r>
              <a:rPr lang="en-US" sz="1800" dirty="0">
                <a:solidFill>
                  <a:schemeClr val="accent4"/>
                </a:solidFill>
              </a:rPr>
              <a:t>Autoload</a:t>
            </a:r>
            <a:r>
              <a:rPr lang="en-US" sz="1800" dirty="0">
                <a:solidFill>
                  <a:schemeClr val="tx1"/>
                </a:solidFill>
              </a:rPr>
              <a:t>!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BF3FED-716E-B9DD-17EC-A6C7E71E27E1}"/>
              </a:ext>
            </a:extLst>
          </p:cNvPr>
          <p:cNvGrpSpPr/>
          <p:nvPr/>
        </p:nvGrpSpPr>
        <p:grpSpPr>
          <a:xfrm>
            <a:off x="3513720" y="1348514"/>
            <a:ext cx="5206946" cy="3197626"/>
            <a:chOff x="3513720" y="1348514"/>
            <a:chExt cx="5206946" cy="31976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301E7B-86AE-8D7E-7D34-522302E83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13720" y="1348514"/>
              <a:ext cx="5206946" cy="3197626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2BDE89-322D-B86B-5B4B-FF1F8486177B}"/>
                </a:ext>
              </a:extLst>
            </p:cNvPr>
            <p:cNvSpPr/>
            <p:nvPr/>
          </p:nvSpPr>
          <p:spPr>
            <a:xfrm>
              <a:off x="8314136" y="1806368"/>
              <a:ext cx="337988" cy="234294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08832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2E54CFF5-1FE2-0F27-88C8-9D508098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53072BF4-DC87-5061-5F2F-500758EA0EF7}"/>
              </a:ext>
            </a:extLst>
          </p:cNvPr>
          <p:cNvGrpSpPr/>
          <p:nvPr/>
        </p:nvGrpSpPr>
        <p:grpSpPr>
          <a:xfrm rot="20766633">
            <a:off x="7612031" y="619567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949590F4-B117-71EF-1FFF-1309E44FAAB1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F848D5F8-7963-0D31-A258-87DA3301E088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B8622726-07C5-D9AE-BAB8-50FAF091F6D3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8472935-05B3-CD11-9996-6479B9E3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94" y="478919"/>
            <a:ext cx="5455460" cy="776772"/>
          </a:xfrm>
        </p:spPr>
        <p:txBody>
          <a:bodyPr numCol="1"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Autoload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74ACE644-1FD1-1EC6-5121-FCC60DB313BC}"/>
              </a:ext>
            </a:extLst>
          </p:cNvPr>
          <p:cNvSpPr txBox="1">
            <a:spLocks/>
          </p:cNvSpPr>
          <p:nvPr/>
        </p:nvSpPr>
        <p:spPr>
          <a:xfrm>
            <a:off x="473496" y="1326675"/>
            <a:ext cx="5360276" cy="180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Now in any script, we can call the Autoload script’s name </a:t>
            </a:r>
            <a:r>
              <a:rPr lang="en-US" sz="1800" dirty="0">
                <a:solidFill>
                  <a:schemeClr val="accent4"/>
                </a:solidFill>
              </a:rPr>
              <a:t>(</a:t>
            </a:r>
            <a:r>
              <a:rPr lang="en-US" sz="1800" dirty="0">
                <a:solidFill>
                  <a:schemeClr val="tx1"/>
                </a:solidFill>
              </a:rPr>
              <a:t>in this case called “</a:t>
            </a:r>
            <a:r>
              <a:rPr lang="en-US" sz="1800" dirty="0">
                <a:solidFill>
                  <a:schemeClr val="accent4"/>
                </a:solidFill>
              </a:rPr>
              <a:t>Global</a:t>
            </a:r>
            <a:r>
              <a:rPr lang="en-US" sz="1800" dirty="0">
                <a:solidFill>
                  <a:schemeClr val="tx1"/>
                </a:solidFill>
              </a:rPr>
              <a:t>”</a:t>
            </a:r>
            <a:r>
              <a:rPr lang="en-US" sz="1800" dirty="0">
                <a:solidFill>
                  <a:schemeClr val="accent4"/>
                </a:solidFill>
              </a:rPr>
              <a:t>)</a:t>
            </a:r>
            <a:r>
              <a:rPr lang="en-US" sz="1800" dirty="0">
                <a:solidFill>
                  <a:schemeClr val="tx1"/>
                </a:solidFill>
              </a:rPr>
              <a:t>. But how?</a:t>
            </a: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 can define </a:t>
            </a:r>
            <a:r>
              <a:rPr lang="en-US" sz="1800" dirty="0">
                <a:solidFill>
                  <a:schemeClr val="accent4"/>
                </a:solidFill>
              </a:rPr>
              <a:t>variables</a:t>
            </a:r>
            <a:r>
              <a:rPr lang="en-US" sz="1800" dirty="0">
                <a:solidFill>
                  <a:schemeClr val="tx1"/>
                </a:solidFill>
              </a:rPr>
              <a:t> which can be accessed from any other </a:t>
            </a:r>
            <a:r>
              <a:rPr lang="en-US" sz="1800" dirty="0">
                <a:solidFill>
                  <a:schemeClr val="accent4"/>
                </a:solidFill>
              </a:rPr>
              <a:t>script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259E74-2A15-67CC-99F7-356241455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699" y="3222939"/>
            <a:ext cx="5268060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793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8" name="Google Shape;3258;p28"/>
          <p:cNvSpPr txBox="1">
            <a:spLocks noGrp="1"/>
          </p:cNvSpPr>
          <p:nvPr>
            <p:ph type="title"/>
          </p:nvPr>
        </p:nvSpPr>
        <p:spPr>
          <a:xfrm>
            <a:off x="1198341" y="2143969"/>
            <a:ext cx="6747317" cy="13462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ym typeface="Arimo SemiBold"/>
              </a:rPr>
              <a:t>Let’s </a:t>
            </a:r>
            <a:r>
              <a:rPr lang="en-US" sz="3600" dirty="0">
                <a:solidFill>
                  <a:schemeClr val="accent4"/>
                </a:solidFill>
                <a:sym typeface="Arimo SemiBold"/>
              </a:rPr>
              <a:t>talk</a:t>
            </a:r>
            <a:r>
              <a:rPr lang="en-US" sz="3600" dirty="0">
                <a:sym typeface="Arimo SemiBold"/>
              </a:rPr>
              <a:t> about the previous </a:t>
            </a:r>
            <a:r>
              <a:rPr lang="en-US" sz="3600" dirty="0">
                <a:solidFill>
                  <a:schemeClr val="accent4"/>
                </a:solidFill>
                <a:sym typeface="Arimo SemiBold"/>
              </a:rPr>
              <a:t>jam</a:t>
            </a:r>
            <a:endParaRPr lang="en-US" sz="3600" dirty="0">
              <a:solidFill>
                <a:schemeClr val="accent4"/>
              </a:solidFill>
            </a:endParaRPr>
          </a:p>
        </p:txBody>
      </p:sp>
      <p:grpSp>
        <p:nvGrpSpPr>
          <p:cNvPr id="3352" name="Google Shape;3352;p28"/>
          <p:cNvGrpSpPr/>
          <p:nvPr/>
        </p:nvGrpSpPr>
        <p:grpSpPr>
          <a:xfrm>
            <a:off x="7460542" y="539504"/>
            <a:ext cx="1129918" cy="278457"/>
            <a:chOff x="713231" y="815211"/>
            <a:chExt cx="894914" cy="220542"/>
          </a:xfrm>
        </p:grpSpPr>
        <p:sp>
          <p:nvSpPr>
            <p:cNvPr id="3353" name="Google Shape;3353;p28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8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8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54D342FC-DDF3-A922-028B-3F4C7001735E}"/>
              </a:ext>
            </a:extLst>
          </p:cNvPr>
          <p:cNvSpPr txBox="1">
            <a:spLocks/>
          </p:cNvSpPr>
          <p:nvPr/>
        </p:nvSpPr>
        <p:spPr>
          <a:xfrm>
            <a:off x="2037966" y="2241191"/>
            <a:ext cx="4626852" cy="661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rbitron"/>
              <a:buNone/>
              <a:defRPr sz="50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en-US" sz="3600" dirty="0">
                <a:solidFill>
                  <a:schemeClr val="accent4"/>
                </a:solidFill>
                <a:sym typeface="Arimo SemiBold"/>
              </a:rPr>
              <a:t>Before</a:t>
            </a:r>
            <a:r>
              <a:rPr lang="en-US" sz="3600" dirty="0">
                <a:sym typeface="Arimo SemiBold"/>
              </a:rPr>
              <a:t> we start</a:t>
            </a:r>
            <a:endParaRPr lang="en-US" sz="3600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0 L 0.00087 -0.223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-111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8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460515FC-D893-EB23-ED09-80BCC185B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5EF883A3-0794-662C-EBC9-E72C101451C1}"/>
              </a:ext>
            </a:extLst>
          </p:cNvPr>
          <p:cNvGrpSpPr/>
          <p:nvPr/>
        </p:nvGrpSpPr>
        <p:grpSpPr>
          <a:xfrm rot="20766633">
            <a:off x="7612031" y="619567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0F8AB11B-C696-0ECF-DCBB-209D3C2AFBF4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07BDD3CE-B032-5C83-85C0-CA53047293A6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FDECEC5E-5F25-2886-6B52-76882C240469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88079A6-D7DF-D3EE-0CEA-1D8BF1D1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94" y="478919"/>
            <a:ext cx="5455460" cy="776772"/>
          </a:xfrm>
        </p:spPr>
        <p:txBody>
          <a:bodyPr numCol="1"/>
          <a:lstStyle/>
          <a:p>
            <a:pPr>
              <a:buClr>
                <a:schemeClr val="accent4"/>
              </a:buClr>
            </a:pPr>
            <a:r>
              <a:rPr lang="en-US" dirty="0">
                <a:solidFill>
                  <a:schemeClr val="accent4"/>
                </a:solidFill>
              </a:rPr>
              <a:t>Autoload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29BE193C-252F-0ECE-89C0-942367B1A1F9}"/>
              </a:ext>
            </a:extLst>
          </p:cNvPr>
          <p:cNvSpPr txBox="1">
            <a:spLocks/>
          </p:cNvSpPr>
          <p:nvPr/>
        </p:nvSpPr>
        <p:spPr>
          <a:xfrm>
            <a:off x="521594" y="1526297"/>
            <a:ext cx="5360276" cy="1045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285750" indent="-285750">
              <a:buClr>
                <a:schemeClr val="accent4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And then we just call the </a:t>
            </a:r>
            <a:r>
              <a:rPr lang="en-US" sz="1800" dirty="0">
                <a:solidFill>
                  <a:schemeClr val="accent4"/>
                </a:solidFill>
              </a:rPr>
              <a:t>Autoload</a:t>
            </a:r>
            <a:r>
              <a:rPr lang="en-US" sz="1800" dirty="0">
                <a:solidFill>
                  <a:schemeClr val="tx1"/>
                </a:solidFill>
              </a:rPr>
              <a:t> and its </a:t>
            </a:r>
            <a:r>
              <a:rPr lang="en-US" sz="1800" dirty="0">
                <a:solidFill>
                  <a:schemeClr val="accent4"/>
                </a:solidFill>
              </a:rPr>
              <a:t>variables</a:t>
            </a:r>
            <a:r>
              <a:rPr lang="en-US" sz="1800" dirty="0">
                <a:solidFill>
                  <a:schemeClr val="tx1"/>
                </a:solidFill>
              </a:rPr>
              <a:t> as we wish!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77B29-06B7-03FB-4DCB-F17AD3AE7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570" y="2655176"/>
            <a:ext cx="5886742" cy="179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7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1">
          <a:extLst>
            <a:ext uri="{FF2B5EF4-FFF2-40B4-BE49-F238E27FC236}">
              <a16:creationId xmlns:a16="http://schemas.microsoft.com/office/drawing/2014/main" id="{B4EB360D-D8AD-129B-7065-B6F80B15C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Google Shape;4202;p43">
            <a:extLst>
              <a:ext uri="{FF2B5EF4-FFF2-40B4-BE49-F238E27FC236}">
                <a16:creationId xmlns:a16="http://schemas.microsoft.com/office/drawing/2014/main" id="{BFCD3744-D66C-5A5D-A83E-C99D2BD613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2642" y="1298843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" dirty="0">
                <a:solidFill>
                  <a:schemeClr val="accent4"/>
                </a:solidFill>
              </a:rPr>
              <a:t>!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4221" name="Google Shape;4221;p43">
            <a:extLst>
              <a:ext uri="{FF2B5EF4-FFF2-40B4-BE49-F238E27FC236}">
                <a16:creationId xmlns:a16="http://schemas.microsoft.com/office/drawing/2014/main" id="{40E03948-7693-9B4D-38C5-8C051862B4A2}"/>
              </a:ext>
            </a:extLst>
          </p:cNvPr>
          <p:cNvGrpSpPr/>
          <p:nvPr/>
        </p:nvGrpSpPr>
        <p:grpSpPr>
          <a:xfrm>
            <a:off x="805748" y="2571743"/>
            <a:ext cx="1308365" cy="1070069"/>
            <a:chOff x="3294431" y="3820626"/>
            <a:chExt cx="757594" cy="619576"/>
          </a:xfrm>
        </p:grpSpPr>
        <p:sp>
          <p:nvSpPr>
            <p:cNvPr id="4222" name="Google Shape;4222;p43">
              <a:extLst>
                <a:ext uri="{FF2B5EF4-FFF2-40B4-BE49-F238E27FC236}">
                  <a16:creationId xmlns:a16="http://schemas.microsoft.com/office/drawing/2014/main" id="{3000BB54-7F30-C978-556D-FCABF2D9587C}"/>
                </a:ext>
              </a:extLst>
            </p:cNvPr>
            <p:cNvSpPr/>
            <p:nvPr/>
          </p:nvSpPr>
          <p:spPr>
            <a:xfrm>
              <a:off x="3588834" y="3820626"/>
              <a:ext cx="171817" cy="95578"/>
            </a:xfrm>
            <a:custGeom>
              <a:avLst/>
              <a:gdLst/>
              <a:ahLst/>
              <a:cxnLst/>
              <a:rect l="l" t="t" r="r" b="b"/>
              <a:pathLst>
                <a:path w="2150" h="1196" extrusionOk="0">
                  <a:moveTo>
                    <a:pt x="1749" y="0"/>
                  </a:moveTo>
                  <a:cubicBezTo>
                    <a:pt x="1705" y="0"/>
                    <a:pt x="1661" y="9"/>
                    <a:pt x="1618" y="27"/>
                  </a:cubicBezTo>
                  <a:lnTo>
                    <a:pt x="295" y="492"/>
                  </a:lnTo>
                  <a:cubicBezTo>
                    <a:pt x="109" y="559"/>
                    <a:pt x="0" y="761"/>
                    <a:pt x="68" y="947"/>
                  </a:cubicBezTo>
                  <a:cubicBezTo>
                    <a:pt x="120" y="1105"/>
                    <a:pt x="263" y="1196"/>
                    <a:pt x="412" y="1196"/>
                  </a:cubicBezTo>
                  <a:cubicBezTo>
                    <a:pt x="453" y="1196"/>
                    <a:pt x="495" y="1189"/>
                    <a:pt x="535" y="1174"/>
                  </a:cubicBezTo>
                  <a:lnTo>
                    <a:pt x="1858" y="707"/>
                  </a:lnTo>
                  <a:cubicBezTo>
                    <a:pt x="2044" y="639"/>
                    <a:pt x="2150" y="428"/>
                    <a:pt x="2083" y="239"/>
                  </a:cubicBezTo>
                  <a:cubicBezTo>
                    <a:pt x="2033" y="96"/>
                    <a:pt x="1895" y="0"/>
                    <a:pt x="1749" y="0"/>
                  </a:cubicBezTo>
                  <a:close/>
                </a:path>
              </a:pathLst>
            </a:custGeom>
            <a:solidFill>
              <a:srgbClr val="00A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43">
              <a:extLst>
                <a:ext uri="{FF2B5EF4-FFF2-40B4-BE49-F238E27FC236}">
                  <a16:creationId xmlns:a16="http://schemas.microsoft.com/office/drawing/2014/main" id="{869C184A-D9D6-E360-5850-47D02B62CB63}"/>
                </a:ext>
              </a:extLst>
            </p:cNvPr>
            <p:cNvSpPr/>
            <p:nvPr/>
          </p:nvSpPr>
          <p:spPr>
            <a:xfrm>
              <a:off x="3360759" y="3901019"/>
              <a:ext cx="171817" cy="96138"/>
            </a:xfrm>
            <a:custGeom>
              <a:avLst/>
              <a:gdLst/>
              <a:ahLst/>
              <a:cxnLst/>
              <a:rect l="l" t="t" r="r" b="b"/>
              <a:pathLst>
                <a:path w="2150" h="1203" extrusionOk="0">
                  <a:moveTo>
                    <a:pt x="1730" y="1"/>
                  </a:moveTo>
                  <a:cubicBezTo>
                    <a:pt x="1691" y="1"/>
                    <a:pt x="1652" y="7"/>
                    <a:pt x="1615" y="21"/>
                  </a:cubicBezTo>
                  <a:lnTo>
                    <a:pt x="292" y="501"/>
                  </a:lnTo>
                  <a:cubicBezTo>
                    <a:pt x="106" y="569"/>
                    <a:pt x="0" y="767"/>
                    <a:pt x="67" y="956"/>
                  </a:cubicBezTo>
                  <a:cubicBezTo>
                    <a:pt x="119" y="1105"/>
                    <a:pt x="267" y="1203"/>
                    <a:pt x="419" y="1203"/>
                  </a:cubicBezTo>
                  <a:cubicBezTo>
                    <a:pt x="457" y="1203"/>
                    <a:pt x="495" y="1197"/>
                    <a:pt x="532" y="1184"/>
                  </a:cubicBezTo>
                  <a:lnTo>
                    <a:pt x="1855" y="716"/>
                  </a:lnTo>
                  <a:cubicBezTo>
                    <a:pt x="2041" y="649"/>
                    <a:pt x="2150" y="434"/>
                    <a:pt x="2082" y="248"/>
                  </a:cubicBezTo>
                  <a:cubicBezTo>
                    <a:pt x="2029" y="100"/>
                    <a:pt x="1881" y="1"/>
                    <a:pt x="1730" y="1"/>
                  </a:cubicBezTo>
                  <a:close/>
                </a:path>
              </a:pathLst>
            </a:custGeom>
            <a:solidFill>
              <a:srgbClr val="00A1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43">
              <a:extLst>
                <a:ext uri="{FF2B5EF4-FFF2-40B4-BE49-F238E27FC236}">
                  <a16:creationId xmlns:a16="http://schemas.microsoft.com/office/drawing/2014/main" id="{054A31E0-3A38-4C60-2BE2-035D236E3194}"/>
                </a:ext>
              </a:extLst>
            </p:cNvPr>
            <p:cNvSpPr/>
            <p:nvPr/>
          </p:nvSpPr>
          <p:spPr>
            <a:xfrm>
              <a:off x="3294431" y="3831255"/>
              <a:ext cx="757594" cy="608872"/>
            </a:xfrm>
            <a:custGeom>
              <a:avLst/>
              <a:gdLst/>
              <a:ahLst/>
              <a:cxnLst/>
              <a:rect l="l" t="t" r="r" b="b"/>
              <a:pathLst>
                <a:path w="9480" h="7619" extrusionOk="0">
                  <a:moveTo>
                    <a:pt x="5980" y="0"/>
                  </a:moveTo>
                  <a:cubicBezTo>
                    <a:pt x="5802" y="0"/>
                    <a:pt x="5622" y="30"/>
                    <a:pt x="5446" y="93"/>
                  </a:cubicBezTo>
                  <a:lnTo>
                    <a:pt x="3284" y="855"/>
                  </a:lnTo>
                  <a:lnTo>
                    <a:pt x="1122" y="1628"/>
                  </a:lnTo>
                  <a:cubicBezTo>
                    <a:pt x="430" y="1868"/>
                    <a:pt x="0" y="2576"/>
                    <a:pt x="96" y="3309"/>
                  </a:cubicBezTo>
                  <a:lnTo>
                    <a:pt x="561" y="6875"/>
                  </a:lnTo>
                  <a:cubicBezTo>
                    <a:pt x="626" y="7307"/>
                    <a:pt x="1000" y="7619"/>
                    <a:pt x="1418" y="7619"/>
                  </a:cubicBezTo>
                  <a:cubicBezTo>
                    <a:pt x="1515" y="7619"/>
                    <a:pt x="1613" y="7602"/>
                    <a:pt x="1711" y="7567"/>
                  </a:cubicBezTo>
                  <a:lnTo>
                    <a:pt x="1724" y="7567"/>
                  </a:lnTo>
                  <a:cubicBezTo>
                    <a:pt x="1977" y="7474"/>
                    <a:pt x="2179" y="7275"/>
                    <a:pt x="2259" y="7006"/>
                  </a:cubicBezTo>
                  <a:lnTo>
                    <a:pt x="3098" y="4379"/>
                  </a:lnTo>
                  <a:lnTo>
                    <a:pt x="4380" y="3924"/>
                  </a:lnTo>
                  <a:lnTo>
                    <a:pt x="5648" y="3470"/>
                  </a:lnTo>
                  <a:lnTo>
                    <a:pt x="7971" y="4991"/>
                  </a:lnTo>
                  <a:cubicBezTo>
                    <a:pt x="8110" y="5081"/>
                    <a:pt x="8267" y="5126"/>
                    <a:pt x="8427" y="5126"/>
                  </a:cubicBezTo>
                  <a:cubicBezTo>
                    <a:pt x="8529" y="5126"/>
                    <a:pt x="8631" y="5108"/>
                    <a:pt x="8730" y="5071"/>
                  </a:cubicBezTo>
                  <a:lnTo>
                    <a:pt x="8746" y="5071"/>
                  </a:lnTo>
                  <a:cubicBezTo>
                    <a:pt x="9265" y="4886"/>
                    <a:pt x="9480" y="4270"/>
                    <a:pt x="9198" y="3803"/>
                  </a:cubicBezTo>
                  <a:lnTo>
                    <a:pt x="7317" y="747"/>
                  </a:lnTo>
                  <a:cubicBezTo>
                    <a:pt x="7026" y="275"/>
                    <a:pt x="6516" y="0"/>
                    <a:pt x="598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1000">
                  <a:schemeClr val="accent1"/>
                </a:gs>
                <a:gs pos="47000">
                  <a:schemeClr val="accent3"/>
                </a:gs>
                <a:gs pos="74000">
                  <a:schemeClr val="accent1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43">
              <a:extLst>
                <a:ext uri="{FF2B5EF4-FFF2-40B4-BE49-F238E27FC236}">
                  <a16:creationId xmlns:a16="http://schemas.microsoft.com/office/drawing/2014/main" id="{A3A42ABC-631C-4AAA-72CF-4E031E6EA4DA}"/>
                </a:ext>
              </a:extLst>
            </p:cNvPr>
            <p:cNvSpPr/>
            <p:nvPr/>
          </p:nvSpPr>
          <p:spPr>
            <a:xfrm>
              <a:off x="3806439" y="3959277"/>
              <a:ext cx="55621" cy="49068"/>
            </a:xfrm>
            <a:custGeom>
              <a:avLst/>
              <a:gdLst/>
              <a:ahLst/>
              <a:cxnLst/>
              <a:rect l="l" t="t" r="r" b="b"/>
              <a:pathLst>
                <a:path w="696" h="614" extrusionOk="0">
                  <a:moveTo>
                    <a:pt x="352" y="0"/>
                  </a:moveTo>
                  <a:cubicBezTo>
                    <a:pt x="285" y="0"/>
                    <a:pt x="217" y="22"/>
                    <a:pt x="161" y="67"/>
                  </a:cubicBezTo>
                  <a:cubicBezTo>
                    <a:pt x="29" y="160"/>
                    <a:pt x="0" y="359"/>
                    <a:pt x="109" y="493"/>
                  </a:cubicBezTo>
                  <a:cubicBezTo>
                    <a:pt x="171" y="572"/>
                    <a:pt x="260" y="613"/>
                    <a:pt x="350" y="613"/>
                  </a:cubicBezTo>
                  <a:cubicBezTo>
                    <a:pt x="414" y="613"/>
                    <a:pt x="479" y="592"/>
                    <a:pt x="535" y="548"/>
                  </a:cubicBezTo>
                  <a:cubicBezTo>
                    <a:pt x="670" y="455"/>
                    <a:pt x="696" y="253"/>
                    <a:pt x="603" y="118"/>
                  </a:cubicBezTo>
                  <a:cubicBezTo>
                    <a:pt x="541" y="42"/>
                    <a:pt x="447" y="0"/>
                    <a:pt x="352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43">
              <a:extLst>
                <a:ext uri="{FF2B5EF4-FFF2-40B4-BE49-F238E27FC236}">
                  <a16:creationId xmlns:a16="http://schemas.microsoft.com/office/drawing/2014/main" id="{33C265BF-A0BA-C412-1999-B7E28E648EB9}"/>
                </a:ext>
              </a:extLst>
            </p:cNvPr>
            <p:cNvSpPr/>
            <p:nvPr/>
          </p:nvSpPr>
          <p:spPr>
            <a:xfrm>
              <a:off x="3744746" y="3961434"/>
              <a:ext cx="55381" cy="49148"/>
            </a:xfrm>
            <a:custGeom>
              <a:avLst/>
              <a:gdLst/>
              <a:ahLst/>
              <a:cxnLst/>
              <a:rect l="l" t="t" r="r" b="b"/>
              <a:pathLst>
                <a:path w="693" h="615" extrusionOk="0">
                  <a:moveTo>
                    <a:pt x="345" y="0"/>
                  </a:moveTo>
                  <a:cubicBezTo>
                    <a:pt x="280" y="0"/>
                    <a:pt x="215" y="22"/>
                    <a:pt x="161" y="66"/>
                  </a:cubicBezTo>
                  <a:cubicBezTo>
                    <a:pt x="13" y="172"/>
                    <a:pt x="0" y="361"/>
                    <a:pt x="93" y="492"/>
                  </a:cubicBezTo>
                  <a:cubicBezTo>
                    <a:pt x="157" y="573"/>
                    <a:pt x="251" y="614"/>
                    <a:pt x="347" y="614"/>
                  </a:cubicBezTo>
                  <a:cubicBezTo>
                    <a:pt x="410" y="614"/>
                    <a:pt x="475" y="596"/>
                    <a:pt x="532" y="559"/>
                  </a:cubicBezTo>
                  <a:cubicBezTo>
                    <a:pt x="667" y="453"/>
                    <a:pt x="692" y="252"/>
                    <a:pt x="587" y="120"/>
                  </a:cubicBezTo>
                  <a:cubicBezTo>
                    <a:pt x="525" y="42"/>
                    <a:pt x="435" y="0"/>
                    <a:pt x="345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43">
              <a:extLst>
                <a:ext uri="{FF2B5EF4-FFF2-40B4-BE49-F238E27FC236}">
                  <a16:creationId xmlns:a16="http://schemas.microsoft.com/office/drawing/2014/main" id="{BCF8E4DD-A6DF-4918-ADB2-2801EC79DF23}"/>
                </a:ext>
              </a:extLst>
            </p:cNvPr>
            <p:cNvSpPr/>
            <p:nvPr/>
          </p:nvSpPr>
          <p:spPr>
            <a:xfrm>
              <a:off x="3767042" y="3905974"/>
              <a:ext cx="55621" cy="50107"/>
            </a:xfrm>
            <a:custGeom>
              <a:avLst/>
              <a:gdLst/>
              <a:ahLst/>
              <a:cxnLst/>
              <a:rect l="l" t="t" r="r" b="b"/>
              <a:pathLst>
                <a:path w="696" h="627" extrusionOk="0">
                  <a:moveTo>
                    <a:pt x="346" y="0"/>
                  </a:moveTo>
                  <a:cubicBezTo>
                    <a:pt x="281" y="0"/>
                    <a:pt x="215" y="21"/>
                    <a:pt x="160" y="65"/>
                  </a:cubicBezTo>
                  <a:cubicBezTo>
                    <a:pt x="29" y="174"/>
                    <a:pt x="0" y="359"/>
                    <a:pt x="109" y="507"/>
                  </a:cubicBezTo>
                  <a:cubicBezTo>
                    <a:pt x="163" y="585"/>
                    <a:pt x="253" y="627"/>
                    <a:pt x="345" y="627"/>
                  </a:cubicBezTo>
                  <a:cubicBezTo>
                    <a:pt x="412" y="627"/>
                    <a:pt x="479" y="605"/>
                    <a:pt x="535" y="561"/>
                  </a:cubicBezTo>
                  <a:cubicBezTo>
                    <a:pt x="670" y="452"/>
                    <a:pt x="695" y="266"/>
                    <a:pt x="590" y="132"/>
                  </a:cubicBezTo>
                  <a:cubicBezTo>
                    <a:pt x="533" y="45"/>
                    <a:pt x="440" y="0"/>
                    <a:pt x="346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43">
              <a:extLst>
                <a:ext uri="{FF2B5EF4-FFF2-40B4-BE49-F238E27FC236}">
                  <a16:creationId xmlns:a16="http://schemas.microsoft.com/office/drawing/2014/main" id="{B632B868-9020-9FE8-33D9-51AB309FC3FB}"/>
                </a:ext>
              </a:extLst>
            </p:cNvPr>
            <p:cNvSpPr/>
            <p:nvPr/>
          </p:nvSpPr>
          <p:spPr>
            <a:xfrm>
              <a:off x="3703990" y="3909011"/>
              <a:ext cx="56660" cy="49148"/>
            </a:xfrm>
            <a:custGeom>
              <a:avLst/>
              <a:gdLst/>
              <a:ahLst/>
              <a:cxnLst/>
              <a:rect l="l" t="t" r="r" b="b"/>
              <a:pathLst>
                <a:path w="709" h="615" extrusionOk="0">
                  <a:moveTo>
                    <a:pt x="349" y="0"/>
                  </a:moveTo>
                  <a:cubicBezTo>
                    <a:pt x="285" y="0"/>
                    <a:pt x="220" y="18"/>
                    <a:pt x="161" y="55"/>
                  </a:cubicBezTo>
                  <a:cubicBezTo>
                    <a:pt x="30" y="161"/>
                    <a:pt x="1" y="363"/>
                    <a:pt x="110" y="494"/>
                  </a:cubicBezTo>
                  <a:cubicBezTo>
                    <a:pt x="172" y="573"/>
                    <a:pt x="260" y="614"/>
                    <a:pt x="350" y="614"/>
                  </a:cubicBezTo>
                  <a:cubicBezTo>
                    <a:pt x="415" y="614"/>
                    <a:pt x="480" y="593"/>
                    <a:pt x="536" y="549"/>
                  </a:cubicBezTo>
                  <a:cubicBezTo>
                    <a:pt x="683" y="443"/>
                    <a:pt x="709" y="254"/>
                    <a:pt x="603" y="123"/>
                  </a:cubicBezTo>
                  <a:cubicBezTo>
                    <a:pt x="540" y="42"/>
                    <a:pt x="446" y="0"/>
                    <a:pt x="349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43">
              <a:extLst>
                <a:ext uri="{FF2B5EF4-FFF2-40B4-BE49-F238E27FC236}">
                  <a16:creationId xmlns:a16="http://schemas.microsoft.com/office/drawing/2014/main" id="{20F0614D-6A2B-405B-CF78-15AA95E65DFB}"/>
                </a:ext>
              </a:extLst>
            </p:cNvPr>
            <p:cNvSpPr/>
            <p:nvPr/>
          </p:nvSpPr>
          <p:spPr>
            <a:xfrm>
              <a:off x="3305139" y="4122301"/>
              <a:ext cx="205941" cy="317822"/>
            </a:xfrm>
            <a:custGeom>
              <a:avLst/>
              <a:gdLst/>
              <a:ahLst/>
              <a:cxnLst/>
              <a:rect l="l" t="t" r="r" b="b"/>
              <a:pathLst>
                <a:path w="2577" h="3977" extrusionOk="0">
                  <a:moveTo>
                    <a:pt x="1" y="1"/>
                  </a:moveTo>
                  <a:lnTo>
                    <a:pt x="427" y="3233"/>
                  </a:lnTo>
                  <a:cubicBezTo>
                    <a:pt x="492" y="3665"/>
                    <a:pt x="866" y="3977"/>
                    <a:pt x="1284" y="3977"/>
                  </a:cubicBezTo>
                  <a:cubicBezTo>
                    <a:pt x="1381" y="3977"/>
                    <a:pt x="1479" y="3960"/>
                    <a:pt x="1577" y="3925"/>
                  </a:cubicBezTo>
                  <a:lnTo>
                    <a:pt x="1590" y="3925"/>
                  </a:lnTo>
                  <a:cubicBezTo>
                    <a:pt x="1843" y="3832"/>
                    <a:pt x="2045" y="3633"/>
                    <a:pt x="2125" y="3364"/>
                  </a:cubicBezTo>
                  <a:lnTo>
                    <a:pt x="2577" y="1939"/>
                  </a:lnTo>
                  <a:cubicBezTo>
                    <a:pt x="1164" y="1577"/>
                    <a:pt x="388" y="64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43">
              <a:extLst>
                <a:ext uri="{FF2B5EF4-FFF2-40B4-BE49-F238E27FC236}">
                  <a16:creationId xmlns:a16="http://schemas.microsoft.com/office/drawing/2014/main" id="{89CE39B3-6329-A70B-56D2-6929FAF09647}"/>
                </a:ext>
              </a:extLst>
            </p:cNvPr>
            <p:cNvSpPr/>
            <p:nvPr/>
          </p:nvSpPr>
          <p:spPr>
            <a:xfrm>
              <a:off x="3830014" y="3910050"/>
              <a:ext cx="222004" cy="330848"/>
            </a:xfrm>
            <a:custGeom>
              <a:avLst/>
              <a:gdLst/>
              <a:ahLst/>
              <a:cxnLst/>
              <a:rect l="l" t="t" r="r" b="b"/>
              <a:pathLst>
                <a:path w="2778" h="4140" extrusionOk="0">
                  <a:moveTo>
                    <a:pt x="763" y="1"/>
                  </a:moveTo>
                  <a:lnTo>
                    <a:pt x="763" y="1"/>
                  </a:lnTo>
                  <a:cubicBezTo>
                    <a:pt x="881" y="734"/>
                    <a:pt x="881" y="1977"/>
                    <a:pt x="0" y="3166"/>
                  </a:cubicBezTo>
                  <a:lnTo>
                    <a:pt x="1269" y="4005"/>
                  </a:lnTo>
                  <a:cubicBezTo>
                    <a:pt x="1408" y="4095"/>
                    <a:pt x="1565" y="4140"/>
                    <a:pt x="1725" y="4140"/>
                  </a:cubicBezTo>
                  <a:cubicBezTo>
                    <a:pt x="1827" y="4140"/>
                    <a:pt x="1929" y="4122"/>
                    <a:pt x="2028" y="4085"/>
                  </a:cubicBezTo>
                  <a:lnTo>
                    <a:pt x="2044" y="4085"/>
                  </a:lnTo>
                  <a:cubicBezTo>
                    <a:pt x="2563" y="3900"/>
                    <a:pt x="2778" y="3284"/>
                    <a:pt x="2496" y="2817"/>
                  </a:cubicBezTo>
                  <a:lnTo>
                    <a:pt x="7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43">
              <a:extLst>
                <a:ext uri="{FF2B5EF4-FFF2-40B4-BE49-F238E27FC236}">
                  <a16:creationId xmlns:a16="http://schemas.microsoft.com/office/drawing/2014/main" id="{0EC02854-61E5-145B-AAE5-E16E4C14C9E9}"/>
                </a:ext>
              </a:extLst>
            </p:cNvPr>
            <p:cNvSpPr/>
            <p:nvPr/>
          </p:nvSpPr>
          <p:spPr>
            <a:xfrm>
              <a:off x="3584758" y="4035275"/>
              <a:ext cx="61774" cy="32445"/>
            </a:xfrm>
            <a:custGeom>
              <a:avLst/>
              <a:gdLst/>
              <a:ahLst/>
              <a:cxnLst/>
              <a:rect l="l" t="t" r="r" b="b"/>
              <a:pathLst>
                <a:path w="773" h="406" extrusionOk="0">
                  <a:moveTo>
                    <a:pt x="643" y="0"/>
                  </a:moveTo>
                  <a:cubicBezTo>
                    <a:pt x="628" y="0"/>
                    <a:pt x="613" y="3"/>
                    <a:pt x="599" y="10"/>
                  </a:cubicBezTo>
                  <a:lnTo>
                    <a:pt x="93" y="183"/>
                  </a:lnTo>
                  <a:cubicBezTo>
                    <a:pt x="39" y="209"/>
                    <a:pt x="0" y="276"/>
                    <a:pt x="26" y="330"/>
                  </a:cubicBezTo>
                  <a:cubicBezTo>
                    <a:pt x="46" y="373"/>
                    <a:pt x="91" y="406"/>
                    <a:pt x="136" y="406"/>
                  </a:cubicBezTo>
                  <a:cubicBezTo>
                    <a:pt x="149" y="406"/>
                    <a:pt x="161" y="403"/>
                    <a:pt x="173" y="398"/>
                  </a:cubicBezTo>
                  <a:lnTo>
                    <a:pt x="679" y="225"/>
                  </a:lnTo>
                  <a:cubicBezTo>
                    <a:pt x="734" y="196"/>
                    <a:pt x="772" y="129"/>
                    <a:pt x="747" y="77"/>
                  </a:cubicBezTo>
                  <a:cubicBezTo>
                    <a:pt x="728" y="27"/>
                    <a:pt x="685" y="0"/>
                    <a:pt x="6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43">
              <a:extLst>
                <a:ext uri="{FF2B5EF4-FFF2-40B4-BE49-F238E27FC236}">
                  <a16:creationId xmlns:a16="http://schemas.microsoft.com/office/drawing/2014/main" id="{E7073B9A-BCA5-96CD-9193-FAEFC848BC1F}"/>
                </a:ext>
              </a:extLst>
            </p:cNvPr>
            <p:cNvSpPr/>
            <p:nvPr/>
          </p:nvSpPr>
          <p:spPr>
            <a:xfrm>
              <a:off x="3569654" y="3993000"/>
              <a:ext cx="60975" cy="33085"/>
            </a:xfrm>
            <a:custGeom>
              <a:avLst/>
              <a:gdLst/>
              <a:ahLst/>
              <a:cxnLst/>
              <a:rect l="l" t="t" r="r" b="b"/>
              <a:pathLst>
                <a:path w="763" h="414" extrusionOk="0">
                  <a:moveTo>
                    <a:pt x="631" y="1"/>
                  </a:moveTo>
                  <a:cubicBezTo>
                    <a:pt x="621" y="1"/>
                    <a:pt x="612" y="2"/>
                    <a:pt x="602" y="4"/>
                  </a:cubicBezTo>
                  <a:lnTo>
                    <a:pt x="96" y="193"/>
                  </a:lnTo>
                  <a:cubicBezTo>
                    <a:pt x="42" y="206"/>
                    <a:pt x="0" y="273"/>
                    <a:pt x="29" y="337"/>
                  </a:cubicBezTo>
                  <a:cubicBezTo>
                    <a:pt x="39" y="379"/>
                    <a:pt x="82" y="414"/>
                    <a:pt x="131" y="414"/>
                  </a:cubicBezTo>
                  <a:cubicBezTo>
                    <a:pt x="146" y="414"/>
                    <a:pt x="161" y="411"/>
                    <a:pt x="176" y="404"/>
                  </a:cubicBezTo>
                  <a:lnTo>
                    <a:pt x="682" y="219"/>
                  </a:lnTo>
                  <a:cubicBezTo>
                    <a:pt x="737" y="206"/>
                    <a:pt x="763" y="139"/>
                    <a:pt x="750" y="71"/>
                  </a:cubicBezTo>
                  <a:cubicBezTo>
                    <a:pt x="726" y="26"/>
                    <a:pt x="678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43">
              <a:extLst>
                <a:ext uri="{FF2B5EF4-FFF2-40B4-BE49-F238E27FC236}">
                  <a16:creationId xmlns:a16="http://schemas.microsoft.com/office/drawing/2014/main" id="{BB466CF3-9245-33CA-68E9-50950249763B}"/>
                </a:ext>
              </a:extLst>
            </p:cNvPr>
            <p:cNvSpPr/>
            <p:nvPr/>
          </p:nvSpPr>
          <p:spPr>
            <a:xfrm>
              <a:off x="3844798" y="3949527"/>
              <a:ext cx="195472" cy="291370"/>
            </a:xfrm>
            <a:custGeom>
              <a:avLst/>
              <a:gdLst/>
              <a:ahLst/>
              <a:cxnLst/>
              <a:rect l="l" t="t" r="r" b="b"/>
              <a:pathLst>
                <a:path w="2446" h="3646" extrusionOk="0">
                  <a:moveTo>
                    <a:pt x="882" y="0"/>
                  </a:moveTo>
                  <a:lnTo>
                    <a:pt x="882" y="0"/>
                  </a:lnTo>
                  <a:cubicBezTo>
                    <a:pt x="962" y="843"/>
                    <a:pt x="869" y="2002"/>
                    <a:pt x="1" y="2790"/>
                  </a:cubicBezTo>
                  <a:lnTo>
                    <a:pt x="1084" y="3511"/>
                  </a:lnTo>
                  <a:cubicBezTo>
                    <a:pt x="1223" y="3601"/>
                    <a:pt x="1380" y="3646"/>
                    <a:pt x="1540" y="3646"/>
                  </a:cubicBezTo>
                  <a:cubicBezTo>
                    <a:pt x="1642" y="3646"/>
                    <a:pt x="1744" y="3628"/>
                    <a:pt x="1843" y="3591"/>
                  </a:cubicBezTo>
                  <a:lnTo>
                    <a:pt x="1859" y="3591"/>
                  </a:lnTo>
                  <a:cubicBezTo>
                    <a:pt x="2231" y="3460"/>
                    <a:pt x="2445" y="3124"/>
                    <a:pt x="2432" y="2778"/>
                  </a:cubicBezTo>
                  <a:lnTo>
                    <a:pt x="2432" y="2710"/>
                  </a:lnTo>
                  <a:cubicBezTo>
                    <a:pt x="2432" y="2659"/>
                    <a:pt x="2420" y="2605"/>
                    <a:pt x="2404" y="2550"/>
                  </a:cubicBezTo>
                  <a:lnTo>
                    <a:pt x="2404" y="2537"/>
                  </a:lnTo>
                  <a:cubicBezTo>
                    <a:pt x="2404" y="2525"/>
                    <a:pt x="2391" y="2512"/>
                    <a:pt x="2391" y="2499"/>
                  </a:cubicBezTo>
                  <a:lnTo>
                    <a:pt x="2378" y="2483"/>
                  </a:lnTo>
                  <a:cubicBezTo>
                    <a:pt x="2378" y="2470"/>
                    <a:pt x="2378" y="2457"/>
                    <a:pt x="2365" y="2444"/>
                  </a:cubicBezTo>
                  <a:lnTo>
                    <a:pt x="2365" y="2432"/>
                  </a:lnTo>
                  <a:cubicBezTo>
                    <a:pt x="2352" y="2419"/>
                    <a:pt x="2352" y="2403"/>
                    <a:pt x="2352" y="2390"/>
                  </a:cubicBezTo>
                  <a:cubicBezTo>
                    <a:pt x="2340" y="2390"/>
                    <a:pt x="2340" y="2377"/>
                    <a:pt x="2340" y="2377"/>
                  </a:cubicBezTo>
                  <a:cubicBezTo>
                    <a:pt x="2324" y="2364"/>
                    <a:pt x="2324" y="2339"/>
                    <a:pt x="2311" y="2323"/>
                  </a:cubicBezTo>
                  <a:lnTo>
                    <a:pt x="2243" y="2217"/>
                  </a:lnTo>
                  <a:lnTo>
                    <a:pt x="882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43">
              <a:extLst>
                <a:ext uri="{FF2B5EF4-FFF2-40B4-BE49-F238E27FC236}">
                  <a16:creationId xmlns:a16="http://schemas.microsoft.com/office/drawing/2014/main" id="{6B171306-FBF1-618C-501C-BA537AB13A3A}"/>
                </a:ext>
              </a:extLst>
            </p:cNvPr>
            <p:cNvSpPr/>
            <p:nvPr/>
          </p:nvSpPr>
          <p:spPr>
            <a:xfrm>
              <a:off x="3310573" y="4162977"/>
              <a:ext cx="196431" cy="277225"/>
            </a:xfrm>
            <a:custGeom>
              <a:avLst/>
              <a:gdLst/>
              <a:ahLst/>
              <a:cxnLst/>
              <a:rect l="l" t="t" r="r" b="b"/>
              <a:pathLst>
                <a:path w="2458" h="3469" extrusionOk="0">
                  <a:moveTo>
                    <a:pt x="0" y="1"/>
                  </a:moveTo>
                  <a:lnTo>
                    <a:pt x="346" y="2589"/>
                  </a:lnTo>
                  <a:lnTo>
                    <a:pt x="359" y="2724"/>
                  </a:lnTo>
                  <a:cubicBezTo>
                    <a:pt x="359" y="2737"/>
                    <a:pt x="375" y="2750"/>
                    <a:pt x="375" y="2775"/>
                  </a:cubicBezTo>
                  <a:lnTo>
                    <a:pt x="375" y="2791"/>
                  </a:lnTo>
                  <a:cubicBezTo>
                    <a:pt x="375" y="2804"/>
                    <a:pt x="388" y="2817"/>
                    <a:pt x="388" y="2830"/>
                  </a:cubicBezTo>
                  <a:lnTo>
                    <a:pt x="388" y="2842"/>
                  </a:lnTo>
                  <a:cubicBezTo>
                    <a:pt x="401" y="2855"/>
                    <a:pt x="401" y="2871"/>
                    <a:pt x="401" y="2884"/>
                  </a:cubicBezTo>
                  <a:lnTo>
                    <a:pt x="413" y="2897"/>
                  </a:lnTo>
                  <a:cubicBezTo>
                    <a:pt x="413" y="2910"/>
                    <a:pt x="413" y="2923"/>
                    <a:pt x="426" y="2935"/>
                  </a:cubicBezTo>
                  <a:lnTo>
                    <a:pt x="426" y="2951"/>
                  </a:lnTo>
                  <a:cubicBezTo>
                    <a:pt x="455" y="3003"/>
                    <a:pt x="481" y="3057"/>
                    <a:pt x="506" y="3096"/>
                  </a:cubicBezTo>
                  <a:cubicBezTo>
                    <a:pt x="519" y="3112"/>
                    <a:pt x="535" y="3124"/>
                    <a:pt x="548" y="3137"/>
                  </a:cubicBezTo>
                  <a:cubicBezTo>
                    <a:pt x="703" y="3342"/>
                    <a:pt x="953" y="3469"/>
                    <a:pt x="1218" y="3469"/>
                  </a:cubicBezTo>
                  <a:cubicBezTo>
                    <a:pt x="1314" y="3469"/>
                    <a:pt x="1413" y="3452"/>
                    <a:pt x="1509" y="3416"/>
                  </a:cubicBezTo>
                  <a:lnTo>
                    <a:pt x="1522" y="3416"/>
                  </a:lnTo>
                  <a:cubicBezTo>
                    <a:pt x="1775" y="3323"/>
                    <a:pt x="1977" y="3124"/>
                    <a:pt x="2057" y="2855"/>
                  </a:cubicBezTo>
                  <a:lnTo>
                    <a:pt x="2457" y="1628"/>
                  </a:lnTo>
                  <a:cubicBezTo>
                    <a:pt x="1282" y="1561"/>
                    <a:pt x="481" y="722"/>
                    <a:pt x="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43">
              <a:extLst>
                <a:ext uri="{FF2B5EF4-FFF2-40B4-BE49-F238E27FC236}">
                  <a16:creationId xmlns:a16="http://schemas.microsoft.com/office/drawing/2014/main" id="{4404DB47-6BBD-C4D1-CDFA-93F3A74CE0A5}"/>
                </a:ext>
              </a:extLst>
            </p:cNvPr>
            <p:cNvSpPr/>
            <p:nvPr/>
          </p:nvSpPr>
          <p:spPr>
            <a:xfrm>
              <a:off x="3294431" y="3831255"/>
              <a:ext cx="744808" cy="582500"/>
            </a:xfrm>
            <a:custGeom>
              <a:avLst/>
              <a:gdLst/>
              <a:ahLst/>
              <a:cxnLst/>
              <a:rect l="l" t="t" r="r" b="b"/>
              <a:pathLst>
                <a:path w="9320" h="7289" extrusionOk="0">
                  <a:moveTo>
                    <a:pt x="5980" y="0"/>
                  </a:moveTo>
                  <a:cubicBezTo>
                    <a:pt x="5802" y="0"/>
                    <a:pt x="5622" y="30"/>
                    <a:pt x="5446" y="93"/>
                  </a:cubicBezTo>
                  <a:lnTo>
                    <a:pt x="3284" y="855"/>
                  </a:lnTo>
                  <a:lnTo>
                    <a:pt x="1122" y="1628"/>
                  </a:lnTo>
                  <a:cubicBezTo>
                    <a:pt x="430" y="1868"/>
                    <a:pt x="0" y="2576"/>
                    <a:pt x="96" y="3309"/>
                  </a:cubicBezTo>
                  <a:lnTo>
                    <a:pt x="561" y="6875"/>
                  </a:lnTo>
                  <a:cubicBezTo>
                    <a:pt x="590" y="7035"/>
                    <a:pt x="657" y="7182"/>
                    <a:pt x="750" y="7288"/>
                  </a:cubicBezTo>
                  <a:lnTo>
                    <a:pt x="295" y="3870"/>
                  </a:lnTo>
                  <a:cubicBezTo>
                    <a:pt x="202" y="3136"/>
                    <a:pt x="628" y="2428"/>
                    <a:pt x="1323" y="2188"/>
                  </a:cubicBezTo>
                  <a:lnTo>
                    <a:pt x="3486" y="1416"/>
                  </a:lnTo>
                  <a:lnTo>
                    <a:pt x="5648" y="654"/>
                  </a:lnTo>
                  <a:cubicBezTo>
                    <a:pt x="5824" y="591"/>
                    <a:pt x="6004" y="561"/>
                    <a:pt x="6181" y="561"/>
                  </a:cubicBezTo>
                  <a:cubicBezTo>
                    <a:pt x="6716" y="561"/>
                    <a:pt x="7225" y="835"/>
                    <a:pt x="7516" y="1307"/>
                  </a:cubicBezTo>
                  <a:lnTo>
                    <a:pt x="9319" y="4258"/>
                  </a:lnTo>
                  <a:cubicBezTo>
                    <a:pt x="9319" y="4097"/>
                    <a:pt x="9278" y="3950"/>
                    <a:pt x="9198" y="3803"/>
                  </a:cubicBezTo>
                  <a:lnTo>
                    <a:pt x="7317" y="747"/>
                  </a:lnTo>
                  <a:cubicBezTo>
                    <a:pt x="7026" y="275"/>
                    <a:pt x="6516" y="0"/>
                    <a:pt x="59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43">
              <a:extLst>
                <a:ext uri="{FF2B5EF4-FFF2-40B4-BE49-F238E27FC236}">
                  <a16:creationId xmlns:a16="http://schemas.microsoft.com/office/drawing/2014/main" id="{C0450ADC-17CF-1745-7C1F-13DBD9356A3D}"/>
                </a:ext>
              </a:extLst>
            </p:cNvPr>
            <p:cNvSpPr/>
            <p:nvPr/>
          </p:nvSpPr>
          <p:spPr>
            <a:xfrm>
              <a:off x="3338224" y="4063644"/>
              <a:ext cx="713801" cy="376480"/>
            </a:xfrm>
            <a:custGeom>
              <a:avLst/>
              <a:gdLst/>
              <a:ahLst/>
              <a:cxnLst/>
              <a:rect l="l" t="t" r="r" b="b"/>
              <a:pathLst>
                <a:path w="8932" h="4711" extrusionOk="0">
                  <a:moveTo>
                    <a:pt x="4914" y="1"/>
                  </a:moveTo>
                  <a:lnTo>
                    <a:pt x="3633" y="456"/>
                  </a:lnTo>
                  <a:lnTo>
                    <a:pt x="2630" y="802"/>
                  </a:lnTo>
                  <a:cubicBezTo>
                    <a:pt x="2457" y="869"/>
                    <a:pt x="2323" y="1016"/>
                    <a:pt x="2271" y="1189"/>
                  </a:cubicBezTo>
                  <a:lnTo>
                    <a:pt x="1509" y="3554"/>
                  </a:lnTo>
                  <a:cubicBezTo>
                    <a:pt x="1429" y="3807"/>
                    <a:pt x="1230" y="4005"/>
                    <a:pt x="974" y="4098"/>
                  </a:cubicBezTo>
                  <a:lnTo>
                    <a:pt x="961" y="4098"/>
                  </a:lnTo>
                  <a:cubicBezTo>
                    <a:pt x="865" y="4134"/>
                    <a:pt x="766" y="4151"/>
                    <a:pt x="670" y="4151"/>
                  </a:cubicBezTo>
                  <a:cubicBezTo>
                    <a:pt x="407" y="4151"/>
                    <a:pt x="157" y="4027"/>
                    <a:pt x="0" y="3832"/>
                  </a:cubicBezTo>
                  <a:lnTo>
                    <a:pt x="0" y="3832"/>
                  </a:lnTo>
                  <a:lnTo>
                    <a:pt x="13" y="3967"/>
                  </a:lnTo>
                  <a:cubicBezTo>
                    <a:pt x="78" y="4399"/>
                    <a:pt x="452" y="4711"/>
                    <a:pt x="870" y="4711"/>
                  </a:cubicBezTo>
                  <a:cubicBezTo>
                    <a:pt x="967" y="4711"/>
                    <a:pt x="1065" y="4694"/>
                    <a:pt x="1163" y="4659"/>
                  </a:cubicBezTo>
                  <a:lnTo>
                    <a:pt x="1176" y="4659"/>
                  </a:lnTo>
                  <a:cubicBezTo>
                    <a:pt x="1429" y="4566"/>
                    <a:pt x="1631" y="4367"/>
                    <a:pt x="1711" y="4114"/>
                  </a:cubicBezTo>
                  <a:lnTo>
                    <a:pt x="2550" y="1471"/>
                  </a:lnTo>
                  <a:lnTo>
                    <a:pt x="3832" y="1016"/>
                  </a:lnTo>
                  <a:lnTo>
                    <a:pt x="5100" y="562"/>
                  </a:lnTo>
                  <a:lnTo>
                    <a:pt x="7423" y="2083"/>
                  </a:lnTo>
                  <a:cubicBezTo>
                    <a:pt x="7562" y="2173"/>
                    <a:pt x="7719" y="2218"/>
                    <a:pt x="7879" y="2218"/>
                  </a:cubicBezTo>
                  <a:cubicBezTo>
                    <a:pt x="7981" y="2218"/>
                    <a:pt x="8083" y="2200"/>
                    <a:pt x="8182" y="2163"/>
                  </a:cubicBezTo>
                  <a:lnTo>
                    <a:pt x="8198" y="2163"/>
                  </a:lnTo>
                  <a:cubicBezTo>
                    <a:pt x="8717" y="1978"/>
                    <a:pt x="8932" y="1362"/>
                    <a:pt x="8650" y="895"/>
                  </a:cubicBezTo>
                  <a:lnTo>
                    <a:pt x="8582" y="789"/>
                  </a:lnTo>
                  <a:cubicBezTo>
                    <a:pt x="8582" y="1135"/>
                    <a:pt x="8371" y="1484"/>
                    <a:pt x="8009" y="1603"/>
                  </a:cubicBezTo>
                  <a:lnTo>
                    <a:pt x="7983" y="1616"/>
                  </a:lnTo>
                  <a:cubicBezTo>
                    <a:pt x="7890" y="1645"/>
                    <a:pt x="7793" y="1660"/>
                    <a:pt x="7696" y="1660"/>
                  </a:cubicBezTo>
                  <a:cubicBezTo>
                    <a:pt x="7530" y="1660"/>
                    <a:pt x="7365" y="1616"/>
                    <a:pt x="7221" y="1523"/>
                  </a:cubicBezTo>
                  <a:lnTo>
                    <a:pt x="49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43">
              <a:extLst>
                <a:ext uri="{FF2B5EF4-FFF2-40B4-BE49-F238E27FC236}">
                  <a16:creationId xmlns:a16="http://schemas.microsoft.com/office/drawing/2014/main" id="{7B540105-1596-C934-06FD-9739D6148BE9}"/>
                </a:ext>
              </a:extLst>
            </p:cNvPr>
            <p:cNvSpPr/>
            <p:nvPr/>
          </p:nvSpPr>
          <p:spPr>
            <a:xfrm>
              <a:off x="3636942" y="4062765"/>
              <a:ext cx="155754" cy="83192"/>
            </a:xfrm>
            <a:custGeom>
              <a:avLst/>
              <a:gdLst/>
              <a:ahLst/>
              <a:cxnLst/>
              <a:rect l="l" t="t" r="r" b="b"/>
              <a:pathLst>
                <a:path w="1949" h="1041" extrusionOk="0">
                  <a:moveTo>
                    <a:pt x="985" y="1"/>
                  </a:moveTo>
                  <a:cubicBezTo>
                    <a:pt x="880" y="1"/>
                    <a:pt x="773" y="18"/>
                    <a:pt x="667" y="54"/>
                  </a:cubicBezTo>
                  <a:cubicBezTo>
                    <a:pt x="254" y="214"/>
                    <a:pt x="1" y="614"/>
                    <a:pt x="39" y="1040"/>
                  </a:cubicBezTo>
                  <a:lnTo>
                    <a:pt x="94" y="1027"/>
                  </a:lnTo>
                  <a:lnTo>
                    <a:pt x="1362" y="573"/>
                  </a:lnTo>
                  <a:lnTo>
                    <a:pt x="1948" y="960"/>
                  </a:lnTo>
                  <a:cubicBezTo>
                    <a:pt x="1948" y="854"/>
                    <a:pt x="1936" y="746"/>
                    <a:pt x="1897" y="640"/>
                  </a:cubicBezTo>
                  <a:cubicBezTo>
                    <a:pt x="1758" y="249"/>
                    <a:pt x="1386" y="1"/>
                    <a:pt x="985" y="1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43">
              <a:extLst>
                <a:ext uri="{FF2B5EF4-FFF2-40B4-BE49-F238E27FC236}">
                  <a16:creationId xmlns:a16="http://schemas.microsoft.com/office/drawing/2014/main" id="{020DD245-9AAE-BFDF-E290-7D6F7BC20136}"/>
                </a:ext>
              </a:extLst>
            </p:cNvPr>
            <p:cNvSpPr/>
            <p:nvPr/>
          </p:nvSpPr>
          <p:spPr>
            <a:xfrm>
              <a:off x="3651806" y="4037113"/>
              <a:ext cx="172856" cy="153597"/>
            </a:xfrm>
            <a:custGeom>
              <a:avLst/>
              <a:gdLst/>
              <a:ahLst/>
              <a:cxnLst/>
              <a:rect l="l" t="t" r="r" b="b"/>
              <a:pathLst>
                <a:path w="2163" h="1922" extrusionOk="0">
                  <a:moveTo>
                    <a:pt x="1087" y="0"/>
                  </a:moveTo>
                  <a:cubicBezTo>
                    <a:pt x="980" y="0"/>
                    <a:pt x="870" y="18"/>
                    <a:pt x="763" y="54"/>
                  </a:cubicBezTo>
                  <a:cubicBezTo>
                    <a:pt x="270" y="227"/>
                    <a:pt x="0" y="788"/>
                    <a:pt x="173" y="1281"/>
                  </a:cubicBezTo>
                  <a:cubicBezTo>
                    <a:pt x="323" y="1672"/>
                    <a:pt x="697" y="1922"/>
                    <a:pt x="1091" y="1922"/>
                  </a:cubicBezTo>
                  <a:cubicBezTo>
                    <a:pt x="1195" y="1922"/>
                    <a:pt x="1301" y="1904"/>
                    <a:pt x="1404" y="1867"/>
                  </a:cubicBezTo>
                  <a:cubicBezTo>
                    <a:pt x="1910" y="1694"/>
                    <a:pt x="2163" y="1134"/>
                    <a:pt x="1990" y="640"/>
                  </a:cubicBezTo>
                  <a:cubicBezTo>
                    <a:pt x="1854" y="242"/>
                    <a:pt x="1485" y="0"/>
                    <a:pt x="1087" y="0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43">
              <a:extLst>
                <a:ext uri="{FF2B5EF4-FFF2-40B4-BE49-F238E27FC236}">
                  <a16:creationId xmlns:a16="http://schemas.microsoft.com/office/drawing/2014/main" id="{9A8EFB42-BC56-97DF-5930-899299935978}"/>
                </a:ext>
              </a:extLst>
            </p:cNvPr>
            <p:cNvSpPr/>
            <p:nvPr/>
          </p:nvSpPr>
          <p:spPr>
            <a:xfrm>
              <a:off x="3680735" y="4061806"/>
              <a:ext cx="116276" cy="104129"/>
            </a:xfrm>
            <a:custGeom>
              <a:avLst/>
              <a:gdLst/>
              <a:ahLst/>
              <a:cxnLst/>
              <a:rect l="l" t="t" r="r" b="b"/>
              <a:pathLst>
                <a:path w="1455" h="1303" extrusionOk="0">
                  <a:moveTo>
                    <a:pt x="715" y="1"/>
                  </a:moveTo>
                  <a:cubicBezTo>
                    <a:pt x="645" y="1"/>
                    <a:pt x="575" y="12"/>
                    <a:pt x="507" y="37"/>
                  </a:cubicBezTo>
                  <a:cubicBezTo>
                    <a:pt x="173" y="159"/>
                    <a:pt x="0" y="533"/>
                    <a:pt x="119" y="866"/>
                  </a:cubicBezTo>
                  <a:cubicBezTo>
                    <a:pt x="216" y="1131"/>
                    <a:pt x="462" y="1303"/>
                    <a:pt x="726" y="1303"/>
                  </a:cubicBezTo>
                  <a:cubicBezTo>
                    <a:pt x="795" y="1303"/>
                    <a:pt x="864" y="1291"/>
                    <a:pt x="933" y="1267"/>
                  </a:cubicBezTo>
                  <a:cubicBezTo>
                    <a:pt x="1282" y="1145"/>
                    <a:pt x="1455" y="774"/>
                    <a:pt x="1333" y="437"/>
                  </a:cubicBezTo>
                  <a:cubicBezTo>
                    <a:pt x="1239" y="173"/>
                    <a:pt x="983" y="1"/>
                    <a:pt x="7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43">
              <a:extLst>
                <a:ext uri="{FF2B5EF4-FFF2-40B4-BE49-F238E27FC236}">
                  <a16:creationId xmlns:a16="http://schemas.microsoft.com/office/drawing/2014/main" id="{E33DBE35-79F8-4F66-087C-2944295C73AC}"/>
                </a:ext>
              </a:extLst>
            </p:cNvPr>
            <p:cNvSpPr/>
            <p:nvPr/>
          </p:nvSpPr>
          <p:spPr>
            <a:xfrm>
              <a:off x="3700953" y="4080266"/>
              <a:ext cx="75839" cy="66809"/>
            </a:xfrm>
            <a:custGeom>
              <a:avLst/>
              <a:gdLst/>
              <a:ahLst/>
              <a:cxnLst/>
              <a:rect l="l" t="t" r="r" b="b"/>
              <a:pathLst>
                <a:path w="949" h="836" extrusionOk="0">
                  <a:moveTo>
                    <a:pt x="464" y="1"/>
                  </a:moveTo>
                  <a:cubicBezTo>
                    <a:pt x="420" y="1"/>
                    <a:pt x="376" y="7"/>
                    <a:pt x="334" y="20"/>
                  </a:cubicBezTo>
                  <a:cubicBezTo>
                    <a:pt x="106" y="100"/>
                    <a:pt x="1" y="341"/>
                    <a:pt x="81" y="555"/>
                  </a:cubicBezTo>
                  <a:cubicBezTo>
                    <a:pt x="133" y="732"/>
                    <a:pt x="289" y="835"/>
                    <a:pt x="463" y="835"/>
                  </a:cubicBezTo>
                  <a:cubicBezTo>
                    <a:pt x="513" y="835"/>
                    <a:pt x="565" y="826"/>
                    <a:pt x="616" y="808"/>
                  </a:cubicBezTo>
                  <a:cubicBezTo>
                    <a:pt x="827" y="741"/>
                    <a:pt x="949" y="501"/>
                    <a:pt x="869" y="273"/>
                  </a:cubicBezTo>
                  <a:cubicBezTo>
                    <a:pt x="805" y="104"/>
                    <a:pt x="638" y="1"/>
                    <a:pt x="464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43">
              <a:extLst>
                <a:ext uri="{FF2B5EF4-FFF2-40B4-BE49-F238E27FC236}">
                  <a16:creationId xmlns:a16="http://schemas.microsoft.com/office/drawing/2014/main" id="{53DF3037-B278-F7FF-6CC5-BB6825857F8F}"/>
                </a:ext>
              </a:extLst>
            </p:cNvPr>
            <p:cNvSpPr/>
            <p:nvPr/>
          </p:nvSpPr>
          <p:spPr>
            <a:xfrm>
              <a:off x="3325357" y="3986927"/>
              <a:ext cx="172936" cy="153836"/>
            </a:xfrm>
            <a:custGeom>
              <a:avLst/>
              <a:gdLst/>
              <a:ahLst/>
              <a:cxnLst/>
              <a:rect l="l" t="t" r="r" b="b"/>
              <a:pathLst>
                <a:path w="2164" h="1925" extrusionOk="0">
                  <a:moveTo>
                    <a:pt x="1087" y="0"/>
                  </a:moveTo>
                  <a:cubicBezTo>
                    <a:pt x="980" y="0"/>
                    <a:pt x="871" y="18"/>
                    <a:pt x="763" y="54"/>
                  </a:cubicBezTo>
                  <a:cubicBezTo>
                    <a:pt x="270" y="227"/>
                    <a:pt x="1" y="788"/>
                    <a:pt x="174" y="1281"/>
                  </a:cubicBezTo>
                  <a:cubicBezTo>
                    <a:pt x="323" y="1683"/>
                    <a:pt x="695" y="1925"/>
                    <a:pt x="1087" y="1925"/>
                  </a:cubicBezTo>
                  <a:cubicBezTo>
                    <a:pt x="1193" y="1925"/>
                    <a:pt x="1300" y="1907"/>
                    <a:pt x="1404" y="1871"/>
                  </a:cubicBezTo>
                  <a:cubicBezTo>
                    <a:pt x="1910" y="1695"/>
                    <a:pt x="2163" y="1134"/>
                    <a:pt x="1990" y="641"/>
                  </a:cubicBezTo>
                  <a:cubicBezTo>
                    <a:pt x="1854" y="242"/>
                    <a:pt x="1485" y="0"/>
                    <a:pt x="1087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43">
              <a:extLst>
                <a:ext uri="{FF2B5EF4-FFF2-40B4-BE49-F238E27FC236}">
                  <a16:creationId xmlns:a16="http://schemas.microsoft.com/office/drawing/2014/main" id="{5B63AE8F-6A15-5435-D1EE-B939ED55FFFC}"/>
                </a:ext>
              </a:extLst>
            </p:cNvPr>
            <p:cNvSpPr/>
            <p:nvPr/>
          </p:nvSpPr>
          <p:spPr>
            <a:xfrm>
              <a:off x="3502527" y="3896464"/>
              <a:ext cx="121711" cy="53863"/>
            </a:xfrm>
            <a:custGeom>
              <a:avLst/>
              <a:gdLst/>
              <a:ahLst/>
              <a:cxnLst/>
              <a:rect l="l" t="t" r="r" b="b"/>
              <a:pathLst>
                <a:path w="1523" h="674" extrusionOk="0">
                  <a:moveTo>
                    <a:pt x="1420" y="1"/>
                  </a:moveTo>
                  <a:cubicBezTo>
                    <a:pt x="1405" y="1"/>
                    <a:pt x="1390" y="4"/>
                    <a:pt x="1375" y="11"/>
                  </a:cubicBezTo>
                  <a:lnTo>
                    <a:pt x="94" y="478"/>
                  </a:lnTo>
                  <a:cubicBezTo>
                    <a:pt x="39" y="491"/>
                    <a:pt x="1" y="546"/>
                    <a:pt x="26" y="600"/>
                  </a:cubicBezTo>
                  <a:cubicBezTo>
                    <a:pt x="36" y="640"/>
                    <a:pt x="79" y="674"/>
                    <a:pt x="123" y="674"/>
                  </a:cubicBezTo>
                  <a:cubicBezTo>
                    <a:pt x="136" y="674"/>
                    <a:pt x="149" y="671"/>
                    <a:pt x="161" y="664"/>
                  </a:cubicBezTo>
                  <a:lnTo>
                    <a:pt x="1442" y="200"/>
                  </a:lnTo>
                  <a:cubicBezTo>
                    <a:pt x="1497" y="184"/>
                    <a:pt x="1522" y="120"/>
                    <a:pt x="1510" y="65"/>
                  </a:cubicBezTo>
                  <a:cubicBezTo>
                    <a:pt x="1500" y="25"/>
                    <a:pt x="1461" y="1"/>
                    <a:pt x="14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43">
              <a:extLst>
                <a:ext uri="{FF2B5EF4-FFF2-40B4-BE49-F238E27FC236}">
                  <a16:creationId xmlns:a16="http://schemas.microsoft.com/office/drawing/2014/main" id="{8027E998-A157-0A1D-5F78-65E16C27EADB}"/>
                </a:ext>
              </a:extLst>
            </p:cNvPr>
            <p:cNvSpPr/>
            <p:nvPr/>
          </p:nvSpPr>
          <p:spPr>
            <a:xfrm>
              <a:off x="3401196" y="4137005"/>
              <a:ext cx="91742" cy="90064"/>
            </a:xfrm>
            <a:custGeom>
              <a:avLst/>
              <a:gdLst/>
              <a:ahLst/>
              <a:cxnLst/>
              <a:rect l="l" t="t" r="r" b="b"/>
              <a:pathLst>
                <a:path w="1148" h="1127" extrusionOk="0">
                  <a:moveTo>
                    <a:pt x="676" y="1"/>
                  </a:moveTo>
                  <a:cubicBezTo>
                    <a:pt x="643" y="1"/>
                    <a:pt x="612" y="15"/>
                    <a:pt x="602" y="44"/>
                  </a:cubicBezTo>
                  <a:lnTo>
                    <a:pt x="522" y="217"/>
                  </a:lnTo>
                  <a:cubicBezTo>
                    <a:pt x="502" y="247"/>
                    <a:pt x="469" y="269"/>
                    <a:pt x="437" y="269"/>
                  </a:cubicBezTo>
                  <a:cubicBezTo>
                    <a:pt x="424" y="269"/>
                    <a:pt x="412" y="266"/>
                    <a:pt x="401" y="259"/>
                  </a:cubicBezTo>
                  <a:lnTo>
                    <a:pt x="228" y="179"/>
                  </a:lnTo>
                  <a:cubicBezTo>
                    <a:pt x="217" y="175"/>
                    <a:pt x="206" y="174"/>
                    <a:pt x="195" y="174"/>
                  </a:cubicBezTo>
                  <a:cubicBezTo>
                    <a:pt x="163" y="174"/>
                    <a:pt x="132" y="188"/>
                    <a:pt x="122" y="217"/>
                  </a:cubicBezTo>
                  <a:lnTo>
                    <a:pt x="13" y="432"/>
                  </a:lnTo>
                  <a:cubicBezTo>
                    <a:pt x="0" y="473"/>
                    <a:pt x="13" y="525"/>
                    <a:pt x="55" y="537"/>
                  </a:cubicBezTo>
                  <a:lnTo>
                    <a:pt x="228" y="617"/>
                  </a:lnTo>
                  <a:cubicBezTo>
                    <a:pt x="266" y="646"/>
                    <a:pt x="295" y="698"/>
                    <a:pt x="266" y="739"/>
                  </a:cubicBezTo>
                  <a:lnTo>
                    <a:pt x="186" y="912"/>
                  </a:lnTo>
                  <a:cubicBezTo>
                    <a:pt x="173" y="954"/>
                    <a:pt x="186" y="1005"/>
                    <a:pt x="228" y="1018"/>
                  </a:cubicBezTo>
                  <a:lnTo>
                    <a:pt x="442" y="1114"/>
                  </a:lnTo>
                  <a:cubicBezTo>
                    <a:pt x="455" y="1122"/>
                    <a:pt x="469" y="1127"/>
                    <a:pt x="483" y="1127"/>
                  </a:cubicBezTo>
                  <a:cubicBezTo>
                    <a:pt x="512" y="1127"/>
                    <a:pt x="539" y="1109"/>
                    <a:pt x="548" y="1072"/>
                  </a:cubicBezTo>
                  <a:lnTo>
                    <a:pt x="628" y="912"/>
                  </a:lnTo>
                  <a:cubicBezTo>
                    <a:pt x="648" y="870"/>
                    <a:pt x="684" y="853"/>
                    <a:pt x="718" y="853"/>
                  </a:cubicBezTo>
                  <a:cubicBezTo>
                    <a:pt x="728" y="853"/>
                    <a:pt x="738" y="855"/>
                    <a:pt x="747" y="858"/>
                  </a:cubicBezTo>
                  <a:lnTo>
                    <a:pt x="923" y="938"/>
                  </a:lnTo>
                  <a:cubicBezTo>
                    <a:pt x="936" y="948"/>
                    <a:pt x="951" y="953"/>
                    <a:pt x="966" y="953"/>
                  </a:cubicBezTo>
                  <a:cubicBezTo>
                    <a:pt x="994" y="953"/>
                    <a:pt x="1020" y="935"/>
                    <a:pt x="1029" y="899"/>
                  </a:cubicBezTo>
                  <a:lnTo>
                    <a:pt x="1134" y="698"/>
                  </a:lnTo>
                  <a:cubicBezTo>
                    <a:pt x="1147" y="659"/>
                    <a:pt x="1134" y="605"/>
                    <a:pt x="1096" y="579"/>
                  </a:cubicBezTo>
                  <a:lnTo>
                    <a:pt x="923" y="499"/>
                  </a:lnTo>
                  <a:cubicBezTo>
                    <a:pt x="881" y="486"/>
                    <a:pt x="856" y="432"/>
                    <a:pt x="881" y="393"/>
                  </a:cubicBezTo>
                  <a:lnTo>
                    <a:pt x="961" y="217"/>
                  </a:lnTo>
                  <a:cubicBezTo>
                    <a:pt x="974" y="179"/>
                    <a:pt x="961" y="124"/>
                    <a:pt x="923" y="98"/>
                  </a:cubicBezTo>
                  <a:lnTo>
                    <a:pt x="708" y="6"/>
                  </a:lnTo>
                  <a:cubicBezTo>
                    <a:pt x="698" y="2"/>
                    <a:pt x="687" y="1"/>
                    <a:pt x="676" y="1"/>
                  </a:cubicBezTo>
                  <a:close/>
                </a:path>
              </a:pathLst>
            </a:custGeom>
            <a:solidFill>
              <a:srgbClr val="122B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43">
              <a:extLst>
                <a:ext uri="{FF2B5EF4-FFF2-40B4-BE49-F238E27FC236}">
                  <a16:creationId xmlns:a16="http://schemas.microsoft.com/office/drawing/2014/main" id="{642AED39-1256-E708-8154-59092CB4E33E}"/>
                </a:ext>
              </a:extLst>
            </p:cNvPr>
            <p:cNvSpPr/>
            <p:nvPr/>
          </p:nvSpPr>
          <p:spPr>
            <a:xfrm>
              <a:off x="3432122" y="4168251"/>
              <a:ext cx="30048" cy="27491"/>
            </a:xfrm>
            <a:custGeom>
              <a:avLst/>
              <a:gdLst/>
              <a:ahLst/>
              <a:cxnLst/>
              <a:rect l="l" t="t" r="r" b="b"/>
              <a:pathLst>
                <a:path w="376" h="344" extrusionOk="0">
                  <a:moveTo>
                    <a:pt x="195" y="1"/>
                  </a:moveTo>
                  <a:cubicBezTo>
                    <a:pt x="175" y="1"/>
                    <a:pt x="154" y="5"/>
                    <a:pt x="135" y="15"/>
                  </a:cubicBezTo>
                  <a:cubicBezTo>
                    <a:pt x="39" y="41"/>
                    <a:pt x="1" y="134"/>
                    <a:pt x="26" y="226"/>
                  </a:cubicBezTo>
                  <a:cubicBezTo>
                    <a:pt x="49" y="303"/>
                    <a:pt x="121" y="343"/>
                    <a:pt x="190" y="343"/>
                  </a:cubicBezTo>
                  <a:cubicBezTo>
                    <a:pt x="208" y="343"/>
                    <a:pt x="225" y="341"/>
                    <a:pt x="241" y="335"/>
                  </a:cubicBezTo>
                  <a:cubicBezTo>
                    <a:pt x="334" y="294"/>
                    <a:pt x="376" y="201"/>
                    <a:pt x="347" y="108"/>
                  </a:cubicBezTo>
                  <a:cubicBezTo>
                    <a:pt x="327" y="47"/>
                    <a:pt x="261" y="1"/>
                    <a:pt x="195" y="1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43">
              <a:extLst>
                <a:ext uri="{FF2B5EF4-FFF2-40B4-BE49-F238E27FC236}">
                  <a16:creationId xmlns:a16="http://schemas.microsoft.com/office/drawing/2014/main" id="{8494C5C0-0C99-071E-1A83-E4BA8A874AB5}"/>
                </a:ext>
              </a:extLst>
            </p:cNvPr>
            <p:cNvSpPr/>
            <p:nvPr/>
          </p:nvSpPr>
          <p:spPr>
            <a:xfrm>
              <a:off x="3336146" y="3964471"/>
              <a:ext cx="173895" cy="153836"/>
            </a:xfrm>
            <a:custGeom>
              <a:avLst/>
              <a:gdLst/>
              <a:ahLst/>
              <a:cxnLst/>
              <a:rect l="l" t="t" r="r" b="b"/>
              <a:pathLst>
                <a:path w="2176" h="1925" extrusionOk="0">
                  <a:moveTo>
                    <a:pt x="1076" y="1"/>
                  </a:moveTo>
                  <a:cubicBezTo>
                    <a:pt x="971" y="1"/>
                    <a:pt x="865" y="18"/>
                    <a:pt x="760" y="53"/>
                  </a:cubicBezTo>
                  <a:cubicBezTo>
                    <a:pt x="266" y="242"/>
                    <a:pt x="0" y="790"/>
                    <a:pt x="186" y="1284"/>
                  </a:cubicBezTo>
                  <a:cubicBezTo>
                    <a:pt x="323" y="1682"/>
                    <a:pt x="692" y="1924"/>
                    <a:pt x="1091" y="1924"/>
                  </a:cubicBezTo>
                  <a:cubicBezTo>
                    <a:pt x="1199" y="1924"/>
                    <a:pt x="1308" y="1907"/>
                    <a:pt x="1416" y="1870"/>
                  </a:cubicBezTo>
                  <a:cubicBezTo>
                    <a:pt x="1910" y="1697"/>
                    <a:pt x="2176" y="1149"/>
                    <a:pt x="1990" y="643"/>
                  </a:cubicBezTo>
                  <a:cubicBezTo>
                    <a:pt x="1853" y="251"/>
                    <a:pt x="1479" y="1"/>
                    <a:pt x="1076" y="1"/>
                  </a:cubicBezTo>
                  <a:close/>
                </a:path>
              </a:pathLst>
            </a:custGeom>
            <a:gradFill>
              <a:gsLst>
                <a:gs pos="0">
                  <a:srgbClr val="385DAB"/>
                </a:gs>
                <a:gs pos="100000">
                  <a:srgbClr val="1C2945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43">
              <a:extLst>
                <a:ext uri="{FF2B5EF4-FFF2-40B4-BE49-F238E27FC236}">
                  <a16:creationId xmlns:a16="http://schemas.microsoft.com/office/drawing/2014/main" id="{6BF42B86-403B-F07C-C611-7776C434D94B}"/>
                </a:ext>
              </a:extLst>
            </p:cNvPr>
            <p:cNvSpPr/>
            <p:nvPr/>
          </p:nvSpPr>
          <p:spPr>
            <a:xfrm>
              <a:off x="3364835" y="3990283"/>
              <a:ext cx="116516" cy="103250"/>
            </a:xfrm>
            <a:custGeom>
              <a:avLst/>
              <a:gdLst/>
              <a:ahLst/>
              <a:cxnLst/>
              <a:rect l="l" t="t" r="r" b="b"/>
              <a:pathLst>
                <a:path w="1458" h="1292" extrusionOk="0">
                  <a:moveTo>
                    <a:pt x="731" y="1"/>
                  </a:moveTo>
                  <a:cubicBezTo>
                    <a:pt x="658" y="1"/>
                    <a:pt x="584" y="13"/>
                    <a:pt x="510" y="38"/>
                  </a:cubicBezTo>
                  <a:cubicBezTo>
                    <a:pt x="176" y="160"/>
                    <a:pt x="0" y="519"/>
                    <a:pt x="122" y="868"/>
                  </a:cubicBezTo>
                  <a:cubicBezTo>
                    <a:pt x="215" y="1128"/>
                    <a:pt x="465" y="1291"/>
                    <a:pt x="729" y="1291"/>
                  </a:cubicBezTo>
                  <a:cubicBezTo>
                    <a:pt x="802" y="1291"/>
                    <a:pt x="876" y="1279"/>
                    <a:pt x="949" y="1252"/>
                  </a:cubicBezTo>
                  <a:cubicBezTo>
                    <a:pt x="1282" y="1134"/>
                    <a:pt x="1458" y="759"/>
                    <a:pt x="1336" y="426"/>
                  </a:cubicBezTo>
                  <a:cubicBezTo>
                    <a:pt x="1243" y="164"/>
                    <a:pt x="999" y="1"/>
                    <a:pt x="7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43">
              <a:extLst>
                <a:ext uri="{FF2B5EF4-FFF2-40B4-BE49-F238E27FC236}">
                  <a16:creationId xmlns:a16="http://schemas.microsoft.com/office/drawing/2014/main" id="{821A323A-06D0-044F-B824-4C860C70F932}"/>
                </a:ext>
              </a:extLst>
            </p:cNvPr>
            <p:cNvSpPr/>
            <p:nvPr/>
          </p:nvSpPr>
          <p:spPr>
            <a:xfrm>
              <a:off x="3385293" y="4008424"/>
              <a:ext cx="75600" cy="67049"/>
            </a:xfrm>
            <a:custGeom>
              <a:avLst/>
              <a:gdLst/>
              <a:ahLst/>
              <a:cxnLst/>
              <a:rect l="l" t="t" r="r" b="b"/>
              <a:pathLst>
                <a:path w="946" h="839" extrusionOk="0">
                  <a:moveTo>
                    <a:pt x="471" y="0"/>
                  </a:moveTo>
                  <a:cubicBezTo>
                    <a:pt x="425" y="0"/>
                    <a:pt x="379" y="9"/>
                    <a:pt x="334" y="26"/>
                  </a:cubicBezTo>
                  <a:cubicBezTo>
                    <a:pt x="119" y="106"/>
                    <a:pt x="1" y="333"/>
                    <a:pt x="81" y="561"/>
                  </a:cubicBezTo>
                  <a:cubicBezTo>
                    <a:pt x="144" y="727"/>
                    <a:pt x="307" y="838"/>
                    <a:pt x="477" y="838"/>
                  </a:cubicBezTo>
                  <a:cubicBezTo>
                    <a:pt x="522" y="838"/>
                    <a:pt x="568" y="831"/>
                    <a:pt x="612" y="814"/>
                  </a:cubicBezTo>
                  <a:cubicBezTo>
                    <a:pt x="827" y="734"/>
                    <a:pt x="946" y="493"/>
                    <a:pt x="866" y="279"/>
                  </a:cubicBezTo>
                  <a:cubicBezTo>
                    <a:pt x="803" y="110"/>
                    <a:pt x="640" y="0"/>
                    <a:pt x="471" y="0"/>
                  </a:cubicBezTo>
                  <a:close/>
                </a:path>
              </a:pathLst>
            </a:custGeom>
            <a:solidFill>
              <a:srgbClr val="00C0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8" name="Google Shape;4248;p43">
            <a:extLst>
              <a:ext uri="{FF2B5EF4-FFF2-40B4-BE49-F238E27FC236}">
                <a16:creationId xmlns:a16="http://schemas.microsoft.com/office/drawing/2014/main" id="{67117F13-B7E9-221B-B188-D76AF0580380}"/>
              </a:ext>
            </a:extLst>
          </p:cNvPr>
          <p:cNvGrpSpPr/>
          <p:nvPr/>
        </p:nvGrpSpPr>
        <p:grpSpPr>
          <a:xfrm>
            <a:off x="805754" y="593204"/>
            <a:ext cx="1129918" cy="278457"/>
            <a:chOff x="713231" y="815211"/>
            <a:chExt cx="894914" cy="220542"/>
          </a:xfrm>
        </p:grpSpPr>
        <p:sp>
          <p:nvSpPr>
            <p:cNvPr id="4249" name="Google Shape;4249;p43">
              <a:extLst>
                <a:ext uri="{FF2B5EF4-FFF2-40B4-BE49-F238E27FC236}">
                  <a16:creationId xmlns:a16="http://schemas.microsoft.com/office/drawing/2014/main" id="{E7698D76-BD9E-8840-6E01-63D0E8A55E4E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43">
              <a:extLst>
                <a:ext uri="{FF2B5EF4-FFF2-40B4-BE49-F238E27FC236}">
                  <a16:creationId xmlns:a16="http://schemas.microsoft.com/office/drawing/2014/main" id="{6A0B74DD-91C8-A6A8-9EAB-BF011800C0DA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43">
              <a:extLst>
                <a:ext uri="{FF2B5EF4-FFF2-40B4-BE49-F238E27FC236}">
                  <a16:creationId xmlns:a16="http://schemas.microsoft.com/office/drawing/2014/main" id="{DDA55F10-7990-C81E-D0EB-81C8B7D298FB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52" name="Google Shape;4252;p43">
            <a:extLst>
              <a:ext uri="{FF2B5EF4-FFF2-40B4-BE49-F238E27FC236}">
                <a16:creationId xmlns:a16="http://schemas.microsoft.com/office/drawing/2014/main" id="{9F45FE91-A411-B471-384B-7CB946678E51}"/>
              </a:ext>
            </a:extLst>
          </p:cNvPr>
          <p:cNvGrpSpPr/>
          <p:nvPr/>
        </p:nvGrpSpPr>
        <p:grpSpPr>
          <a:xfrm>
            <a:off x="7130467" y="1496651"/>
            <a:ext cx="1039521" cy="855943"/>
            <a:chOff x="1421488" y="3951845"/>
            <a:chExt cx="698697" cy="575308"/>
          </a:xfrm>
        </p:grpSpPr>
        <p:sp>
          <p:nvSpPr>
            <p:cNvPr id="4253" name="Google Shape;4253;p43">
              <a:extLst>
                <a:ext uri="{FF2B5EF4-FFF2-40B4-BE49-F238E27FC236}">
                  <a16:creationId xmlns:a16="http://schemas.microsoft.com/office/drawing/2014/main" id="{1C4FA1A2-A69C-AEF6-614D-6B73FA0B3486}"/>
                </a:ext>
              </a:extLst>
            </p:cNvPr>
            <p:cNvSpPr/>
            <p:nvPr/>
          </p:nvSpPr>
          <p:spPr>
            <a:xfrm>
              <a:off x="1431956" y="3951845"/>
              <a:ext cx="668009" cy="575308"/>
            </a:xfrm>
            <a:custGeom>
              <a:avLst/>
              <a:gdLst/>
              <a:ahLst/>
              <a:cxnLst/>
              <a:rect l="l" t="t" r="r" b="b"/>
              <a:pathLst>
                <a:path w="8359" h="7199" extrusionOk="0">
                  <a:moveTo>
                    <a:pt x="5286" y="0"/>
                  </a:moveTo>
                  <a:cubicBezTo>
                    <a:pt x="5286" y="0"/>
                    <a:pt x="1" y="2508"/>
                    <a:pt x="696" y="4873"/>
                  </a:cubicBezTo>
                  <a:cubicBezTo>
                    <a:pt x="898" y="5526"/>
                    <a:pt x="1070" y="5818"/>
                    <a:pt x="1163" y="5927"/>
                  </a:cubicBezTo>
                  <a:cubicBezTo>
                    <a:pt x="1202" y="5978"/>
                    <a:pt x="1243" y="6032"/>
                    <a:pt x="1269" y="6087"/>
                  </a:cubicBezTo>
                  <a:cubicBezTo>
                    <a:pt x="1349" y="6205"/>
                    <a:pt x="1564" y="6474"/>
                    <a:pt x="2124" y="6888"/>
                  </a:cubicBezTo>
                  <a:cubicBezTo>
                    <a:pt x="2421" y="7106"/>
                    <a:pt x="2766" y="7198"/>
                    <a:pt x="3138" y="7198"/>
                  </a:cubicBezTo>
                  <a:cubicBezTo>
                    <a:pt x="5251" y="7198"/>
                    <a:pt x="8250" y="4216"/>
                    <a:pt x="8250" y="4216"/>
                  </a:cubicBezTo>
                  <a:lnTo>
                    <a:pt x="8359" y="3271"/>
                  </a:lnTo>
                  <a:lnTo>
                    <a:pt x="7638" y="1509"/>
                  </a:lnTo>
                  <a:lnTo>
                    <a:pt x="6222" y="227"/>
                  </a:lnTo>
                  <a:lnTo>
                    <a:pt x="528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43">
              <a:extLst>
                <a:ext uri="{FF2B5EF4-FFF2-40B4-BE49-F238E27FC236}">
                  <a16:creationId xmlns:a16="http://schemas.microsoft.com/office/drawing/2014/main" id="{85BAF6BF-243A-6A8F-2377-01E99A2F7641}"/>
                </a:ext>
              </a:extLst>
            </p:cNvPr>
            <p:cNvSpPr/>
            <p:nvPr/>
          </p:nvSpPr>
          <p:spPr>
            <a:xfrm>
              <a:off x="1421488" y="3951845"/>
              <a:ext cx="698697" cy="541264"/>
            </a:xfrm>
            <a:custGeom>
              <a:avLst/>
              <a:gdLst/>
              <a:ahLst/>
              <a:cxnLst/>
              <a:rect l="l" t="t" r="r" b="b"/>
              <a:pathLst>
                <a:path w="8743" h="6773" extrusionOk="0">
                  <a:moveTo>
                    <a:pt x="6340" y="0"/>
                  </a:moveTo>
                  <a:cubicBezTo>
                    <a:pt x="3229" y="1374"/>
                    <a:pt x="0" y="3296"/>
                    <a:pt x="1720" y="5754"/>
                  </a:cubicBezTo>
                  <a:cubicBezTo>
                    <a:pt x="2229" y="6474"/>
                    <a:pt x="2840" y="6773"/>
                    <a:pt x="3509" y="6773"/>
                  </a:cubicBezTo>
                  <a:cubicBezTo>
                    <a:pt x="5106" y="6773"/>
                    <a:pt x="7033" y="5071"/>
                    <a:pt x="8688" y="3351"/>
                  </a:cubicBezTo>
                  <a:cubicBezTo>
                    <a:pt x="8743" y="2854"/>
                    <a:pt x="8115" y="1253"/>
                    <a:pt x="8115" y="1253"/>
                  </a:cubicBezTo>
                  <a:cubicBezTo>
                    <a:pt x="8115" y="1253"/>
                    <a:pt x="6821" y="119"/>
                    <a:pt x="6340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35000">
                  <a:schemeClr val="accent5"/>
                </a:gs>
                <a:gs pos="49000">
                  <a:schemeClr val="accent4"/>
                </a:gs>
                <a:gs pos="73000">
                  <a:schemeClr val="accent5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43">
              <a:extLst>
                <a:ext uri="{FF2B5EF4-FFF2-40B4-BE49-F238E27FC236}">
                  <a16:creationId xmlns:a16="http://schemas.microsoft.com/office/drawing/2014/main" id="{7088C579-0E5B-A3AE-8C7C-DFFA14792348}"/>
                </a:ext>
              </a:extLst>
            </p:cNvPr>
            <p:cNvSpPr/>
            <p:nvPr/>
          </p:nvSpPr>
          <p:spPr>
            <a:xfrm>
              <a:off x="1522818" y="3983810"/>
              <a:ext cx="582500" cy="464945"/>
            </a:xfrm>
            <a:custGeom>
              <a:avLst/>
              <a:gdLst/>
              <a:ahLst/>
              <a:cxnLst/>
              <a:rect l="l" t="t" r="r" b="b"/>
              <a:pathLst>
                <a:path w="7289" h="5818" extrusionOk="0">
                  <a:moveTo>
                    <a:pt x="5780" y="0"/>
                  </a:moveTo>
                  <a:cubicBezTo>
                    <a:pt x="5498" y="427"/>
                    <a:pt x="4777" y="1429"/>
                    <a:pt x="4018" y="2121"/>
                  </a:cubicBezTo>
                  <a:cubicBezTo>
                    <a:pt x="3015" y="3015"/>
                    <a:pt x="1535" y="3323"/>
                    <a:pt x="1055" y="3470"/>
                  </a:cubicBezTo>
                  <a:cubicBezTo>
                    <a:pt x="574" y="3617"/>
                    <a:pt x="1" y="4165"/>
                    <a:pt x="706" y="5165"/>
                  </a:cubicBezTo>
                  <a:cubicBezTo>
                    <a:pt x="1041" y="5649"/>
                    <a:pt x="1383" y="5818"/>
                    <a:pt x="1680" y="5818"/>
                  </a:cubicBezTo>
                  <a:cubicBezTo>
                    <a:pt x="1998" y="5818"/>
                    <a:pt x="2264" y="5625"/>
                    <a:pt x="2416" y="5418"/>
                  </a:cubicBezTo>
                  <a:cubicBezTo>
                    <a:pt x="2708" y="5017"/>
                    <a:pt x="3509" y="3723"/>
                    <a:pt x="4697" y="3082"/>
                  </a:cubicBezTo>
                  <a:cubicBezTo>
                    <a:pt x="5607" y="2589"/>
                    <a:pt x="6779" y="2269"/>
                    <a:pt x="7289" y="2134"/>
                  </a:cubicBezTo>
                  <a:cubicBezTo>
                    <a:pt x="7113" y="1535"/>
                    <a:pt x="6847" y="853"/>
                    <a:pt x="6847" y="853"/>
                  </a:cubicBezTo>
                  <a:cubicBezTo>
                    <a:pt x="6847" y="853"/>
                    <a:pt x="6299" y="372"/>
                    <a:pt x="578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1000">
                  <a:schemeClr val="accent1"/>
                </a:gs>
                <a:gs pos="47000">
                  <a:schemeClr val="accent3"/>
                </a:gs>
                <a:gs pos="74000">
                  <a:schemeClr val="accent1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43">
              <a:extLst>
                <a:ext uri="{FF2B5EF4-FFF2-40B4-BE49-F238E27FC236}">
                  <a16:creationId xmlns:a16="http://schemas.microsoft.com/office/drawing/2014/main" id="{DE5963BC-A0AB-36FA-C2C7-43A374F7D172}"/>
                </a:ext>
              </a:extLst>
            </p:cNvPr>
            <p:cNvSpPr/>
            <p:nvPr/>
          </p:nvSpPr>
          <p:spPr>
            <a:xfrm>
              <a:off x="1731714" y="4057251"/>
              <a:ext cx="328850" cy="234870"/>
            </a:xfrm>
            <a:custGeom>
              <a:avLst/>
              <a:gdLst/>
              <a:ahLst/>
              <a:cxnLst/>
              <a:rect l="l" t="t" r="r" b="b"/>
              <a:pathLst>
                <a:path w="4115" h="2939" extrusionOk="0">
                  <a:moveTo>
                    <a:pt x="4047" y="1"/>
                  </a:moveTo>
                  <a:lnTo>
                    <a:pt x="1" y="2858"/>
                  </a:lnTo>
                  <a:lnTo>
                    <a:pt x="55" y="2939"/>
                  </a:lnTo>
                  <a:lnTo>
                    <a:pt x="4114" y="94"/>
                  </a:lnTo>
                  <a:lnTo>
                    <a:pt x="4047" y="1"/>
                  </a:ln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43">
              <a:extLst>
                <a:ext uri="{FF2B5EF4-FFF2-40B4-BE49-F238E27FC236}">
                  <a16:creationId xmlns:a16="http://schemas.microsoft.com/office/drawing/2014/main" id="{81242382-831F-70AB-8500-4CD471C6FFCF}"/>
                </a:ext>
              </a:extLst>
            </p:cNvPr>
            <p:cNvSpPr/>
            <p:nvPr/>
          </p:nvSpPr>
          <p:spPr>
            <a:xfrm>
              <a:off x="1899133" y="4083782"/>
              <a:ext cx="115317" cy="93341"/>
            </a:xfrm>
            <a:custGeom>
              <a:avLst/>
              <a:gdLst/>
              <a:ahLst/>
              <a:cxnLst/>
              <a:rect l="l" t="t" r="r" b="b"/>
              <a:pathLst>
                <a:path w="1443" h="1168" extrusionOk="0">
                  <a:moveTo>
                    <a:pt x="1038" y="0"/>
                  </a:moveTo>
                  <a:cubicBezTo>
                    <a:pt x="963" y="0"/>
                    <a:pt x="886" y="22"/>
                    <a:pt x="818" y="69"/>
                  </a:cubicBezTo>
                  <a:lnTo>
                    <a:pt x="203" y="499"/>
                  </a:lnTo>
                  <a:cubicBezTo>
                    <a:pt x="43" y="617"/>
                    <a:pt x="1" y="845"/>
                    <a:pt x="123" y="1005"/>
                  </a:cubicBezTo>
                  <a:cubicBezTo>
                    <a:pt x="187" y="1111"/>
                    <a:pt x="303" y="1167"/>
                    <a:pt x="419" y="1167"/>
                  </a:cubicBezTo>
                  <a:cubicBezTo>
                    <a:pt x="493" y="1167"/>
                    <a:pt x="567" y="1145"/>
                    <a:pt x="629" y="1098"/>
                  </a:cubicBezTo>
                  <a:lnTo>
                    <a:pt x="1244" y="672"/>
                  </a:lnTo>
                  <a:cubicBezTo>
                    <a:pt x="1404" y="550"/>
                    <a:pt x="1443" y="322"/>
                    <a:pt x="1337" y="149"/>
                  </a:cubicBezTo>
                  <a:cubicBezTo>
                    <a:pt x="1265" y="53"/>
                    <a:pt x="1154" y="0"/>
                    <a:pt x="1038" y="0"/>
                  </a:cubicBezTo>
                  <a:close/>
                </a:path>
              </a:pathLst>
            </a:custGeom>
            <a:solidFill>
              <a:srgbClr val="A105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43">
              <a:extLst>
                <a:ext uri="{FF2B5EF4-FFF2-40B4-BE49-F238E27FC236}">
                  <a16:creationId xmlns:a16="http://schemas.microsoft.com/office/drawing/2014/main" id="{9A15A312-5394-A0DB-E4BC-60847A1BF635}"/>
                </a:ext>
              </a:extLst>
            </p:cNvPr>
            <p:cNvSpPr/>
            <p:nvPr/>
          </p:nvSpPr>
          <p:spPr>
            <a:xfrm>
              <a:off x="1776545" y="4247206"/>
              <a:ext cx="312707" cy="232553"/>
            </a:xfrm>
            <a:custGeom>
              <a:avLst/>
              <a:gdLst/>
              <a:ahLst/>
              <a:cxnLst/>
              <a:rect l="l" t="t" r="r" b="b"/>
              <a:pathLst>
                <a:path w="3913" h="2910" extrusionOk="0">
                  <a:moveTo>
                    <a:pt x="3912" y="1"/>
                  </a:moveTo>
                  <a:lnTo>
                    <a:pt x="3912" y="1"/>
                  </a:lnTo>
                  <a:cubicBezTo>
                    <a:pt x="2711" y="241"/>
                    <a:pt x="455" y="936"/>
                    <a:pt x="0" y="2910"/>
                  </a:cubicBezTo>
                  <a:cubicBezTo>
                    <a:pt x="1269" y="2471"/>
                    <a:pt x="2656" y="1282"/>
                    <a:pt x="3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43">
              <a:extLst>
                <a:ext uri="{FF2B5EF4-FFF2-40B4-BE49-F238E27FC236}">
                  <a16:creationId xmlns:a16="http://schemas.microsoft.com/office/drawing/2014/main" id="{A9A8B643-064F-6FBF-4101-A1D8EEF8E4F7}"/>
                </a:ext>
              </a:extLst>
            </p:cNvPr>
            <p:cNvSpPr/>
            <p:nvPr/>
          </p:nvSpPr>
          <p:spPr>
            <a:xfrm>
              <a:off x="1568689" y="3967668"/>
              <a:ext cx="324135" cy="216330"/>
            </a:xfrm>
            <a:custGeom>
              <a:avLst/>
              <a:gdLst/>
              <a:ahLst/>
              <a:cxnLst/>
              <a:rect l="l" t="t" r="r" b="b"/>
              <a:pathLst>
                <a:path w="4056" h="2707" extrusionOk="0">
                  <a:moveTo>
                    <a:pt x="4056" y="1"/>
                  </a:moveTo>
                  <a:lnTo>
                    <a:pt x="4056" y="1"/>
                  </a:lnTo>
                  <a:cubicBezTo>
                    <a:pt x="2428" y="750"/>
                    <a:pt x="827" y="1644"/>
                    <a:pt x="0" y="2685"/>
                  </a:cubicBezTo>
                  <a:cubicBezTo>
                    <a:pt x="118" y="2699"/>
                    <a:pt x="234" y="2706"/>
                    <a:pt x="349" y="2706"/>
                  </a:cubicBezTo>
                  <a:cubicBezTo>
                    <a:pt x="2168" y="2706"/>
                    <a:pt x="3468" y="980"/>
                    <a:pt x="4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0" name="Google Shape;4260;p43">
            <a:extLst>
              <a:ext uri="{FF2B5EF4-FFF2-40B4-BE49-F238E27FC236}">
                <a16:creationId xmlns:a16="http://schemas.microsoft.com/office/drawing/2014/main" id="{55F523F4-41C9-BF43-7B0F-F88FA7BC5284}"/>
              </a:ext>
            </a:extLst>
          </p:cNvPr>
          <p:cNvGrpSpPr/>
          <p:nvPr/>
        </p:nvGrpSpPr>
        <p:grpSpPr>
          <a:xfrm>
            <a:off x="8201892" y="3009776"/>
            <a:ext cx="228872" cy="1594227"/>
            <a:chOff x="425780" y="482769"/>
            <a:chExt cx="127819" cy="561525"/>
          </a:xfrm>
        </p:grpSpPr>
        <p:sp>
          <p:nvSpPr>
            <p:cNvPr id="4261" name="Google Shape;4261;p43">
              <a:extLst>
                <a:ext uri="{FF2B5EF4-FFF2-40B4-BE49-F238E27FC236}">
                  <a16:creationId xmlns:a16="http://schemas.microsoft.com/office/drawing/2014/main" id="{49C4F9DF-8CB1-8BCA-F104-DB47705EA9AC}"/>
                </a:ext>
              </a:extLst>
            </p:cNvPr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43">
              <a:extLst>
                <a:ext uri="{FF2B5EF4-FFF2-40B4-BE49-F238E27FC236}">
                  <a16:creationId xmlns:a16="http://schemas.microsoft.com/office/drawing/2014/main" id="{FE5D0736-7D3E-BF90-4C5A-80F3A6D8F82E}"/>
                </a:ext>
              </a:extLst>
            </p:cNvPr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43">
              <a:extLst>
                <a:ext uri="{FF2B5EF4-FFF2-40B4-BE49-F238E27FC236}">
                  <a16:creationId xmlns:a16="http://schemas.microsoft.com/office/drawing/2014/main" id="{9CC68225-4187-8F7B-A733-290DF1D2A686}"/>
                </a:ext>
              </a:extLst>
            </p:cNvPr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43">
              <a:extLst>
                <a:ext uri="{FF2B5EF4-FFF2-40B4-BE49-F238E27FC236}">
                  <a16:creationId xmlns:a16="http://schemas.microsoft.com/office/drawing/2014/main" id="{3A63000B-96DF-CFA1-DE21-BCEE819CCA8B}"/>
                </a:ext>
              </a:extLst>
            </p:cNvPr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43">
              <a:extLst>
                <a:ext uri="{FF2B5EF4-FFF2-40B4-BE49-F238E27FC236}">
                  <a16:creationId xmlns:a16="http://schemas.microsoft.com/office/drawing/2014/main" id="{3EDC42CA-9C8F-EE4C-9521-9B5F150673F8}"/>
                </a:ext>
              </a:extLst>
            </p:cNvPr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43">
              <a:extLst>
                <a:ext uri="{FF2B5EF4-FFF2-40B4-BE49-F238E27FC236}">
                  <a16:creationId xmlns:a16="http://schemas.microsoft.com/office/drawing/2014/main" id="{D2FFEB72-1CD9-A2E1-4D37-1E716169BDFC}"/>
                </a:ext>
              </a:extLst>
            </p:cNvPr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43">
              <a:extLst>
                <a:ext uri="{FF2B5EF4-FFF2-40B4-BE49-F238E27FC236}">
                  <a16:creationId xmlns:a16="http://schemas.microsoft.com/office/drawing/2014/main" id="{85ED14B4-EA13-8601-9627-9DD726460B6A}"/>
                </a:ext>
              </a:extLst>
            </p:cNvPr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4202;p43">
            <a:extLst>
              <a:ext uri="{FF2B5EF4-FFF2-40B4-BE49-F238E27FC236}">
                <a16:creationId xmlns:a16="http://schemas.microsoft.com/office/drawing/2014/main" id="{4E3B3566-AEBF-FE43-5D11-4975F0F9DF98}"/>
              </a:ext>
            </a:extLst>
          </p:cNvPr>
          <p:cNvSpPr txBox="1">
            <a:spLocks/>
          </p:cNvSpPr>
          <p:nvPr/>
        </p:nvSpPr>
        <p:spPr>
          <a:xfrm>
            <a:off x="2097141" y="2532431"/>
            <a:ext cx="4838131" cy="100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7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400" dirty="0"/>
              <a:t>Any </a:t>
            </a:r>
            <a:r>
              <a:rPr lang="en-US" sz="4400" dirty="0">
                <a:solidFill>
                  <a:schemeClr val="accent4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65323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7">
          <a:extLst>
            <a:ext uri="{FF2B5EF4-FFF2-40B4-BE49-F238E27FC236}">
              <a16:creationId xmlns:a16="http://schemas.microsoft.com/office/drawing/2014/main" id="{8A206472-254C-4F2E-C00C-745ECE09E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8" name="Google Shape;3248;p28">
            <a:extLst>
              <a:ext uri="{FF2B5EF4-FFF2-40B4-BE49-F238E27FC236}">
                <a16:creationId xmlns:a16="http://schemas.microsoft.com/office/drawing/2014/main" id="{B1F56366-9233-5CE1-BBB2-77D137BC86C0}"/>
              </a:ext>
            </a:extLst>
          </p:cNvPr>
          <p:cNvGrpSpPr/>
          <p:nvPr/>
        </p:nvGrpSpPr>
        <p:grpSpPr>
          <a:xfrm>
            <a:off x="5162923" y="1285254"/>
            <a:ext cx="3242422" cy="2381590"/>
            <a:chOff x="296117" y="2376907"/>
            <a:chExt cx="715672" cy="525668"/>
          </a:xfrm>
        </p:grpSpPr>
        <p:sp>
          <p:nvSpPr>
            <p:cNvPr id="3249" name="Google Shape;3249;p28">
              <a:extLst>
                <a:ext uri="{FF2B5EF4-FFF2-40B4-BE49-F238E27FC236}">
                  <a16:creationId xmlns:a16="http://schemas.microsoft.com/office/drawing/2014/main" id="{3B960398-7081-846C-4A5C-566C9C60631D}"/>
                </a:ext>
              </a:extLst>
            </p:cNvPr>
            <p:cNvSpPr/>
            <p:nvPr/>
          </p:nvSpPr>
          <p:spPr>
            <a:xfrm>
              <a:off x="476250" y="2376907"/>
              <a:ext cx="355343" cy="46378"/>
            </a:xfrm>
            <a:custGeom>
              <a:avLst/>
              <a:gdLst/>
              <a:ahLst/>
              <a:cxnLst/>
              <a:rect l="l" t="t" r="r" b="b"/>
              <a:pathLst>
                <a:path w="6344" h="828" extrusionOk="0">
                  <a:moveTo>
                    <a:pt x="3179" y="1"/>
                  </a:moveTo>
                  <a:cubicBezTo>
                    <a:pt x="2019" y="1"/>
                    <a:pt x="936" y="293"/>
                    <a:pt x="1" y="828"/>
                  </a:cubicBezTo>
                  <a:lnTo>
                    <a:pt x="6344" y="828"/>
                  </a:lnTo>
                  <a:cubicBezTo>
                    <a:pt x="5408" y="293"/>
                    <a:pt x="4326" y="1"/>
                    <a:pt x="317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8">
              <a:extLst>
                <a:ext uri="{FF2B5EF4-FFF2-40B4-BE49-F238E27FC236}">
                  <a16:creationId xmlns:a16="http://schemas.microsoft.com/office/drawing/2014/main" id="{AC06B782-CAC5-4C9F-B7F5-44750D207FF3}"/>
                </a:ext>
              </a:extLst>
            </p:cNvPr>
            <p:cNvSpPr/>
            <p:nvPr/>
          </p:nvSpPr>
          <p:spPr>
            <a:xfrm>
              <a:off x="394081" y="2441881"/>
              <a:ext cx="520412" cy="47275"/>
            </a:xfrm>
            <a:custGeom>
              <a:avLst/>
              <a:gdLst/>
              <a:ahLst/>
              <a:cxnLst/>
              <a:rect l="l" t="t" r="r" b="b"/>
              <a:pathLst>
                <a:path w="9291" h="844" extrusionOk="0">
                  <a:moveTo>
                    <a:pt x="962" y="1"/>
                  </a:moveTo>
                  <a:cubicBezTo>
                    <a:pt x="616" y="241"/>
                    <a:pt x="295" y="523"/>
                    <a:pt x="1" y="843"/>
                  </a:cubicBezTo>
                  <a:lnTo>
                    <a:pt x="9291" y="843"/>
                  </a:lnTo>
                  <a:cubicBezTo>
                    <a:pt x="8996" y="523"/>
                    <a:pt x="8676" y="241"/>
                    <a:pt x="831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8">
              <a:extLst>
                <a:ext uri="{FF2B5EF4-FFF2-40B4-BE49-F238E27FC236}">
                  <a16:creationId xmlns:a16="http://schemas.microsoft.com/office/drawing/2014/main" id="{CB5CF473-F177-BE3E-87C6-55E619FB266B}"/>
                </a:ext>
              </a:extLst>
            </p:cNvPr>
            <p:cNvSpPr/>
            <p:nvPr/>
          </p:nvSpPr>
          <p:spPr>
            <a:xfrm>
              <a:off x="353025" y="2507022"/>
              <a:ext cx="601854" cy="33608"/>
            </a:xfrm>
            <a:custGeom>
              <a:avLst/>
              <a:gdLst/>
              <a:ahLst/>
              <a:cxnLst/>
              <a:rect l="l" t="t" r="r" b="b"/>
              <a:pathLst>
                <a:path w="10745" h="600" extrusionOk="0">
                  <a:moveTo>
                    <a:pt x="439" y="1"/>
                  </a:moveTo>
                  <a:cubicBezTo>
                    <a:pt x="279" y="186"/>
                    <a:pt x="135" y="388"/>
                    <a:pt x="0" y="600"/>
                  </a:cubicBezTo>
                  <a:lnTo>
                    <a:pt x="10745" y="600"/>
                  </a:lnTo>
                  <a:cubicBezTo>
                    <a:pt x="10610" y="388"/>
                    <a:pt x="10466" y="186"/>
                    <a:pt x="103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28">
              <a:extLst>
                <a:ext uri="{FF2B5EF4-FFF2-40B4-BE49-F238E27FC236}">
                  <a16:creationId xmlns:a16="http://schemas.microsoft.com/office/drawing/2014/main" id="{CDC63B66-CA60-D897-5EF9-2E9140CED47B}"/>
                </a:ext>
              </a:extLst>
            </p:cNvPr>
            <p:cNvSpPr/>
            <p:nvPr/>
          </p:nvSpPr>
          <p:spPr>
            <a:xfrm>
              <a:off x="322330" y="2571995"/>
              <a:ext cx="663244" cy="27670"/>
            </a:xfrm>
            <a:custGeom>
              <a:avLst/>
              <a:gdLst/>
              <a:ahLst/>
              <a:cxnLst/>
              <a:rect l="l" t="t" r="r" b="b"/>
              <a:pathLst>
                <a:path w="11841" h="494" extrusionOk="0">
                  <a:moveTo>
                    <a:pt x="228" y="0"/>
                  </a:moveTo>
                  <a:cubicBezTo>
                    <a:pt x="148" y="160"/>
                    <a:pt x="68" y="333"/>
                    <a:pt x="0" y="494"/>
                  </a:cubicBezTo>
                  <a:lnTo>
                    <a:pt x="11841" y="494"/>
                  </a:lnTo>
                  <a:cubicBezTo>
                    <a:pt x="11773" y="333"/>
                    <a:pt x="11706" y="160"/>
                    <a:pt x="1161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28">
              <a:extLst>
                <a:ext uri="{FF2B5EF4-FFF2-40B4-BE49-F238E27FC236}">
                  <a16:creationId xmlns:a16="http://schemas.microsoft.com/office/drawing/2014/main" id="{D5F15B91-FC50-5D48-4DBD-BB313833C5CA}"/>
                </a:ext>
              </a:extLst>
            </p:cNvPr>
            <p:cNvSpPr/>
            <p:nvPr/>
          </p:nvSpPr>
          <p:spPr>
            <a:xfrm>
              <a:off x="303679" y="2637137"/>
              <a:ext cx="701276" cy="25318"/>
            </a:xfrm>
            <a:custGeom>
              <a:avLst/>
              <a:gdLst/>
              <a:ahLst/>
              <a:cxnLst/>
              <a:rect l="l" t="t" r="r" b="b"/>
              <a:pathLst>
                <a:path w="12520" h="452" extrusionOk="0">
                  <a:moveTo>
                    <a:pt x="106" y="0"/>
                  </a:moveTo>
                  <a:cubicBezTo>
                    <a:pt x="67" y="147"/>
                    <a:pt x="26" y="308"/>
                    <a:pt x="0" y="452"/>
                  </a:cubicBezTo>
                  <a:lnTo>
                    <a:pt x="12520" y="452"/>
                  </a:lnTo>
                  <a:cubicBezTo>
                    <a:pt x="12481" y="308"/>
                    <a:pt x="12452" y="147"/>
                    <a:pt x="1241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8">
              <a:extLst>
                <a:ext uri="{FF2B5EF4-FFF2-40B4-BE49-F238E27FC236}">
                  <a16:creationId xmlns:a16="http://schemas.microsoft.com/office/drawing/2014/main" id="{48F46927-64B4-E01B-B9B4-D72086E5CFD6}"/>
                </a:ext>
              </a:extLst>
            </p:cNvPr>
            <p:cNvSpPr/>
            <p:nvPr/>
          </p:nvSpPr>
          <p:spPr>
            <a:xfrm>
              <a:off x="296117" y="2702054"/>
              <a:ext cx="715672" cy="21789"/>
            </a:xfrm>
            <a:custGeom>
              <a:avLst/>
              <a:gdLst/>
              <a:ahLst/>
              <a:cxnLst/>
              <a:rect l="l" t="t" r="r" b="b"/>
              <a:pathLst>
                <a:path w="12777" h="389" extrusionOk="0">
                  <a:moveTo>
                    <a:pt x="29" y="1"/>
                  </a:moveTo>
                  <a:cubicBezTo>
                    <a:pt x="13" y="135"/>
                    <a:pt x="13" y="270"/>
                    <a:pt x="1" y="388"/>
                  </a:cubicBezTo>
                  <a:lnTo>
                    <a:pt x="12776" y="388"/>
                  </a:lnTo>
                  <a:cubicBezTo>
                    <a:pt x="12776" y="270"/>
                    <a:pt x="12763" y="135"/>
                    <a:pt x="127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8">
              <a:extLst>
                <a:ext uri="{FF2B5EF4-FFF2-40B4-BE49-F238E27FC236}">
                  <a16:creationId xmlns:a16="http://schemas.microsoft.com/office/drawing/2014/main" id="{F60AB55C-6375-47E9-91F5-AB9A6F31AF76}"/>
                </a:ext>
              </a:extLst>
            </p:cNvPr>
            <p:cNvSpPr/>
            <p:nvPr/>
          </p:nvSpPr>
          <p:spPr>
            <a:xfrm>
              <a:off x="297741" y="2767923"/>
              <a:ext cx="712423" cy="14227"/>
            </a:xfrm>
            <a:custGeom>
              <a:avLst/>
              <a:gdLst/>
              <a:ahLst/>
              <a:cxnLst/>
              <a:rect l="l" t="t" r="r" b="b"/>
              <a:pathLst>
                <a:path w="12719" h="254" extrusionOk="0">
                  <a:moveTo>
                    <a:pt x="0" y="1"/>
                  </a:moveTo>
                  <a:cubicBezTo>
                    <a:pt x="13" y="81"/>
                    <a:pt x="13" y="173"/>
                    <a:pt x="26" y="254"/>
                  </a:cubicBezTo>
                  <a:lnTo>
                    <a:pt x="12693" y="254"/>
                  </a:lnTo>
                  <a:cubicBezTo>
                    <a:pt x="12706" y="173"/>
                    <a:pt x="12718" y="81"/>
                    <a:pt x="127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28">
              <a:extLst>
                <a:ext uri="{FF2B5EF4-FFF2-40B4-BE49-F238E27FC236}">
                  <a16:creationId xmlns:a16="http://schemas.microsoft.com/office/drawing/2014/main" id="{3FB86780-AF9D-E7DF-9D32-2E52992E8C39}"/>
                </a:ext>
              </a:extLst>
            </p:cNvPr>
            <p:cNvSpPr/>
            <p:nvPr/>
          </p:nvSpPr>
          <p:spPr>
            <a:xfrm>
              <a:off x="309560" y="2832897"/>
              <a:ext cx="688786" cy="12043"/>
            </a:xfrm>
            <a:custGeom>
              <a:avLst/>
              <a:gdLst/>
              <a:ahLst/>
              <a:cxnLst/>
              <a:rect l="l" t="t" r="r" b="b"/>
              <a:pathLst>
                <a:path w="12297" h="215" extrusionOk="0">
                  <a:moveTo>
                    <a:pt x="1" y="0"/>
                  </a:moveTo>
                  <a:cubicBezTo>
                    <a:pt x="30" y="67"/>
                    <a:pt x="55" y="148"/>
                    <a:pt x="68" y="215"/>
                  </a:cubicBezTo>
                  <a:lnTo>
                    <a:pt x="12229" y="215"/>
                  </a:lnTo>
                  <a:cubicBezTo>
                    <a:pt x="12254" y="148"/>
                    <a:pt x="12283" y="67"/>
                    <a:pt x="122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28">
              <a:extLst>
                <a:ext uri="{FF2B5EF4-FFF2-40B4-BE49-F238E27FC236}">
                  <a16:creationId xmlns:a16="http://schemas.microsoft.com/office/drawing/2014/main" id="{FA2E15E4-A47D-0A64-7D73-D0D7E0214BDA}"/>
                </a:ext>
              </a:extLst>
            </p:cNvPr>
            <p:cNvSpPr/>
            <p:nvPr/>
          </p:nvSpPr>
          <p:spPr>
            <a:xfrm>
              <a:off x="335773" y="2898038"/>
              <a:ext cx="637086" cy="4537"/>
            </a:xfrm>
            <a:custGeom>
              <a:avLst/>
              <a:gdLst/>
              <a:ahLst/>
              <a:cxnLst/>
              <a:rect l="l" t="t" r="r" b="b"/>
              <a:pathLst>
                <a:path w="11374" h="81" extrusionOk="0">
                  <a:moveTo>
                    <a:pt x="1" y="0"/>
                  </a:moveTo>
                  <a:cubicBezTo>
                    <a:pt x="13" y="26"/>
                    <a:pt x="26" y="55"/>
                    <a:pt x="42" y="80"/>
                  </a:cubicBezTo>
                  <a:lnTo>
                    <a:pt x="11319" y="80"/>
                  </a:lnTo>
                  <a:cubicBezTo>
                    <a:pt x="11335" y="55"/>
                    <a:pt x="11360" y="26"/>
                    <a:pt x="1137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8" name="Google Shape;3258;p28">
            <a:extLst>
              <a:ext uri="{FF2B5EF4-FFF2-40B4-BE49-F238E27FC236}">
                <a16:creationId xmlns:a16="http://schemas.microsoft.com/office/drawing/2014/main" id="{3458679A-23CC-923D-7F87-3E7A1CABB3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343591"/>
            <a:ext cx="3827582" cy="11975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ym typeface="Arimo SemiBold"/>
              </a:rPr>
              <a:t>Object </a:t>
            </a:r>
            <a:r>
              <a:rPr lang="en-US" sz="4000" dirty="0">
                <a:solidFill>
                  <a:schemeClr val="accent4"/>
                </a:solidFill>
                <a:sym typeface="Arimo SemiBold"/>
              </a:rPr>
              <a:t>Pooling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3259" name="Google Shape;3259;p28">
            <a:extLst>
              <a:ext uri="{FF2B5EF4-FFF2-40B4-BE49-F238E27FC236}">
                <a16:creationId xmlns:a16="http://schemas.microsoft.com/office/drawing/2014/main" id="{D8F6724C-C4EF-ED05-259F-32758D774E9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15400" y="1105150"/>
            <a:ext cx="130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261" name="Google Shape;3261;p28">
            <a:extLst>
              <a:ext uri="{FF2B5EF4-FFF2-40B4-BE49-F238E27FC236}">
                <a16:creationId xmlns:a16="http://schemas.microsoft.com/office/drawing/2014/main" id="{EFB53A76-9F84-2611-262D-F5D2A40777C5}"/>
              </a:ext>
            </a:extLst>
          </p:cNvPr>
          <p:cNvGrpSpPr/>
          <p:nvPr/>
        </p:nvGrpSpPr>
        <p:grpSpPr>
          <a:xfrm>
            <a:off x="5364473" y="1918854"/>
            <a:ext cx="2762209" cy="2879270"/>
            <a:chOff x="5364473" y="1918854"/>
            <a:chExt cx="2762209" cy="2879270"/>
          </a:xfrm>
        </p:grpSpPr>
        <p:grpSp>
          <p:nvGrpSpPr>
            <p:cNvPr id="3262" name="Google Shape;3262;p28">
              <a:extLst>
                <a:ext uri="{FF2B5EF4-FFF2-40B4-BE49-F238E27FC236}">
                  <a16:creationId xmlns:a16="http://schemas.microsoft.com/office/drawing/2014/main" id="{9956234F-8B8B-D643-5515-39ACCF4B715B}"/>
                </a:ext>
              </a:extLst>
            </p:cNvPr>
            <p:cNvGrpSpPr/>
            <p:nvPr/>
          </p:nvGrpSpPr>
          <p:grpSpPr>
            <a:xfrm>
              <a:off x="7123237" y="2127277"/>
              <a:ext cx="1003444" cy="2670847"/>
              <a:chOff x="6041499" y="927782"/>
              <a:chExt cx="395899" cy="1053755"/>
            </a:xfrm>
          </p:grpSpPr>
          <p:sp>
            <p:nvSpPr>
              <p:cNvPr id="3263" name="Google Shape;3263;p28">
                <a:extLst>
                  <a:ext uri="{FF2B5EF4-FFF2-40B4-BE49-F238E27FC236}">
                    <a16:creationId xmlns:a16="http://schemas.microsoft.com/office/drawing/2014/main" id="{56DA9BD8-39F6-C5A2-8A83-258616D5F648}"/>
                  </a:ext>
                </a:extLst>
              </p:cNvPr>
              <p:cNvSpPr/>
              <p:nvPr/>
            </p:nvSpPr>
            <p:spPr>
              <a:xfrm>
                <a:off x="6324155" y="1217789"/>
                <a:ext cx="17182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215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215" y="9557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8">
                <a:extLst>
                  <a:ext uri="{FF2B5EF4-FFF2-40B4-BE49-F238E27FC236}">
                    <a16:creationId xmlns:a16="http://schemas.microsoft.com/office/drawing/2014/main" id="{3BCB590F-933D-634E-B01B-56A4FCBABC5A}"/>
                  </a:ext>
                </a:extLst>
              </p:cNvPr>
              <p:cNvSpPr/>
              <p:nvPr/>
            </p:nvSpPr>
            <p:spPr>
              <a:xfrm>
                <a:off x="6313367" y="982043"/>
                <a:ext cx="124028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3352" extrusionOk="0">
                    <a:moveTo>
                      <a:pt x="1" y="0"/>
                    </a:moveTo>
                    <a:lnTo>
                      <a:pt x="590" y="3351"/>
                    </a:lnTo>
                    <a:lnTo>
                      <a:pt x="1551" y="3351"/>
                    </a:lnTo>
                    <a:lnTo>
                      <a:pt x="590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8">
                <a:extLst>
                  <a:ext uri="{FF2B5EF4-FFF2-40B4-BE49-F238E27FC236}">
                    <a16:creationId xmlns:a16="http://schemas.microsoft.com/office/drawing/2014/main" id="{395D4A76-6258-BE77-892F-194EB253C4F1}"/>
                  </a:ext>
                </a:extLst>
              </p:cNvPr>
              <p:cNvSpPr/>
              <p:nvPr/>
            </p:nvSpPr>
            <p:spPr>
              <a:xfrm>
                <a:off x="6068111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" y="0"/>
                    </a:moveTo>
                    <a:lnTo>
                      <a:pt x="1788" y="5084"/>
                    </a:lnTo>
                    <a:lnTo>
                      <a:pt x="4620" y="5084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8">
                <a:extLst>
                  <a:ext uri="{FF2B5EF4-FFF2-40B4-BE49-F238E27FC236}">
                    <a16:creationId xmlns:a16="http://schemas.microsoft.com/office/drawing/2014/main" id="{5BF6C711-4EC1-C4A8-34C2-813FAF352DFB}"/>
                  </a:ext>
                </a:extLst>
              </p:cNvPr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8">
                <a:extLst>
                  <a:ext uri="{FF2B5EF4-FFF2-40B4-BE49-F238E27FC236}">
                    <a16:creationId xmlns:a16="http://schemas.microsoft.com/office/drawing/2014/main" id="{B89F3FB0-F3C2-E2C9-E012-7FF0F219930A}"/>
                  </a:ext>
                </a:extLst>
              </p:cNvPr>
              <p:cNvSpPr/>
              <p:nvPr/>
            </p:nvSpPr>
            <p:spPr>
              <a:xfrm>
                <a:off x="6041499" y="927782"/>
                <a:ext cx="368009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5085" extrusionOk="0">
                    <a:moveTo>
                      <a:pt x="1" y="0"/>
                    </a:moveTo>
                    <a:lnTo>
                      <a:pt x="1775" y="5084"/>
                    </a:lnTo>
                    <a:lnTo>
                      <a:pt x="4604" y="5084"/>
                    </a:lnTo>
                    <a:lnTo>
                      <a:pt x="308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57175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8" name="Google Shape;3268;p28">
              <a:extLst>
                <a:ext uri="{FF2B5EF4-FFF2-40B4-BE49-F238E27FC236}">
                  <a16:creationId xmlns:a16="http://schemas.microsoft.com/office/drawing/2014/main" id="{9AFC6B7F-CB3C-7222-E869-E49F474A1AB7}"/>
                </a:ext>
              </a:extLst>
            </p:cNvPr>
            <p:cNvGrpSpPr/>
            <p:nvPr/>
          </p:nvGrpSpPr>
          <p:grpSpPr>
            <a:xfrm>
              <a:off x="5364473" y="2127277"/>
              <a:ext cx="1006078" cy="2670847"/>
              <a:chOff x="4234325" y="927782"/>
              <a:chExt cx="396937" cy="1053755"/>
            </a:xfrm>
          </p:grpSpPr>
          <p:sp>
            <p:nvSpPr>
              <p:cNvPr id="3269" name="Google Shape;3269;p28">
                <a:extLst>
                  <a:ext uri="{FF2B5EF4-FFF2-40B4-BE49-F238E27FC236}">
                    <a16:creationId xmlns:a16="http://schemas.microsoft.com/office/drawing/2014/main" id="{827ED11B-7313-4BF5-550F-65712EB4E6FF}"/>
                  </a:ext>
                </a:extLst>
              </p:cNvPr>
              <p:cNvSpPr/>
              <p:nvPr/>
            </p:nvSpPr>
            <p:spPr>
              <a:xfrm>
                <a:off x="4331661" y="1217789"/>
                <a:ext cx="15903" cy="763748"/>
              </a:xfrm>
              <a:custGeom>
                <a:avLst/>
                <a:gdLst/>
                <a:ahLst/>
                <a:cxnLst/>
                <a:rect l="l" t="t" r="r" b="b"/>
                <a:pathLst>
                  <a:path w="199" h="9557" extrusionOk="0">
                    <a:moveTo>
                      <a:pt x="0" y="1"/>
                    </a:moveTo>
                    <a:lnTo>
                      <a:pt x="0" y="9557"/>
                    </a:lnTo>
                    <a:lnTo>
                      <a:pt x="199" y="9557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8">
                <a:extLst>
                  <a:ext uri="{FF2B5EF4-FFF2-40B4-BE49-F238E27FC236}">
                    <a16:creationId xmlns:a16="http://schemas.microsoft.com/office/drawing/2014/main" id="{1F0AF33B-7974-330E-7B40-54602A6F90F8}"/>
                  </a:ext>
                </a:extLst>
              </p:cNvPr>
              <p:cNvSpPr/>
              <p:nvPr/>
            </p:nvSpPr>
            <p:spPr>
              <a:xfrm>
                <a:off x="4234325" y="982043"/>
                <a:ext cx="125067" cy="267875"/>
              </a:xfrm>
              <a:custGeom>
                <a:avLst/>
                <a:gdLst/>
                <a:ahLst/>
                <a:cxnLst/>
                <a:rect l="l" t="t" r="r" b="b"/>
                <a:pathLst>
                  <a:path w="1565" h="3352" extrusionOk="0">
                    <a:moveTo>
                      <a:pt x="978" y="0"/>
                    </a:moveTo>
                    <a:lnTo>
                      <a:pt x="1" y="3351"/>
                    </a:lnTo>
                    <a:lnTo>
                      <a:pt x="978" y="3351"/>
                    </a:lnTo>
                    <a:lnTo>
                      <a:pt x="1564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8">
                <a:extLst>
                  <a:ext uri="{FF2B5EF4-FFF2-40B4-BE49-F238E27FC236}">
                    <a16:creationId xmlns:a16="http://schemas.microsoft.com/office/drawing/2014/main" id="{AF61D107-03A0-7C17-A778-3C10FAEBCE7C}"/>
                  </a:ext>
                </a:extLst>
              </p:cNvPr>
              <p:cNvSpPr/>
              <p:nvPr/>
            </p:nvSpPr>
            <p:spPr>
              <a:xfrm>
                <a:off x="4234325" y="927782"/>
                <a:ext cx="36928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21" h="5085" extrusionOk="0">
                    <a:moveTo>
                      <a:pt x="1522" y="0"/>
                    </a:moveTo>
                    <a:lnTo>
                      <a:pt x="1" y="5084"/>
                    </a:lnTo>
                    <a:lnTo>
                      <a:pt x="2833" y="5084"/>
                    </a:lnTo>
                    <a:lnTo>
                      <a:pt x="462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8">
                <a:extLst>
                  <a:ext uri="{FF2B5EF4-FFF2-40B4-BE49-F238E27FC236}">
                    <a16:creationId xmlns:a16="http://schemas.microsoft.com/office/drawing/2014/main" id="{9059F5A0-E3EA-6ED2-1AA2-159E922D21B4}"/>
                  </a:ext>
                </a:extLst>
              </p:cNvPr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8">
                <a:extLst>
                  <a:ext uri="{FF2B5EF4-FFF2-40B4-BE49-F238E27FC236}">
                    <a16:creationId xmlns:a16="http://schemas.microsoft.com/office/drawing/2014/main" id="{C44F920F-73F8-250C-565A-676BA359AB29}"/>
                  </a:ext>
                </a:extLst>
              </p:cNvPr>
              <p:cNvSpPr/>
              <p:nvPr/>
            </p:nvSpPr>
            <p:spPr>
              <a:xfrm>
                <a:off x="4262215" y="927782"/>
                <a:ext cx="369047" cy="406368"/>
              </a:xfrm>
              <a:custGeom>
                <a:avLst/>
                <a:gdLst/>
                <a:ahLst/>
                <a:cxnLst/>
                <a:rect l="l" t="t" r="r" b="b"/>
                <a:pathLst>
                  <a:path w="4618" h="5085" extrusionOk="0">
                    <a:moveTo>
                      <a:pt x="1523" y="0"/>
                    </a:moveTo>
                    <a:lnTo>
                      <a:pt x="1" y="5084"/>
                    </a:lnTo>
                    <a:lnTo>
                      <a:pt x="2830" y="5084"/>
                    </a:lnTo>
                    <a:lnTo>
                      <a:pt x="4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214313" dist="11430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74" name="Google Shape;3274;p28">
              <a:extLst>
                <a:ext uri="{FF2B5EF4-FFF2-40B4-BE49-F238E27FC236}">
                  <a16:creationId xmlns:a16="http://schemas.microsoft.com/office/drawing/2014/main" id="{EC260DAE-43D7-F5ED-E89C-807827693E36}"/>
                </a:ext>
              </a:extLst>
            </p:cNvPr>
            <p:cNvGrpSpPr/>
            <p:nvPr/>
          </p:nvGrpSpPr>
          <p:grpSpPr>
            <a:xfrm>
              <a:off x="5790231" y="1918854"/>
              <a:ext cx="1987851" cy="2879270"/>
              <a:chOff x="4950115" y="845551"/>
              <a:chExt cx="784286" cy="1135986"/>
            </a:xfrm>
          </p:grpSpPr>
          <p:sp>
            <p:nvSpPr>
              <p:cNvPr id="3275" name="Google Shape;3275;p28">
                <a:extLst>
                  <a:ext uri="{FF2B5EF4-FFF2-40B4-BE49-F238E27FC236}">
                    <a16:creationId xmlns:a16="http://schemas.microsoft.com/office/drawing/2014/main" id="{12C28243-8B27-849D-E88D-969F64CCF38D}"/>
                  </a:ext>
                </a:extLst>
              </p:cNvPr>
              <p:cNvSpPr/>
              <p:nvPr/>
            </p:nvSpPr>
            <p:spPr>
              <a:xfrm>
                <a:off x="4951153" y="1212435"/>
                <a:ext cx="783247" cy="769102"/>
              </a:xfrm>
              <a:custGeom>
                <a:avLst/>
                <a:gdLst/>
                <a:ahLst/>
                <a:cxnLst/>
                <a:rect l="l" t="t" r="r" b="b"/>
                <a:pathLst>
                  <a:path w="9801" h="9624" extrusionOk="0">
                    <a:moveTo>
                      <a:pt x="2804" y="1"/>
                    </a:moveTo>
                    <a:lnTo>
                      <a:pt x="1176" y="1135"/>
                    </a:lnTo>
                    <a:cubicBezTo>
                      <a:pt x="430" y="1657"/>
                      <a:pt x="1" y="2509"/>
                      <a:pt x="1" y="3406"/>
                    </a:cubicBezTo>
                    <a:lnTo>
                      <a:pt x="1" y="7048"/>
                    </a:lnTo>
                    <a:lnTo>
                      <a:pt x="1618" y="6555"/>
                    </a:lnTo>
                    <a:lnTo>
                      <a:pt x="1618" y="9624"/>
                    </a:lnTo>
                    <a:lnTo>
                      <a:pt x="8170" y="9624"/>
                    </a:lnTo>
                    <a:lnTo>
                      <a:pt x="8170" y="6555"/>
                    </a:lnTo>
                    <a:lnTo>
                      <a:pt x="9800" y="7048"/>
                    </a:lnTo>
                    <a:lnTo>
                      <a:pt x="9800" y="3406"/>
                    </a:lnTo>
                    <a:cubicBezTo>
                      <a:pt x="9800" y="2509"/>
                      <a:pt x="9358" y="1657"/>
                      <a:pt x="8612" y="1135"/>
                    </a:cubicBezTo>
                    <a:lnTo>
                      <a:pt x="6984" y="1"/>
                    </a:lnTo>
                    <a:lnTo>
                      <a:pt x="4902" y="1682"/>
                    </a:lnTo>
                    <a:lnTo>
                      <a:pt x="280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35000">
                    <a:schemeClr val="accent5"/>
                  </a:gs>
                  <a:gs pos="49000">
                    <a:schemeClr val="accent4"/>
                  </a:gs>
                  <a:gs pos="73000">
                    <a:schemeClr val="accent5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8">
                <a:extLst>
                  <a:ext uri="{FF2B5EF4-FFF2-40B4-BE49-F238E27FC236}">
                    <a16:creationId xmlns:a16="http://schemas.microsoft.com/office/drawing/2014/main" id="{3990229B-1EFA-5B91-CEB2-245C0CCE4C77}"/>
                  </a:ext>
                </a:extLst>
              </p:cNvPr>
              <p:cNvSpPr/>
              <p:nvPr/>
            </p:nvSpPr>
            <p:spPr>
              <a:xfrm>
                <a:off x="4951153" y="1278523"/>
                <a:ext cx="129382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5796" extrusionOk="0">
                    <a:moveTo>
                      <a:pt x="1618" y="0"/>
                    </a:moveTo>
                    <a:lnTo>
                      <a:pt x="1176" y="308"/>
                    </a:lnTo>
                    <a:cubicBezTo>
                      <a:pt x="430" y="830"/>
                      <a:pt x="1" y="1682"/>
                      <a:pt x="1" y="2579"/>
                    </a:cubicBezTo>
                    <a:lnTo>
                      <a:pt x="1" y="5420"/>
                    </a:lnTo>
                    <a:lnTo>
                      <a:pt x="1417" y="5795"/>
                    </a:lnTo>
                    <a:lnTo>
                      <a:pt x="1618" y="5728"/>
                    </a:lnTo>
                    <a:lnTo>
                      <a:pt x="16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8">
                <a:extLst>
                  <a:ext uri="{FF2B5EF4-FFF2-40B4-BE49-F238E27FC236}">
                    <a16:creationId xmlns:a16="http://schemas.microsoft.com/office/drawing/2014/main" id="{8BFED8C0-0124-1AB5-5842-25561F810F91}"/>
                  </a:ext>
                </a:extLst>
              </p:cNvPr>
              <p:cNvSpPr/>
              <p:nvPr/>
            </p:nvSpPr>
            <p:spPr>
              <a:xfrm>
                <a:off x="5154934" y="1212435"/>
                <a:ext cx="374642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4688" h="2509" extrusionOk="0">
                    <a:moveTo>
                      <a:pt x="254" y="1"/>
                    </a:moveTo>
                    <a:lnTo>
                      <a:pt x="1" y="174"/>
                    </a:lnTo>
                    <a:cubicBezTo>
                      <a:pt x="375" y="683"/>
                      <a:pt x="1189" y="1708"/>
                      <a:pt x="2352" y="2509"/>
                    </a:cubicBezTo>
                    <a:cubicBezTo>
                      <a:pt x="3499" y="1708"/>
                      <a:pt x="4313" y="683"/>
                      <a:pt x="4687" y="174"/>
                    </a:cubicBezTo>
                    <a:lnTo>
                      <a:pt x="4434" y="1"/>
                    </a:lnTo>
                    <a:lnTo>
                      <a:pt x="2352" y="1682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8">
                <a:extLst>
                  <a:ext uri="{FF2B5EF4-FFF2-40B4-BE49-F238E27FC236}">
                    <a16:creationId xmlns:a16="http://schemas.microsoft.com/office/drawing/2014/main" id="{46362B73-B625-F1F6-87DE-F085757E8760}"/>
                  </a:ext>
                </a:extLst>
              </p:cNvPr>
              <p:cNvSpPr/>
              <p:nvPr/>
            </p:nvSpPr>
            <p:spPr>
              <a:xfrm>
                <a:off x="5225338" y="1183746"/>
                <a:ext cx="240224" cy="152398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1907" extrusionOk="0">
                    <a:moveTo>
                      <a:pt x="1" y="1"/>
                    </a:moveTo>
                    <a:lnTo>
                      <a:pt x="1631" y="1907"/>
                    </a:lnTo>
                    <a:lnTo>
                      <a:pt x="2631" y="895"/>
                    </a:lnTo>
                    <a:lnTo>
                      <a:pt x="3006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8">
                <a:extLst>
                  <a:ext uri="{FF2B5EF4-FFF2-40B4-BE49-F238E27FC236}">
                    <a16:creationId xmlns:a16="http://schemas.microsoft.com/office/drawing/2014/main" id="{90D2E4E3-B141-3973-51E5-79C25F28A9AC}"/>
                  </a:ext>
                </a:extLst>
              </p:cNvPr>
              <p:cNvSpPr/>
              <p:nvPr/>
            </p:nvSpPr>
            <p:spPr>
              <a:xfrm>
                <a:off x="5263777" y="1132601"/>
                <a:ext cx="157992" cy="180288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2256" extrusionOk="0">
                    <a:moveTo>
                      <a:pt x="0" y="0"/>
                    </a:moveTo>
                    <a:lnTo>
                      <a:pt x="0" y="1173"/>
                    </a:lnTo>
                    <a:lnTo>
                      <a:pt x="990" y="2255"/>
                    </a:lnTo>
                    <a:lnTo>
                      <a:pt x="1977" y="1173"/>
                    </a:lnTo>
                    <a:lnTo>
                      <a:pt x="1977" y="0"/>
                    </a:lnTo>
                    <a:lnTo>
                      <a:pt x="990" y="9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8">
                <a:extLst>
                  <a:ext uri="{FF2B5EF4-FFF2-40B4-BE49-F238E27FC236}">
                    <a16:creationId xmlns:a16="http://schemas.microsoft.com/office/drawing/2014/main" id="{B196D8A4-56DF-8AF0-3833-75E8CD147C2E}"/>
                  </a:ext>
                </a:extLst>
              </p:cNvPr>
              <p:cNvSpPr/>
              <p:nvPr/>
            </p:nvSpPr>
            <p:spPr>
              <a:xfrm>
                <a:off x="5263777" y="1111024"/>
                <a:ext cx="11963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1497" h="1843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362" y="1843"/>
                    </a:lnTo>
                    <a:cubicBezTo>
                      <a:pt x="1096" y="1712"/>
                      <a:pt x="1496" y="1257"/>
                      <a:pt x="1496" y="125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1" name="Google Shape;3281;p28">
                <a:extLst>
                  <a:ext uri="{FF2B5EF4-FFF2-40B4-BE49-F238E27FC236}">
                    <a16:creationId xmlns:a16="http://schemas.microsoft.com/office/drawing/2014/main" id="{24AD792D-6069-0DD9-1A2E-1A6C774591A3}"/>
                  </a:ext>
                </a:extLst>
              </p:cNvPr>
              <p:cNvSpPr/>
              <p:nvPr/>
            </p:nvSpPr>
            <p:spPr>
              <a:xfrm>
                <a:off x="5445261" y="976689"/>
                <a:ext cx="43634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1408" extrusionOk="0">
                    <a:moveTo>
                      <a:pt x="106" y="0"/>
                    </a:moveTo>
                    <a:lnTo>
                      <a:pt x="1" y="1403"/>
                    </a:lnTo>
                    <a:cubicBezTo>
                      <a:pt x="1" y="1403"/>
                      <a:pt x="48" y="1408"/>
                      <a:pt x="110" y="1408"/>
                    </a:cubicBezTo>
                    <a:cubicBezTo>
                      <a:pt x="231" y="1408"/>
                      <a:pt x="410" y="1391"/>
                      <a:pt x="427" y="1294"/>
                    </a:cubicBezTo>
                    <a:cubicBezTo>
                      <a:pt x="452" y="1150"/>
                      <a:pt x="545" y="493"/>
                      <a:pt x="507" y="333"/>
                    </a:cubicBezTo>
                    <a:cubicBezTo>
                      <a:pt x="452" y="173"/>
                      <a:pt x="106" y="0"/>
                      <a:pt x="106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2" name="Google Shape;3282;p28">
                <a:extLst>
                  <a:ext uri="{FF2B5EF4-FFF2-40B4-BE49-F238E27FC236}">
                    <a16:creationId xmlns:a16="http://schemas.microsoft.com/office/drawing/2014/main" id="{F3DDFF64-8701-2754-4773-0E1996D52FD6}"/>
                  </a:ext>
                </a:extLst>
              </p:cNvPr>
              <p:cNvSpPr/>
              <p:nvPr/>
            </p:nvSpPr>
            <p:spPr>
              <a:xfrm>
                <a:off x="5469555" y="990514"/>
                <a:ext cx="19339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218" extrusionOk="0">
                    <a:moveTo>
                      <a:pt x="68" y="0"/>
                    </a:moveTo>
                    <a:cubicBezTo>
                      <a:pt x="81" y="215"/>
                      <a:pt x="97" y="657"/>
                      <a:pt x="1" y="1217"/>
                    </a:cubicBezTo>
                    <a:cubicBezTo>
                      <a:pt x="55" y="1201"/>
                      <a:pt x="110" y="1176"/>
                      <a:pt x="123" y="1121"/>
                    </a:cubicBezTo>
                    <a:cubicBezTo>
                      <a:pt x="148" y="977"/>
                      <a:pt x="241" y="320"/>
                      <a:pt x="203" y="160"/>
                    </a:cubicBezTo>
                    <a:cubicBezTo>
                      <a:pt x="177" y="109"/>
                      <a:pt x="135" y="55"/>
                      <a:pt x="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3" name="Google Shape;3283;p28">
                <a:extLst>
                  <a:ext uri="{FF2B5EF4-FFF2-40B4-BE49-F238E27FC236}">
                    <a16:creationId xmlns:a16="http://schemas.microsoft.com/office/drawing/2014/main" id="{6FA4FADB-42A1-AD2B-72BB-C3F14B6798AF}"/>
                  </a:ext>
                </a:extLst>
              </p:cNvPr>
              <p:cNvSpPr/>
              <p:nvPr/>
            </p:nvSpPr>
            <p:spPr>
              <a:xfrm>
                <a:off x="5420648" y="958469"/>
                <a:ext cx="43873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49" h="1843" extrusionOk="0">
                    <a:moveTo>
                      <a:pt x="132" y="1"/>
                    </a:moveTo>
                    <a:lnTo>
                      <a:pt x="1" y="1843"/>
                    </a:lnTo>
                    <a:cubicBezTo>
                      <a:pt x="1" y="1843"/>
                      <a:pt x="321" y="1830"/>
                      <a:pt x="414" y="1670"/>
                    </a:cubicBezTo>
                    <a:cubicBezTo>
                      <a:pt x="507" y="1497"/>
                      <a:pt x="549" y="641"/>
                      <a:pt x="507" y="350"/>
                    </a:cubicBezTo>
                    <a:cubicBezTo>
                      <a:pt x="469" y="55"/>
                      <a:pt x="132" y="1"/>
                      <a:pt x="132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4" name="Google Shape;3284;p28">
                <a:extLst>
                  <a:ext uri="{FF2B5EF4-FFF2-40B4-BE49-F238E27FC236}">
                    <a16:creationId xmlns:a16="http://schemas.microsoft.com/office/drawing/2014/main" id="{662AA040-B4EB-FAD9-A4CF-BEECD1B1599B}"/>
                  </a:ext>
                </a:extLst>
              </p:cNvPr>
              <p:cNvSpPr/>
              <p:nvPr/>
            </p:nvSpPr>
            <p:spPr>
              <a:xfrm>
                <a:off x="5216867" y="845551"/>
                <a:ext cx="251812" cy="164225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2055" extrusionOk="0">
                    <a:moveTo>
                      <a:pt x="1577" y="1"/>
                    </a:moveTo>
                    <a:cubicBezTo>
                      <a:pt x="1535" y="1"/>
                      <a:pt x="440" y="14"/>
                      <a:pt x="216" y="600"/>
                    </a:cubicBezTo>
                    <a:cubicBezTo>
                      <a:pt x="1" y="1202"/>
                      <a:pt x="27" y="2054"/>
                      <a:pt x="27" y="2054"/>
                    </a:cubicBezTo>
                    <a:lnTo>
                      <a:pt x="267" y="2054"/>
                    </a:lnTo>
                    <a:cubicBezTo>
                      <a:pt x="267" y="2054"/>
                      <a:pt x="55" y="372"/>
                      <a:pt x="1068" y="321"/>
                    </a:cubicBezTo>
                    <a:lnTo>
                      <a:pt x="1577" y="267"/>
                    </a:lnTo>
                    <a:lnTo>
                      <a:pt x="2083" y="321"/>
                    </a:lnTo>
                    <a:cubicBezTo>
                      <a:pt x="3099" y="372"/>
                      <a:pt x="2884" y="2054"/>
                      <a:pt x="2884" y="2054"/>
                    </a:cubicBezTo>
                    <a:lnTo>
                      <a:pt x="3112" y="2054"/>
                    </a:lnTo>
                    <a:cubicBezTo>
                      <a:pt x="3112" y="2054"/>
                      <a:pt x="3150" y="1202"/>
                      <a:pt x="2923" y="600"/>
                    </a:cubicBezTo>
                    <a:cubicBezTo>
                      <a:pt x="2698" y="14"/>
                      <a:pt x="1616" y="1"/>
                      <a:pt x="1577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28">
                <a:extLst>
                  <a:ext uri="{FF2B5EF4-FFF2-40B4-BE49-F238E27FC236}">
                    <a16:creationId xmlns:a16="http://schemas.microsoft.com/office/drawing/2014/main" id="{6A4D2022-5A39-0CAD-98DD-50A45D01A6C8}"/>
                  </a:ext>
                </a:extLst>
              </p:cNvPr>
              <p:cNvSpPr/>
              <p:nvPr/>
            </p:nvSpPr>
            <p:spPr>
              <a:xfrm>
                <a:off x="5195690" y="976689"/>
                <a:ext cx="44832" cy="11252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1408" extrusionOk="0">
                    <a:moveTo>
                      <a:pt x="439" y="0"/>
                    </a:moveTo>
                    <a:cubicBezTo>
                      <a:pt x="439" y="0"/>
                      <a:pt x="93" y="173"/>
                      <a:pt x="51" y="333"/>
                    </a:cubicBezTo>
                    <a:cubicBezTo>
                      <a:pt x="0" y="493"/>
                      <a:pt x="106" y="1150"/>
                      <a:pt x="131" y="1294"/>
                    </a:cubicBezTo>
                    <a:cubicBezTo>
                      <a:pt x="140" y="1391"/>
                      <a:pt x="323" y="1408"/>
                      <a:pt x="447" y="1408"/>
                    </a:cubicBezTo>
                    <a:cubicBezTo>
                      <a:pt x="512" y="1408"/>
                      <a:pt x="561" y="1403"/>
                      <a:pt x="561" y="1403"/>
                    </a:cubicBezTo>
                    <a:lnTo>
                      <a:pt x="439" y="0"/>
                    </a:ln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6" name="Google Shape;3286;p28">
                <a:extLst>
                  <a:ext uri="{FF2B5EF4-FFF2-40B4-BE49-F238E27FC236}">
                    <a16:creationId xmlns:a16="http://schemas.microsoft.com/office/drawing/2014/main" id="{DFEF979F-58BB-A216-644B-CC5B9A21FC20}"/>
                  </a:ext>
                </a:extLst>
              </p:cNvPr>
              <p:cNvSpPr/>
              <p:nvPr/>
            </p:nvSpPr>
            <p:spPr>
              <a:xfrm>
                <a:off x="5195690" y="990514"/>
                <a:ext cx="20298" cy="97336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218" extrusionOk="0">
                    <a:moveTo>
                      <a:pt x="173" y="0"/>
                    </a:moveTo>
                    <a:cubicBezTo>
                      <a:pt x="119" y="55"/>
                      <a:pt x="64" y="109"/>
                      <a:pt x="51" y="160"/>
                    </a:cubicBezTo>
                    <a:cubicBezTo>
                      <a:pt x="0" y="320"/>
                      <a:pt x="106" y="977"/>
                      <a:pt x="131" y="1121"/>
                    </a:cubicBezTo>
                    <a:cubicBezTo>
                      <a:pt x="131" y="1176"/>
                      <a:pt x="186" y="1201"/>
                      <a:pt x="253" y="1217"/>
                    </a:cubicBezTo>
                    <a:cubicBezTo>
                      <a:pt x="160" y="657"/>
                      <a:pt x="160" y="215"/>
                      <a:pt x="17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7" name="Google Shape;3287;p28">
                <a:extLst>
                  <a:ext uri="{FF2B5EF4-FFF2-40B4-BE49-F238E27FC236}">
                    <a16:creationId xmlns:a16="http://schemas.microsoft.com/office/drawing/2014/main" id="{9F1BE53F-A806-AB82-1540-27ED4753E74B}"/>
                  </a:ext>
                </a:extLst>
              </p:cNvPr>
              <p:cNvSpPr/>
              <p:nvPr/>
            </p:nvSpPr>
            <p:spPr>
              <a:xfrm>
                <a:off x="5221263" y="958469"/>
                <a:ext cx="42595" cy="147283"/>
              </a:xfrm>
              <a:custGeom>
                <a:avLst/>
                <a:gdLst/>
                <a:ahLst/>
                <a:cxnLst/>
                <a:rect l="l" t="t" r="r" b="b"/>
                <a:pathLst>
                  <a:path w="533" h="1843" extrusionOk="0">
                    <a:moveTo>
                      <a:pt x="401" y="1"/>
                    </a:moveTo>
                    <a:cubicBezTo>
                      <a:pt x="401" y="1"/>
                      <a:pt x="64" y="55"/>
                      <a:pt x="39" y="350"/>
                    </a:cubicBezTo>
                    <a:cubicBezTo>
                      <a:pt x="0" y="641"/>
                      <a:pt x="39" y="1497"/>
                      <a:pt x="132" y="1670"/>
                    </a:cubicBezTo>
                    <a:cubicBezTo>
                      <a:pt x="225" y="1830"/>
                      <a:pt x="532" y="1843"/>
                      <a:pt x="532" y="1843"/>
                    </a:cubicBezTo>
                    <a:lnTo>
                      <a:pt x="401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28">
                <a:extLst>
                  <a:ext uri="{FF2B5EF4-FFF2-40B4-BE49-F238E27FC236}">
                    <a16:creationId xmlns:a16="http://schemas.microsoft.com/office/drawing/2014/main" id="{BA4EDB87-00DC-C962-C1C1-C5A03A820716}"/>
                  </a:ext>
                </a:extLst>
              </p:cNvPr>
              <p:cNvSpPr/>
              <p:nvPr/>
            </p:nvSpPr>
            <p:spPr>
              <a:xfrm>
                <a:off x="5239163" y="858417"/>
                <a:ext cx="207220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2593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1298" y="1201"/>
                    </a:lnTo>
                    <a:lnTo>
                      <a:pt x="2403" y="1253"/>
                    </a:lnTo>
                    <a:cubicBezTo>
                      <a:pt x="2403" y="1253"/>
                      <a:pt x="2592" y="0"/>
                      <a:pt x="1298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28">
                <a:extLst>
                  <a:ext uri="{FF2B5EF4-FFF2-40B4-BE49-F238E27FC236}">
                    <a16:creationId xmlns:a16="http://schemas.microsoft.com/office/drawing/2014/main" id="{BE833774-A524-15DC-3458-F5E16D2DB8FF}"/>
                  </a:ext>
                </a:extLst>
              </p:cNvPr>
              <p:cNvSpPr/>
              <p:nvPr/>
            </p:nvSpPr>
            <p:spPr>
              <a:xfrm>
                <a:off x="5298060" y="885987"/>
                <a:ext cx="89665" cy="37480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69" extrusionOk="0">
                    <a:moveTo>
                      <a:pt x="534" y="0"/>
                    </a:moveTo>
                    <a:cubicBezTo>
                      <a:pt x="423" y="0"/>
                      <a:pt x="0" y="29"/>
                      <a:pt x="0" y="469"/>
                    </a:cubicBezTo>
                    <a:lnTo>
                      <a:pt x="1122" y="469"/>
                    </a:lnTo>
                    <a:cubicBezTo>
                      <a:pt x="1122" y="29"/>
                      <a:pt x="699" y="0"/>
                      <a:pt x="588" y="0"/>
                    </a:cubicBezTo>
                    <a:cubicBezTo>
                      <a:pt x="571" y="0"/>
                      <a:pt x="561" y="1"/>
                      <a:pt x="561" y="1"/>
                    </a:cubicBezTo>
                    <a:cubicBezTo>
                      <a:pt x="561" y="1"/>
                      <a:pt x="551" y="0"/>
                      <a:pt x="534" y="0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28">
                <a:extLst>
                  <a:ext uri="{FF2B5EF4-FFF2-40B4-BE49-F238E27FC236}">
                    <a16:creationId xmlns:a16="http://schemas.microsoft.com/office/drawing/2014/main" id="{724C574E-63A0-EBFB-098E-2AA5CDA80BD0}"/>
                  </a:ext>
                </a:extLst>
              </p:cNvPr>
              <p:cNvSpPr/>
              <p:nvPr/>
            </p:nvSpPr>
            <p:spPr>
              <a:xfrm>
                <a:off x="5367185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6" y="0"/>
                      <a:pt x="0" y="29"/>
                      <a:pt x="0" y="55"/>
                    </a:cubicBezTo>
                    <a:cubicBezTo>
                      <a:pt x="0" y="80"/>
                      <a:pt x="16" y="109"/>
                      <a:pt x="42" y="109"/>
                    </a:cubicBezTo>
                    <a:cubicBezTo>
                      <a:pt x="81" y="109"/>
                      <a:pt x="97" y="80"/>
                      <a:pt x="97" y="55"/>
                    </a:cubicBezTo>
                    <a:cubicBezTo>
                      <a:pt x="97" y="29"/>
                      <a:pt x="81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28">
                <a:extLst>
                  <a:ext uri="{FF2B5EF4-FFF2-40B4-BE49-F238E27FC236}">
                    <a16:creationId xmlns:a16="http://schemas.microsoft.com/office/drawing/2014/main" id="{5A12DE09-4DDB-49AE-725B-0FED47E2E976}"/>
                  </a:ext>
                </a:extLst>
              </p:cNvPr>
              <p:cNvSpPr/>
              <p:nvPr/>
            </p:nvSpPr>
            <p:spPr>
              <a:xfrm>
                <a:off x="5338496" y="932896"/>
                <a:ext cx="8551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10" extrusionOk="0">
                    <a:moveTo>
                      <a:pt x="55" y="0"/>
                    </a:moveTo>
                    <a:cubicBezTo>
                      <a:pt x="26" y="0"/>
                      <a:pt x="1" y="29"/>
                      <a:pt x="1" y="55"/>
                    </a:cubicBezTo>
                    <a:cubicBezTo>
                      <a:pt x="1" y="80"/>
                      <a:pt x="26" y="109"/>
                      <a:pt x="55" y="109"/>
                    </a:cubicBezTo>
                    <a:cubicBezTo>
                      <a:pt x="81" y="109"/>
                      <a:pt x="106" y="80"/>
                      <a:pt x="106" y="55"/>
                    </a:cubicBezTo>
                    <a:cubicBezTo>
                      <a:pt x="106" y="29"/>
                      <a:pt x="81" y="0"/>
                      <a:pt x="55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2" name="Google Shape;3292;p28">
                <a:extLst>
                  <a:ext uri="{FF2B5EF4-FFF2-40B4-BE49-F238E27FC236}">
                    <a16:creationId xmlns:a16="http://schemas.microsoft.com/office/drawing/2014/main" id="{F63A1254-0397-5467-5D54-2D3D57FDF657}"/>
                  </a:ext>
                </a:extLst>
              </p:cNvPr>
              <p:cNvSpPr/>
              <p:nvPr/>
            </p:nvSpPr>
            <p:spPr>
              <a:xfrm>
                <a:off x="5309568" y="932896"/>
                <a:ext cx="7752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0" extrusionOk="0">
                    <a:moveTo>
                      <a:pt x="42" y="0"/>
                    </a:moveTo>
                    <a:cubicBezTo>
                      <a:pt x="17" y="0"/>
                      <a:pt x="1" y="29"/>
                      <a:pt x="1" y="55"/>
                    </a:cubicBezTo>
                    <a:cubicBezTo>
                      <a:pt x="1" y="80"/>
                      <a:pt x="17" y="109"/>
                      <a:pt x="42" y="109"/>
                    </a:cubicBezTo>
                    <a:cubicBezTo>
                      <a:pt x="68" y="109"/>
                      <a:pt x="97" y="80"/>
                      <a:pt x="97" y="55"/>
                    </a:cubicBezTo>
                    <a:cubicBezTo>
                      <a:pt x="97" y="29"/>
                      <a:pt x="68" y="0"/>
                      <a:pt x="4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3" name="Google Shape;3293;p28">
                <a:extLst>
                  <a:ext uri="{FF2B5EF4-FFF2-40B4-BE49-F238E27FC236}">
                    <a16:creationId xmlns:a16="http://schemas.microsoft.com/office/drawing/2014/main" id="{7B70172A-2355-E16E-A85D-DFC40DB73E9F}"/>
                  </a:ext>
                </a:extLst>
              </p:cNvPr>
              <p:cNvSpPr/>
              <p:nvPr/>
            </p:nvSpPr>
            <p:spPr>
              <a:xfrm>
                <a:off x="5228695" y="949039"/>
                <a:ext cx="228157" cy="284737"/>
              </a:xfrm>
              <a:custGeom>
                <a:avLst/>
                <a:gdLst/>
                <a:ahLst/>
                <a:cxnLst/>
                <a:rect l="l" t="t" r="r" b="b"/>
                <a:pathLst>
                  <a:path w="2855" h="3563" extrusionOk="0">
                    <a:moveTo>
                      <a:pt x="1429" y="0"/>
                    </a:moveTo>
                    <a:cubicBezTo>
                      <a:pt x="1429" y="0"/>
                      <a:pt x="852" y="0"/>
                      <a:pt x="308" y="119"/>
                    </a:cubicBezTo>
                    <a:cubicBezTo>
                      <a:pt x="308" y="119"/>
                      <a:pt x="0" y="3258"/>
                      <a:pt x="1429" y="3562"/>
                    </a:cubicBezTo>
                    <a:cubicBezTo>
                      <a:pt x="2855" y="3258"/>
                      <a:pt x="2534" y="119"/>
                      <a:pt x="2534" y="119"/>
                    </a:cubicBezTo>
                    <a:cubicBezTo>
                      <a:pt x="1990" y="0"/>
                      <a:pt x="1429" y="0"/>
                      <a:pt x="142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4" name="Google Shape;3294;p28">
                <a:extLst>
                  <a:ext uri="{FF2B5EF4-FFF2-40B4-BE49-F238E27FC236}">
                    <a16:creationId xmlns:a16="http://schemas.microsoft.com/office/drawing/2014/main" id="{91D099CD-3B54-F96F-63DB-33C40D6E6799}"/>
                  </a:ext>
                </a:extLst>
              </p:cNvPr>
              <p:cNvSpPr/>
              <p:nvPr/>
            </p:nvSpPr>
            <p:spPr>
              <a:xfrm>
                <a:off x="5358715" y="1022959"/>
                <a:ext cx="64092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47" extrusionOk="0">
                    <a:moveTo>
                      <a:pt x="556" y="1"/>
                    </a:moveTo>
                    <a:cubicBezTo>
                      <a:pt x="127" y="1"/>
                      <a:pt x="1" y="235"/>
                      <a:pt x="1" y="235"/>
                    </a:cubicBezTo>
                    <a:cubicBezTo>
                      <a:pt x="97" y="240"/>
                      <a:pt x="194" y="246"/>
                      <a:pt x="288" y="246"/>
                    </a:cubicBezTo>
                    <a:cubicBezTo>
                      <a:pt x="504" y="246"/>
                      <a:pt x="698" y="209"/>
                      <a:pt x="802" y="23"/>
                    </a:cubicBezTo>
                    <a:cubicBezTo>
                      <a:pt x="710" y="8"/>
                      <a:pt x="629" y="1"/>
                      <a:pt x="5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5" name="Google Shape;3295;p28">
                <a:extLst>
                  <a:ext uri="{FF2B5EF4-FFF2-40B4-BE49-F238E27FC236}">
                    <a16:creationId xmlns:a16="http://schemas.microsoft.com/office/drawing/2014/main" id="{5D839C28-6E7C-EB52-0F2D-3D6792D74C54}"/>
                  </a:ext>
                </a:extLst>
              </p:cNvPr>
              <p:cNvSpPr/>
              <p:nvPr/>
            </p:nvSpPr>
            <p:spPr>
              <a:xfrm>
                <a:off x="5405544" y="954393"/>
                <a:ext cx="35482" cy="178290"/>
              </a:xfrm>
              <a:custGeom>
                <a:avLst/>
                <a:gdLst/>
                <a:ahLst/>
                <a:cxnLst/>
                <a:rect l="l" t="t" r="r" b="b"/>
                <a:pathLst>
                  <a:path w="444" h="223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3" y="321"/>
                      <a:pt x="110" y="1080"/>
                      <a:pt x="30" y="1733"/>
                    </a:cubicBezTo>
                    <a:cubicBezTo>
                      <a:pt x="1" y="1974"/>
                      <a:pt x="68" y="2134"/>
                      <a:pt x="203" y="2230"/>
                    </a:cubicBezTo>
                    <a:cubicBezTo>
                      <a:pt x="443" y="1240"/>
                      <a:pt x="321" y="52"/>
                      <a:pt x="321" y="52"/>
                    </a:cubicBezTo>
                    <a:cubicBezTo>
                      <a:pt x="216" y="26"/>
                      <a:pt x="110" y="13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28">
                <a:extLst>
                  <a:ext uri="{FF2B5EF4-FFF2-40B4-BE49-F238E27FC236}">
                    <a16:creationId xmlns:a16="http://schemas.microsoft.com/office/drawing/2014/main" id="{4E5E5CBC-BA43-D715-40B1-B3D21172C808}"/>
                  </a:ext>
                </a:extLst>
              </p:cNvPr>
              <p:cNvSpPr/>
              <p:nvPr/>
            </p:nvSpPr>
            <p:spPr>
              <a:xfrm>
                <a:off x="5373579" y="1023439"/>
                <a:ext cx="36441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56" h="245" extrusionOk="0">
                    <a:moveTo>
                      <a:pt x="336" y="1"/>
                    </a:moveTo>
                    <a:cubicBezTo>
                      <a:pt x="193" y="1"/>
                      <a:pt x="95" y="36"/>
                      <a:pt x="17" y="69"/>
                    </a:cubicBezTo>
                    <a:cubicBezTo>
                      <a:pt x="1" y="85"/>
                      <a:pt x="1" y="97"/>
                      <a:pt x="1" y="123"/>
                    </a:cubicBezTo>
                    <a:cubicBezTo>
                      <a:pt x="1" y="165"/>
                      <a:pt x="17" y="203"/>
                      <a:pt x="42" y="245"/>
                    </a:cubicBezTo>
                    <a:cubicBezTo>
                      <a:pt x="190" y="245"/>
                      <a:pt x="337" y="245"/>
                      <a:pt x="443" y="178"/>
                    </a:cubicBezTo>
                    <a:cubicBezTo>
                      <a:pt x="455" y="165"/>
                      <a:pt x="455" y="136"/>
                      <a:pt x="455" y="123"/>
                    </a:cubicBezTo>
                    <a:cubicBezTo>
                      <a:pt x="455" y="69"/>
                      <a:pt x="443" y="30"/>
                      <a:pt x="417" y="5"/>
                    </a:cubicBezTo>
                    <a:cubicBezTo>
                      <a:pt x="388" y="2"/>
                      <a:pt x="362" y="1"/>
                      <a:pt x="336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28">
                <a:extLst>
                  <a:ext uri="{FF2B5EF4-FFF2-40B4-BE49-F238E27FC236}">
                    <a16:creationId xmlns:a16="http://schemas.microsoft.com/office/drawing/2014/main" id="{1BE71006-0871-60F0-CE98-6F0D69CC0215}"/>
                  </a:ext>
                </a:extLst>
              </p:cNvPr>
              <p:cNvSpPr/>
              <p:nvPr/>
            </p:nvSpPr>
            <p:spPr>
              <a:xfrm>
                <a:off x="5359833" y="988596"/>
                <a:ext cx="62973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88" h="226" extrusionOk="0">
                    <a:moveTo>
                      <a:pt x="268" y="1"/>
                    </a:moveTo>
                    <a:cubicBezTo>
                      <a:pt x="214" y="1"/>
                      <a:pt x="155" y="4"/>
                      <a:pt x="92" y="11"/>
                    </a:cubicBezTo>
                    <a:cubicBezTo>
                      <a:pt x="54" y="11"/>
                      <a:pt x="28" y="53"/>
                      <a:pt x="12" y="91"/>
                    </a:cubicBezTo>
                    <a:cubicBezTo>
                      <a:pt x="1" y="152"/>
                      <a:pt x="54" y="202"/>
                      <a:pt x="105" y="202"/>
                    </a:cubicBezTo>
                    <a:cubicBezTo>
                      <a:pt x="110" y="202"/>
                      <a:pt x="116" y="202"/>
                      <a:pt x="121" y="200"/>
                    </a:cubicBezTo>
                    <a:cubicBezTo>
                      <a:pt x="187" y="186"/>
                      <a:pt x="280" y="172"/>
                      <a:pt x="393" y="172"/>
                    </a:cubicBezTo>
                    <a:cubicBezTo>
                      <a:pt x="506" y="172"/>
                      <a:pt x="640" y="186"/>
                      <a:pt x="788" y="226"/>
                    </a:cubicBezTo>
                    <a:cubicBezTo>
                      <a:pt x="766" y="121"/>
                      <a:pt x="595" y="1"/>
                      <a:pt x="26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28">
                <a:extLst>
                  <a:ext uri="{FF2B5EF4-FFF2-40B4-BE49-F238E27FC236}">
                    <a16:creationId xmlns:a16="http://schemas.microsoft.com/office/drawing/2014/main" id="{1B6A098C-FEF1-5EFE-2AFA-8081A10ABDE9}"/>
                  </a:ext>
                </a:extLst>
              </p:cNvPr>
              <p:cNvSpPr/>
              <p:nvPr/>
            </p:nvSpPr>
            <p:spPr>
              <a:xfrm>
                <a:off x="5262738" y="1022959"/>
                <a:ext cx="63053" cy="19739"/>
              </a:xfrm>
              <a:custGeom>
                <a:avLst/>
                <a:gdLst/>
                <a:ahLst/>
                <a:cxnLst/>
                <a:rect l="l" t="t" r="r" b="b"/>
                <a:pathLst>
                  <a:path w="789" h="247" extrusionOk="0">
                    <a:moveTo>
                      <a:pt x="241" y="1"/>
                    </a:moveTo>
                    <a:cubicBezTo>
                      <a:pt x="170" y="1"/>
                      <a:pt x="90" y="8"/>
                      <a:pt x="0" y="23"/>
                    </a:cubicBezTo>
                    <a:cubicBezTo>
                      <a:pt x="94" y="209"/>
                      <a:pt x="286" y="246"/>
                      <a:pt x="502" y="246"/>
                    </a:cubicBezTo>
                    <a:cubicBezTo>
                      <a:pt x="595" y="246"/>
                      <a:pt x="692" y="240"/>
                      <a:pt x="788" y="235"/>
                    </a:cubicBezTo>
                    <a:cubicBezTo>
                      <a:pt x="788" y="235"/>
                      <a:pt x="662" y="1"/>
                      <a:pt x="2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28">
                <a:extLst>
                  <a:ext uri="{FF2B5EF4-FFF2-40B4-BE49-F238E27FC236}">
                    <a16:creationId xmlns:a16="http://schemas.microsoft.com/office/drawing/2014/main" id="{7A524767-0FA8-E722-DBA2-1FECA4640316}"/>
                  </a:ext>
                </a:extLst>
              </p:cNvPr>
              <p:cNvSpPr/>
              <p:nvPr/>
            </p:nvSpPr>
            <p:spPr>
              <a:xfrm>
                <a:off x="5275524" y="1023439"/>
                <a:ext cx="35402" cy="19579"/>
              </a:xfrm>
              <a:custGeom>
                <a:avLst/>
                <a:gdLst/>
                <a:ahLst/>
                <a:cxnLst/>
                <a:rect l="l" t="t" r="r" b="b"/>
                <a:pathLst>
                  <a:path w="443" h="245" extrusionOk="0">
                    <a:moveTo>
                      <a:pt x="108" y="1"/>
                    </a:moveTo>
                    <a:cubicBezTo>
                      <a:pt x="82" y="1"/>
                      <a:pt x="55" y="2"/>
                      <a:pt x="26" y="5"/>
                    </a:cubicBezTo>
                    <a:cubicBezTo>
                      <a:pt x="13" y="30"/>
                      <a:pt x="1" y="69"/>
                      <a:pt x="1" y="123"/>
                    </a:cubicBezTo>
                    <a:lnTo>
                      <a:pt x="1" y="178"/>
                    </a:lnTo>
                    <a:cubicBezTo>
                      <a:pt x="122" y="245"/>
                      <a:pt x="254" y="245"/>
                      <a:pt x="414" y="245"/>
                    </a:cubicBezTo>
                    <a:cubicBezTo>
                      <a:pt x="427" y="203"/>
                      <a:pt x="443" y="165"/>
                      <a:pt x="443" y="123"/>
                    </a:cubicBezTo>
                    <a:lnTo>
                      <a:pt x="443" y="69"/>
                    </a:lnTo>
                    <a:cubicBezTo>
                      <a:pt x="361" y="36"/>
                      <a:pt x="254" y="1"/>
                      <a:pt x="108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28">
                <a:extLst>
                  <a:ext uri="{FF2B5EF4-FFF2-40B4-BE49-F238E27FC236}">
                    <a16:creationId xmlns:a16="http://schemas.microsoft.com/office/drawing/2014/main" id="{E69979C5-8FEA-8320-9239-47C765C3E66C}"/>
                  </a:ext>
                </a:extLst>
              </p:cNvPr>
              <p:cNvSpPr/>
              <p:nvPr/>
            </p:nvSpPr>
            <p:spPr>
              <a:xfrm>
                <a:off x="5262738" y="988596"/>
                <a:ext cx="61934" cy="18061"/>
              </a:xfrm>
              <a:custGeom>
                <a:avLst/>
                <a:gdLst/>
                <a:ahLst/>
                <a:cxnLst/>
                <a:rect l="l" t="t" r="r" b="b"/>
                <a:pathLst>
                  <a:path w="775" h="226" extrusionOk="0">
                    <a:moveTo>
                      <a:pt x="507" y="1"/>
                    </a:moveTo>
                    <a:cubicBezTo>
                      <a:pt x="180" y="1"/>
                      <a:pt x="11" y="121"/>
                      <a:pt x="0" y="226"/>
                    </a:cubicBezTo>
                    <a:cubicBezTo>
                      <a:pt x="141" y="186"/>
                      <a:pt x="275" y="172"/>
                      <a:pt x="388" y="172"/>
                    </a:cubicBezTo>
                    <a:cubicBezTo>
                      <a:pt x="502" y="172"/>
                      <a:pt x="595" y="186"/>
                      <a:pt x="654" y="200"/>
                    </a:cubicBezTo>
                    <a:cubicBezTo>
                      <a:pt x="661" y="202"/>
                      <a:pt x="667" y="202"/>
                      <a:pt x="673" y="202"/>
                    </a:cubicBezTo>
                    <a:cubicBezTo>
                      <a:pt x="731" y="202"/>
                      <a:pt x="774" y="152"/>
                      <a:pt x="763" y="91"/>
                    </a:cubicBezTo>
                    <a:cubicBezTo>
                      <a:pt x="763" y="53"/>
                      <a:pt x="721" y="11"/>
                      <a:pt x="683" y="11"/>
                    </a:cubicBezTo>
                    <a:cubicBezTo>
                      <a:pt x="620" y="4"/>
                      <a:pt x="561" y="1"/>
                      <a:pt x="507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28">
                <a:extLst>
                  <a:ext uri="{FF2B5EF4-FFF2-40B4-BE49-F238E27FC236}">
                    <a16:creationId xmlns:a16="http://schemas.microsoft.com/office/drawing/2014/main" id="{909F6A18-80DE-E8E3-D9FC-2D95E500B145}"/>
                  </a:ext>
                </a:extLst>
              </p:cNvPr>
              <p:cNvSpPr/>
              <p:nvPr/>
            </p:nvSpPr>
            <p:spPr>
              <a:xfrm>
                <a:off x="5603970" y="1278523"/>
                <a:ext cx="130421" cy="463187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5796" extrusionOk="0">
                    <a:moveTo>
                      <a:pt x="1" y="0"/>
                    </a:moveTo>
                    <a:lnTo>
                      <a:pt x="1" y="5728"/>
                    </a:lnTo>
                    <a:lnTo>
                      <a:pt x="203" y="5795"/>
                    </a:lnTo>
                    <a:lnTo>
                      <a:pt x="1631" y="5420"/>
                    </a:lnTo>
                    <a:lnTo>
                      <a:pt x="1631" y="2579"/>
                    </a:lnTo>
                    <a:cubicBezTo>
                      <a:pt x="1631" y="1682"/>
                      <a:pt x="1189" y="830"/>
                      <a:pt x="443" y="308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28">
                <a:extLst>
                  <a:ext uri="{FF2B5EF4-FFF2-40B4-BE49-F238E27FC236}">
                    <a16:creationId xmlns:a16="http://schemas.microsoft.com/office/drawing/2014/main" id="{6320947A-3AF3-ED4D-B446-CB3717DA4EEF}"/>
                  </a:ext>
                </a:extLst>
              </p:cNvPr>
              <p:cNvSpPr/>
              <p:nvPr/>
            </p:nvSpPr>
            <p:spPr>
              <a:xfrm>
                <a:off x="5251950" y="1042938"/>
                <a:ext cx="181647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2273" h="2388" extrusionOk="0">
                    <a:moveTo>
                      <a:pt x="2272" y="1"/>
                    </a:moveTo>
                    <a:cubicBezTo>
                      <a:pt x="2230" y="174"/>
                      <a:pt x="2045" y="773"/>
                      <a:pt x="1138" y="786"/>
                    </a:cubicBezTo>
                    <a:cubicBezTo>
                      <a:pt x="215" y="773"/>
                      <a:pt x="30" y="174"/>
                      <a:pt x="1" y="1"/>
                    </a:cubicBez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2003" y="2202"/>
                      <a:pt x="2230" y="946"/>
                      <a:pt x="2272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3" name="Google Shape;3303;p28">
                <a:extLst>
                  <a:ext uri="{FF2B5EF4-FFF2-40B4-BE49-F238E27FC236}">
                    <a16:creationId xmlns:a16="http://schemas.microsoft.com/office/drawing/2014/main" id="{02E21EA0-08BB-AFE3-D9DE-F5DE3FEF907F}"/>
                  </a:ext>
                </a:extLst>
              </p:cNvPr>
              <p:cNvSpPr/>
              <p:nvPr/>
            </p:nvSpPr>
            <p:spPr>
              <a:xfrm>
                <a:off x="5342892" y="1042938"/>
                <a:ext cx="90704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2388" extrusionOk="0">
                    <a:moveTo>
                      <a:pt x="1134" y="1"/>
                    </a:moveTo>
                    <a:cubicBezTo>
                      <a:pt x="1134" y="1"/>
                      <a:pt x="1041" y="747"/>
                      <a:pt x="561" y="1253"/>
                    </a:cubicBezTo>
                    <a:cubicBezTo>
                      <a:pt x="64" y="1763"/>
                      <a:pt x="0" y="2189"/>
                      <a:pt x="0" y="2387"/>
                    </a:cubicBezTo>
                    <a:cubicBezTo>
                      <a:pt x="865" y="2202"/>
                      <a:pt x="1092" y="946"/>
                      <a:pt x="11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4" name="Google Shape;3304;p28">
                <a:extLst>
                  <a:ext uri="{FF2B5EF4-FFF2-40B4-BE49-F238E27FC236}">
                    <a16:creationId xmlns:a16="http://schemas.microsoft.com/office/drawing/2014/main" id="{C07E57A0-CB47-8E97-B32B-6107898CFFA8}"/>
                  </a:ext>
                </a:extLst>
              </p:cNvPr>
              <p:cNvSpPr/>
              <p:nvPr/>
            </p:nvSpPr>
            <p:spPr>
              <a:xfrm>
                <a:off x="5251950" y="1042938"/>
                <a:ext cx="91023" cy="190837"/>
              </a:xfrm>
              <a:custGeom>
                <a:avLst/>
                <a:gdLst/>
                <a:ahLst/>
                <a:cxnLst/>
                <a:rect l="l" t="t" r="r" b="b"/>
                <a:pathLst>
                  <a:path w="1139" h="238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42" y="946"/>
                      <a:pt x="257" y="2202"/>
                      <a:pt x="1138" y="2387"/>
                    </a:cubicBezTo>
                    <a:cubicBezTo>
                      <a:pt x="1138" y="2189"/>
                      <a:pt x="1058" y="1763"/>
                      <a:pt x="577" y="1253"/>
                    </a:cubicBezTo>
                    <a:cubicBezTo>
                      <a:pt x="81" y="747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522C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5" name="Google Shape;3305;p28">
                <a:extLst>
                  <a:ext uri="{FF2B5EF4-FFF2-40B4-BE49-F238E27FC236}">
                    <a16:creationId xmlns:a16="http://schemas.microsoft.com/office/drawing/2014/main" id="{9258D210-9289-5FDE-ED98-8401CE7484D1}"/>
                  </a:ext>
                </a:extLst>
              </p:cNvPr>
              <p:cNvSpPr/>
              <p:nvPr/>
            </p:nvSpPr>
            <p:spPr>
              <a:xfrm>
                <a:off x="5176431" y="1164486"/>
                <a:ext cx="332926" cy="221844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2776" extrusionOk="0">
                    <a:moveTo>
                      <a:pt x="1039" y="0"/>
                    </a:moveTo>
                    <a:cubicBezTo>
                      <a:pt x="832" y="0"/>
                      <a:pt x="102" y="40"/>
                      <a:pt x="1" y="601"/>
                    </a:cubicBezTo>
                    <a:cubicBezTo>
                      <a:pt x="1426" y="2430"/>
                      <a:pt x="2003" y="2737"/>
                      <a:pt x="2083" y="2776"/>
                    </a:cubicBezTo>
                    <a:cubicBezTo>
                      <a:pt x="2147" y="2737"/>
                      <a:pt x="2737" y="2430"/>
                      <a:pt x="4165" y="601"/>
                    </a:cubicBezTo>
                    <a:cubicBezTo>
                      <a:pt x="4061" y="40"/>
                      <a:pt x="3331" y="0"/>
                      <a:pt x="3124" y="0"/>
                    </a:cubicBezTo>
                    <a:cubicBezTo>
                      <a:pt x="3090" y="0"/>
                      <a:pt x="3070" y="1"/>
                      <a:pt x="3070" y="1"/>
                    </a:cubicBezTo>
                    <a:lnTo>
                      <a:pt x="3070" y="322"/>
                    </a:lnTo>
                    <a:lnTo>
                      <a:pt x="3365" y="322"/>
                    </a:lnTo>
                    <a:lnTo>
                      <a:pt x="2083" y="1856"/>
                    </a:lnTo>
                    <a:lnTo>
                      <a:pt x="802" y="322"/>
                    </a:lnTo>
                    <a:lnTo>
                      <a:pt x="1093" y="322"/>
                    </a:lnTo>
                    <a:lnTo>
                      <a:pt x="1093" y="1"/>
                    </a:lnTo>
                    <a:cubicBezTo>
                      <a:pt x="1093" y="1"/>
                      <a:pt x="1073" y="0"/>
                      <a:pt x="1039" y="0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6" name="Google Shape;3306;p28">
                <a:extLst>
                  <a:ext uri="{FF2B5EF4-FFF2-40B4-BE49-F238E27FC236}">
                    <a16:creationId xmlns:a16="http://schemas.microsoft.com/office/drawing/2014/main" id="{F469AB1A-A415-364E-7DF4-1CF63ED76CEB}"/>
                  </a:ext>
                </a:extLst>
              </p:cNvPr>
              <p:cNvSpPr/>
              <p:nvPr/>
            </p:nvSpPr>
            <p:spPr>
              <a:xfrm>
                <a:off x="5342892" y="1205962"/>
                <a:ext cx="137853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764" extrusionOk="0">
                    <a:moveTo>
                      <a:pt x="1501" y="1"/>
                    </a:moveTo>
                    <a:cubicBezTo>
                      <a:pt x="1498" y="1"/>
                      <a:pt x="1496" y="1"/>
                      <a:pt x="1493" y="1"/>
                    </a:cubicBezTo>
                    <a:cubicBezTo>
                      <a:pt x="1227" y="56"/>
                      <a:pt x="0" y="1763"/>
                      <a:pt x="0" y="1763"/>
                    </a:cubicBezTo>
                    <a:cubicBezTo>
                      <a:pt x="0" y="1763"/>
                      <a:pt x="1725" y="1"/>
                      <a:pt x="1501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28">
                <a:extLst>
                  <a:ext uri="{FF2B5EF4-FFF2-40B4-BE49-F238E27FC236}">
                    <a16:creationId xmlns:a16="http://schemas.microsoft.com/office/drawing/2014/main" id="{70560B5F-8CD3-55FB-EE33-A586CD301BEA}"/>
                  </a:ext>
                </a:extLst>
              </p:cNvPr>
              <p:cNvSpPr/>
              <p:nvPr/>
            </p:nvSpPr>
            <p:spPr>
              <a:xfrm>
                <a:off x="5203761" y="1205962"/>
                <a:ext cx="139212" cy="140970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764" extrusionOk="0">
                    <a:moveTo>
                      <a:pt x="224" y="1"/>
                    </a:moveTo>
                    <a:cubicBezTo>
                      <a:pt x="0" y="1"/>
                      <a:pt x="1741" y="1763"/>
                      <a:pt x="1741" y="1763"/>
                    </a:cubicBezTo>
                    <a:cubicBezTo>
                      <a:pt x="1741" y="1763"/>
                      <a:pt x="511" y="56"/>
                      <a:pt x="232" y="1"/>
                    </a:cubicBezTo>
                    <a:cubicBezTo>
                      <a:pt x="229" y="1"/>
                      <a:pt x="227" y="1"/>
                      <a:pt x="224" y="1"/>
                    </a:cubicBez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28">
                <a:extLst>
                  <a:ext uri="{FF2B5EF4-FFF2-40B4-BE49-F238E27FC236}">
                    <a16:creationId xmlns:a16="http://schemas.microsoft.com/office/drawing/2014/main" id="{AEB49A28-D0BD-0D3C-67BD-A4E6459FA1D1}"/>
                  </a:ext>
                </a:extLst>
              </p:cNvPr>
              <p:cNvSpPr/>
              <p:nvPr/>
            </p:nvSpPr>
            <p:spPr>
              <a:xfrm>
                <a:off x="5507994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430" y="0"/>
                    </a:moveTo>
                    <a:cubicBezTo>
                      <a:pt x="350" y="106"/>
                      <a:pt x="0" y="628"/>
                      <a:pt x="375" y="1041"/>
                    </a:cubicBezTo>
                    <a:cubicBezTo>
                      <a:pt x="788" y="1493"/>
                      <a:pt x="2272" y="2188"/>
                      <a:pt x="2272" y="2951"/>
                    </a:cubicBezTo>
                    <a:cubicBezTo>
                      <a:pt x="2272" y="3697"/>
                      <a:pt x="2284" y="4924"/>
                      <a:pt x="2284" y="4924"/>
                    </a:cubicBezTo>
                    <a:lnTo>
                      <a:pt x="2832" y="5405"/>
                    </a:lnTo>
                    <a:lnTo>
                      <a:pt x="2832" y="3111"/>
                    </a:lnTo>
                    <a:cubicBezTo>
                      <a:pt x="2832" y="2214"/>
                      <a:pt x="2390" y="1362"/>
                      <a:pt x="1644" y="840"/>
                    </a:cubicBezTo>
                    <a:lnTo>
                      <a:pt x="430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28">
                <a:extLst>
                  <a:ext uri="{FF2B5EF4-FFF2-40B4-BE49-F238E27FC236}">
                    <a16:creationId xmlns:a16="http://schemas.microsoft.com/office/drawing/2014/main" id="{6ACEDBFA-29DB-74CF-8A4E-D6C5028F0284}"/>
                  </a:ext>
                </a:extLst>
              </p:cNvPr>
              <p:cNvSpPr/>
              <p:nvPr/>
            </p:nvSpPr>
            <p:spPr>
              <a:xfrm>
                <a:off x="4951153" y="1236009"/>
                <a:ext cx="226399" cy="431941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405" extrusionOk="0">
                    <a:moveTo>
                      <a:pt x="2403" y="0"/>
                    </a:moveTo>
                    <a:lnTo>
                      <a:pt x="1176" y="840"/>
                    </a:lnTo>
                    <a:cubicBezTo>
                      <a:pt x="443" y="1362"/>
                      <a:pt x="1" y="2214"/>
                      <a:pt x="1" y="3111"/>
                    </a:cubicBezTo>
                    <a:lnTo>
                      <a:pt x="1" y="5405"/>
                    </a:lnTo>
                    <a:lnTo>
                      <a:pt x="548" y="4924"/>
                    </a:lnTo>
                    <a:cubicBezTo>
                      <a:pt x="548" y="4924"/>
                      <a:pt x="561" y="3697"/>
                      <a:pt x="561" y="2951"/>
                    </a:cubicBezTo>
                    <a:cubicBezTo>
                      <a:pt x="561" y="2188"/>
                      <a:pt x="2045" y="1493"/>
                      <a:pt x="2458" y="1041"/>
                    </a:cubicBezTo>
                    <a:cubicBezTo>
                      <a:pt x="2833" y="628"/>
                      <a:pt x="2483" y="106"/>
                      <a:pt x="2403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28">
                <a:extLst>
                  <a:ext uri="{FF2B5EF4-FFF2-40B4-BE49-F238E27FC236}">
                    <a16:creationId xmlns:a16="http://schemas.microsoft.com/office/drawing/2014/main" id="{E8954C13-8D36-D043-1720-8779376ABD4A}"/>
                  </a:ext>
                </a:extLst>
              </p:cNvPr>
              <p:cNvSpPr/>
              <p:nvPr/>
            </p:nvSpPr>
            <p:spPr>
              <a:xfrm>
                <a:off x="5080454" y="1539841"/>
                <a:ext cx="523603" cy="299921"/>
              </a:xfrm>
              <a:custGeom>
                <a:avLst/>
                <a:gdLst/>
                <a:ahLst/>
                <a:cxnLst/>
                <a:rect l="l" t="t" r="r" b="b"/>
                <a:pathLst>
                  <a:path w="6552" h="3753" extrusionOk="0">
                    <a:moveTo>
                      <a:pt x="2509" y="1"/>
                    </a:moveTo>
                    <a:lnTo>
                      <a:pt x="359" y="456"/>
                    </a:lnTo>
                    <a:lnTo>
                      <a:pt x="0" y="2391"/>
                    </a:lnTo>
                    <a:lnTo>
                      <a:pt x="0" y="3752"/>
                    </a:lnTo>
                    <a:cubicBezTo>
                      <a:pt x="0" y="3752"/>
                      <a:pt x="519" y="3057"/>
                      <a:pt x="865" y="2458"/>
                    </a:cubicBezTo>
                    <a:cubicBezTo>
                      <a:pt x="1202" y="1856"/>
                      <a:pt x="1227" y="1295"/>
                      <a:pt x="1227" y="1295"/>
                    </a:cubicBezTo>
                    <a:lnTo>
                      <a:pt x="1586" y="1164"/>
                    </a:lnTo>
                    <a:cubicBezTo>
                      <a:pt x="1948" y="1029"/>
                      <a:pt x="2269" y="481"/>
                      <a:pt x="2269" y="481"/>
                    </a:cubicBezTo>
                    <a:lnTo>
                      <a:pt x="4284" y="481"/>
                    </a:lnTo>
                    <a:cubicBezTo>
                      <a:pt x="4284" y="481"/>
                      <a:pt x="4617" y="1029"/>
                      <a:pt x="4966" y="1164"/>
                    </a:cubicBezTo>
                    <a:lnTo>
                      <a:pt x="5325" y="1295"/>
                    </a:lnTo>
                    <a:cubicBezTo>
                      <a:pt x="5325" y="1295"/>
                      <a:pt x="5350" y="1856"/>
                      <a:pt x="5700" y="2458"/>
                    </a:cubicBezTo>
                    <a:cubicBezTo>
                      <a:pt x="6033" y="3057"/>
                      <a:pt x="6552" y="3752"/>
                      <a:pt x="6552" y="3752"/>
                    </a:cubicBezTo>
                    <a:lnTo>
                      <a:pt x="6552" y="2391"/>
                    </a:lnTo>
                    <a:lnTo>
                      <a:pt x="6193" y="456"/>
                    </a:lnTo>
                    <a:lnTo>
                      <a:pt x="4043" y="1"/>
                    </a:lnTo>
                    <a:lnTo>
                      <a:pt x="3284" y="94"/>
                    </a:lnTo>
                    <a:lnTo>
                      <a:pt x="2509" y="1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28">
                <a:extLst>
                  <a:ext uri="{FF2B5EF4-FFF2-40B4-BE49-F238E27FC236}">
                    <a16:creationId xmlns:a16="http://schemas.microsoft.com/office/drawing/2014/main" id="{26D446F0-96D2-FAA0-BEE0-91F16B07483E}"/>
                  </a:ext>
                </a:extLst>
              </p:cNvPr>
              <p:cNvSpPr/>
              <p:nvPr/>
            </p:nvSpPr>
            <p:spPr>
              <a:xfrm>
                <a:off x="5218945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3" y="0"/>
                    </a:moveTo>
                    <a:cubicBezTo>
                      <a:pt x="42" y="0"/>
                      <a:pt x="1" y="51"/>
                      <a:pt x="1" y="93"/>
                    </a:cubicBezTo>
                    <a:cubicBezTo>
                      <a:pt x="1" y="147"/>
                      <a:pt x="42" y="186"/>
                      <a:pt x="93" y="186"/>
                    </a:cubicBezTo>
                    <a:lnTo>
                      <a:pt x="734" y="186"/>
                    </a:lnTo>
                    <a:cubicBezTo>
                      <a:pt x="776" y="186"/>
                      <a:pt x="814" y="147"/>
                      <a:pt x="814" y="93"/>
                    </a:cubicBezTo>
                    <a:cubicBezTo>
                      <a:pt x="814" y="51"/>
                      <a:pt x="776" y="0"/>
                      <a:pt x="73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28">
                <a:extLst>
                  <a:ext uri="{FF2B5EF4-FFF2-40B4-BE49-F238E27FC236}">
                    <a16:creationId xmlns:a16="http://schemas.microsoft.com/office/drawing/2014/main" id="{A8F89531-4DA5-A18C-9DE6-E2E5FADD8AC0}"/>
                  </a:ext>
                </a:extLst>
              </p:cNvPr>
              <p:cNvSpPr/>
              <p:nvPr/>
            </p:nvSpPr>
            <p:spPr>
              <a:xfrm>
                <a:off x="5171077" y="1475830"/>
                <a:ext cx="343395" cy="84310"/>
              </a:xfrm>
              <a:custGeom>
                <a:avLst/>
                <a:gdLst/>
                <a:ahLst/>
                <a:cxnLst/>
                <a:rect l="l" t="t" r="r" b="b"/>
                <a:pathLst>
                  <a:path w="4297" h="1055" extrusionOk="0">
                    <a:moveTo>
                      <a:pt x="1" y="1"/>
                    </a:moveTo>
                    <a:lnTo>
                      <a:pt x="1" y="1055"/>
                    </a:lnTo>
                    <a:lnTo>
                      <a:pt x="4296" y="1055"/>
                    </a:lnTo>
                    <a:lnTo>
                      <a:pt x="4296" y="1"/>
                    </a:ln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28">
                <a:extLst>
                  <a:ext uri="{FF2B5EF4-FFF2-40B4-BE49-F238E27FC236}">
                    <a16:creationId xmlns:a16="http://schemas.microsoft.com/office/drawing/2014/main" id="{EF808F8A-3D74-8672-C429-10157AB21C9F}"/>
                  </a:ext>
                </a:extLst>
              </p:cNvPr>
              <p:cNvSpPr/>
              <p:nvPr/>
            </p:nvSpPr>
            <p:spPr>
              <a:xfrm>
                <a:off x="5184902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0" y="68"/>
                      <a:pt x="0" y="161"/>
                    </a:cubicBezTo>
                    <a:cubicBezTo>
                      <a:pt x="0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4" name="Google Shape;3314;p28">
                <a:extLst>
                  <a:ext uri="{FF2B5EF4-FFF2-40B4-BE49-F238E27FC236}">
                    <a16:creationId xmlns:a16="http://schemas.microsoft.com/office/drawing/2014/main" id="{EA77E676-6F3B-95B9-FFEF-E4865AF2344D}"/>
                  </a:ext>
                </a:extLst>
              </p:cNvPr>
              <p:cNvSpPr/>
              <p:nvPr/>
            </p:nvSpPr>
            <p:spPr>
              <a:xfrm>
                <a:off x="5423765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5" name="Google Shape;3315;p28">
                <a:extLst>
                  <a:ext uri="{FF2B5EF4-FFF2-40B4-BE49-F238E27FC236}">
                    <a16:creationId xmlns:a16="http://schemas.microsoft.com/office/drawing/2014/main" id="{640C2395-5B6A-D902-BE18-20D1C0E8C073}"/>
                  </a:ext>
                </a:extLst>
              </p:cNvPr>
              <p:cNvSpPr/>
              <p:nvPr/>
            </p:nvSpPr>
            <p:spPr>
              <a:xfrm>
                <a:off x="5242520" y="1455612"/>
                <a:ext cx="19260" cy="3004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76" extrusionOk="0">
                    <a:moveTo>
                      <a:pt x="0" y="1"/>
                    </a:moveTo>
                    <a:lnTo>
                      <a:pt x="0" y="376"/>
                    </a:lnTo>
                    <a:lnTo>
                      <a:pt x="241" y="376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rgbClr val="4B032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6" name="Google Shape;3316;p28">
                <a:extLst>
                  <a:ext uri="{FF2B5EF4-FFF2-40B4-BE49-F238E27FC236}">
                    <a16:creationId xmlns:a16="http://schemas.microsoft.com/office/drawing/2014/main" id="{62817175-732B-93A7-F90C-A5F52F820E41}"/>
                  </a:ext>
                </a:extLst>
              </p:cNvPr>
              <p:cNvSpPr/>
              <p:nvPr/>
            </p:nvSpPr>
            <p:spPr>
              <a:xfrm>
                <a:off x="5400430" y="1440828"/>
                <a:ext cx="65131" cy="14864"/>
              </a:xfrm>
              <a:custGeom>
                <a:avLst/>
                <a:gdLst/>
                <a:ahLst/>
                <a:cxnLst/>
                <a:rect l="l" t="t" r="r" b="b"/>
                <a:pathLst>
                  <a:path w="815" h="186" extrusionOk="0">
                    <a:moveTo>
                      <a:pt x="94" y="0"/>
                    </a:moveTo>
                    <a:cubicBezTo>
                      <a:pt x="39" y="0"/>
                      <a:pt x="1" y="51"/>
                      <a:pt x="1" y="93"/>
                    </a:cubicBezTo>
                    <a:cubicBezTo>
                      <a:pt x="1" y="147"/>
                      <a:pt x="39" y="186"/>
                      <a:pt x="94" y="186"/>
                    </a:cubicBezTo>
                    <a:lnTo>
                      <a:pt x="722" y="186"/>
                    </a:lnTo>
                    <a:cubicBezTo>
                      <a:pt x="773" y="186"/>
                      <a:pt x="815" y="147"/>
                      <a:pt x="815" y="93"/>
                    </a:cubicBezTo>
                    <a:cubicBezTo>
                      <a:pt x="815" y="51"/>
                      <a:pt x="773" y="0"/>
                      <a:pt x="722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7" name="Google Shape;3317;p28">
                <a:extLst>
                  <a:ext uri="{FF2B5EF4-FFF2-40B4-BE49-F238E27FC236}">
                    <a16:creationId xmlns:a16="http://schemas.microsoft.com/office/drawing/2014/main" id="{FCEAD8D3-B4CC-DEBB-CAB8-E3F0DBD619E0}"/>
                  </a:ext>
                </a:extLst>
              </p:cNvPr>
              <p:cNvSpPr/>
              <p:nvPr/>
            </p:nvSpPr>
            <p:spPr>
              <a:xfrm>
                <a:off x="5373579" y="1487658"/>
                <a:ext cx="126026" cy="25653"/>
              </a:xfrm>
              <a:custGeom>
                <a:avLst/>
                <a:gdLst/>
                <a:ahLst/>
                <a:cxnLst/>
                <a:rect l="l" t="t" r="r" b="b"/>
                <a:pathLst>
                  <a:path w="1577" h="321" extrusionOk="0">
                    <a:moveTo>
                      <a:pt x="161" y="0"/>
                    </a:moveTo>
                    <a:cubicBezTo>
                      <a:pt x="81" y="0"/>
                      <a:pt x="1" y="68"/>
                      <a:pt x="1" y="161"/>
                    </a:cubicBezTo>
                    <a:cubicBezTo>
                      <a:pt x="1" y="253"/>
                      <a:pt x="81" y="321"/>
                      <a:pt x="161" y="321"/>
                    </a:cubicBezTo>
                    <a:lnTo>
                      <a:pt x="1416" y="321"/>
                    </a:lnTo>
                    <a:cubicBezTo>
                      <a:pt x="1509" y="321"/>
                      <a:pt x="1577" y="253"/>
                      <a:pt x="1577" y="161"/>
                    </a:cubicBezTo>
                    <a:cubicBezTo>
                      <a:pt x="1577" y="68"/>
                      <a:pt x="1509" y="0"/>
                      <a:pt x="1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28">
                <a:extLst>
                  <a:ext uri="{FF2B5EF4-FFF2-40B4-BE49-F238E27FC236}">
                    <a16:creationId xmlns:a16="http://schemas.microsoft.com/office/drawing/2014/main" id="{3C1F3C44-9EB2-E2A3-A242-67AAB1F0B51D}"/>
                  </a:ext>
                </a:extLst>
              </p:cNvPr>
              <p:cNvSpPr/>
              <p:nvPr/>
            </p:nvSpPr>
            <p:spPr>
              <a:xfrm>
                <a:off x="5138072" y="1430120"/>
                <a:ext cx="9398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6" h="961" extrusionOk="0">
                    <a:moveTo>
                      <a:pt x="1110" y="1"/>
                    </a:moveTo>
                    <a:cubicBezTo>
                      <a:pt x="985" y="1"/>
                      <a:pt x="707" y="266"/>
                      <a:pt x="586" y="307"/>
                    </a:cubicBezTo>
                    <a:cubicBezTo>
                      <a:pt x="439" y="374"/>
                      <a:pt x="0" y="961"/>
                      <a:pt x="0" y="961"/>
                    </a:cubicBezTo>
                    <a:lnTo>
                      <a:pt x="692" y="826"/>
                    </a:lnTo>
                    <a:cubicBezTo>
                      <a:pt x="692" y="826"/>
                      <a:pt x="1160" y="413"/>
                      <a:pt x="1173" y="105"/>
                    </a:cubicBezTo>
                    <a:cubicBezTo>
                      <a:pt x="1176" y="30"/>
                      <a:pt x="1151" y="1"/>
                      <a:pt x="1110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28">
                <a:extLst>
                  <a:ext uri="{FF2B5EF4-FFF2-40B4-BE49-F238E27FC236}">
                    <a16:creationId xmlns:a16="http://schemas.microsoft.com/office/drawing/2014/main" id="{402B8FA8-7DDC-C43E-2EC9-9A0CEBCDF6B7}"/>
                  </a:ext>
                </a:extLst>
              </p:cNvPr>
              <p:cNvSpPr/>
              <p:nvPr/>
            </p:nvSpPr>
            <p:spPr>
              <a:xfrm>
                <a:off x="5080454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0" y="0"/>
                    </a:moveTo>
                    <a:lnTo>
                      <a:pt x="0" y="907"/>
                    </a:lnTo>
                    <a:cubicBezTo>
                      <a:pt x="52" y="974"/>
                      <a:pt x="106" y="1025"/>
                      <a:pt x="173" y="1080"/>
                    </a:cubicBezTo>
                    <a:lnTo>
                      <a:pt x="334" y="224"/>
                    </a:lnTo>
                    <a:cubicBezTo>
                      <a:pt x="241" y="144"/>
                      <a:pt x="132" y="80"/>
                      <a:pt x="0" y="0"/>
                    </a:cubicBez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28">
                <a:extLst>
                  <a:ext uri="{FF2B5EF4-FFF2-40B4-BE49-F238E27FC236}">
                    <a16:creationId xmlns:a16="http://schemas.microsoft.com/office/drawing/2014/main" id="{7E0737EC-84C0-D717-12F8-5F2653EDACB4}"/>
                  </a:ext>
                </a:extLst>
              </p:cNvPr>
              <p:cNvSpPr/>
              <p:nvPr/>
            </p:nvSpPr>
            <p:spPr>
              <a:xfrm>
                <a:off x="5058957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48" y="1"/>
                    </a:moveTo>
                    <a:lnTo>
                      <a:pt x="148" y="1"/>
                    </a:lnTo>
                    <a:cubicBezTo>
                      <a:pt x="0" y="321"/>
                      <a:pt x="55" y="680"/>
                      <a:pt x="269" y="962"/>
                    </a:cubicBezTo>
                    <a:lnTo>
                      <a:pt x="269" y="55"/>
                    </a:lnTo>
                    <a:cubicBezTo>
                      <a:pt x="228" y="39"/>
                      <a:pt x="189" y="13"/>
                      <a:pt x="148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28">
                <a:extLst>
                  <a:ext uri="{FF2B5EF4-FFF2-40B4-BE49-F238E27FC236}">
                    <a16:creationId xmlns:a16="http://schemas.microsoft.com/office/drawing/2014/main" id="{66B98E38-AF36-715C-67F9-45815754C26D}"/>
                  </a:ext>
                </a:extLst>
              </p:cNvPr>
              <p:cNvSpPr/>
              <p:nvPr/>
            </p:nvSpPr>
            <p:spPr>
              <a:xfrm>
                <a:off x="5094279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161" y="0"/>
                    </a:moveTo>
                    <a:lnTo>
                      <a:pt x="0" y="856"/>
                    </a:lnTo>
                    <a:cubicBezTo>
                      <a:pt x="173" y="990"/>
                      <a:pt x="401" y="1083"/>
                      <a:pt x="667" y="1109"/>
                    </a:cubicBezTo>
                    <a:cubicBezTo>
                      <a:pt x="667" y="1109"/>
                      <a:pt x="869" y="548"/>
                      <a:pt x="161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28">
                <a:extLst>
                  <a:ext uri="{FF2B5EF4-FFF2-40B4-BE49-F238E27FC236}">
                    <a16:creationId xmlns:a16="http://schemas.microsoft.com/office/drawing/2014/main" id="{061ADB83-FEC2-BB7B-98E9-629CCF563864}"/>
                  </a:ext>
                </a:extLst>
              </p:cNvPr>
              <p:cNvSpPr/>
              <p:nvPr/>
            </p:nvSpPr>
            <p:spPr>
              <a:xfrm>
                <a:off x="506223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2089" y="0"/>
                    </a:moveTo>
                    <a:cubicBezTo>
                      <a:pt x="1729" y="0"/>
                      <a:pt x="1296" y="35"/>
                      <a:pt x="1029" y="193"/>
                    </a:cubicBezTo>
                    <a:cubicBezTo>
                      <a:pt x="709" y="379"/>
                      <a:pt x="27" y="1247"/>
                      <a:pt x="27" y="1247"/>
                    </a:cubicBezTo>
                    <a:cubicBezTo>
                      <a:pt x="1" y="2086"/>
                      <a:pt x="549" y="2406"/>
                      <a:pt x="549" y="2406"/>
                    </a:cubicBezTo>
                    <a:lnTo>
                      <a:pt x="1173" y="1753"/>
                    </a:lnTo>
                    <a:lnTo>
                      <a:pt x="1414" y="1782"/>
                    </a:lnTo>
                    <a:cubicBezTo>
                      <a:pt x="1449" y="1784"/>
                      <a:pt x="1481" y="1785"/>
                      <a:pt x="1511" y="1785"/>
                    </a:cubicBezTo>
                    <a:cubicBezTo>
                      <a:pt x="1871" y="1785"/>
                      <a:pt x="1891" y="1648"/>
                      <a:pt x="2003" y="1500"/>
                    </a:cubicBezTo>
                    <a:cubicBezTo>
                      <a:pt x="2215" y="1461"/>
                      <a:pt x="2215" y="1125"/>
                      <a:pt x="2215" y="1125"/>
                    </a:cubicBezTo>
                    <a:cubicBezTo>
                      <a:pt x="2215" y="1125"/>
                      <a:pt x="2442" y="1086"/>
                      <a:pt x="2471" y="965"/>
                    </a:cubicBezTo>
                    <a:cubicBezTo>
                      <a:pt x="2484" y="833"/>
                      <a:pt x="2564" y="699"/>
                      <a:pt x="1708" y="699"/>
                    </a:cubicBezTo>
                    <a:cubicBezTo>
                      <a:pt x="1696" y="551"/>
                      <a:pt x="1776" y="433"/>
                      <a:pt x="1962" y="420"/>
                    </a:cubicBezTo>
                    <a:cubicBezTo>
                      <a:pt x="2151" y="404"/>
                      <a:pt x="2509" y="420"/>
                      <a:pt x="2670" y="353"/>
                    </a:cubicBezTo>
                    <a:cubicBezTo>
                      <a:pt x="2830" y="273"/>
                      <a:pt x="2682" y="33"/>
                      <a:pt x="2295" y="4"/>
                    </a:cubicBezTo>
                    <a:cubicBezTo>
                      <a:pt x="2230" y="2"/>
                      <a:pt x="2161" y="0"/>
                      <a:pt x="2089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28">
                <a:extLst>
                  <a:ext uri="{FF2B5EF4-FFF2-40B4-BE49-F238E27FC236}">
                    <a16:creationId xmlns:a16="http://schemas.microsoft.com/office/drawing/2014/main" id="{B1F80132-91DC-3DF4-9A26-C100DAB89CA0}"/>
                  </a:ext>
                </a:extLst>
              </p:cNvPr>
              <p:cNvSpPr/>
              <p:nvPr/>
            </p:nvSpPr>
            <p:spPr>
              <a:xfrm>
                <a:off x="4950115" y="1563416"/>
                <a:ext cx="197470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3607" extrusionOk="0">
                    <a:moveTo>
                      <a:pt x="1510" y="1"/>
                    </a:moveTo>
                    <a:lnTo>
                      <a:pt x="1" y="1308"/>
                    </a:lnTo>
                    <a:lnTo>
                      <a:pt x="1" y="2336"/>
                    </a:lnTo>
                    <a:cubicBezTo>
                      <a:pt x="1" y="3321"/>
                      <a:pt x="356" y="3606"/>
                      <a:pt x="738" y="3606"/>
                    </a:cubicBezTo>
                    <a:cubicBezTo>
                      <a:pt x="755" y="3606"/>
                      <a:pt x="772" y="3606"/>
                      <a:pt x="789" y="3605"/>
                    </a:cubicBezTo>
                    <a:cubicBezTo>
                      <a:pt x="1202" y="3579"/>
                      <a:pt x="1497" y="2951"/>
                      <a:pt x="2471" y="1388"/>
                    </a:cubicBezTo>
                    <a:cubicBezTo>
                      <a:pt x="1295" y="1067"/>
                      <a:pt x="1510" y="1"/>
                      <a:pt x="15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28">
                <a:extLst>
                  <a:ext uri="{FF2B5EF4-FFF2-40B4-BE49-F238E27FC236}">
                    <a16:creationId xmlns:a16="http://schemas.microsoft.com/office/drawing/2014/main" id="{FD0ADA4E-1868-F9CD-38E6-3F97E79391B8}"/>
                  </a:ext>
                </a:extLst>
              </p:cNvPr>
              <p:cNvSpPr/>
              <p:nvPr/>
            </p:nvSpPr>
            <p:spPr>
              <a:xfrm>
                <a:off x="5206159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253" y="1"/>
                    </a:moveTo>
                    <a:cubicBezTo>
                      <a:pt x="173" y="68"/>
                      <a:pt x="0" y="283"/>
                      <a:pt x="308" y="417"/>
                    </a:cubicBezTo>
                    <a:cubicBezTo>
                      <a:pt x="494" y="401"/>
                      <a:pt x="750" y="401"/>
                      <a:pt x="869" y="350"/>
                    </a:cubicBezTo>
                    <a:cubicBezTo>
                      <a:pt x="1029" y="270"/>
                      <a:pt x="881" y="30"/>
                      <a:pt x="494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5" name="Google Shape;3325;p28">
                <a:extLst>
                  <a:ext uri="{FF2B5EF4-FFF2-40B4-BE49-F238E27FC236}">
                    <a16:creationId xmlns:a16="http://schemas.microsoft.com/office/drawing/2014/main" id="{3071B862-B527-E1EA-CB5D-57A05878AC1E}"/>
                  </a:ext>
                </a:extLst>
              </p:cNvPr>
              <p:cNvSpPr/>
              <p:nvPr/>
            </p:nvSpPr>
            <p:spPr>
              <a:xfrm>
                <a:off x="4953471" y="1778943"/>
                <a:ext cx="97097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10" extrusionOk="0">
                    <a:moveTo>
                      <a:pt x="372" y="1"/>
                    </a:moveTo>
                    <a:cubicBezTo>
                      <a:pt x="241" y="1"/>
                      <a:pt x="106" y="27"/>
                      <a:pt x="0" y="81"/>
                    </a:cubicBezTo>
                    <a:cubicBezTo>
                      <a:pt x="88" y="708"/>
                      <a:pt x="377" y="910"/>
                      <a:pt x="689" y="910"/>
                    </a:cubicBezTo>
                    <a:cubicBezTo>
                      <a:pt x="708" y="910"/>
                      <a:pt x="727" y="909"/>
                      <a:pt x="747" y="908"/>
                    </a:cubicBezTo>
                    <a:cubicBezTo>
                      <a:pt x="907" y="895"/>
                      <a:pt x="1042" y="802"/>
                      <a:pt x="1215" y="587"/>
                    </a:cubicBezTo>
                    <a:cubicBezTo>
                      <a:pt x="1080" y="254"/>
                      <a:pt x="760" y="1"/>
                      <a:pt x="372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6" name="Google Shape;3326;p28">
                <a:extLst>
                  <a:ext uri="{FF2B5EF4-FFF2-40B4-BE49-F238E27FC236}">
                    <a16:creationId xmlns:a16="http://schemas.microsoft.com/office/drawing/2014/main" id="{8802947C-36FB-E167-897B-8831B5AB0676}"/>
                  </a:ext>
                </a:extLst>
              </p:cNvPr>
              <p:cNvSpPr/>
              <p:nvPr/>
            </p:nvSpPr>
            <p:spPr>
              <a:xfrm>
                <a:off x="5452693" y="1430120"/>
                <a:ext cx="93740" cy="7679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961" extrusionOk="0">
                    <a:moveTo>
                      <a:pt x="69" y="1"/>
                    </a:moveTo>
                    <a:cubicBezTo>
                      <a:pt x="27" y="1"/>
                      <a:pt x="0" y="30"/>
                      <a:pt x="0" y="105"/>
                    </a:cubicBezTo>
                    <a:cubicBezTo>
                      <a:pt x="13" y="413"/>
                      <a:pt x="481" y="826"/>
                      <a:pt x="481" y="826"/>
                    </a:cubicBezTo>
                    <a:lnTo>
                      <a:pt x="1173" y="961"/>
                    </a:lnTo>
                    <a:cubicBezTo>
                      <a:pt x="1173" y="961"/>
                      <a:pt x="734" y="374"/>
                      <a:pt x="587" y="307"/>
                    </a:cubicBezTo>
                    <a:cubicBezTo>
                      <a:pt x="466" y="266"/>
                      <a:pt x="196" y="1"/>
                      <a:pt x="69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7" name="Google Shape;3327;p28">
                <a:extLst>
                  <a:ext uri="{FF2B5EF4-FFF2-40B4-BE49-F238E27FC236}">
                    <a16:creationId xmlns:a16="http://schemas.microsoft.com/office/drawing/2014/main" id="{90722F36-955B-4A20-65EE-DB53D8747150}"/>
                  </a:ext>
                </a:extLst>
              </p:cNvPr>
              <p:cNvSpPr/>
              <p:nvPr/>
            </p:nvSpPr>
            <p:spPr>
              <a:xfrm>
                <a:off x="5577359" y="1567811"/>
                <a:ext cx="26692" cy="86308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80" extrusionOk="0">
                    <a:moveTo>
                      <a:pt x="334" y="0"/>
                    </a:moveTo>
                    <a:cubicBezTo>
                      <a:pt x="202" y="80"/>
                      <a:pt x="93" y="144"/>
                      <a:pt x="1" y="224"/>
                    </a:cubicBezTo>
                    <a:lnTo>
                      <a:pt x="161" y="1080"/>
                    </a:lnTo>
                    <a:cubicBezTo>
                      <a:pt x="228" y="1025"/>
                      <a:pt x="295" y="974"/>
                      <a:pt x="334" y="907"/>
                    </a:cubicBezTo>
                    <a:lnTo>
                      <a:pt x="334" y="0"/>
                    </a:lnTo>
                    <a:close/>
                  </a:path>
                </a:pathLst>
              </a:custGeom>
              <a:solidFill>
                <a:srgbClr val="B60C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8" name="Google Shape;3328;p28">
                <a:extLst>
                  <a:ext uri="{FF2B5EF4-FFF2-40B4-BE49-F238E27FC236}">
                    <a16:creationId xmlns:a16="http://schemas.microsoft.com/office/drawing/2014/main" id="{B6B86E36-2513-29DC-F472-04F1DA4672BA}"/>
                  </a:ext>
                </a:extLst>
              </p:cNvPr>
              <p:cNvSpPr/>
              <p:nvPr/>
            </p:nvSpPr>
            <p:spPr>
              <a:xfrm>
                <a:off x="5603970" y="1563416"/>
                <a:ext cx="21577" cy="76878"/>
              </a:xfrm>
              <a:custGeom>
                <a:avLst/>
                <a:gdLst/>
                <a:ahLst/>
                <a:cxnLst/>
                <a:rect l="l" t="t" r="r" b="b"/>
                <a:pathLst>
                  <a:path w="270" h="962" extrusionOk="0">
                    <a:moveTo>
                      <a:pt x="135" y="1"/>
                    </a:moveTo>
                    <a:lnTo>
                      <a:pt x="135" y="1"/>
                    </a:lnTo>
                    <a:cubicBezTo>
                      <a:pt x="81" y="13"/>
                      <a:pt x="42" y="39"/>
                      <a:pt x="1" y="55"/>
                    </a:cubicBezTo>
                    <a:lnTo>
                      <a:pt x="1" y="962"/>
                    </a:lnTo>
                    <a:cubicBezTo>
                      <a:pt x="215" y="680"/>
                      <a:pt x="270" y="321"/>
                      <a:pt x="135" y="1"/>
                    </a:cubicBezTo>
                    <a:close/>
                  </a:path>
                </a:pathLst>
              </a:custGeom>
              <a:solidFill>
                <a:srgbClr val="B63C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9" name="Google Shape;3329;p28">
                <a:extLst>
                  <a:ext uri="{FF2B5EF4-FFF2-40B4-BE49-F238E27FC236}">
                    <a16:creationId xmlns:a16="http://schemas.microsoft.com/office/drawing/2014/main" id="{DD45EFD6-8F2A-EBD2-9425-E46F1F3D50D2}"/>
                  </a:ext>
                </a:extLst>
              </p:cNvPr>
              <p:cNvSpPr/>
              <p:nvPr/>
            </p:nvSpPr>
            <p:spPr>
              <a:xfrm>
                <a:off x="5520780" y="1585712"/>
                <a:ext cx="69446" cy="88626"/>
              </a:xfrm>
              <a:custGeom>
                <a:avLst/>
                <a:gdLst/>
                <a:ahLst/>
                <a:cxnLst/>
                <a:rect l="l" t="t" r="r" b="b"/>
                <a:pathLst>
                  <a:path w="869" h="1109" extrusionOk="0">
                    <a:moveTo>
                      <a:pt x="709" y="0"/>
                    </a:moveTo>
                    <a:cubicBezTo>
                      <a:pt x="1" y="548"/>
                      <a:pt x="215" y="1109"/>
                      <a:pt x="215" y="1109"/>
                    </a:cubicBezTo>
                    <a:cubicBezTo>
                      <a:pt x="481" y="1083"/>
                      <a:pt x="696" y="990"/>
                      <a:pt x="869" y="856"/>
                    </a:cubicBezTo>
                    <a:lnTo>
                      <a:pt x="709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0" name="Google Shape;3330;p28">
                <a:extLst>
                  <a:ext uri="{FF2B5EF4-FFF2-40B4-BE49-F238E27FC236}">
                    <a16:creationId xmlns:a16="http://schemas.microsoft.com/office/drawing/2014/main" id="{EE10844A-0283-08F6-6CDD-ECDF55278F88}"/>
                  </a:ext>
                </a:extLst>
              </p:cNvPr>
              <p:cNvSpPr/>
              <p:nvPr/>
            </p:nvSpPr>
            <p:spPr>
              <a:xfrm>
                <a:off x="5396114" y="1470236"/>
                <a:ext cx="226159" cy="192355"/>
              </a:xfrm>
              <a:custGeom>
                <a:avLst/>
                <a:gdLst/>
                <a:ahLst/>
                <a:cxnLst/>
                <a:rect l="l" t="t" r="r" b="b"/>
                <a:pathLst>
                  <a:path w="2830" h="2407" extrusionOk="0">
                    <a:moveTo>
                      <a:pt x="747" y="0"/>
                    </a:moveTo>
                    <a:cubicBezTo>
                      <a:pt x="674" y="0"/>
                      <a:pt x="603" y="2"/>
                      <a:pt x="535" y="4"/>
                    </a:cubicBezTo>
                    <a:cubicBezTo>
                      <a:pt x="148" y="33"/>
                      <a:pt x="0" y="273"/>
                      <a:pt x="161" y="353"/>
                    </a:cubicBezTo>
                    <a:cubicBezTo>
                      <a:pt x="321" y="420"/>
                      <a:pt x="680" y="404"/>
                      <a:pt x="869" y="420"/>
                    </a:cubicBezTo>
                    <a:cubicBezTo>
                      <a:pt x="1054" y="433"/>
                      <a:pt x="1147" y="551"/>
                      <a:pt x="1134" y="699"/>
                    </a:cubicBezTo>
                    <a:cubicBezTo>
                      <a:pt x="279" y="699"/>
                      <a:pt x="346" y="833"/>
                      <a:pt x="375" y="965"/>
                    </a:cubicBezTo>
                    <a:cubicBezTo>
                      <a:pt x="388" y="1086"/>
                      <a:pt x="616" y="1125"/>
                      <a:pt x="616" y="1125"/>
                    </a:cubicBezTo>
                    <a:cubicBezTo>
                      <a:pt x="616" y="1125"/>
                      <a:pt x="628" y="1461"/>
                      <a:pt x="827" y="1500"/>
                    </a:cubicBezTo>
                    <a:cubicBezTo>
                      <a:pt x="951" y="1648"/>
                      <a:pt x="961" y="1785"/>
                      <a:pt x="1319" y="1785"/>
                    </a:cubicBezTo>
                    <a:cubicBezTo>
                      <a:pt x="1349" y="1785"/>
                      <a:pt x="1381" y="1784"/>
                      <a:pt x="1416" y="1782"/>
                    </a:cubicBezTo>
                    <a:lnTo>
                      <a:pt x="1657" y="1753"/>
                    </a:lnTo>
                    <a:lnTo>
                      <a:pt x="2281" y="2406"/>
                    </a:lnTo>
                    <a:cubicBezTo>
                      <a:pt x="2281" y="2406"/>
                      <a:pt x="2829" y="2086"/>
                      <a:pt x="2804" y="1247"/>
                    </a:cubicBezTo>
                    <a:cubicBezTo>
                      <a:pt x="2804" y="1247"/>
                      <a:pt x="2121" y="379"/>
                      <a:pt x="1801" y="193"/>
                    </a:cubicBezTo>
                    <a:cubicBezTo>
                      <a:pt x="1534" y="35"/>
                      <a:pt x="1112" y="0"/>
                      <a:pt x="747" y="0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1" name="Google Shape;3331;p28">
                <a:extLst>
                  <a:ext uri="{FF2B5EF4-FFF2-40B4-BE49-F238E27FC236}">
                    <a16:creationId xmlns:a16="http://schemas.microsoft.com/office/drawing/2014/main" id="{57612EB7-8F3B-E930-4165-6244C77A6501}"/>
                  </a:ext>
                </a:extLst>
              </p:cNvPr>
              <p:cNvSpPr/>
              <p:nvPr/>
            </p:nvSpPr>
            <p:spPr>
              <a:xfrm>
                <a:off x="5537962" y="1563416"/>
                <a:ext cx="196431" cy="288253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3607" extrusionOk="0">
                    <a:moveTo>
                      <a:pt x="961" y="1"/>
                    </a:moveTo>
                    <a:lnTo>
                      <a:pt x="961" y="1"/>
                    </a:lnTo>
                    <a:cubicBezTo>
                      <a:pt x="961" y="1"/>
                      <a:pt x="1163" y="1067"/>
                      <a:pt x="0" y="1388"/>
                    </a:cubicBezTo>
                    <a:cubicBezTo>
                      <a:pt x="974" y="2951"/>
                      <a:pt x="1256" y="3579"/>
                      <a:pt x="1669" y="3605"/>
                    </a:cubicBezTo>
                    <a:cubicBezTo>
                      <a:pt x="1686" y="3606"/>
                      <a:pt x="1703" y="3606"/>
                      <a:pt x="1720" y="3606"/>
                    </a:cubicBezTo>
                    <a:cubicBezTo>
                      <a:pt x="2102" y="3606"/>
                      <a:pt x="2457" y="3321"/>
                      <a:pt x="2457" y="2336"/>
                    </a:cubicBezTo>
                    <a:lnTo>
                      <a:pt x="2457" y="1308"/>
                    </a:lnTo>
                    <a:lnTo>
                      <a:pt x="96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2" name="Google Shape;3332;p28">
                <a:extLst>
                  <a:ext uri="{FF2B5EF4-FFF2-40B4-BE49-F238E27FC236}">
                    <a16:creationId xmlns:a16="http://schemas.microsoft.com/office/drawing/2014/main" id="{F4F19FA9-E719-4E21-5649-7911CE9D32B2}"/>
                  </a:ext>
                </a:extLst>
              </p:cNvPr>
              <p:cNvSpPr/>
              <p:nvPr/>
            </p:nvSpPr>
            <p:spPr>
              <a:xfrm>
                <a:off x="5396114" y="1470476"/>
                <a:ext cx="82233" cy="33404"/>
              </a:xfrm>
              <a:custGeom>
                <a:avLst/>
                <a:gdLst/>
                <a:ahLst/>
                <a:cxnLst/>
                <a:rect l="l" t="t" r="r" b="b"/>
                <a:pathLst>
                  <a:path w="1029" h="418" extrusionOk="0">
                    <a:moveTo>
                      <a:pt x="535" y="1"/>
                    </a:moveTo>
                    <a:cubicBezTo>
                      <a:pt x="148" y="30"/>
                      <a:pt x="0" y="270"/>
                      <a:pt x="161" y="350"/>
                    </a:cubicBezTo>
                    <a:cubicBezTo>
                      <a:pt x="279" y="401"/>
                      <a:pt x="535" y="401"/>
                      <a:pt x="734" y="417"/>
                    </a:cubicBezTo>
                    <a:cubicBezTo>
                      <a:pt x="1029" y="283"/>
                      <a:pt x="856" y="68"/>
                      <a:pt x="776" y="1"/>
                    </a:cubicBezTo>
                    <a:close/>
                  </a:path>
                </a:pathLst>
              </a:custGeom>
              <a:solidFill>
                <a:srgbClr val="00C0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3" name="Google Shape;3333;p28">
                <a:extLst>
                  <a:ext uri="{FF2B5EF4-FFF2-40B4-BE49-F238E27FC236}">
                    <a16:creationId xmlns:a16="http://schemas.microsoft.com/office/drawing/2014/main" id="{BB74DFEC-2ED0-8EA0-14AC-885819427CFE}"/>
                  </a:ext>
                </a:extLst>
              </p:cNvPr>
              <p:cNvSpPr/>
              <p:nvPr/>
            </p:nvSpPr>
            <p:spPr>
              <a:xfrm>
                <a:off x="5633938" y="1778943"/>
                <a:ext cx="98136" cy="72723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10" extrusionOk="0">
                    <a:moveTo>
                      <a:pt x="856" y="1"/>
                    </a:moveTo>
                    <a:cubicBezTo>
                      <a:pt x="468" y="1"/>
                      <a:pt x="135" y="254"/>
                      <a:pt x="1" y="587"/>
                    </a:cubicBezTo>
                    <a:cubicBezTo>
                      <a:pt x="174" y="802"/>
                      <a:pt x="308" y="895"/>
                      <a:pt x="468" y="908"/>
                    </a:cubicBezTo>
                    <a:cubicBezTo>
                      <a:pt x="488" y="909"/>
                      <a:pt x="507" y="910"/>
                      <a:pt x="526" y="910"/>
                    </a:cubicBezTo>
                    <a:cubicBezTo>
                      <a:pt x="838" y="910"/>
                      <a:pt x="1128" y="708"/>
                      <a:pt x="1227" y="81"/>
                    </a:cubicBezTo>
                    <a:cubicBezTo>
                      <a:pt x="1109" y="27"/>
                      <a:pt x="987" y="1"/>
                      <a:pt x="856" y="1"/>
                    </a:cubicBezTo>
                    <a:close/>
                  </a:path>
                </a:pathLst>
              </a:custGeom>
              <a:solidFill>
                <a:srgbClr val="FF24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4" name="Google Shape;3334;p28">
                <a:extLst>
                  <a:ext uri="{FF2B5EF4-FFF2-40B4-BE49-F238E27FC236}">
                    <a16:creationId xmlns:a16="http://schemas.microsoft.com/office/drawing/2014/main" id="{1E0D07F6-76FE-63BF-437F-8EFFE70A0ABD}"/>
                  </a:ext>
                </a:extLst>
              </p:cNvPr>
              <p:cNvSpPr/>
              <p:nvPr/>
            </p:nvSpPr>
            <p:spPr>
              <a:xfrm>
                <a:off x="5080454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826" y="0"/>
                    </a:moveTo>
                    <a:lnTo>
                      <a:pt x="0" y="1307"/>
                    </a:lnTo>
                    <a:lnTo>
                      <a:pt x="0" y="2217"/>
                    </a:lnTo>
                    <a:lnTo>
                      <a:pt x="1826" y="801"/>
                    </a:lnTo>
                    <a:lnTo>
                      <a:pt x="1826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5" name="Google Shape;3335;p28">
                <a:extLst>
                  <a:ext uri="{FF2B5EF4-FFF2-40B4-BE49-F238E27FC236}">
                    <a16:creationId xmlns:a16="http://schemas.microsoft.com/office/drawing/2014/main" id="{664C1E4A-941B-043B-5DFD-D7C0F115304B}"/>
                  </a:ext>
                </a:extLst>
              </p:cNvPr>
              <p:cNvSpPr/>
              <p:nvPr/>
            </p:nvSpPr>
            <p:spPr>
              <a:xfrm>
                <a:off x="5458048" y="1775667"/>
                <a:ext cx="146005" cy="177251"/>
              </a:xfrm>
              <a:custGeom>
                <a:avLst/>
                <a:gdLst/>
                <a:ahLst/>
                <a:cxnLst/>
                <a:rect l="l" t="t" r="r" b="b"/>
                <a:pathLst>
                  <a:path w="1827" h="2218" extrusionOk="0">
                    <a:moveTo>
                      <a:pt x="1" y="0"/>
                    </a:moveTo>
                    <a:lnTo>
                      <a:pt x="1" y="801"/>
                    </a:lnTo>
                    <a:lnTo>
                      <a:pt x="1827" y="2217"/>
                    </a:lnTo>
                    <a:lnTo>
                      <a:pt x="1827" y="13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6" name="Google Shape;3336;p28">
                <a:extLst>
                  <a:ext uri="{FF2B5EF4-FFF2-40B4-BE49-F238E27FC236}">
                    <a16:creationId xmlns:a16="http://schemas.microsoft.com/office/drawing/2014/main" id="{AD0E989B-FFAF-D8C4-D6B0-952C6CEA176A}"/>
                  </a:ext>
                </a:extLst>
              </p:cNvPr>
              <p:cNvSpPr/>
              <p:nvPr/>
            </p:nvSpPr>
            <p:spPr>
              <a:xfrm>
                <a:off x="5271209" y="1618956"/>
                <a:ext cx="143128" cy="959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0" extrusionOk="0">
                    <a:moveTo>
                      <a:pt x="55" y="1"/>
                    </a:moveTo>
                    <a:cubicBezTo>
                      <a:pt x="29" y="1"/>
                      <a:pt x="0" y="26"/>
                      <a:pt x="0" y="52"/>
                    </a:cubicBezTo>
                    <a:cubicBezTo>
                      <a:pt x="0" y="94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4"/>
                      <a:pt x="1791" y="52"/>
                    </a:cubicBezTo>
                    <a:cubicBezTo>
                      <a:pt x="1791" y="26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7" name="Google Shape;3337;p28">
                <a:extLst>
                  <a:ext uri="{FF2B5EF4-FFF2-40B4-BE49-F238E27FC236}">
                    <a16:creationId xmlns:a16="http://schemas.microsoft.com/office/drawing/2014/main" id="{EB60C2B8-7865-C627-D042-EF1357827988}"/>
                  </a:ext>
                </a:extLst>
              </p:cNvPr>
              <p:cNvSpPr/>
              <p:nvPr/>
            </p:nvSpPr>
            <p:spPr>
              <a:xfrm>
                <a:off x="5271209" y="1755449"/>
                <a:ext cx="143128" cy="951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19" extrusionOk="0">
                    <a:moveTo>
                      <a:pt x="55" y="0"/>
                    </a:moveTo>
                    <a:cubicBezTo>
                      <a:pt x="29" y="0"/>
                      <a:pt x="0" y="26"/>
                      <a:pt x="0" y="55"/>
                    </a:cubicBezTo>
                    <a:cubicBezTo>
                      <a:pt x="0" y="93"/>
                      <a:pt x="29" y="119"/>
                      <a:pt x="55" y="119"/>
                    </a:cubicBezTo>
                    <a:lnTo>
                      <a:pt x="1724" y="119"/>
                    </a:lnTo>
                    <a:cubicBezTo>
                      <a:pt x="1762" y="119"/>
                      <a:pt x="1791" y="93"/>
                      <a:pt x="1791" y="55"/>
                    </a:cubicBezTo>
                    <a:cubicBezTo>
                      <a:pt x="1791" y="26"/>
                      <a:pt x="1762" y="0"/>
                      <a:pt x="1724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8" name="Google Shape;3338;p28">
                <a:extLst>
                  <a:ext uri="{FF2B5EF4-FFF2-40B4-BE49-F238E27FC236}">
                    <a16:creationId xmlns:a16="http://schemas.microsoft.com/office/drawing/2014/main" id="{FDEAAC9D-6575-BBD8-8ACB-60D13BD7B689}"/>
                  </a:ext>
                </a:extLst>
              </p:cNvPr>
              <p:cNvSpPr/>
              <p:nvPr/>
            </p:nvSpPr>
            <p:spPr>
              <a:xfrm>
                <a:off x="5271209" y="1891861"/>
                <a:ext cx="143128" cy="9830"/>
              </a:xfrm>
              <a:custGeom>
                <a:avLst/>
                <a:gdLst/>
                <a:ahLst/>
                <a:cxnLst/>
                <a:rect l="l" t="t" r="r" b="b"/>
                <a:pathLst>
                  <a:path w="1791" h="123" extrusionOk="0">
                    <a:moveTo>
                      <a:pt x="55" y="1"/>
                    </a:moveTo>
                    <a:cubicBezTo>
                      <a:pt x="29" y="1"/>
                      <a:pt x="0" y="30"/>
                      <a:pt x="0" y="68"/>
                    </a:cubicBezTo>
                    <a:cubicBezTo>
                      <a:pt x="0" y="94"/>
                      <a:pt x="29" y="122"/>
                      <a:pt x="55" y="122"/>
                    </a:cubicBezTo>
                    <a:lnTo>
                      <a:pt x="1724" y="122"/>
                    </a:lnTo>
                    <a:cubicBezTo>
                      <a:pt x="1762" y="122"/>
                      <a:pt x="1791" y="94"/>
                      <a:pt x="1791" y="68"/>
                    </a:cubicBezTo>
                    <a:cubicBezTo>
                      <a:pt x="1791" y="30"/>
                      <a:pt x="1762" y="1"/>
                      <a:pt x="1724" y="1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9" name="Google Shape;3339;p28">
                <a:extLst>
                  <a:ext uri="{FF2B5EF4-FFF2-40B4-BE49-F238E27FC236}">
                    <a16:creationId xmlns:a16="http://schemas.microsoft.com/office/drawing/2014/main" id="{4467C6A3-2051-7E8E-7501-CBA14DC73FEF}"/>
                  </a:ext>
                </a:extLst>
              </p:cNvPr>
              <p:cNvSpPr/>
              <p:nvPr/>
            </p:nvSpPr>
            <p:spPr>
              <a:xfrm>
                <a:off x="5239163" y="858417"/>
                <a:ext cx="116596" cy="100133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1253" extrusionOk="0">
                    <a:moveTo>
                      <a:pt x="1298" y="0"/>
                    </a:moveTo>
                    <a:cubicBezTo>
                      <a:pt x="1" y="0"/>
                      <a:pt x="177" y="1253"/>
                      <a:pt x="177" y="1253"/>
                    </a:cubicBezTo>
                    <a:lnTo>
                      <a:pt x="561" y="1240"/>
                    </a:lnTo>
                    <a:cubicBezTo>
                      <a:pt x="536" y="1092"/>
                      <a:pt x="363" y="93"/>
                      <a:pt x="1458" y="0"/>
                    </a:cubicBezTo>
                    <a:close/>
                  </a:path>
                </a:pathLst>
              </a:custGeom>
              <a:solidFill>
                <a:srgbClr val="A10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0" name="Google Shape;3340;p28">
                <a:extLst>
                  <a:ext uri="{FF2B5EF4-FFF2-40B4-BE49-F238E27FC236}">
                    <a16:creationId xmlns:a16="http://schemas.microsoft.com/office/drawing/2014/main" id="{0FCC6754-5D23-B13E-EB20-33DE248FC0E7}"/>
                  </a:ext>
                </a:extLst>
              </p:cNvPr>
              <p:cNvSpPr/>
              <p:nvPr/>
            </p:nvSpPr>
            <p:spPr>
              <a:xfrm>
                <a:off x="5342892" y="1076981"/>
                <a:ext cx="42515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530" extrusionOk="0">
                    <a:moveTo>
                      <a:pt x="0" y="1"/>
                    </a:moveTo>
                    <a:lnTo>
                      <a:pt x="0" y="376"/>
                    </a:lnTo>
                    <a:cubicBezTo>
                      <a:pt x="0" y="376"/>
                      <a:pt x="124" y="529"/>
                      <a:pt x="407" y="529"/>
                    </a:cubicBezTo>
                    <a:cubicBezTo>
                      <a:pt x="445" y="529"/>
                      <a:pt x="487" y="526"/>
                      <a:pt x="532" y="520"/>
                    </a:cubicBezTo>
                    <a:cubicBezTo>
                      <a:pt x="493" y="148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1" name="Google Shape;3341;p28">
                <a:extLst>
                  <a:ext uri="{FF2B5EF4-FFF2-40B4-BE49-F238E27FC236}">
                    <a16:creationId xmlns:a16="http://schemas.microsoft.com/office/drawing/2014/main" id="{F289F4CB-E922-0170-8F56-247AE225D79B}"/>
                  </a:ext>
                </a:extLst>
              </p:cNvPr>
              <p:cNvSpPr/>
              <p:nvPr/>
            </p:nvSpPr>
            <p:spPr>
              <a:xfrm>
                <a:off x="5299099" y="1076981"/>
                <a:ext cx="43873" cy="42355"/>
              </a:xfrm>
              <a:custGeom>
                <a:avLst/>
                <a:gdLst/>
                <a:ahLst/>
                <a:cxnLst/>
                <a:rect l="l" t="t" r="r" b="b"/>
                <a:pathLst>
                  <a:path w="549" h="530" extrusionOk="0">
                    <a:moveTo>
                      <a:pt x="548" y="1"/>
                    </a:moveTo>
                    <a:cubicBezTo>
                      <a:pt x="548" y="1"/>
                      <a:pt x="39" y="148"/>
                      <a:pt x="0" y="520"/>
                    </a:cubicBezTo>
                    <a:cubicBezTo>
                      <a:pt x="45" y="526"/>
                      <a:pt x="87" y="529"/>
                      <a:pt x="126" y="529"/>
                    </a:cubicBezTo>
                    <a:cubicBezTo>
                      <a:pt x="412" y="529"/>
                      <a:pt x="548" y="376"/>
                      <a:pt x="548" y="376"/>
                    </a:cubicBezTo>
                    <a:lnTo>
                      <a:pt x="548" y="1"/>
                    </a:lnTo>
                    <a:close/>
                  </a:path>
                </a:pathLst>
              </a:custGeom>
              <a:solidFill>
                <a:srgbClr val="122B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2" name="Google Shape;3342;p28">
                <a:extLst>
                  <a:ext uri="{FF2B5EF4-FFF2-40B4-BE49-F238E27FC236}">
                    <a16:creationId xmlns:a16="http://schemas.microsoft.com/office/drawing/2014/main" id="{41A955B2-B4A1-D246-008B-F58C518362F4}"/>
                  </a:ext>
                </a:extLst>
              </p:cNvPr>
              <p:cNvSpPr/>
              <p:nvPr/>
            </p:nvSpPr>
            <p:spPr>
              <a:xfrm>
                <a:off x="5335140" y="1053486"/>
                <a:ext cx="20618" cy="43793"/>
              </a:xfrm>
              <a:custGeom>
                <a:avLst/>
                <a:gdLst/>
                <a:ahLst/>
                <a:cxnLst/>
                <a:rect l="l" t="t" r="r" b="b"/>
                <a:pathLst>
                  <a:path w="258" h="548" extrusionOk="0">
                    <a:moveTo>
                      <a:pt x="1" y="0"/>
                    </a:moveTo>
                    <a:lnTo>
                      <a:pt x="30" y="548"/>
                    </a:lnTo>
                    <a:lnTo>
                      <a:pt x="257" y="2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A1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3" name="Google Shape;3343;p28">
                <a:extLst>
                  <a:ext uri="{FF2B5EF4-FFF2-40B4-BE49-F238E27FC236}">
                    <a16:creationId xmlns:a16="http://schemas.microsoft.com/office/drawing/2014/main" id="{429B2BCA-4E50-32CE-F010-91E93F883EE2}"/>
                  </a:ext>
                </a:extLst>
              </p:cNvPr>
              <p:cNvSpPr/>
              <p:nvPr/>
            </p:nvSpPr>
            <p:spPr>
              <a:xfrm>
                <a:off x="5217906" y="946322"/>
                <a:ext cx="198509" cy="35003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438" extrusionOk="0">
                    <a:moveTo>
                      <a:pt x="1630" y="1"/>
                    </a:moveTo>
                    <a:cubicBezTo>
                      <a:pt x="1125" y="1"/>
                      <a:pt x="614" y="80"/>
                      <a:pt x="443" y="153"/>
                    </a:cubicBezTo>
                    <a:cubicBezTo>
                      <a:pt x="183" y="258"/>
                      <a:pt x="0" y="435"/>
                      <a:pt x="385" y="435"/>
                    </a:cubicBezTo>
                    <a:cubicBezTo>
                      <a:pt x="399" y="435"/>
                      <a:pt x="412" y="435"/>
                      <a:pt x="427" y="435"/>
                    </a:cubicBezTo>
                    <a:cubicBezTo>
                      <a:pt x="869" y="435"/>
                      <a:pt x="1497" y="181"/>
                      <a:pt x="1497" y="181"/>
                    </a:cubicBezTo>
                    <a:lnTo>
                      <a:pt x="1497" y="181"/>
                    </a:lnTo>
                    <a:cubicBezTo>
                      <a:pt x="1497" y="181"/>
                      <a:pt x="1257" y="435"/>
                      <a:pt x="1455" y="435"/>
                    </a:cubicBezTo>
                    <a:cubicBezTo>
                      <a:pt x="1477" y="436"/>
                      <a:pt x="1499" y="437"/>
                      <a:pt x="1522" y="437"/>
                    </a:cubicBezTo>
                    <a:cubicBezTo>
                      <a:pt x="1944" y="437"/>
                      <a:pt x="2483" y="114"/>
                      <a:pt x="2483" y="114"/>
                    </a:cubicBezTo>
                    <a:cubicBezTo>
                      <a:pt x="2258" y="32"/>
                      <a:pt x="1945" y="1"/>
                      <a:pt x="1630" y="1"/>
                    </a:cubicBezTo>
                    <a:close/>
                  </a:path>
                </a:pathLst>
              </a:custGeom>
              <a:solidFill>
                <a:srgbClr val="2841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44" name="Google Shape;3344;p28">
            <a:extLst>
              <a:ext uri="{FF2B5EF4-FFF2-40B4-BE49-F238E27FC236}">
                <a16:creationId xmlns:a16="http://schemas.microsoft.com/office/drawing/2014/main" id="{B619C76B-F155-9FB1-0FC2-15034018EE87}"/>
              </a:ext>
            </a:extLst>
          </p:cNvPr>
          <p:cNvGrpSpPr/>
          <p:nvPr/>
        </p:nvGrpSpPr>
        <p:grpSpPr>
          <a:xfrm flipH="1">
            <a:off x="4366254" y="539492"/>
            <a:ext cx="205749" cy="1508819"/>
            <a:chOff x="425780" y="482769"/>
            <a:chExt cx="127819" cy="561525"/>
          </a:xfrm>
        </p:grpSpPr>
        <p:sp>
          <p:nvSpPr>
            <p:cNvPr id="3345" name="Google Shape;3345;p28">
              <a:extLst>
                <a:ext uri="{FF2B5EF4-FFF2-40B4-BE49-F238E27FC236}">
                  <a16:creationId xmlns:a16="http://schemas.microsoft.com/office/drawing/2014/main" id="{E1E88FBB-9E74-B8F2-17AB-360C304235E7}"/>
                </a:ext>
              </a:extLst>
            </p:cNvPr>
            <p:cNvSpPr/>
            <p:nvPr/>
          </p:nvSpPr>
          <p:spPr>
            <a:xfrm>
              <a:off x="425780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8">
              <a:extLst>
                <a:ext uri="{FF2B5EF4-FFF2-40B4-BE49-F238E27FC236}">
                  <a16:creationId xmlns:a16="http://schemas.microsoft.com/office/drawing/2014/main" id="{CE4C7965-4F96-3084-16FA-4606744B38E9}"/>
                </a:ext>
              </a:extLst>
            </p:cNvPr>
            <p:cNvSpPr/>
            <p:nvPr/>
          </p:nvSpPr>
          <p:spPr>
            <a:xfrm>
              <a:off x="445160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8">
              <a:extLst>
                <a:ext uri="{FF2B5EF4-FFF2-40B4-BE49-F238E27FC236}">
                  <a16:creationId xmlns:a16="http://schemas.microsoft.com/office/drawing/2014/main" id="{77EED617-915F-6CCF-39D6-A9D57B871905}"/>
                </a:ext>
              </a:extLst>
            </p:cNvPr>
            <p:cNvSpPr/>
            <p:nvPr/>
          </p:nvSpPr>
          <p:spPr>
            <a:xfrm>
              <a:off x="46470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8">
              <a:extLst>
                <a:ext uri="{FF2B5EF4-FFF2-40B4-BE49-F238E27FC236}">
                  <a16:creationId xmlns:a16="http://schemas.microsoft.com/office/drawing/2014/main" id="{FA9D6367-F910-9A05-018F-332165197470}"/>
                </a:ext>
              </a:extLst>
            </p:cNvPr>
            <p:cNvSpPr/>
            <p:nvPr/>
          </p:nvSpPr>
          <p:spPr>
            <a:xfrm>
              <a:off x="484088" y="482769"/>
              <a:ext cx="10474" cy="561525"/>
            </a:xfrm>
            <a:custGeom>
              <a:avLst/>
              <a:gdLst/>
              <a:ahLst/>
              <a:cxnLst/>
              <a:rect l="l" t="t" r="r" b="b"/>
              <a:pathLst>
                <a:path w="187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87" y="10024"/>
                  </a:lnTo>
                  <a:lnTo>
                    <a:pt x="187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8">
              <a:extLst>
                <a:ext uri="{FF2B5EF4-FFF2-40B4-BE49-F238E27FC236}">
                  <a16:creationId xmlns:a16="http://schemas.microsoft.com/office/drawing/2014/main" id="{ABA3CBD9-5202-C893-9CF8-DE8675077A78}"/>
                </a:ext>
              </a:extLst>
            </p:cNvPr>
            <p:cNvSpPr/>
            <p:nvPr/>
          </p:nvSpPr>
          <p:spPr>
            <a:xfrm>
              <a:off x="503468" y="482769"/>
              <a:ext cx="10642" cy="561525"/>
            </a:xfrm>
            <a:custGeom>
              <a:avLst/>
              <a:gdLst/>
              <a:ahLst/>
              <a:cxnLst/>
              <a:rect l="l" t="t" r="r" b="b"/>
              <a:pathLst>
                <a:path w="190" h="10025" extrusionOk="0">
                  <a:moveTo>
                    <a:pt x="1" y="0"/>
                  </a:moveTo>
                  <a:lnTo>
                    <a:pt x="1" y="10024"/>
                  </a:lnTo>
                  <a:lnTo>
                    <a:pt x="190" y="10024"/>
                  </a:lnTo>
                  <a:lnTo>
                    <a:pt x="190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8">
              <a:extLst>
                <a:ext uri="{FF2B5EF4-FFF2-40B4-BE49-F238E27FC236}">
                  <a16:creationId xmlns:a16="http://schemas.microsoft.com/office/drawing/2014/main" id="{B7415FB3-F12E-128A-1664-4A3D3144F07D}"/>
                </a:ext>
              </a:extLst>
            </p:cNvPr>
            <p:cNvSpPr/>
            <p:nvPr/>
          </p:nvSpPr>
          <p:spPr>
            <a:xfrm>
              <a:off x="52307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8">
              <a:extLst>
                <a:ext uri="{FF2B5EF4-FFF2-40B4-BE49-F238E27FC236}">
                  <a16:creationId xmlns:a16="http://schemas.microsoft.com/office/drawing/2014/main" id="{D63C6A3F-A73A-D47B-89CD-216F123FE08F}"/>
                </a:ext>
              </a:extLst>
            </p:cNvPr>
            <p:cNvSpPr/>
            <p:nvPr/>
          </p:nvSpPr>
          <p:spPr>
            <a:xfrm>
              <a:off x="542452" y="482769"/>
              <a:ext cx="11146" cy="561525"/>
            </a:xfrm>
            <a:custGeom>
              <a:avLst/>
              <a:gdLst/>
              <a:ahLst/>
              <a:cxnLst/>
              <a:rect l="l" t="t" r="r" b="b"/>
              <a:pathLst>
                <a:path w="199" h="10025" extrusionOk="0">
                  <a:moveTo>
                    <a:pt x="0" y="0"/>
                  </a:moveTo>
                  <a:lnTo>
                    <a:pt x="0" y="10024"/>
                  </a:lnTo>
                  <a:lnTo>
                    <a:pt x="199" y="10024"/>
                  </a:lnTo>
                  <a:lnTo>
                    <a:pt x="199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28">
            <a:extLst>
              <a:ext uri="{FF2B5EF4-FFF2-40B4-BE49-F238E27FC236}">
                <a16:creationId xmlns:a16="http://schemas.microsoft.com/office/drawing/2014/main" id="{9AAA4829-73FE-B1F4-B6B6-5A47405591FF}"/>
              </a:ext>
            </a:extLst>
          </p:cNvPr>
          <p:cNvGrpSpPr/>
          <p:nvPr/>
        </p:nvGrpSpPr>
        <p:grpSpPr>
          <a:xfrm>
            <a:off x="7460542" y="539504"/>
            <a:ext cx="1129918" cy="278457"/>
            <a:chOff x="713231" y="815211"/>
            <a:chExt cx="894914" cy="220542"/>
          </a:xfrm>
        </p:grpSpPr>
        <p:sp>
          <p:nvSpPr>
            <p:cNvPr id="3353" name="Google Shape;3353;p28">
              <a:extLst>
                <a:ext uri="{FF2B5EF4-FFF2-40B4-BE49-F238E27FC236}">
                  <a16:creationId xmlns:a16="http://schemas.microsoft.com/office/drawing/2014/main" id="{09C507E5-5765-9A2E-4205-09BA9978CD06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8">
              <a:extLst>
                <a:ext uri="{FF2B5EF4-FFF2-40B4-BE49-F238E27FC236}">
                  <a16:creationId xmlns:a16="http://schemas.microsoft.com/office/drawing/2014/main" id="{00AE0A8C-416A-E517-2E5C-36803E3D6A73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8">
              <a:extLst>
                <a:ext uri="{FF2B5EF4-FFF2-40B4-BE49-F238E27FC236}">
                  <a16:creationId xmlns:a16="http://schemas.microsoft.com/office/drawing/2014/main" id="{DD3C7D36-534E-F0D8-1970-D7D508017323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972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/>
          <p:cNvGrpSpPr/>
          <p:nvPr/>
        </p:nvGrpSpPr>
        <p:grpSpPr>
          <a:xfrm rot="20766633">
            <a:off x="7324693" y="685949"/>
            <a:ext cx="1129918" cy="278457"/>
            <a:chOff x="713231" y="815211"/>
            <a:chExt cx="894914" cy="220542"/>
          </a:xfrm>
        </p:grpSpPr>
        <p:sp>
          <p:nvSpPr>
            <p:cNvPr id="3233" name="Google Shape;3233;p27"/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/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/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12956453-8A74-0A31-51CA-971F4BD0711B}"/>
              </a:ext>
            </a:extLst>
          </p:cNvPr>
          <p:cNvSpPr txBox="1">
            <a:spLocks/>
          </p:cNvSpPr>
          <p:nvPr/>
        </p:nvSpPr>
        <p:spPr>
          <a:xfrm>
            <a:off x="482546" y="422418"/>
            <a:ext cx="5601995" cy="80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>
                <a:sym typeface="Arimo SemiBold"/>
              </a:rPr>
              <a:t>Object </a:t>
            </a:r>
            <a:r>
              <a:rPr lang="en-US" sz="4000" dirty="0">
                <a:solidFill>
                  <a:schemeClr val="accent4"/>
                </a:solidFill>
                <a:sym typeface="Arimo SemiBold"/>
              </a:rPr>
              <a:t>Pooling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0F349-03F8-940F-D369-CAC39E6CA4DE}"/>
              </a:ext>
            </a:extLst>
          </p:cNvPr>
          <p:cNvSpPr txBox="1"/>
          <p:nvPr/>
        </p:nvSpPr>
        <p:spPr>
          <a:xfrm>
            <a:off x="1423158" y="2097262"/>
            <a:ext cx="6297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Inter"/>
              </a:rPr>
              <a:t>What is </a:t>
            </a:r>
            <a:r>
              <a:rPr lang="en-US" sz="4400" b="1" dirty="0">
                <a:solidFill>
                  <a:schemeClr val="accent4"/>
                </a:solidFill>
                <a:latin typeface="Inter"/>
              </a:rPr>
              <a:t>Object Pooling </a:t>
            </a:r>
            <a:r>
              <a:rPr lang="en-US" sz="4400" b="1" dirty="0">
                <a:solidFill>
                  <a:schemeClr val="tx1"/>
                </a:solidFill>
                <a:latin typeface="Inter"/>
              </a:rPr>
              <a:t>?</a:t>
            </a:r>
            <a:endParaRPr lang="en-US" sz="4400" b="0" i="0" dirty="0">
              <a:solidFill>
                <a:schemeClr val="tx1"/>
              </a:solidFill>
              <a:effectLst/>
              <a:latin typeface="Inter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5C82004C-9AD7-2B88-1B0E-604B4344D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43E17349-11D8-06C2-2CE0-BFBADD5A0955}"/>
              </a:ext>
            </a:extLst>
          </p:cNvPr>
          <p:cNvGrpSpPr/>
          <p:nvPr/>
        </p:nvGrpSpPr>
        <p:grpSpPr>
          <a:xfrm rot="20766633">
            <a:off x="7324693" y="685949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5A7B194B-CCB9-9A93-B7D6-8F78073A87B1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C5202247-1DCF-C38F-AF72-B020715D49A7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F0ACFC49-BE8E-F428-E30A-396860FE6352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441CA113-57FE-1A7D-FE62-7B9DAA67EB88}"/>
              </a:ext>
            </a:extLst>
          </p:cNvPr>
          <p:cNvSpPr txBox="1">
            <a:spLocks/>
          </p:cNvSpPr>
          <p:nvPr/>
        </p:nvSpPr>
        <p:spPr>
          <a:xfrm>
            <a:off x="482546" y="422418"/>
            <a:ext cx="5601995" cy="80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>
                <a:sym typeface="Arimo SemiBold"/>
              </a:rPr>
              <a:t>Object </a:t>
            </a:r>
            <a:r>
              <a:rPr lang="en-US" sz="4000" dirty="0">
                <a:solidFill>
                  <a:schemeClr val="accent4"/>
                </a:solidFill>
                <a:sym typeface="Arimo SemiBold"/>
              </a:rPr>
              <a:t>Pooling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C30CCB-7F65-64AB-8C5E-9C9CD61B3820}"/>
              </a:ext>
            </a:extLst>
          </p:cNvPr>
          <p:cNvSpPr txBox="1"/>
          <p:nvPr/>
        </p:nvSpPr>
        <p:spPr>
          <a:xfrm>
            <a:off x="1133341" y="2097262"/>
            <a:ext cx="68773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Inter"/>
              </a:rPr>
              <a:t>Imagine firing </a:t>
            </a:r>
            <a:r>
              <a:rPr lang="en-US" sz="4400" b="1" dirty="0">
                <a:solidFill>
                  <a:schemeClr val="accent4"/>
                </a:solidFill>
                <a:latin typeface="Inter"/>
              </a:rPr>
              <a:t>10000</a:t>
            </a:r>
            <a:r>
              <a:rPr lang="en-US" sz="4400" b="1" dirty="0">
                <a:solidFill>
                  <a:schemeClr val="tx1"/>
                </a:solidFill>
                <a:latin typeface="Inter"/>
              </a:rPr>
              <a:t> bullets</a:t>
            </a:r>
            <a:endParaRPr lang="en-US" sz="4400" b="0" i="0" dirty="0">
              <a:solidFill>
                <a:schemeClr val="tx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888063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C2138913-F43F-F193-96B6-4E5F1E1F2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57BC7520-72B2-04EA-EBD4-B70D6259FD1A}"/>
              </a:ext>
            </a:extLst>
          </p:cNvPr>
          <p:cNvGrpSpPr/>
          <p:nvPr/>
        </p:nvGrpSpPr>
        <p:grpSpPr>
          <a:xfrm rot="15002492">
            <a:off x="7772787" y="861741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9A8D6194-ECFC-7133-4A81-586893153D21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FC9DD313-363B-F63D-A969-5EAB51A753DF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D14D2979-515A-461A-67A5-51D0ABD07C8D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3F633BAD-FCA7-4A2C-B420-FE66EDF9B4AA}"/>
              </a:ext>
            </a:extLst>
          </p:cNvPr>
          <p:cNvSpPr txBox="1">
            <a:spLocks/>
          </p:cNvSpPr>
          <p:nvPr/>
        </p:nvSpPr>
        <p:spPr>
          <a:xfrm>
            <a:off x="482546" y="422418"/>
            <a:ext cx="5601995" cy="80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>
                <a:sym typeface="Arimo SemiBold"/>
              </a:rPr>
              <a:t>Object </a:t>
            </a:r>
            <a:r>
              <a:rPr lang="en-US" sz="4000" dirty="0">
                <a:solidFill>
                  <a:schemeClr val="accent4"/>
                </a:solidFill>
                <a:sym typeface="Arimo SemiBold"/>
              </a:rPr>
              <a:t>Pooling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97454B-BDD2-398A-5C4E-C6952AF75B71}"/>
              </a:ext>
            </a:extLst>
          </p:cNvPr>
          <p:cNvSpPr txBox="1"/>
          <p:nvPr/>
        </p:nvSpPr>
        <p:spPr>
          <a:xfrm>
            <a:off x="482546" y="2063918"/>
            <a:ext cx="798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accent4"/>
                </a:solidFill>
                <a:effectLst/>
                <a:latin typeface="Inter"/>
              </a:rPr>
              <a:t>Definition</a:t>
            </a:r>
            <a:r>
              <a:rPr lang="en-US" sz="2400" b="0" i="0" dirty="0">
                <a:solidFill>
                  <a:srgbClr val="F8FAFF"/>
                </a:solidFill>
                <a:effectLst/>
                <a:latin typeface="Inter"/>
              </a:rPr>
              <a:t>: Object pooling is a design pattern where a set of pre-instantiated objects (e.g., bullets, enemies) are reused instead of being created and destroyed repeatedly.</a:t>
            </a:r>
          </a:p>
        </p:txBody>
      </p:sp>
    </p:spTree>
    <p:extLst>
      <p:ext uri="{BB962C8B-B14F-4D97-AF65-F5344CB8AC3E}">
        <p14:creationId xmlns:p14="http://schemas.microsoft.com/office/powerpoint/2010/main" val="1601535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13EB0BD6-1B27-E519-D948-D8229DE61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AAD77E36-B527-7EB4-5B33-CF7308978765}"/>
              </a:ext>
            </a:extLst>
          </p:cNvPr>
          <p:cNvGrpSpPr/>
          <p:nvPr/>
        </p:nvGrpSpPr>
        <p:grpSpPr>
          <a:xfrm rot="20766633">
            <a:off x="7324693" y="685949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86B494C4-91FC-3FC6-1CAC-A34E6DEAF6A2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33E11AFB-A2E4-4778-09BE-72E01973769B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D8D03257-4D37-C690-FFF9-12AF38BCEADD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0CCB371D-84AC-2559-52F8-9FCB0046D0AF}"/>
              </a:ext>
            </a:extLst>
          </p:cNvPr>
          <p:cNvSpPr txBox="1">
            <a:spLocks/>
          </p:cNvSpPr>
          <p:nvPr/>
        </p:nvSpPr>
        <p:spPr>
          <a:xfrm>
            <a:off x="482546" y="422418"/>
            <a:ext cx="5601995" cy="80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>
                <a:sym typeface="Arimo SemiBold"/>
              </a:rPr>
              <a:t>Object </a:t>
            </a:r>
            <a:r>
              <a:rPr lang="en-US" sz="4000" dirty="0">
                <a:solidFill>
                  <a:schemeClr val="accent4"/>
                </a:solidFill>
                <a:sym typeface="Arimo SemiBold"/>
              </a:rPr>
              <a:t>Pooling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1C1DC-42B1-4C89-039D-6871C41B8471}"/>
              </a:ext>
            </a:extLst>
          </p:cNvPr>
          <p:cNvSpPr txBox="1"/>
          <p:nvPr/>
        </p:nvSpPr>
        <p:spPr>
          <a:xfrm>
            <a:off x="1423158" y="2097262"/>
            <a:ext cx="62976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Inter"/>
              </a:rPr>
              <a:t>Why use </a:t>
            </a:r>
            <a:r>
              <a:rPr lang="en-US" sz="4400" b="1" dirty="0">
                <a:solidFill>
                  <a:schemeClr val="accent4"/>
                </a:solidFill>
                <a:latin typeface="Inter"/>
              </a:rPr>
              <a:t>Object Pooling </a:t>
            </a:r>
            <a:r>
              <a:rPr lang="en-US" sz="4400" b="1" dirty="0">
                <a:solidFill>
                  <a:schemeClr val="tx1"/>
                </a:solidFill>
                <a:latin typeface="Inter"/>
              </a:rPr>
              <a:t>?</a:t>
            </a:r>
            <a:endParaRPr lang="en-US" sz="4400" b="0" i="0" dirty="0">
              <a:solidFill>
                <a:schemeClr val="tx1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3626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8">
          <a:extLst>
            <a:ext uri="{FF2B5EF4-FFF2-40B4-BE49-F238E27FC236}">
              <a16:creationId xmlns:a16="http://schemas.microsoft.com/office/drawing/2014/main" id="{B2902F21-8739-0DE2-4387-336EB392F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2" name="Google Shape;3232;p27">
            <a:extLst>
              <a:ext uri="{FF2B5EF4-FFF2-40B4-BE49-F238E27FC236}">
                <a16:creationId xmlns:a16="http://schemas.microsoft.com/office/drawing/2014/main" id="{0048FF66-859C-6BD2-EA18-FDE853E1646E}"/>
              </a:ext>
            </a:extLst>
          </p:cNvPr>
          <p:cNvGrpSpPr/>
          <p:nvPr/>
        </p:nvGrpSpPr>
        <p:grpSpPr>
          <a:xfrm rot="15002492">
            <a:off x="7772787" y="861741"/>
            <a:ext cx="1129918" cy="278457"/>
            <a:chOff x="713231" y="815211"/>
            <a:chExt cx="894914" cy="220542"/>
          </a:xfrm>
        </p:grpSpPr>
        <p:sp>
          <p:nvSpPr>
            <p:cNvPr id="3233" name="Google Shape;3233;p27">
              <a:extLst>
                <a:ext uri="{FF2B5EF4-FFF2-40B4-BE49-F238E27FC236}">
                  <a16:creationId xmlns:a16="http://schemas.microsoft.com/office/drawing/2014/main" id="{8B5A1F96-74F1-38A6-695D-6D7946826656}"/>
                </a:ext>
              </a:extLst>
            </p:cNvPr>
            <p:cNvSpPr/>
            <p:nvPr/>
          </p:nvSpPr>
          <p:spPr>
            <a:xfrm>
              <a:off x="1387603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1" y="481"/>
                  </a:lnTo>
                  <a:lnTo>
                    <a:pt x="401" y="881"/>
                  </a:lnTo>
                  <a:lnTo>
                    <a:pt x="1" y="1282"/>
                  </a:lnTo>
                  <a:lnTo>
                    <a:pt x="481" y="1762"/>
                  </a:lnTo>
                  <a:lnTo>
                    <a:pt x="882" y="1362"/>
                  </a:lnTo>
                  <a:lnTo>
                    <a:pt x="1295" y="1762"/>
                  </a:lnTo>
                  <a:lnTo>
                    <a:pt x="1763" y="1282"/>
                  </a:lnTo>
                  <a:lnTo>
                    <a:pt x="1362" y="881"/>
                  </a:lnTo>
                  <a:lnTo>
                    <a:pt x="1763" y="481"/>
                  </a:lnTo>
                  <a:lnTo>
                    <a:pt x="1295" y="0"/>
                  </a:lnTo>
                  <a:lnTo>
                    <a:pt x="882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7">
              <a:extLst>
                <a:ext uri="{FF2B5EF4-FFF2-40B4-BE49-F238E27FC236}">
                  <a16:creationId xmlns:a16="http://schemas.microsoft.com/office/drawing/2014/main" id="{3D3AE199-03EE-C102-74BA-9482819BA915}"/>
                </a:ext>
              </a:extLst>
            </p:cNvPr>
            <p:cNvSpPr/>
            <p:nvPr/>
          </p:nvSpPr>
          <p:spPr>
            <a:xfrm>
              <a:off x="713231" y="815211"/>
              <a:ext cx="222044" cy="220542"/>
            </a:xfrm>
            <a:custGeom>
              <a:avLst/>
              <a:gdLst/>
              <a:ahLst/>
              <a:cxnLst/>
              <a:rect l="l" t="t" r="r" b="b"/>
              <a:pathLst>
                <a:path w="1775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3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75" y="1282"/>
                  </a:lnTo>
                  <a:lnTo>
                    <a:pt x="1362" y="881"/>
                  </a:lnTo>
                  <a:lnTo>
                    <a:pt x="1775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dk2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7">
              <a:extLst>
                <a:ext uri="{FF2B5EF4-FFF2-40B4-BE49-F238E27FC236}">
                  <a16:creationId xmlns:a16="http://schemas.microsoft.com/office/drawing/2014/main" id="{9EE8D1D7-AE69-B466-B929-0ECB7869A8CF}"/>
                </a:ext>
              </a:extLst>
            </p:cNvPr>
            <p:cNvSpPr/>
            <p:nvPr/>
          </p:nvSpPr>
          <p:spPr>
            <a:xfrm>
              <a:off x="1050229" y="815211"/>
              <a:ext cx="220542" cy="220542"/>
            </a:xfrm>
            <a:custGeom>
              <a:avLst/>
              <a:gdLst/>
              <a:ahLst/>
              <a:cxnLst/>
              <a:rect l="l" t="t" r="r" b="b"/>
              <a:pathLst>
                <a:path w="1763" h="1763" extrusionOk="0">
                  <a:moveTo>
                    <a:pt x="481" y="0"/>
                  </a:moveTo>
                  <a:lnTo>
                    <a:pt x="0" y="481"/>
                  </a:lnTo>
                  <a:lnTo>
                    <a:pt x="414" y="881"/>
                  </a:lnTo>
                  <a:lnTo>
                    <a:pt x="0" y="1282"/>
                  </a:lnTo>
                  <a:lnTo>
                    <a:pt x="481" y="1762"/>
                  </a:lnTo>
                  <a:lnTo>
                    <a:pt x="881" y="1362"/>
                  </a:lnTo>
                  <a:lnTo>
                    <a:pt x="1294" y="1762"/>
                  </a:lnTo>
                  <a:lnTo>
                    <a:pt x="1762" y="1282"/>
                  </a:lnTo>
                  <a:lnTo>
                    <a:pt x="1362" y="881"/>
                  </a:lnTo>
                  <a:lnTo>
                    <a:pt x="1762" y="481"/>
                  </a:lnTo>
                  <a:lnTo>
                    <a:pt x="1294" y="0"/>
                  </a:lnTo>
                  <a:lnTo>
                    <a:pt x="881" y="401"/>
                  </a:lnTo>
                  <a:lnTo>
                    <a:pt x="48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6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258;p28">
            <a:extLst>
              <a:ext uri="{FF2B5EF4-FFF2-40B4-BE49-F238E27FC236}">
                <a16:creationId xmlns:a16="http://schemas.microsoft.com/office/drawing/2014/main" id="{D78741B2-8AB1-8E0B-1978-18EA145FE385}"/>
              </a:ext>
            </a:extLst>
          </p:cNvPr>
          <p:cNvSpPr txBox="1">
            <a:spLocks/>
          </p:cNvSpPr>
          <p:nvPr/>
        </p:nvSpPr>
        <p:spPr>
          <a:xfrm>
            <a:off x="482546" y="422418"/>
            <a:ext cx="5601995" cy="80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4000" dirty="0">
                <a:sym typeface="Arimo SemiBold"/>
              </a:rPr>
              <a:t>Object </a:t>
            </a:r>
            <a:r>
              <a:rPr lang="en-US" sz="4000" dirty="0">
                <a:solidFill>
                  <a:schemeClr val="accent4"/>
                </a:solidFill>
                <a:sym typeface="Arimo SemiBold"/>
              </a:rPr>
              <a:t>Pooling</a:t>
            </a:r>
            <a:endParaRPr lang="en-US" sz="4000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1B6DA-7F06-0E0E-439F-B147DD17554F}"/>
              </a:ext>
            </a:extLst>
          </p:cNvPr>
          <p:cNvSpPr txBox="1"/>
          <p:nvPr/>
        </p:nvSpPr>
        <p:spPr>
          <a:xfrm>
            <a:off x="493773" y="2104090"/>
            <a:ext cx="79889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Improves </a:t>
            </a:r>
            <a:r>
              <a:rPr lang="en-US" sz="2400" b="1" dirty="0">
                <a:solidFill>
                  <a:schemeClr val="accent4"/>
                </a:solidFill>
                <a:latin typeface="Orbitron"/>
                <a:ea typeface="Orbitron"/>
                <a:cs typeface="Orbitron"/>
                <a:sym typeface="Orbitron"/>
              </a:rPr>
              <a:t>performance</a:t>
            </a:r>
            <a:r>
              <a:rPr lang="en-US" sz="24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 by reducing memory allocation and garbage collection.</a:t>
            </a:r>
          </a:p>
          <a:p>
            <a:br>
              <a:rPr lang="en-US" sz="24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</a:br>
            <a:r>
              <a:rPr lang="en-US" sz="2400" b="1" dirty="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rPr>
              <a:t>Essential for games with frequent object creation/destruction (e.g., shooters, RPGs).</a:t>
            </a:r>
          </a:p>
        </p:txBody>
      </p:sp>
    </p:spTree>
    <p:extLst>
      <p:ext uri="{BB962C8B-B14F-4D97-AF65-F5344CB8AC3E}">
        <p14:creationId xmlns:p14="http://schemas.microsoft.com/office/powerpoint/2010/main" val="154058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Gaming Channel Pich Deck by Slidesgo">
  <a:themeElements>
    <a:clrScheme name="Simple Light">
      <a:dk1>
        <a:srgbClr val="FFFFFF"/>
      </a:dk1>
      <a:lt1>
        <a:srgbClr val="120035"/>
      </a:lt1>
      <a:dk2>
        <a:srgbClr val="284179"/>
      </a:dk2>
      <a:lt2>
        <a:srgbClr val="122B57"/>
      </a:lt2>
      <a:accent1>
        <a:srgbClr val="007C8F"/>
      </a:accent1>
      <a:accent2>
        <a:srgbClr val="00A1A7"/>
      </a:accent2>
      <a:accent3>
        <a:srgbClr val="00C0DA"/>
      </a:accent3>
      <a:accent4>
        <a:srgbClr val="FF247F"/>
      </a:accent4>
      <a:accent5>
        <a:srgbClr val="A1054E"/>
      </a:accent5>
      <a:accent6>
        <a:srgbClr val="4B032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650</Words>
  <Application>Microsoft Office PowerPoint</Application>
  <PresentationFormat>On-screen Show (16:9)</PresentationFormat>
  <Paragraphs>86</Paragraphs>
  <Slides>31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Arimo SemiBold</vt:lpstr>
      <vt:lpstr>Lato</vt:lpstr>
      <vt:lpstr>Bebas Neue</vt:lpstr>
      <vt:lpstr>Nunito Light</vt:lpstr>
      <vt:lpstr>Arial</vt:lpstr>
      <vt:lpstr>Open Sans</vt:lpstr>
      <vt:lpstr>Anaheim</vt:lpstr>
      <vt:lpstr>Montserrat</vt:lpstr>
      <vt:lpstr>Inter</vt:lpstr>
      <vt:lpstr>Archivo ExtraBold</vt:lpstr>
      <vt:lpstr>Orbitron</vt:lpstr>
      <vt:lpstr>Gaming Channel Pich Deck by Slidesgo</vt:lpstr>
      <vt:lpstr>Session 5</vt:lpstr>
      <vt:lpstr>Content of session</vt:lpstr>
      <vt:lpstr>Let’s talk about the previous jam</vt:lpstr>
      <vt:lpstr>Object Pooling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Singletons &amp; Autoload</vt:lpstr>
      <vt:lpstr>Singletons</vt:lpstr>
      <vt:lpstr>Autoload</vt:lpstr>
      <vt:lpstr>Autoload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Autoload</vt:lpstr>
      <vt:lpstr>Autoload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Mohammed;Youssef;Ammar</dc:creator>
  <cp:lastModifiedBy>محمد مصطفى محمد السيد</cp:lastModifiedBy>
  <cp:revision>76</cp:revision>
  <dcterms:modified xsi:type="dcterms:W3CDTF">2025-02-15T21:52:02Z</dcterms:modified>
</cp:coreProperties>
</file>