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4"/>
  </p:notesMasterIdLst>
  <p:sldIdLst>
    <p:sldId id="256" r:id="rId2"/>
    <p:sldId id="258" r:id="rId3"/>
    <p:sldId id="260" r:id="rId4"/>
    <p:sldId id="259" r:id="rId5"/>
    <p:sldId id="296" r:id="rId6"/>
    <p:sldId id="297" r:id="rId7"/>
    <p:sldId id="298" r:id="rId8"/>
    <p:sldId id="261" r:id="rId9"/>
    <p:sldId id="299" r:id="rId10"/>
    <p:sldId id="300" r:id="rId11"/>
    <p:sldId id="301" r:id="rId12"/>
    <p:sldId id="303" r:id="rId13"/>
    <p:sldId id="302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275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  <p:bold r:id="rId26"/>
    </p:embeddedFont>
    <p:embeddedFont>
      <p:font typeface="Archivo ExtraBold" panose="020B0604020202020204" charset="0"/>
      <p:bold r:id="rId27"/>
      <p:boldItalic r:id="rId28"/>
    </p:embeddedFont>
    <p:embeddedFont>
      <p:font typeface="Arimo SemiBold" panose="020B0604020202020204" charset="0"/>
      <p:regular r:id="rId29"/>
      <p:bold r:id="rId30"/>
      <p:italic r:id="rId31"/>
      <p:boldItalic r:id="rId32"/>
    </p:embeddedFont>
    <p:embeddedFont>
      <p:font typeface="Bebas Neue" panose="020B0606020202050201" pitchFamily="34" charset="0"/>
      <p:regular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Montserrat" panose="00000500000000000000" pitchFamily="2" charset="0"/>
      <p:regular r:id="rId38"/>
      <p:bold r:id="rId39"/>
      <p:italic r:id="rId40"/>
      <p:boldItalic r:id="rId41"/>
    </p:embeddedFont>
    <p:embeddedFont>
      <p:font typeface="Nunito Light" pitchFamily="2" charset="0"/>
      <p:regular r:id="rId42"/>
      <p:italic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  <p:embeddedFont>
      <p:font typeface="Orbitron" panose="020B0604020202020204" charset="0"/>
      <p:regular r:id="rId48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74A0"/>
    <a:srgbClr val="1E9BBE"/>
    <a:srgbClr val="122B57"/>
    <a:srgbClr val="A1054E"/>
    <a:srgbClr val="BC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026B2-3B89-4F4F-98E4-2A92324FB0AA}">
  <a:tblStyle styleId="{44A026B2-3B89-4F4F-98E4-2A92324FB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36242F-FA6E-4C80-88F3-79A3840D32E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9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5" name="Google Shape;308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>
          <a:extLst>
            <a:ext uri="{FF2B5EF4-FFF2-40B4-BE49-F238E27FC236}">
              <a16:creationId xmlns:a16="http://schemas.microsoft.com/office/drawing/2014/main" id="{3854B9F8-A69E-DF8E-B474-3B5566294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54dda1946d_6_332:notes">
            <a:extLst>
              <a:ext uri="{FF2B5EF4-FFF2-40B4-BE49-F238E27FC236}">
                <a16:creationId xmlns:a16="http://schemas.microsoft.com/office/drawing/2014/main" id="{00EEA3FF-D044-355E-BC99-EE3FE926D8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54dda1946d_6_332:notes">
            <a:extLst>
              <a:ext uri="{FF2B5EF4-FFF2-40B4-BE49-F238E27FC236}">
                <a16:creationId xmlns:a16="http://schemas.microsoft.com/office/drawing/2014/main" id="{903F3D94-EC2E-3B42-8CCC-56B9F0D4B4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104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>
          <a:extLst>
            <a:ext uri="{FF2B5EF4-FFF2-40B4-BE49-F238E27FC236}">
              <a16:creationId xmlns:a16="http://schemas.microsoft.com/office/drawing/2014/main" id="{3CBE8E69-7AEE-CC78-7F58-FCD8305B3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54dda1946d_6_332:notes">
            <a:extLst>
              <a:ext uri="{FF2B5EF4-FFF2-40B4-BE49-F238E27FC236}">
                <a16:creationId xmlns:a16="http://schemas.microsoft.com/office/drawing/2014/main" id="{AF203EBC-56AB-3218-88A6-66CE2A95A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54dda1946d_6_332:notes">
            <a:extLst>
              <a:ext uri="{FF2B5EF4-FFF2-40B4-BE49-F238E27FC236}">
                <a16:creationId xmlns:a16="http://schemas.microsoft.com/office/drawing/2014/main" id="{5673B8AD-9E25-2609-C482-2F3B7AA254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621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>
          <a:extLst>
            <a:ext uri="{FF2B5EF4-FFF2-40B4-BE49-F238E27FC236}">
              <a16:creationId xmlns:a16="http://schemas.microsoft.com/office/drawing/2014/main" id="{97787702-E9C2-1B13-97E7-EDA64D373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54dda1946d_6_308:notes">
            <a:extLst>
              <a:ext uri="{FF2B5EF4-FFF2-40B4-BE49-F238E27FC236}">
                <a16:creationId xmlns:a16="http://schemas.microsoft.com/office/drawing/2014/main" id="{0F394B99-6E74-775A-4E7B-8EDDB0533A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54dda1946d_6_308:notes">
            <a:extLst>
              <a:ext uri="{FF2B5EF4-FFF2-40B4-BE49-F238E27FC236}">
                <a16:creationId xmlns:a16="http://schemas.microsoft.com/office/drawing/2014/main" id="{7025699B-BCBB-89A8-195A-822DC349D5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552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>
          <a:extLst>
            <a:ext uri="{FF2B5EF4-FFF2-40B4-BE49-F238E27FC236}">
              <a16:creationId xmlns:a16="http://schemas.microsoft.com/office/drawing/2014/main" id="{8727DCA4-7A7B-A11F-67F8-92CF3E2BF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54dda1946d_6_332:notes">
            <a:extLst>
              <a:ext uri="{FF2B5EF4-FFF2-40B4-BE49-F238E27FC236}">
                <a16:creationId xmlns:a16="http://schemas.microsoft.com/office/drawing/2014/main" id="{9E6B0FF3-A941-F86A-93AE-F383EEE322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54dda1946d_6_332:notes">
            <a:extLst>
              <a:ext uri="{FF2B5EF4-FFF2-40B4-BE49-F238E27FC236}">
                <a16:creationId xmlns:a16="http://schemas.microsoft.com/office/drawing/2014/main" id="{48D4ABD8-5C40-D8E2-15E2-D1E17248D7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345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>
          <a:extLst>
            <a:ext uri="{FF2B5EF4-FFF2-40B4-BE49-F238E27FC236}">
              <a16:creationId xmlns:a16="http://schemas.microsoft.com/office/drawing/2014/main" id="{2464D955-6235-0353-C539-293D97D53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54dda1946d_6_332:notes">
            <a:extLst>
              <a:ext uri="{FF2B5EF4-FFF2-40B4-BE49-F238E27FC236}">
                <a16:creationId xmlns:a16="http://schemas.microsoft.com/office/drawing/2014/main" id="{F5F62330-5EB6-CDA9-8ED2-D49240FBBE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54dda1946d_6_332:notes">
            <a:extLst>
              <a:ext uri="{FF2B5EF4-FFF2-40B4-BE49-F238E27FC236}">
                <a16:creationId xmlns:a16="http://schemas.microsoft.com/office/drawing/2014/main" id="{AA7E37CC-0DFA-A45B-5376-75A16AC41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870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>
          <a:extLst>
            <a:ext uri="{FF2B5EF4-FFF2-40B4-BE49-F238E27FC236}">
              <a16:creationId xmlns:a16="http://schemas.microsoft.com/office/drawing/2014/main" id="{D75CF3AE-40D9-5920-2CC0-37BFE2E51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54dda1946d_6_332:notes">
            <a:extLst>
              <a:ext uri="{FF2B5EF4-FFF2-40B4-BE49-F238E27FC236}">
                <a16:creationId xmlns:a16="http://schemas.microsoft.com/office/drawing/2014/main" id="{CAA72E2B-FBA2-3A93-1870-24CE59B9BD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54dda1946d_6_332:notes">
            <a:extLst>
              <a:ext uri="{FF2B5EF4-FFF2-40B4-BE49-F238E27FC236}">
                <a16:creationId xmlns:a16="http://schemas.microsoft.com/office/drawing/2014/main" id="{0E5AAFE8-F7A2-DD17-91BF-15CDD61579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814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>
          <a:extLst>
            <a:ext uri="{FF2B5EF4-FFF2-40B4-BE49-F238E27FC236}">
              <a16:creationId xmlns:a16="http://schemas.microsoft.com/office/drawing/2014/main" id="{56C71382-8958-7A1A-154B-64F5273A3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54dda1946d_6_308:notes">
            <a:extLst>
              <a:ext uri="{FF2B5EF4-FFF2-40B4-BE49-F238E27FC236}">
                <a16:creationId xmlns:a16="http://schemas.microsoft.com/office/drawing/2014/main" id="{EFF15177-CDA6-2087-1E3A-176F1541B9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54dda1946d_6_308:notes">
            <a:extLst>
              <a:ext uri="{FF2B5EF4-FFF2-40B4-BE49-F238E27FC236}">
                <a16:creationId xmlns:a16="http://schemas.microsoft.com/office/drawing/2014/main" id="{6426E8DA-E6AB-4C5D-EF26-2AB1BBDC60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0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>
          <a:extLst>
            <a:ext uri="{FF2B5EF4-FFF2-40B4-BE49-F238E27FC236}">
              <a16:creationId xmlns:a16="http://schemas.microsoft.com/office/drawing/2014/main" id="{9F9C3B46-2831-BE0C-EA23-6F01E98A2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54dda1946d_6_332:notes">
            <a:extLst>
              <a:ext uri="{FF2B5EF4-FFF2-40B4-BE49-F238E27FC236}">
                <a16:creationId xmlns:a16="http://schemas.microsoft.com/office/drawing/2014/main" id="{1890AEA0-3983-666D-8F74-F138004A2D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54dda1946d_6_332:notes">
            <a:extLst>
              <a:ext uri="{FF2B5EF4-FFF2-40B4-BE49-F238E27FC236}">
                <a16:creationId xmlns:a16="http://schemas.microsoft.com/office/drawing/2014/main" id="{E4313F08-A4D6-7EA4-3BD1-19B17F9C4E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258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>
          <a:extLst>
            <a:ext uri="{FF2B5EF4-FFF2-40B4-BE49-F238E27FC236}">
              <a16:creationId xmlns:a16="http://schemas.microsoft.com/office/drawing/2014/main" id="{BD4FCA5A-1A88-09E2-5051-A643B157B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54dda1946d_6_332:notes">
            <a:extLst>
              <a:ext uri="{FF2B5EF4-FFF2-40B4-BE49-F238E27FC236}">
                <a16:creationId xmlns:a16="http://schemas.microsoft.com/office/drawing/2014/main" id="{68E8B756-23EB-AE9A-FEEB-D4FB2949A2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54dda1946d_6_332:notes">
            <a:extLst>
              <a:ext uri="{FF2B5EF4-FFF2-40B4-BE49-F238E27FC236}">
                <a16:creationId xmlns:a16="http://schemas.microsoft.com/office/drawing/2014/main" id="{ED4BE0A1-A213-D534-84E3-09F8F3D286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249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>
          <a:extLst>
            <a:ext uri="{FF2B5EF4-FFF2-40B4-BE49-F238E27FC236}">
              <a16:creationId xmlns:a16="http://schemas.microsoft.com/office/drawing/2014/main" id="{1EEF4F7F-C467-90A4-61F2-9A0822772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54dda1946d_6_332:notes">
            <a:extLst>
              <a:ext uri="{FF2B5EF4-FFF2-40B4-BE49-F238E27FC236}">
                <a16:creationId xmlns:a16="http://schemas.microsoft.com/office/drawing/2014/main" id="{24D050BF-13A1-4DCC-8137-7ADF240F0D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54dda1946d_6_332:notes">
            <a:extLst>
              <a:ext uri="{FF2B5EF4-FFF2-40B4-BE49-F238E27FC236}">
                <a16:creationId xmlns:a16="http://schemas.microsoft.com/office/drawing/2014/main" id="{3266B340-C249-4193-2894-0D0F0B445C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4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0" name="Google Shape;317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>
          <a:extLst>
            <a:ext uri="{FF2B5EF4-FFF2-40B4-BE49-F238E27FC236}">
              <a16:creationId xmlns:a16="http://schemas.microsoft.com/office/drawing/2014/main" id="{3DD7FE7F-F805-48FC-D43F-6AF4B418E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54dda1946d_6_332:notes">
            <a:extLst>
              <a:ext uri="{FF2B5EF4-FFF2-40B4-BE49-F238E27FC236}">
                <a16:creationId xmlns:a16="http://schemas.microsoft.com/office/drawing/2014/main" id="{9949761D-8C44-A10F-5750-AB44510E74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54dda1946d_6_332:notes">
            <a:extLst>
              <a:ext uri="{FF2B5EF4-FFF2-40B4-BE49-F238E27FC236}">
                <a16:creationId xmlns:a16="http://schemas.microsoft.com/office/drawing/2014/main" id="{995F3D83-C8AA-1989-7799-1BB3BD4199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892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>
          <a:extLst>
            <a:ext uri="{FF2B5EF4-FFF2-40B4-BE49-F238E27FC236}">
              <a16:creationId xmlns:a16="http://schemas.microsoft.com/office/drawing/2014/main" id="{85648838-5C91-FC3D-3D03-B52A46F95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54dda1946d_6_332:notes">
            <a:extLst>
              <a:ext uri="{FF2B5EF4-FFF2-40B4-BE49-F238E27FC236}">
                <a16:creationId xmlns:a16="http://schemas.microsoft.com/office/drawing/2014/main" id="{53FD0059-5FD0-C7AE-3BA2-4E0E25B479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54dda1946d_6_332:notes">
            <a:extLst>
              <a:ext uri="{FF2B5EF4-FFF2-40B4-BE49-F238E27FC236}">
                <a16:creationId xmlns:a16="http://schemas.microsoft.com/office/drawing/2014/main" id="{70D6C85A-AF70-320D-C421-2F72C544DC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617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Google Shape;419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0" name="Google Shape;420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5BC87BB6-D1E5-EDFD-8391-BE79C36E9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BE66A38E-9D89-73BD-9895-BBF0D685F5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811193FB-9D97-8727-4A84-77CFD2C3B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743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>
          <a:extLst>
            <a:ext uri="{FF2B5EF4-FFF2-40B4-BE49-F238E27FC236}">
              <a16:creationId xmlns:a16="http://schemas.microsoft.com/office/drawing/2014/main" id="{FFAEBDF0-5C09-DC3B-7258-69A1698EC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54dda1946d_6_308:notes">
            <a:extLst>
              <a:ext uri="{FF2B5EF4-FFF2-40B4-BE49-F238E27FC236}">
                <a16:creationId xmlns:a16="http://schemas.microsoft.com/office/drawing/2014/main" id="{1CD1030D-A23A-141A-35B8-808211BEE5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54dda1946d_6_308:notes">
            <a:extLst>
              <a:ext uri="{FF2B5EF4-FFF2-40B4-BE49-F238E27FC236}">
                <a16:creationId xmlns:a16="http://schemas.microsoft.com/office/drawing/2014/main" id="{D7794D08-3CFC-A484-E188-C145C23AD6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005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34583336-5B7F-1924-A7F4-C518E5B1A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F1140808-87E7-FFC9-4EA1-FE5F081E1F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FB02FB35-09DB-335E-F0EC-A6A32199B8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62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6">
          <a:extLst>
            <a:ext uri="{FF2B5EF4-FFF2-40B4-BE49-F238E27FC236}">
              <a16:creationId xmlns:a16="http://schemas.microsoft.com/office/drawing/2014/main" id="{EA53EA38-C034-6E6C-0E5E-49E167528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g54dda1946d_6_332:notes">
            <a:extLst>
              <a:ext uri="{FF2B5EF4-FFF2-40B4-BE49-F238E27FC236}">
                <a16:creationId xmlns:a16="http://schemas.microsoft.com/office/drawing/2014/main" id="{24021819-2BF4-9B6A-814C-B9D37D532C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8" name="Google Shape;3358;g54dda1946d_6_332:notes">
            <a:extLst>
              <a:ext uri="{FF2B5EF4-FFF2-40B4-BE49-F238E27FC236}">
                <a16:creationId xmlns:a16="http://schemas.microsoft.com/office/drawing/2014/main" id="{6E95FFBE-BD59-D5F6-4528-9116C7299E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04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0" name="Google Shape;10;p2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2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2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30" name="Google Shape;130;p2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" name="Google Shape;166;p2"/>
          <p:cNvSpPr txBox="1">
            <a:spLocks noGrp="1"/>
          </p:cNvSpPr>
          <p:nvPr>
            <p:ph type="ctrTitle"/>
          </p:nvPr>
        </p:nvSpPr>
        <p:spPr>
          <a:xfrm>
            <a:off x="713225" y="920900"/>
            <a:ext cx="4525800" cy="28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"/>
          <p:cNvSpPr txBox="1">
            <a:spLocks noGrp="1"/>
          </p:cNvSpPr>
          <p:nvPr>
            <p:ph type="subTitle" idx="1"/>
          </p:nvPr>
        </p:nvSpPr>
        <p:spPr>
          <a:xfrm>
            <a:off x="713225" y="3746800"/>
            <a:ext cx="4341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68" name="Google Shape;168;p2"/>
          <p:cNvGrpSpPr/>
          <p:nvPr/>
        </p:nvGrpSpPr>
        <p:grpSpPr>
          <a:xfrm flipH="1">
            <a:off x="8430779" y="539492"/>
            <a:ext cx="205749" cy="1508819"/>
            <a:chOff x="425780" y="482769"/>
            <a:chExt cx="127819" cy="561525"/>
          </a:xfrm>
        </p:grpSpPr>
        <p:sp>
          <p:nvSpPr>
            <p:cNvPr id="169" name="Google Shape;169;p2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0" name="Google Shape;2480;p18"/>
          <p:cNvGrpSpPr/>
          <p:nvPr userDrawn="1"/>
        </p:nvGrpSpPr>
        <p:grpSpPr>
          <a:xfrm>
            <a:off x="116653" y="191703"/>
            <a:ext cx="8910952" cy="4773370"/>
            <a:chOff x="238425" y="1163850"/>
            <a:chExt cx="2110050" cy="1130300"/>
          </a:xfrm>
        </p:grpSpPr>
        <p:sp>
          <p:nvSpPr>
            <p:cNvPr id="2481" name="Google Shape;2481;p18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8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8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8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8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8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8" name="Google Shape;2488;p18"/>
          <p:cNvGrpSpPr/>
          <p:nvPr/>
        </p:nvGrpSpPr>
        <p:grpSpPr>
          <a:xfrm>
            <a:off x="-6449" y="6551"/>
            <a:ext cx="9150439" cy="5143478"/>
            <a:chOff x="-6449" y="-94"/>
            <a:chExt cx="9150439" cy="5143478"/>
          </a:xfrm>
        </p:grpSpPr>
        <p:grpSp>
          <p:nvGrpSpPr>
            <p:cNvPr id="2489" name="Google Shape;2489;p18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2490" name="Google Shape;2490;p1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1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1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1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1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1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1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1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1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1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1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1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1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1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1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1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1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1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1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1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1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1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1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1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1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1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1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1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1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1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1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1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1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1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1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1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6" name="Google Shape;2526;p18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2527" name="Google Shape;2527;p1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1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1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1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1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1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1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1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1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1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1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1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1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1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1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1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1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1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1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1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1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1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1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1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1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1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1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1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1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1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1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1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1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1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1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1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3" name="Google Shape;2563;p18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2564" name="Google Shape;2564;p1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1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1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1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1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1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1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1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1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1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1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1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1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1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1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1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1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1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1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1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1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0" name="Google Shape;2600;p18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2601" name="Google Shape;2601;p1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1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1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1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1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1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1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1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1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1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1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1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1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1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1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1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1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1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1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1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1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1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1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1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1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7" name="Google Shape;2637;p18"/>
          <p:cNvSpPr txBox="1">
            <a:spLocks noGrp="1"/>
          </p:cNvSpPr>
          <p:nvPr>
            <p:ph type="title"/>
          </p:nvPr>
        </p:nvSpPr>
        <p:spPr>
          <a:xfrm>
            <a:off x="2347938" y="655812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38" name="Google Shape;2638;p18"/>
          <p:cNvSpPr txBox="1">
            <a:spLocks noGrp="1"/>
          </p:cNvSpPr>
          <p:nvPr>
            <p:ph type="subTitle" idx="1"/>
          </p:nvPr>
        </p:nvSpPr>
        <p:spPr>
          <a:xfrm>
            <a:off x="2347900" y="1780137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1" name="Google Shape;2641;p19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2642" name="Google Shape;2642;p19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9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9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9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9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9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9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9" name="Google Shape;2649;p19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2650" name="Google Shape;2650;p19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2651" name="Google Shape;2651;p1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1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1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1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1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1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1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1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1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1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1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1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1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1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1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1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1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1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1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1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1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1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1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1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1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1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1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1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1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1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1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1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1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1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7" name="Google Shape;2687;p19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2688" name="Google Shape;2688;p1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1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1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1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1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1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1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1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1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1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1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1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1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1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1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1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1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1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1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1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1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1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1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1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1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4" name="Google Shape;2724;p19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2725" name="Google Shape;2725;p1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1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1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1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1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1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1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1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1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1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1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1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1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1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1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1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1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1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1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1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1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1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1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1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1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1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1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1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1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1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1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1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1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1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1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1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1" name="Google Shape;2761;p19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2762" name="Google Shape;2762;p1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1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1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1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1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1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1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1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1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1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1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1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1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1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1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1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1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1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1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1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1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1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1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1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1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1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1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1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1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1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1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1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1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1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1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1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8" name="Google Shape;2798;p19"/>
          <p:cNvGrpSpPr/>
          <p:nvPr/>
        </p:nvGrpSpPr>
        <p:grpSpPr>
          <a:xfrm>
            <a:off x="576113" y="1367155"/>
            <a:ext cx="2648558" cy="1945391"/>
            <a:chOff x="296117" y="2376907"/>
            <a:chExt cx="715672" cy="525668"/>
          </a:xfrm>
        </p:grpSpPr>
        <p:sp>
          <p:nvSpPr>
            <p:cNvPr id="2799" name="Google Shape;2799;p19"/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9"/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9"/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9"/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9"/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9"/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9"/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9"/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9"/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8" name="Google Shape;2808;p19"/>
          <p:cNvGrpSpPr/>
          <p:nvPr/>
        </p:nvGrpSpPr>
        <p:grpSpPr>
          <a:xfrm flipH="1">
            <a:off x="8225029" y="539492"/>
            <a:ext cx="205749" cy="1508819"/>
            <a:chOff x="425780" y="482769"/>
            <a:chExt cx="127819" cy="561525"/>
          </a:xfrm>
        </p:grpSpPr>
        <p:sp>
          <p:nvSpPr>
            <p:cNvPr id="2809" name="Google Shape;2809;p19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9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9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9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9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9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9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6" name="Google Shape;2816;p19"/>
          <p:cNvGrpSpPr/>
          <p:nvPr/>
        </p:nvGrpSpPr>
        <p:grpSpPr>
          <a:xfrm>
            <a:off x="830731" y="1632166"/>
            <a:ext cx="2139815" cy="3166205"/>
            <a:chOff x="6600231" y="2294753"/>
            <a:chExt cx="1019785" cy="1508938"/>
          </a:xfrm>
        </p:grpSpPr>
        <p:sp>
          <p:nvSpPr>
            <p:cNvPr id="2817" name="Google Shape;2817;p19"/>
            <p:cNvSpPr/>
            <p:nvPr/>
          </p:nvSpPr>
          <p:spPr>
            <a:xfrm>
              <a:off x="7112239" y="2558628"/>
              <a:ext cx="181327" cy="257087"/>
            </a:xfrm>
            <a:custGeom>
              <a:avLst/>
              <a:gdLst/>
              <a:ahLst/>
              <a:cxnLst/>
              <a:rect l="l" t="t" r="r" b="b"/>
              <a:pathLst>
                <a:path w="2269" h="3217" extrusionOk="0">
                  <a:moveTo>
                    <a:pt x="1603" y="0"/>
                  </a:moveTo>
                  <a:lnTo>
                    <a:pt x="1" y="215"/>
                  </a:lnTo>
                  <a:lnTo>
                    <a:pt x="1" y="3217"/>
                  </a:lnTo>
                  <a:lnTo>
                    <a:pt x="1561" y="3217"/>
                  </a:lnTo>
                  <a:lnTo>
                    <a:pt x="1561" y="1615"/>
                  </a:lnTo>
                  <a:lnTo>
                    <a:pt x="1788" y="2749"/>
                  </a:lnTo>
                  <a:lnTo>
                    <a:pt x="1615" y="3217"/>
                  </a:lnTo>
                  <a:lnTo>
                    <a:pt x="2269" y="3217"/>
                  </a:lnTo>
                  <a:cubicBezTo>
                    <a:pt x="1977" y="2323"/>
                    <a:pt x="1603" y="0"/>
                    <a:pt x="1603" y="0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9"/>
            <p:cNvSpPr/>
            <p:nvPr/>
          </p:nvSpPr>
          <p:spPr>
            <a:xfrm>
              <a:off x="6930995" y="2558628"/>
              <a:ext cx="181327" cy="257087"/>
            </a:xfrm>
            <a:custGeom>
              <a:avLst/>
              <a:gdLst/>
              <a:ahLst/>
              <a:cxnLst/>
              <a:rect l="l" t="t" r="r" b="b"/>
              <a:pathLst>
                <a:path w="2269" h="3217" extrusionOk="0">
                  <a:moveTo>
                    <a:pt x="667" y="0"/>
                  </a:moveTo>
                  <a:cubicBezTo>
                    <a:pt x="667" y="0"/>
                    <a:pt x="292" y="2323"/>
                    <a:pt x="1" y="3217"/>
                  </a:cubicBezTo>
                  <a:lnTo>
                    <a:pt x="654" y="3217"/>
                  </a:lnTo>
                  <a:lnTo>
                    <a:pt x="481" y="2749"/>
                  </a:lnTo>
                  <a:lnTo>
                    <a:pt x="705" y="1615"/>
                  </a:lnTo>
                  <a:lnTo>
                    <a:pt x="705" y="3217"/>
                  </a:lnTo>
                  <a:lnTo>
                    <a:pt x="2269" y="3217"/>
                  </a:lnTo>
                  <a:lnTo>
                    <a:pt x="2269" y="21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9"/>
            <p:cNvSpPr/>
            <p:nvPr/>
          </p:nvSpPr>
          <p:spPr>
            <a:xfrm>
              <a:off x="6839094" y="3389651"/>
              <a:ext cx="547418" cy="414040"/>
            </a:xfrm>
            <a:custGeom>
              <a:avLst/>
              <a:gdLst/>
              <a:ahLst/>
              <a:cxnLst/>
              <a:rect l="l" t="t" r="r" b="b"/>
              <a:pathLst>
                <a:path w="6850" h="5181" extrusionOk="0">
                  <a:moveTo>
                    <a:pt x="3419" y="0"/>
                  </a:moveTo>
                  <a:lnTo>
                    <a:pt x="1071" y="93"/>
                  </a:lnTo>
                  <a:cubicBezTo>
                    <a:pt x="1071" y="93"/>
                    <a:pt x="1" y="1775"/>
                    <a:pt x="1109" y="5180"/>
                  </a:cubicBezTo>
                  <a:lnTo>
                    <a:pt x="3153" y="5180"/>
                  </a:lnTo>
                  <a:lnTo>
                    <a:pt x="3153" y="2909"/>
                  </a:lnTo>
                  <a:lnTo>
                    <a:pt x="3698" y="2909"/>
                  </a:lnTo>
                  <a:lnTo>
                    <a:pt x="3698" y="5180"/>
                  </a:lnTo>
                  <a:lnTo>
                    <a:pt x="5741" y="5180"/>
                  </a:lnTo>
                  <a:cubicBezTo>
                    <a:pt x="6850" y="1775"/>
                    <a:pt x="5780" y="93"/>
                    <a:pt x="5780" y="93"/>
                  </a:cubicBezTo>
                  <a:lnTo>
                    <a:pt x="34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9"/>
            <p:cNvSpPr/>
            <p:nvPr/>
          </p:nvSpPr>
          <p:spPr>
            <a:xfrm>
              <a:off x="7046230" y="2775194"/>
              <a:ext cx="133218" cy="649549"/>
            </a:xfrm>
            <a:custGeom>
              <a:avLst/>
              <a:gdLst/>
              <a:ahLst/>
              <a:cxnLst/>
              <a:rect l="l" t="t" r="r" b="b"/>
              <a:pathLst>
                <a:path w="1667" h="8128" extrusionOk="0">
                  <a:moveTo>
                    <a:pt x="1666" y="1"/>
                  </a:moveTo>
                  <a:lnTo>
                    <a:pt x="0" y="174"/>
                  </a:lnTo>
                  <a:lnTo>
                    <a:pt x="106" y="8128"/>
                  </a:lnTo>
                  <a:lnTo>
                    <a:pt x="1560" y="8128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9"/>
            <p:cNvSpPr/>
            <p:nvPr/>
          </p:nvSpPr>
          <p:spPr>
            <a:xfrm>
              <a:off x="6679106" y="2735797"/>
              <a:ext cx="62014" cy="130102"/>
            </a:xfrm>
            <a:custGeom>
              <a:avLst/>
              <a:gdLst/>
              <a:ahLst/>
              <a:cxnLst/>
              <a:rect l="l" t="t" r="r" b="b"/>
              <a:pathLst>
                <a:path w="776" h="1628" extrusionOk="0">
                  <a:moveTo>
                    <a:pt x="109" y="0"/>
                  </a:moveTo>
                  <a:lnTo>
                    <a:pt x="0" y="1628"/>
                  </a:lnTo>
                  <a:lnTo>
                    <a:pt x="388" y="1628"/>
                  </a:lnTo>
                  <a:lnTo>
                    <a:pt x="776" y="93"/>
                  </a:lnTo>
                  <a:cubicBezTo>
                    <a:pt x="776" y="93"/>
                    <a:pt x="455" y="80"/>
                    <a:pt x="109" y="0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9"/>
            <p:cNvSpPr/>
            <p:nvPr/>
          </p:nvSpPr>
          <p:spPr>
            <a:xfrm>
              <a:off x="6613017" y="2762009"/>
              <a:ext cx="350108" cy="566278"/>
            </a:xfrm>
            <a:custGeom>
              <a:avLst/>
              <a:gdLst/>
              <a:ahLst/>
              <a:cxnLst/>
              <a:rect l="l" t="t" r="r" b="b"/>
              <a:pathLst>
                <a:path w="4381" h="7086" extrusionOk="0">
                  <a:moveTo>
                    <a:pt x="4289" y="1"/>
                  </a:moveTo>
                  <a:cubicBezTo>
                    <a:pt x="3985" y="1"/>
                    <a:pt x="2989" y="132"/>
                    <a:pt x="2416" y="1767"/>
                  </a:cubicBezTo>
                  <a:cubicBezTo>
                    <a:pt x="1910" y="3424"/>
                    <a:pt x="1830" y="3770"/>
                    <a:pt x="1830" y="3770"/>
                  </a:cubicBezTo>
                  <a:lnTo>
                    <a:pt x="1068" y="1806"/>
                  </a:lnTo>
                  <a:cubicBezTo>
                    <a:pt x="1068" y="1806"/>
                    <a:pt x="1337" y="1767"/>
                    <a:pt x="1295" y="1527"/>
                  </a:cubicBezTo>
                  <a:cubicBezTo>
                    <a:pt x="1561" y="1501"/>
                    <a:pt x="1561" y="1325"/>
                    <a:pt x="1468" y="1194"/>
                  </a:cubicBezTo>
                  <a:cubicBezTo>
                    <a:pt x="1590" y="1034"/>
                    <a:pt x="1548" y="886"/>
                    <a:pt x="1350" y="819"/>
                  </a:cubicBezTo>
                  <a:cubicBezTo>
                    <a:pt x="1161" y="765"/>
                    <a:pt x="936" y="726"/>
                    <a:pt x="936" y="726"/>
                  </a:cubicBezTo>
                  <a:cubicBezTo>
                    <a:pt x="936" y="726"/>
                    <a:pt x="1148" y="604"/>
                    <a:pt x="1270" y="592"/>
                  </a:cubicBezTo>
                  <a:cubicBezTo>
                    <a:pt x="1388" y="579"/>
                    <a:pt x="1603" y="604"/>
                    <a:pt x="1641" y="460"/>
                  </a:cubicBezTo>
                  <a:cubicBezTo>
                    <a:pt x="1665" y="340"/>
                    <a:pt x="1338" y="309"/>
                    <a:pt x="1087" y="309"/>
                  </a:cubicBezTo>
                  <a:cubicBezTo>
                    <a:pt x="1031" y="309"/>
                    <a:pt x="980" y="311"/>
                    <a:pt x="936" y="313"/>
                  </a:cubicBezTo>
                  <a:cubicBezTo>
                    <a:pt x="696" y="326"/>
                    <a:pt x="401" y="524"/>
                    <a:pt x="216" y="752"/>
                  </a:cubicBezTo>
                  <a:cubicBezTo>
                    <a:pt x="14" y="966"/>
                    <a:pt x="1" y="1514"/>
                    <a:pt x="81" y="1847"/>
                  </a:cubicBezTo>
                  <a:cubicBezTo>
                    <a:pt x="148" y="2181"/>
                    <a:pt x="802" y="5785"/>
                    <a:pt x="975" y="6265"/>
                  </a:cubicBezTo>
                  <a:cubicBezTo>
                    <a:pt x="1135" y="6680"/>
                    <a:pt x="1446" y="7085"/>
                    <a:pt x="1915" y="7085"/>
                  </a:cubicBezTo>
                  <a:cubicBezTo>
                    <a:pt x="1990" y="7085"/>
                    <a:pt x="2068" y="7075"/>
                    <a:pt x="2150" y="7053"/>
                  </a:cubicBezTo>
                  <a:cubicBezTo>
                    <a:pt x="2750" y="6906"/>
                    <a:pt x="3083" y="5772"/>
                    <a:pt x="3243" y="5371"/>
                  </a:cubicBezTo>
                  <a:cubicBezTo>
                    <a:pt x="3419" y="4984"/>
                    <a:pt x="3993" y="3504"/>
                    <a:pt x="3993" y="3504"/>
                  </a:cubicBezTo>
                  <a:lnTo>
                    <a:pt x="4380" y="5"/>
                  </a:lnTo>
                  <a:cubicBezTo>
                    <a:pt x="4380" y="5"/>
                    <a:pt x="4347" y="1"/>
                    <a:pt x="4289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9"/>
            <p:cNvSpPr/>
            <p:nvPr/>
          </p:nvSpPr>
          <p:spPr>
            <a:xfrm>
              <a:off x="6776121" y="2762009"/>
              <a:ext cx="187001" cy="345073"/>
            </a:xfrm>
            <a:custGeom>
              <a:avLst/>
              <a:gdLst/>
              <a:ahLst/>
              <a:cxnLst/>
              <a:rect l="l" t="t" r="r" b="b"/>
              <a:pathLst>
                <a:path w="2340" h="4318" extrusionOk="0">
                  <a:moveTo>
                    <a:pt x="2248" y="1"/>
                  </a:moveTo>
                  <a:cubicBezTo>
                    <a:pt x="1944" y="1"/>
                    <a:pt x="948" y="132"/>
                    <a:pt x="375" y="1767"/>
                  </a:cubicBezTo>
                  <a:cubicBezTo>
                    <a:pt x="202" y="2328"/>
                    <a:pt x="81" y="2728"/>
                    <a:pt x="1" y="3023"/>
                  </a:cubicBezTo>
                  <a:cubicBezTo>
                    <a:pt x="363" y="3154"/>
                    <a:pt x="1244" y="3555"/>
                    <a:pt x="1631" y="4317"/>
                  </a:cubicBezTo>
                  <a:cubicBezTo>
                    <a:pt x="1804" y="3888"/>
                    <a:pt x="1952" y="3504"/>
                    <a:pt x="1952" y="3504"/>
                  </a:cubicBezTo>
                  <a:lnTo>
                    <a:pt x="2339" y="5"/>
                  </a:lnTo>
                  <a:cubicBezTo>
                    <a:pt x="2339" y="5"/>
                    <a:pt x="2306" y="1"/>
                    <a:pt x="2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9"/>
            <p:cNvSpPr/>
            <p:nvPr/>
          </p:nvSpPr>
          <p:spPr>
            <a:xfrm>
              <a:off x="6694210" y="3254198"/>
              <a:ext cx="108844" cy="74001"/>
            </a:xfrm>
            <a:custGeom>
              <a:avLst/>
              <a:gdLst/>
              <a:ahLst/>
              <a:cxnLst/>
              <a:rect l="l" t="t" r="r" b="b"/>
              <a:pathLst>
                <a:path w="1362" h="926" extrusionOk="0">
                  <a:moveTo>
                    <a:pt x="519" y="0"/>
                  </a:moveTo>
                  <a:cubicBezTo>
                    <a:pt x="321" y="0"/>
                    <a:pt x="132" y="68"/>
                    <a:pt x="0" y="186"/>
                  </a:cubicBezTo>
                  <a:cubicBezTo>
                    <a:pt x="160" y="576"/>
                    <a:pt x="457" y="925"/>
                    <a:pt x="899" y="925"/>
                  </a:cubicBezTo>
                  <a:cubicBezTo>
                    <a:pt x="974" y="925"/>
                    <a:pt x="1052" y="915"/>
                    <a:pt x="1134" y="894"/>
                  </a:cubicBezTo>
                  <a:cubicBezTo>
                    <a:pt x="1215" y="881"/>
                    <a:pt x="1282" y="840"/>
                    <a:pt x="1362" y="788"/>
                  </a:cubicBezTo>
                  <a:cubicBezTo>
                    <a:pt x="1333" y="346"/>
                    <a:pt x="961" y="0"/>
                    <a:pt x="519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9"/>
            <p:cNvSpPr/>
            <p:nvPr/>
          </p:nvSpPr>
          <p:spPr>
            <a:xfrm>
              <a:off x="6776121" y="2959795"/>
              <a:ext cx="151679" cy="147283"/>
            </a:xfrm>
            <a:custGeom>
              <a:avLst/>
              <a:gdLst/>
              <a:ahLst/>
              <a:cxnLst/>
              <a:rect l="l" t="t" r="r" b="b"/>
              <a:pathLst>
                <a:path w="1898" h="1843" extrusionOk="0">
                  <a:moveTo>
                    <a:pt x="161" y="0"/>
                  </a:moveTo>
                  <a:cubicBezTo>
                    <a:pt x="97" y="212"/>
                    <a:pt x="42" y="401"/>
                    <a:pt x="1" y="548"/>
                  </a:cubicBezTo>
                  <a:cubicBezTo>
                    <a:pt x="363" y="679"/>
                    <a:pt x="1244" y="1080"/>
                    <a:pt x="1631" y="1842"/>
                  </a:cubicBezTo>
                  <a:cubicBezTo>
                    <a:pt x="1737" y="1560"/>
                    <a:pt x="1843" y="1307"/>
                    <a:pt x="1897" y="1147"/>
                  </a:cubicBezTo>
                  <a:cubicBezTo>
                    <a:pt x="1378" y="452"/>
                    <a:pt x="561" y="132"/>
                    <a:pt x="161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9"/>
            <p:cNvSpPr/>
            <p:nvPr/>
          </p:nvSpPr>
          <p:spPr>
            <a:xfrm>
              <a:off x="6871139" y="2762408"/>
              <a:ext cx="218647" cy="696699"/>
            </a:xfrm>
            <a:custGeom>
              <a:avLst/>
              <a:gdLst/>
              <a:ahLst/>
              <a:cxnLst/>
              <a:rect l="l" t="t" r="r" b="b"/>
              <a:pathLst>
                <a:path w="2736" h="8718" extrusionOk="0">
                  <a:moveTo>
                    <a:pt x="1150" y="0"/>
                  </a:moveTo>
                  <a:cubicBezTo>
                    <a:pt x="442" y="2550"/>
                    <a:pt x="0" y="3819"/>
                    <a:pt x="830" y="4645"/>
                  </a:cubicBezTo>
                  <a:lnTo>
                    <a:pt x="349" y="8410"/>
                  </a:lnTo>
                  <a:cubicBezTo>
                    <a:pt x="349" y="8410"/>
                    <a:pt x="763" y="8717"/>
                    <a:pt x="2736" y="8717"/>
                  </a:cubicBezTo>
                  <a:lnTo>
                    <a:pt x="2736" y="894"/>
                  </a:lnTo>
                  <a:lnTo>
                    <a:pt x="1816" y="199"/>
                  </a:lnTo>
                  <a:cubicBezTo>
                    <a:pt x="1816" y="199"/>
                    <a:pt x="1403" y="55"/>
                    <a:pt x="115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9"/>
            <p:cNvSpPr/>
            <p:nvPr/>
          </p:nvSpPr>
          <p:spPr>
            <a:xfrm>
              <a:off x="6910537" y="2762408"/>
              <a:ext cx="179249" cy="215611"/>
            </a:xfrm>
            <a:custGeom>
              <a:avLst/>
              <a:gdLst/>
              <a:ahLst/>
              <a:cxnLst/>
              <a:rect l="l" t="t" r="r" b="b"/>
              <a:pathLst>
                <a:path w="2243" h="2698" extrusionOk="0">
                  <a:moveTo>
                    <a:pt x="657" y="0"/>
                  </a:moveTo>
                  <a:cubicBezTo>
                    <a:pt x="375" y="1000"/>
                    <a:pt x="148" y="1788"/>
                    <a:pt x="0" y="2441"/>
                  </a:cubicBezTo>
                  <a:cubicBezTo>
                    <a:pt x="801" y="2602"/>
                    <a:pt x="1778" y="2669"/>
                    <a:pt x="2243" y="2698"/>
                  </a:cubicBezTo>
                  <a:lnTo>
                    <a:pt x="2243" y="894"/>
                  </a:lnTo>
                  <a:lnTo>
                    <a:pt x="1323" y="199"/>
                  </a:lnTo>
                  <a:cubicBezTo>
                    <a:pt x="1323" y="199"/>
                    <a:pt x="910" y="55"/>
                    <a:pt x="657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9"/>
            <p:cNvSpPr/>
            <p:nvPr/>
          </p:nvSpPr>
          <p:spPr>
            <a:xfrm>
              <a:off x="6932033" y="3133608"/>
              <a:ext cx="127065" cy="42834"/>
            </a:xfrm>
            <a:custGeom>
              <a:avLst/>
              <a:gdLst/>
              <a:ahLst/>
              <a:cxnLst/>
              <a:rect l="l" t="t" r="r" b="b"/>
              <a:pathLst>
                <a:path w="1590" h="536" extrusionOk="0">
                  <a:moveTo>
                    <a:pt x="68" y="0"/>
                  </a:moveTo>
                  <a:cubicBezTo>
                    <a:pt x="39" y="186"/>
                    <a:pt x="26" y="359"/>
                    <a:pt x="1" y="535"/>
                  </a:cubicBezTo>
                  <a:cubicBezTo>
                    <a:pt x="814" y="414"/>
                    <a:pt x="1589" y="106"/>
                    <a:pt x="1253" y="106"/>
                  </a:cubicBezTo>
                  <a:cubicBezTo>
                    <a:pt x="840" y="106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9"/>
            <p:cNvSpPr/>
            <p:nvPr/>
          </p:nvSpPr>
          <p:spPr>
            <a:xfrm>
              <a:off x="6910537" y="3270020"/>
              <a:ext cx="118594" cy="70485"/>
            </a:xfrm>
            <a:custGeom>
              <a:avLst/>
              <a:gdLst/>
              <a:ahLst/>
              <a:cxnLst/>
              <a:rect l="l" t="t" r="r" b="b"/>
              <a:pathLst>
                <a:path w="1484" h="882" extrusionOk="0">
                  <a:moveTo>
                    <a:pt x="1243" y="1"/>
                  </a:moveTo>
                  <a:cubicBezTo>
                    <a:pt x="856" y="241"/>
                    <a:pt x="362" y="321"/>
                    <a:pt x="68" y="350"/>
                  </a:cubicBezTo>
                  <a:cubicBezTo>
                    <a:pt x="42" y="549"/>
                    <a:pt x="29" y="722"/>
                    <a:pt x="0" y="882"/>
                  </a:cubicBezTo>
                  <a:cubicBezTo>
                    <a:pt x="763" y="844"/>
                    <a:pt x="1484" y="510"/>
                    <a:pt x="1484" y="510"/>
                  </a:cubicBezTo>
                  <a:lnTo>
                    <a:pt x="1243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9"/>
            <p:cNvSpPr/>
            <p:nvPr/>
          </p:nvSpPr>
          <p:spPr>
            <a:xfrm>
              <a:off x="6899029" y="3397003"/>
              <a:ext cx="190757" cy="62094"/>
            </a:xfrm>
            <a:custGeom>
              <a:avLst/>
              <a:gdLst/>
              <a:ahLst/>
              <a:cxnLst/>
              <a:rect l="l" t="t" r="r" b="b"/>
              <a:pathLst>
                <a:path w="2387" h="777" extrusionOk="0">
                  <a:moveTo>
                    <a:pt x="52" y="1"/>
                  </a:moveTo>
                  <a:lnTo>
                    <a:pt x="0" y="469"/>
                  </a:lnTo>
                  <a:cubicBezTo>
                    <a:pt x="0" y="469"/>
                    <a:pt x="414" y="776"/>
                    <a:pt x="2387" y="776"/>
                  </a:cubicBezTo>
                  <a:lnTo>
                    <a:pt x="2387" y="347"/>
                  </a:lnTo>
                  <a:cubicBezTo>
                    <a:pt x="2317" y="350"/>
                    <a:pt x="2225" y="353"/>
                    <a:pt x="2114" y="353"/>
                  </a:cubicBezTo>
                  <a:cubicBezTo>
                    <a:pt x="1661" y="353"/>
                    <a:pt x="899" y="302"/>
                    <a:pt x="52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9"/>
            <p:cNvSpPr/>
            <p:nvPr/>
          </p:nvSpPr>
          <p:spPr>
            <a:xfrm>
              <a:off x="6657849" y="2906253"/>
              <a:ext cx="40517" cy="47230"/>
            </a:xfrm>
            <a:custGeom>
              <a:avLst/>
              <a:gdLst/>
              <a:ahLst/>
              <a:cxnLst/>
              <a:rect l="l" t="t" r="r" b="b"/>
              <a:pathLst>
                <a:path w="507" h="591" extrusionOk="0">
                  <a:moveTo>
                    <a:pt x="507" y="1"/>
                  </a:moveTo>
                  <a:lnTo>
                    <a:pt x="119" y="55"/>
                  </a:lnTo>
                  <a:cubicBezTo>
                    <a:pt x="119" y="55"/>
                    <a:pt x="1" y="590"/>
                    <a:pt x="228" y="590"/>
                  </a:cubicBezTo>
                  <a:cubicBezTo>
                    <a:pt x="230" y="590"/>
                    <a:pt x="232" y="590"/>
                    <a:pt x="235" y="590"/>
                  </a:cubicBezTo>
                  <a:cubicBezTo>
                    <a:pt x="441" y="590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9"/>
            <p:cNvSpPr/>
            <p:nvPr/>
          </p:nvSpPr>
          <p:spPr>
            <a:xfrm>
              <a:off x="7484479" y="2735797"/>
              <a:ext cx="62094" cy="130102"/>
            </a:xfrm>
            <a:custGeom>
              <a:avLst/>
              <a:gdLst/>
              <a:ahLst/>
              <a:cxnLst/>
              <a:rect l="l" t="t" r="r" b="b"/>
              <a:pathLst>
                <a:path w="777" h="1628" extrusionOk="0">
                  <a:moveTo>
                    <a:pt x="654" y="0"/>
                  </a:moveTo>
                  <a:cubicBezTo>
                    <a:pt x="321" y="80"/>
                    <a:pt x="1" y="93"/>
                    <a:pt x="1" y="93"/>
                  </a:cubicBezTo>
                  <a:lnTo>
                    <a:pt x="388" y="1628"/>
                  </a:lnTo>
                  <a:lnTo>
                    <a:pt x="776" y="1628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9"/>
            <p:cNvSpPr/>
            <p:nvPr/>
          </p:nvSpPr>
          <p:spPr>
            <a:xfrm>
              <a:off x="7262558" y="2762009"/>
              <a:ext cx="350028" cy="566278"/>
            </a:xfrm>
            <a:custGeom>
              <a:avLst/>
              <a:gdLst/>
              <a:ahLst/>
              <a:cxnLst/>
              <a:rect l="l" t="t" r="r" b="b"/>
              <a:pathLst>
                <a:path w="4380" h="7086" extrusionOk="0">
                  <a:moveTo>
                    <a:pt x="91" y="1"/>
                  </a:moveTo>
                  <a:cubicBezTo>
                    <a:pt x="33" y="1"/>
                    <a:pt x="0" y="5"/>
                    <a:pt x="0" y="5"/>
                  </a:cubicBezTo>
                  <a:lnTo>
                    <a:pt x="388" y="3504"/>
                  </a:lnTo>
                  <a:cubicBezTo>
                    <a:pt x="388" y="3504"/>
                    <a:pt x="961" y="4984"/>
                    <a:pt x="1138" y="5371"/>
                  </a:cubicBezTo>
                  <a:cubicBezTo>
                    <a:pt x="1298" y="5772"/>
                    <a:pt x="1631" y="6906"/>
                    <a:pt x="2230" y="7053"/>
                  </a:cubicBezTo>
                  <a:cubicBezTo>
                    <a:pt x="2312" y="7075"/>
                    <a:pt x="2391" y="7085"/>
                    <a:pt x="2465" y="7085"/>
                  </a:cubicBezTo>
                  <a:cubicBezTo>
                    <a:pt x="2934" y="7085"/>
                    <a:pt x="3245" y="6680"/>
                    <a:pt x="3406" y="6265"/>
                  </a:cubicBezTo>
                  <a:cubicBezTo>
                    <a:pt x="3579" y="5785"/>
                    <a:pt x="4232" y="2181"/>
                    <a:pt x="4299" y="1847"/>
                  </a:cubicBezTo>
                  <a:cubicBezTo>
                    <a:pt x="4380" y="1514"/>
                    <a:pt x="4367" y="966"/>
                    <a:pt x="4165" y="752"/>
                  </a:cubicBezTo>
                  <a:cubicBezTo>
                    <a:pt x="3966" y="524"/>
                    <a:pt x="3684" y="326"/>
                    <a:pt x="3444" y="313"/>
                  </a:cubicBezTo>
                  <a:cubicBezTo>
                    <a:pt x="3401" y="311"/>
                    <a:pt x="3349" y="309"/>
                    <a:pt x="3294" y="309"/>
                  </a:cubicBezTo>
                  <a:cubicBezTo>
                    <a:pt x="3043" y="309"/>
                    <a:pt x="2716" y="340"/>
                    <a:pt x="2739" y="460"/>
                  </a:cubicBezTo>
                  <a:cubicBezTo>
                    <a:pt x="2765" y="604"/>
                    <a:pt x="2992" y="579"/>
                    <a:pt x="3111" y="592"/>
                  </a:cubicBezTo>
                  <a:cubicBezTo>
                    <a:pt x="3233" y="604"/>
                    <a:pt x="3444" y="726"/>
                    <a:pt x="3444" y="726"/>
                  </a:cubicBezTo>
                  <a:cubicBezTo>
                    <a:pt x="3444" y="726"/>
                    <a:pt x="3220" y="765"/>
                    <a:pt x="3018" y="819"/>
                  </a:cubicBezTo>
                  <a:cubicBezTo>
                    <a:pt x="2832" y="886"/>
                    <a:pt x="2778" y="1034"/>
                    <a:pt x="2900" y="1194"/>
                  </a:cubicBezTo>
                  <a:cubicBezTo>
                    <a:pt x="2819" y="1325"/>
                    <a:pt x="2819" y="1501"/>
                    <a:pt x="3085" y="1527"/>
                  </a:cubicBezTo>
                  <a:cubicBezTo>
                    <a:pt x="3044" y="1767"/>
                    <a:pt x="3313" y="1806"/>
                    <a:pt x="3313" y="1806"/>
                  </a:cubicBezTo>
                  <a:lnTo>
                    <a:pt x="2538" y="3770"/>
                  </a:lnTo>
                  <a:cubicBezTo>
                    <a:pt x="2538" y="3770"/>
                    <a:pt x="2470" y="3424"/>
                    <a:pt x="1964" y="1767"/>
                  </a:cubicBezTo>
                  <a:cubicBezTo>
                    <a:pt x="1391" y="132"/>
                    <a:pt x="396" y="1"/>
                    <a:pt x="91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9"/>
            <p:cNvSpPr/>
            <p:nvPr/>
          </p:nvSpPr>
          <p:spPr>
            <a:xfrm>
              <a:off x="7262558" y="2762009"/>
              <a:ext cx="186921" cy="345073"/>
            </a:xfrm>
            <a:custGeom>
              <a:avLst/>
              <a:gdLst/>
              <a:ahLst/>
              <a:cxnLst/>
              <a:rect l="l" t="t" r="r" b="b"/>
              <a:pathLst>
                <a:path w="2339" h="4318" extrusionOk="0">
                  <a:moveTo>
                    <a:pt x="91" y="1"/>
                  </a:moveTo>
                  <a:cubicBezTo>
                    <a:pt x="33" y="1"/>
                    <a:pt x="0" y="5"/>
                    <a:pt x="0" y="5"/>
                  </a:cubicBezTo>
                  <a:lnTo>
                    <a:pt x="388" y="3504"/>
                  </a:lnTo>
                  <a:cubicBezTo>
                    <a:pt x="388" y="3504"/>
                    <a:pt x="535" y="3888"/>
                    <a:pt x="708" y="4317"/>
                  </a:cubicBezTo>
                  <a:cubicBezTo>
                    <a:pt x="1096" y="3555"/>
                    <a:pt x="1977" y="3154"/>
                    <a:pt x="2339" y="3023"/>
                  </a:cubicBezTo>
                  <a:cubicBezTo>
                    <a:pt x="2259" y="2728"/>
                    <a:pt x="2124" y="2328"/>
                    <a:pt x="1964" y="1767"/>
                  </a:cubicBezTo>
                  <a:cubicBezTo>
                    <a:pt x="1391" y="132"/>
                    <a:pt x="396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9"/>
            <p:cNvSpPr/>
            <p:nvPr/>
          </p:nvSpPr>
          <p:spPr>
            <a:xfrm>
              <a:off x="7422545" y="3254198"/>
              <a:ext cx="108924" cy="74001"/>
            </a:xfrm>
            <a:custGeom>
              <a:avLst/>
              <a:gdLst/>
              <a:ahLst/>
              <a:cxnLst/>
              <a:rect l="l" t="t" r="r" b="b"/>
              <a:pathLst>
                <a:path w="1363" h="926" extrusionOk="0">
                  <a:moveTo>
                    <a:pt x="843" y="0"/>
                  </a:moveTo>
                  <a:cubicBezTo>
                    <a:pt x="388" y="0"/>
                    <a:pt x="29" y="346"/>
                    <a:pt x="1" y="788"/>
                  </a:cubicBezTo>
                  <a:cubicBezTo>
                    <a:pt x="68" y="840"/>
                    <a:pt x="148" y="881"/>
                    <a:pt x="228" y="894"/>
                  </a:cubicBezTo>
                  <a:cubicBezTo>
                    <a:pt x="309" y="915"/>
                    <a:pt x="386" y="925"/>
                    <a:pt x="459" y="925"/>
                  </a:cubicBezTo>
                  <a:cubicBezTo>
                    <a:pt x="896" y="925"/>
                    <a:pt x="1203" y="576"/>
                    <a:pt x="1362" y="186"/>
                  </a:cubicBezTo>
                  <a:cubicBezTo>
                    <a:pt x="1218" y="68"/>
                    <a:pt x="1042" y="0"/>
                    <a:pt x="843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9"/>
            <p:cNvSpPr/>
            <p:nvPr/>
          </p:nvSpPr>
          <p:spPr>
            <a:xfrm>
              <a:off x="7297879" y="2959795"/>
              <a:ext cx="151599" cy="147283"/>
            </a:xfrm>
            <a:custGeom>
              <a:avLst/>
              <a:gdLst/>
              <a:ahLst/>
              <a:cxnLst/>
              <a:rect l="l" t="t" r="r" b="b"/>
              <a:pathLst>
                <a:path w="1897" h="1843" extrusionOk="0">
                  <a:moveTo>
                    <a:pt x="1737" y="0"/>
                  </a:moveTo>
                  <a:cubicBezTo>
                    <a:pt x="1320" y="132"/>
                    <a:pt x="519" y="452"/>
                    <a:pt x="0" y="1147"/>
                  </a:cubicBezTo>
                  <a:cubicBezTo>
                    <a:pt x="55" y="1307"/>
                    <a:pt x="161" y="1560"/>
                    <a:pt x="266" y="1842"/>
                  </a:cubicBezTo>
                  <a:cubicBezTo>
                    <a:pt x="654" y="1080"/>
                    <a:pt x="1535" y="679"/>
                    <a:pt x="1897" y="548"/>
                  </a:cubicBezTo>
                  <a:cubicBezTo>
                    <a:pt x="1855" y="401"/>
                    <a:pt x="1801" y="212"/>
                    <a:pt x="1737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9"/>
            <p:cNvSpPr/>
            <p:nvPr/>
          </p:nvSpPr>
          <p:spPr>
            <a:xfrm>
              <a:off x="7135814" y="2762408"/>
              <a:ext cx="218727" cy="696699"/>
            </a:xfrm>
            <a:custGeom>
              <a:avLst/>
              <a:gdLst/>
              <a:ahLst/>
              <a:cxnLst/>
              <a:rect l="l" t="t" r="r" b="b"/>
              <a:pathLst>
                <a:path w="2737" h="8718" extrusionOk="0">
                  <a:moveTo>
                    <a:pt x="1586" y="0"/>
                  </a:moveTo>
                  <a:cubicBezTo>
                    <a:pt x="1333" y="55"/>
                    <a:pt x="920" y="199"/>
                    <a:pt x="920" y="199"/>
                  </a:cubicBezTo>
                  <a:lnTo>
                    <a:pt x="1" y="894"/>
                  </a:lnTo>
                  <a:lnTo>
                    <a:pt x="1" y="8717"/>
                  </a:lnTo>
                  <a:cubicBezTo>
                    <a:pt x="1974" y="8717"/>
                    <a:pt x="2387" y="8410"/>
                    <a:pt x="2387" y="8410"/>
                  </a:cubicBezTo>
                  <a:lnTo>
                    <a:pt x="1907" y="4645"/>
                  </a:lnTo>
                  <a:cubicBezTo>
                    <a:pt x="2736" y="3819"/>
                    <a:pt x="2294" y="2550"/>
                    <a:pt x="158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9"/>
            <p:cNvSpPr/>
            <p:nvPr/>
          </p:nvSpPr>
          <p:spPr>
            <a:xfrm>
              <a:off x="7135814" y="2762408"/>
              <a:ext cx="177971" cy="215611"/>
            </a:xfrm>
            <a:custGeom>
              <a:avLst/>
              <a:gdLst/>
              <a:ahLst/>
              <a:cxnLst/>
              <a:rect l="l" t="t" r="r" b="b"/>
              <a:pathLst>
                <a:path w="2227" h="2698" extrusionOk="0">
                  <a:moveTo>
                    <a:pt x="1586" y="0"/>
                  </a:moveTo>
                  <a:cubicBezTo>
                    <a:pt x="1333" y="55"/>
                    <a:pt x="920" y="199"/>
                    <a:pt x="920" y="199"/>
                  </a:cubicBezTo>
                  <a:lnTo>
                    <a:pt x="1" y="894"/>
                  </a:lnTo>
                  <a:lnTo>
                    <a:pt x="1" y="2698"/>
                  </a:lnTo>
                  <a:cubicBezTo>
                    <a:pt x="465" y="2669"/>
                    <a:pt x="1442" y="2602"/>
                    <a:pt x="2227" y="2441"/>
                  </a:cubicBezTo>
                  <a:cubicBezTo>
                    <a:pt x="2096" y="1788"/>
                    <a:pt x="1868" y="1000"/>
                    <a:pt x="1586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9"/>
            <p:cNvSpPr/>
            <p:nvPr/>
          </p:nvSpPr>
          <p:spPr>
            <a:xfrm>
              <a:off x="6955368" y="2294753"/>
              <a:ext cx="324375" cy="163586"/>
            </a:xfrm>
            <a:custGeom>
              <a:avLst/>
              <a:gdLst/>
              <a:ahLst/>
              <a:cxnLst/>
              <a:rect l="l" t="t" r="r" b="b"/>
              <a:pathLst>
                <a:path w="4059" h="2047" extrusionOk="0">
                  <a:moveTo>
                    <a:pt x="1862" y="1"/>
                  </a:moveTo>
                  <a:cubicBezTo>
                    <a:pt x="1605" y="1"/>
                    <a:pt x="1321" y="37"/>
                    <a:pt x="1028" y="140"/>
                  </a:cubicBezTo>
                  <a:cubicBezTo>
                    <a:pt x="0" y="512"/>
                    <a:pt x="67" y="1435"/>
                    <a:pt x="147" y="1874"/>
                  </a:cubicBezTo>
                  <a:lnTo>
                    <a:pt x="1964" y="2047"/>
                  </a:lnTo>
                  <a:lnTo>
                    <a:pt x="3819" y="1915"/>
                  </a:lnTo>
                  <a:cubicBezTo>
                    <a:pt x="3819" y="1915"/>
                    <a:pt x="4059" y="900"/>
                    <a:pt x="3325" y="406"/>
                  </a:cubicBezTo>
                  <a:cubicBezTo>
                    <a:pt x="3467" y="358"/>
                    <a:pt x="3467" y="317"/>
                    <a:pt x="3349" y="317"/>
                  </a:cubicBezTo>
                  <a:cubicBezTo>
                    <a:pt x="3302" y="317"/>
                    <a:pt x="3236" y="323"/>
                    <a:pt x="3152" y="339"/>
                  </a:cubicBezTo>
                  <a:cubicBezTo>
                    <a:pt x="3119" y="152"/>
                    <a:pt x="3076" y="86"/>
                    <a:pt x="3041" y="86"/>
                  </a:cubicBezTo>
                  <a:cubicBezTo>
                    <a:pt x="3006" y="86"/>
                    <a:pt x="2979" y="153"/>
                    <a:pt x="2979" y="233"/>
                  </a:cubicBezTo>
                  <a:cubicBezTo>
                    <a:pt x="2979" y="233"/>
                    <a:pt x="2507" y="1"/>
                    <a:pt x="1862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9"/>
            <p:cNvSpPr/>
            <p:nvPr/>
          </p:nvSpPr>
          <p:spPr>
            <a:xfrm>
              <a:off x="7143246" y="2716298"/>
              <a:ext cx="58738" cy="49228"/>
            </a:xfrm>
            <a:custGeom>
              <a:avLst/>
              <a:gdLst/>
              <a:ahLst/>
              <a:cxnLst/>
              <a:rect l="l" t="t" r="r" b="b"/>
              <a:pathLst>
                <a:path w="735" h="616" extrusionOk="0">
                  <a:moveTo>
                    <a:pt x="147" y="0"/>
                  </a:moveTo>
                  <a:cubicBezTo>
                    <a:pt x="60" y="0"/>
                    <a:pt x="0" y="4"/>
                    <a:pt x="0" y="4"/>
                  </a:cubicBezTo>
                  <a:lnTo>
                    <a:pt x="161" y="616"/>
                  </a:lnTo>
                  <a:cubicBezTo>
                    <a:pt x="161" y="616"/>
                    <a:pt x="708" y="430"/>
                    <a:pt x="734" y="84"/>
                  </a:cubicBezTo>
                  <a:cubicBezTo>
                    <a:pt x="577" y="13"/>
                    <a:pt x="312" y="0"/>
                    <a:pt x="147" y="0"/>
                  </a:cubicBezTo>
                  <a:close/>
                </a:path>
              </a:pathLst>
            </a:custGeom>
            <a:solidFill>
              <a:srgbClr val="CD0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9"/>
            <p:cNvSpPr/>
            <p:nvPr/>
          </p:nvSpPr>
          <p:spPr>
            <a:xfrm>
              <a:off x="7023695" y="2716298"/>
              <a:ext cx="58658" cy="49228"/>
            </a:xfrm>
            <a:custGeom>
              <a:avLst/>
              <a:gdLst/>
              <a:ahLst/>
              <a:cxnLst/>
              <a:rect l="l" t="t" r="r" b="b"/>
              <a:pathLst>
                <a:path w="734" h="616" extrusionOk="0">
                  <a:moveTo>
                    <a:pt x="588" y="0"/>
                  </a:moveTo>
                  <a:cubicBezTo>
                    <a:pt x="423" y="0"/>
                    <a:pt x="157" y="13"/>
                    <a:pt x="0" y="84"/>
                  </a:cubicBezTo>
                  <a:cubicBezTo>
                    <a:pt x="13" y="430"/>
                    <a:pt x="574" y="616"/>
                    <a:pt x="574" y="616"/>
                  </a:cubicBezTo>
                  <a:lnTo>
                    <a:pt x="734" y="4"/>
                  </a:lnTo>
                  <a:cubicBezTo>
                    <a:pt x="734" y="4"/>
                    <a:pt x="675" y="0"/>
                    <a:pt x="588" y="0"/>
                  </a:cubicBezTo>
                  <a:close/>
                </a:path>
              </a:pathLst>
            </a:custGeom>
            <a:solidFill>
              <a:srgbClr val="CD0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9"/>
            <p:cNvSpPr/>
            <p:nvPr/>
          </p:nvSpPr>
          <p:spPr>
            <a:xfrm>
              <a:off x="7022656" y="2665393"/>
              <a:ext cx="179329" cy="162148"/>
            </a:xfrm>
            <a:custGeom>
              <a:avLst/>
              <a:gdLst/>
              <a:ahLst/>
              <a:cxnLst/>
              <a:rect l="l" t="t" r="r" b="b"/>
              <a:pathLst>
                <a:path w="2244" h="2029" extrusionOk="0">
                  <a:moveTo>
                    <a:pt x="536" y="0"/>
                  </a:moveTo>
                  <a:cubicBezTo>
                    <a:pt x="536" y="0"/>
                    <a:pt x="628" y="1442"/>
                    <a:pt x="1" y="1602"/>
                  </a:cubicBezTo>
                  <a:cubicBezTo>
                    <a:pt x="641" y="2028"/>
                    <a:pt x="840" y="2028"/>
                    <a:pt x="1122" y="2028"/>
                  </a:cubicBezTo>
                  <a:cubicBezTo>
                    <a:pt x="1401" y="2028"/>
                    <a:pt x="1602" y="2028"/>
                    <a:pt x="2243" y="1602"/>
                  </a:cubicBezTo>
                  <a:cubicBezTo>
                    <a:pt x="1615" y="1442"/>
                    <a:pt x="1695" y="0"/>
                    <a:pt x="1695" y="0"/>
                  </a:cubicBezTo>
                  <a:lnTo>
                    <a:pt x="1695" y="0"/>
                  </a:lnTo>
                  <a:lnTo>
                    <a:pt x="1122" y="8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9"/>
            <p:cNvSpPr/>
            <p:nvPr/>
          </p:nvSpPr>
          <p:spPr>
            <a:xfrm>
              <a:off x="6920286" y="2468006"/>
              <a:ext cx="103490" cy="139132"/>
            </a:xfrm>
            <a:custGeom>
              <a:avLst/>
              <a:gdLst/>
              <a:ahLst/>
              <a:cxnLst/>
              <a:rect l="l" t="t" r="r" b="b"/>
              <a:pathLst>
                <a:path w="1295" h="1741" extrusionOk="0">
                  <a:moveTo>
                    <a:pt x="839" y="0"/>
                  </a:moveTo>
                  <a:cubicBezTo>
                    <a:pt x="839" y="0"/>
                    <a:pt x="186" y="135"/>
                    <a:pt x="93" y="295"/>
                  </a:cubicBezTo>
                  <a:cubicBezTo>
                    <a:pt x="0" y="439"/>
                    <a:pt x="80" y="1282"/>
                    <a:pt x="295" y="1535"/>
                  </a:cubicBezTo>
                  <a:cubicBezTo>
                    <a:pt x="445" y="1715"/>
                    <a:pt x="888" y="1741"/>
                    <a:pt x="1131" y="1741"/>
                  </a:cubicBezTo>
                  <a:cubicBezTo>
                    <a:pt x="1229" y="1741"/>
                    <a:pt x="1294" y="1737"/>
                    <a:pt x="1294" y="1737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9"/>
            <p:cNvSpPr/>
            <p:nvPr/>
          </p:nvSpPr>
          <p:spPr>
            <a:xfrm>
              <a:off x="6920286" y="2480792"/>
              <a:ext cx="39478" cy="120672"/>
            </a:xfrm>
            <a:custGeom>
              <a:avLst/>
              <a:gdLst/>
              <a:ahLst/>
              <a:cxnLst/>
              <a:rect l="l" t="t" r="r" b="b"/>
              <a:pathLst>
                <a:path w="494" h="1510" extrusionOk="0">
                  <a:moveTo>
                    <a:pt x="295" y="0"/>
                  </a:moveTo>
                  <a:cubicBezTo>
                    <a:pt x="199" y="39"/>
                    <a:pt x="119" y="81"/>
                    <a:pt x="93" y="135"/>
                  </a:cubicBezTo>
                  <a:cubicBezTo>
                    <a:pt x="0" y="279"/>
                    <a:pt x="80" y="1122"/>
                    <a:pt x="295" y="1375"/>
                  </a:cubicBezTo>
                  <a:cubicBezTo>
                    <a:pt x="333" y="1429"/>
                    <a:pt x="413" y="1468"/>
                    <a:pt x="494" y="1509"/>
                  </a:cubicBezTo>
                  <a:cubicBezTo>
                    <a:pt x="333" y="1000"/>
                    <a:pt x="295" y="321"/>
                    <a:pt x="29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9"/>
            <p:cNvSpPr/>
            <p:nvPr/>
          </p:nvSpPr>
          <p:spPr>
            <a:xfrm>
              <a:off x="6953291" y="2468006"/>
              <a:ext cx="70485" cy="139851"/>
            </a:xfrm>
            <a:custGeom>
              <a:avLst/>
              <a:gdLst/>
              <a:ahLst/>
              <a:cxnLst/>
              <a:rect l="l" t="t" r="r" b="b"/>
              <a:pathLst>
                <a:path w="882" h="1750" extrusionOk="0">
                  <a:moveTo>
                    <a:pt x="426" y="0"/>
                  </a:moveTo>
                  <a:cubicBezTo>
                    <a:pt x="426" y="0"/>
                    <a:pt x="202" y="55"/>
                    <a:pt x="0" y="119"/>
                  </a:cubicBezTo>
                  <a:cubicBezTo>
                    <a:pt x="0" y="359"/>
                    <a:pt x="42" y="1134"/>
                    <a:pt x="253" y="1269"/>
                  </a:cubicBezTo>
                  <a:cubicBezTo>
                    <a:pt x="419" y="1390"/>
                    <a:pt x="520" y="1401"/>
                    <a:pt x="551" y="1401"/>
                  </a:cubicBezTo>
                  <a:cubicBezTo>
                    <a:pt x="558" y="1401"/>
                    <a:pt x="561" y="1400"/>
                    <a:pt x="561" y="1400"/>
                  </a:cubicBezTo>
                  <a:lnTo>
                    <a:pt x="667" y="1749"/>
                  </a:lnTo>
                  <a:cubicBezTo>
                    <a:pt x="788" y="1749"/>
                    <a:pt x="881" y="1737"/>
                    <a:pt x="881" y="1737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9"/>
            <p:cNvSpPr/>
            <p:nvPr/>
          </p:nvSpPr>
          <p:spPr>
            <a:xfrm>
              <a:off x="7201903" y="2468006"/>
              <a:ext cx="103490" cy="139132"/>
            </a:xfrm>
            <a:custGeom>
              <a:avLst/>
              <a:gdLst/>
              <a:ahLst/>
              <a:cxnLst/>
              <a:rect l="l" t="t" r="r" b="b"/>
              <a:pathLst>
                <a:path w="1295" h="1741" extrusionOk="0">
                  <a:moveTo>
                    <a:pt x="215" y="0"/>
                  </a:moveTo>
                  <a:lnTo>
                    <a:pt x="0" y="1737"/>
                  </a:lnTo>
                  <a:cubicBezTo>
                    <a:pt x="0" y="1737"/>
                    <a:pt x="66" y="1741"/>
                    <a:pt x="164" y="1741"/>
                  </a:cubicBezTo>
                  <a:cubicBezTo>
                    <a:pt x="407" y="1741"/>
                    <a:pt x="849" y="1715"/>
                    <a:pt x="1000" y="1535"/>
                  </a:cubicBezTo>
                  <a:cubicBezTo>
                    <a:pt x="1201" y="1282"/>
                    <a:pt x="1294" y="439"/>
                    <a:pt x="1201" y="295"/>
                  </a:cubicBezTo>
                  <a:cubicBezTo>
                    <a:pt x="1108" y="135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9"/>
            <p:cNvSpPr/>
            <p:nvPr/>
          </p:nvSpPr>
          <p:spPr>
            <a:xfrm>
              <a:off x="7265834" y="2480792"/>
              <a:ext cx="39558" cy="120672"/>
            </a:xfrm>
            <a:custGeom>
              <a:avLst/>
              <a:gdLst/>
              <a:ahLst/>
              <a:cxnLst/>
              <a:rect l="l" t="t" r="r" b="b"/>
              <a:pathLst>
                <a:path w="495" h="1510" extrusionOk="0">
                  <a:moveTo>
                    <a:pt x="200" y="0"/>
                  </a:moveTo>
                  <a:cubicBezTo>
                    <a:pt x="187" y="321"/>
                    <a:pt x="161" y="1000"/>
                    <a:pt x="1" y="1509"/>
                  </a:cubicBezTo>
                  <a:cubicBezTo>
                    <a:pt x="81" y="1468"/>
                    <a:pt x="148" y="1429"/>
                    <a:pt x="200" y="1375"/>
                  </a:cubicBezTo>
                  <a:cubicBezTo>
                    <a:pt x="401" y="1122"/>
                    <a:pt x="494" y="279"/>
                    <a:pt x="401" y="135"/>
                  </a:cubicBezTo>
                  <a:cubicBezTo>
                    <a:pt x="376" y="81"/>
                    <a:pt x="296" y="39"/>
                    <a:pt x="200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9"/>
            <p:cNvSpPr/>
            <p:nvPr/>
          </p:nvSpPr>
          <p:spPr>
            <a:xfrm>
              <a:off x="7201903" y="2468006"/>
              <a:ext cx="70485" cy="139851"/>
            </a:xfrm>
            <a:custGeom>
              <a:avLst/>
              <a:gdLst/>
              <a:ahLst/>
              <a:cxnLst/>
              <a:rect l="l" t="t" r="r" b="b"/>
              <a:pathLst>
                <a:path w="882" h="1750" extrusionOk="0">
                  <a:moveTo>
                    <a:pt x="215" y="0"/>
                  </a:moveTo>
                  <a:lnTo>
                    <a:pt x="0" y="1737"/>
                  </a:lnTo>
                  <a:cubicBezTo>
                    <a:pt x="0" y="1737"/>
                    <a:pt x="80" y="1749"/>
                    <a:pt x="215" y="1749"/>
                  </a:cubicBezTo>
                  <a:lnTo>
                    <a:pt x="320" y="1400"/>
                  </a:lnTo>
                  <a:cubicBezTo>
                    <a:pt x="320" y="1400"/>
                    <a:pt x="324" y="1401"/>
                    <a:pt x="330" y="1401"/>
                  </a:cubicBezTo>
                  <a:cubicBezTo>
                    <a:pt x="361" y="1401"/>
                    <a:pt x="462" y="1390"/>
                    <a:pt x="628" y="1269"/>
                  </a:cubicBezTo>
                  <a:cubicBezTo>
                    <a:pt x="839" y="1134"/>
                    <a:pt x="868" y="359"/>
                    <a:pt x="881" y="119"/>
                  </a:cubicBezTo>
                  <a:cubicBezTo>
                    <a:pt x="666" y="55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9"/>
            <p:cNvSpPr/>
            <p:nvPr/>
          </p:nvSpPr>
          <p:spPr>
            <a:xfrm>
              <a:off x="7064131" y="2665393"/>
              <a:ext cx="94060" cy="55621"/>
            </a:xfrm>
            <a:custGeom>
              <a:avLst/>
              <a:gdLst/>
              <a:ahLst/>
              <a:cxnLst/>
              <a:rect l="l" t="t" r="r" b="b"/>
              <a:pathLst>
                <a:path w="1177" h="696" extrusionOk="0">
                  <a:moveTo>
                    <a:pt x="17" y="0"/>
                  </a:moveTo>
                  <a:cubicBezTo>
                    <a:pt x="17" y="0"/>
                    <a:pt x="42" y="321"/>
                    <a:pt x="1" y="679"/>
                  </a:cubicBezTo>
                  <a:cubicBezTo>
                    <a:pt x="79" y="690"/>
                    <a:pt x="152" y="695"/>
                    <a:pt x="222" y="695"/>
                  </a:cubicBezTo>
                  <a:cubicBezTo>
                    <a:pt x="922" y="695"/>
                    <a:pt x="1176" y="186"/>
                    <a:pt x="1176" y="186"/>
                  </a:cubicBezTo>
                  <a:lnTo>
                    <a:pt x="750" y="67"/>
                  </a:lnTo>
                  <a:lnTo>
                    <a:pt x="603" y="8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9"/>
            <p:cNvSpPr/>
            <p:nvPr/>
          </p:nvSpPr>
          <p:spPr>
            <a:xfrm>
              <a:off x="7001399" y="2481831"/>
              <a:ext cx="222803" cy="212334"/>
            </a:xfrm>
            <a:custGeom>
              <a:avLst/>
              <a:gdLst/>
              <a:ahLst/>
              <a:cxnLst/>
              <a:rect l="l" t="t" r="r" b="b"/>
              <a:pathLst>
                <a:path w="2788" h="2657" extrusionOk="0">
                  <a:moveTo>
                    <a:pt x="1388" y="0"/>
                  </a:moveTo>
                  <a:lnTo>
                    <a:pt x="1" y="266"/>
                  </a:lnTo>
                  <a:cubicBezTo>
                    <a:pt x="1" y="266"/>
                    <a:pt x="65" y="2656"/>
                    <a:pt x="1388" y="2656"/>
                  </a:cubicBezTo>
                  <a:cubicBezTo>
                    <a:pt x="2708" y="2656"/>
                    <a:pt x="2788" y="266"/>
                    <a:pt x="2788" y="266"/>
                  </a:cubicBezTo>
                  <a:lnTo>
                    <a:pt x="1388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9"/>
            <p:cNvSpPr/>
            <p:nvPr/>
          </p:nvSpPr>
          <p:spPr>
            <a:xfrm>
              <a:off x="7002438" y="2522267"/>
              <a:ext cx="220725" cy="59217"/>
            </a:xfrm>
            <a:custGeom>
              <a:avLst/>
              <a:gdLst/>
              <a:ahLst/>
              <a:cxnLst/>
              <a:rect l="l" t="t" r="r" b="b"/>
              <a:pathLst>
                <a:path w="2762" h="741" extrusionOk="0">
                  <a:moveTo>
                    <a:pt x="2762" y="0"/>
                  </a:moveTo>
                  <a:lnTo>
                    <a:pt x="0" y="68"/>
                  </a:lnTo>
                  <a:cubicBezTo>
                    <a:pt x="26" y="241"/>
                    <a:pt x="68" y="481"/>
                    <a:pt x="119" y="737"/>
                  </a:cubicBezTo>
                  <a:cubicBezTo>
                    <a:pt x="168" y="739"/>
                    <a:pt x="215" y="740"/>
                    <a:pt x="260" y="740"/>
                  </a:cubicBezTo>
                  <a:cubicBezTo>
                    <a:pt x="791" y="740"/>
                    <a:pt x="981" y="604"/>
                    <a:pt x="1215" y="468"/>
                  </a:cubicBezTo>
                  <a:cubicBezTo>
                    <a:pt x="1285" y="426"/>
                    <a:pt x="1335" y="409"/>
                    <a:pt x="1377" y="409"/>
                  </a:cubicBezTo>
                  <a:cubicBezTo>
                    <a:pt x="1493" y="409"/>
                    <a:pt x="1547" y="538"/>
                    <a:pt x="1801" y="616"/>
                  </a:cubicBezTo>
                  <a:cubicBezTo>
                    <a:pt x="1929" y="639"/>
                    <a:pt x="2053" y="648"/>
                    <a:pt x="2168" y="648"/>
                  </a:cubicBezTo>
                  <a:cubicBezTo>
                    <a:pt x="2379" y="648"/>
                    <a:pt x="2557" y="619"/>
                    <a:pt x="2669" y="603"/>
                  </a:cubicBezTo>
                  <a:cubicBezTo>
                    <a:pt x="2724" y="362"/>
                    <a:pt x="2749" y="148"/>
                    <a:pt x="2762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9"/>
            <p:cNvSpPr/>
            <p:nvPr/>
          </p:nvSpPr>
          <p:spPr>
            <a:xfrm>
              <a:off x="7072842" y="2615047"/>
              <a:ext cx="79915" cy="17342"/>
            </a:xfrm>
            <a:custGeom>
              <a:avLst/>
              <a:gdLst/>
              <a:ahLst/>
              <a:cxnLst/>
              <a:rect l="l" t="t" r="r" b="b"/>
              <a:pathLst>
                <a:path w="1000" h="217" extrusionOk="0">
                  <a:moveTo>
                    <a:pt x="271" y="1"/>
                  </a:moveTo>
                  <a:cubicBezTo>
                    <a:pt x="264" y="1"/>
                    <a:pt x="258" y="1"/>
                    <a:pt x="254" y="2"/>
                  </a:cubicBezTo>
                  <a:cubicBezTo>
                    <a:pt x="199" y="15"/>
                    <a:pt x="0" y="188"/>
                    <a:pt x="0" y="188"/>
                  </a:cubicBezTo>
                  <a:lnTo>
                    <a:pt x="279" y="150"/>
                  </a:lnTo>
                  <a:cubicBezTo>
                    <a:pt x="279" y="150"/>
                    <a:pt x="401" y="217"/>
                    <a:pt x="494" y="217"/>
                  </a:cubicBezTo>
                  <a:cubicBezTo>
                    <a:pt x="600" y="217"/>
                    <a:pt x="708" y="150"/>
                    <a:pt x="708" y="150"/>
                  </a:cubicBezTo>
                  <a:lnTo>
                    <a:pt x="1000" y="188"/>
                  </a:lnTo>
                  <a:cubicBezTo>
                    <a:pt x="1000" y="188"/>
                    <a:pt x="801" y="15"/>
                    <a:pt x="747" y="2"/>
                  </a:cubicBezTo>
                  <a:cubicBezTo>
                    <a:pt x="741" y="1"/>
                    <a:pt x="734" y="1"/>
                    <a:pt x="727" y="1"/>
                  </a:cubicBezTo>
                  <a:cubicBezTo>
                    <a:pt x="649" y="1"/>
                    <a:pt x="494" y="57"/>
                    <a:pt x="494" y="57"/>
                  </a:cubicBezTo>
                  <a:cubicBezTo>
                    <a:pt x="494" y="57"/>
                    <a:pt x="339" y="1"/>
                    <a:pt x="271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9"/>
            <p:cNvSpPr/>
            <p:nvPr/>
          </p:nvSpPr>
          <p:spPr>
            <a:xfrm>
              <a:off x="7095138" y="2648212"/>
              <a:ext cx="34363" cy="6393"/>
            </a:xfrm>
            <a:custGeom>
              <a:avLst/>
              <a:gdLst/>
              <a:ahLst/>
              <a:cxnLst/>
              <a:rect l="l" t="t" r="r" b="b"/>
              <a:pathLst>
                <a:path w="430" h="80" extrusionOk="0">
                  <a:moveTo>
                    <a:pt x="0" y="1"/>
                  </a:moveTo>
                  <a:cubicBezTo>
                    <a:pt x="61" y="53"/>
                    <a:pt x="138" y="80"/>
                    <a:pt x="215" y="80"/>
                  </a:cubicBezTo>
                  <a:cubicBezTo>
                    <a:pt x="292" y="80"/>
                    <a:pt x="369" y="53"/>
                    <a:pt x="429" y="1"/>
                  </a:cubicBezTo>
                  <a:lnTo>
                    <a:pt x="429" y="1"/>
                  </a:lnTo>
                  <a:cubicBezTo>
                    <a:pt x="358" y="19"/>
                    <a:pt x="286" y="25"/>
                    <a:pt x="223" y="25"/>
                  </a:cubicBezTo>
                  <a:cubicBezTo>
                    <a:pt x="96" y="2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9"/>
            <p:cNvSpPr/>
            <p:nvPr/>
          </p:nvSpPr>
          <p:spPr>
            <a:xfrm>
              <a:off x="6958645" y="2422136"/>
              <a:ext cx="307273" cy="137773"/>
            </a:xfrm>
            <a:custGeom>
              <a:avLst/>
              <a:gdLst/>
              <a:ahLst/>
              <a:cxnLst/>
              <a:rect l="l" t="t" r="r" b="b"/>
              <a:pathLst>
                <a:path w="3845" h="1724" extrusionOk="0">
                  <a:moveTo>
                    <a:pt x="1923" y="1"/>
                  </a:moveTo>
                  <a:cubicBezTo>
                    <a:pt x="1923" y="1"/>
                    <a:pt x="894" y="26"/>
                    <a:pt x="215" y="212"/>
                  </a:cubicBezTo>
                  <a:cubicBezTo>
                    <a:pt x="135" y="228"/>
                    <a:pt x="81" y="292"/>
                    <a:pt x="68" y="360"/>
                  </a:cubicBezTo>
                  <a:cubicBezTo>
                    <a:pt x="1" y="920"/>
                    <a:pt x="106" y="1375"/>
                    <a:pt x="174" y="1590"/>
                  </a:cubicBezTo>
                  <a:cubicBezTo>
                    <a:pt x="199" y="1654"/>
                    <a:pt x="267" y="1708"/>
                    <a:pt x="334" y="1708"/>
                  </a:cubicBezTo>
                  <a:cubicBezTo>
                    <a:pt x="458" y="1716"/>
                    <a:pt x="661" y="1723"/>
                    <a:pt x="882" y="1723"/>
                  </a:cubicBezTo>
                  <a:cubicBezTo>
                    <a:pt x="1044" y="1723"/>
                    <a:pt x="1217" y="1719"/>
                    <a:pt x="1375" y="1708"/>
                  </a:cubicBezTo>
                  <a:cubicBezTo>
                    <a:pt x="1455" y="1696"/>
                    <a:pt x="1522" y="1670"/>
                    <a:pt x="1602" y="1628"/>
                  </a:cubicBezTo>
                  <a:cubicBezTo>
                    <a:pt x="1695" y="1574"/>
                    <a:pt x="1788" y="1535"/>
                    <a:pt x="1923" y="1523"/>
                  </a:cubicBezTo>
                  <a:cubicBezTo>
                    <a:pt x="2057" y="1535"/>
                    <a:pt x="2163" y="1574"/>
                    <a:pt x="2256" y="1628"/>
                  </a:cubicBezTo>
                  <a:cubicBezTo>
                    <a:pt x="2323" y="1670"/>
                    <a:pt x="2403" y="1696"/>
                    <a:pt x="2483" y="1708"/>
                  </a:cubicBezTo>
                  <a:cubicBezTo>
                    <a:pt x="2642" y="1719"/>
                    <a:pt x="2812" y="1723"/>
                    <a:pt x="2972" y="1723"/>
                  </a:cubicBezTo>
                  <a:cubicBezTo>
                    <a:pt x="3191" y="1723"/>
                    <a:pt x="3393" y="1716"/>
                    <a:pt x="3525" y="1708"/>
                  </a:cubicBezTo>
                  <a:cubicBezTo>
                    <a:pt x="3592" y="1708"/>
                    <a:pt x="3659" y="1654"/>
                    <a:pt x="3685" y="1590"/>
                  </a:cubicBezTo>
                  <a:cubicBezTo>
                    <a:pt x="3752" y="1375"/>
                    <a:pt x="3845" y="920"/>
                    <a:pt x="3778" y="360"/>
                  </a:cubicBezTo>
                  <a:cubicBezTo>
                    <a:pt x="3778" y="292"/>
                    <a:pt x="3723" y="228"/>
                    <a:pt x="3643" y="212"/>
                  </a:cubicBezTo>
                  <a:cubicBezTo>
                    <a:pt x="2964" y="26"/>
                    <a:pt x="1923" y="1"/>
                    <a:pt x="1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9"/>
            <p:cNvSpPr/>
            <p:nvPr/>
          </p:nvSpPr>
          <p:spPr>
            <a:xfrm>
              <a:off x="6982219" y="2468246"/>
              <a:ext cx="262521" cy="23415"/>
            </a:xfrm>
            <a:custGeom>
              <a:avLst/>
              <a:gdLst/>
              <a:ahLst/>
              <a:cxnLst/>
              <a:rect l="l" t="t" r="r" b="b"/>
              <a:pathLst>
                <a:path w="3285" h="293" extrusionOk="0">
                  <a:moveTo>
                    <a:pt x="1677" y="0"/>
                  </a:moveTo>
                  <a:cubicBezTo>
                    <a:pt x="763" y="0"/>
                    <a:pt x="102" y="77"/>
                    <a:pt x="93" y="77"/>
                  </a:cubicBezTo>
                  <a:cubicBezTo>
                    <a:pt x="39" y="90"/>
                    <a:pt x="0" y="145"/>
                    <a:pt x="0" y="196"/>
                  </a:cubicBezTo>
                  <a:cubicBezTo>
                    <a:pt x="13" y="250"/>
                    <a:pt x="52" y="292"/>
                    <a:pt x="106" y="292"/>
                  </a:cubicBezTo>
                  <a:lnTo>
                    <a:pt x="119" y="292"/>
                  </a:lnTo>
                  <a:cubicBezTo>
                    <a:pt x="127" y="282"/>
                    <a:pt x="747" y="210"/>
                    <a:pt x="1613" y="210"/>
                  </a:cubicBezTo>
                  <a:cubicBezTo>
                    <a:pt x="2078" y="210"/>
                    <a:pt x="2613" y="231"/>
                    <a:pt x="3162" y="292"/>
                  </a:cubicBezTo>
                  <a:cubicBezTo>
                    <a:pt x="3217" y="292"/>
                    <a:pt x="3268" y="250"/>
                    <a:pt x="3284" y="196"/>
                  </a:cubicBezTo>
                  <a:cubicBezTo>
                    <a:pt x="3284" y="132"/>
                    <a:pt x="3242" y="90"/>
                    <a:pt x="3188" y="77"/>
                  </a:cubicBezTo>
                  <a:cubicBezTo>
                    <a:pt x="2654" y="20"/>
                    <a:pt x="2134" y="0"/>
                    <a:pt x="167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9"/>
            <p:cNvSpPr/>
            <p:nvPr/>
          </p:nvSpPr>
          <p:spPr>
            <a:xfrm>
              <a:off x="6976865" y="2447788"/>
              <a:ext cx="11827" cy="11827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67" y="0"/>
                  </a:moveTo>
                  <a:cubicBezTo>
                    <a:pt x="26" y="0"/>
                    <a:pt x="0" y="39"/>
                    <a:pt x="0" y="80"/>
                  </a:cubicBezTo>
                  <a:cubicBezTo>
                    <a:pt x="0" y="119"/>
                    <a:pt x="26" y="148"/>
                    <a:pt x="67" y="148"/>
                  </a:cubicBezTo>
                  <a:cubicBezTo>
                    <a:pt x="106" y="148"/>
                    <a:pt x="148" y="119"/>
                    <a:pt x="148" y="80"/>
                  </a:cubicBezTo>
                  <a:cubicBezTo>
                    <a:pt x="148" y="39"/>
                    <a:pt x="106" y="0"/>
                    <a:pt x="67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9"/>
            <p:cNvSpPr/>
            <p:nvPr/>
          </p:nvSpPr>
          <p:spPr>
            <a:xfrm>
              <a:off x="7236905" y="2447788"/>
              <a:ext cx="11907" cy="11827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81" y="0"/>
                  </a:moveTo>
                  <a:cubicBezTo>
                    <a:pt x="30" y="0"/>
                    <a:pt x="1" y="39"/>
                    <a:pt x="1" y="80"/>
                  </a:cubicBezTo>
                  <a:cubicBezTo>
                    <a:pt x="1" y="119"/>
                    <a:pt x="30" y="148"/>
                    <a:pt x="81" y="148"/>
                  </a:cubicBezTo>
                  <a:cubicBezTo>
                    <a:pt x="123" y="148"/>
                    <a:pt x="148" y="119"/>
                    <a:pt x="148" y="80"/>
                  </a:cubicBezTo>
                  <a:cubicBezTo>
                    <a:pt x="148" y="39"/>
                    <a:pt x="123" y="0"/>
                    <a:pt x="81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9"/>
            <p:cNvSpPr/>
            <p:nvPr/>
          </p:nvSpPr>
          <p:spPr>
            <a:xfrm>
              <a:off x="7006513" y="2723011"/>
              <a:ext cx="83271" cy="110922"/>
            </a:xfrm>
            <a:custGeom>
              <a:avLst/>
              <a:gdLst/>
              <a:ahLst/>
              <a:cxnLst/>
              <a:rect l="l" t="t" r="r" b="b"/>
              <a:pathLst>
                <a:path w="1042" h="1388" extrusionOk="0">
                  <a:moveTo>
                    <a:pt x="215" y="0"/>
                  </a:moveTo>
                  <a:cubicBezTo>
                    <a:pt x="215" y="0"/>
                    <a:pt x="1" y="320"/>
                    <a:pt x="55" y="692"/>
                  </a:cubicBezTo>
                  <a:cubicBezTo>
                    <a:pt x="376" y="1240"/>
                    <a:pt x="1042" y="1387"/>
                    <a:pt x="1042" y="1387"/>
                  </a:cubicBezTo>
                  <a:lnTo>
                    <a:pt x="1042" y="292"/>
                  </a:lnTo>
                  <a:cubicBezTo>
                    <a:pt x="388" y="173"/>
                    <a:pt x="215" y="0"/>
                    <a:pt x="21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9"/>
            <p:cNvSpPr/>
            <p:nvPr/>
          </p:nvSpPr>
          <p:spPr>
            <a:xfrm>
              <a:off x="6972470" y="2534015"/>
              <a:ext cx="280661" cy="25892"/>
            </a:xfrm>
            <a:custGeom>
              <a:avLst/>
              <a:gdLst/>
              <a:ahLst/>
              <a:cxnLst/>
              <a:rect l="l" t="t" r="r" b="b"/>
              <a:pathLst>
                <a:path w="3512" h="324" extrusionOk="0">
                  <a:moveTo>
                    <a:pt x="1750" y="1"/>
                  </a:moveTo>
                  <a:cubicBezTo>
                    <a:pt x="1615" y="1"/>
                    <a:pt x="1510" y="42"/>
                    <a:pt x="1404" y="110"/>
                  </a:cubicBezTo>
                  <a:cubicBezTo>
                    <a:pt x="1337" y="148"/>
                    <a:pt x="1256" y="174"/>
                    <a:pt x="1164" y="190"/>
                  </a:cubicBezTo>
                  <a:cubicBezTo>
                    <a:pt x="1000" y="201"/>
                    <a:pt x="822" y="205"/>
                    <a:pt x="653" y="205"/>
                  </a:cubicBezTo>
                  <a:cubicBezTo>
                    <a:pt x="423" y="205"/>
                    <a:pt x="212" y="197"/>
                    <a:pt x="81" y="190"/>
                  </a:cubicBezTo>
                  <a:cubicBezTo>
                    <a:pt x="42" y="190"/>
                    <a:pt x="13" y="190"/>
                    <a:pt x="1" y="174"/>
                  </a:cubicBezTo>
                  <a:lnTo>
                    <a:pt x="1" y="190"/>
                  </a:lnTo>
                  <a:cubicBezTo>
                    <a:pt x="26" y="254"/>
                    <a:pt x="94" y="308"/>
                    <a:pt x="161" y="308"/>
                  </a:cubicBezTo>
                  <a:cubicBezTo>
                    <a:pt x="285" y="316"/>
                    <a:pt x="488" y="323"/>
                    <a:pt x="709" y="323"/>
                  </a:cubicBezTo>
                  <a:cubicBezTo>
                    <a:pt x="871" y="323"/>
                    <a:pt x="1044" y="319"/>
                    <a:pt x="1202" y="308"/>
                  </a:cubicBezTo>
                  <a:cubicBezTo>
                    <a:pt x="1282" y="296"/>
                    <a:pt x="1349" y="270"/>
                    <a:pt x="1429" y="228"/>
                  </a:cubicBezTo>
                  <a:cubicBezTo>
                    <a:pt x="1522" y="174"/>
                    <a:pt x="1615" y="135"/>
                    <a:pt x="1750" y="123"/>
                  </a:cubicBezTo>
                  <a:cubicBezTo>
                    <a:pt x="1884" y="135"/>
                    <a:pt x="1990" y="174"/>
                    <a:pt x="2083" y="228"/>
                  </a:cubicBezTo>
                  <a:cubicBezTo>
                    <a:pt x="2150" y="270"/>
                    <a:pt x="2230" y="296"/>
                    <a:pt x="2310" y="308"/>
                  </a:cubicBezTo>
                  <a:cubicBezTo>
                    <a:pt x="2469" y="319"/>
                    <a:pt x="2639" y="323"/>
                    <a:pt x="2799" y="323"/>
                  </a:cubicBezTo>
                  <a:cubicBezTo>
                    <a:pt x="3018" y="323"/>
                    <a:pt x="3220" y="316"/>
                    <a:pt x="3352" y="308"/>
                  </a:cubicBezTo>
                  <a:cubicBezTo>
                    <a:pt x="3419" y="308"/>
                    <a:pt x="3486" y="254"/>
                    <a:pt x="3512" y="190"/>
                  </a:cubicBezTo>
                  <a:lnTo>
                    <a:pt x="3512" y="174"/>
                  </a:lnTo>
                  <a:cubicBezTo>
                    <a:pt x="3486" y="190"/>
                    <a:pt x="3457" y="190"/>
                    <a:pt x="3432" y="190"/>
                  </a:cubicBezTo>
                  <a:cubicBezTo>
                    <a:pt x="3300" y="197"/>
                    <a:pt x="3085" y="205"/>
                    <a:pt x="2854" y="205"/>
                  </a:cubicBezTo>
                  <a:cubicBezTo>
                    <a:pt x="2685" y="205"/>
                    <a:pt x="2507" y="201"/>
                    <a:pt x="2349" y="190"/>
                  </a:cubicBezTo>
                  <a:cubicBezTo>
                    <a:pt x="2256" y="174"/>
                    <a:pt x="2176" y="148"/>
                    <a:pt x="2109" y="110"/>
                  </a:cubicBezTo>
                  <a:cubicBezTo>
                    <a:pt x="2003" y="42"/>
                    <a:pt x="1897" y="1"/>
                    <a:pt x="1750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9"/>
            <p:cNvSpPr/>
            <p:nvPr/>
          </p:nvSpPr>
          <p:spPr>
            <a:xfrm>
              <a:off x="6982219" y="2468246"/>
              <a:ext cx="262521" cy="23415"/>
            </a:xfrm>
            <a:custGeom>
              <a:avLst/>
              <a:gdLst/>
              <a:ahLst/>
              <a:cxnLst/>
              <a:rect l="l" t="t" r="r" b="b"/>
              <a:pathLst>
                <a:path w="3285" h="293" extrusionOk="0">
                  <a:moveTo>
                    <a:pt x="1677" y="0"/>
                  </a:moveTo>
                  <a:cubicBezTo>
                    <a:pt x="763" y="0"/>
                    <a:pt x="102" y="77"/>
                    <a:pt x="93" y="77"/>
                  </a:cubicBezTo>
                  <a:cubicBezTo>
                    <a:pt x="39" y="90"/>
                    <a:pt x="0" y="145"/>
                    <a:pt x="0" y="196"/>
                  </a:cubicBezTo>
                  <a:cubicBezTo>
                    <a:pt x="13" y="250"/>
                    <a:pt x="52" y="292"/>
                    <a:pt x="106" y="292"/>
                  </a:cubicBezTo>
                  <a:lnTo>
                    <a:pt x="119" y="292"/>
                  </a:lnTo>
                  <a:cubicBezTo>
                    <a:pt x="127" y="282"/>
                    <a:pt x="747" y="210"/>
                    <a:pt x="1613" y="210"/>
                  </a:cubicBezTo>
                  <a:cubicBezTo>
                    <a:pt x="2078" y="210"/>
                    <a:pt x="2613" y="231"/>
                    <a:pt x="3162" y="292"/>
                  </a:cubicBezTo>
                  <a:cubicBezTo>
                    <a:pt x="3217" y="292"/>
                    <a:pt x="3268" y="250"/>
                    <a:pt x="3284" y="196"/>
                  </a:cubicBezTo>
                  <a:cubicBezTo>
                    <a:pt x="3284" y="132"/>
                    <a:pt x="3242" y="90"/>
                    <a:pt x="3188" y="77"/>
                  </a:cubicBezTo>
                  <a:cubicBezTo>
                    <a:pt x="2654" y="20"/>
                    <a:pt x="2134" y="0"/>
                    <a:pt x="167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9"/>
            <p:cNvSpPr/>
            <p:nvPr/>
          </p:nvSpPr>
          <p:spPr>
            <a:xfrm>
              <a:off x="7166501" y="3133608"/>
              <a:ext cx="127065" cy="42834"/>
            </a:xfrm>
            <a:custGeom>
              <a:avLst/>
              <a:gdLst/>
              <a:ahLst/>
              <a:cxnLst/>
              <a:rect l="l" t="t" r="r" b="b"/>
              <a:pathLst>
                <a:path w="1590" h="536" extrusionOk="0">
                  <a:moveTo>
                    <a:pt x="1523" y="0"/>
                  </a:moveTo>
                  <a:cubicBezTo>
                    <a:pt x="1523" y="0"/>
                    <a:pt x="751" y="106"/>
                    <a:pt x="337" y="106"/>
                  </a:cubicBezTo>
                  <a:cubicBezTo>
                    <a:pt x="1" y="106"/>
                    <a:pt x="763" y="414"/>
                    <a:pt x="1590" y="535"/>
                  </a:cubicBezTo>
                  <a:cubicBezTo>
                    <a:pt x="1564" y="359"/>
                    <a:pt x="1551" y="186"/>
                    <a:pt x="1523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9"/>
            <p:cNvSpPr/>
            <p:nvPr/>
          </p:nvSpPr>
          <p:spPr>
            <a:xfrm>
              <a:off x="7196469" y="3270020"/>
              <a:ext cx="118674" cy="70485"/>
            </a:xfrm>
            <a:custGeom>
              <a:avLst/>
              <a:gdLst/>
              <a:ahLst/>
              <a:cxnLst/>
              <a:rect l="l" t="t" r="r" b="b"/>
              <a:pathLst>
                <a:path w="1485" h="882" extrusionOk="0">
                  <a:moveTo>
                    <a:pt x="241" y="1"/>
                  </a:moveTo>
                  <a:lnTo>
                    <a:pt x="1" y="510"/>
                  </a:lnTo>
                  <a:cubicBezTo>
                    <a:pt x="1" y="510"/>
                    <a:pt x="722" y="844"/>
                    <a:pt x="1484" y="882"/>
                  </a:cubicBezTo>
                  <a:cubicBezTo>
                    <a:pt x="1455" y="722"/>
                    <a:pt x="1430" y="549"/>
                    <a:pt x="1404" y="350"/>
                  </a:cubicBezTo>
                  <a:cubicBezTo>
                    <a:pt x="1122" y="321"/>
                    <a:pt x="629" y="241"/>
                    <a:pt x="241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9"/>
            <p:cNvSpPr/>
            <p:nvPr/>
          </p:nvSpPr>
          <p:spPr>
            <a:xfrm>
              <a:off x="7135814" y="3397003"/>
              <a:ext cx="190837" cy="62094"/>
            </a:xfrm>
            <a:custGeom>
              <a:avLst/>
              <a:gdLst/>
              <a:ahLst/>
              <a:cxnLst/>
              <a:rect l="l" t="t" r="r" b="b"/>
              <a:pathLst>
                <a:path w="2388" h="777" extrusionOk="0">
                  <a:moveTo>
                    <a:pt x="2323" y="1"/>
                  </a:moveTo>
                  <a:cubicBezTo>
                    <a:pt x="1486" y="302"/>
                    <a:pt x="725" y="353"/>
                    <a:pt x="273" y="353"/>
                  </a:cubicBezTo>
                  <a:cubicBezTo>
                    <a:pt x="163" y="353"/>
                    <a:pt x="71" y="350"/>
                    <a:pt x="1" y="347"/>
                  </a:cubicBezTo>
                  <a:lnTo>
                    <a:pt x="1" y="776"/>
                  </a:lnTo>
                  <a:cubicBezTo>
                    <a:pt x="1974" y="776"/>
                    <a:pt x="2387" y="469"/>
                    <a:pt x="2387" y="469"/>
                  </a:cubicBezTo>
                  <a:lnTo>
                    <a:pt x="2323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9"/>
            <p:cNvSpPr/>
            <p:nvPr/>
          </p:nvSpPr>
          <p:spPr>
            <a:xfrm>
              <a:off x="7135814" y="2723011"/>
              <a:ext cx="83271" cy="110922"/>
            </a:xfrm>
            <a:custGeom>
              <a:avLst/>
              <a:gdLst/>
              <a:ahLst/>
              <a:cxnLst/>
              <a:rect l="l" t="t" r="r" b="b"/>
              <a:pathLst>
                <a:path w="1042" h="1388" extrusionOk="0">
                  <a:moveTo>
                    <a:pt x="827" y="0"/>
                  </a:moveTo>
                  <a:cubicBezTo>
                    <a:pt x="827" y="0"/>
                    <a:pt x="641" y="173"/>
                    <a:pt x="1" y="292"/>
                  </a:cubicBezTo>
                  <a:lnTo>
                    <a:pt x="1" y="1387"/>
                  </a:lnTo>
                  <a:cubicBezTo>
                    <a:pt x="1" y="1387"/>
                    <a:pt x="654" y="1240"/>
                    <a:pt x="987" y="692"/>
                  </a:cubicBezTo>
                  <a:cubicBezTo>
                    <a:pt x="1042" y="320"/>
                    <a:pt x="827" y="0"/>
                    <a:pt x="82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9"/>
            <p:cNvSpPr/>
            <p:nvPr/>
          </p:nvSpPr>
          <p:spPr>
            <a:xfrm>
              <a:off x="7527232" y="2906253"/>
              <a:ext cx="40517" cy="47230"/>
            </a:xfrm>
            <a:custGeom>
              <a:avLst/>
              <a:gdLst/>
              <a:ahLst/>
              <a:cxnLst/>
              <a:rect l="l" t="t" r="r" b="b"/>
              <a:pathLst>
                <a:path w="507" h="591" extrusionOk="0">
                  <a:moveTo>
                    <a:pt x="1" y="1"/>
                  </a:moveTo>
                  <a:cubicBezTo>
                    <a:pt x="1" y="1"/>
                    <a:pt x="67" y="590"/>
                    <a:pt x="273" y="590"/>
                  </a:cubicBezTo>
                  <a:cubicBezTo>
                    <a:pt x="275" y="590"/>
                    <a:pt x="277" y="590"/>
                    <a:pt x="279" y="590"/>
                  </a:cubicBezTo>
                  <a:cubicBezTo>
                    <a:pt x="507" y="590"/>
                    <a:pt x="388" y="55"/>
                    <a:pt x="388" y="5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9"/>
            <p:cNvSpPr/>
            <p:nvPr/>
          </p:nvSpPr>
          <p:spPr>
            <a:xfrm>
              <a:off x="7392817" y="2698397"/>
              <a:ext cx="227198" cy="50267"/>
            </a:xfrm>
            <a:custGeom>
              <a:avLst/>
              <a:gdLst/>
              <a:ahLst/>
              <a:cxnLst/>
              <a:rect l="l" t="t" r="r" b="b"/>
              <a:pathLst>
                <a:path w="2843" h="629" extrusionOk="0">
                  <a:moveTo>
                    <a:pt x="2269" y="55"/>
                  </a:moveTo>
                  <a:cubicBezTo>
                    <a:pt x="2429" y="55"/>
                    <a:pt x="2564" y="68"/>
                    <a:pt x="2657" y="81"/>
                  </a:cubicBezTo>
                  <a:cubicBezTo>
                    <a:pt x="2695" y="93"/>
                    <a:pt x="2737" y="93"/>
                    <a:pt x="2762" y="106"/>
                  </a:cubicBezTo>
                  <a:cubicBezTo>
                    <a:pt x="2762" y="119"/>
                    <a:pt x="2775" y="119"/>
                    <a:pt x="2775" y="119"/>
                  </a:cubicBezTo>
                  <a:lnTo>
                    <a:pt x="2791" y="135"/>
                  </a:lnTo>
                  <a:cubicBezTo>
                    <a:pt x="2791" y="148"/>
                    <a:pt x="2791" y="148"/>
                    <a:pt x="2762" y="161"/>
                  </a:cubicBezTo>
                  <a:cubicBezTo>
                    <a:pt x="2737" y="186"/>
                    <a:pt x="2682" y="228"/>
                    <a:pt x="2602" y="254"/>
                  </a:cubicBezTo>
                  <a:cubicBezTo>
                    <a:pt x="2375" y="346"/>
                    <a:pt x="1936" y="439"/>
                    <a:pt x="1443" y="507"/>
                  </a:cubicBezTo>
                  <a:cubicBezTo>
                    <a:pt x="1109" y="561"/>
                    <a:pt x="815" y="574"/>
                    <a:pt x="562" y="574"/>
                  </a:cubicBezTo>
                  <a:cubicBezTo>
                    <a:pt x="401" y="574"/>
                    <a:pt x="280" y="561"/>
                    <a:pt x="187" y="548"/>
                  </a:cubicBezTo>
                  <a:cubicBezTo>
                    <a:pt x="132" y="535"/>
                    <a:pt x="107" y="535"/>
                    <a:pt x="81" y="519"/>
                  </a:cubicBezTo>
                  <a:cubicBezTo>
                    <a:pt x="68" y="507"/>
                    <a:pt x="68" y="507"/>
                    <a:pt x="52" y="507"/>
                  </a:cubicBezTo>
                  <a:lnTo>
                    <a:pt x="52" y="494"/>
                  </a:lnTo>
                  <a:cubicBezTo>
                    <a:pt x="52" y="481"/>
                    <a:pt x="52" y="481"/>
                    <a:pt x="68" y="468"/>
                  </a:cubicBezTo>
                  <a:cubicBezTo>
                    <a:pt x="94" y="439"/>
                    <a:pt x="148" y="401"/>
                    <a:pt x="228" y="375"/>
                  </a:cubicBezTo>
                  <a:cubicBezTo>
                    <a:pt x="469" y="279"/>
                    <a:pt x="895" y="186"/>
                    <a:pt x="1388" y="119"/>
                  </a:cubicBezTo>
                  <a:cubicBezTo>
                    <a:pt x="1721" y="68"/>
                    <a:pt x="2029" y="55"/>
                    <a:pt x="2269" y="55"/>
                  </a:cubicBezTo>
                  <a:close/>
                  <a:moveTo>
                    <a:pt x="2269" y="0"/>
                  </a:moveTo>
                  <a:cubicBezTo>
                    <a:pt x="2029" y="0"/>
                    <a:pt x="1721" y="13"/>
                    <a:pt x="1388" y="68"/>
                  </a:cubicBezTo>
                  <a:cubicBezTo>
                    <a:pt x="1000" y="106"/>
                    <a:pt x="667" y="186"/>
                    <a:pt x="414" y="254"/>
                  </a:cubicBezTo>
                  <a:cubicBezTo>
                    <a:pt x="292" y="295"/>
                    <a:pt x="187" y="334"/>
                    <a:pt x="119" y="359"/>
                  </a:cubicBezTo>
                  <a:cubicBezTo>
                    <a:pt x="81" y="388"/>
                    <a:pt x="52" y="401"/>
                    <a:pt x="39" y="427"/>
                  </a:cubicBezTo>
                  <a:cubicBezTo>
                    <a:pt x="14" y="439"/>
                    <a:pt x="1" y="468"/>
                    <a:pt x="1" y="494"/>
                  </a:cubicBezTo>
                  <a:cubicBezTo>
                    <a:pt x="1" y="507"/>
                    <a:pt x="14" y="519"/>
                    <a:pt x="14" y="535"/>
                  </a:cubicBezTo>
                  <a:cubicBezTo>
                    <a:pt x="39" y="561"/>
                    <a:pt x="68" y="574"/>
                    <a:pt x="94" y="574"/>
                  </a:cubicBezTo>
                  <a:cubicBezTo>
                    <a:pt x="187" y="616"/>
                    <a:pt x="347" y="628"/>
                    <a:pt x="562" y="628"/>
                  </a:cubicBezTo>
                  <a:cubicBezTo>
                    <a:pt x="815" y="628"/>
                    <a:pt x="1122" y="600"/>
                    <a:pt x="1455" y="561"/>
                  </a:cubicBezTo>
                  <a:cubicBezTo>
                    <a:pt x="1830" y="519"/>
                    <a:pt x="2176" y="439"/>
                    <a:pt x="2429" y="375"/>
                  </a:cubicBezTo>
                  <a:cubicBezTo>
                    <a:pt x="2551" y="334"/>
                    <a:pt x="2644" y="295"/>
                    <a:pt x="2724" y="266"/>
                  </a:cubicBezTo>
                  <a:cubicBezTo>
                    <a:pt x="2750" y="241"/>
                    <a:pt x="2791" y="228"/>
                    <a:pt x="2804" y="199"/>
                  </a:cubicBezTo>
                  <a:cubicBezTo>
                    <a:pt x="2830" y="186"/>
                    <a:pt x="2842" y="161"/>
                    <a:pt x="2842" y="135"/>
                  </a:cubicBezTo>
                  <a:cubicBezTo>
                    <a:pt x="2842" y="119"/>
                    <a:pt x="2830" y="106"/>
                    <a:pt x="2817" y="93"/>
                  </a:cubicBezTo>
                  <a:cubicBezTo>
                    <a:pt x="2804" y="68"/>
                    <a:pt x="2775" y="55"/>
                    <a:pt x="2750" y="55"/>
                  </a:cubicBezTo>
                  <a:cubicBezTo>
                    <a:pt x="2644" y="13"/>
                    <a:pt x="2484" y="0"/>
                    <a:pt x="226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9"/>
            <p:cNvSpPr/>
            <p:nvPr/>
          </p:nvSpPr>
          <p:spPr>
            <a:xfrm>
              <a:off x="6600231" y="2698397"/>
              <a:ext cx="227198" cy="50267"/>
            </a:xfrm>
            <a:custGeom>
              <a:avLst/>
              <a:gdLst/>
              <a:ahLst/>
              <a:cxnLst/>
              <a:rect l="l" t="t" r="r" b="b"/>
              <a:pathLst>
                <a:path w="2843" h="629" extrusionOk="0">
                  <a:moveTo>
                    <a:pt x="561" y="55"/>
                  </a:moveTo>
                  <a:cubicBezTo>
                    <a:pt x="802" y="55"/>
                    <a:pt x="1109" y="68"/>
                    <a:pt x="1442" y="119"/>
                  </a:cubicBezTo>
                  <a:cubicBezTo>
                    <a:pt x="1830" y="161"/>
                    <a:pt x="2163" y="241"/>
                    <a:pt x="2403" y="308"/>
                  </a:cubicBezTo>
                  <a:cubicBezTo>
                    <a:pt x="2538" y="346"/>
                    <a:pt x="2631" y="375"/>
                    <a:pt x="2698" y="414"/>
                  </a:cubicBezTo>
                  <a:cubicBezTo>
                    <a:pt x="2724" y="427"/>
                    <a:pt x="2749" y="439"/>
                    <a:pt x="2762" y="468"/>
                  </a:cubicBezTo>
                  <a:cubicBezTo>
                    <a:pt x="2778" y="481"/>
                    <a:pt x="2791" y="481"/>
                    <a:pt x="2791" y="494"/>
                  </a:cubicBezTo>
                  <a:lnTo>
                    <a:pt x="2778" y="507"/>
                  </a:lnTo>
                  <a:cubicBezTo>
                    <a:pt x="2778" y="507"/>
                    <a:pt x="2749" y="519"/>
                    <a:pt x="2724" y="535"/>
                  </a:cubicBezTo>
                  <a:cubicBezTo>
                    <a:pt x="2644" y="561"/>
                    <a:pt x="2483" y="574"/>
                    <a:pt x="2269" y="574"/>
                  </a:cubicBezTo>
                  <a:cubicBezTo>
                    <a:pt x="2029" y="574"/>
                    <a:pt x="1721" y="561"/>
                    <a:pt x="1388" y="507"/>
                  </a:cubicBezTo>
                  <a:cubicBezTo>
                    <a:pt x="1016" y="468"/>
                    <a:pt x="667" y="388"/>
                    <a:pt x="427" y="321"/>
                  </a:cubicBezTo>
                  <a:cubicBezTo>
                    <a:pt x="308" y="279"/>
                    <a:pt x="215" y="254"/>
                    <a:pt x="148" y="215"/>
                  </a:cubicBezTo>
                  <a:cubicBezTo>
                    <a:pt x="106" y="199"/>
                    <a:pt x="81" y="186"/>
                    <a:pt x="68" y="161"/>
                  </a:cubicBezTo>
                  <a:cubicBezTo>
                    <a:pt x="55" y="148"/>
                    <a:pt x="55" y="148"/>
                    <a:pt x="55" y="135"/>
                  </a:cubicBezTo>
                  <a:lnTo>
                    <a:pt x="55" y="119"/>
                  </a:lnTo>
                  <a:cubicBezTo>
                    <a:pt x="68" y="119"/>
                    <a:pt x="81" y="106"/>
                    <a:pt x="106" y="93"/>
                  </a:cubicBezTo>
                  <a:cubicBezTo>
                    <a:pt x="199" y="68"/>
                    <a:pt x="360" y="55"/>
                    <a:pt x="561" y="55"/>
                  </a:cubicBezTo>
                  <a:close/>
                  <a:moveTo>
                    <a:pt x="561" y="0"/>
                  </a:moveTo>
                  <a:cubicBezTo>
                    <a:pt x="401" y="0"/>
                    <a:pt x="267" y="13"/>
                    <a:pt x="174" y="26"/>
                  </a:cubicBezTo>
                  <a:cubicBezTo>
                    <a:pt x="119" y="39"/>
                    <a:pt x="81" y="55"/>
                    <a:pt x="55" y="68"/>
                  </a:cubicBezTo>
                  <a:cubicBezTo>
                    <a:pt x="39" y="68"/>
                    <a:pt x="26" y="81"/>
                    <a:pt x="14" y="93"/>
                  </a:cubicBezTo>
                  <a:cubicBezTo>
                    <a:pt x="14" y="106"/>
                    <a:pt x="1" y="119"/>
                    <a:pt x="1" y="135"/>
                  </a:cubicBezTo>
                  <a:cubicBezTo>
                    <a:pt x="1" y="161"/>
                    <a:pt x="14" y="186"/>
                    <a:pt x="26" y="199"/>
                  </a:cubicBezTo>
                  <a:cubicBezTo>
                    <a:pt x="68" y="241"/>
                    <a:pt x="135" y="266"/>
                    <a:pt x="215" y="308"/>
                  </a:cubicBezTo>
                  <a:cubicBezTo>
                    <a:pt x="456" y="401"/>
                    <a:pt x="882" y="494"/>
                    <a:pt x="1388" y="561"/>
                  </a:cubicBezTo>
                  <a:cubicBezTo>
                    <a:pt x="1721" y="600"/>
                    <a:pt x="2029" y="628"/>
                    <a:pt x="2269" y="628"/>
                  </a:cubicBezTo>
                  <a:cubicBezTo>
                    <a:pt x="2429" y="628"/>
                    <a:pt x="2564" y="616"/>
                    <a:pt x="2669" y="600"/>
                  </a:cubicBezTo>
                  <a:cubicBezTo>
                    <a:pt x="2711" y="587"/>
                    <a:pt x="2749" y="574"/>
                    <a:pt x="2778" y="561"/>
                  </a:cubicBezTo>
                  <a:cubicBezTo>
                    <a:pt x="2804" y="561"/>
                    <a:pt x="2804" y="548"/>
                    <a:pt x="2817" y="535"/>
                  </a:cubicBezTo>
                  <a:cubicBezTo>
                    <a:pt x="2829" y="519"/>
                    <a:pt x="2842" y="507"/>
                    <a:pt x="2842" y="494"/>
                  </a:cubicBezTo>
                  <a:cubicBezTo>
                    <a:pt x="2842" y="468"/>
                    <a:pt x="2829" y="439"/>
                    <a:pt x="2804" y="427"/>
                  </a:cubicBezTo>
                  <a:cubicBezTo>
                    <a:pt x="2762" y="388"/>
                    <a:pt x="2711" y="359"/>
                    <a:pt x="2631" y="321"/>
                  </a:cubicBezTo>
                  <a:cubicBezTo>
                    <a:pt x="2391" y="228"/>
                    <a:pt x="1948" y="135"/>
                    <a:pt x="1455" y="68"/>
                  </a:cubicBezTo>
                  <a:cubicBezTo>
                    <a:pt x="1122" y="13"/>
                    <a:pt x="814" y="0"/>
                    <a:pt x="56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8" name="Google Shape;2868;p19"/>
          <p:cNvGrpSpPr/>
          <p:nvPr/>
        </p:nvGrpSpPr>
        <p:grpSpPr>
          <a:xfrm>
            <a:off x="1335679" y="539504"/>
            <a:ext cx="1129918" cy="278457"/>
            <a:chOff x="713231" y="815211"/>
            <a:chExt cx="894914" cy="220542"/>
          </a:xfrm>
        </p:grpSpPr>
        <p:sp>
          <p:nvSpPr>
            <p:cNvPr id="2869" name="Google Shape;2869;p19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9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9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3" name="Google Shape;2873;p20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2874" name="Google Shape;2874;p20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0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0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0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0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0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0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1" name="Google Shape;2881;p20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2882" name="Google Shape;2882;p20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2883" name="Google Shape;2883;p2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2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2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2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2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2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2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2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2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2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2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2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2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2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2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2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2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2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2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2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2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2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2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2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2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2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2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2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2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2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2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2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2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2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2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2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9" name="Google Shape;2919;p20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2920" name="Google Shape;2920;p2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2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2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2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2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2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2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2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2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2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2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2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2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2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6" name="Google Shape;2956;p20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2957" name="Google Shape;2957;p2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2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2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2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2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2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2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2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2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2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2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2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2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2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2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2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2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2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2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2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2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2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2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2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2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2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2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2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2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2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2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2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2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2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2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2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3" name="Google Shape;2993;p20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2994" name="Google Shape;2994;p2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2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2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2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2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2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2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2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2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2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2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2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2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2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2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2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2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2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2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2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2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2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2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2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2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2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2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2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2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2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2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2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2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2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2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0" name="Google Shape;3030;p20"/>
          <p:cNvGrpSpPr/>
          <p:nvPr/>
        </p:nvGrpSpPr>
        <p:grpSpPr>
          <a:xfrm>
            <a:off x="7063481" y="2679442"/>
            <a:ext cx="1506855" cy="1232398"/>
            <a:chOff x="3294431" y="3820626"/>
            <a:chExt cx="757594" cy="619576"/>
          </a:xfrm>
        </p:grpSpPr>
        <p:sp>
          <p:nvSpPr>
            <p:cNvPr id="3031" name="Google Shape;3031;p20"/>
            <p:cNvSpPr/>
            <p:nvPr/>
          </p:nvSpPr>
          <p:spPr>
            <a:xfrm>
              <a:off x="3588834" y="3820626"/>
              <a:ext cx="171817" cy="95578"/>
            </a:xfrm>
            <a:custGeom>
              <a:avLst/>
              <a:gdLst/>
              <a:ahLst/>
              <a:cxnLst/>
              <a:rect l="l" t="t" r="r" b="b"/>
              <a:pathLst>
                <a:path w="2150" h="1196" extrusionOk="0">
                  <a:moveTo>
                    <a:pt x="1749" y="0"/>
                  </a:moveTo>
                  <a:cubicBezTo>
                    <a:pt x="1705" y="0"/>
                    <a:pt x="1661" y="9"/>
                    <a:pt x="1618" y="27"/>
                  </a:cubicBezTo>
                  <a:lnTo>
                    <a:pt x="295" y="492"/>
                  </a:lnTo>
                  <a:cubicBezTo>
                    <a:pt x="109" y="559"/>
                    <a:pt x="0" y="761"/>
                    <a:pt x="68" y="947"/>
                  </a:cubicBezTo>
                  <a:cubicBezTo>
                    <a:pt x="120" y="1105"/>
                    <a:pt x="263" y="1196"/>
                    <a:pt x="412" y="1196"/>
                  </a:cubicBezTo>
                  <a:cubicBezTo>
                    <a:pt x="453" y="1196"/>
                    <a:pt x="495" y="1189"/>
                    <a:pt x="535" y="1174"/>
                  </a:cubicBezTo>
                  <a:lnTo>
                    <a:pt x="1858" y="707"/>
                  </a:lnTo>
                  <a:cubicBezTo>
                    <a:pt x="2044" y="639"/>
                    <a:pt x="2150" y="428"/>
                    <a:pt x="2083" y="239"/>
                  </a:cubicBezTo>
                  <a:cubicBezTo>
                    <a:pt x="2033" y="96"/>
                    <a:pt x="1895" y="0"/>
                    <a:pt x="1749" y="0"/>
                  </a:cubicBezTo>
                  <a:close/>
                </a:path>
              </a:pathLst>
            </a:custGeom>
            <a:solidFill>
              <a:srgbClr val="00A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0"/>
            <p:cNvSpPr/>
            <p:nvPr/>
          </p:nvSpPr>
          <p:spPr>
            <a:xfrm>
              <a:off x="3360759" y="3901019"/>
              <a:ext cx="171817" cy="96138"/>
            </a:xfrm>
            <a:custGeom>
              <a:avLst/>
              <a:gdLst/>
              <a:ahLst/>
              <a:cxnLst/>
              <a:rect l="l" t="t" r="r" b="b"/>
              <a:pathLst>
                <a:path w="2150" h="1203" extrusionOk="0">
                  <a:moveTo>
                    <a:pt x="1730" y="1"/>
                  </a:moveTo>
                  <a:cubicBezTo>
                    <a:pt x="1691" y="1"/>
                    <a:pt x="1652" y="7"/>
                    <a:pt x="1615" y="21"/>
                  </a:cubicBezTo>
                  <a:lnTo>
                    <a:pt x="292" y="501"/>
                  </a:lnTo>
                  <a:cubicBezTo>
                    <a:pt x="106" y="569"/>
                    <a:pt x="0" y="767"/>
                    <a:pt x="67" y="956"/>
                  </a:cubicBezTo>
                  <a:cubicBezTo>
                    <a:pt x="119" y="1105"/>
                    <a:pt x="267" y="1203"/>
                    <a:pt x="419" y="1203"/>
                  </a:cubicBezTo>
                  <a:cubicBezTo>
                    <a:pt x="457" y="1203"/>
                    <a:pt x="495" y="1197"/>
                    <a:pt x="532" y="1184"/>
                  </a:cubicBezTo>
                  <a:lnTo>
                    <a:pt x="1855" y="716"/>
                  </a:lnTo>
                  <a:cubicBezTo>
                    <a:pt x="2041" y="649"/>
                    <a:pt x="2150" y="434"/>
                    <a:pt x="2082" y="248"/>
                  </a:cubicBezTo>
                  <a:cubicBezTo>
                    <a:pt x="2029" y="100"/>
                    <a:pt x="1881" y="1"/>
                    <a:pt x="1730" y="1"/>
                  </a:cubicBezTo>
                  <a:close/>
                </a:path>
              </a:pathLst>
            </a:custGeom>
            <a:solidFill>
              <a:srgbClr val="00A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0"/>
            <p:cNvSpPr/>
            <p:nvPr/>
          </p:nvSpPr>
          <p:spPr>
            <a:xfrm>
              <a:off x="3294431" y="3831255"/>
              <a:ext cx="757594" cy="608872"/>
            </a:xfrm>
            <a:custGeom>
              <a:avLst/>
              <a:gdLst/>
              <a:ahLst/>
              <a:cxnLst/>
              <a:rect l="l" t="t" r="r" b="b"/>
              <a:pathLst>
                <a:path w="9480" h="7619" extrusionOk="0">
                  <a:moveTo>
                    <a:pt x="5980" y="0"/>
                  </a:moveTo>
                  <a:cubicBezTo>
                    <a:pt x="5802" y="0"/>
                    <a:pt x="5622" y="30"/>
                    <a:pt x="5446" y="93"/>
                  </a:cubicBezTo>
                  <a:lnTo>
                    <a:pt x="3284" y="855"/>
                  </a:lnTo>
                  <a:lnTo>
                    <a:pt x="1122" y="1628"/>
                  </a:lnTo>
                  <a:cubicBezTo>
                    <a:pt x="430" y="1868"/>
                    <a:pt x="0" y="2576"/>
                    <a:pt x="96" y="3309"/>
                  </a:cubicBezTo>
                  <a:lnTo>
                    <a:pt x="561" y="6875"/>
                  </a:lnTo>
                  <a:cubicBezTo>
                    <a:pt x="626" y="7307"/>
                    <a:pt x="1000" y="7619"/>
                    <a:pt x="1418" y="7619"/>
                  </a:cubicBezTo>
                  <a:cubicBezTo>
                    <a:pt x="1515" y="7619"/>
                    <a:pt x="1613" y="7602"/>
                    <a:pt x="1711" y="7567"/>
                  </a:cubicBezTo>
                  <a:lnTo>
                    <a:pt x="1724" y="7567"/>
                  </a:lnTo>
                  <a:cubicBezTo>
                    <a:pt x="1977" y="7474"/>
                    <a:pt x="2179" y="7275"/>
                    <a:pt x="2259" y="7006"/>
                  </a:cubicBezTo>
                  <a:lnTo>
                    <a:pt x="3098" y="4379"/>
                  </a:lnTo>
                  <a:lnTo>
                    <a:pt x="4380" y="3924"/>
                  </a:lnTo>
                  <a:lnTo>
                    <a:pt x="5648" y="3470"/>
                  </a:lnTo>
                  <a:lnTo>
                    <a:pt x="7971" y="4991"/>
                  </a:lnTo>
                  <a:cubicBezTo>
                    <a:pt x="8110" y="5081"/>
                    <a:pt x="8267" y="5126"/>
                    <a:pt x="8427" y="5126"/>
                  </a:cubicBezTo>
                  <a:cubicBezTo>
                    <a:pt x="8529" y="5126"/>
                    <a:pt x="8631" y="5108"/>
                    <a:pt x="8730" y="5071"/>
                  </a:cubicBezTo>
                  <a:lnTo>
                    <a:pt x="8746" y="5071"/>
                  </a:lnTo>
                  <a:cubicBezTo>
                    <a:pt x="9265" y="4886"/>
                    <a:pt x="9480" y="4270"/>
                    <a:pt x="9198" y="3803"/>
                  </a:cubicBezTo>
                  <a:lnTo>
                    <a:pt x="7317" y="747"/>
                  </a:lnTo>
                  <a:cubicBezTo>
                    <a:pt x="7026" y="275"/>
                    <a:pt x="6516" y="0"/>
                    <a:pt x="59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0"/>
            <p:cNvSpPr/>
            <p:nvPr/>
          </p:nvSpPr>
          <p:spPr>
            <a:xfrm>
              <a:off x="3806439" y="3959277"/>
              <a:ext cx="55621" cy="49068"/>
            </a:xfrm>
            <a:custGeom>
              <a:avLst/>
              <a:gdLst/>
              <a:ahLst/>
              <a:cxnLst/>
              <a:rect l="l" t="t" r="r" b="b"/>
              <a:pathLst>
                <a:path w="696" h="614" extrusionOk="0">
                  <a:moveTo>
                    <a:pt x="352" y="0"/>
                  </a:moveTo>
                  <a:cubicBezTo>
                    <a:pt x="285" y="0"/>
                    <a:pt x="217" y="22"/>
                    <a:pt x="161" y="67"/>
                  </a:cubicBezTo>
                  <a:cubicBezTo>
                    <a:pt x="29" y="160"/>
                    <a:pt x="0" y="359"/>
                    <a:pt x="109" y="493"/>
                  </a:cubicBezTo>
                  <a:cubicBezTo>
                    <a:pt x="171" y="572"/>
                    <a:pt x="260" y="613"/>
                    <a:pt x="350" y="613"/>
                  </a:cubicBezTo>
                  <a:cubicBezTo>
                    <a:pt x="414" y="613"/>
                    <a:pt x="479" y="592"/>
                    <a:pt x="535" y="548"/>
                  </a:cubicBezTo>
                  <a:cubicBezTo>
                    <a:pt x="670" y="455"/>
                    <a:pt x="696" y="253"/>
                    <a:pt x="603" y="118"/>
                  </a:cubicBezTo>
                  <a:cubicBezTo>
                    <a:pt x="541" y="42"/>
                    <a:pt x="447" y="0"/>
                    <a:pt x="352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0"/>
            <p:cNvSpPr/>
            <p:nvPr/>
          </p:nvSpPr>
          <p:spPr>
            <a:xfrm>
              <a:off x="3744746" y="3961434"/>
              <a:ext cx="55381" cy="49148"/>
            </a:xfrm>
            <a:custGeom>
              <a:avLst/>
              <a:gdLst/>
              <a:ahLst/>
              <a:cxnLst/>
              <a:rect l="l" t="t" r="r" b="b"/>
              <a:pathLst>
                <a:path w="693" h="615" extrusionOk="0">
                  <a:moveTo>
                    <a:pt x="345" y="0"/>
                  </a:moveTo>
                  <a:cubicBezTo>
                    <a:pt x="280" y="0"/>
                    <a:pt x="215" y="22"/>
                    <a:pt x="161" y="66"/>
                  </a:cubicBezTo>
                  <a:cubicBezTo>
                    <a:pt x="13" y="172"/>
                    <a:pt x="0" y="361"/>
                    <a:pt x="93" y="492"/>
                  </a:cubicBezTo>
                  <a:cubicBezTo>
                    <a:pt x="157" y="573"/>
                    <a:pt x="251" y="614"/>
                    <a:pt x="347" y="614"/>
                  </a:cubicBezTo>
                  <a:cubicBezTo>
                    <a:pt x="410" y="614"/>
                    <a:pt x="475" y="596"/>
                    <a:pt x="532" y="559"/>
                  </a:cubicBezTo>
                  <a:cubicBezTo>
                    <a:pt x="667" y="453"/>
                    <a:pt x="692" y="252"/>
                    <a:pt x="587" y="120"/>
                  </a:cubicBezTo>
                  <a:cubicBezTo>
                    <a:pt x="525" y="42"/>
                    <a:pt x="435" y="0"/>
                    <a:pt x="345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0"/>
            <p:cNvSpPr/>
            <p:nvPr/>
          </p:nvSpPr>
          <p:spPr>
            <a:xfrm>
              <a:off x="3767042" y="3905974"/>
              <a:ext cx="55621" cy="50107"/>
            </a:xfrm>
            <a:custGeom>
              <a:avLst/>
              <a:gdLst/>
              <a:ahLst/>
              <a:cxnLst/>
              <a:rect l="l" t="t" r="r" b="b"/>
              <a:pathLst>
                <a:path w="696" h="627" extrusionOk="0">
                  <a:moveTo>
                    <a:pt x="346" y="0"/>
                  </a:moveTo>
                  <a:cubicBezTo>
                    <a:pt x="281" y="0"/>
                    <a:pt x="215" y="21"/>
                    <a:pt x="160" y="65"/>
                  </a:cubicBezTo>
                  <a:cubicBezTo>
                    <a:pt x="29" y="174"/>
                    <a:pt x="0" y="359"/>
                    <a:pt x="109" y="507"/>
                  </a:cubicBezTo>
                  <a:cubicBezTo>
                    <a:pt x="163" y="585"/>
                    <a:pt x="253" y="627"/>
                    <a:pt x="345" y="627"/>
                  </a:cubicBezTo>
                  <a:cubicBezTo>
                    <a:pt x="412" y="627"/>
                    <a:pt x="479" y="605"/>
                    <a:pt x="535" y="561"/>
                  </a:cubicBezTo>
                  <a:cubicBezTo>
                    <a:pt x="670" y="452"/>
                    <a:pt x="695" y="266"/>
                    <a:pt x="590" y="132"/>
                  </a:cubicBezTo>
                  <a:cubicBezTo>
                    <a:pt x="533" y="45"/>
                    <a:pt x="440" y="0"/>
                    <a:pt x="346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0"/>
            <p:cNvSpPr/>
            <p:nvPr/>
          </p:nvSpPr>
          <p:spPr>
            <a:xfrm>
              <a:off x="3703990" y="3909011"/>
              <a:ext cx="56660" cy="49148"/>
            </a:xfrm>
            <a:custGeom>
              <a:avLst/>
              <a:gdLst/>
              <a:ahLst/>
              <a:cxnLst/>
              <a:rect l="l" t="t" r="r" b="b"/>
              <a:pathLst>
                <a:path w="709" h="615" extrusionOk="0">
                  <a:moveTo>
                    <a:pt x="349" y="0"/>
                  </a:moveTo>
                  <a:cubicBezTo>
                    <a:pt x="285" y="0"/>
                    <a:pt x="220" y="18"/>
                    <a:pt x="161" y="55"/>
                  </a:cubicBezTo>
                  <a:cubicBezTo>
                    <a:pt x="30" y="161"/>
                    <a:pt x="1" y="363"/>
                    <a:pt x="110" y="494"/>
                  </a:cubicBezTo>
                  <a:cubicBezTo>
                    <a:pt x="172" y="573"/>
                    <a:pt x="260" y="614"/>
                    <a:pt x="350" y="614"/>
                  </a:cubicBezTo>
                  <a:cubicBezTo>
                    <a:pt x="415" y="614"/>
                    <a:pt x="480" y="593"/>
                    <a:pt x="536" y="549"/>
                  </a:cubicBezTo>
                  <a:cubicBezTo>
                    <a:pt x="683" y="443"/>
                    <a:pt x="709" y="254"/>
                    <a:pt x="603" y="123"/>
                  </a:cubicBezTo>
                  <a:cubicBezTo>
                    <a:pt x="540" y="42"/>
                    <a:pt x="446" y="0"/>
                    <a:pt x="349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0"/>
            <p:cNvSpPr/>
            <p:nvPr/>
          </p:nvSpPr>
          <p:spPr>
            <a:xfrm>
              <a:off x="3305139" y="4122301"/>
              <a:ext cx="205941" cy="317822"/>
            </a:xfrm>
            <a:custGeom>
              <a:avLst/>
              <a:gdLst/>
              <a:ahLst/>
              <a:cxnLst/>
              <a:rect l="l" t="t" r="r" b="b"/>
              <a:pathLst>
                <a:path w="2577" h="3977" extrusionOk="0">
                  <a:moveTo>
                    <a:pt x="1" y="1"/>
                  </a:moveTo>
                  <a:lnTo>
                    <a:pt x="427" y="3233"/>
                  </a:lnTo>
                  <a:cubicBezTo>
                    <a:pt x="492" y="3665"/>
                    <a:pt x="866" y="3977"/>
                    <a:pt x="1284" y="3977"/>
                  </a:cubicBezTo>
                  <a:cubicBezTo>
                    <a:pt x="1381" y="3977"/>
                    <a:pt x="1479" y="3960"/>
                    <a:pt x="1577" y="3925"/>
                  </a:cubicBezTo>
                  <a:lnTo>
                    <a:pt x="1590" y="3925"/>
                  </a:lnTo>
                  <a:cubicBezTo>
                    <a:pt x="1843" y="3832"/>
                    <a:pt x="2045" y="3633"/>
                    <a:pt x="2125" y="3364"/>
                  </a:cubicBezTo>
                  <a:lnTo>
                    <a:pt x="2577" y="1939"/>
                  </a:lnTo>
                  <a:cubicBezTo>
                    <a:pt x="1164" y="1577"/>
                    <a:pt x="388" y="64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0"/>
            <p:cNvSpPr/>
            <p:nvPr/>
          </p:nvSpPr>
          <p:spPr>
            <a:xfrm>
              <a:off x="3830014" y="3910050"/>
              <a:ext cx="222004" cy="330848"/>
            </a:xfrm>
            <a:custGeom>
              <a:avLst/>
              <a:gdLst/>
              <a:ahLst/>
              <a:cxnLst/>
              <a:rect l="l" t="t" r="r" b="b"/>
              <a:pathLst>
                <a:path w="2778" h="4140" extrusionOk="0">
                  <a:moveTo>
                    <a:pt x="763" y="1"/>
                  </a:moveTo>
                  <a:lnTo>
                    <a:pt x="763" y="1"/>
                  </a:lnTo>
                  <a:cubicBezTo>
                    <a:pt x="881" y="734"/>
                    <a:pt x="881" y="1977"/>
                    <a:pt x="0" y="3166"/>
                  </a:cubicBezTo>
                  <a:lnTo>
                    <a:pt x="1269" y="4005"/>
                  </a:lnTo>
                  <a:cubicBezTo>
                    <a:pt x="1408" y="4095"/>
                    <a:pt x="1565" y="4140"/>
                    <a:pt x="1725" y="4140"/>
                  </a:cubicBezTo>
                  <a:cubicBezTo>
                    <a:pt x="1827" y="4140"/>
                    <a:pt x="1929" y="4122"/>
                    <a:pt x="2028" y="4085"/>
                  </a:cubicBezTo>
                  <a:lnTo>
                    <a:pt x="2044" y="4085"/>
                  </a:lnTo>
                  <a:cubicBezTo>
                    <a:pt x="2563" y="3900"/>
                    <a:pt x="2778" y="3284"/>
                    <a:pt x="2496" y="2817"/>
                  </a:cubicBezTo>
                  <a:lnTo>
                    <a:pt x="7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0"/>
            <p:cNvSpPr/>
            <p:nvPr/>
          </p:nvSpPr>
          <p:spPr>
            <a:xfrm>
              <a:off x="3584758" y="4035275"/>
              <a:ext cx="61774" cy="32445"/>
            </a:xfrm>
            <a:custGeom>
              <a:avLst/>
              <a:gdLst/>
              <a:ahLst/>
              <a:cxnLst/>
              <a:rect l="l" t="t" r="r" b="b"/>
              <a:pathLst>
                <a:path w="773" h="406" extrusionOk="0">
                  <a:moveTo>
                    <a:pt x="643" y="0"/>
                  </a:moveTo>
                  <a:cubicBezTo>
                    <a:pt x="628" y="0"/>
                    <a:pt x="613" y="3"/>
                    <a:pt x="599" y="10"/>
                  </a:cubicBezTo>
                  <a:lnTo>
                    <a:pt x="93" y="183"/>
                  </a:lnTo>
                  <a:cubicBezTo>
                    <a:pt x="39" y="209"/>
                    <a:pt x="0" y="276"/>
                    <a:pt x="26" y="330"/>
                  </a:cubicBezTo>
                  <a:cubicBezTo>
                    <a:pt x="46" y="373"/>
                    <a:pt x="91" y="406"/>
                    <a:pt x="136" y="406"/>
                  </a:cubicBezTo>
                  <a:cubicBezTo>
                    <a:pt x="149" y="406"/>
                    <a:pt x="161" y="403"/>
                    <a:pt x="173" y="398"/>
                  </a:cubicBezTo>
                  <a:lnTo>
                    <a:pt x="679" y="225"/>
                  </a:lnTo>
                  <a:cubicBezTo>
                    <a:pt x="734" y="196"/>
                    <a:pt x="772" y="129"/>
                    <a:pt x="747" y="77"/>
                  </a:cubicBezTo>
                  <a:cubicBezTo>
                    <a:pt x="728" y="27"/>
                    <a:pt x="685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0"/>
            <p:cNvSpPr/>
            <p:nvPr/>
          </p:nvSpPr>
          <p:spPr>
            <a:xfrm>
              <a:off x="3569654" y="3993000"/>
              <a:ext cx="60975" cy="33085"/>
            </a:xfrm>
            <a:custGeom>
              <a:avLst/>
              <a:gdLst/>
              <a:ahLst/>
              <a:cxnLst/>
              <a:rect l="l" t="t" r="r" b="b"/>
              <a:pathLst>
                <a:path w="763" h="414" extrusionOk="0">
                  <a:moveTo>
                    <a:pt x="631" y="1"/>
                  </a:moveTo>
                  <a:cubicBezTo>
                    <a:pt x="621" y="1"/>
                    <a:pt x="612" y="2"/>
                    <a:pt x="602" y="4"/>
                  </a:cubicBezTo>
                  <a:lnTo>
                    <a:pt x="96" y="193"/>
                  </a:lnTo>
                  <a:cubicBezTo>
                    <a:pt x="42" y="206"/>
                    <a:pt x="0" y="273"/>
                    <a:pt x="29" y="337"/>
                  </a:cubicBezTo>
                  <a:cubicBezTo>
                    <a:pt x="39" y="379"/>
                    <a:pt x="82" y="414"/>
                    <a:pt x="131" y="414"/>
                  </a:cubicBezTo>
                  <a:cubicBezTo>
                    <a:pt x="146" y="414"/>
                    <a:pt x="161" y="411"/>
                    <a:pt x="176" y="404"/>
                  </a:cubicBezTo>
                  <a:lnTo>
                    <a:pt x="682" y="219"/>
                  </a:lnTo>
                  <a:cubicBezTo>
                    <a:pt x="737" y="206"/>
                    <a:pt x="763" y="139"/>
                    <a:pt x="750" y="71"/>
                  </a:cubicBezTo>
                  <a:cubicBezTo>
                    <a:pt x="726" y="26"/>
                    <a:pt x="678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0"/>
            <p:cNvSpPr/>
            <p:nvPr/>
          </p:nvSpPr>
          <p:spPr>
            <a:xfrm>
              <a:off x="3844798" y="3949527"/>
              <a:ext cx="195472" cy="291370"/>
            </a:xfrm>
            <a:custGeom>
              <a:avLst/>
              <a:gdLst/>
              <a:ahLst/>
              <a:cxnLst/>
              <a:rect l="l" t="t" r="r" b="b"/>
              <a:pathLst>
                <a:path w="2446" h="3646" extrusionOk="0">
                  <a:moveTo>
                    <a:pt x="882" y="0"/>
                  </a:moveTo>
                  <a:lnTo>
                    <a:pt x="882" y="0"/>
                  </a:lnTo>
                  <a:cubicBezTo>
                    <a:pt x="962" y="843"/>
                    <a:pt x="869" y="2002"/>
                    <a:pt x="1" y="2790"/>
                  </a:cubicBezTo>
                  <a:lnTo>
                    <a:pt x="1084" y="3511"/>
                  </a:lnTo>
                  <a:cubicBezTo>
                    <a:pt x="1223" y="3601"/>
                    <a:pt x="1380" y="3646"/>
                    <a:pt x="1540" y="3646"/>
                  </a:cubicBezTo>
                  <a:cubicBezTo>
                    <a:pt x="1642" y="3646"/>
                    <a:pt x="1744" y="3628"/>
                    <a:pt x="1843" y="3591"/>
                  </a:cubicBezTo>
                  <a:lnTo>
                    <a:pt x="1859" y="3591"/>
                  </a:lnTo>
                  <a:cubicBezTo>
                    <a:pt x="2231" y="3460"/>
                    <a:pt x="2445" y="3124"/>
                    <a:pt x="2432" y="2778"/>
                  </a:cubicBezTo>
                  <a:lnTo>
                    <a:pt x="2432" y="2710"/>
                  </a:lnTo>
                  <a:cubicBezTo>
                    <a:pt x="2432" y="2659"/>
                    <a:pt x="2420" y="2605"/>
                    <a:pt x="2404" y="2550"/>
                  </a:cubicBezTo>
                  <a:lnTo>
                    <a:pt x="2404" y="2537"/>
                  </a:lnTo>
                  <a:cubicBezTo>
                    <a:pt x="2404" y="2525"/>
                    <a:pt x="2391" y="2512"/>
                    <a:pt x="2391" y="2499"/>
                  </a:cubicBezTo>
                  <a:lnTo>
                    <a:pt x="2378" y="2483"/>
                  </a:lnTo>
                  <a:cubicBezTo>
                    <a:pt x="2378" y="2470"/>
                    <a:pt x="2378" y="2457"/>
                    <a:pt x="2365" y="2444"/>
                  </a:cubicBezTo>
                  <a:lnTo>
                    <a:pt x="2365" y="2432"/>
                  </a:lnTo>
                  <a:cubicBezTo>
                    <a:pt x="2352" y="2419"/>
                    <a:pt x="2352" y="2403"/>
                    <a:pt x="2352" y="2390"/>
                  </a:cubicBezTo>
                  <a:cubicBezTo>
                    <a:pt x="2340" y="2390"/>
                    <a:pt x="2340" y="2377"/>
                    <a:pt x="2340" y="2377"/>
                  </a:cubicBezTo>
                  <a:cubicBezTo>
                    <a:pt x="2324" y="2364"/>
                    <a:pt x="2324" y="2339"/>
                    <a:pt x="2311" y="2323"/>
                  </a:cubicBezTo>
                  <a:lnTo>
                    <a:pt x="2243" y="2217"/>
                  </a:lnTo>
                  <a:lnTo>
                    <a:pt x="8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0"/>
            <p:cNvSpPr/>
            <p:nvPr/>
          </p:nvSpPr>
          <p:spPr>
            <a:xfrm>
              <a:off x="3310573" y="4162977"/>
              <a:ext cx="196431" cy="277225"/>
            </a:xfrm>
            <a:custGeom>
              <a:avLst/>
              <a:gdLst/>
              <a:ahLst/>
              <a:cxnLst/>
              <a:rect l="l" t="t" r="r" b="b"/>
              <a:pathLst>
                <a:path w="2458" h="3469" extrusionOk="0">
                  <a:moveTo>
                    <a:pt x="0" y="1"/>
                  </a:moveTo>
                  <a:lnTo>
                    <a:pt x="346" y="2589"/>
                  </a:lnTo>
                  <a:lnTo>
                    <a:pt x="359" y="2724"/>
                  </a:lnTo>
                  <a:cubicBezTo>
                    <a:pt x="359" y="2737"/>
                    <a:pt x="375" y="2750"/>
                    <a:pt x="375" y="2775"/>
                  </a:cubicBezTo>
                  <a:lnTo>
                    <a:pt x="375" y="2791"/>
                  </a:lnTo>
                  <a:cubicBezTo>
                    <a:pt x="375" y="2804"/>
                    <a:pt x="388" y="2817"/>
                    <a:pt x="388" y="2830"/>
                  </a:cubicBezTo>
                  <a:lnTo>
                    <a:pt x="388" y="2842"/>
                  </a:lnTo>
                  <a:cubicBezTo>
                    <a:pt x="401" y="2855"/>
                    <a:pt x="401" y="2871"/>
                    <a:pt x="401" y="2884"/>
                  </a:cubicBezTo>
                  <a:lnTo>
                    <a:pt x="413" y="2897"/>
                  </a:lnTo>
                  <a:cubicBezTo>
                    <a:pt x="413" y="2910"/>
                    <a:pt x="413" y="2923"/>
                    <a:pt x="426" y="2935"/>
                  </a:cubicBezTo>
                  <a:lnTo>
                    <a:pt x="426" y="2951"/>
                  </a:lnTo>
                  <a:cubicBezTo>
                    <a:pt x="455" y="3003"/>
                    <a:pt x="481" y="3057"/>
                    <a:pt x="506" y="3096"/>
                  </a:cubicBezTo>
                  <a:cubicBezTo>
                    <a:pt x="519" y="3112"/>
                    <a:pt x="535" y="3124"/>
                    <a:pt x="548" y="3137"/>
                  </a:cubicBezTo>
                  <a:cubicBezTo>
                    <a:pt x="703" y="3342"/>
                    <a:pt x="953" y="3469"/>
                    <a:pt x="1218" y="3469"/>
                  </a:cubicBezTo>
                  <a:cubicBezTo>
                    <a:pt x="1314" y="3469"/>
                    <a:pt x="1413" y="3452"/>
                    <a:pt x="1509" y="3416"/>
                  </a:cubicBezTo>
                  <a:lnTo>
                    <a:pt x="1522" y="3416"/>
                  </a:lnTo>
                  <a:cubicBezTo>
                    <a:pt x="1775" y="3323"/>
                    <a:pt x="1977" y="3124"/>
                    <a:pt x="2057" y="2855"/>
                  </a:cubicBezTo>
                  <a:lnTo>
                    <a:pt x="2457" y="1628"/>
                  </a:lnTo>
                  <a:cubicBezTo>
                    <a:pt x="1282" y="1561"/>
                    <a:pt x="481" y="722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0"/>
            <p:cNvSpPr/>
            <p:nvPr/>
          </p:nvSpPr>
          <p:spPr>
            <a:xfrm>
              <a:off x="3294431" y="3831255"/>
              <a:ext cx="744808" cy="582500"/>
            </a:xfrm>
            <a:custGeom>
              <a:avLst/>
              <a:gdLst/>
              <a:ahLst/>
              <a:cxnLst/>
              <a:rect l="l" t="t" r="r" b="b"/>
              <a:pathLst>
                <a:path w="9320" h="7289" extrusionOk="0">
                  <a:moveTo>
                    <a:pt x="5980" y="0"/>
                  </a:moveTo>
                  <a:cubicBezTo>
                    <a:pt x="5802" y="0"/>
                    <a:pt x="5622" y="30"/>
                    <a:pt x="5446" y="93"/>
                  </a:cubicBezTo>
                  <a:lnTo>
                    <a:pt x="3284" y="855"/>
                  </a:lnTo>
                  <a:lnTo>
                    <a:pt x="1122" y="1628"/>
                  </a:lnTo>
                  <a:cubicBezTo>
                    <a:pt x="430" y="1868"/>
                    <a:pt x="0" y="2576"/>
                    <a:pt x="96" y="3309"/>
                  </a:cubicBezTo>
                  <a:lnTo>
                    <a:pt x="561" y="6875"/>
                  </a:lnTo>
                  <a:cubicBezTo>
                    <a:pt x="590" y="7035"/>
                    <a:pt x="657" y="7182"/>
                    <a:pt x="750" y="7288"/>
                  </a:cubicBezTo>
                  <a:lnTo>
                    <a:pt x="295" y="3870"/>
                  </a:lnTo>
                  <a:cubicBezTo>
                    <a:pt x="202" y="3136"/>
                    <a:pt x="628" y="2428"/>
                    <a:pt x="1323" y="2188"/>
                  </a:cubicBezTo>
                  <a:lnTo>
                    <a:pt x="3486" y="1416"/>
                  </a:lnTo>
                  <a:lnTo>
                    <a:pt x="5648" y="654"/>
                  </a:lnTo>
                  <a:cubicBezTo>
                    <a:pt x="5824" y="591"/>
                    <a:pt x="6004" y="561"/>
                    <a:pt x="6181" y="561"/>
                  </a:cubicBezTo>
                  <a:cubicBezTo>
                    <a:pt x="6716" y="561"/>
                    <a:pt x="7225" y="835"/>
                    <a:pt x="7516" y="1307"/>
                  </a:cubicBezTo>
                  <a:lnTo>
                    <a:pt x="9319" y="4258"/>
                  </a:lnTo>
                  <a:cubicBezTo>
                    <a:pt x="9319" y="4097"/>
                    <a:pt x="9278" y="3950"/>
                    <a:pt x="9198" y="3803"/>
                  </a:cubicBezTo>
                  <a:lnTo>
                    <a:pt x="7317" y="747"/>
                  </a:lnTo>
                  <a:cubicBezTo>
                    <a:pt x="7026" y="275"/>
                    <a:pt x="6516" y="0"/>
                    <a:pt x="5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0"/>
            <p:cNvSpPr/>
            <p:nvPr/>
          </p:nvSpPr>
          <p:spPr>
            <a:xfrm>
              <a:off x="3338224" y="4063644"/>
              <a:ext cx="713801" cy="376480"/>
            </a:xfrm>
            <a:custGeom>
              <a:avLst/>
              <a:gdLst/>
              <a:ahLst/>
              <a:cxnLst/>
              <a:rect l="l" t="t" r="r" b="b"/>
              <a:pathLst>
                <a:path w="8932" h="4711" extrusionOk="0">
                  <a:moveTo>
                    <a:pt x="4914" y="1"/>
                  </a:moveTo>
                  <a:lnTo>
                    <a:pt x="3633" y="456"/>
                  </a:lnTo>
                  <a:lnTo>
                    <a:pt x="2630" y="802"/>
                  </a:lnTo>
                  <a:cubicBezTo>
                    <a:pt x="2457" y="869"/>
                    <a:pt x="2323" y="1016"/>
                    <a:pt x="2271" y="1189"/>
                  </a:cubicBezTo>
                  <a:lnTo>
                    <a:pt x="1509" y="3554"/>
                  </a:lnTo>
                  <a:cubicBezTo>
                    <a:pt x="1429" y="3807"/>
                    <a:pt x="1230" y="4005"/>
                    <a:pt x="974" y="4098"/>
                  </a:cubicBezTo>
                  <a:lnTo>
                    <a:pt x="961" y="4098"/>
                  </a:lnTo>
                  <a:cubicBezTo>
                    <a:pt x="865" y="4134"/>
                    <a:pt x="766" y="4151"/>
                    <a:pt x="670" y="4151"/>
                  </a:cubicBezTo>
                  <a:cubicBezTo>
                    <a:pt x="407" y="4151"/>
                    <a:pt x="157" y="4027"/>
                    <a:pt x="0" y="3832"/>
                  </a:cubicBezTo>
                  <a:lnTo>
                    <a:pt x="0" y="3832"/>
                  </a:lnTo>
                  <a:lnTo>
                    <a:pt x="13" y="3967"/>
                  </a:lnTo>
                  <a:cubicBezTo>
                    <a:pt x="78" y="4399"/>
                    <a:pt x="452" y="4711"/>
                    <a:pt x="870" y="4711"/>
                  </a:cubicBezTo>
                  <a:cubicBezTo>
                    <a:pt x="967" y="4711"/>
                    <a:pt x="1065" y="4694"/>
                    <a:pt x="1163" y="4659"/>
                  </a:cubicBezTo>
                  <a:lnTo>
                    <a:pt x="1176" y="4659"/>
                  </a:lnTo>
                  <a:cubicBezTo>
                    <a:pt x="1429" y="4566"/>
                    <a:pt x="1631" y="4367"/>
                    <a:pt x="1711" y="4114"/>
                  </a:cubicBezTo>
                  <a:lnTo>
                    <a:pt x="2550" y="1471"/>
                  </a:lnTo>
                  <a:lnTo>
                    <a:pt x="3832" y="1016"/>
                  </a:lnTo>
                  <a:lnTo>
                    <a:pt x="5100" y="562"/>
                  </a:lnTo>
                  <a:lnTo>
                    <a:pt x="7423" y="2083"/>
                  </a:lnTo>
                  <a:cubicBezTo>
                    <a:pt x="7562" y="2173"/>
                    <a:pt x="7719" y="2218"/>
                    <a:pt x="7879" y="2218"/>
                  </a:cubicBezTo>
                  <a:cubicBezTo>
                    <a:pt x="7981" y="2218"/>
                    <a:pt x="8083" y="2200"/>
                    <a:pt x="8182" y="2163"/>
                  </a:cubicBezTo>
                  <a:lnTo>
                    <a:pt x="8198" y="2163"/>
                  </a:lnTo>
                  <a:cubicBezTo>
                    <a:pt x="8717" y="1978"/>
                    <a:pt x="8932" y="1362"/>
                    <a:pt x="8650" y="895"/>
                  </a:cubicBezTo>
                  <a:lnTo>
                    <a:pt x="8582" y="789"/>
                  </a:lnTo>
                  <a:cubicBezTo>
                    <a:pt x="8582" y="1135"/>
                    <a:pt x="8371" y="1484"/>
                    <a:pt x="8009" y="1603"/>
                  </a:cubicBezTo>
                  <a:lnTo>
                    <a:pt x="7983" y="1616"/>
                  </a:lnTo>
                  <a:cubicBezTo>
                    <a:pt x="7890" y="1645"/>
                    <a:pt x="7793" y="1660"/>
                    <a:pt x="7696" y="1660"/>
                  </a:cubicBezTo>
                  <a:cubicBezTo>
                    <a:pt x="7530" y="1660"/>
                    <a:pt x="7365" y="1616"/>
                    <a:pt x="7221" y="1523"/>
                  </a:cubicBezTo>
                  <a:lnTo>
                    <a:pt x="4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0"/>
            <p:cNvSpPr/>
            <p:nvPr/>
          </p:nvSpPr>
          <p:spPr>
            <a:xfrm>
              <a:off x="3636942" y="4062765"/>
              <a:ext cx="155754" cy="83192"/>
            </a:xfrm>
            <a:custGeom>
              <a:avLst/>
              <a:gdLst/>
              <a:ahLst/>
              <a:cxnLst/>
              <a:rect l="l" t="t" r="r" b="b"/>
              <a:pathLst>
                <a:path w="1949" h="1041" extrusionOk="0">
                  <a:moveTo>
                    <a:pt x="985" y="1"/>
                  </a:moveTo>
                  <a:cubicBezTo>
                    <a:pt x="880" y="1"/>
                    <a:pt x="773" y="18"/>
                    <a:pt x="667" y="54"/>
                  </a:cubicBezTo>
                  <a:cubicBezTo>
                    <a:pt x="254" y="214"/>
                    <a:pt x="1" y="614"/>
                    <a:pt x="39" y="1040"/>
                  </a:cubicBezTo>
                  <a:lnTo>
                    <a:pt x="94" y="1027"/>
                  </a:lnTo>
                  <a:lnTo>
                    <a:pt x="1362" y="573"/>
                  </a:lnTo>
                  <a:lnTo>
                    <a:pt x="1948" y="960"/>
                  </a:lnTo>
                  <a:cubicBezTo>
                    <a:pt x="1948" y="854"/>
                    <a:pt x="1936" y="746"/>
                    <a:pt x="1897" y="640"/>
                  </a:cubicBezTo>
                  <a:cubicBezTo>
                    <a:pt x="1758" y="249"/>
                    <a:pt x="1386" y="1"/>
                    <a:pt x="985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0"/>
            <p:cNvSpPr/>
            <p:nvPr/>
          </p:nvSpPr>
          <p:spPr>
            <a:xfrm>
              <a:off x="3651806" y="4037113"/>
              <a:ext cx="172856" cy="153597"/>
            </a:xfrm>
            <a:custGeom>
              <a:avLst/>
              <a:gdLst/>
              <a:ahLst/>
              <a:cxnLst/>
              <a:rect l="l" t="t" r="r" b="b"/>
              <a:pathLst>
                <a:path w="2163" h="1922" extrusionOk="0">
                  <a:moveTo>
                    <a:pt x="1087" y="0"/>
                  </a:moveTo>
                  <a:cubicBezTo>
                    <a:pt x="980" y="0"/>
                    <a:pt x="870" y="18"/>
                    <a:pt x="763" y="54"/>
                  </a:cubicBezTo>
                  <a:cubicBezTo>
                    <a:pt x="270" y="227"/>
                    <a:pt x="0" y="788"/>
                    <a:pt x="173" y="1281"/>
                  </a:cubicBezTo>
                  <a:cubicBezTo>
                    <a:pt x="323" y="1672"/>
                    <a:pt x="697" y="1922"/>
                    <a:pt x="1091" y="1922"/>
                  </a:cubicBezTo>
                  <a:cubicBezTo>
                    <a:pt x="1195" y="1922"/>
                    <a:pt x="1301" y="1904"/>
                    <a:pt x="1404" y="1867"/>
                  </a:cubicBezTo>
                  <a:cubicBezTo>
                    <a:pt x="1910" y="1694"/>
                    <a:pt x="2163" y="1134"/>
                    <a:pt x="1990" y="640"/>
                  </a:cubicBezTo>
                  <a:cubicBezTo>
                    <a:pt x="1854" y="242"/>
                    <a:pt x="1485" y="0"/>
                    <a:pt x="1087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0"/>
            <p:cNvSpPr/>
            <p:nvPr/>
          </p:nvSpPr>
          <p:spPr>
            <a:xfrm>
              <a:off x="3680735" y="4061806"/>
              <a:ext cx="116276" cy="104129"/>
            </a:xfrm>
            <a:custGeom>
              <a:avLst/>
              <a:gdLst/>
              <a:ahLst/>
              <a:cxnLst/>
              <a:rect l="l" t="t" r="r" b="b"/>
              <a:pathLst>
                <a:path w="1455" h="1303" extrusionOk="0">
                  <a:moveTo>
                    <a:pt x="715" y="1"/>
                  </a:moveTo>
                  <a:cubicBezTo>
                    <a:pt x="645" y="1"/>
                    <a:pt x="575" y="12"/>
                    <a:pt x="507" y="37"/>
                  </a:cubicBezTo>
                  <a:cubicBezTo>
                    <a:pt x="173" y="159"/>
                    <a:pt x="0" y="533"/>
                    <a:pt x="119" y="866"/>
                  </a:cubicBezTo>
                  <a:cubicBezTo>
                    <a:pt x="216" y="1131"/>
                    <a:pt x="462" y="1303"/>
                    <a:pt x="726" y="1303"/>
                  </a:cubicBezTo>
                  <a:cubicBezTo>
                    <a:pt x="795" y="1303"/>
                    <a:pt x="864" y="1291"/>
                    <a:pt x="933" y="1267"/>
                  </a:cubicBezTo>
                  <a:cubicBezTo>
                    <a:pt x="1282" y="1145"/>
                    <a:pt x="1455" y="774"/>
                    <a:pt x="1333" y="437"/>
                  </a:cubicBezTo>
                  <a:cubicBezTo>
                    <a:pt x="1239" y="173"/>
                    <a:pt x="983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0"/>
            <p:cNvSpPr/>
            <p:nvPr/>
          </p:nvSpPr>
          <p:spPr>
            <a:xfrm>
              <a:off x="3700953" y="4080266"/>
              <a:ext cx="75839" cy="66809"/>
            </a:xfrm>
            <a:custGeom>
              <a:avLst/>
              <a:gdLst/>
              <a:ahLst/>
              <a:cxnLst/>
              <a:rect l="l" t="t" r="r" b="b"/>
              <a:pathLst>
                <a:path w="949" h="836" extrusionOk="0">
                  <a:moveTo>
                    <a:pt x="464" y="1"/>
                  </a:moveTo>
                  <a:cubicBezTo>
                    <a:pt x="420" y="1"/>
                    <a:pt x="376" y="7"/>
                    <a:pt x="334" y="20"/>
                  </a:cubicBezTo>
                  <a:cubicBezTo>
                    <a:pt x="106" y="100"/>
                    <a:pt x="1" y="341"/>
                    <a:pt x="81" y="555"/>
                  </a:cubicBezTo>
                  <a:cubicBezTo>
                    <a:pt x="133" y="732"/>
                    <a:pt x="289" y="835"/>
                    <a:pt x="463" y="835"/>
                  </a:cubicBezTo>
                  <a:cubicBezTo>
                    <a:pt x="513" y="835"/>
                    <a:pt x="565" y="826"/>
                    <a:pt x="616" y="808"/>
                  </a:cubicBezTo>
                  <a:cubicBezTo>
                    <a:pt x="827" y="741"/>
                    <a:pt x="949" y="501"/>
                    <a:pt x="869" y="273"/>
                  </a:cubicBezTo>
                  <a:cubicBezTo>
                    <a:pt x="805" y="104"/>
                    <a:pt x="638" y="1"/>
                    <a:pt x="464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0"/>
            <p:cNvSpPr/>
            <p:nvPr/>
          </p:nvSpPr>
          <p:spPr>
            <a:xfrm>
              <a:off x="3325357" y="3986927"/>
              <a:ext cx="172936" cy="153836"/>
            </a:xfrm>
            <a:custGeom>
              <a:avLst/>
              <a:gdLst/>
              <a:ahLst/>
              <a:cxnLst/>
              <a:rect l="l" t="t" r="r" b="b"/>
              <a:pathLst>
                <a:path w="2164" h="1925" extrusionOk="0">
                  <a:moveTo>
                    <a:pt x="1087" y="0"/>
                  </a:moveTo>
                  <a:cubicBezTo>
                    <a:pt x="980" y="0"/>
                    <a:pt x="871" y="18"/>
                    <a:pt x="763" y="54"/>
                  </a:cubicBezTo>
                  <a:cubicBezTo>
                    <a:pt x="270" y="227"/>
                    <a:pt x="1" y="788"/>
                    <a:pt x="174" y="1281"/>
                  </a:cubicBezTo>
                  <a:cubicBezTo>
                    <a:pt x="323" y="1683"/>
                    <a:pt x="695" y="1925"/>
                    <a:pt x="1087" y="1925"/>
                  </a:cubicBezTo>
                  <a:cubicBezTo>
                    <a:pt x="1193" y="1925"/>
                    <a:pt x="1300" y="1907"/>
                    <a:pt x="1404" y="1871"/>
                  </a:cubicBezTo>
                  <a:cubicBezTo>
                    <a:pt x="1910" y="1695"/>
                    <a:pt x="2163" y="1134"/>
                    <a:pt x="1990" y="641"/>
                  </a:cubicBezTo>
                  <a:cubicBezTo>
                    <a:pt x="1854" y="242"/>
                    <a:pt x="1485" y="0"/>
                    <a:pt x="1087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0"/>
            <p:cNvSpPr/>
            <p:nvPr/>
          </p:nvSpPr>
          <p:spPr>
            <a:xfrm>
              <a:off x="3502527" y="3896464"/>
              <a:ext cx="121711" cy="53863"/>
            </a:xfrm>
            <a:custGeom>
              <a:avLst/>
              <a:gdLst/>
              <a:ahLst/>
              <a:cxnLst/>
              <a:rect l="l" t="t" r="r" b="b"/>
              <a:pathLst>
                <a:path w="1523" h="674" extrusionOk="0">
                  <a:moveTo>
                    <a:pt x="1420" y="1"/>
                  </a:moveTo>
                  <a:cubicBezTo>
                    <a:pt x="1405" y="1"/>
                    <a:pt x="1390" y="4"/>
                    <a:pt x="1375" y="11"/>
                  </a:cubicBezTo>
                  <a:lnTo>
                    <a:pt x="94" y="478"/>
                  </a:lnTo>
                  <a:cubicBezTo>
                    <a:pt x="39" y="491"/>
                    <a:pt x="1" y="546"/>
                    <a:pt x="26" y="600"/>
                  </a:cubicBezTo>
                  <a:cubicBezTo>
                    <a:pt x="36" y="640"/>
                    <a:pt x="79" y="674"/>
                    <a:pt x="123" y="674"/>
                  </a:cubicBezTo>
                  <a:cubicBezTo>
                    <a:pt x="136" y="674"/>
                    <a:pt x="149" y="671"/>
                    <a:pt x="161" y="664"/>
                  </a:cubicBezTo>
                  <a:lnTo>
                    <a:pt x="1442" y="200"/>
                  </a:lnTo>
                  <a:cubicBezTo>
                    <a:pt x="1497" y="184"/>
                    <a:pt x="1522" y="120"/>
                    <a:pt x="1510" y="65"/>
                  </a:cubicBezTo>
                  <a:cubicBezTo>
                    <a:pt x="1500" y="25"/>
                    <a:pt x="1461" y="1"/>
                    <a:pt x="1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0"/>
            <p:cNvSpPr/>
            <p:nvPr/>
          </p:nvSpPr>
          <p:spPr>
            <a:xfrm>
              <a:off x="3401196" y="4137005"/>
              <a:ext cx="91742" cy="90064"/>
            </a:xfrm>
            <a:custGeom>
              <a:avLst/>
              <a:gdLst/>
              <a:ahLst/>
              <a:cxnLst/>
              <a:rect l="l" t="t" r="r" b="b"/>
              <a:pathLst>
                <a:path w="1148" h="1127" extrusionOk="0">
                  <a:moveTo>
                    <a:pt x="676" y="1"/>
                  </a:moveTo>
                  <a:cubicBezTo>
                    <a:pt x="643" y="1"/>
                    <a:pt x="612" y="15"/>
                    <a:pt x="602" y="44"/>
                  </a:cubicBezTo>
                  <a:lnTo>
                    <a:pt x="522" y="217"/>
                  </a:lnTo>
                  <a:cubicBezTo>
                    <a:pt x="502" y="247"/>
                    <a:pt x="469" y="269"/>
                    <a:pt x="437" y="269"/>
                  </a:cubicBezTo>
                  <a:cubicBezTo>
                    <a:pt x="424" y="269"/>
                    <a:pt x="412" y="266"/>
                    <a:pt x="401" y="259"/>
                  </a:cubicBezTo>
                  <a:lnTo>
                    <a:pt x="228" y="179"/>
                  </a:lnTo>
                  <a:cubicBezTo>
                    <a:pt x="217" y="175"/>
                    <a:pt x="206" y="174"/>
                    <a:pt x="195" y="174"/>
                  </a:cubicBezTo>
                  <a:cubicBezTo>
                    <a:pt x="163" y="174"/>
                    <a:pt x="132" y="188"/>
                    <a:pt x="122" y="217"/>
                  </a:cubicBezTo>
                  <a:lnTo>
                    <a:pt x="13" y="432"/>
                  </a:lnTo>
                  <a:cubicBezTo>
                    <a:pt x="0" y="473"/>
                    <a:pt x="13" y="525"/>
                    <a:pt x="55" y="537"/>
                  </a:cubicBezTo>
                  <a:lnTo>
                    <a:pt x="228" y="617"/>
                  </a:lnTo>
                  <a:cubicBezTo>
                    <a:pt x="266" y="646"/>
                    <a:pt x="295" y="698"/>
                    <a:pt x="266" y="739"/>
                  </a:cubicBezTo>
                  <a:lnTo>
                    <a:pt x="186" y="912"/>
                  </a:lnTo>
                  <a:cubicBezTo>
                    <a:pt x="173" y="954"/>
                    <a:pt x="186" y="1005"/>
                    <a:pt x="228" y="1018"/>
                  </a:cubicBezTo>
                  <a:lnTo>
                    <a:pt x="442" y="1114"/>
                  </a:lnTo>
                  <a:cubicBezTo>
                    <a:pt x="455" y="1122"/>
                    <a:pt x="469" y="1127"/>
                    <a:pt x="483" y="1127"/>
                  </a:cubicBezTo>
                  <a:cubicBezTo>
                    <a:pt x="512" y="1127"/>
                    <a:pt x="539" y="1109"/>
                    <a:pt x="548" y="1072"/>
                  </a:cubicBezTo>
                  <a:lnTo>
                    <a:pt x="628" y="912"/>
                  </a:lnTo>
                  <a:cubicBezTo>
                    <a:pt x="648" y="870"/>
                    <a:pt x="684" y="853"/>
                    <a:pt x="718" y="853"/>
                  </a:cubicBezTo>
                  <a:cubicBezTo>
                    <a:pt x="728" y="853"/>
                    <a:pt x="738" y="855"/>
                    <a:pt x="747" y="858"/>
                  </a:cubicBezTo>
                  <a:lnTo>
                    <a:pt x="923" y="938"/>
                  </a:lnTo>
                  <a:cubicBezTo>
                    <a:pt x="936" y="948"/>
                    <a:pt x="951" y="953"/>
                    <a:pt x="966" y="953"/>
                  </a:cubicBezTo>
                  <a:cubicBezTo>
                    <a:pt x="994" y="953"/>
                    <a:pt x="1020" y="935"/>
                    <a:pt x="1029" y="899"/>
                  </a:cubicBezTo>
                  <a:lnTo>
                    <a:pt x="1134" y="698"/>
                  </a:lnTo>
                  <a:cubicBezTo>
                    <a:pt x="1147" y="659"/>
                    <a:pt x="1134" y="605"/>
                    <a:pt x="1096" y="579"/>
                  </a:cubicBezTo>
                  <a:lnTo>
                    <a:pt x="923" y="499"/>
                  </a:lnTo>
                  <a:cubicBezTo>
                    <a:pt x="881" y="486"/>
                    <a:pt x="856" y="432"/>
                    <a:pt x="881" y="393"/>
                  </a:cubicBezTo>
                  <a:lnTo>
                    <a:pt x="961" y="217"/>
                  </a:lnTo>
                  <a:cubicBezTo>
                    <a:pt x="974" y="179"/>
                    <a:pt x="961" y="124"/>
                    <a:pt x="923" y="98"/>
                  </a:cubicBezTo>
                  <a:lnTo>
                    <a:pt x="708" y="6"/>
                  </a:lnTo>
                  <a:cubicBezTo>
                    <a:pt x="698" y="2"/>
                    <a:pt x="687" y="1"/>
                    <a:pt x="676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0"/>
            <p:cNvSpPr/>
            <p:nvPr/>
          </p:nvSpPr>
          <p:spPr>
            <a:xfrm>
              <a:off x="3432122" y="4168251"/>
              <a:ext cx="30048" cy="27491"/>
            </a:xfrm>
            <a:custGeom>
              <a:avLst/>
              <a:gdLst/>
              <a:ahLst/>
              <a:cxnLst/>
              <a:rect l="l" t="t" r="r" b="b"/>
              <a:pathLst>
                <a:path w="376" h="344" extrusionOk="0">
                  <a:moveTo>
                    <a:pt x="195" y="1"/>
                  </a:moveTo>
                  <a:cubicBezTo>
                    <a:pt x="175" y="1"/>
                    <a:pt x="154" y="5"/>
                    <a:pt x="135" y="15"/>
                  </a:cubicBezTo>
                  <a:cubicBezTo>
                    <a:pt x="39" y="41"/>
                    <a:pt x="1" y="134"/>
                    <a:pt x="26" y="226"/>
                  </a:cubicBezTo>
                  <a:cubicBezTo>
                    <a:pt x="49" y="303"/>
                    <a:pt x="121" y="343"/>
                    <a:pt x="190" y="343"/>
                  </a:cubicBezTo>
                  <a:cubicBezTo>
                    <a:pt x="208" y="343"/>
                    <a:pt x="225" y="341"/>
                    <a:pt x="241" y="335"/>
                  </a:cubicBezTo>
                  <a:cubicBezTo>
                    <a:pt x="334" y="294"/>
                    <a:pt x="376" y="201"/>
                    <a:pt x="347" y="108"/>
                  </a:cubicBezTo>
                  <a:cubicBezTo>
                    <a:pt x="327" y="47"/>
                    <a:pt x="261" y="1"/>
                    <a:pt x="195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0"/>
            <p:cNvSpPr/>
            <p:nvPr/>
          </p:nvSpPr>
          <p:spPr>
            <a:xfrm>
              <a:off x="3336146" y="3964471"/>
              <a:ext cx="173895" cy="153836"/>
            </a:xfrm>
            <a:custGeom>
              <a:avLst/>
              <a:gdLst/>
              <a:ahLst/>
              <a:cxnLst/>
              <a:rect l="l" t="t" r="r" b="b"/>
              <a:pathLst>
                <a:path w="2176" h="1925" extrusionOk="0">
                  <a:moveTo>
                    <a:pt x="1076" y="1"/>
                  </a:moveTo>
                  <a:cubicBezTo>
                    <a:pt x="971" y="1"/>
                    <a:pt x="865" y="18"/>
                    <a:pt x="760" y="53"/>
                  </a:cubicBezTo>
                  <a:cubicBezTo>
                    <a:pt x="266" y="242"/>
                    <a:pt x="0" y="790"/>
                    <a:pt x="186" y="1284"/>
                  </a:cubicBezTo>
                  <a:cubicBezTo>
                    <a:pt x="323" y="1682"/>
                    <a:pt x="692" y="1924"/>
                    <a:pt x="1091" y="1924"/>
                  </a:cubicBezTo>
                  <a:cubicBezTo>
                    <a:pt x="1199" y="1924"/>
                    <a:pt x="1308" y="1907"/>
                    <a:pt x="1416" y="1870"/>
                  </a:cubicBezTo>
                  <a:cubicBezTo>
                    <a:pt x="1910" y="1697"/>
                    <a:pt x="2176" y="1149"/>
                    <a:pt x="1990" y="643"/>
                  </a:cubicBezTo>
                  <a:cubicBezTo>
                    <a:pt x="1853" y="251"/>
                    <a:pt x="1479" y="1"/>
                    <a:pt x="1076" y="1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0"/>
            <p:cNvSpPr/>
            <p:nvPr/>
          </p:nvSpPr>
          <p:spPr>
            <a:xfrm>
              <a:off x="3364835" y="3990283"/>
              <a:ext cx="116516" cy="103250"/>
            </a:xfrm>
            <a:custGeom>
              <a:avLst/>
              <a:gdLst/>
              <a:ahLst/>
              <a:cxnLst/>
              <a:rect l="l" t="t" r="r" b="b"/>
              <a:pathLst>
                <a:path w="1458" h="1292" extrusionOk="0">
                  <a:moveTo>
                    <a:pt x="731" y="1"/>
                  </a:moveTo>
                  <a:cubicBezTo>
                    <a:pt x="658" y="1"/>
                    <a:pt x="584" y="13"/>
                    <a:pt x="510" y="38"/>
                  </a:cubicBezTo>
                  <a:cubicBezTo>
                    <a:pt x="176" y="160"/>
                    <a:pt x="0" y="519"/>
                    <a:pt x="122" y="868"/>
                  </a:cubicBezTo>
                  <a:cubicBezTo>
                    <a:pt x="215" y="1128"/>
                    <a:pt x="465" y="1291"/>
                    <a:pt x="729" y="1291"/>
                  </a:cubicBezTo>
                  <a:cubicBezTo>
                    <a:pt x="802" y="1291"/>
                    <a:pt x="876" y="1279"/>
                    <a:pt x="949" y="1252"/>
                  </a:cubicBezTo>
                  <a:cubicBezTo>
                    <a:pt x="1282" y="1134"/>
                    <a:pt x="1458" y="759"/>
                    <a:pt x="1336" y="426"/>
                  </a:cubicBezTo>
                  <a:cubicBezTo>
                    <a:pt x="1243" y="164"/>
                    <a:pt x="999" y="1"/>
                    <a:pt x="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0"/>
            <p:cNvSpPr/>
            <p:nvPr/>
          </p:nvSpPr>
          <p:spPr>
            <a:xfrm>
              <a:off x="3385293" y="4008424"/>
              <a:ext cx="75600" cy="67049"/>
            </a:xfrm>
            <a:custGeom>
              <a:avLst/>
              <a:gdLst/>
              <a:ahLst/>
              <a:cxnLst/>
              <a:rect l="l" t="t" r="r" b="b"/>
              <a:pathLst>
                <a:path w="946" h="839" extrusionOk="0">
                  <a:moveTo>
                    <a:pt x="471" y="0"/>
                  </a:moveTo>
                  <a:cubicBezTo>
                    <a:pt x="425" y="0"/>
                    <a:pt x="379" y="9"/>
                    <a:pt x="334" y="26"/>
                  </a:cubicBezTo>
                  <a:cubicBezTo>
                    <a:pt x="119" y="106"/>
                    <a:pt x="1" y="333"/>
                    <a:pt x="81" y="561"/>
                  </a:cubicBezTo>
                  <a:cubicBezTo>
                    <a:pt x="144" y="727"/>
                    <a:pt x="307" y="838"/>
                    <a:pt x="477" y="838"/>
                  </a:cubicBezTo>
                  <a:cubicBezTo>
                    <a:pt x="522" y="838"/>
                    <a:pt x="568" y="831"/>
                    <a:pt x="612" y="814"/>
                  </a:cubicBezTo>
                  <a:cubicBezTo>
                    <a:pt x="827" y="734"/>
                    <a:pt x="946" y="493"/>
                    <a:pt x="866" y="279"/>
                  </a:cubicBezTo>
                  <a:cubicBezTo>
                    <a:pt x="803" y="110"/>
                    <a:pt x="640" y="0"/>
                    <a:pt x="471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7" name="Google Shape;3057;p20"/>
          <p:cNvGrpSpPr/>
          <p:nvPr/>
        </p:nvGrpSpPr>
        <p:grpSpPr>
          <a:xfrm>
            <a:off x="593104" y="593204"/>
            <a:ext cx="1129918" cy="278457"/>
            <a:chOff x="713231" y="815211"/>
            <a:chExt cx="894914" cy="220542"/>
          </a:xfrm>
        </p:grpSpPr>
        <p:sp>
          <p:nvSpPr>
            <p:cNvPr id="3058" name="Google Shape;3058;p20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0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0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1" name="Google Shape;3061;p20"/>
          <p:cNvGrpSpPr/>
          <p:nvPr/>
        </p:nvGrpSpPr>
        <p:grpSpPr>
          <a:xfrm>
            <a:off x="7107181" y="1539125"/>
            <a:ext cx="1197217" cy="985790"/>
            <a:chOff x="1421488" y="3951845"/>
            <a:chExt cx="698697" cy="575308"/>
          </a:xfrm>
        </p:grpSpPr>
        <p:sp>
          <p:nvSpPr>
            <p:cNvPr id="3062" name="Google Shape;3062;p20"/>
            <p:cNvSpPr/>
            <p:nvPr/>
          </p:nvSpPr>
          <p:spPr>
            <a:xfrm>
              <a:off x="1431956" y="3951845"/>
              <a:ext cx="668009" cy="575308"/>
            </a:xfrm>
            <a:custGeom>
              <a:avLst/>
              <a:gdLst/>
              <a:ahLst/>
              <a:cxnLst/>
              <a:rect l="l" t="t" r="r" b="b"/>
              <a:pathLst>
                <a:path w="8359" h="7199" extrusionOk="0">
                  <a:moveTo>
                    <a:pt x="5286" y="0"/>
                  </a:moveTo>
                  <a:cubicBezTo>
                    <a:pt x="5286" y="0"/>
                    <a:pt x="1" y="2508"/>
                    <a:pt x="696" y="4873"/>
                  </a:cubicBezTo>
                  <a:cubicBezTo>
                    <a:pt x="898" y="5526"/>
                    <a:pt x="1070" y="5818"/>
                    <a:pt x="1163" y="5927"/>
                  </a:cubicBezTo>
                  <a:cubicBezTo>
                    <a:pt x="1202" y="5978"/>
                    <a:pt x="1243" y="6032"/>
                    <a:pt x="1269" y="6087"/>
                  </a:cubicBezTo>
                  <a:cubicBezTo>
                    <a:pt x="1349" y="6205"/>
                    <a:pt x="1564" y="6474"/>
                    <a:pt x="2124" y="6888"/>
                  </a:cubicBezTo>
                  <a:cubicBezTo>
                    <a:pt x="2421" y="7106"/>
                    <a:pt x="2766" y="7198"/>
                    <a:pt x="3138" y="7198"/>
                  </a:cubicBezTo>
                  <a:cubicBezTo>
                    <a:pt x="5251" y="7198"/>
                    <a:pt x="8250" y="4216"/>
                    <a:pt x="8250" y="4216"/>
                  </a:cubicBezTo>
                  <a:lnTo>
                    <a:pt x="8359" y="3271"/>
                  </a:lnTo>
                  <a:lnTo>
                    <a:pt x="7638" y="1509"/>
                  </a:lnTo>
                  <a:lnTo>
                    <a:pt x="6222" y="227"/>
                  </a:lnTo>
                  <a:lnTo>
                    <a:pt x="528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0"/>
            <p:cNvSpPr/>
            <p:nvPr/>
          </p:nvSpPr>
          <p:spPr>
            <a:xfrm>
              <a:off x="1421488" y="3951845"/>
              <a:ext cx="698697" cy="541264"/>
            </a:xfrm>
            <a:custGeom>
              <a:avLst/>
              <a:gdLst/>
              <a:ahLst/>
              <a:cxnLst/>
              <a:rect l="l" t="t" r="r" b="b"/>
              <a:pathLst>
                <a:path w="8743" h="6773" extrusionOk="0">
                  <a:moveTo>
                    <a:pt x="6340" y="0"/>
                  </a:moveTo>
                  <a:cubicBezTo>
                    <a:pt x="3229" y="1374"/>
                    <a:pt x="0" y="3296"/>
                    <a:pt x="1720" y="5754"/>
                  </a:cubicBezTo>
                  <a:cubicBezTo>
                    <a:pt x="2229" y="6474"/>
                    <a:pt x="2840" y="6773"/>
                    <a:pt x="3509" y="6773"/>
                  </a:cubicBezTo>
                  <a:cubicBezTo>
                    <a:pt x="5106" y="6773"/>
                    <a:pt x="7033" y="5071"/>
                    <a:pt x="8688" y="3351"/>
                  </a:cubicBezTo>
                  <a:cubicBezTo>
                    <a:pt x="8743" y="2854"/>
                    <a:pt x="8115" y="1253"/>
                    <a:pt x="8115" y="1253"/>
                  </a:cubicBezTo>
                  <a:cubicBezTo>
                    <a:pt x="8115" y="1253"/>
                    <a:pt x="6821" y="119"/>
                    <a:pt x="634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0"/>
            <p:cNvSpPr/>
            <p:nvPr/>
          </p:nvSpPr>
          <p:spPr>
            <a:xfrm>
              <a:off x="1522818" y="3983810"/>
              <a:ext cx="582500" cy="464945"/>
            </a:xfrm>
            <a:custGeom>
              <a:avLst/>
              <a:gdLst/>
              <a:ahLst/>
              <a:cxnLst/>
              <a:rect l="l" t="t" r="r" b="b"/>
              <a:pathLst>
                <a:path w="7289" h="5818" extrusionOk="0">
                  <a:moveTo>
                    <a:pt x="5780" y="0"/>
                  </a:moveTo>
                  <a:cubicBezTo>
                    <a:pt x="5498" y="427"/>
                    <a:pt x="4777" y="1429"/>
                    <a:pt x="4018" y="2121"/>
                  </a:cubicBezTo>
                  <a:cubicBezTo>
                    <a:pt x="3015" y="3015"/>
                    <a:pt x="1535" y="3323"/>
                    <a:pt x="1055" y="3470"/>
                  </a:cubicBezTo>
                  <a:cubicBezTo>
                    <a:pt x="574" y="3617"/>
                    <a:pt x="1" y="4165"/>
                    <a:pt x="706" y="5165"/>
                  </a:cubicBezTo>
                  <a:cubicBezTo>
                    <a:pt x="1041" y="5649"/>
                    <a:pt x="1383" y="5818"/>
                    <a:pt x="1680" y="5818"/>
                  </a:cubicBezTo>
                  <a:cubicBezTo>
                    <a:pt x="1998" y="5818"/>
                    <a:pt x="2264" y="5625"/>
                    <a:pt x="2416" y="5418"/>
                  </a:cubicBezTo>
                  <a:cubicBezTo>
                    <a:pt x="2708" y="5017"/>
                    <a:pt x="3509" y="3723"/>
                    <a:pt x="4697" y="3082"/>
                  </a:cubicBezTo>
                  <a:cubicBezTo>
                    <a:pt x="5607" y="2589"/>
                    <a:pt x="6779" y="2269"/>
                    <a:pt x="7289" y="2134"/>
                  </a:cubicBezTo>
                  <a:cubicBezTo>
                    <a:pt x="7113" y="1535"/>
                    <a:pt x="6847" y="853"/>
                    <a:pt x="6847" y="853"/>
                  </a:cubicBezTo>
                  <a:cubicBezTo>
                    <a:pt x="6847" y="853"/>
                    <a:pt x="6299" y="372"/>
                    <a:pt x="57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1731714" y="4057251"/>
              <a:ext cx="328850" cy="234870"/>
            </a:xfrm>
            <a:custGeom>
              <a:avLst/>
              <a:gdLst/>
              <a:ahLst/>
              <a:cxnLst/>
              <a:rect l="l" t="t" r="r" b="b"/>
              <a:pathLst>
                <a:path w="4115" h="2939" extrusionOk="0">
                  <a:moveTo>
                    <a:pt x="4047" y="1"/>
                  </a:moveTo>
                  <a:lnTo>
                    <a:pt x="1" y="2858"/>
                  </a:lnTo>
                  <a:lnTo>
                    <a:pt x="55" y="2939"/>
                  </a:lnTo>
                  <a:lnTo>
                    <a:pt x="4114" y="94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1899133" y="4083782"/>
              <a:ext cx="115317" cy="93341"/>
            </a:xfrm>
            <a:custGeom>
              <a:avLst/>
              <a:gdLst/>
              <a:ahLst/>
              <a:cxnLst/>
              <a:rect l="l" t="t" r="r" b="b"/>
              <a:pathLst>
                <a:path w="1443" h="1168" extrusionOk="0">
                  <a:moveTo>
                    <a:pt x="1038" y="0"/>
                  </a:moveTo>
                  <a:cubicBezTo>
                    <a:pt x="963" y="0"/>
                    <a:pt x="886" y="22"/>
                    <a:pt x="818" y="69"/>
                  </a:cubicBezTo>
                  <a:lnTo>
                    <a:pt x="203" y="499"/>
                  </a:lnTo>
                  <a:cubicBezTo>
                    <a:pt x="43" y="617"/>
                    <a:pt x="1" y="845"/>
                    <a:pt x="123" y="1005"/>
                  </a:cubicBezTo>
                  <a:cubicBezTo>
                    <a:pt x="187" y="1111"/>
                    <a:pt x="303" y="1167"/>
                    <a:pt x="419" y="1167"/>
                  </a:cubicBezTo>
                  <a:cubicBezTo>
                    <a:pt x="493" y="1167"/>
                    <a:pt x="567" y="1145"/>
                    <a:pt x="629" y="1098"/>
                  </a:cubicBezTo>
                  <a:lnTo>
                    <a:pt x="1244" y="672"/>
                  </a:lnTo>
                  <a:cubicBezTo>
                    <a:pt x="1404" y="550"/>
                    <a:pt x="1443" y="322"/>
                    <a:pt x="1337" y="149"/>
                  </a:cubicBezTo>
                  <a:cubicBezTo>
                    <a:pt x="1265" y="53"/>
                    <a:pt x="1154" y="0"/>
                    <a:pt x="1038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1776545" y="4247206"/>
              <a:ext cx="312707" cy="232553"/>
            </a:xfrm>
            <a:custGeom>
              <a:avLst/>
              <a:gdLst/>
              <a:ahLst/>
              <a:cxnLst/>
              <a:rect l="l" t="t" r="r" b="b"/>
              <a:pathLst>
                <a:path w="3913" h="2910" extrusionOk="0">
                  <a:moveTo>
                    <a:pt x="3912" y="1"/>
                  </a:moveTo>
                  <a:lnTo>
                    <a:pt x="3912" y="1"/>
                  </a:lnTo>
                  <a:cubicBezTo>
                    <a:pt x="2711" y="241"/>
                    <a:pt x="455" y="936"/>
                    <a:pt x="0" y="2910"/>
                  </a:cubicBezTo>
                  <a:cubicBezTo>
                    <a:pt x="1269" y="2471"/>
                    <a:pt x="2656" y="1282"/>
                    <a:pt x="3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1568689" y="3967668"/>
              <a:ext cx="324135" cy="216330"/>
            </a:xfrm>
            <a:custGeom>
              <a:avLst/>
              <a:gdLst/>
              <a:ahLst/>
              <a:cxnLst/>
              <a:rect l="l" t="t" r="r" b="b"/>
              <a:pathLst>
                <a:path w="4056" h="2707" extrusionOk="0">
                  <a:moveTo>
                    <a:pt x="4056" y="1"/>
                  </a:moveTo>
                  <a:lnTo>
                    <a:pt x="4056" y="1"/>
                  </a:lnTo>
                  <a:cubicBezTo>
                    <a:pt x="2428" y="750"/>
                    <a:pt x="827" y="1644"/>
                    <a:pt x="0" y="2685"/>
                  </a:cubicBezTo>
                  <a:cubicBezTo>
                    <a:pt x="118" y="2699"/>
                    <a:pt x="234" y="2706"/>
                    <a:pt x="349" y="2706"/>
                  </a:cubicBezTo>
                  <a:cubicBezTo>
                    <a:pt x="2168" y="2706"/>
                    <a:pt x="3468" y="980"/>
                    <a:pt x="4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9" name="Google Shape;3069;p20"/>
          <p:cNvGrpSpPr/>
          <p:nvPr/>
        </p:nvGrpSpPr>
        <p:grpSpPr>
          <a:xfrm>
            <a:off x="565293" y="3009776"/>
            <a:ext cx="212230" cy="1594227"/>
            <a:chOff x="425780" y="482769"/>
            <a:chExt cx="127819" cy="561525"/>
          </a:xfrm>
        </p:grpSpPr>
        <p:sp>
          <p:nvSpPr>
            <p:cNvPr id="3070" name="Google Shape;3070;p20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78" name="Google Shape;178;p3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86" name="Google Shape;186;p3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87" name="Google Shape;187;p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3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224" name="Google Shape;224;p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3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261" name="Google Shape;261;p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3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298" name="Google Shape;298;p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4" name="Google Shape;334;p3"/>
          <p:cNvSpPr txBox="1">
            <a:spLocks noGrp="1"/>
          </p:cNvSpPr>
          <p:nvPr>
            <p:ph type="title"/>
          </p:nvPr>
        </p:nvSpPr>
        <p:spPr>
          <a:xfrm>
            <a:off x="713225" y="2007450"/>
            <a:ext cx="4068900" cy="16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5" name="Google Shape;335;p3"/>
          <p:cNvSpPr txBox="1">
            <a:spLocks noGrp="1"/>
          </p:cNvSpPr>
          <p:nvPr>
            <p:ph type="title" idx="2" hasCustomPrompt="1"/>
          </p:nvPr>
        </p:nvSpPr>
        <p:spPr>
          <a:xfrm>
            <a:off x="815400" y="1105150"/>
            <a:ext cx="1300200" cy="8418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6" name="Google Shape;336;p3"/>
          <p:cNvSpPr txBox="1">
            <a:spLocks noGrp="1"/>
          </p:cNvSpPr>
          <p:nvPr>
            <p:ph type="subTitle" idx="1"/>
          </p:nvPr>
        </p:nvSpPr>
        <p:spPr>
          <a:xfrm>
            <a:off x="713225" y="3680475"/>
            <a:ext cx="40689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5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499" name="Google Shape;499;p5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5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507" name="Google Shape;507;p5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508" name="Google Shape;508;p5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5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5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5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5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5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5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5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5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5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5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5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5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5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5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5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5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5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5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5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5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5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5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5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5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5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5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5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5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5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5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5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5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5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4" name="Google Shape;544;p5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545" name="Google Shape;545;p5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5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5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5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5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5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5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5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5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5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5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5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5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5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5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5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5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5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5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5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5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5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5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5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5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5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5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5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5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5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5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5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5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582" name="Google Shape;582;p5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5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5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5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5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5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5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5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5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5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5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5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5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5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5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5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5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5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5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5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5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5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5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5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5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5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5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5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5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5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5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5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5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5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5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619" name="Google Shape;619;p5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5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5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5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5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5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5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5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5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5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5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5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5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5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5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5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5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5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5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5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5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5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5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5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5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5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5" name="Google Shape;6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5"/>
          <p:cNvSpPr txBox="1">
            <a:spLocks noGrp="1"/>
          </p:cNvSpPr>
          <p:nvPr>
            <p:ph type="subTitle" idx="1"/>
          </p:nvPr>
        </p:nvSpPr>
        <p:spPr>
          <a:xfrm>
            <a:off x="713225" y="3427925"/>
            <a:ext cx="42594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5"/>
          <p:cNvSpPr txBox="1">
            <a:spLocks noGrp="1"/>
          </p:cNvSpPr>
          <p:nvPr>
            <p:ph type="subTitle" idx="2"/>
          </p:nvPr>
        </p:nvSpPr>
        <p:spPr>
          <a:xfrm>
            <a:off x="713225" y="1738402"/>
            <a:ext cx="42594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5"/>
          <p:cNvSpPr txBox="1">
            <a:spLocks noGrp="1"/>
          </p:cNvSpPr>
          <p:nvPr>
            <p:ph type="subTitle" idx="3"/>
          </p:nvPr>
        </p:nvSpPr>
        <p:spPr>
          <a:xfrm>
            <a:off x="713228" y="1257625"/>
            <a:ext cx="425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9" name="Google Shape;659;p5"/>
          <p:cNvSpPr txBox="1">
            <a:spLocks noGrp="1"/>
          </p:cNvSpPr>
          <p:nvPr>
            <p:ph type="subTitle" idx="4"/>
          </p:nvPr>
        </p:nvSpPr>
        <p:spPr>
          <a:xfrm>
            <a:off x="713228" y="2947144"/>
            <a:ext cx="425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7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821" name="Google Shape;821;p7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7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829" name="Google Shape;829;p7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830" name="Google Shape;830;p7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7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7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7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7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7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7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7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7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7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7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7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7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7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7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7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7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7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7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7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7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7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7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7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7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7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7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7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7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7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7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7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7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7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7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7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6" name="Google Shape;866;p7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867" name="Google Shape;867;p7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7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7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7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7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7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7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7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7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7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7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7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7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7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7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7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7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7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7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7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7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7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7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7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7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7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7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7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7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7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904" name="Google Shape;904;p7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7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7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7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7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7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7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7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7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0" name="Google Shape;940;p7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941" name="Google Shape;941;p7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7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7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7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7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7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7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7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7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7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7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7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7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7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7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7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7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7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7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7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7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7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7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7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7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7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7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7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7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7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7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7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7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7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7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7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7" name="Google Shape;977;p7"/>
          <p:cNvSpPr txBox="1">
            <a:spLocks noGrp="1"/>
          </p:cNvSpPr>
          <p:nvPr>
            <p:ph type="title"/>
          </p:nvPr>
        </p:nvSpPr>
        <p:spPr>
          <a:xfrm>
            <a:off x="811975" y="10611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7"/>
          <p:cNvSpPr txBox="1">
            <a:spLocks noGrp="1"/>
          </p:cNvSpPr>
          <p:nvPr>
            <p:ph type="subTitle" idx="1"/>
          </p:nvPr>
        </p:nvSpPr>
        <p:spPr>
          <a:xfrm>
            <a:off x="811975" y="1762887"/>
            <a:ext cx="3759900" cy="17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79" name="Google Shape;979;p7"/>
          <p:cNvSpPr>
            <a:spLocks noGrp="1"/>
          </p:cNvSpPr>
          <p:nvPr>
            <p:ph type="pic" idx="2"/>
          </p:nvPr>
        </p:nvSpPr>
        <p:spPr>
          <a:xfrm>
            <a:off x="4873575" y="539550"/>
            <a:ext cx="34851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" name="Google Shape;981;p8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982" name="Google Shape;982;p8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8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990" name="Google Shape;990;p8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991" name="Google Shape;991;p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7" name="Google Shape;1027;p8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1028" name="Google Shape;1028;p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4" name="Google Shape;1064;p8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1065" name="Google Shape;1065;p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8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102" name="Google Shape;1102;p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8" name="Google Shape;113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0" name="Google Shape;1140;p9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141" name="Google Shape;1141;p9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9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149" name="Google Shape;1149;p9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150" name="Google Shape;1150;p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6" name="Google Shape;1186;p9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1187" name="Google Shape;1187;p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3" name="Google Shape;1223;p9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1224" name="Google Shape;1224;p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0" name="Google Shape;1260;p9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261" name="Google Shape;1261;p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7" name="Google Shape;129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8" name="Google Shape;129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01" name="Google Shape;1301;p10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302" name="Google Shape;1302;p10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0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0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0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10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308" name="Google Shape;1308;p10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309" name="Google Shape;1309;p1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10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1346" name="Google Shape;1346;p1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2" name="Google Shape;1382;p10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1383" name="Google Shape;1383;p1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9" name="Google Shape;1419;p10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420" name="Google Shape;1420;p1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1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13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619" name="Google Shape;1619;p13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13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627" name="Google Shape;1627;p13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628" name="Google Shape;1628;p1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1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1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1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1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13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1665" name="Google Shape;1665;p1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1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1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1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1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1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1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1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1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1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1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1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1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1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1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1" name="Google Shape;1701;p13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1702" name="Google Shape;1702;p1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1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1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1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8" name="Google Shape;1738;p13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739" name="Google Shape;1739;p1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1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5" name="Google Shape;17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6" name="Google Shape;1776;p13"/>
          <p:cNvSpPr txBox="1">
            <a:spLocks noGrp="1"/>
          </p:cNvSpPr>
          <p:nvPr>
            <p:ph type="title" idx="2" hasCustomPrompt="1"/>
          </p:nvPr>
        </p:nvSpPr>
        <p:spPr>
          <a:xfrm>
            <a:off x="835825" y="1212500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7" name="Google Shape;1777;p13"/>
          <p:cNvSpPr txBox="1">
            <a:spLocks noGrp="1"/>
          </p:cNvSpPr>
          <p:nvPr>
            <p:ph type="title" idx="3" hasCustomPrompt="1"/>
          </p:nvPr>
        </p:nvSpPr>
        <p:spPr>
          <a:xfrm>
            <a:off x="835825" y="2983397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8" name="Google Shape;1778;p13"/>
          <p:cNvSpPr txBox="1">
            <a:spLocks noGrp="1"/>
          </p:cNvSpPr>
          <p:nvPr>
            <p:ph type="title" idx="4" hasCustomPrompt="1"/>
          </p:nvPr>
        </p:nvSpPr>
        <p:spPr>
          <a:xfrm>
            <a:off x="3773075" y="1212500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9" name="Google Shape;1779;p13"/>
          <p:cNvSpPr txBox="1">
            <a:spLocks noGrp="1"/>
          </p:cNvSpPr>
          <p:nvPr>
            <p:ph type="title" idx="5" hasCustomPrompt="1"/>
          </p:nvPr>
        </p:nvSpPr>
        <p:spPr>
          <a:xfrm>
            <a:off x="3773075" y="2983397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0" name="Google Shape;1780;p13"/>
          <p:cNvSpPr txBox="1">
            <a:spLocks noGrp="1"/>
          </p:cNvSpPr>
          <p:nvPr>
            <p:ph type="subTitle" idx="1"/>
          </p:nvPr>
        </p:nvSpPr>
        <p:spPr>
          <a:xfrm>
            <a:off x="713225" y="185482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1" name="Google Shape;1781;p13"/>
          <p:cNvSpPr txBox="1">
            <a:spLocks noGrp="1"/>
          </p:cNvSpPr>
          <p:nvPr>
            <p:ph type="subTitle" idx="6"/>
          </p:nvPr>
        </p:nvSpPr>
        <p:spPr>
          <a:xfrm>
            <a:off x="3650475" y="185482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2" name="Google Shape;1782;p13"/>
          <p:cNvSpPr txBox="1">
            <a:spLocks noGrp="1"/>
          </p:cNvSpPr>
          <p:nvPr>
            <p:ph type="subTitle" idx="7"/>
          </p:nvPr>
        </p:nvSpPr>
        <p:spPr>
          <a:xfrm>
            <a:off x="713225" y="362577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3" name="Google Shape;1783;p13"/>
          <p:cNvSpPr txBox="1">
            <a:spLocks noGrp="1"/>
          </p:cNvSpPr>
          <p:nvPr>
            <p:ph type="subTitle" idx="8"/>
          </p:nvPr>
        </p:nvSpPr>
        <p:spPr>
          <a:xfrm>
            <a:off x="3650475" y="362577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4" name="Google Shape;1784;p13"/>
          <p:cNvSpPr txBox="1">
            <a:spLocks noGrp="1"/>
          </p:cNvSpPr>
          <p:nvPr>
            <p:ph type="subTitle" idx="9"/>
          </p:nvPr>
        </p:nvSpPr>
        <p:spPr>
          <a:xfrm>
            <a:off x="713225" y="2183400"/>
            <a:ext cx="2120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5" name="Google Shape;1785;p13"/>
          <p:cNvSpPr txBox="1">
            <a:spLocks noGrp="1"/>
          </p:cNvSpPr>
          <p:nvPr>
            <p:ph type="subTitle" idx="13"/>
          </p:nvPr>
        </p:nvSpPr>
        <p:spPr>
          <a:xfrm>
            <a:off x="3650475" y="2183400"/>
            <a:ext cx="2120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13"/>
          <p:cNvSpPr txBox="1">
            <a:spLocks noGrp="1"/>
          </p:cNvSpPr>
          <p:nvPr>
            <p:ph type="subTitle" idx="14"/>
          </p:nvPr>
        </p:nvSpPr>
        <p:spPr>
          <a:xfrm>
            <a:off x="713225" y="3944075"/>
            <a:ext cx="2120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7" name="Google Shape;1787;p13"/>
          <p:cNvSpPr txBox="1">
            <a:spLocks noGrp="1"/>
          </p:cNvSpPr>
          <p:nvPr>
            <p:ph type="subTitle" idx="15"/>
          </p:nvPr>
        </p:nvSpPr>
        <p:spPr>
          <a:xfrm>
            <a:off x="3650475" y="3944075"/>
            <a:ext cx="2120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88" name="Google Shape;1788;p13"/>
          <p:cNvGrpSpPr/>
          <p:nvPr/>
        </p:nvGrpSpPr>
        <p:grpSpPr>
          <a:xfrm rot="5400000" flipH="1">
            <a:off x="7238168" y="-256884"/>
            <a:ext cx="214799" cy="2156875"/>
            <a:chOff x="425780" y="482769"/>
            <a:chExt cx="127819" cy="561525"/>
          </a:xfrm>
        </p:grpSpPr>
        <p:sp>
          <p:nvSpPr>
            <p:cNvPr id="1789" name="Google Shape;1789;p13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4" r:id="rId10"/>
    <p:sldLayoutId id="2147483665" r:id="rId11"/>
    <p:sldLayoutId id="2147483666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7" name="Google Shape;3087;p24"/>
          <p:cNvGrpSpPr/>
          <p:nvPr/>
        </p:nvGrpSpPr>
        <p:grpSpPr>
          <a:xfrm>
            <a:off x="5340838" y="1367155"/>
            <a:ext cx="2648558" cy="1945391"/>
            <a:chOff x="296117" y="2376907"/>
            <a:chExt cx="715672" cy="525668"/>
          </a:xfrm>
        </p:grpSpPr>
        <p:sp>
          <p:nvSpPr>
            <p:cNvPr id="3088" name="Google Shape;3088;p24"/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4"/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4"/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4"/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4"/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4"/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4"/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4"/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4"/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7" name="Google Shape;3097;p24"/>
          <p:cNvSpPr txBox="1">
            <a:spLocks noGrp="1"/>
          </p:cNvSpPr>
          <p:nvPr>
            <p:ph type="ctrTitle"/>
          </p:nvPr>
        </p:nvSpPr>
        <p:spPr>
          <a:xfrm>
            <a:off x="568665" y="1653337"/>
            <a:ext cx="4718112" cy="15130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ym typeface="Archivo ExtraBold"/>
              </a:rPr>
              <a:t>Introduction to </a:t>
            </a:r>
            <a:r>
              <a:rPr lang="en" sz="4400" dirty="0">
                <a:solidFill>
                  <a:schemeClr val="accent4"/>
                </a:solidFill>
                <a:sym typeface="Archivo ExtraBold"/>
              </a:rPr>
              <a:t>Godot</a:t>
            </a:r>
            <a:endParaRPr sz="3200" dirty="0">
              <a:solidFill>
                <a:schemeClr val="accent4"/>
              </a:solidFill>
            </a:endParaRPr>
          </a:p>
        </p:txBody>
      </p:sp>
      <p:grpSp>
        <p:nvGrpSpPr>
          <p:cNvPr id="3099" name="Google Shape;3099;p24"/>
          <p:cNvGrpSpPr/>
          <p:nvPr/>
        </p:nvGrpSpPr>
        <p:grpSpPr>
          <a:xfrm>
            <a:off x="5595456" y="1632166"/>
            <a:ext cx="2139815" cy="3166205"/>
            <a:chOff x="6600231" y="2294753"/>
            <a:chExt cx="1019785" cy="1508938"/>
          </a:xfrm>
        </p:grpSpPr>
        <p:sp>
          <p:nvSpPr>
            <p:cNvPr id="3100" name="Google Shape;3100;p24"/>
            <p:cNvSpPr/>
            <p:nvPr/>
          </p:nvSpPr>
          <p:spPr>
            <a:xfrm>
              <a:off x="7112239" y="2558628"/>
              <a:ext cx="181327" cy="257087"/>
            </a:xfrm>
            <a:custGeom>
              <a:avLst/>
              <a:gdLst/>
              <a:ahLst/>
              <a:cxnLst/>
              <a:rect l="l" t="t" r="r" b="b"/>
              <a:pathLst>
                <a:path w="2269" h="3217" extrusionOk="0">
                  <a:moveTo>
                    <a:pt x="1603" y="0"/>
                  </a:moveTo>
                  <a:lnTo>
                    <a:pt x="1" y="215"/>
                  </a:lnTo>
                  <a:lnTo>
                    <a:pt x="1" y="3217"/>
                  </a:lnTo>
                  <a:lnTo>
                    <a:pt x="1561" y="3217"/>
                  </a:lnTo>
                  <a:lnTo>
                    <a:pt x="1561" y="1615"/>
                  </a:lnTo>
                  <a:lnTo>
                    <a:pt x="1788" y="2749"/>
                  </a:lnTo>
                  <a:lnTo>
                    <a:pt x="1615" y="3217"/>
                  </a:lnTo>
                  <a:lnTo>
                    <a:pt x="2269" y="3217"/>
                  </a:lnTo>
                  <a:cubicBezTo>
                    <a:pt x="1977" y="2323"/>
                    <a:pt x="1603" y="0"/>
                    <a:pt x="1603" y="0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4"/>
            <p:cNvSpPr/>
            <p:nvPr/>
          </p:nvSpPr>
          <p:spPr>
            <a:xfrm>
              <a:off x="6930995" y="2558628"/>
              <a:ext cx="181327" cy="257087"/>
            </a:xfrm>
            <a:custGeom>
              <a:avLst/>
              <a:gdLst/>
              <a:ahLst/>
              <a:cxnLst/>
              <a:rect l="l" t="t" r="r" b="b"/>
              <a:pathLst>
                <a:path w="2269" h="3217" extrusionOk="0">
                  <a:moveTo>
                    <a:pt x="667" y="0"/>
                  </a:moveTo>
                  <a:cubicBezTo>
                    <a:pt x="667" y="0"/>
                    <a:pt x="292" y="2323"/>
                    <a:pt x="1" y="3217"/>
                  </a:cubicBezTo>
                  <a:lnTo>
                    <a:pt x="654" y="3217"/>
                  </a:lnTo>
                  <a:lnTo>
                    <a:pt x="481" y="2749"/>
                  </a:lnTo>
                  <a:lnTo>
                    <a:pt x="705" y="1615"/>
                  </a:lnTo>
                  <a:lnTo>
                    <a:pt x="705" y="3217"/>
                  </a:lnTo>
                  <a:lnTo>
                    <a:pt x="2269" y="3217"/>
                  </a:lnTo>
                  <a:lnTo>
                    <a:pt x="2269" y="21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4"/>
            <p:cNvSpPr/>
            <p:nvPr/>
          </p:nvSpPr>
          <p:spPr>
            <a:xfrm>
              <a:off x="6839094" y="3389651"/>
              <a:ext cx="547418" cy="414040"/>
            </a:xfrm>
            <a:custGeom>
              <a:avLst/>
              <a:gdLst/>
              <a:ahLst/>
              <a:cxnLst/>
              <a:rect l="l" t="t" r="r" b="b"/>
              <a:pathLst>
                <a:path w="6850" h="5181" extrusionOk="0">
                  <a:moveTo>
                    <a:pt x="3419" y="0"/>
                  </a:moveTo>
                  <a:lnTo>
                    <a:pt x="1071" y="93"/>
                  </a:lnTo>
                  <a:cubicBezTo>
                    <a:pt x="1071" y="93"/>
                    <a:pt x="1" y="1775"/>
                    <a:pt x="1109" y="5180"/>
                  </a:cubicBezTo>
                  <a:lnTo>
                    <a:pt x="3153" y="5180"/>
                  </a:lnTo>
                  <a:lnTo>
                    <a:pt x="3153" y="2909"/>
                  </a:lnTo>
                  <a:lnTo>
                    <a:pt x="3698" y="2909"/>
                  </a:lnTo>
                  <a:lnTo>
                    <a:pt x="3698" y="5180"/>
                  </a:lnTo>
                  <a:lnTo>
                    <a:pt x="5741" y="5180"/>
                  </a:lnTo>
                  <a:cubicBezTo>
                    <a:pt x="6850" y="1775"/>
                    <a:pt x="5780" y="93"/>
                    <a:pt x="5780" y="93"/>
                  </a:cubicBezTo>
                  <a:lnTo>
                    <a:pt x="34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4"/>
            <p:cNvSpPr/>
            <p:nvPr/>
          </p:nvSpPr>
          <p:spPr>
            <a:xfrm>
              <a:off x="7046230" y="2775194"/>
              <a:ext cx="133218" cy="649549"/>
            </a:xfrm>
            <a:custGeom>
              <a:avLst/>
              <a:gdLst/>
              <a:ahLst/>
              <a:cxnLst/>
              <a:rect l="l" t="t" r="r" b="b"/>
              <a:pathLst>
                <a:path w="1667" h="8128" extrusionOk="0">
                  <a:moveTo>
                    <a:pt x="1666" y="1"/>
                  </a:moveTo>
                  <a:lnTo>
                    <a:pt x="0" y="174"/>
                  </a:lnTo>
                  <a:lnTo>
                    <a:pt x="106" y="8128"/>
                  </a:lnTo>
                  <a:lnTo>
                    <a:pt x="1560" y="8128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4"/>
            <p:cNvSpPr/>
            <p:nvPr/>
          </p:nvSpPr>
          <p:spPr>
            <a:xfrm>
              <a:off x="6679106" y="2735797"/>
              <a:ext cx="62014" cy="130102"/>
            </a:xfrm>
            <a:custGeom>
              <a:avLst/>
              <a:gdLst/>
              <a:ahLst/>
              <a:cxnLst/>
              <a:rect l="l" t="t" r="r" b="b"/>
              <a:pathLst>
                <a:path w="776" h="1628" extrusionOk="0">
                  <a:moveTo>
                    <a:pt x="109" y="0"/>
                  </a:moveTo>
                  <a:lnTo>
                    <a:pt x="0" y="1628"/>
                  </a:lnTo>
                  <a:lnTo>
                    <a:pt x="388" y="1628"/>
                  </a:lnTo>
                  <a:lnTo>
                    <a:pt x="776" y="93"/>
                  </a:lnTo>
                  <a:cubicBezTo>
                    <a:pt x="776" y="93"/>
                    <a:pt x="455" y="80"/>
                    <a:pt x="109" y="0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4"/>
            <p:cNvSpPr/>
            <p:nvPr/>
          </p:nvSpPr>
          <p:spPr>
            <a:xfrm>
              <a:off x="6613017" y="2762009"/>
              <a:ext cx="350108" cy="566278"/>
            </a:xfrm>
            <a:custGeom>
              <a:avLst/>
              <a:gdLst/>
              <a:ahLst/>
              <a:cxnLst/>
              <a:rect l="l" t="t" r="r" b="b"/>
              <a:pathLst>
                <a:path w="4381" h="7086" extrusionOk="0">
                  <a:moveTo>
                    <a:pt x="4289" y="1"/>
                  </a:moveTo>
                  <a:cubicBezTo>
                    <a:pt x="3985" y="1"/>
                    <a:pt x="2989" y="132"/>
                    <a:pt x="2416" y="1767"/>
                  </a:cubicBezTo>
                  <a:cubicBezTo>
                    <a:pt x="1910" y="3424"/>
                    <a:pt x="1830" y="3770"/>
                    <a:pt x="1830" y="3770"/>
                  </a:cubicBezTo>
                  <a:lnTo>
                    <a:pt x="1068" y="1806"/>
                  </a:lnTo>
                  <a:cubicBezTo>
                    <a:pt x="1068" y="1806"/>
                    <a:pt x="1337" y="1767"/>
                    <a:pt x="1295" y="1527"/>
                  </a:cubicBezTo>
                  <a:cubicBezTo>
                    <a:pt x="1561" y="1501"/>
                    <a:pt x="1561" y="1325"/>
                    <a:pt x="1468" y="1194"/>
                  </a:cubicBezTo>
                  <a:cubicBezTo>
                    <a:pt x="1590" y="1034"/>
                    <a:pt x="1548" y="886"/>
                    <a:pt x="1350" y="819"/>
                  </a:cubicBezTo>
                  <a:cubicBezTo>
                    <a:pt x="1161" y="765"/>
                    <a:pt x="936" y="726"/>
                    <a:pt x="936" y="726"/>
                  </a:cubicBezTo>
                  <a:cubicBezTo>
                    <a:pt x="936" y="726"/>
                    <a:pt x="1148" y="604"/>
                    <a:pt x="1270" y="592"/>
                  </a:cubicBezTo>
                  <a:cubicBezTo>
                    <a:pt x="1388" y="579"/>
                    <a:pt x="1603" y="604"/>
                    <a:pt x="1641" y="460"/>
                  </a:cubicBezTo>
                  <a:cubicBezTo>
                    <a:pt x="1665" y="340"/>
                    <a:pt x="1338" y="309"/>
                    <a:pt x="1087" y="309"/>
                  </a:cubicBezTo>
                  <a:cubicBezTo>
                    <a:pt x="1031" y="309"/>
                    <a:pt x="980" y="311"/>
                    <a:pt x="936" y="313"/>
                  </a:cubicBezTo>
                  <a:cubicBezTo>
                    <a:pt x="696" y="326"/>
                    <a:pt x="401" y="524"/>
                    <a:pt x="216" y="752"/>
                  </a:cubicBezTo>
                  <a:cubicBezTo>
                    <a:pt x="14" y="966"/>
                    <a:pt x="1" y="1514"/>
                    <a:pt x="81" y="1847"/>
                  </a:cubicBezTo>
                  <a:cubicBezTo>
                    <a:pt x="148" y="2181"/>
                    <a:pt x="802" y="5785"/>
                    <a:pt x="975" y="6265"/>
                  </a:cubicBezTo>
                  <a:cubicBezTo>
                    <a:pt x="1135" y="6680"/>
                    <a:pt x="1446" y="7085"/>
                    <a:pt x="1915" y="7085"/>
                  </a:cubicBezTo>
                  <a:cubicBezTo>
                    <a:pt x="1990" y="7085"/>
                    <a:pt x="2068" y="7075"/>
                    <a:pt x="2150" y="7053"/>
                  </a:cubicBezTo>
                  <a:cubicBezTo>
                    <a:pt x="2750" y="6906"/>
                    <a:pt x="3083" y="5772"/>
                    <a:pt x="3243" y="5371"/>
                  </a:cubicBezTo>
                  <a:cubicBezTo>
                    <a:pt x="3419" y="4984"/>
                    <a:pt x="3993" y="3504"/>
                    <a:pt x="3993" y="3504"/>
                  </a:cubicBezTo>
                  <a:lnTo>
                    <a:pt x="4380" y="5"/>
                  </a:lnTo>
                  <a:cubicBezTo>
                    <a:pt x="4380" y="5"/>
                    <a:pt x="4347" y="1"/>
                    <a:pt x="4289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4"/>
            <p:cNvSpPr/>
            <p:nvPr/>
          </p:nvSpPr>
          <p:spPr>
            <a:xfrm>
              <a:off x="6776121" y="2762009"/>
              <a:ext cx="187001" cy="345073"/>
            </a:xfrm>
            <a:custGeom>
              <a:avLst/>
              <a:gdLst/>
              <a:ahLst/>
              <a:cxnLst/>
              <a:rect l="l" t="t" r="r" b="b"/>
              <a:pathLst>
                <a:path w="2340" h="4318" extrusionOk="0">
                  <a:moveTo>
                    <a:pt x="2248" y="1"/>
                  </a:moveTo>
                  <a:cubicBezTo>
                    <a:pt x="1944" y="1"/>
                    <a:pt x="948" y="132"/>
                    <a:pt x="375" y="1767"/>
                  </a:cubicBezTo>
                  <a:cubicBezTo>
                    <a:pt x="202" y="2328"/>
                    <a:pt x="81" y="2728"/>
                    <a:pt x="1" y="3023"/>
                  </a:cubicBezTo>
                  <a:cubicBezTo>
                    <a:pt x="363" y="3154"/>
                    <a:pt x="1244" y="3555"/>
                    <a:pt x="1631" y="4317"/>
                  </a:cubicBezTo>
                  <a:cubicBezTo>
                    <a:pt x="1804" y="3888"/>
                    <a:pt x="1952" y="3504"/>
                    <a:pt x="1952" y="3504"/>
                  </a:cubicBezTo>
                  <a:lnTo>
                    <a:pt x="2339" y="5"/>
                  </a:lnTo>
                  <a:cubicBezTo>
                    <a:pt x="2339" y="5"/>
                    <a:pt x="2306" y="1"/>
                    <a:pt x="2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4"/>
            <p:cNvSpPr/>
            <p:nvPr/>
          </p:nvSpPr>
          <p:spPr>
            <a:xfrm>
              <a:off x="6694210" y="3254198"/>
              <a:ext cx="108844" cy="74001"/>
            </a:xfrm>
            <a:custGeom>
              <a:avLst/>
              <a:gdLst/>
              <a:ahLst/>
              <a:cxnLst/>
              <a:rect l="l" t="t" r="r" b="b"/>
              <a:pathLst>
                <a:path w="1362" h="926" extrusionOk="0">
                  <a:moveTo>
                    <a:pt x="519" y="0"/>
                  </a:moveTo>
                  <a:cubicBezTo>
                    <a:pt x="321" y="0"/>
                    <a:pt x="132" y="68"/>
                    <a:pt x="0" y="186"/>
                  </a:cubicBezTo>
                  <a:cubicBezTo>
                    <a:pt x="160" y="576"/>
                    <a:pt x="457" y="925"/>
                    <a:pt x="899" y="925"/>
                  </a:cubicBezTo>
                  <a:cubicBezTo>
                    <a:pt x="974" y="925"/>
                    <a:pt x="1052" y="915"/>
                    <a:pt x="1134" y="894"/>
                  </a:cubicBezTo>
                  <a:cubicBezTo>
                    <a:pt x="1215" y="881"/>
                    <a:pt x="1282" y="840"/>
                    <a:pt x="1362" y="788"/>
                  </a:cubicBezTo>
                  <a:cubicBezTo>
                    <a:pt x="1333" y="346"/>
                    <a:pt x="961" y="0"/>
                    <a:pt x="519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4"/>
            <p:cNvSpPr/>
            <p:nvPr/>
          </p:nvSpPr>
          <p:spPr>
            <a:xfrm>
              <a:off x="6776121" y="2959795"/>
              <a:ext cx="151679" cy="147283"/>
            </a:xfrm>
            <a:custGeom>
              <a:avLst/>
              <a:gdLst/>
              <a:ahLst/>
              <a:cxnLst/>
              <a:rect l="l" t="t" r="r" b="b"/>
              <a:pathLst>
                <a:path w="1898" h="1843" extrusionOk="0">
                  <a:moveTo>
                    <a:pt x="161" y="0"/>
                  </a:moveTo>
                  <a:cubicBezTo>
                    <a:pt x="97" y="212"/>
                    <a:pt x="42" y="401"/>
                    <a:pt x="1" y="548"/>
                  </a:cubicBezTo>
                  <a:cubicBezTo>
                    <a:pt x="363" y="679"/>
                    <a:pt x="1244" y="1080"/>
                    <a:pt x="1631" y="1842"/>
                  </a:cubicBezTo>
                  <a:cubicBezTo>
                    <a:pt x="1737" y="1560"/>
                    <a:pt x="1843" y="1307"/>
                    <a:pt x="1897" y="1147"/>
                  </a:cubicBezTo>
                  <a:cubicBezTo>
                    <a:pt x="1378" y="452"/>
                    <a:pt x="561" y="132"/>
                    <a:pt x="161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4"/>
            <p:cNvSpPr/>
            <p:nvPr/>
          </p:nvSpPr>
          <p:spPr>
            <a:xfrm>
              <a:off x="6871139" y="2762408"/>
              <a:ext cx="218647" cy="696699"/>
            </a:xfrm>
            <a:custGeom>
              <a:avLst/>
              <a:gdLst/>
              <a:ahLst/>
              <a:cxnLst/>
              <a:rect l="l" t="t" r="r" b="b"/>
              <a:pathLst>
                <a:path w="2736" h="8718" extrusionOk="0">
                  <a:moveTo>
                    <a:pt x="1150" y="0"/>
                  </a:moveTo>
                  <a:cubicBezTo>
                    <a:pt x="442" y="2550"/>
                    <a:pt x="0" y="3819"/>
                    <a:pt x="830" y="4645"/>
                  </a:cubicBezTo>
                  <a:lnTo>
                    <a:pt x="349" y="8410"/>
                  </a:lnTo>
                  <a:cubicBezTo>
                    <a:pt x="349" y="8410"/>
                    <a:pt x="763" y="8717"/>
                    <a:pt x="2736" y="8717"/>
                  </a:cubicBezTo>
                  <a:lnTo>
                    <a:pt x="2736" y="894"/>
                  </a:lnTo>
                  <a:lnTo>
                    <a:pt x="1816" y="199"/>
                  </a:lnTo>
                  <a:cubicBezTo>
                    <a:pt x="1816" y="199"/>
                    <a:pt x="1403" y="55"/>
                    <a:pt x="115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4"/>
            <p:cNvSpPr/>
            <p:nvPr/>
          </p:nvSpPr>
          <p:spPr>
            <a:xfrm>
              <a:off x="6910537" y="2762408"/>
              <a:ext cx="179249" cy="215611"/>
            </a:xfrm>
            <a:custGeom>
              <a:avLst/>
              <a:gdLst/>
              <a:ahLst/>
              <a:cxnLst/>
              <a:rect l="l" t="t" r="r" b="b"/>
              <a:pathLst>
                <a:path w="2243" h="2698" extrusionOk="0">
                  <a:moveTo>
                    <a:pt x="657" y="0"/>
                  </a:moveTo>
                  <a:cubicBezTo>
                    <a:pt x="375" y="1000"/>
                    <a:pt x="148" y="1788"/>
                    <a:pt x="0" y="2441"/>
                  </a:cubicBezTo>
                  <a:cubicBezTo>
                    <a:pt x="801" y="2602"/>
                    <a:pt x="1778" y="2669"/>
                    <a:pt x="2243" y="2698"/>
                  </a:cubicBezTo>
                  <a:lnTo>
                    <a:pt x="2243" y="894"/>
                  </a:lnTo>
                  <a:lnTo>
                    <a:pt x="1323" y="199"/>
                  </a:lnTo>
                  <a:cubicBezTo>
                    <a:pt x="1323" y="199"/>
                    <a:pt x="910" y="55"/>
                    <a:pt x="657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4"/>
            <p:cNvSpPr/>
            <p:nvPr/>
          </p:nvSpPr>
          <p:spPr>
            <a:xfrm>
              <a:off x="6932033" y="3133608"/>
              <a:ext cx="127065" cy="42834"/>
            </a:xfrm>
            <a:custGeom>
              <a:avLst/>
              <a:gdLst/>
              <a:ahLst/>
              <a:cxnLst/>
              <a:rect l="l" t="t" r="r" b="b"/>
              <a:pathLst>
                <a:path w="1590" h="536" extrusionOk="0">
                  <a:moveTo>
                    <a:pt x="68" y="0"/>
                  </a:moveTo>
                  <a:cubicBezTo>
                    <a:pt x="39" y="186"/>
                    <a:pt x="26" y="359"/>
                    <a:pt x="1" y="535"/>
                  </a:cubicBezTo>
                  <a:cubicBezTo>
                    <a:pt x="814" y="414"/>
                    <a:pt x="1589" y="106"/>
                    <a:pt x="1253" y="106"/>
                  </a:cubicBezTo>
                  <a:cubicBezTo>
                    <a:pt x="840" y="106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4"/>
            <p:cNvSpPr/>
            <p:nvPr/>
          </p:nvSpPr>
          <p:spPr>
            <a:xfrm>
              <a:off x="6910537" y="3270020"/>
              <a:ext cx="118594" cy="70485"/>
            </a:xfrm>
            <a:custGeom>
              <a:avLst/>
              <a:gdLst/>
              <a:ahLst/>
              <a:cxnLst/>
              <a:rect l="l" t="t" r="r" b="b"/>
              <a:pathLst>
                <a:path w="1484" h="882" extrusionOk="0">
                  <a:moveTo>
                    <a:pt x="1243" y="1"/>
                  </a:moveTo>
                  <a:cubicBezTo>
                    <a:pt x="856" y="241"/>
                    <a:pt x="362" y="321"/>
                    <a:pt x="68" y="350"/>
                  </a:cubicBezTo>
                  <a:cubicBezTo>
                    <a:pt x="42" y="549"/>
                    <a:pt x="29" y="722"/>
                    <a:pt x="0" y="882"/>
                  </a:cubicBezTo>
                  <a:cubicBezTo>
                    <a:pt x="763" y="844"/>
                    <a:pt x="1484" y="510"/>
                    <a:pt x="1484" y="510"/>
                  </a:cubicBezTo>
                  <a:lnTo>
                    <a:pt x="1243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4"/>
            <p:cNvSpPr/>
            <p:nvPr/>
          </p:nvSpPr>
          <p:spPr>
            <a:xfrm>
              <a:off x="6899029" y="3397003"/>
              <a:ext cx="190757" cy="62094"/>
            </a:xfrm>
            <a:custGeom>
              <a:avLst/>
              <a:gdLst/>
              <a:ahLst/>
              <a:cxnLst/>
              <a:rect l="l" t="t" r="r" b="b"/>
              <a:pathLst>
                <a:path w="2387" h="777" extrusionOk="0">
                  <a:moveTo>
                    <a:pt x="52" y="1"/>
                  </a:moveTo>
                  <a:lnTo>
                    <a:pt x="0" y="469"/>
                  </a:lnTo>
                  <a:cubicBezTo>
                    <a:pt x="0" y="469"/>
                    <a:pt x="414" y="776"/>
                    <a:pt x="2387" y="776"/>
                  </a:cubicBezTo>
                  <a:lnTo>
                    <a:pt x="2387" y="347"/>
                  </a:lnTo>
                  <a:cubicBezTo>
                    <a:pt x="2317" y="350"/>
                    <a:pt x="2225" y="353"/>
                    <a:pt x="2114" y="353"/>
                  </a:cubicBezTo>
                  <a:cubicBezTo>
                    <a:pt x="1661" y="353"/>
                    <a:pt x="899" y="302"/>
                    <a:pt x="52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4"/>
            <p:cNvSpPr/>
            <p:nvPr/>
          </p:nvSpPr>
          <p:spPr>
            <a:xfrm>
              <a:off x="6657849" y="2906253"/>
              <a:ext cx="40517" cy="47230"/>
            </a:xfrm>
            <a:custGeom>
              <a:avLst/>
              <a:gdLst/>
              <a:ahLst/>
              <a:cxnLst/>
              <a:rect l="l" t="t" r="r" b="b"/>
              <a:pathLst>
                <a:path w="507" h="591" extrusionOk="0">
                  <a:moveTo>
                    <a:pt x="507" y="1"/>
                  </a:moveTo>
                  <a:lnTo>
                    <a:pt x="119" y="55"/>
                  </a:lnTo>
                  <a:cubicBezTo>
                    <a:pt x="119" y="55"/>
                    <a:pt x="1" y="590"/>
                    <a:pt x="228" y="590"/>
                  </a:cubicBezTo>
                  <a:cubicBezTo>
                    <a:pt x="230" y="590"/>
                    <a:pt x="232" y="590"/>
                    <a:pt x="235" y="590"/>
                  </a:cubicBezTo>
                  <a:cubicBezTo>
                    <a:pt x="441" y="590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4"/>
            <p:cNvSpPr/>
            <p:nvPr/>
          </p:nvSpPr>
          <p:spPr>
            <a:xfrm>
              <a:off x="7484479" y="2735797"/>
              <a:ext cx="62094" cy="130102"/>
            </a:xfrm>
            <a:custGeom>
              <a:avLst/>
              <a:gdLst/>
              <a:ahLst/>
              <a:cxnLst/>
              <a:rect l="l" t="t" r="r" b="b"/>
              <a:pathLst>
                <a:path w="777" h="1628" extrusionOk="0">
                  <a:moveTo>
                    <a:pt x="654" y="0"/>
                  </a:moveTo>
                  <a:cubicBezTo>
                    <a:pt x="321" y="80"/>
                    <a:pt x="1" y="93"/>
                    <a:pt x="1" y="93"/>
                  </a:cubicBezTo>
                  <a:lnTo>
                    <a:pt x="388" y="1628"/>
                  </a:lnTo>
                  <a:lnTo>
                    <a:pt x="776" y="1628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4"/>
            <p:cNvSpPr/>
            <p:nvPr/>
          </p:nvSpPr>
          <p:spPr>
            <a:xfrm>
              <a:off x="7262558" y="2762009"/>
              <a:ext cx="350028" cy="566278"/>
            </a:xfrm>
            <a:custGeom>
              <a:avLst/>
              <a:gdLst/>
              <a:ahLst/>
              <a:cxnLst/>
              <a:rect l="l" t="t" r="r" b="b"/>
              <a:pathLst>
                <a:path w="4380" h="7086" extrusionOk="0">
                  <a:moveTo>
                    <a:pt x="91" y="1"/>
                  </a:moveTo>
                  <a:cubicBezTo>
                    <a:pt x="33" y="1"/>
                    <a:pt x="0" y="5"/>
                    <a:pt x="0" y="5"/>
                  </a:cubicBezTo>
                  <a:lnTo>
                    <a:pt x="388" y="3504"/>
                  </a:lnTo>
                  <a:cubicBezTo>
                    <a:pt x="388" y="3504"/>
                    <a:pt x="961" y="4984"/>
                    <a:pt x="1138" y="5371"/>
                  </a:cubicBezTo>
                  <a:cubicBezTo>
                    <a:pt x="1298" y="5772"/>
                    <a:pt x="1631" y="6906"/>
                    <a:pt x="2230" y="7053"/>
                  </a:cubicBezTo>
                  <a:cubicBezTo>
                    <a:pt x="2312" y="7075"/>
                    <a:pt x="2391" y="7085"/>
                    <a:pt x="2465" y="7085"/>
                  </a:cubicBezTo>
                  <a:cubicBezTo>
                    <a:pt x="2934" y="7085"/>
                    <a:pt x="3245" y="6680"/>
                    <a:pt x="3406" y="6265"/>
                  </a:cubicBezTo>
                  <a:cubicBezTo>
                    <a:pt x="3579" y="5785"/>
                    <a:pt x="4232" y="2181"/>
                    <a:pt x="4299" y="1847"/>
                  </a:cubicBezTo>
                  <a:cubicBezTo>
                    <a:pt x="4380" y="1514"/>
                    <a:pt x="4367" y="966"/>
                    <a:pt x="4165" y="752"/>
                  </a:cubicBezTo>
                  <a:cubicBezTo>
                    <a:pt x="3966" y="524"/>
                    <a:pt x="3684" y="326"/>
                    <a:pt x="3444" y="313"/>
                  </a:cubicBezTo>
                  <a:cubicBezTo>
                    <a:pt x="3401" y="311"/>
                    <a:pt x="3349" y="309"/>
                    <a:pt x="3294" y="309"/>
                  </a:cubicBezTo>
                  <a:cubicBezTo>
                    <a:pt x="3043" y="309"/>
                    <a:pt x="2716" y="340"/>
                    <a:pt x="2739" y="460"/>
                  </a:cubicBezTo>
                  <a:cubicBezTo>
                    <a:pt x="2765" y="604"/>
                    <a:pt x="2992" y="579"/>
                    <a:pt x="3111" y="592"/>
                  </a:cubicBezTo>
                  <a:cubicBezTo>
                    <a:pt x="3233" y="604"/>
                    <a:pt x="3444" y="726"/>
                    <a:pt x="3444" y="726"/>
                  </a:cubicBezTo>
                  <a:cubicBezTo>
                    <a:pt x="3444" y="726"/>
                    <a:pt x="3220" y="765"/>
                    <a:pt x="3018" y="819"/>
                  </a:cubicBezTo>
                  <a:cubicBezTo>
                    <a:pt x="2832" y="886"/>
                    <a:pt x="2778" y="1034"/>
                    <a:pt x="2900" y="1194"/>
                  </a:cubicBezTo>
                  <a:cubicBezTo>
                    <a:pt x="2819" y="1325"/>
                    <a:pt x="2819" y="1501"/>
                    <a:pt x="3085" y="1527"/>
                  </a:cubicBezTo>
                  <a:cubicBezTo>
                    <a:pt x="3044" y="1767"/>
                    <a:pt x="3313" y="1806"/>
                    <a:pt x="3313" y="1806"/>
                  </a:cubicBezTo>
                  <a:lnTo>
                    <a:pt x="2538" y="3770"/>
                  </a:lnTo>
                  <a:cubicBezTo>
                    <a:pt x="2538" y="3770"/>
                    <a:pt x="2470" y="3424"/>
                    <a:pt x="1964" y="1767"/>
                  </a:cubicBezTo>
                  <a:cubicBezTo>
                    <a:pt x="1391" y="132"/>
                    <a:pt x="396" y="1"/>
                    <a:pt x="91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4"/>
            <p:cNvSpPr/>
            <p:nvPr/>
          </p:nvSpPr>
          <p:spPr>
            <a:xfrm>
              <a:off x="7262558" y="2762009"/>
              <a:ext cx="186921" cy="345073"/>
            </a:xfrm>
            <a:custGeom>
              <a:avLst/>
              <a:gdLst/>
              <a:ahLst/>
              <a:cxnLst/>
              <a:rect l="l" t="t" r="r" b="b"/>
              <a:pathLst>
                <a:path w="2339" h="4318" extrusionOk="0">
                  <a:moveTo>
                    <a:pt x="91" y="1"/>
                  </a:moveTo>
                  <a:cubicBezTo>
                    <a:pt x="33" y="1"/>
                    <a:pt x="0" y="5"/>
                    <a:pt x="0" y="5"/>
                  </a:cubicBezTo>
                  <a:lnTo>
                    <a:pt x="388" y="3504"/>
                  </a:lnTo>
                  <a:cubicBezTo>
                    <a:pt x="388" y="3504"/>
                    <a:pt x="535" y="3888"/>
                    <a:pt x="708" y="4317"/>
                  </a:cubicBezTo>
                  <a:cubicBezTo>
                    <a:pt x="1096" y="3555"/>
                    <a:pt x="1977" y="3154"/>
                    <a:pt x="2339" y="3023"/>
                  </a:cubicBezTo>
                  <a:cubicBezTo>
                    <a:pt x="2259" y="2728"/>
                    <a:pt x="2124" y="2328"/>
                    <a:pt x="1964" y="1767"/>
                  </a:cubicBezTo>
                  <a:cubicBezTo>
                    <a:pt x="1391" y="132"/>
                    <a:pt x="396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4"/>
            <p:cNvSpPr/>
            <p:nvPr/>
          </p:nvSpPr>
          <p:spPr>
            <a:xfrm>
              <a:off x="7422545" y="3254198"/>
              <a:ext cx="108924" cy="74001"/>
            </a:xfrm>
            <a:custGeom>
              <a:avLst/>
              <a:gdLst/>
              <a:ahLst/>
              <a:cxnLst/>
              <a:rect l="l" t="t" r="r" b="b"/>
              <a:pathLst>
                <a:path w="1363" h="926" extrusionOk="0">
                  <a:moveTo>
                    <a:pt x="843" y="0"/>
                  </a:moveTo>
                  <a:cubicBezTo>
                    <a:pt x="388" y="0"/>
                    <a:pt x="29" y="346"/>
                    <a:pt x="1" y="788"/>
                  </a:cubicBezTo>
                  <a:cubicBezTo>
                    <a:pt x="68" y="840"/>
                    <a:pt x="148" y="881"/>
                    <a:pt x="228" y="894"/>
                  </a:cubicBezTo>
                  <a:cubicBezTo>
                    <a:pt x="309" y="915"/>
                    <a:pt x="386" y="925"/>
                    <a:pt x="459" y="925"/>
                  </a:cubicBezTo>
                  <a:cubicBezTo>
                    <a:pt x="896" y="925"/>
                    <a:pt x="1203" y="576"/>
                    <a:pt x="1362" y="186"/>
                  </a:cubicBezTo>
                  <a:cubicBezTo>
                    <a:pt x="1218" y="68"/>
                    <a:pt x="1042" y="0"/>
                    <a:pt x="843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4"/>
            <p:cNvSpPr/>
            <p:nvPr/>
          </p:nvSpPr>
          <p:spPr>
            <a:xfrm>
              <a:off x="7297879" y="2959795"/>
              <a:ext cx="151599" cy="147283"/>
            </a:xfrm>
            <a:custGeom>
              <a:avLst/>
              <a:gdLst/>
              <a:ahLst/>
              <a:cxnLst/>
              <a:rect l="l" t="t" r="r" b="b"/>
              <a:pathLst>
                <a:path w="1897" h="1843" extrusionOk="0">
                  <a:moveTo>
                    <a:pt x="1737" y="0"/>
                  </a:moveTo>
                  <a:cubicBezTo>
                    <a:pt x="1320" y="132"/>
                    <a:pt x="519" y="452"/>
                    <a:pt x="0" y="1147"/>
                  </a:cubicBezTo>
                  <a:cubicBezTo>
                    <a:pt x="55" y="1307"/>
                    <a:pt x="161" y="1560"/>
                    <a:pt x="266" y="1842"/>
                  </a:cubicBezTo>
                  <a:cubicBezTo>
                    <a:pt x="654" y="1080"/>
                    <a:pt x="1535" y="679"/>
                    <a:pt x="1897" y="548"/>
                  </a:cubicBezTo>
                  <a:cubicBezTo>
                    <a:pt x="1855" y="401"/>
                    <a:pt x="1801" y="212"/>
                    <a:pt x="1737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4"/>
            <p:cNvSpPr/>
            <p:nvPr/>
          </p:nvSpPr>
          <p:spPr>
            <a:xfrm>
              <a:off x="7135814" y="2762408"/>
              <a:ext cx="218727" cy="696699"/>
            </a:xfrm>
            <a:custGeom>
              <a:avLst/>
              <a:gdLst/>
              <a:ahLst/>
              <a:cxnLst/>
              <a:rect l="l" t="t" r="r" b="b"/>
              <a:pathLst>
                <a:path w="2737" h="8718" extrusionOk="0">
                  <a:moveTo>
                    <a:pt x="1586" y="0"/>
                  </a:moveTo>
                  <a:cubicBezTo>
                    <a:pt x="1333" y="55"/>
                    <a:pt x="920" y="199"/>
                    <a:pt x="920" y="199"/>
                  </a:cubicBezTo>
                  <a:lnTo>
                    <a:pt x="1" y="894"/>
                  </a:lnTo>
                  <a:lnTo>
                    <a:pt x="1" y="8717"/>
                  </a:lnTo>
                  <a:cubicBezTo>
                    <a:pt x="1974" y="8717"/>
                    <a:pt x="2387" y="8410"/>
                    <a:pt x="2387" y="8410"/>
                  </a:cubicBezTo>
                  <a:lnTo>
                    <a:pt x="1907" y="4645"/>
                  </a:lnTo>
                  <a:cubicBezTo>
                    <a:pt x="2736" y="3819"/>
                    <a:pt x="2294" y="2550"/>
                    <a:pt x="158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4"/>
            <p:cNvSpPr/>
            <p:nvPr/>
          </p:nvSpPr>
          <p:spPr>
            <a:xfrm>
              <a:off x="7135814" y="2762408"/>
              <a:ext cx="177971" cy="215611"/>
            </a:xfrm>
            <a:custGeom>
              <a:avLst/>
              <a:gdLst/>
              <a:ahLst/>
              <a:cxnLst/>
              <a:rect l="l" t="t" r="r" b="b"/>
              <a:pathLst>
                <a:path w="2227" h="2698" extrusionOk="0">
                  <a:moveTo>
                    <a:pt x="1586" y="0"/>
                  </a:moveTo>
                  <a:cubicBezTo>
                    <a:pt x="1333" y="55"/>
                    <a:pt x="920" y="199"/>
                    <a:pt x="920" y="199"/>
                  </a:cubicBezTo>
                  <a:lnTo>
                    <a:pt x="1" y="894"/>
                  </a:lnTo>
                  <a:lnTo>
                    <a:pt x="1" y="2698"/>
                  </a:lnTo>
                  <a:cubicBezTo>
                    <a:pt x="465" y="2669"/>
                    <a:pt x="1442" y="2602"/>
                    <a:pt x="2227" y="2441"/>
                  </a:cubicBezTo>
                  <a:cubicBezTo>
                    <a:pt x="2096" y="1788"/>
                    <a:pt x="1868" y="1000"/>
                    <a:pt x="1586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4"/>
            <p:cNvSpPr/>
            <p:nvPr/>
          </p:nvSpPr>
          <p:spPr>
            <a:xfrm>
              <a:off x="6955368" y="2294753"/>
              <a:ext cx="324375" cy="163586"/>
            </a:xfrm>
            <a:custGeom>
              <a:avLst/>
              <a:gdLst/>
              <a:ahLst/>
              <a:cxnLst/>
              <a:rect l="l" t="t" r="r" b="b"/>
              <a:pathLst>
                <a:path w="4059" h="2047" extrusionOk="0">
                  <a:moveTo>
                    <a:pt x="1862" y="1"/>
                  </a:moveTo>
                  <a:cubicBezTo>
                    <a:pt x="1605" y="1"/>
                    <a:pt x="1321" y="37"/>
                    <a:pt x="1028" y="140"/>
                  </a:cubicBezTo>
                  <a:cubicBezTo>
                    <a:pt x="0" y="512"/>
                    <a:pt x="67" y="1435"/>
                    <a:pt x="147" y="1874"/>
                  </a:cubicBezTo>
                  <a:lnTo>
                    <a:pt x="1964" y="2047"/>
                  </a:lnTo>
                  <a:lnTo>
                    <a:pt x="3819" y="1915"/>
                  </a:lnTo>
                  <a:cubicBezTo>
                    <a:pt x="3819" y="1915"/>
                    <a:pt x="4059" y="900"/>
                    <a:pt x="3325" y="406"/>
                  </a:cubicBezTo>
                  <a:cubicBezTo>
                    <a:pt x="3467" y="358"/>
                    <a:pt x="3467" y="317"/>
                    <a:pt x="3349" y="317"/>
                  </a:cubicBezTo>
                  <a:cubicBezTo>
                    <a:pt x="3302" y="317"/>
                    <a:pt x="3236" y="323"/>
                    <a:pt x="3152" y="339"/>
                  </a:cubicBezTo>
                  <a:cubicBezTo>
                    <a:pt x="3119" y="152"/>
                    <a:pt x="3076" y="86"/>
                    <a:pt x="3041" y="86"/>
                  </a:cubicBezTo>
                  <a:cubicBezTo>
                    <a:pt x="3006" y="86"/>
                    <a:pt x="2979" y="153"/>
                    <a:pt x="2979" y="233"/>
                  </a:cubicBezTo>
                  <a:cubicBezTo>
                    <a:pt x="2979" y="233"/>
                    <a:pt x="2507" y="1"/>
                    <a:pt x="1862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4"/>
            <p:cNvSpPr/>
            <p:nvPr/>
          </p:nvSpPr>
          <p:spPr>
            <a:xfrm>
              <a:off x="7143246" y="2716298"/>
              <a:ext cx="58738" cy="49228"/>
            </a:xfrm>
            <a:custGeom>
              <a:avLst/>
              <a:gdLst/>
              <a:ahLst/>
              <a:cxnLst/>
              <a:rect l="l" t="t" r="r" b="b"/>
              <a:pathLst>
                <a:path w="735" h="616" extrusionOk="0">
                  <a:moveTo>
                    <a:pt x="147" y="0"/>
                  </a:moveTo>
                  <a:cubicBezTo>
                    <a:pt x="60" y="0"/>
                    <a:pt x="0" y="4"/>
                    <a:pt x="0" y="4"/>
                  </a:cubicBezTo>
                  <a:lnTo>
                    <a:pt x="161" y="616"/>
                  </a:lnTo>
                  <a:cubicBezTo>
                    <a:pt x="161" y="616"/>
                    <a:pt x="708" y="430"/>
                    <a:pt x="734" y="84"/>
                  </a:cubicBezTo>
                  <a:cubicBezTo>
                    <a:pt x="577" y="13"/>
                    <a:pt x="312" y="0"/>
                    <a:pt x="147" y="0"/>
                  </a:cubicBezTo>
                  <a:close/>
                </a:path>
              </a:pathLst>
            </a:custGeom>
            <a:solidFill>
              <a:srgbClr val="CD0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4"/>
            <p:cNvSpPr/>
            <p:nvPr/>
          </p:nvSpPr>
          <p:spPr>
            <a:xfrm>
              <a:off x="7023695" y="2716298"/>
              <a:ext cx="58658" cy="49228"/>
            </a:xfrm>
            <a:custGeom>
              <a:avLst/>
              <a:gdLst/>
              <a:ahLst/>
              <a:cxnLst/>
              <a:rect l="l" t="t" r="r" b="b"/>
              <a:pathLst>
                <a:path w="734" h="616" extrusionOk="0">
                  <a:moveTo>
                    <a:pt x="588" y="0"/>
                  </a:moveTo>
                  <a:cubicBezTo>
                    <a:pt x="423" y="0"/>
                    <a:pt x="157" y="13"/>
                    <a:pt x="0" y="84"/>
                  </a:cubicBezTo>
                  <a:cubicBezTo>
                    <a:pt x="13" y="430"/>
                    <a:pt x="574" y="616"/>
                    <a:pt x="574" y="616"/>
                  </a:cubicBezTo>
                  <a:lnTo>
                    <a:pt x="734" y="4"/>
                  </a:lnTo>
                  <a:cubicBezTo>
                    <a:pt x="734" y="4"/>
                    <a:pt x="675" y="0"/>
                    <a:pt x="588" y="0"/>
                  </a:cubicBezTo>
                  <a:close/>
                </a:path>
              </a:pathLst>
            </a:custGeom>
            <a:solidFill>
              <a:srgbClr val="CD0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4"/>
            <p:cNvSpPr/>
            <p:nvPr/>
          </p:nvSpPr>
          <p:spPr>
            <a:xfrm>
              <a:off x="7022656" y="2665393"/>
              <a:ext cx="179329" cy="162148"/>
            </a:xfrm>
            <a:custGeom>
              <a:avLst/>
              <a:gdLst/>
              <a:ahLst/>
              <a:cxnLst/>
              <a:rect l="l" t="t" r="r" b="b"/>
              <a:pathLst>
                <a:path w="2244" h="2029" extrusionOk="0">
                  <a:moveTo>
                    <a:pt x="536" y="0"/>
                  </a:moveTo>
                  <a:cubicBezTo>
                    <a:pt x="536" y="0"/>
                    <a:pt x="628" y="1442"/>
                    <a:pt x="1" y="1602"/>
                  </a:cubicBezTo>
                  <a:cubicBezTo>
                    <a:pt x="641" y="2028"/>
                    <a:pt x="840" y="2028"/>
                    <a:pt x="1122" y="2028"/>
                  </a:cubicBezTo>
                  <a:cubicBezTo>
                    <a:pt x="1401" y="2028"/>
                    <a:pt x="1602" y="2028"/>
                    <a:pt x="2243" y="1602"/>
                  </a:cubicBezTo>
                  <a:cubicBezTo>
                    <a:pt x="1615" y="1442"/>
                    <a:pt x="1695" y="0"/>
                    <a:pt x="1695" y="0"/>
                  </a:cubicBezTo>
                  <a:lnTo>
                    <a:pt x="1695" y="0"/>
                  </a:lnTo>
                  <a:lnTo>
                    <a:pt x="1122" y="8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4"/>
            <p:cNvSpPr/>
            <p:nvPr/>
          </p:nvSpPr>
          <p:spPr>
            <a:xfrm>
              <a:off x="6920286" y="2468006"/>
              <a:ext cx="103490" cy="139132"/>
            </a:xfrm>
            <a:custGeom>
              <a:avLst/>
              <a:gdLst/>
              <a:ahLst/>
              <a:cxnLst/>
              <a:rect l="l" t="t" r="r" b="b"/>
              <a:pathLst>
                <a:path w="1295" h="1741" extrusionOk="0">
                  <a:moveTo>
                    <a:pt x="839" y="0"/>
                  </a:moveTo>
                  <a:cubicBezTo>
                    <a:pt x="839" y="0"/>
                    <a:pt x="186" y="135"/>
                    <a:pt x="93" y="295"/>
                  </a:cubicBezTo>
                  <a:cubicBezTo>
                    <a:pt x="0" y="439"/>
                    <a:pt x="80" y="1282"/>
                    <a:pt x="295" y="1535"/>
                  </a:cubicBezTo>
                  <a:cubicBezTo>
                    <a:pt x="445" y="1715"/>
                    <a:pt x="888" y="1741"/>
                    <a:pt x="1131" y="1741"/>
                  </a:cubicBezTo>
                  <a:cubicBezTo>
                    <a:pt x="1229" y="1741"/>
                    <a:pt x="1294" y="1737"/>
                    <a:pt x="1294" y="1737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4"/>
            <p:cNvSpPr/>
            <p:nvPr/>
          </p:nvSpPr>
          <p:spPr>
            <a:xfrm>
              <a:off x="6920286" y="2480792"/>
              <a:ext cx="39478" cy="120672"/>
            </a:xfrm>
            <a:custGeom>
              <a:avLst/>
              <a:gdLst/>
              <a:ahLst/>
              <a:cxnLst/>
              <a:rect l="l" t="t" r="r" b="b"/>
              <a:pathLst>
                <a:path w="494" h="1510" extrusionOk="0">
                  <a:moveTo>
                    <a:pt x="295" y="0"/>
                  </a:moveTo>
                  <a:cubicBezTo>
                    <a:pt x="199" y="39"/>
                    <a:pt x="119" y="81"/>
                    <a:pt x="93" y="135"/>
                  </a:cubicBezTo>
                  <a:cubicBezTo>
                    <a:pt x="0" y="279"/>
                    <a:pt x="80" y="1122"/>
                    <a:pt x="295" y="1375"/>
                  </a:cubicBezTo>
                  <a:cubicBezTo>
                    <a:pt x="333" y="1429"/>
                    <a:pt x="413" y="1468"/>
                    <a:pt x="494" y="1509"/>
                  </a:cubicBezTo>
                  <a:cubicBezTo>
                    <a:pt x="333" y="1000"/>
                    <a:pt x="295" y="321"/>
                    <a:pt x="29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4"/>
            <p:cNvSpPr/>
            <p:nvPr/>
          </p:nvSpPr>
          <p:spPr>
            <a:xfrm>
              <a:off x="6953291" y="2468006"/>
              <a:ext cx="70485" cy="139851"/>
            </a:xfrm>
            <a:custGeom>
              <a:avLst/>
              <a:gdLst/>
              <a:ahLst/>
              <a:cxnLst/>
              <a:rect l="l" t="t" r="r" b="b"/>
              <a:pathLst>
                <a:path w="882" h="1750" extrusionOk="0">
                  <a:moveTo>
                    <a:pt x="426" y="0"/>
                  </a:moveTo>
                  <a:cubicBezTo>
                    <a:pt x="426" y="0"/>
                    <a:pt x="202" y="55"/>
                    <a:pt x="0" y="119"/>
                  </a:cubicBezTo>
                  <a:cubicBezTo>
                    <a:pt x="0" y="359"/>
                    <a:pt x="42" y="1134"/>
                    <a:pt x="253" y="1269"/>
                  </a:cubicBezTo>
                  <a:cubicBezTo>
                    <a:pt x="419" y="1390"/>
                    <a:pt x="520" y="1401"/>
                    <a:pt x="551" y="1401"/>
                  </a:cubicBezTo>
                  <a:cubicBezTo>
                    <a:pt x="558" y="1401"/>
                    <a:pt x="561" y="1400"/>
                    <a:pt x="561" y="1400"/>
                  </a:cubicBezTo>
                  <a:lnTo>
                    <a:pt x="667" y="1749"/>
                  </a:lnTo>
                  <a:cubicBezTo>
                    <a:pt x="788" y="1749"/>
                    <a:pt x="881" y="1737"/>
                    <a:pt x="881" y="1737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4"/>
            <p:cNvSpPr/>
            <p:nvPr/>
          </p:nvSpPr>
          <p:spPr>
            <a:xfrm>
              <a:off x="7201903" y="2468006"/>
              <a:ext cx="103490" cy="139132"/>
            </a:xfrm>
            <a:custGeom>
              <a:avLst/>
              <a:gdLst/>
              <a:ahLst/>
              <a:cxnLst/>
              <a:rect l="l" t="t" r="r" b="b"/>
              <a:pathLst>
                <a:path w="1295" h="1741" extrusionOk="0">
                  <a:moveTo>
                    <a:pt x="215" y="0"/>
                  </a:moveTo>
                  <a:lnTo>
                    <a:pt x="0" y="1737"/>
                  </a:lnTo>
                  <a:cubicBezTo>
                    <a:pt x="0" y="1737"/>
                    <a:pt x="66" y="1741"/>
                    <a:pt x="164" y="1741"/>
                  </a:cubicBezTo>
                  <a:cubicBezTo>
                    <a:pt x="407" y="1741"/>
                    <a:pt x="849" y="1715"/>
                    <a:pt x="1000" y="1535"/>
                  </a:cubicBezTo>
                  <a:cubicBezTo>
                    <a:pt x="1201" y="1282"/>
                    <a:pt x="1294" y="439"/>
                    <a:pt x="1201" y="295"/>
                  </a:cubicBezTo>
                  <a:cubicBezTo>
                    <a:pt x="1108" y="135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4"/>
            <p:cNvSpPr/>
            <p:nvPr/>
          </p:nvSpPr>
          <p:spPr>
            <a:xfrm>
              <a:off x="7265834" y="2480792"/>
              <a:ext cx="39558" cy="120672"/>
            </a:xfrm>
            <a:custGeom>
              <a:avLst/>
              <a:gdLst/>
              <a:ahLst/>
              <a:cxnLst/>
              <a:rect l="l" t="t" r="r" b="b"/>
              <a:pathLst>
                <a:path w="495" h="1510" extrusionOk="0">
                  <a:moveTo>
                    <a:pt x="200" y="0"/>
                  </a:moveTo>
                  <a:cubicBezTo>
                    <a:pt x="187" y="321"/>
                    <a:pt x="161" y="1000"/>
                    <a:pt x="1" y="1509"/>
                  </a:cubicBezTo>
                  <a:cubicBezTo>
                    <a:pt x="81" y="1468"/>
                    <a:pt x="148" y="1429"/>
                    <a:pt x="200" y="1375"/>
                  </a:cubicBezTo>
                  <a:cubicBezTo>
                    <a:pt x="401" y="1122"/>
                    <a:pt x="494" y="279"/>
                    <a:pt x="401" y="135"/>
                  </a:cubicBezTo>
                  <a:cubicBezTo>
                    <a:pt x="376" y="81"/>
                    <a:pt x="296" y="39"/>
                    <a:pt x="200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4"/>
            <p:cNvSpPr/>
            <p:nvPr/>
          </p:nvSpPr>
          <p:spPr>
            <a:xfrm>
              <a:off x="7201903" y="2468006"/>
              <a:ext cx="70485" cy="139851"/>
            </a:xfrm>
            <a:custGeom>
              <a:avLst/>
              <a:gdLst/>
              <a:ahLst/>
              <a:cxnLst/>
              <a:rect l="l" t="t" r="r" b="b"/>
              <a:pathLst>
                <a:path w="882" h="1750" extrusionOk="0">
                  <a:moveTo>
                    <a:pt x="215" y="0"/>
                  </a:moveTo>
                  <a:lnTo>
                    <a:pt x="0" y="1737"/>
                  </a:lnTo>
                  <a:cubicBezTo>
                    <a:pt x="0" y="1737"/>
                    <a:pt x="80" y="1749"/>
                    <a:pt x="215" y="1749"/>
                  </a:cubicBezTo>
                  <a:lnTo>
                    <a:pt x="320" y="1400"/>
                  </a:lnTo>
                  <a:cubicBezTo>
                    <a:pt x="320" y="1400"/>
                    <a:pt x="324" y="1401"/>
                    <a:pt x="330" y="1401"/>
                  </a:cubicBezTo>
                  <a:cubicBezTo>
                    <a:pt x="361" y="1401"/>
                    <a:pt x="462" y="1390"/>
                    <a:pt x="628" y="1269"/>
                  </a:cubicBezTo>
                  <a:cubicBezTo>
                    <a:pt x="839" y="1134"/>
                    <a:pt x="868" y="359"/>
                    <a:pt x="881" y="119"/>
                  </a:cubicBezTo>
                  <a:cubicBezTo>
                    <a:pt x="666" y="55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4"/>
            <p:cNvSpPr/>
            <p:nvPr/>
          </p:nvSpPr>
          <p:spPr>
            <a:xfrm>
              <a:off x="7064131" y="2665393"/>
              <a:ext cx="94060" cy="55621"/>
            </a:xfrm>
            <a:custGeom>
              <a:avLst/>
              <a:gdLst/>
              <a:ahLst/>
              <a:cxnLst/>
              <a:rect l="l" t="t" r="r" b="b"/>
              <a:pathLst>
                <a:path w="1177" h="696" extrusionOk="0">
                  <a:moveTo>
                    <a:pt x="17" y="0"/>
                  </a:moveTo>
                  <a:cubicBezTo>
                    <a:pt x="17" y="0"/>
                    <a:pt x="42" y="321"/>
                    <a:pt x="1" y="679"/>
                  </a:cubicBezTo>
                  <a:cubicBezTo>
                    <a:pt x="79" y="690"/>
                    <a:pt x="152" y="695"/>
                    <a:pt x="222" y="695"/>
                  </a:cubicBezTo>
                  <a:cubicBezTo>
                    <a:pt x="922" y="695"/>
                    <a:pt x="1176" y="186"/>
                    <a:pt x="1176" y="186"/>
                  </a:cubicBezTo>
                  <a:lnTo>
                    <a:pt x="750" y="67"/>
                  </a:lnTo>
                  <a:lnTo>
                    <a:pt x="603" y="8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4"/>
            <p:cNvSpPr/>
            <p:nvPr/>
          </p:nvSpPr>
          <p:spPr>
            <a:xfrm>
              <a:off x="7001399" y="2481831"/>
              <a:ext cx="222803" cy="212334"/>
            </a:xfrm>
            <a:custGeom>
              <a:avLst/>
              <a:gdLst/>
              <a:ahLst/>
              <a:cxnLst/>
              <a:rect l="l" t="t" r="r" b="b"/>
              <a:pathLst>
                <a:path w="2788" h="2657" extrusionOk="0">
                  <a:moveTo>
                    <a:pt x="1388" y="0"/>
                  </a:moveTo>
                  <a:lnTo>
                    <a:pt x="1" y="266"/>
                  </a:lnTo>
                  <a:cubicBezTo>
                    <a:pt x="1" y="266"/>
                    <a:pt x="65" y="2656"/>
                    <a:pt x="1388" y="2656"/>
                  </a:cubicBezTo>
                  <a:cubicBezTo>
                    <a:pt x="2708" y="2656"/>
                    <a:pt x="2788" y="266"/>
                    <a:pt x="2788" y="266"/>
                  </a:cubicBezTo>
                  <a:lnTo>
                    <a:pt x="1388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4"/>
            <p:cNvSpPr/>
            <p:nvPr/>
          </p:nvSpPr>
          <p:spPr>
            <a:xfrm>
              <a:off x="7002438" y="2522267"/>
              <a:ext cx="220725" cy="59217"/>
            </a:xfrm>
            <a:custGeom>
              <a:avLst/>
              <a:gdLst/>
              <a:ahLst/>
              <a:cxnLst/>
              <a:rect l="l" t="t" r="r" b="b"/>
              <a:pathLst>
                <a:path w="2762" h="741" extrusionOk="0">
                  <a:moveTo>
                    <a:pt x="2762" y="0"/>
                  </a:moveTo>
                  <a:lnTo>
                    <a:pt x="0" y="68"/>
                  </a:lnTo>
                  <a:cubicBezTo>
                    <a:pt x="26" y="241"/>
                    <a:pt x="68" y="481"/>
                    <a:pt x="119" y="737"/>
                  </a:cubicBezTo>
                  <a:cubicBezTo>
                    <a:pt x="168" y="739"/>
                    <a:pt x="215" y="740"/>
                    <a:pt x="260" y="740"/>
                  </a:cubicBezTo>
                  <a:cubicBezTo>
                    <a:pt x="791" y="740"/>
                    <a:pt x="981" y="604"/>
                    <a:pt x="1215" y="468"/>
                  </a:cubicBezTo>
                  <a:cubicBezTo>
                    <a:pt x="1285" y="426"/>
                    <a:pt x="1335" y="409"/>
                    <a:pt x="1377" y="409"/>
                  </a:cubicBezTo>
                  <a:cubicBezTo>
                    <a:pt x="1493" y="409"/>
                    <a:pt x="1547" y="538"/>
                    <a:pt x="1801" y="616"/>
                  </a:cubicBezTo>
                  <a:cubicBezTo>
                    <a:pt x="1929" y="639"/>
                    <a:pt x="2053" y="648"/>
                    <a:pt x="2168" y="648"/>
                  </a:cubicBezTo>
                  <a:cubicBezTo>
                    <a:pt x="2379" y="648"/>
                    <a:pt x="2557" y="619"/>
                    <a:pt x="2669" y="603"/>
                  </a:cubicBezTo>
                  <a:cubicBezTo>
                    <a:pt x="2724" y="362"/>
                    <a:pt x="2749" y="148"/>
                    <a:pt x="2762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4"/>
            <p:cNvSpPr/>
            <p:nvPr/>
          </p:nvSpPr>
          <p:spPr>
            <a:xfrm>
              <a:off x="7072842" y="2615047"/>
              <a:ext cx="79915" cy="17342"/>
            </a:xfrm>
            <a:custGeom>
              <a:avLst/>
              <a:gdLst/>
              <a:ahLst/>
              <a:cxnLst/>
              <a:rect l="l" t="t" r="r" b="b"/>
              <a:pathLst>
                <a:path w="1000" h="217" extrusionOk="0">
                  <a:moveTo>
                    <a:pt x="271" y="1"/>
                  </a:moveTo>
                  <a:cubicBezTo>
                    <a:pt x="264" y="1"/>
                    <a:pt x="258" y="1"/>
                    <a:pt x="254" y="2"/>
                  </a:cubicBezTo>
                  <a:cubicBezTo>
                    <a:pt x="199" y="15"/>
                    <a:pt x="0" y="188"/>
                    <a:pt x="0" y="188"/>
                  </a:cubicBezTo>
                  <a:lnTo>
                    <a:pt x="279" y="150"/>
                  </a:lnTo>
                  <a:cubicBezTo>
                    <a:pt x="279" y="150"/>
                    <a:pt x="401" y="217"/>
                    <a:pt x="494" y="217"/>
                  </a:cubicBezTo>
                  <a:cubicBezTo>
                    <a:pt x="600" y="217"/>
                    <a:pt x="708" y="150"/>
                    <a:pt x="708" y="150"/>
                  </a:cubicBezTo>
                  <a:lnTo>
                    <a:pt x="1000" y="188"/>
                  </a:lnTo>
                  <a:cubicBezTo>
                    <a:pt x="1000" y="188"/>
                    <a:pt x="801" y="15"/>
                    <a:pt x="747" y="2"/>
                  </a:cubicBezTo>
                  <a:cubicBezTo>
                    <a:pt x="741" y="1"/>
                    <a:pt x="734" y="1"/>
                    <a:pt x="727" y="1"/>
                  </a:cubicBezTo>
                  <a:cubicBezTo>
                    <a:pt x="649" y="1"/>
                    <a:pt x="494" y="57"/>
                    <a:pt x="494" y="57"/>
                  </a:cubicBezTo>
                  <a:cubicBezTo>
                    <a:pt x="494" y="57"/>
                    <a:pt x="339" y="1"/>
                    <a:pt x="271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4"/>
            <p:cNvSpPr/>
            <p:nvPr/>
          </p:nvSpPr>
          <p:spPr>
            <a:xfrm>
              <a:off x="7095138" y="2648212"/>
              <a:ext cx="34363" cy="6393"/>
            </a:xfrm>
            <a:custGeom>
              <a:avLst/>
              <a:gdLst/>
              <a:ahLst/>
              <a:cxnLst/>
              <a:rect l="l" t="t" r="r" b="b"/>
              <a:pathLst>
                <a:path w="430" h="80" extrusionOk="0">
                  <a:moveTo>
                    <a:pt x="0" y="1"/>
                  </a:moveTo>
                  <a:cubicBezTo>
                    <a:pt x="61" y="53"/>
                    <a:pt x="138" y="80"/>
                    <a:pt x="215" y="80"/>
                  </a:cubicBezTo>
                  <a:cubicBezTo>
                    <a:pt x="292" y="80"/>
                    <a:pt x="369" y="53"/>
                    <a:pt x="429" y="1"/>
                  </a:cubicBezTo>
                  <a:lnTo>
                    <a:pt x="429" y="1"/>
                  </a:lnTo>
                  <a:cubicBezTo>
                    <a:pt x="358" y="19"/>
                    <a:pt x="286" y="25"/>
                    <a:pt x="223" y="25"/>
                  </a:cubicBezTo>
                  <a:cubicBezTo>
                    <a:pt x="96" y="2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4"/>
            <p:cNvSpPr/>
            <p:nvPr/>
          </p:nvSpPr>
          <p:spPr>
            <a:xfrm>
              <a:off x="6958645" y="2422136"/>
              <a:ext cx="307273" cy="137773"/>
            </a:xfrm>
            <a:custGeom>
              <a:avLst/>
              <a:gdLst/>
              <a:ahLst/>
              <a:cxnLst/>
              <a:rect l="l" t="t" r="r" b="b"/>
              <a:pathLst>
                <a:path w="3845" h="1724" extrusionOk="0">
                  <a:moveTo>
                    <a:pt x="1923" y="1"/>
                  </a:moveTo>
                  <a:cubicBezTo>
                    <a:pt x="1923" y="1"/>
                    <a:pt x="894" y="26"/>
                    <a:pt x="215" y="212"/>
                  </a:cubicBezTo>
                  <a:cubicBezTo>
                    <a:pt x="135" y="228"/>
                    <a:pt x="81" y="292"/>
                    <a:pt x="68" y="360"/>
                  </a:cubicBezTo>
                  <a:cubicBezTo>
                    <a:pt x="1" y="920"/>
                    <a:pt x="106" y="1375"/>
                    <a:pt x="174" y="1590"/>
                  </a:cubicBezTo>
                  <a:cubicBezTo>
                    <a:pt x="199" y="1654"/>
                    <a:pt x="267" y="1708"/>
                    <a:pt x="334" y="1708"/>
                  </a:cubicBezTo>
                  <a:cubicBezTo>
                    <a:pt x="458" y="1716"/>
                    <a:pt x="661" y="1723"/>
                    <a:pt x="882" y="1723"/>
                  </a:cubicBezTo>
                  <a:cubicBezTo>
                    <a:pt x="1044" y="1723"/>
                    <a:pt x="1217" y="1719"/>
                    <a:pt x="1375" y="1708"/>
                  </a:cubicBezTo>
                  <a:cubicBezTo>
                    <a:pt x="1455" y="1696"/>
                    <a:pt x="1522" y="1670"/>
                    <a:pt x="1602" y="1628"/>
                  </a:cubicBezTo>
                  <a:cubicBezTo>
                    <a:pt x="1695" y="1574"/>
                    <a:pt x="1788" y="1535"/>
                    <a:pt x="1923" y="1523"/>
                  </a:cubicBezTo>
                  <a:cubicBezTo>
                    <a:pt x="2057" y="1535"/>
                    <a:pt x="2163" y="1574"/>
                    <a:pt x="2256" y="1628"/>
                  </a:cubicBezTo>
                  <a:cubicBezTo>
                    <a:pt x="2323" y="1670"/>
                    <a:pt x="2403" y="1696"/>
                    <a:pt x="2483" y="1708"/>
                  </a:cubicBezTo>
                  <a:cubicBezTo>
                    <a:pt x="2642" y="1719"/>
                    <a:pt x="2812" y="1723"/>
                    <a:pt x="2972" y="1723"/>
                  </a:cubicBezTo>
                  <a:cubicBezTo>
                    <a:pt x="3191" y="1723"/>
                    <a:pt x="3393" y="1716"/>
                    <a:pt x="3525" y="1708"/>
                  </a:cubicBezTo>
                  <a:cubicBezTo>
                    <a:pt x="3592" y="1708"/>
                    <a:pt x="3659" y="1654"/>
                    <a:pt x="3685" y="1590"/>
                  </a:cubicBezTo>
                  <a:cubicBezTo>
                    <a:pt x="3752" y="1375"/>
                    <a:pt x="3845" y="920"/>
                    <a:pt x="3778" y="360"/>
                  </a:cubicBezTo>
                  <a:cubicBezTo>
                    <a:pt x="3778" y="292"/>
                    <a:pt x="3723" y="228"/>
                    <a:pt x="3643" y="212"/>
                  </a:cubicBezTo>
                  <a:cubicBezTo>
                    <a:pt x="2964" y="26"/>
                    <a:pt x="1923" y="1"/>
                    <a:pt x="1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4"/>
            <p:cNvSpPr/>
            <p:nvPr/>
          </p:nvSpPr>
          <p:spPr>
            <a:xfrm>
              <a:off x="6982219" y="2468246"/>
              <a:ext cx="262521" cy="23415"/>
            </a:xfrm>
            <a:custGeom>
              <a:avLst/>
              <a:gdLst/>
              <a:ahLst/>
              <a:cxnLst/>
              <a:rect l="l" t="t" r="r" b="b"/>
              <a:pathLst>
                <a:path w="3285" h="293" extrusionOk="0">
                  <a:moveTo>
                    <a:pt x="1677" y="0"/>
                  </a:moveTo>
                  <a:cubicBezTo>
                    <a:pt x="763" y="0"/>
                    <a:pt x="102" y="77"/>
                    <a:pt x="93" y="77"/>
                  </a:cubicBezTo>
                  <a:cubicBezTo>
                    <a:pt x="39" y="90"/>
                    <a:pt x="0" y="145"/>
                    <a:pt x="0" y="196"/>
                  </a:cubicBezTo>
                  <a:cubicBezTo>
                    <a:pt x="13" y="250"/>
                    <a:pt x="52" y="292"/>
                    <a:pt x="106" y="292"/>
                  </a:cubicBezTo>
                  <a:lnTo>
                    <a:pt x="119" y="292"/>
                  </a:lnTo>
                  <a:cubicBezTo>
                    <a:pt x="127" y="282"/>
                    <a:pt x="747" y="210"/>
                    <a:pt x="1613" y="210"/>
                  </a:cubicBezTo>
                  <a:cubicBezTo>
                    <a:pt x="2078" y="210"/>
                    <a:pt x="2613" y="231"/>
                    <a:pt x="3162" y="292"/>
                  </a:cubicBezTo>
                  <a:cubicBezTo>
                    <a:pt x="3217" y="292"/>
                    <a:pt x="3268" y="250"/>
                    <a:pt x="3284" y="196"/>
                  </a:cubicBezTo>
                  <a:cubicBezTo>
                    <a:pt x="3284" y="132"/>
                    <a:pt x="3242" y="90"/>
                    <a:pt x="3188" y="77"/>
                  </a:cubicBezTo>
                  <a:cubicBezTo>
                    <a:pt x="2654" y="20"/>
                    <a:pt x="2134" y="0"/>
                    <a:pt x="167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4"/>
            <p:cNvSpPr/>
            <p:nvPr/>
          </p:nvSpPr>
          <p:spPr>
            <a:xfrm>
              <a:off x="6976865" y="2447788"/>
              <a:ext cx="11827" cy="11827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67" y="0"/>
                  </a:moveTo>
                  <a:cubicBezTo>
                    <a:pt x="26" y="0"/>
                    <a:pt x="0" y="39"/>
                    <a:pt x="0" y="80"/>
                  </a:cubicBezTo>
                  <a:cubicBezTo>
                    <a:pt x="0" y="119"/>
                    <a:pt x="26" y="148"/>
                    <a:pt x="67" y="148"/>
                  </a:cubicBezTo>
                  <a:cubicBezTo>
                    <a:pt x="106" y="148"/>
                    <a:pt x="148" y="119"/>
                    <a:pt x="148" y="80"/>
                  </a:cubicBezTo>
                  <a:cubicBezTo>
                    <a:pt x="148" y="39"/>
                    <a:pt x="106" y="0"/>
                    <a:pt x="67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4"/>
            <p:cNvSpPr/>
            <p:nvPr/>
          </p:nvSpPr>
          <p:spPr>
            <a:xfrm>
              <a:off x="7236905" y="2447788"/>
              <a:ext cx="11907" cy="11827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81" y="0"/>
                  </a:moveTo>
                  <a:cubicBezTo>
                    <a:pt x="30" y="0"/>
                    <a:pt x="1" y="39"/>
                    <a:pt x="1" y="80"/>
                  </a:cubicBezTo>
                  <a:cubicBezTo>
                    <a:pt x="1" y="119"/>
                    <a:pt x="30" y="148"/>
                    <a:pt x="81" y="148"/>
                  </a:cubicBezTo>
                  <a:cubicBezTo>
                    <a:pt x="123" y="148"/>
                    <a:pt x="148" y="119"/>
                    <a:pt x="148" y="80"/>
                  </a:cubicBezTo>
                  <a:cubicBezTo>
                    <a:pt x="148" y="39"/>
                    <a:pt x="123" y="0"/>
                    <a:pt x="81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4"/>
            <p:cNvSpPr/>
            <p:nvPr/>
          </p:nvSpPr>
          <p:spPr>
            <a:xfrm>
              <a:off x="7006513" y="2723011"/>
              <a:ext cx="83271" cy="110922"/>
            </a:xfrm>
            <a:custGeom>
              <a:avLst/>
              <a:gdLst/>
              <a:ahLst/>
              <a:cxnLst/>
              <a:rect l="l" t="t" r="r" b="b"/>
              <a:pathLst>
                <a:path w="1042" h="1388" extrusionOk="0">
                  <a:moveTo>
                    <a:pt x="215" y="0"/>
                  </a:moveTo>
                  <a:cubicBezTo>
                    <a:pt x="215" y="0"/>
                    <a:pt x="1" y="320"/>
                    <a:pt x="55" y="692"/>
                  </a:cubicBezTo>
                  <a:cubicBezTo>
                    <a:pt x="376" y="1240"/>
                    <a:pt x="1042" y="1387"/>
                    <a:pt x="1042" y="1387"/>
                  </a:cubicBezTo>
                  <a:lnTo>
                    <a:pt x="1042" y="292"/>
                  </a:lnTo>
                  <a:cubicBezTo>
                    <a:pt x="388" y="173"/>
                    <a:pt x="215" y="0"/>
                    <a:pt x="21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4"/>
            <p:cNvSpPr/>
            <p:nvPr/>
          </p:nvSpPr>
          <p:spPr>
            <a:xfrm>
              <a:off x="6972470" y="2534015"/>
              <a:ext cx="280661" cy="25892"/>
            </a:xfrm>
            <a:custGeom>
              <a:avLst/>
              <a:gdLst/>
              <a:ahLst/>
              <a:cxnLst/>
              <a:rect l="l" t="t" r="r" b="b"/>
              <a:pathLst>
                <a:path w="3512" h="324" extrusionOk="0">
                  <a:moveTo>
                    <a:pt x="1750" y="1"/>
                  </a:moveTo>
                  <a:cubicBezTo>
                    <a:pt x="1615" y="1"/>
                    <a:pt x="1510" y="42"/>
                    <a:pt x="1404" y="110"/>
                  </a:cubicBezTo>
                  <a:cubicBezTo>
                    <a:pt x="1337" y="148"/>
                    <a:pt x="1256" y="174"/>
                    <a:pt x="1164" y="190"/>
                  </a:cubicBezTo>
                  <a:cubicBezTo>
                    <a:pt x="1000" y="201"/>
                    <a:pt x="822" y="205"/>
                    <a:pt x="653" y="205"/>
                  </a:cubicBezTo>
                  <a:cubicBezTo>
                    <a:pt x="423" y="205"/>
                    <a:pt x="212" y="197"/>
                    <a:pt x="81" y="190"/>
                  </a:cubicBezTo>
                  <a:cubicBezTo>
                    <a:pt x="42" y="190"/>
                    <a:pt x="13" y="190"/>
                    <a:pt x="1" y="174"/>
                  </a:cubicBezTo>
                  <a:lnTo>
                    <a:pt x="1" y="190"/>
                  </a:lnTo>
                  <a:cubicBezTo>
                    <a:pt x="26" y="254"/>
                    <a:pt x="94" y="308"/>
                    <a:pt x="161" y="308"/>
                  </a:cubicBezTo>
                  <a:cubicBezTo>
                    <a:pt x="285" y="316"/>
                    <a:pt x="488" y="323"/>
                    <a:pt x="709" y="323"/>
                  </a:cubicBezTo>
                  <a:cubicBezTo>
                    <a:pt x="871" y="323"/>
                    <a:pt x="1044" y="319"/>
                    <a:pt x="1202" y="308"/>
                  </a:cubicBezTo>
                  <a:cubicBezTo>
                    <a:pt x="1282" y="296"/>
                    <a:pt x="1349" y="270"/>
                    <a:pt x="1429" y="228"/>
                  </a:cubicBezTo>
                  <a:cubicBezTo>
                    <a:pt x="1522" y="174"/>
                    <a:pt x="1615" y="135"/>
                    <a:pt x="1750" y="123"/>
                  </a:cubicBezTo>
                  <a:cubicBezTo>
                    <a:pt x="1884" y="135"/>
                    <a:pt x="1990" y="174"/>
                    <a:pt x="2083" y="228"/>
                  </a:cubicBezTo>
                  <a:cubicBezTo>
                    <a:pt x="2150" y="270"/>
                    <a:pt x="2230" y="296"/>
                    <a:pt x="2310" y="308"/>
                  </a:cubicBezTo>
                  <a:cubicBezTo>
                    <a:pt x="2469" y="319"/>
                    <a:pt x="2639" y="323"/>
                    <a:pt x="2799" y="323"/>
                  </a:cubicBezTo>
                  <a:cubicBezTo>
                    <a:pt x="3018" y="323"/>
                    <a:pt x="3220" y="316"/>
                    <a:pt x="3352" y="308"/>
                  </a:cubicBezTo>
                  <a:cubicBezTo>
                    <a:pt x="3419" y="308"/>
                    <a:pt x="3486" y="254"/>
                    <a:pt x="3512" y="190"/>
                  </a:cubicBezTo>
                  <a:lnTo>
                    <a:pt x="3512" y="174"/>
                  </a:lnTo>
                  <a:cubicBezTo>
                    <a:pt x="3486" y="190"/>
                    <a:pt x="3457" y="190"/>
                    <a:pt x="3432" y="190"/>
                  </a:cubicBezTo>
                  <a:cubicBezTo>
                    <a:pt x="3300" y="197"/>
                    <a:pt x="3085" y="205"/>
                    <a:pt x="2854" y="205"/>
                  </a:cubicBezTo>
                  <a:cubicBezTo>
                    <a:pt x="2685" y="205"/>
                    <a:pt x="2507" y="201"/>
                    <a:pt x="2349" y="190"/>
                  </a:cubicBezTo>
                  <a:cubicBezTo>
                    <a:pt x="2256" y="174"/>
                    <a:pt x="2176" y="148"/>
                    <a:pt x="2109" y="110"/>
                  </a:cubicBezTo>
                  <a:cubicBezTo>
                    <a:pt x="2003" y="42"/>
                    <a:pt x="1897" y="1"/>
                    <a:pt x="1750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4"/>
            <p:cNvSpPr/>
            <p:nvPr/>
          </p:nvSpPr>
          <p:spPr>
            <a:xfrm>
              <a:off x="6982219" y="2468246"/>
              <a:ext cx="262521" cy="23415"/>
            </a:xfrm>
            <a:custGeom>
              <a:avLst/>
              <a:gdLst/>
              <a:ahLst/>
              <a:cxnLst/>
              <a:rect l="l" t="t" r="r" b="b"/>
              <a:pathLst>
                <a:path w="3285" h="293" extrusionOk="0">
                  <a:moveTo>
                    <a:pt x="1677" y="0"/>
                  </a:moveTo>
                  <a:cubicBezTo>
                    <a:pt x="763" y="0"/>
                    <a:pt x="102" y="77"/>
                    <a:pt x="93" y="77"/>
                  </a:cubicBezTo>
                  <a:cubicBezTo>
                    <a:pt x="39" y="90"/>
                    <a:pt x="0" y="145"/>
                    <a:pt x="0" y="196"/>
                  </a:cubicBezTo>
                  <a:cubicBezTo>
                    <a:pt x="13" y="250"/>
                    <a:pt x="52" y="292"/>
                    <a:pt x="106" y="292"/>
                  </a:cubicBezTo>
                  <a:lnTo>
                    <a:pt x="119" y="292"/>
                  </a:lnTo>
                  <a:cubicBezTo>
                    <a:pt x="127" y="282"/>
                    <a:pt x="747" y="210"/>
                    <a:pt x="1613" y="210"/>
                  </a:cubicBezTo>
                  <a:cubicBezTo>
                    <a:pt x="2078" y="210"/>
                    <a:pt x="2613" y="231"/>
                    <a:pt x="3162" y="292"/>
                  </a:cubicBezTo>
                  <a:cubicBezTo>
                    <a:pt x="3217" y="292"/>
                    <a:pt x="3268" y="250"/>
                    <a:pt x="3284" y="196"/>
                  </a:cubicBezTo>
                  <a:cubicBezTo>
                    <a:pt x="3284" y="132"/>
                    <a:pt x="3242" y="90"/>
                    <a:pt x="3188" y="77"/>
                  </a:cubicBezTo>
                  <a:cubicBezTo>
                    <a:pt x="2654" y="20"/>
                    <a:pt x="2134" y="0"/>
                    <a:pt x="167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4"/>
            <p:cNvSpPr/>
            <p:nvPr/>
          </p:nvSpPr>
          <p:spPr>
            <a:xfrm>
              <a:off x="7166501" y="3133608"/>
              <a:ext cx="127065" cy="42834"/>
            </a:xfrm>
            <a:custGeom>
              <a:avLst/>
              <a:gdLst/>
              <a:ahLst/>
              <a:cxnLst/>
              <a:rect l="l" t="t" r="r" b="b"/>
              <a:pathLst>
                <a:path w="1590" h="536" extrusionOk="0">
                  <a:moveTo>
                    <a:pt x="1523" y="0"/>
                  </a:moveTo>
                  <a:cubicBezTo>
                    <a:pt x="1523" y="0"/>
                    <a:pt x="751" y="106"/>
                    <a:pt x="337" y="106"/>
                  </a:cubicBezTo>
                  <a:cubicBezTo>
                    <a:pt x="1" y="106"/>
                    <a:pt x="763" y="414"/>
                    <a:pt x="1590" y="535"/>
                  </a:cubicBezTo>
                  <a:cubicBezTo>
                    <a:pt x="1564" y="359"/>
                    <a:pt x="1551" y="186"/>
                    <a:pt x="1523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4"/>
            <p:cNvSpPr/>
            <p:nvPr/>
          </p:nvSpPr>
          <p:spPr>
            <a:xfrm>
              <a:off x="7196469" y="3270020"/>
              <a:ext cx="118674" cy="70485"/>
            </a:xfrm>
            <a:custGeom>
              <a:avLst/>
              <a:gdLst/>
              <a:ahLst/>
              <a:cxnLst/>
              <a:rect l="l" t="t" r="r" b="b"/>
              <a:pathLst>
                <a:path w="1485" h="882" extrusionOk="0">
                  <a:moveTo>
                    <a:pt x="241" y="1"/>
                  </a:moveTo>
                  <a:lnTo>
                    <a:pt x="1" y="510"/>
                  </a:lnTo>
                  <a:cubicBezTo>
                    <a:pt x="1" y="510"/>
                    <a:pt x="722" y="844"/>
                    <a:pt x="1484" y="882"/>
                  </a:cubicBezTo>
                  <a:cubicBezTo>
                    <a:pt x="1455" y="722"/>
                    <a:pt x="1430" y="549"/>
                    <a:pt x="1404" y="350"/>
                  </a:cubicBezTo>
                  <a:cubicBezTo>
                    <a:pt x="1122" y="321"/>
                    <a:pt x="629" y="241"/>
                    <a:pt x="241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4"/>
            <p:cNvSpPr/>
            <p:nvPr/>
          </p:nvSpPr>
          <p:spPr>
            <a:xfrm>
              <a:off x="7135814" y="3397003"/>
              <a:ext cx="190837" cy="62094"/>
            </a:xfrm>
            <a:custGeom>
              <a:avLst/>
              <a:gdLst/>
              <a:ahLst/>
              <a:cxnLst/>
              <a:rect l="l" t="t" r="r" b="b"/>
              <a:pathLst>
                <a:path w="2388" h="777" extrusionOk="0">
                  <a:moveTo>
                    <a:pt x="2323" y="1"/>
                  </a:moveTo>
                  <a:cubicBezTo>
                    <a:pt x="1486" y="302"/>
                    <a:pt x="725" y="353"/>
                    <a:pt x="273" y="353"/>
                  </a:cubicBezTo>
                  <a:cubicBezTo>
                    <a:pt x="163" y="353"/>
                    <a:pt x="71" y="350"/>
                    <a:pt x="1" y="347"/>
                  </a:cubicBezTo>
                  <a:lnTo>
                    <a:pt x="1" y="776"/>
                  </a:lnTo>
                  <a:cubicBezTo>
                    <a:pt x="1974" y="776"/>
                    <a:pt x="2387" y="469"/>
                    <a:pt x="2387" y="469"/>
                  </a:cubicBezTo>
                  <a:lnTo>
                    <a:pt x="2323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4"/>
            <p:cNvSpPr/>
            <p:nvPr/>
          </p:nvSpPr>
          <p:spPr>
            <a:xfrm>
              <a:off x="7135814" y="2723011"/>
              <a:ext cx="83271" cy="110922"/>
            </a:xfrm>
            <a:custGeom>
              <a:avLst/>
              <a:gdLst/>
              <a:ahLst/>
              <a:cxnLst/>
              <a:rect l="l" t="t" r="r" b="b"/>
              <a:pathLst>
                <a:path w="1042" h="1388" extrusionOk="0">
                  <a:moveTo>
                    <a:pt x="827" y="0"/>
                  </a:moveTo>
                  <a:cubicBezTo>
                    <a:pt x="827" y="0"/>
                    <a:pt x="641" y="173"/>
                    <a:pt x="1" y="292"/>
                  </a:cubicBezTo>
                  <a:lnTo>
                    <a:pt x="1" y="1387"/>
                  </a:lnTo>
                  <a:cubicBezTo>
                    <a:pt x="1" y="1387"/>
                    <a:pt x="654" y="1240"/>
                    <a:pt x="987" y="692"/>
                  </a:cubicBezTo>
                  <a:cubicBezTo>
                    <a:pt x="1042" y="320"/>
                    <a:pt x="827" y="0"/>
                    <a:pt x="82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4"/>
            <p:cNvSpPr/>
            <p:nvPr/>
          </p:nvSpPr>
          <p:spPr>
            <a:xfrm>
              <a:off x="7527232" y="2906253"/>
              <a:ext cx="40517" cy="47230"/>
            </a:xfrm>
            <a:custGeom>
              <a:avLst/>
              <a:gdLst/>
              <a:ahLst/>
              <a:cxnLst/>
              <a:rect l="l" t="t" r="r" b="b"/>
              <a:pathLst>
                <a:path w="507" h="591" extrusionOk="0">
                  <a:moveTo>
                    <a:pt x="1" y="1"/>
                  </a:moveTo>
                  <a:cubicBezTo>
                    <a:pt x="1" y="1"/>
                    <a:pt x="67" y="590"/>
                    <a:pt x="273" y="590"/>
                  </a:cubicBezTo>
                  <a:cubicBezTo>
                    <a:pt x="275" y="590"/>
                    <a:pt x="277" y="590"/>
                    <a:pt x="279" y="590"/>
                  </a:cubicBezTo>
                  <a:cubicBezTo>
                    <a:pt x="507" y="590"/>
                    <a:pt x="388" y="55"/>
                    <a:pt x="388" y="5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4"/>
            <p:cNvSpPr/>
            <p:nvPr/>
          </p:nvSpPr>
          <p:spPr>
            <a:xfrm>
              <a:off x="7392817" y="2698397"/>
              <a:ext cx="227198" cy="50267"/>
            </a:xfrm>
            <a:custGeom>
              <a:avLst/>
              <a:gdLst/>
              <a:ahLst/>
              <a:cxnLst/>
              <a:rect l="l" t="t" r="r" b="b"/>
              <a:pathLst>
                <a:path w="2843" h="629" extrusionOk="0">
                  <a:moveTo>
                    <a:pt x="2269" y="55"/>
                  </a:moveTo>
                  <a:cubicBezTo>
                    <a:pt x="2429" y="55"/>
                    <a:pt x="2564" y="68"/>
                    <a:pt x="2657" y="81"/>
                  </a:cubicBezTo>
                  <a:cubicBezTo>
                    <a:pt x="2695" y="93"/>
                    <a:pt x="2737" y="93"/>
                    <a:pt x="2762" y="106"/>
                  </a:cubicBezTo>
                  <a:cubicBezTo>
                    <a:pt x="2762" y="119"/>
                    <a:pt x="2775" y="119"/>
                    <a:pt x="2775" y="119"/>
                  </a:cubicBezTo>
                  <a:lnTo>
                    <a:pt x="2791" y="135"/>
                  </a:lnTo>
                  <a:cubicBezTo>
                    <a:pt x="2791" y="148"/>
                    <a:pt x="2791" y="148"/>
                    <a:pt x="2762" y="161"/>
                  </a:cubicBezTo>
                  <a:cubicBezTo>
                    <a:pt x="2737" y="186"/>
                    <a:pt x="2682" y="228"/>
                    <a:pt x="2602" y="254"/>
                  </a:cubicBezTo>
                  <a:cubicBezTo>
                    <a:pt x="2375" y="346"/>
                    <a:pt x="1936" y="439"/>
                    <a:pt x="1443" y="507"/>
                  </a:cubicBezTo>
                  <a:cubicBezTo>
                    <a:pt x="1109" y="561"/>
                    <a:pt x="815" y="574"/>
                    <a:pt x="562" y="574"/>
                  </a:cubicBezTo>
                  <a:cubicBezTo>
                    <a:pt x="401" y="574"/>
                    <a:pt x="280" y="561"/>
                    <a:pt x="187" y="548"/>
                  </a:cubicBezTo>
                  <a:cubicBezTo>
                    <a:pt x="132" y="535"/>
                    <a:pt x="107" y="535"/>
                    <a:pt x="81" y="519"/>
                  </a:cubicBezTo>
                  <a:cubicBezTo>
                    <a:pt x="68" y="507"/>
                    <a:pt x="68" y="507"/>
                    <a:pt x="52" y="507"/>
                  </a:cubicBezTo>
                  <a:lnTo>
                    <a:pt x="52" y="494"/>
                  </a:lnTo>
                  <a:cubicBezTo>
                    <a:pt x="52" y="481"/>
                    <a:pt x="52" y="481"/>
                    <a:pt x="68" y="468"/>
                  </a:cubicBezTo>
                  <a:cubicBezTo>
                    <a:pt x="94" y="439"/>
                    <a:pt x="148" y="401"/>
                    <a:pt x="228" y="375"/>
                  </a:cubicBezTo>
                  <a:cubicBezTo>
                    <a:pt x="469" y="279"/>
                    <a:pt x="895" y="186"/>
                    <a:pt x="1388" y="119"/>
                  </a:cubicBezTo>
                  <a:cubicBezTo>
                    <a:pt x="1721" y="68"/>
                    <a:pt x="2029" y="55"/>
                    <a:pt x="2269" y="55"/>
                  </a:cubicBezTo>
                  <a:close/>
                  <a:moveTo>
                    <a:pt x="2269" y="0"/>
                  </a:moveTo>
                  <a:cubicBezTo>
                    <a:pt x="2029" y="0"/>
                    <a:pt x="1721" y="13"/>
                    <a:pt x="1388" y="68"/>
                  </a:cubicBezTo>
                  <a:cubicBezTo>
                    <a:pt x="1000" y="106"/>
                    <a:pt x="667" y="186"/>
                    <a:pt x="414" y="254"/>
                  </a:cubicBezTo>
                  <a:cubicBezTo>
                    <a:pt x="292" y="295"/>
                    <a:pt x="187" y="334"/>
                    <a:pt x="119" y="359"/>
                  </a:cubicBezTo>
                  <a:cubicBezTo>
                    <a:pt x="81" y="388"/>
                    <a:pt x="52" y="401"/>
                    <a:pt x="39" y="427"/>
                  </a:cubicBezTo>
                  <a:cubicBezTo>
                    <a:pt x="14" y="439"/>
                    <a:pt x="1" y="468"/>
                    <a:pt x="1" y="494"/>
                  </a:cubicBezTo>
                  <a:cubicBezTo>
                    <a:pt x="1" y="507"/>
                    <a:pt x="14" y="519"/>
                    <a:pt x="14" y="535"/>
                  </a:cubicBezTo>
                  <a:cubicBezTo>
                    <a:pt x="39" y="561"/>
                    <a:pt x="68" y="574"/>
                    <a:pt x="94" y="574"/>
                  </a:cubicBezTo>
                  <a:cubicBezTo>
                    <a:pt x="187" y="616"/>
                    <a:pt x="347" y="628"/>
                    <a:pt x="562" y="628"/>
                  </a:cubicBezTo>
                  <a:cubicBezTo>
                    <a:pt x="815" y="628"/>
                    <a:pt x="1122" y="600"/>
                    <a:pt x="1455" y="561"/>
                  </a:cubicBezTo>
                  <a:cubicBezTo>
                    <a:pt x="1830" y="519"/>
                    <a:pt x="2176" y="439"/>
                    <a:pt x="2429" y="375"/>
                  </a:cubicBezTo>
                  <a:cubicBezTo>
                    <a:pt x="2551" y="334"/>
                    <a:pt x="2644" y="295"/>
                    <a:pt x="2724" y="266"/>
                  </a:cubicBezTo>
                  <a:cubicBezTo>
                    <a:pt x="2750" y="241"/>
                    <a:pt x="2791" y="228"/>
                    <a:pt x="2804" y="199"/>
                  </a:cubicBezTo>
                  <a:cubicBezTo>
                    <a:pt x="2830" y="186"/>
                    <a:pt x="2842" y="161"/>
                    <a:pt x="2842" y="135"/>
                  </a:cubicBezTo>
                  <a:cubicBezTo>
                    <a:pt x="2842" y="119"/>
                    <a:pt x="2830" y="106"/>
                    <a:pt x="2817" y="93"/>
                  </a:cubicBezTo>
                  <a:cubicBezTo>
                    <a:pt x="2804" y="68"/>
                    <a:pt x="2775" y="55"/>
                    <a:pt x="2750" y="55"/>
                  </a:cubicBezTo>
                  <a:cubicBezTo>
                    <a:pt x="2644" y="13"/>
                    <a:pt x="2484" y="0"/>
                    <a:pt x="226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4"/>
            <p:cNvSpPr/>
            <p:nvPr/>
          </p:nvSpPr>
          <p:spPr>
            <a:xfrm>
              <a:off x="6600231" y="2698397"/>
              <a:ext cx="227198" cy="50267"/>
            </a:xfrm>
            <a:custGeom>
              <a:avLst/>
              <a:gdLst/>
              <a:ahLst/>
              <a:cxnLst/>
              <a:rect l="l" t="t" r="r" b="b"/>
              <a:pathLst>
                <a:path w="2843" h="629" extrusionOk="0">
                  <a:moveTo>
                    <a:pt x="561" y="55"/>
                  </a:moveTo>
                  <a:cubicBezTo>
                    <a:pt x="802" y="55"/>
                    <a:pt x="1109" y="68"/>
                    <a:pt x="1442" y="119"/>
                  </a:cubicBezTo>
                  <a:cubicBezTo>
                    <a:pt x="1830" y="161"/>
                    <a:pt x="2163" y="241"/>
                    <a:pt x="2403" y="308"/>
                  </a:cubicBezTo>
                  <a:cubicBezTo>
                    <a:pt x="2538" y="346"/>
                    <a:pt x="2631" y="375"/>
                    <a:pt x="2698" y="414"/>
                  </a:cubicBezTo>
                  <a:cubicBezTo>
                    <a:pt x="2724" y="427"/>
                    <a:pt x="2749" y="439"/>
                    <a:pt x="2762" y="468"/>
                  </a:cubicBezTo>
                  <a:cubicBezTo>
                    <a:pt x="2778" y="481"/>
                    <a:pt x="2791" y="481"/>
                    <a:pt x="2791" y="494"/>
                  </a:cubicBezTo>
                  <a:lnTo>
                    <a:pt x="2778" y="507"/>
                  </a:lnTo>
                  <a:cubicBezTo>
                    <a:pt x="2778" y="507"/>
                    <a:pt x="2749" y="519"/>
                    <a:pt x="2724" y="535"/>
                  </a:cubicBezTo>
                  <a:cubicBezTo>
                    <a:pt x="2644" y="561"/>
                    <a:pt x="2483" y="574"/>
                    <a:pt x="2269" y="574"/>
                  </a:cubicBezTo>
                  <a:cubicBezTo>
                    <a:pt x="2029" y="574"/>
                    <a:pt x="1721" y="561"/>
                    <a:pt x="1388" y="507"/>
                  </a:cubicBezTo>
                  <a:cubicBezTo>
                    <a:pt x="1016" y="468"/>
                    <a:pt x="667" y="388"/>
                    <a:pt x="427" y="321"/>
                  </a:cubicBezTo>
                  <a:cubicBezTo>
                    <a:pt x="308" y="279"/>
                    <a:pt x="215" y="254"/>
                    <a:pt x="148" y="215"/>
                  </a:cubicBezTo>
                  <a:cubicBezTo>
                    <a:pt x="106" y="199"/>
                    <a:pt x="81" y="186"/>
                    <a:pt x="68" y="161"/>
                  </a:cubicBezTo>
                  <a:cubicBezTo>
                    <a:pt x="55" y="148"/>
                    <a:pt x="55" y="148"/>
                    <a:pt x="55" y="135"/>
                  </a:cubicBezTo>
                  <a:lnTo>
                    <a:pt x="55" y="119"/>
                  </a:lnTo>
                  <a:cubicBezTo>
                    <a:pt x="68" y="119"/>
                    <a:pt x="81" y="106"/>
                    <a:pt x="106" y="93"/>
                  </a:cubicBezTo>
                  <a:cubicBezTo>
                    <a:pt x="199" y="68"/>
                    <a:pt x="360" y="55"/>
                    <a:pt x="561" y="55"/>
                  </a:cubicBezTo>
                  <a:close/>
                  <a:moveTo>
                    <a:pt x="561" y="0"/>
                  </a:moveTo>
                  <a:cubicBezTo>
                    <a:pt x="401" y="0"/>
                    <a:pt x="267" y="13"/>
                    <a:pt x="174" y="26"/>
                  </a:cubicBezTo>
                  <a:cubicBezTo>
                    <a:pt x="119" y="39"/>
                    <a:pt x="81" y="55"/>
                    <a:pt x="55" y="68"/>
                  </a:cubicBezTo>
                  <a:cubicBezTo>
                    <a:pt x="39" y="68"/>
                    <a:pt x="26" y="81"/>
                    <a:pt x="14" y="93"/>
                  </a:cubicBezTo>
                  <a:cubicBezTo>
                    <a:pt x="14" y="106"/>
                    <a:pt x="1" y="119"/>
                    <a:pt x="1" y="135"/>
                  </a:cubicBezTo>
                  <a:cubicBezTo>
                    <a:pt x="1" y="161"/>
                    <a:pt x="14" y="186"/>
                    <a:pt x="26" y="199"/>
                  </a:cubicBezTo>
                  <a:cubicBezTo>
                    <a:pt x="68" y="241"/>
                    <a:pt x="135" y="266"/>
                    <a:pt x="215" y="308"/>
                  </a:cubicBezTo>
                  <a:cubicBezTo>
                    <a:pt x="456" y="401"/>
                    <a:pt x="882" y="494"/>
                    <a:pt x="1388" y="561"/>
                  </a:cubicBezTo>
                  <a:cubicBezTo>
                    <a:pt x="1721" y="600"/>
                    <a:pt x="2029" y="628"/>
                    <a:pt x="2269" y="628"/>
                  </a:cubicBezTo>
                  <a:cubicBezTo>
                    <a:pt x="2429" y="628"/>
                    <a:pt x="2564" y="616"/>
                    <a:pt x="2669" y="600"/>
                  </a:cubicBezTo>
                  <a:cubicBezTo>
                    <a:pt x="2711" y="587"/>
                    <a:pt x="2749" y="574"/>
                    <a:pt x="2778" y="561"/>
                  </a:cubicBezTo>
                  <a:cubicBezTo>
                    <a:pt x="2804" y="561"/>
                    <a:pt x="2804" y="548"/>
                    <a:pt x="2817" y="535"/>
                  </a:cubicBezTo>
                  <a:cubicBezTo>
                    <a:pt x="2829" y="519"/>
                    <a:pt x="2842" y="507"/>
                    <a:pt x="2842" y="494"/>
                  </a:cubicBezTo>
                  <a:cubicBezTo>
                    <a:pt x="2842" y="468"/>
                    <a:pt x="2829" y="439"/>
                    <a:pt x="2804" y="427"/>
                  </a:cubicBezTo>
                  <a:cubicBezTo>
                    <a:pt x="2762" y="388"/>
                    <a:pt x="2711" y="359"/>
                    <a:pt x="2631" y="321"/>
                  </a:cubicBezTo>
                  <a:cubicBezTo>
                    <a:pt x="2391" y="228"/>
                    <a:pt x="1948" y="135"/>
                    <a:pt x="1455" y="68"/>
                  </a:cubicBezTo>
                  <a:cubicBezTo>
                    <a:pt x="1122" y="13"/>
                    <a:pt x="814" y="0"/>
                    <a:pt x="56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1" name="Google Shape;3151;p24"/>
          <p:cNvGrpSpPr/>
          <p:nvPr/>
        </p:nvGrpSpPr>
        <p:grpSpPr>
          <a:xfrm>
            <a:off x="4571992" y="539504"/>
            <a:ext cx="1129918" cy="278457"/>
            <a:chOff x="713231" y="815211"/>
            <a:chExt cx="894914" cy="220542"/>
          </a:xfrm>
        </p:grpSpPr>
        <p:sp>
          <p:nvSpPr>
            <p:cNvPr id="3152" name="Google Shape;3152;p24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4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4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>
          <a:extLst>
            <a:ext uri="{FF2B5EF4-FFF2-40B4-BE49-F238E27FC236}">
              <a16:creationId xmlns:a16="http://schemas.microsoft.com/office/drawing/2014/main" id="{27E4EDCB-A366-D5C4-5BC7-69C1A9EB6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p29">
            <a:extLst>
              <a:ext uri="{FF2B5EF4-FFF2-40B4-BE49-F238E27FC236}">
                <a16:creationId xmlns:a16="http://schemas.microsoft.com/office/drawing/2014/main" id="{3DF52583-FA46-449C-6861-3C9FB0934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232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Nodes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3419" name="Google Shape;3419;p29">
            <a:extLst>
              <a:ext uri="{FF2B5EF4-FFF2-40B4-BE49-F238E27FC236}">
                <a16:creationId xmlns:a16="http://schemas.microsoft.com/office/drawing/2014/main" id="{9E35B363-29FF-108F-732A-28AC6C3BF8DA}"/>
              </a:ext>
            </a:extLst>
          </p:cNvPr>
          <p:cNvGrpSpPr/>
          <p:nvPr/>
        </p:nvGrpSpPr>
        <p:grpSpPr>
          <a:xfrm>
            <a:off x="5430392" y="539504"/>
            <a:ext cx="1129918" cy="278457"/>
            <a:chOff x="713231" y="815211"/>
            <a:chExt cx="894914" cy="220542"/>
          </a:xfrm>
        </p:grpSpPr>
        <p:sp>
          <p:nvSpPr>
            <p:cNvPr id="3420" name="Google Shape;3420;p29">
              <a:extLst>
                <a:ext uri="{FF2B5EF4-FFF2-40B4-BE49-F238E27FC236}">
                  <a16:creationId xmlns:a16="http://schemas.microsoft.com/office/drawing/2014/main" id="{19A9AE74-B217-B970-1952-6788B34DAF12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9">
              <a:extLst>
                <a:ext uri="{FF2B5EF4-FFF2-40B4-BE49-F238E27FC236}">
                  <a16:creationId xmlns:a16="http://schemas.microsoft.com/office/drawing/2014/main" id="{A663ED78-1F1B-E901-08C6-F47CE41FEB41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9">
              <a:extLst>
                <a:ext uri="{FF2B5EF4-FFF2-40B4-BE49-F238E27FC236}">
                  <a16:creationId xmlns:a16="http://schemas.microsoft.com/office/drawing/2014/main" id="{DA244BF7-8402-5155-D080-A031A53326D4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345;p51">
            <a:extLst>
              <a:ext uri="{FF2B5EF4-FFF2-40B4-BE49-F238E27FC236}">
                <a16:creationId xmlns:a16="http://schemas.microsoft.com/office/drawing/2014/main" id="{5E8A7EE6-15F1-AF7F-D2F3-78A34FE14B4E}"/>
              </a:ext>
            </a:extLst>
          </p:cNvPr>
          <p:cNvSpPr txBox="1">
            <a:spLocks/>
          </p:cNvSpPr>
          <p:nvPr/>
        </p:nvSpPr>
        <p:spPr>
          <a:xfrm>
            <a:off x="713225" y="1316767"/>
            <a:ext cx="4766735" cy="191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Orbitron"/>
              </a:rPr>
              <a:t>Godot will pop up this window to you.</a:t>
            </a:r>
            <a:br>
              <a:rPr lang="en-US" sz="1800" b="1" dirty="0">
                <a:solidFill>
                  <a:schemeClr val="tx1"/>
                </a:solidFill>
                <a:latin typeface="Orbitron"/>
              </a:rPr>
            </a:br>
            <a:r>
              <a:rPr lang="en-US" sz="1800" b="1" dirty="0">
                <a:solidFill>
                  <a:schemeClr val="tx1"/>
                </a:solidFill>
                <a:latin typeface="Orbitron"/>
              </a:rPr>
              <a:t>In this window you will choice the type of node you want to use</a:t>
            </a:r>
          </a:p>
        </p:txBody>
      </p:sp>
      <p:pic>
        <p:nvPicPr>
          <p:cNvPr id="3" name="Google Shape;1360;p53">
            <a:extLst>
              <a:ext uri="{FF2B5EF4-FFF2-40B4-BE49-F238E27FC236}">
                <a16:creationId xmlns:a16="http://schemas.microsoft.com/office/drawing/2014/main" id="{AC661A7D-3B9F-4DEF-9349-6ED8334376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125" y="1107583"/>
            <a:ext cx="3227706" cy="3400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953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>
          <a:extLst>
            <a:ext uri="{FF2B5EF4-FFF2-40B4-BE49-F238E27FC236}">
              <a16:creationId xmlns:a16="http://schemas.microsoft.com/office/drawing/2014/main" id="{9A5A2366-B413-40CA-96FF-EDCBA38B3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p29">
            <a:extLst>
              <a:ext uri="{FF2B5EF4-FFF2-40B4-BE49-F238E27FC236}">
                <a16:creationId xmlns:a16="http://schemas.microsoft.com/office/drawing/2014/main" id="{8CC85A0A-4FB0-269E-0743-8F45C7BAD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232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Scenes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3419" name="Google Shape;3419;p29">
            <a:extLst>
              <a:ext uri="{FF2B5EF4-FFF2-40B4-BE49-F238E27FC236}">
                <a16:creationId xmlns:a16="http://schemas.microsoft.com/office/drawing/2014/main" id="{99C64B01-FDDF-0AAF-125C-3FD5016D9D63}"/>
              </a:ext>
            </a:extLst>
          </p:cNvPr>
          <p:cNvGrpSpPr/>
          <p:nvPr/>
        </p:nvGrpSpPr>
        <p:grpSpPr>
          <a:xfrm>
            <a:off x="5430392" y="539504"/>
            <a:ext cx="1129918" cy="278457"/>
            <a:chOff x="713231" y="815211"/>
            <a:chExt cx="894914" cy="220542"/>
          </a:xfrm>
        </p:grpSpPr>
        <p:sp>
          <p:nvSpPr>
            <p:cNvPr id="3420" name="Google Shape;3420;p29">
              <a:extLst>
                <a:ext uri="{FF2B5EF4-FFF2-40B4-BE49-F238E27FC236}">
                  <a16:creationId xmlns:a16="http://schemas.microsoft.com/office/drawing/2014/main" id="{0361FA06-7EEB-7151-2734-4DD1616197BA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9">
              <a:extLst>
                <a:ext uri="{FF2B5EF4-FFF2-40B4-BE49-F238E27FC236}">
                  <a16:creationId xmlns:a16="http://schemas.microsoft.com/office/drawing/2014/main" id="{8BA3FBF7-DD42-79DC-ABB0-6BE755111F01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9">
              <a:extLst>
                <a:ext uri="{FF2B5EF4-FFF2-40B4-BE49-F238E27FC236}">
                  <a16:creationId xmlns:a16="http://schemas.microsoft.com/office/drawing/2014/main" id="{39D1402A-7EB7-9952-4CB4-0B45477AA790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345;p51">
            <a:extLst>
              <a:ext uri="{FF2B5EF4-FFF2-40B4-BE49-F238E27FC236}">
                <a16:creationId xmlns:a16="http://schemas.microsoft.com/office/drawing/2014/main" id="{D6711733-B6C9-8401-6AD0-2762AB9F4ABB}"/>
              </a:ext>
            </a:extLst>
          </p:cNvPr>
          <p:cNvSpPr txBox="1">
            <a:spLocks/>
          </p:cNvSpPr>
          <p:nvPr/>
        </p:nvSpPr>
        <p:spPr>
          <a:xfrm>
            <a:off x="720000" y="1857680"/>
            <a:ext cx="4766735" cy="191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Orbitron"/>
              </a:rPr>
              <a:t>It’s a group of nodes, enabling you to construct complex objects out of node “building blocks”,  this is a powerful tool.</a:t>
            </a:r>
          </a:p>
        </p:txBody>
      </p:sp>
      <p:pic>
        <p:nvPicPr>
          <p:cNvPr id="2" name="Google Shape;1367;p54">
            <a:extLst>
              <a:ext uri="{FF2B5EF4-FFF2-40B4-BE49-F238E27FC236}">
                <a16:creationId xmlns:a16="http://schemas.microsoft.com/office/drawing/2014/main" id="{3683BB14-2726-65F3-C3D4-9297ACB28C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947" y="1403797"/>
            <a:ext cx="2975020" cy="2369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69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>
          <a:extLst>
            <a:ext uri="{FF2B5EF4-FFF2-40B4-BE49-F238E27FC236}">
              <a16:creationId xmlns:a16="http://schemas.microsoft.com/office/drawing/2014/main" id="{64E7C505-6841-02CC-18F0-8E9D650DA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8" name="Google Shape;3248;p28">
            <a:extLst>
              <a:ext uri="{FF2B5EF4-FFF2-40B4-BE49-F238E27FC236}">
                <a16:creationId xmlns:a16="http://schemas.microsoft.com/office/drawing/2014/main" id="{13CFB7CB-19FD-9383-6FAA-4064D2ADABBB}"/>
              </a:ext>
            </a:extLst>
          </p:cNvPr>
          <p:cNvGrpSpPr/>
          <p:nvPr/>
        </p:nvGrpSpPr>
        <p:grpSpPr>
          <a:xfrm>
            <a:off x="5162923" y="1285254"/>
            <a:ext cx="3242422" cy="2381590"/>
            <a:chOff x="296117" y="2376907"/>
            <a:chExt cx="715672" cy="525668"/>
          </a:xfrm>
        </p:grpSpPr>
        <p:sp>
          <p:nvSpPr>
            <p:cNvPr id="3249" name="Google Shape;3249;p28">
              <a:extLst>
                <a:ext uri="{FF2B5EF4-FFF2-40B4-BE49-F238E27FC236}">
                  <a16:creationId xmlns:a16="http://schemas.microsoft.com/office/drawing/2014/main" id="{2CE3C471-C9A0-A751-50F5-6899046D6319}"/>
                </a:ext>
              </a:extLst>
            </p:cNvPr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8">
              <a:extLst>
                <a:ext uri="{FF2B5EF4-FFF2-40B4-BE49-F238E27FC236}">
                  <a16:creationId xmlns:a16="http://schemas.microsoft.com/office/drawing/2014/main" id="{7D1FCE7D-E8EF-C418-6BF9-BD6136847FC6}"/>
                </a:ext>
              </a:extLst>
            </p:cNvPr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8">
              <a:extLst>
                <a:ext uri="{FF2B5EF4-FFF2-40B4-BE49-F238E27FC236}">
                  <a16:creationId xmlns:a16="http://schemas.microsoft.com/office/drawing/2014/main" id="{ACEABEC4-563A-5F80-BC6A-522256B1233C}"/>
                </a:ext>
              </a:extLst>
            </p:cNvPr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8">
              <a:extLst>
                <a:ext uri="{FF2B5EF4-FFF2-40B4-BE49-F238E27FC236}">
                  <a16:creationId xmlns:a16="http://schemas.microsoft.com/office/drawing/2014/main" id="{6C9B53DD-58A7-6421-AEF5-BA7B1736217E}"/>
                </a:ext>
              </a:extLst>
            </p:cNvPr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8">
              <a:extLst>
                <a:ext uri="{FF2B5EF4-FFF2-40B4-BE49-F238E27FC236}">
                  <a16:creationId xmlns:a16="http://schemas.microsoft.com/office/drawing/2014/main" id="{8F387AB1-C515-F737-A354-831E51ACBCB5}"/>
                </a:ext>
              </a:extLst>
            </p:cNvPr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8">
              <a:extLst>
                <a:ext uri="{FF2B5EF4-FFF2-40B4-BE49-F238E27FC236}">
                  <a16:creationId xmlns:a16="http://schemas.microsoft.com/office/drawing/2014/main" id="{91D33BF2-2EC5-760D-6A86-04C5CFA1476F}"/>
                </a:ext>
              </a:extLst>
            </p:cNvPr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8">
              <a:extLst>
                <a:ext uri="{FF2B5EF4-FFF2-40B4-BE49-F238E27FC236}">
                  <a16:creationId xmlns:a16="http://schemas.microsoft.com/office/drawing/2014/main" id="{80B6A0DB-4AB0-44C6-27B3-C09A5BE8E637}"/>
                </a:ext>
              </a:extLst>
            </p:cNvPr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8">
              <a:extLst>
                <a:ext uri="{FF2B5EF4-FFF2-40B4-BE49-F238E27FC236}">
                  <a16:creationId xmlns:a16="http://schemas.microsoft.com/office/drawing/2014/main" id="{92FA31FE-23F6-36A0-540C-1B38C31E5105}"/>
                </a:ext>
              </a:extLst>
            </p:cNvPr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8">
              <a:extLst>
                <a:ext uri="{FF2B5EF4-FFF2-40B4-BE49-F238E27FC236}">
                  <a16:creationId xmlns:a16="http://schemas.microsoft.com/office/drawing/2014/main" id="{2CD6D29D-517A-957D-9F8F-90F776ADDACB}"/>
                </a:ext>
              </a:extLst>
            </p:cNvPr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8" name="Google Shape;3258;p28">
            <a:extLst>
              <a:ext uri="{FF2B5EF4-FFF2-40B4-BE49-F238E27FC236}">
                <a16:creationId xmlns:a16="http://schemas.microsoft.com/office/drawing/2014/main" id="{C2E36864-19EB-1D8D-CC70-482BA4A14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343591"/>
            <a:ext cx="382758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tx1"/>
                </a:solidFill>
                <a:sym typeface="Arimo SemiBold"/>
              </a:rPr>
              <a:t>Scene </a:t>
            </a:r>
            <a:r>
              <a:rPr lang="en" sz="4400" dirty="0">
                <a:solidFill>
                  <a:schemeClr val="accent4"/>
                </a:solidFill>
                <a:sym typeface="Arimo SemiBold"/>
              </a:rPr>
              <a:t>tree</a:t>
            </a:r>
            <a:endParaRPr sz="4400" dirty="0">
              <a:solidFill>
                <a:schemeClr val="accent4"/>
              </a:solidFill>
              <a:sym typeface="Montserrat"/>
            </a:endParaRPr>
          </a:p>
        </p:txBody>
      </p:sp>
      <p:sp>
        <p:nvSpPr>
          <p:cNvPr id="3259" name="Google Shape;3259;p28">
            <a:extLst>
              <a:ext uri="{FF2B5EF4-FFF2-40B4-BE49-F238E27FC236}">
                <a16:creationId xmlns:a16="http://schemas.microsoft.com/office/drawing/2014/main" id="{914B44D7-9489-8E8E-7BF8-CAB02944610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15400" y="1105150"/>
            <a:ext cx="15607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261" name="Google Shape;3261;p28">
            <a:extLst>
              <a:ext uri="{FF2B5EF4-FFF2-40B4-BE49-F238E27FC236}">
                <a16:creationId xmlns:a16="http://schemas.microsoft.com/office/drawing/2014/main" id="{189E8A75-5B68-1C73-1A1B-B8E84E8842D5}"/>
              </a:ext>
            </a:extLst>
          </p:cNvPr>
          <p:cNvGrpSpPr/>
          <p:nvPr/>
        </p:nvGrpSpPr>
        <p:grpSpPr>
          <a:xfrm>
            <a:off x="5364473" y="1918854"/>
            <a:ext cx="2762209" cy="2879270"/>
            <a:chOff x="5364473" y="1918854"/>
            <a:chExt cx="2762209" cy="2879270"/>
          </a:xfrm>
        </p:grpSpPr>
        <p:grpSp>
          <p:nvGrpSpPr>
            <p:cNvPr id="3262" name="Google Shape;3262;p28">
              <a:extLst>
                <a:ext uri="{FF2B5EF4-FFF2-40B4-BE49-F238E27FC236}">
                  <a16:creationId xmlns:a16="http://schemas.microsoft.com/office/drawing/2014/main" id="{35F9A095-F82E-8F3D-EE7A-30E0D1065B05}"/>
                </a:ext>
              </a:extLst>
            </p:cNvPr>
            <p:cNvGrpSpPr/>
            <p:nvPr/>
          </p:nvGrpSpPr>
          <p:grpSpPr>
            <a:xfrm>
              <a:off x="7123237" y="2127277"/>
              <a:ext cx="1003444" cy="2670847"/>
              <a:chOff x="6041499" y="927782"/>
              <a:chExt cx="395899" cy="1053755"/>
            </a:xfrm>
          </p:grpSpPr>
          <p:sp>
            <p:nvSpPr>
              <p:cNvPr id="3263" name="Google Shape;3263;p28">
                <a:extLst>
                  <a:ext uri="{FF2B5EF4-FFF2-40B4-BE49-F238E27FC236}">
                    <a16:creationId xmlns:a16="http://schemas.microsoft.com/office/drawing/2014/main" id="{46EF3ED4-6541-127A-DD1E-C1DD86DBFD61}"/>
                  </a:ext>
                </a:extLst>
              </p:cNvPr>
              <p:cNvSpPr/>
              <p:nvPr/>
            </p:nvSpPr>
            <p:spPr>
              <a:xfrm>
                <a:off x="6324155" y="1217789"/>
                <a:ext cx="17182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215" y="9557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8">
                <a:extLst>
                  <a:ext uri="{FF2B5EF4-FFF2-40B4-BE49-F238E27FC236}">
                    <a16:creationId xmlns:a16="http://schemas.microsoft.com/office/drawing/2014/main" id="{E91DECC2-5D4C-A6B0-9138-EB9BA3D3137A}"/>
                  </a:ext>
                </a:extLst>
              </p:cNvPr>
              <p:cNvSpPr/>
              <p:nvPr/>
            </p:nvSpPr>
            <p:spPr>
              <a:xfrm>
                <a:off x="6313367" y="982043"/>
                <a:ext cx="124028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352" extrusionOk="0">
                    <a:moveTo>
                      <a:pt x="1" y="0"/>
                    </a:moveTo>
                    <a:lnTo>
                      <a:pt x="590" y="3351"/>
                    </a:lnTo>
                    <a:lnTo>
                      <a:pt x="1551" y="3351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8">
                <a:extLst>
                  <a:ext uri="{FF2B5EF4-FFF2-40B4-BE49-F238E27FC236}">
                    <a16:creationId xmlns:a16="http://schemas.microsoft.com/office/drawing/2014/main" id="{19346585-FD2E-6820-89A5-AC77ED464151}"/>
                  </a:ext>
                </a:extLst>
              </p:cNvPr>
              <p:cNvSpPr/>
              <p:nvPr/>
            </p:nvSpPr>
            <p:spPr>
              <a:xfrm>
                <a:off x="6068111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" y="0"/>
                    </a:moveTo>
                    <a:lnTo>
                      <a:pt x="1788" y="5084"/>
                    </a:lnTo>
                    <a:lnTo>
                      <a:pt x="4620" y="5084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8">
                <a:extLst>
                  <a:ext uri="{FF2B5EF4-FFF2-40B4-BE49-F238E27FC236}">
                    <a16:creationId xmlns:a16="http://schemas.microsoft.com/office/drawing/2014/main" id="{98026828-CF20-F2AE-28B4-4B9435883B32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8">
                <a:extLst>
                  <a:ext uri="{FF2B5EF4-FFF2-40B4-BE49-F238E27FC236}">
                    <a16:creationId xmlns:a16="http://schemas.microsoft.com/office/drawing/2014/main" id="{10A76005-0BF0-1605-DBA2-DEA65622B79C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7175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8" name="Google Shape;3268;p28">
              <a:extLst>
                <a:ext uri="{FF2B5EF4-FFF2-40B4-BE49-F238E27FC236}">
                  <a16:creationId xmlns:a16="http://schemas.microsoft.com/office/drawing/2014/main" id="{FD6515D5-407F-BBAD-DE42-0F8F24DBD0D5}"/>
                </a:ext>
              </a:extLst>
            </p:cNvPr>
            <p:cNvGrpSpPr/>
            <p:nvPr/>
          </p:nvGrpSpPr>
          <p:grpSpPr>
            <a:xfrm>
              <a:off x="5364473" y="2127277"/>
              <a:ext cx="1006078" cy="2670847"/>
              <a:chOff x="4234325" y="927782"/>
              <a:chExt cx="396937" cy="1053755"/>
            </a:xfrm>
          </p:grpSpPr>
          <p:sp>
            <p:nvSpPr>
              <p:cNvPr id="3269" name="Google Shape;3269;p28">
                <a:extLst>
                  <a:ext uri="{FF2B5EF4-FFF2-40B4-BE49-F238E27FC236}">
                    <a16:creationId xmlns:a16="http://schemas.microsoft.com/office/drawing/2014/main" id="{B85E701F-6077-D380-605E-2981E4F9FFE2}"/>
                  </a:ext>
                </a:extLst>
              </p:cNvPr>
              <p:cNvSpPr/>
              <p:nvPr/>
            </p:nvSpPr>
            <p:spPr>
              <a:xfrm>
                <a:off x="4331661" y="1217789"/>
                <a:ext cx="15903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99" y="9557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8">
                <a:extLst>
                  <a:ext uri="{FF2B5EF4-FFF2-40B4-BE49-F238E27FC236}">
                    <a16:creationId xmlns:a16="http://schemas.microsoft.com/office/drawing/2014/main" id="{FD1F3B3D-5504-7C9B-A739-0A9D7006070C}"/>
                  </a:ext>
                </a:extLst>
              </p:cNvPr>
              <p:cNvSpPr/>
              <p:nvPr/>
            </p:nvSpPr>
            <p:spPr>
              <a:xfrm>
                <a:off x="4234325" y="982043"/>
                <a:ext cx="125067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3352" extrusionOk="0">
                    <a:moveTo>
                      <a:pt x="978" y="0"/>
                    </a:moveTo>
                    <a:lnTo>
                      <a:pt x="1" y="3351"/>
                    </a:lnTo>
                    <a:lnTo>
                      <a:pt x="978" y="3351"/>
                    </a:lnTo>
                    <a:lnTo>
                      <a:pt x="1564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8">
                <a:extLst>
                  <a:ext uri="{FF2B5EF4-FFF2-40B4-BE49-F238E27FC236}">
                    <a16:creationId xmlns:a16="http://schemas.microsoft.com/office/drawing/2014/main" id="{554F24C7-42A4-3ED2-015D-F67DA74855EB}"/>
                  </a:ext>
                </a:extLst>
              </p:cNvPr>
              <p:cNvSpPr/>
              <p:nvPr/>
            </p:nvSpPr>
            <p:spPr>
              <a:xfrm>
                <a:off x="4234325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522" y="0"/>
                    </a:moveTo>
                    <a:lnTo>
                      <a:pt x="1" y="5084"/>
                    </a:lnTo>
                    <a:lnTo>
                      <a:pt x="2833" y="5084"/>
                    </a:lnTo>
                    <a:lnTo>
                      <a:pt x="462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8">
                <a:extLst>
                  <a:ext uri="{FF2B5EF4-FFF2-40B4-BE49-F238E27FC236}">
                    <a16:creationId xmlns:a16="http://schemas.microsoft.com/office/drawing/2014/main" id="{D41A82C1-A00F-1C15-C537-2E780B317C02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8">
                <a:extLst>
                  <a:ext uri="{FF2B5EF4-FFF2-40B4-BE49-F238E27FC236}">
                    <a16:creationId xmlns:a16="http://schemas.microsoft.com/office/drawing/2014/main" id="{F6B03AC0-A56B-9379-9B01-94983D3331B5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14313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4" name="Google Shape;3274;p28">
              <a:extLst>
                <a:ext uri="{FF2B5EF4-FFF2-40B4-BE49-F238E27FC236}">
                  <a16:creationId xmlns:a16="http://schemas.microsoft.com/office/drawing/2014/main" id="{2C5A5FCC-58C0-9B67-7C22-B944BC0D1BB5}"/>
                </a:ext>
              </a:extLst>
            </p:cNvPr>
            <p:cNvGrpSpPr/>
            <p:nvPr/>
          </p:nvGrpSpPr>
          <p:grpSpPr>
            <a:xfrm>
              <a:off x="5790231" y="1918854"/>
              <a:ext cx="1987851" cy="2879270"/>
              <a:chOff x="4950115" y="845551"/>
              <a:chExt cx="784286" cy="1135986"/>
            </a:xfrm>
          </p:grpSpPr>
          <p:sp>
            <p:nvSpPr>
              <p:cNvPr id="3275" name="Google Shape;3275;p28">
                <a:extLst>
                  <a:ext uri="{FF2B5EF4-FFF2-40B4-BE49-F238E27FC236}">
                    <a16:creationId xmlns:a16="http://schemas.microsoft.com/office/drawing/2014/main" id="{DCF77DC9-D915-3769-40E2-38A1C409A321}"/>
                  </a:ext>
                </a:extLst>
              </p:cNvPr>
              <p:cNvSpPr/>
              <p:nvPr/>
            </p:nvSpPr>
            <p:spPr>
              <a:xfrm>
                <a:off x="4951153" y="1212435"/>
                <a:ext cx="783247" cy="76910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9624" extrusionOk="0">
                    <a:moveTo>
                      <a:pt x="2804" y="1"/>
                    </a:moveTo>
                    <a:lnTo>
                      <a:pt x="1176" y="1135"/>
                    </a:lnTo>
                    <a:cubicBezTo>
                      <a:pt x="430" y="1657"/>
                      <a:pt x="1" y="2509"/>
                      <a:pt x="1" y="3406"/>
                    </a:cubicBezTo>
                    <a:lnTo>
                      <a:pt x="1" y="7048"/>
                    </a:lnTo>
                    <a:lnTo>
                      <a:pt x="1618" y="6555"/>
                    </a:lnTo>
                    <a:lnTo>
                      <a:pt x="1618" y="9624"/>
                    </a:lnTo>
                    <a:lnTo>
                      <a:pt x="8170" y="9624"/>
                    </a:lnTo>
                    <a:lnTo>
                      <a:pt x="8170" y="6555"/>
                    </a:lnTo>
                    <a:lnTo>
                      <a:pt x="9800" y="7048"/>
                    </a:lnTo>
                    <a:lnTo>
                      <a:pt x="9800" y="3406"/>
                    </a:lnTo>
                    <a:cubicBezTo>
                      <a:pt x="9800" y="2509"/>
                      <a:pt x="9358" y="1657"/>
                      <a:pt x="8612" y="1135"/>
                    </a:cubicBezTo>
                    <a:lnTo>
                      <a:pt x="6984" y="1"/>
                    </a:lnTo>
                    <a:lnTo>
                      <a:pt x="4902" y="1682"/>
                    </a:lnTo>
                    <a:lnTo>
                      <a:pt x="280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35000">
                    <a:schemeClr val="accent5"/>
                  </a:gs>
                  <a:gs pos="49000">
                    <a:schemeClr val="accent4"/>
                  </a:gs>
                  <a:gs pos="7300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8">
                <a:extLst>
                  <a:ext uri="{FF2B5EF4-FFF2-40B4-BE49-F238E27FC236}">
                    <a16:creationId xmlns:a16="http://schemas.microsoft.com/office/drawing/2014/main" id="{63E9987D-8654-4971-F8BB-A2D1CE27A0D3}"/>
                  </a:ext>
                </a:extLst>
              </p:cNvPr>
              <p:cNvSpPr/>
              <p:nvPr/>
            </p:nvSpPr>
            <p:spPr>
              <a:xfrm>
                <a:off x="4951153" y="1278523"/>
                <a:ext cx="129382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5796" extrusionOk="0">
                    <a:moveTo>
                      <a:pt x="1618" y="0"/>
                    </a:moveTo>
                    <a:lnTo>
                      <a:pt x="1176" y="308"/>
                    </a:lnTo>
                    <a:cubicBezTo>
                      <a:pt x="430" y="830"/>
                      <a:pt x="1" y="1682"/>
                      <a:pt x="1" y="2579"/>
                    </a:cubicBezTo>
                    <a:lnTo>
                      <a:pt x="1" y="5420"/>
                    </a:lnTo>
                    <a:lnTo>
                      <a:pt x="1417" y="5795"/>
                    </a:lnTo>
                    <a:lnTo>
                      <a:pt x="1618" y="5728"/>
                    </a:lnTo>
                    <a:lnTo>
                      <a:pt x="16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8">
                <a:extLst>
                  <a:ext uri="{FF2B5EF4-FFF2-40B4-BE49-F238E27FC236}">
                    <a16:creationId xmlns:a16="http://schemas.microsoft.com/office/drawing/2014/main" id="{D55B9D88-6DB3-CCD5-637E-6CB2E723746F}"/>
                  </a:ext>
                </a:extLst>
              </p:cNvPr>
              <p:cNvSpPr/>
              <p:nvPr/>
            </p:nvSpPr>
            <p:spPr>
              <a:xfrm>
                <a:off x="5154934" y="1212435"/>
                <a:ext cx="374642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509" extrusionOk="0">
                    <a:moveTo>
                      <a:pt x="254" y="1"/>
                    </a:moveTo>
                    <a:lnTo>
                      <a:pt x="1" y="174"/>
                    </a:lnTo>
                    <a:cubicBezTo>
                      <a:pt x="375" y="683"/>
                      <a:pt x="1189" y="1708"/>
                      <a:pt x="2352" y="2509"/>
                    </a:cubicBezTo>
                    <a:cubicBezTo>
                      <a:pt x="3499" y="1708"/>
                      <a:pt x="4313" y="683"/>
                      <a:pt x="4687" y="174"/>
                    </a:cubicBezTo>
                    <a:lnTo>
                      <a:pt x="4434" y="1"/>
                    </a:lnTo>
                    <a:lnTo>
                      <a:pt x="2352" y="1682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8">
                <a:extLst>
                  <a:ext uri="{FF2B5EF4-FFF2-40B4-BE49-F238E27FC236}">
                    <a16:creationId xmlns:a16="http://schemas.microsoft.com/office/drawing/2014/main" id="{C80D9048-33A7-40BC-D2C5-462A5FC70FCE}"/>
                  </a:ext>
                </a:extLst>
              </p:cNvPr>
              <p:cNvSpPr/>
              <p:nvPr/>
            </p:nvSpPr>
            <p:spPr>
              <a:xfrm>
                <a:off x="5225338" y="1183746"/>
                <a:ext cx="240224" cy="152398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1907" extrusionOk="0">
                    <a:moveTo>
                      <a:pt x="1" y="1"/>
                    </a:moveTo>
                    <a:lnTo>
                      <a:pt x="1631" y="1907"/>
                    </a:lnTo>
                    <a:lnTo>
                      <a:pt x="2631" y="895"/>
                    </a:lnTo>
                    <a:lnTo>
                      <a:pt x="3006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8">
                <a:extLst>
                  <a:ext uri="{FF2B5EF4-FFF2-40B4-BE49-F238E27FC236}">
                    <a16:creationId xmlns:a16="http://schemas.microsoft.com/office/drawing/2014/main" id="{E62DA13C-5990-9CF6-4FE5-CFFCA88C5486}"/>
                  </a:ext>
                </a:extLst>
              </p:cNvPr>
              <p:cNvSpPr/>
              <p:nvPr/>
            </p:nvSpPr>
            <p:spPr>
              <a:xfrm>
                <a:off x="5263777" y="1132601"/>
                <a:ext cx="157992" cy="180288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56" extrusionOk="0">
                    <a:moveTo>
                      <a:pt x="0" y="0"/>
                    </a:moveTo>
                    <a:lnTo>
                      <a:pt x="0" y="1173"/>
                    </a:lnTo>
                    <a:lnTo>
                      <a:pt x="990" y="2255"/>
                    </a:lnTo>
                    <a:lnTo>
                      <a:pt x="1977" y="1173"/>
                    </a:lnTo>
                    <a:lnTo>
                      <a:pt x="1977" y="0"/>
                    </a:lnTo>
                    <a:lnTo>
                      <a:pt x="990" y="9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8">
                <a:extLst>
                  <a:ext uri="{FF2B5EF4-FFF2-40B4-BE49-F238E27FC236}">
                    <a16:creationId xmlns:a16="http://schemas.microsoft.com/office/drawing/2014/main" id="{57940F94-908D-830F-563E-163C51A65BFC}"/>
                  </a:ext>
                </a:extLst>
              </p:cNvPr>
              <p:cNvSpPr/>
              <p:nvPr/>
            </p:nvSpPr>
            <p:spPr>
              <a:xfrm>
                <a:off x="5263777" y="1111024"/>
                <a:ext cx="11963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843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362" y="1843"/>
                    </a:lnTo>
                    <a:cubicBezTo>
                      <a:pt x="1096" y="1712"/>
                      <a:pt x="1496" y="1257"/>
                      <a:pt x="1496" y="125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8">
                <a:extLst>
                  <a:ext uri="{FF2B5EF4-FFF2-40B4-BE49-F238E27FC236}">
                    <a16:creationId xmlns:a16="http://schemas.microsoft.com/office/drawing/2014/main" id="{675472FD-6CC3-61B0-AEA1-C6114C605C32}"/>
                  </a:ext>
                </a:extLst>
              </p:cNvPr>
              <p:cNvSpPr/>
              <p:nvPr/>
            </p:nvSpPr>
            <p:spPr>
              <a:xfrm>
                <a:off x="5445261" y="976689"/>
                <a:ext cx="43634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408" extrusionOk="0">
                    <a:moveTo>
                      <a:pt x="106" y="0"/>
                    </a:moveTo>
                    <a:lnTo>
                      <a:pt x="1" y="1403"/>
                    </a:lnTo>
                    <a:cubicBezTo>
                      <a:pt x="1" y="1403"/>
                      <a:pt x="48" y="1408"/>
                      <a:pt x="110" y="1408"/>
                    </a:cubicBezTo>
                    <a:cubicBezTo>
                      <a:pt x="231" y="1408"/>
                      <a:pt x="410" y="1391"/>
                      <a:pt x="427" y="1294"/>
                    </a:cubicBezTo>
                    <a:cubicBezTo>
                      <a:pt x="452" y="1150"/>
                      <a:pt x="545" y="493"/>
                      <a:pt x="507" y="333"/>
                    </a:cubicBezTo>
                    <a:cubicBezTo>
                      <a:pt x="452" y="173"/>
                      <a:pt x="106" y="0"/>
                      <a:pt x="106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8">
                <a:extLst>
                  <a:ext uri="{FF2B5EF4-FFF2-40B4-BE49-F238E27FC236}">
                    <a16:creationId xmlns:a16="http://schemas.microsoft.com/office/drawing/2014/main" id="{C7B9133A-69D6-F092-1CF2-2B07EF0728B7}"/>
                  </a:ext>
                </a:extLst>
              </p:cNvPr>
              <p:cNvSpPr/>
              <p:nvPr/>
            </p:nvSpPr>
            <p:spPr>
              <a:xfrm>
                <a:off x="5469555" y="990514"/>
                <a:ext cx="19339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218" extrusionOk="0">
                    <a:moveTo>
                      <a:pt x="68" y="0"/>
                    </a:moveTo>
                    <a:cubicBezTo>
                      <a:pt x="81" y="215"/>
                      <a:pt x="97" y="657"/>
                      <a:pt x="1" y="1217"/>
                    </a:cubicBezTo>
                    <a:cubicBezTo>
                      <a:pt x="55" y="1201"/>
                      <a:pt x="110" y="1176"/>
                      <a:pt x="123" y="1121"/>
                    </a:cubicBezTo>
                    <a:cubicBezTo>
                      <a:pt x="148" y="977"/>
                      <a:pt x="241" y="320"/>
                      <a:pt x="203" y="160"/>
                    </a:cubicBezTo>
                    <a:cubicBezTo>
                      <a:pt x="177" y="109"/>
                      <a:pt x="135" y="55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8">
                <a:extLst>
                  <a:ext uri="{FF2B5EF4-FFF2-40B4-BE49-F238E27FC236}">
                    <a16:creationId xmlns:a16="http://schemas.microsoft.com/office/drawing/2014/main" id="{4605B90B-77FD-3FEC-CB97-41862C3DC3CF}"/>
                  </a:ext>
                </a:extLst>
              </p:cNvPr>
              <p:cNvSpPr/>
              <p:nvPr/>
            </p:nvSpPr>
            <p:spPr>
              <a:xfrm>
                <a:off x="5420648" y="958469"/>
                <a:ext cx="4387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843" extrusionOk="0">
                    <a:moveTo>
                      <a:pt x="132" y="1"/>
                    </a:moveTo>
                    <a:lnTo>
                      <a:pt x="1" y="1843"/>
                    </a:lnTo>
                    <a:cubicBezTo>
                      <a:pt x="1" y="1843"/>
                      <a:pt x="321" y="1830"/>
                      <a:pt x="414" y="1670"/>
                    </a:cubicBezTo>
                    <a:cubicBezTo>
                      <a:pt x="507" y="1497"/>
                      <a:pt x="549" y="641"/>
                      <a:pt x="507" y="350"/>
                    </a:cubicBezTo>
                    <a:cubicBezTo>
                      <a:pt x="469" y="55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8">
                <a:extLst>
                  <a:ext uri="{FF2B5EF4-FFF2-40B4-BE49-F238E27FC236}">
                    <a16:creationId xmlns:a16="http://schemas.microsoft.com/office/drawing/2014/main" id="{130AF8D4-2ED7-343F-1461-668C1D1354A8}"/>
                  </a:ext>
                </a:extLst>
              </p:cNvPr>
              <p:cNvSpPr/>
              <p:nvPr/>
            </p:nvSpPr>
            <p:spPr>
              <a:xfrm>
                <a:off x="5216867" y="845551"/>
                <a:ext cx="251812" cy="1642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055" extrusionOk="0">
                    <a:moveTo>
                      <a:pt x="1577" y="1"/>
                    </a:moveTo>
                    <a:cubicBezTo>
                      <a:pt x="1535" y="1"/>
                      <a:pt x="440" y="14"/>
                      <a:pt x="216" y="600"/>
                    </a:cubicBezTo>
                    <a:cubicBezTo>
                      <a:pt x="1" y="1202"/>
                      <a:pt x="27" y="2054"/>
                      <a:pt x="27" y="2054"/>
                    </a:cubicBezTo>
                    <a:lnTo>
                      <a:pt x="267" y="2054"/>
                    </a:lnTo>
                    <a:cubicBezTo>
                      <a:pt x="267" y="2054"/>
                      <a:pt x="55" y="372"/>
                      <a:pt x="1068" y="321"/>
                    </a:cubicBezTo>
                    <a:lnTo>
                      <a:pt x="1577" y="267"/>
                    </a:lnTo>
                    <a:lnTo>
                      <a:pt x="2083" y="321"/>
                    </a:lnTo>
                    <a:cubicBezTo>
                      <a:pt x="3099" y="372"/>
                      <a:pt x="2884" y="2054"/>
                      <a:pt x="2884" y="2054"/>
                    </a:cubicBezTo>
                    <a:lnTo>
                      <a:pt x="3112" y="2054"/>
                    </a:lnTo>
                    <a:cubicBezTo>
                      <a:pt x="3112" y="2054"/>
                      <a:pt x="3150" y="1202"/>
                      <a:pt x="2923" y="600"/>
                    </a:cubicBezTo>
                    <a:cubicBezTo>
                      <a:pt x="2698" y="14"/>
                      <a:pt x="1616" y="1"/>
                      <a:pt x="1577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8">
                <a:extLst>
                  <a:ext uri="{FF2B5EF4-FFF2-40B4-BE49-F238E27FC236}">
                    <a16:creationId xmlns:a16="http://schemas.microsoft.com/office/drawing/2014/main" id="{5D4FBC1F-D872-FABD-88D3-BD15E8167292}"/>
                  </a:ext>
                </a:extLst>
              </p:cNvPr>
              <p:cNvSpPr/>
              <p:nvPr/>
            </p:nvSpPr>
            <p:spPr>
              <a:xfrm>
                <a:off x="5195690" y="976689"/>
                <a:ext cx="44832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408" extrusionOk="0">
                    <a:moveTo>
                      <a:pt x="439" y="0"/>
                    </a:moveTo>
                    <a:cubicBezTo>
                      <a:pt x="439" y="0"/>
                      <a:pt x="93" y="173"/>
                      <a:pt x="51" y="333"/>
                    </a:cubicBezTo>
                    <a:cubicBezTo>
                      <a:pt x="0" y="493"/>
                      <a:pt x="106" y="1150"/>
                      <a:pt x="131" y="1294"/>
                    </a:cubicBezTo>
                    <a:cubicBezTo>
                      <a:pt x="140" y="1391"/>
                      <a:pt x="323" y="1408"/>
                      <a:pt x="447" y="1408"/>
                    </a:cubicBezTo>
                    <a:cubicBezTo>
                      <a:pt x="512" y="1408"/>
                      <a:pt x="561" y="1403"/>
                      <a:pt x="561" y="1403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8">
                <a:extLst>
                  <a:ext uri="{FF2B5EF4-FFF2-40B4-BE49-F238E27FC236}">
                    <a16:creationId xmlns:a16="http://schemas.microsoft.com/office/drawing/2014/main" id="{CB16E215-A988-6CD4-3F23-2263F9550542}"/>
                  </a:ext>
                </a:extLst>
              </p:cNvPr>
              <p:cNvSpPr/>
              <p:nvPr/>
            </p:nvSpPr>
            <p:spPr>
              <a:xfrm>
                <a:off x="5195690" y="990514"/>
                <a:ext cx="20298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18" extrusionOk="0">
                    <a:moveTo>
                      <a:pt x="173" y="0"/>
                    </a:moveTo>
                    <a:cubicBezTo>
                      <a:pt x="119" y="55"/>
                      <a:pt x="64" y="109"/>
                      <a:pt x="51" y="160"/>
                    </a:cubicBezTo>
                    <a:cubicBezTo>
                      <a:pt x="0" y="320"/>
                      <a:pt x="106" y="977"/>
                      <a:pt x="131" y="1121"/>
                    </a:cubicBezTo>
                    <a:cubicBezTo>
                      <a:pt x="131" y="1176"/>
                      <a:pt x="186" y="1201"/>
                      <a:pt x="253" y="1217"/>
                    </a:cubicBezTo>
                    <a:cubicBezTo>
                      <a:pt x="160" y="657"/>
                      <a:pt x="160" y="215"/>
                      <a:pt x="1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8">
                <a:extLst>
                  <a:ext uri="{FF2B5EF4-FFF2-40B4-BE49-F238E27FC236}">
                    <a16:creationId xmlns:a16="http://schemas.microsoft.com/office/drawing/2014/main" id="{2D01B782-8136-7694-F3A1-85E587A37322}"/>
                  </a:ext>
                </a:extLst>
              </p:cNvPr>
              <p:cNvSpPr/>
              <p:nvPr/>
            </p:nvSpPr>
            <p:spPr>
              <a:xfrm>
                <a:off x="5221263" y="958469"/>
                <a:ext cx="42595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43" extrusionOk="0">
                    <a:moveTo>
                      <a:pt x="401" y="1"/>
                    </a:moveTo>
                    <a:cubicBezTo>
                      <a:pt x="401" y="1"/>
                      <a:pt x="64" y="55"/>
                      <a:pt x="39" y="350"/>
                    </a:cubicBezTo>
                    <a:cubicBezTo>
                      <a:pt x="0" y="641"/>
                      <a:pt x="39" y="1497"/>
                      <a:pt x="132" y="1670"/>
                    </a:cubicBezTo>
                    <a:cubicBezTo>
                      <a:pt x="225" y="1830"/>
                      <a:pt x="532" y="1843"/>
                      <a:pt x="532" y="1843"/>
                    </a:cubicBez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8">
                <a:extLst>
                  <a:ext uri="{FF2B5EF4-FFF2-40B4-BE49-F238E27FC236}">
                    <a16:creationId xmlns:a16="http://schemas.microsoft.com/office/drawing/2014/main" id="{198287BA-EFBA-98F1-67BB-3C85783492B4}"/>
                  </a:ext>
                </a:extLst>
              </p:cNvPr>
              <p:cNvSpPr/>
              <p:nvPr/>
            </p:nvSpPr>
            <p:spPr>
              <a:xfrm>
                <a:off x="5239163" y="858417"/>
                <a:ext cx="207220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1298" y="1201"/>
                    </a:lnTo>
                    <a:lnTo>
                      <a:pt x="2403" y="1253"/>
                    </a:lnTo>
                    <a:cubicBezTo>
                      <a:pt x="2403" y="1253"/>
                      <a:pt x="2592" y="0"/>
                      <a:pt x="1298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8">
                <a:extLst>
                  <a:ext uri="{FF2B5EF4-FFF2-40B4-BE49-F238E27FC236}">
                    <a16:creationId xmlns:a16="http://schemas.microsoft.com/office/drawing/2014/main" id="{FC48E4B4-2604-E005-F393-366299E919F2}"/>
                  </a:ext>
                </a:extLst>
              </p:cNvPr>
              <p:cNvSpPr/>
              <p:nvPr/>
            </p:nvSpPr>
            <p:spPr>
              <a:xfrm>
                <a:off x="5298060" y="885987"/>
                <a:ext cx="89665" cy="3748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69" extrusionOk="0">
                    <a:moveTo>
                      <a:pt x="534" y="0"/>
                    </a:moveTo>
                    <a:cubicBezTo>
                      <a:pt x="423" y="0"/>
                      <a:pt x="0" y="29"/>
                      <a:pt x="0" y="469"/>
                    </a:cubicBezTo>
                    <a:lnTo>
                      <a:pt x="1122" y="469"/>
                    </a:lnTo>
                    <a:cubicBezTo>
                      <a:pt x="1122" y="29"/>
                      <a:pt x="699" y="0"/>
                      <a:pt x="588" y="0"/>
                    </a:cubicBezTo>
                    <a:cubicBezTo>
                      <a:pt x="571" y="0"/>
                      <a:pt x="561" y="1"/>
                      <a:pt x="561" y="1"/>
                    </a:cubicBezTo>
                    <a:cubicBezTo>
                      <a:pt x="561" y="1"/>
                      <a:pt x="551" y="0"/>
                      <a:pt x="534" y="0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8">
                <a:extLst>
                  <a:ext uri="{FF2B5EF4-FFF2-40B4-BE49-F238E27FC236}">
                    <a16:creationId xmlns:a16="http://schemas.microsoft.com/office/drawing/2014/main" id="{DD41978A-5C95-98AC-8462-C3696E939A2A}"/>
                  </a:ext>
                </a:extLst>
              </p:cNvPr>
              <p:cNvSpPr/>
              <p:nvPr/>
            </p:nvSpPr>
            <p:spPr>
              <a:xfrm>
                <a:off x="5367185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6" y="0"/>
                      <a:pt x="0" y="29"/>
                      <a:pt x="0" y="55"/>
                    </a:cubicBezTo>
                    <a:cubicBezTo>
                      <a:pt x="0" y="80"/>
                      <a:pt x="16" y="109"/>
                      <a:pt x="42" y="109"/>
                    </a:cubicBezTo>
                    <a:cubicBezTo>
                      <a:pt x="81" y="109"/>
                      <a:pt x="97" y="80"/>
                      <a:pt x="97" y="55"/>
                    </a:cubicBezTo>
                    <a:cubicBezTo>
                      <a:pt x="97" y="29"/>
                      <a:pt x="81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8">
                <a:extLst>
                  <a:ext uri="{FF2B5EF4-FFF2-40B4-BE49-F238E27FC236}">
                    <a16:creationId xmlns:a16="http://schemas.microsoft.com/office/drawing/2014/main" id="{D903C99F-F732-F8EE-0C63-B9BC3A899091}"/>
                  </a:ext>
                </a:extLst>
              </p:cNvPr>
              <p:cNvSpPr/>
              <p:nvPr/>
            </p:nvSpPr>
            <p:spPr>
              <a:xfrm>
                <a:off x="5338496" y="932896"/>
                <a:ext cx="8551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0" extrusionOk="0">
                    <a:moveTo>
                      <a:pt x="55" y="0"/>
                    </a:moveTo>
                    <a:cubicBezTo>
                      <a:pt x="26" y="0"/>
                      <a:pt x="1" y="29"/>
                      <a:pt x="1" y="55"/>
                    </a:cubicBezTo>
                    <a:cubicBezTo>
                      <a:pt x="1" y="80"/>
                      <a:pt x="26" y="109"/>
                      <a:pt x="55" y="109"/>
                    </a:cubicBezTo>
                    <a:cubicBezTo>
                      <a:pt x="81" y="109"/>
                      <a:pt x="106" y="80"/>
                      <a:pt x="106" y="55"/>
                    </a:cubicBezTo>
                    <a:cubicBezTo>
                      <a:pt x="106" y="29"/>
                      <a:pt x="81" y="0"/>
                      <a:pt x="55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8">
                <a:extLst>
                  <a:ext uri="{FF2B5EF4-FFF2-40B4-BE49-F238E27FC236}">
                    <a16:creationId xmlns:a16="http://schemas.microsoft.com/office/drawing/2014/main" id="{96B43F23-B425-07E2-72CB-09D6DEA96782}"/>
                  </a:ext>
                </a:extLst>
              </p:cNvPr>
              <p:cNvSpPr/>
              <p:nvPr/>
            </p:nvSpPr>
            <p:spPr>
              <a:xfrm>
                <a:off x="5309568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7" y="0"/>
                      <a:pt x="1" y="29"/>
                      <a:pt x="1" y="55"/>
                    </a:cubicBezTo>
                    <a:cubicBezTo>
                      <a:pt x="1" y="80"/>
                      <a:pt x="17" y="109"/>
                      <a:pt x="42" y="109"/>
                    </a:cubicBezTo>
                    <a:cubicBezTo>
                      <a:pt x="68" y="109"/>
                      <a:pt x="97" y="80"/>
                      <a:pt x="97" y="55"/>
                    </a:cubicBezTo>
                    <a:cubicBezTo>
                      <a:pt x="97" y="29"/>
                      <a:pt x="68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8">
                <a:extLst>
                  <a:ext uri="{FF2B5EF4-FFF2-40B4-BE49-F238E27FC236}">
                    <a16:creationId xmlns:a16="http://schemas.microsoft.com/office/drawing/2014/main" id="{5175DA2B-3642-6B51-B58B-26182195629D}"/>
                  </a:ext>
                </a:extLst>
              </p:cNvPr>
              <p:cNvSpPr/>
              <p:nvPr/>
            </p:nvSpPr>
            <p:spPr>
              <a:xfrm>
                <a:off x="5228695" y="949039"/>
                <a:ext cx="228157" cy="284737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3563" extrusionOk="0">
                    <a:moveTo>
                      <a:pt x="1429" y="0"/>
                    </a:moveTo>
                    <a:cubicBezTo>
                      <a:pt x="1429" y="0"/>
                      <a:pt x="852" y="0"/>
                      <a:pt x="308" y="119"/>
                    </a:cubicBezTo>
                    <a:cubicBezTo>
                      <a:pt x="308" y="119"/>
                      <a:pt x="0" y="3258"/>
                      <a:pt x="1429" y="3562"/>
                    </a:cubicBezTo>
                    <a:cubicBezTo>
                      <a:pt x="2855" y="3258"/>
                      <a:pt x="2534" y="119"/>
                      <a:pt x="2534" y="119"/>
                    </a:cubicBezTo>
                    <a:cubicBezTo>
                      <a:pt x="1990" y="0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8">
                <a:extLst>
                  <a:ext uri="{FF2B5EF4-FFF2-40B4-BE49-F238E27FC236}">
                    <a16:creationId xmlns:a16="http://schemas.microsoft.com/office/drawing/2014/main" id="{B46FE98D-2B50-6926-3060-1A058C83F578}"/>
                  </a:ext>
                </a:extLst>
              </p:cNvPr>
              <p:cNvSpPr/>
              <p:nvPr/>
            </p:nvSpPr>
            <p:spPr>
              <a:xfrm>
                <a:off x="5358715" y="1022959"/>
                <a:ext cx="64092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47" extrusionOk="0">
                    <a:moveTo>
                      <a:pt x="556" y="1"/>
                    </a:moveTo>
                    <a:cubicBezTo>
                      <a:pt x="127" y="1"/>
                      <a:pt x="1" y="235"/>
                      <a:pt x="1" y="235"/>
                    </a:cubicBezTo>
                    <a:cubicBezTo>
                      <a:pt x="97" y="240"/>
                      <a:pt x="194" y="246"/>
                      <a:pt x="288" y="246"/>
                    </a:cubicBezTo>
                    <a:cubicBezTo>
                      <a:pt x="504" y="246"/>
                      <a:pt x="698" y="209"/>
                      <a:pt x="802" y="23"/>
                    </a:cubicBezTo>
                    <a:cubicBezTo>
                      <a:pt x="710" y="8"/>
                      <a:pt x="629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8">
                <a:extLst>
                  <a:ext uri="{FF2B5EF4-FFF2-40B4-BE49-F238E27FC236}">
                    <a16:creationId xmlns:a16="http://schemas.microsoft.com/office/drawing/2014/main" id="{1A8B085B-B842-4E5D-587E-033ADB631159}"/>
                  </a:ext>
                </a:extLst>
              </p:cNvPr>
              <p:cNvSpPr/>
              <p:nvPr/>
            </p:nvSpPr>
            <p:spPr>
              <a:xfrm>
                <a:off x="5405544" y="954393"/>
                <a:ext cx="35482" cy="17829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2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3" y="321"/>
                      <a:pt x="110" y="1080"/>
                      <a:pt x="30" y="1733"/>
                    </a:cubicBezTo>
                    <a:cubicBezTo>
                      <a:pt x="1" y="1974"/>
                      <a:pt x="68" y="2134"/>
                      <a:pt x="203" y="2230"/>
                    </a:cubicBezTo>
                    <a:cubicBezTo>
                      <a:pt x="443" y="1240"/>
                      <a:pt x="321" y="52"/>
                      <a:pt x="321" y="52"/>
                    </a:cubicBezTo>
                    <a:cubicBezTo>
                      <a:pt x="216" y="26"/>
                      <a:pt x="110" y="1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8">
                <a:extLst>
                  <a:ext uri="{FF2B5EF4-FFF2-40B4-BE49-F238E27FC236}">
                    <a16:creationId xmlns:a16="http://schemas.microsoft.com/office/drawing/2014/main" id="{AD5484DB-1AFA-28CD-4B92-46A858A13205}"/>
                  </a:ext>
                </a:extLst>
              </p:cNvPr>
              <p:cNvSpPr/>
              <p:nvPr/>
            </p:nvSpPr>
            <p:spPr>
              <a:xfrm>
                <a:off x="5373579" y="1023439"/>
                <a:ext cx="36441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45" extrusionOk="0">
                    <a:moveTo>
                      <a:pt x="336" y="1"/>
                    </a:moveTo>
                    <a:cubicBezTo>
                      <a:pt x="193" y="1"/>
                      <a:pt x="95" y="36"/>
                      <a:pt x="17" y="69"/>
                    </a:cubicBezTo>
                    <a:cubicBezTo>
                      <a:pt x="1" y="85"/>
                      <a:pt x="1" y="97"/>
                      <a:pt x="1" y="123"/>
                    </a:cubicBezTo>
                    <a:cubicBezTo>
                      <a:pt x="1" y="165"/>
                      <a:pt x="17" y="203"/>
                      <a:pt x="42" y="245"/>
                    </a:cubicBezTo>
                    <a:cubicBezTo>
                      <a:pt x="190" y="245"/>
                      <a:pt x="337" y="245"/>
                      <a:pt x="443" y="178"/>
                    </a:cubicBezTo>
                    <a:cubicBezTo>
                      <a:pt x="455" y="165"/>
                      <a:pt x="455" y="136"/>
                      <a:pt x="455" y="123"/>
                    </a:cubicBezTo>
                    <a:cubicBezTo>
                      <a:pt x="455" y="69"/>
                      <a:pt x="443" y="30"/>
                      <a:pt x="417" y="5"/>
                    </a:cubicBezTo>
                    <a:cubicBezTo>
                      <a:pt x="388" y="2"/>
                      <a:pt x="362" y="1"/>
                      <a:pt x="336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8">
                <a:extLst>
                  <a:ext uri="{FF2B5EF4-FFF2-40B4-BE49-F238E27FC236}">
                    <a16:creationId xmlns:a16="http://schemas.microsoft.com/office/drawing/2014/main" id="{F835D393-A746-480C-49AA-5ED4C8643B95}"/>
                  </a:ext>
                </a:extLst>
              </p:cNvPr>
              <p:cNvSpPr/>
              <p:nvPr/>
            </p:nvSpPr>
            <p:spPr>
              <a:xfrm>
                <a:off x="5359833" y="988596"/>
                <a:ext cx="62973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26" extrusionOk="0">
                    <a:moveTo>
                      <a:pt x="268" y="1"/>
                    </a:moveTo>
                    <a:cubicBezTo>
                      <a:pt x="214" y="1"/>
                      <a:pt x="155" y="4"/>
                      <a:pt x="92" y="11"/>
                    </a:cubicBezTo>
                    <a:cubicBezTo>
                      <a:pt x="54" y="11"/>
                      <a:pt x="28" y="53"/>
                      <a:pt x="12" y="91"/>
                    </a:cubicBezTo>
                    <a:cubicBezTo>
                      <a:pt x="1" y="152"/>
                      <a:pt x="54" y="202"/>
                      <a:pt x="105" y="202"/>
                    </a:cubicBezTo>
                    <a:cubicBezTo>
                      <a:pt x="110" y="202"/>
                      <a:pt x="116" y="202"/>
                      <a:pt x="121" y="200"/>
                    </a:cubicBezTo>
                    <a:cubicBezTo>
                      <a:pt x="187" y="186"/>
                      <a:pt x="280" y="172"/>
                      <a:pt x="393" y="172"/>
                    </a:cubicBezTo>
                    <a:cubicBezTo>
                      <a:pt x="506" y="172"/>
                      <a:pt x="640" y="186"/>
                      <a:pt x="788" y="226"/>
                    </a:cubicBezTo>
                    <a:cubicBezTo>
                      <a:pt x="766" y="121"/>
                      <a:pt x="595" y="1"/>
                      <a:pt x="26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8">
                <a:extLst>
                  <a:ext uri="{FF2B5EF4-FFF2-40B4-BE49-F238E27FC236}">
                    <a16:creationId xmlns:a16="http://schemas.microsoft.com/office/drawing/2014/main" id="{EED37F3F-5E8C-CEB1-76BC-27D1B7DF69F8}"/>
                  </a:ext>
                </a:extLst>
              </p:cNvPr>
              <p:cNvSpPr/>
              <p:nvPr/>
            </p:nvSpPr>
            <p:spPr>
              <a:xfrm>
                <a:off x="5262738" y="1022959"/>
                <a:ext cx="63053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47" extrusionOk="0">
                    <a:moveTo>
                      <a:pt x="241" y="1"/>
                    </a:moveTo>
                    <a:cubicBezTo>
                      <a:pt x="170" y="1"/>
                      <a:pt x="90" y="8"/>
                      <a:pt x="0" y="23"/>
                    </a:cubicBezTo>
                    <a:cubicBezTo>
                      <a:pt x="94" y="209"/>
                      <a:pt x="286" y="246"/>
                      <a:pt x="502" y="246"/>
                    </a:cubicBezTo>
                    <a:cubicBezTo>
                      <a:pt x="595" y="246"/>
                      <a:pt x="692" y="240"/>
                      <a:pt x="788" y="235"/>
                    </a:cubicBezTo>
                    <a:cubicBezTo>
                      <a:pt x="788" y="235"/>
                      <a:pt x="662" y="1"/>
                      <a:pt x="2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8">
                <a:extLst>
                  <a:ext uri="{FF2B5EF4-FFF2-40B4-BE49-F238E27FC236}">
                    <a16:creationId xmlns:a16="http://schemas.microsoft.com/office/drawing/2014/main" id="{446249B3-CBEB-81C4-22A2-6BC902DD8C27}"/>
                  </a:ext>
                </a:extLst>
              </p:cNvPr>
              <p:cNvSpPr/>
              <p:nvPr/>
            </p:nvSpPr>
            <p:spPr>
              <a:xfrm>
                <a:off x="5275524" y="1023439"/>
                <a:ext cx="35402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43" h="245" extrusionOk="0">
                    <a:moveTo>
                      <a:pt x="108" y="1"/>
                    </a:moveTo>
                    <a:cubicBezTo>
                      <a:pt x="82" y="1"/>
                      <a:pt x="55" y="2"/>
                      <a:pt x="26" y="5"/>
                    </a:cubicBezTo>
                    <a:cubicBezTo>
                      <a:pt x="13" y="30"/>
                      <a:pt x="1" y="69"/>
                      <a:pt x="1" y="123"/>
                    </a:cubicBezTo>
                    <a:lnTo>
                      <a:pt x="1" y="178"/>
                    </a:lnTo>
                    <a:cubicBezTo>
                      <a:pt x="122" y="245"/>
                      <a:pt x="254" y="245"/>
                      <a:pt x="414" y="245"/>
                    </a:cubicBezTo>
                    <a:cubicBezTo>
                      <a:pt x="427" y="203"/>
                      <a:pt x="443" y="165"/>
                      <a:pt x="443" y="123"/>
                    </a:cubicBezTo>
                    <a:lnTo>
                      <a:pt x="443" y="69"/>
                    </a:lnTo>
                    <a:cubicBezTo>
                      <a:pt x="361" y="36"/>
                      <a:pt x="254" y="1"/>
                      <a:pt x="10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8">
                <a:extLst>
                  <a:ext uri="{FF2B5EF4-FFF2-40B4-BE49-F238E27FC236}">
                    <a16:creationId xmlns:a16="http://schemas.microsoft.com/office/drawing/2014/main" id="{F9AF19BF-5413-136F-C0E5-7D8E378127A0}"/>
                  </a:ext>
                </a:extLst>
              </p:cNvPr>
              <p:cNvSpPr/>
              <p:nvPr/>
            </p:nvSpPr>
            <p:spPr>
              <a:xfrm>
                <a:off x="5262738" y="988596"/>
                <a:ext cx="61934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26" extrusionOk="0">
                    <a:moveTo>
                      <a:pt x="507" y="1"/>
                    </a:moveTo>
                    <a:cubicBezTo>
                      <a:pt x="180" y="1"/>
                      <a:pt x="11" y="121"/>
                      <a:pt x="0" y="226"/>
                    </a:cubicBezTo>
                    <a:cubicBezTo>
                      <a:pt x="141" y="186"/>
                      <a:pt x="275" y="172"/>
                      <a:pt x="388" y="172"/>
                    </a:cubicBezTo>
                    <a:cubicBezTo>
                      <a:pt x="502" y="172"/>
                      <a:pt x="595" y="186"/>
                      <a:pt x="654" y="200"/>
                    </a:cubicBezTo>
                    <a:cubicBezTo>
                      <a:pt x="661" y="202"/>
                      <a:pt x="667" y="202"/>
                      <a:pt x="673" y="202"/>
                    </a:cubicBezTo>
                    <a:cubicBezTo>
                      <a:pt x="731" y="202"/>
                      <a:pt x="774" y="152"/>
                      <a:pt x="763" y="91"/>
                    </a:cubicBezTo>
                    <a:cubicBezTo>
                      <a:pt x="763" y="53"/>
                      <a:pt x="721" y="11"/>
                      <a:pt x="683" y="11"/>
                    </a:cubicBezTo>
                    <a:cubicBezTo>
                      <a:pt x="620" y="4"/>
                      <a:pt x="561" y="1"/>
                      <a:pt x="507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8">
                <a:extLst>
                  <a:ext uri="{FF2B5EF4-FFF2-40B4-BE49-F238E27FC236}">
                    <a16:creationId xmlns:a16="http://schemas.microsoft.com/office/drawing/2014/main" id="{1D6A3007-7B57-89F9-2B8F-3B89124B2A33}"/>
                  </a:ext>
                </a:extLst>
              </p:cNvPr>
              <p:cNvSpPr/>
              <p:nvPr/>
            </p:nvSpPr>
            <p:spPr>
              <a:xfrm>
                <a:off x="5603970" y="1278523"/>
                <a:ext cx="130421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5796" extrusionOk="0">
                    <a:moveTo>
                      <a:pt x="1" y="0"/>
                    </a:moveTo>
                    <a:lnTo>
                      <a:pt x="1" y="5728"/>
                    </a:lnTo>
                    <a:lnTo>
                      <a:pt x="203" y="5795"/>
                    </a:lnTo>
                    <a:lnTo>
                      <a:pt x="1631" y="5420"/>
                    </a:lnTo>
                    <a:lnTo>
                      <a:pt x="1631" y="2579"/>
                    </a:lnTo>
                    <a:cubicBezTo>
                      <a:pt x="1631" y="1682"/>
                      <a:pt x="1189" y="830"/>
                      <a:pt x="443" y="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8">
                <a:extLst>
                  <a:ext uri="{FF2B5EF4-FFF2-40B4-BE49-F238E27FC236}">
                    <a16:creationId xmlns:a16="http://schemas.microsoft.com/office/drawing/2014/main" id="{D22CED78-5B71-6BA6-12A8-88CE654906AA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181647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388" extrusionOk="0">
                    <a:moveTo>
                      <a:pt x="2272" y="1"/>
                    </a:moveTo>
                    <a:cubicBezTo>
                      <a:pt x="2230" y="174"/>
                      <a:pt x="2045" y="773"/>
                      <a:pt x="1138" y="786"/>
                    </a:cubicBezTo>
                    <a:cubicBezTo>
                      <a:pt x="215" y="773"/>
                      <a:pt x="30" y="174"/>
                      <a:pt x="1" y="1"/>
                    </a:cubicBez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2003" y="2202"/>
                      <a:pt x="2230" y="946"/>
                      <a:pt x="2272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8">
                <a:extLst>
                  <a:ext uri="{FF2B5EF4-FFF2-40B4-BE49-F238E27FC236}">
                    <a16:creationId xmlns:a16="http://schemas.microsoft.com/office/drawing/2014/main" id="{651B10B9-D140-CFB6-513D-431B21E94332}"/>
                  </a:ext>
                </a:extLst>
              </p:cNvPr>
              <p:cNvSpPr/>
              <p:nvPr/>
            </p:nvSpPr>
            <p:spPr>
              <a:xfrm>
                <a:off x="5342892" y="1042938"/>
                <a:ext cx="90704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388" extrusionOk="0">
                    <a:moveTo>
                      <a:pt x="1134" y="1"/>
                    </a:moveTo>
                    <a:cubicBezTo>
                      <a:pt x="1134" y="1"/>
                      <a:pt x="1041" y="747"/>
                      <a:pt x="561" y="1253"/>
                    </a:cubicBezTo>
                    <a:cubicBezTo>
                      <a:pt x="64" y="1763"/>
                      <a:pt x="0" y="2189"/>
                      <a:pt x="0" y="2387"/>
                    </a:cubicBezTo>
                    <a:cubicBezTo>
                      <a:pt x="865" y="2202"/>
                      <a:pt x="1092" y="946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8">
                <a:extLst>
                  <a:ext uri="{FF2B5EF4-FFF2-40B4-BE49-F238E27FC236}">
                    <a16:creationId xmlns:a16="http://schemas.microsoft.com/office/drawing/2014/main" id="{657420FB-72AD-D6E0-ABA9-5ED5BC793CD7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91023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38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1138" y="2189"/>
                      <a:pt x="1058" y="1763"/>
                      <a:pt x="577" y="1253"/>
                    </a:cubicBezTo>
                    <a:cubicBezTo>
                      <a:pt x="81" y="74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22C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8">
                <a:extLst>
                  <a:ext uri="{FF2B5EF4-FFF2-40B4-BE49-F238E27FC236}">
                    <a16:creationId xmlns:a16="http://schemas.microsoft.com/office/drawing/2014/main" id="{6654EDF0-D3B4-175A-AC8B-B3EDA09DE864}"/>
                  </a:ext>
                </a:extLst>
              </p:cNvPr>
              <p:cNvSpPr/>
              <p:nvPr/>
            </p:nvSpPr>
            <p:spPr>
              <a:xfrm>
                <a:off x="5176431" y="1164486"/>
                <a:ext cx="332926" cy="221844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2776" extrusionOk="0">
                    <a:moveTo>
                      <a:pt x="1039" y="0"/>
                    </a:moveTo>
                    <a:cubicBezTo>
                      <a:pt x="832" y="0"/>
                      <a:pt x="102" y="40"/>
                      <a:pt x="1" y="601"/>
                    </a:cubicBezTo>
                    <a:cubicBezTo>
                      <a:pt x="1426" y="2430"/>
                      <a:pt x="2003" y="2737"/>
                      <a:pt x="2083" y="2776"/>
                    </a:cubicBezTo>
                    <a:cubicBezTo>
                      <a:pt x="2147" y="2737"/>
                      <a:pt x="2737" y="2430"/>
                      <a:pt x="4165" y="601"/>
                    </a:cubicBezTo>
                    <a:cubicBezTo>
                      <a:pt x="4061" y="40"/>
                      <a:pt x="3331" y="0"/>
                      <a:pt x="3124" y="0"/>
                    </a:cubicBezTo>
                    <a:cubicBezTo>
                      <a:pt x="3090" y="0"/>
                      <a:pt x="3070" y="1"/>
                      <a:pt x="3070" y="1"/>
                    </a:cubicBezTo>
                    <a:lnTo>
                      <a:pt x="3070" y="322"/>
                    </a:lnTo>
                    <a:lnTo>
                      <a:pt x="3365" y="322"/>
                    </a:lnTo>
                    <a:lnTo>
                      <a:pt x="2083" y="1856"/>
                    </a:lnTo>
                    <a:lnTo>
                      <a:pt x="802" y="322"/>
                    </a:lnTo>
                    <a:lnTo>
                      <a:pt x="1093" y="322"/>
                    </a:lnTo>
                    <a:lnTo>
                      <a:pt x="1093" y="1"/>
                    </a:lnTo>
                    <a:cubicBezTo>
                      <a:pt x="1093" y="1"/>
                      <a:pt x="1073" y="0"/>
                      <a:pt x="1039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8">
                <a:extLst>
                  <a:ext uri="{FF2B5EF4-FFF2-40B4-BE49-F238E27FC236}">
                    <a16:creationId xmlns:a16="http://schemas.microsoft.com/office/drawing/2014/main" id="{82BF60D8-FF71-923F-14FD-E8161534DE3B}"/>
                  </a:ext>
                </a:extLst>
              </p:cNvPr>
              <p:cNvSpPr/>
              <p:nvPr/>
            </p:nvSpPr>
            <p:spPr>
              <a:xfrm>
                <a:off x="5342892" y="1205962"/>
                <a:ext cx="137853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764" extrusionOk="0">
                    <a:moveTo>
                      <a:pt x="1501" y="1"/>
                    </a:moveTo>
                    <a:cubicBezTo>
                      <a:pt x="1498" y="1"/>
                      <a:pt x="1496" y="1"/>
                      <a:pt x="1493" y="1"/>
                    </a:cubicBezTo>
                    <a:cubicBezTo>
                      <a:pt x="1227" y="56"/>
                      <a:pt x="0" y="1763"/>
                      <a:pt x="0" y="1763"/>
                    </a:cubicBezTo>
                    <a:cubicBezTo>
                      <a:pt x="0" y="1763"/>
                      <a:pt x="1725" y="1"/>
                      <a:pt x="1501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8">
                <a:extLst>
                  <a:ext uri="{FF2B5EF4-FFF2-40B4-BE49-F238E27FC236}">
                    <a16:creationId xmlns:a16="http://schemas.microsoft.com/office/drawing/2014/main" id="{1A028234-BBCD-8921-6A79-DD0E628A27FD}"/>
                  </a:ext>
                </a:extLst>
              </p:cNvPr>
              <p:cNvSpPr/>
              <p:nvPr/>
            </p:nvSpPr>
            <p:spPr>
              <a:xfrm>
                <a:off x="5203761" y="1205962"/>
                <a:ext cx="139212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764" extrusionOk="0">
                    <a:moveTo>
                      <a:pt x="224" y="1"/>
                    </a:moveTo>
                    <a:cubicBezTo>
                      <a:pt x="0" y="1"/>
                      <a:pt x="1741" y="1763"/>
                      <a:pt x="1741" y="1763"/>
                    </a:cubicBezTo>
                    <a:cubicBezTo>
                      <a:pt x="1741" y="1763"/>
                      <a:pt x="511" y="56"/>
                      <a:pt x="232" y="1"/>
                    </a:cubicBezTo>
                    <a:cubicBezTo>
                      <a:pt x="229" y="1"/>
                      <a:pt x="227" y="1"/>
                      <a:pt x="224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8">
                <a:extLst>
                  <a:ext uri="{FF2B5EF4-FFF2-40B4-BE49-F238E27FC236}">
                    <a16:creationId xmlns:a16="http://schemas.microsoft.com/office/drawing/2014/main" id="{97D9B265-A23E-3CE0-B90E-F63326714297}"/>
                  </a:ext>
                </a:extLst>
              </p:cNvPr>
              <p:cNvSpPr/>
              <p:nvPr/>
            </p:nvSpPr>
            <p:spPr>
              <a:xfrm>
                <a:off x="5507994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430" y="0"/>
                    </a:moveTo>
                    <a:cubicBezTo>
                      <a:pt x="350" y="106"/>
                      <a:pt x="0" y="628"/>
                      <a:pt x="375" y="1041"/>
                    </a:cubicBezTo>
                    <a:cubicBezTo>
                      <a:pt x="788" y="1493"/>
                      <a:pt x="2272" y="2188"/>
                      <a:pt x="2272" y="2951"/>
                    </a:cubicBezTo>
                    <a:cubicBezTo>
                      <a:pt x="2272" y="3697"/>
                      <a:pt x="2284" y="4924"/>
                      <a:pt x="2284" y="4924"/>
                    </a:cubicBezTo>
                    <a:lnTo>
                      <a:pt x="2832" y="5405"/>
                    </a:lnTo>
                    <a:lnTo>
                      <a:pt x="2832" y="3111"/>
                    </a:lnTo>
                    <a:cubicBezTo>
                      <a:pt x="2832" y="2214"/>
                      <a:pt x="2390" y="1362"/>
                      <a:pt x="1644" y="840"/>
                    </a:cubicBez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8">
                <a:extLst>
                  <a:ext uri="{FF2B5EF4-FFF2-40B4-BE49-F238E27FC236}">
                    <a16:creationId xmlns:a16="http://schemas.microsoft.com/office/drawing/2014/main" id="{DBD29639-FCB3-81E3-98CE-1673A794E125}"/>
                  </a:ext>
                </a:extLst>
              </p:cNvPr>
              <p:cNvSpPr/>
              <p:nvPr/>
            </p:nvSpPr>
            <p:spPr>
              <a:xfrm>
                <a:off x="4951153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2403" y="0"/>
                    </a:moveTo>
                    <a:lnTo>
                      <a:pt x="1176" y="840"/>
                    </a:lnTo>
                    <a:cubicBezTo>
                      <a:pt x="443" y="1362"/>
                      <a:pt x="1" y="2214"/>
                      <a:pt x="1" y="3111"/>
                    </a:cubicBezTo>
                    <a:lnTo>
                      <a:pt x="1" y="5405"/>
                    </a:lnTo>
                    <a:lnTo>
                      <a:pt x="548" y="4924"/>
                    </a:lnTo>
                    <a:cubicBezTo>
                      <a:pt x="548" y="4924"/>
                      <a:pt x="561" y="3697"/>
                      <a:pt x="561" y="2951"/>
                    </a:cubicBezTo>
                    <a:cubicBezTo>
                      <a:pt x="561" y="2188"/>
                      <a:pt x="2045" y="1493"/>
                      <a:pt x="2458" y="1041"/>
                    </a:cubicBezTo>
                    <a:cubicBezTo>
                      <a:pt x="2833" y="628"/>
                      <a:pt x="2483" y="106"/>
                      <a:pt x="2403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8">
                <a:extLst>
                  <a:ext uri="{FF2B5EF4-FFF2-40B4-BE49-F238E27FC236}">
                    <a16:creationId xmlns:a16="http://schemas.microsoft.com/office/drawing/2014/main" id="{3446FD79-AAC5-A85B-4E68-5E3D4AD5AC83}"/>
                  </a:ext>
                </a:extLst>
              </p:cNvPr>
              <p:cNvSpPr/>
              <p:nvPr/>
            </p:nvSpPr>
            <p:spPr>
              <a:xfrm>
                <a:off x="5080454" y="1539841"/>
                <a:ext cx="523603" cy="299921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3753" extrusionOk="0">
                    <a:moveTo>
                      <a:pt x="2509" y="1"/>
                    </a:moveTo>
                    <a:lnTo>
                      <a:pt x="359" y="456"/>
                    </a:lnTo>
                    <a:lnTo>
                      <a:pt x="0" y="2391"/>
                    </a:lnTo>
                    <a:lnTo>
                      <a:pt x="0" y="3752"/>
                    </a:lnTo>
                    <a:cubicBezTo>
                      <a:pt x="0" y="3752"/>
                      <a:pt x="519" y="3057"/>
                      <a:pt x="865" y="2458"/>
                    </a:cubicBezTo>
                    <a:cubicBezTo>
                      <a:pt x="1202" y="1856"/>
                      <a:pt x="1227" y="1295"/>
                      <a:pt x="1227" y="1295"/>
                    </a:cubicBezTo>
                    <a:lnTo>
                      <a:pt x="1586" y="1164"/>
                    </a:lnTo>
                    <a:cubicBezTo>
                      <a:pt x="1948" y="1029"/>
                      <a:pt x="2269" y="481"/>
                      <a:pt x="2269" y="481"/>
                    </a:cubicBezTo>
                    <a:lnTo>
                      <a:pt x="4284" y="481"/>
                    </a:lnTo>
                    <a:cubicBezTo>
                      <a:pt x="4284" y="481"/>
                      <a:pt x="4617" y="1029"/>
                      <a:pt x="4966" y="1164"/>
                    </a:cubicBezTo>
                    <a:lnTo>
                      <a:pt x="5325" y="1295"/>
                    </a:lnTo>
                    <a:cubicBezTo>
                      <a:pt x="5325" y="1295"/>
                      <a:pt x="5350" y="1856"/>
                      <a:pt x="5700" y="2458"/>
                    </a:cubicBezTo>
                    <a:cubicBezTo>
                      <a:pt x="6033" y="3057"/>
                      <a:pt x="6552" y="3752"/>
                      <a:pt x="6552" y="3752"/>
                    </a:cubicBezTo>
                    <a:lnTo>
                      <a:pt x="6552" y="2391"/>
                    </a:lnTo>
                    <a:lnTo>
                      <a:pt x="6193" y="456"/>
                    </a:lnTo>
                    <a:lnTo>
                      <a:pt x="4043" y="1"/>
                    </a:lnTo>
                    <a:lnTo>
                      <a:pt x="3284" y="9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8">
                <a:extLst>
                  <a:ext uri="{FF2B5EF4-FFF2-40B4-BE49-F238E27FC236}">
                    <a16:creationId xmlns:a16="http://schemas.microsoft.com/office/drawing/2014/main" id="{0CCB1C71-FE42-68B8-104D-8A3D3ED03270}"/>
                  </a:ext>
                </a:extLst>
              </p:cNvPr>
              <p:cNvSpPr/>
              <p:nvPr/>
            </p:nvSpPr>
            <p:spPr>
              <a:xfrm>
                <a:off x="5218945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3" y="0"/>
                    </a:moveTo>
                    <a:cubicBezTo>
                      <a:pt x="42" y="0"/>
                      <a:pt x="1" y="51"/>
                      <a:pt x="1" y="93"/>
                    </a:cubicBezTo>
                    <a:cubicBezTo>
                      <a:pt x="1" y="147"/>
                      <a:pt x="42" y="186"/>
                      <a:pt x="93" y="186"/>
                    </a:cubicBezTo>
                    <a:lnTo>
                      <a:pt x="734" y="186"/>
                    </a:lnTo>
                    <a:cubicBezTo>
                      <a:pt x="776" y="186"/>
                      <a:pt x="814" y="147"/>
                      <a:pt x="814" y="93"/>
                    </a:cubicBezTo>
                    <a:cubicBezTo>
                      <a:pt x="814" y="51"/>
                      <a:pt x="776" y="0"/>
                      <a:pt x="73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8">
                <a:extLst>
                  <a:ext uri="{FF2B5EF4-FFF2-40B4-BE49-F238E27FC236}">
                    <a16:creationId xmlns:a16="http://schemas.microsoft.com/office/drawing/2014/main" id="{200322D9-418B-C7E5-3D29-C850933FA884}"/>
                  </a:ext>
                </a:extLst>
              </p:cNvPr>
              <p:cNvSpPr/>
              <p:nvPr/>
            </p:nvSpPr>
            <p:spPr>
              <a:xfrm>
                <a:off x="5171077" y="1475830"/>
                <a:ext cx="343395" cy="84310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1055" extrusionOk="0">
                    <a:moveTo>
                      <a:pt x="1" y="1"/>
                    </a:moveTo>
                    <a:lnTo>
                      <a:pt x="1" y="1055"/>
                    </a:lnTo>
                    <a:lnTo>
                      <a:pt x="4296" y="1055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8">
                <a:extLst>
                  <a:ext uri="{FF2B5EF4-FFF2-40B4-BE49-F238E27FC236}">
                    <a16:creationId xmlns:a16="http://schemas.microsoft.com/office/drawing/2014/main" id="{F7A32251-4915-6E66-5875-57E4A6F7DCBE}"/>
                  </a:ext>
                </a:extLst>
              </p:cNvPr>
              <p:cNvSpPr/>
              <p:nvPr/>
            </p:nvSpPr>
            <p:spPr>
              <a:xfrm>
                <a:off x="5184902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0" y="68"/>
                      <a:pt x="0" y="161"/>
                    </a:cubicBezTo>
                    <a:cubicBezTo>
                      <a:pt x="0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8">
                <a:extLst>
                  <a:ext uri="{FF2B5EF4-FFF2-40B4-BE49-F238E27FC236}">
                    <a16:creationId xmlns:a16="http://schemas.microsoft.com/office/drawing/2014/main" id="{97FE29CF-A27B-970A-6213-6A405EB5A244}"/>
                  </a:ext>
                </a:extLst>
              </p:cNvPr>
              <p:cNvSpPr/>
              <p:nvPr/>
            </p:nvSpPr>
            <p:spPr>
              <a:xfrm>
                <a:off x="5423765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8">
                <a:extLst>
                  <a:ext uri="{FF2B5EF4-FFF2-40B4-BE49-F238E27FC236}">
                    <a16:creationId xmlns:a16="http://schemas.microsoft.com/office/drawing/2014/main" id="{EC48054C-91D0-C40A-A9E2-DC834BE74A5E}"/>
                  </a:ext>
                </a:extLst>
              </p:cNvPr>
              <p:cNvSpPr/>
              <p:nvPr/>
            </p:nvSpPr>
            <p:spPr>
              <a:xfrm>
                <a:off x="5242520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8">
                <a:extLst>
                  <a:ext uri="{FF2B5EF4-FFF2-40B4-BE49-F238E27FC236}">
                    <a16:creationId xmlns:a16="http://schemas.microsoft.com/office/drawing/2014/main" id="{8D241789-682F-84A8-598B-BE900462D2BE}"/>
                  </a:ext>
                </a:extLst>
              </p:cNvPr>
              <p:cNvSpPr/>
              <p:nvPr/>
            </p:nvSpPr>
            <p:spPr>
              <a:xfrm>
                <a:off x="5400430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4" y="0"/>
                    </a:moveTo>
                    <a:cubicBezTo>
                      <a:pt x="39" y="0"/>
                      <a:pt x="1" y="51"/>
                      <a:pt x="1" y="93"/>
                    </a:cubicBezTo>
                    <a:cubicBezTo>
                      <a:pt x="1" y="147"/>
                      <a:pt x="39" y="186"/>
                      <a:pt x="94" y="186"/>
                    </a:cubicBezTo>
                    <a:lnTo>
                      <a:pt x="722" y="186"/>
                    </a:lnTo>
                    <a:cubicBezTo>
                      <a:pt x="773" y="186"/>
                      <a:pt x="815" y="147"/>
                      <a:pt x="815" y="93"/>
                    </a:cubicBezTo>
                    <a:cubicBezTo>
                      <a:pt x="815" y="51"/>
                      <a:pt x="773" y="0"/>
                      <a:pt x="72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8">
                <a:extLst>
                  <a:ext uri="{FF2B5EF4-FFF2-40B4-BE49-F238E27FC236}">
                    <a16:creationId xmlns:a16="http://schemas.microsoft.com/office/drawing/2014/main" id="{0E9FC378-0E89-ACE8-EE03-809B686C1F88}"/>
                  </a:ext>
                </a:extLst>
              </p:cNvPr>
              <p:cNvSpPr/>
              <p:nvPr/>
            </p:nvSpPr>
            <p:spPr>
              <a:xfrm>
                <a:off x="5373579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1" y="68"/>
                      <a:pt x="1" y="161"/>
                    </a:cubicBezTo>
                    <a:cubicBezTo>
                      <a:pt x="1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8">
                <a:extLst>
                  <a:ext uri="{FF2B5EF4-FFF2-40B4-BE49-F238E27FC236}">
                    <a16:creationId xmlns:a16="http://schemas.microsoft.com/office/drawing/2014/main" id="{7E0A9B0C-D925-2708-FA0B-B35CFB72B838}"/>
                  </a:ext>
                </a:extLst>
              </p:cNvPr>
              <p:cNvSpPr/>
              <p:nvPr/>
            </p:nvSpPr>
            <p:spPr>
              <a:xfrm>
                <a:off x="5138072" y="1430120"/>
                <a:ext cx="9398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961" extrusionOk="0">
                    <a:moveTo>
                      <a:pt x="1110" y="1"/>
                    </a:moveTo>
                    <a:cubicBezTo>
                      <a:pt x="985" y="1"/>
                      <a:pt x="707" y="266"/>
                      <a:pt x="586" y="307"/>
                    </a:cubicBezTo>
                    <a:cubicBezTo>
                      <a:pt x="439" y="374"/>
                      <a:pt x="0" y="961"/>
                      <a:pt x="0" y="961"/>
                    </a:cubicBezTo>
                    <a:lnTo>
                      <a:pt x="692" y="826"/>
                    </a:lnTo>
                    <a:cubicBezTo>
                      <a:pt x="692" y="826"/>
                      <a:pt x="1160" y="413"/>
                      <a:pt x="1173" y="105"/>
                    </a:cubicBezTo>
                    <a:cubicBezTo>
                      <a:pt x="1176" y="30"/>
                      <a:pt x="1151" y="1"/>
                      <a:pt x="1110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8">
                <a:extLst>
                  <a:ext uri="{FF2B5EF4-FFF2-40B4-BE49-F238E27FC236}">
                    <a16:creationId xmlns:a16="http://schemas.microsoft.com/office/drawing/2014/main" id="{38FDA84E-E30D-1D70-9A5B-5C6B48A023A3}"/>
                  </a:ext>
                </a:extLst>
              </p:cNvPr>
              <p:cNvSpPr/>
              <p:nvPr/>
            </p:nvSpPr>
            <p:spPr>
              <a:xfrm>
                <a:off x="5080454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0" y="0"/>
                    </a:moveTo>
                    <a:lnTo>
                      <a:pt x="0" y="907"/>
                    </a:lnTo>
                    <a:cubicBezTo>
                      <a:pt x="52" y="974"/>
                      <a:pt x="106" y="1025"/>
                      <a:pt x="173" y="1080"/>
                    </a:cubicBezTo>
                    <a:lnTo>
                      <a:pt x="334" y="224"/>
                    </a:lnTo>
                    <a:cubicBezTo>
                      <a:pt x="241" y="144"/>
                      <a:pt x="132" y="80"/>
                      <a:pt x="0" y="0"/>
                    </a:cubicBez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8">
                <a:extLst>
                  <a:ext uri="{FF2B5EF4-FFF2-40B4-BE49-F238E27FC236}">
                    <a16:creationId xmlns:a16="http://schemas.microsoft.com/office/drawing/2014/main" id="{AE73D76A-DC30-E780-19B6-917AD4071687}"/>
                  </a:ext>
                </a:extLst>
              </p:cNvPr>
              <p:cNvSpPr/>
              <p:nvPr/>
            </p:nvSpPr>
            <p:spPr>
              <a:xfrm>
                <a:off x="5058957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48" y="1"/>
                    </a:moveTo>
                    <a:lnTo>
                      <a:pt x="148" y="1"/>
                    </a:lnTo>
                    <a:cubicBezTo>
                      <a:pt x="0" y="321"/>
                      <a:pt x="55" y="680"/>
                      <a:pt x="269" y="962"/>
                    </a:cubicBezTo>
                    <a:lnTo>
                      <a:pt x="269" y="55"/>
                    </a:lnTo>
                    <a:cubicBezTo>
                      <a:pt x="228" y="39"/>
                      <a:pt x="189" y="13"/>
                      <a:pt x="148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8">
                <a:extLst>
                  <a:ext uri="{FF2B5EF4-FFF2-40B4-BE49-F238E27FC236}">
                    <a16:creationId xmlns:a16="http://schemas.microsoft.com/office/drawing/2014/main" id="{9BC45A99-00F6-5628-E304-4F6EECF50260}"/>
                  </a:ext>
                </a:extLst>
              </p:cNvPr>
              <p:cNvSpPr/>
              <p:nvPr/>
            </p:nvSpPr>
            <p:spPr>
              <a:xfrm>
                <a:off x="5094279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161" y="0"/>
                    </a:moveTo>
                    <a:lnTo>
                      <a:pt x="0" y="856"/>
                    </a:lnTo>
                    <a:cubicBezTo>
                      <a:pt x="173" y="990"/>
                      <a:pt x="401" y="1083"/>
                      <a:pt x="667" y="1109"/>
                    </a:cubicBezTo>
                    <a:cubicBezTo>
                      <a:pt x="667" y="1109"/>
                      <a:pt x="869" y="548"/>
                      <a:pt x="161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8">
                <a:extLst>
                  <a:ext uri="{FF2B5EF4-FFF2-40B4-BE49-F238E27FC236}">
                    <a16:creationId xmlns:a16="http://schemas.microsoft.com/office/drawing/2014/main" id="{0E68B8E9-AED4-5081-AF42-66BB5E752091}"/>
                  </a:ext>
                </a:extLst>
              </p:cNvPr>
              <p:cNvSpPr/>
              <p:nvPr/>
            </p:nvSpPr>
            <p:spPr>
              <a:xfrm>
                <a:off x="506223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2089" y="0"/>
                    </a:moveTo>
                    <a:cubicBezTo>
                      <a:pt x="1729" y="0"/>
                      <a:pt x="1296" y="35"/>
                      <a:pt x="1029" y="193"/>
                    </a:cubicBezTo>
                    <a:cubicBezTo>
                      <a:pt x="709" y="379"/>
                      <a:pt x="27" y="1247"/>
                      <a:pt x="27" y="1247"/>
                    </a:cubicBezTo>
                    <a:cubicBezTo>
                      <a:pt x="1" y="2086"/>
                      <a:pt x="549" y="2406"/>
                      <a:pt x="549" y="2406"/>
                    </a:cubicBezTo>
                    <a:lnTo>
                      <a:pt x="1173" y="1753"/>
                    </a:lnTo>
                    <a:lnTo>
                      <a:pt x="1414" y="1782"/>
                    </a:lnTo>
                    <a:cubicBezTo>
                      <a:pt x="1449" y="1784"/>
                      <a:pt x="1481" y="1785"/>
                      <a:pt x="1511" y="1785"/>
                    </a:cubicBezTo>
                    <a:cubicBezTo>
                      <a:pt x="1871" y="1785"/>
                      <a:pt x="1891" y="1648"/>
                      <a:pt x="2003" y="1500"/>
                    </a:cubicBezTo>
                    <a:cubicBezTo>
                      <a:pt x="2215" y="1461"/>
                      <a:pt x="2215" y="1125"/>
                      <a:pt x="2215" y="1125"/>
                    </a:cubicBezTo>
                    <a:cubicBezTo>
                      <a:pt x="2215" y="1125"/>
                      <a:pt x="2442" y="1086"/>
                      <a:pt x="2471" y="965"/>
                    </a:cubicBezTo>
                    <a:cubicBezTo>
                      <a:pt x="2484" y="833"/>
                      <a:pt x="2564" y="699"/>
                      <a:pt x="1708" y="699"/>
                    </a:cubicBezTo>
                    <a:cubicBezTo>
                      <a:pt x="1696" y="551"/>
                      <a:pt x="1776" y="433"/>
                      <a:pt x="1962" y="420"/>
                    </a:cubicBezTo>
                    <a:cubicBezTo>
                      <a:pt x="2151" y="404"/>
                      <a:pt x="2509" y="420"/>
                      <a:pt x="2670" y="353"/>
                    </a:cubicBezTo>
                    <a:cubicBezTo>
                      <a:pt x="2830" y="273"/>
                      <a:pt x="2682" y="33"/>
                      <a:pt x="2295" y="4"/>
                    </a:cubicBezTo>
                    <a:cubicBezTo>
                      <a:pt x="2230" y="2"/>
                      <a:pt x="2161" y="0"/>
                      <a:pt x="208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8">
                <a:extLst>
                  <a:ext uri="{FF2B5EF4-FFF2-40B4-BE49-F238E27FC236}">
                    <a16:creationId xmlns:a16="http://schemas.microsoft.com/office/drawing/2014/main" id="{8F0C835B-17EF-2DA7-3B4F-14B7CB025D71}"/>
                  </a:ext>
                </a:extLst>
              </p:cNvPr>
              <p:cNvSpPr/>
              <p:nvPr/>
            </p:nvSpPr>
            <p:spPr>
              <a:xfrm>
                <a:off x="4950115" y="1563416"/>
                <a:ext cx="197470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3607" extrusionOk="0">
                    <a:moveTo>
                      <a:pt x="1510" y="1"/>
                    </a:moveTo>
                    <a:lnTo>
                      <a:pt x="1" y="1308"/>
                    </a:lnTo>
                    <a:lnTo>
                      <a:pt x="1" y="2336"/>
                    </a:lnTo>
                    <a:cubicBezTo>
                      <a:pt x="1" y="3321"/>
                      <a:pt x="356" y="3606"/>
                      <a:pt x="738" y="3606"/>
                    </a:cubicBezTo>
                    <a:cubicBezTo>
                      <a:pt x="755" y="3606"/>
                      <a:pt x="772" y="3606"/>
                      <a:pt x="789" y="3605"/>
                    </a:cubicBezTo>
                    <a:cubicBezTo>
                      <a:pt x="1202" y="3579"/>
                      <a:pt x="1497" y="2951"/>
                      <a:pt x="2471" y="1388"/>
                    </a:cubicBezTo>
                    <a:cubicBezTo>
                      <a:pt x="1295" y="1067"/>
                      <a:pt x="1510" y="1"/>
                      <a:pt x="1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8">
                <a:extLst>
                  <a:ext uri="{FF2B5EF4-FFF2-40B4-BE49-F238E27FC236}">
                    <a16:creationId xmlns:a16="http://schemas.microsoft.com/office/drawing/2014/main" id="{ECB907C5-275B-7B4A-5BE5-DF621178DF4A}"/>
                  </a:ext>
                </a:extLst>
              </p:cNvPr>
              <p:cNvSpPr/>
              <p:nvPr/>
            </p:nvSpPr>
            <p:spPr>
              <a:xfrm>
                <a:off x="5206159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253" y="1"/>
                    </a:moveTo>
                    <a:cubicBezTo>
                      <a:pt x="173" y="68"/>
                      <a:pt x="0" y="283"/>
                      <a:pt x="308" y="417"/>
                    </a:cubicBezTo>
                    <a:cubicBezTo>
                      <a:pt x="494" y="401"/>
                      <a:pt x="750" y="401"/>
                      <a:pt x="869" y="350"/>
                    </a:cubicBezTo>
                    <a:cubicBezTo>
                      <a:pt x="1029" y="270"/>
                      <a:pt x="881" y="30"/>
                      <a:pt x="494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8">
                <a:extLst>
                  <a:ext uri="{FF2B5EF4-FFF2-40B4-BE49-F238E27FC236}">
                    <a16:creationId xmlns:a16="http://schemas.microsoft.com/office/drawing/2014/main" id="{0DDF863F-E2F0-17FE-CBD9-4A3F56A3C149}"/>
                  </a:ext>
                </a:extLst>
              </p:cNvPr>
              <p:cNvSpPr/>
              <p:nvPr/>
            </p:nvSpPr>
            <p:spPr>
              <a:xfrm>
                <a:off x="4953471" y="1778943"/>
                <a:ext cx="97097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10" extrusionOk="0">
                    <a:moveTo>
                      <a:pt x="372" y="1"/>
                    </a:moveTo>
                    <a:cubicBezTo>
                      <a:pt x="241" y="1"/>
                      <a:pt x="106" y="27"/>
                      <a:pt x="0" y="81"/>
                    </a:cubicBezTo>
                    <a:cubicBezTo>
                      <a:pt x="88" y="708"/>
                      <a:pt x="377" y="910"/>
                      <a:pt x="689" y="910"/>
                    </a:cubicBezTo>
                    <a:cubicBezTo>
                      <a:pt x="708" y="910"/>
                      <a:pt x="727" y="909"/>
                      <a:pt x="747" y="908"/>
                    </a:cubicBezTo>
                    <a:cubicBezTo>
                      <a:pt x="907" y="895"/>
                      <a:pt x="1042" y="802"/>
                      <a:pt x="1215" y="587"/>
                    </a:cubicBezTo>
                    <a:cubicBezTo>
                      <a:pt x="1080" y="254"/>
                      <a:pt x="760" y="1"/>
                      <a:pt x="372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8">
                <a:extLst>
                  <a:ext uri="{FF2B5EF4-FFF2-40B4-BE49-F238E27FC236}">
                    <a16:creationId xmlns:a16="http://schemas.microsoft.com/office/drawing/2014/main" id="{DE0DCA85-9944-0DDB-541E-B07BBA6DA0D3}"/>
                  </a:ext>
                </a:extLst>
              </p:cNvPr>
              <p:cNvSpPr/>
              <p:nvPr/>
            </p:nvSpPr>
            <p:spPr>
              <a:xfrm>
                <a:off x="5452693" y="1430120"/>
                <a:ext cx="9374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61" extrusionOk="0">
                    <a:moveTo>
                      <a:pt x="69" y="1"/>
                    </a:moveTo>
                    <a:cubicBezTo>
                      <a:pt x="27" y="1"/>
                      <a:pt x="0" y="30"/>
                      <a:pt x="0" y="105"/>
                    </a:cubicBezTo>
                    <a:cubicBezTo>
                      <a:pt x="13" y="413"/>
                      <a:pt x="481" y="826"/>
                      <a:pt x="481" y="826"/>
                    </a:cubicBezTo>
                    <a:lnTo>
                      <a:pt x="1173" y="961"/>
                    </a:lnTo>
                    <a:cubicBezTo>
                      <a:pt x="1173" y="961"/>
                      <a:pt x="734" y="374"/>
                      <a:pt x="587" y="307"/>
                    </a:cubicBezTo>
                    <a:cubicBezTo>
                      <a:pt x="466" y="266"/>
                      <a:pt x="196" y="1"/>
                      <a:pt x="69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8">
                <a:extLst>
                  <a:ext uri="{FF2B5EF4-FFF2-40B4-BE49-F238E27FC236}">
                    <a16:creationId xmlns:a16="http://schemas.microsoft.com/office/drawing/2014/main" id="{0604CA91-7F8F-6346-896B-5DADF224326D}"/>
                  </a:ext>
                </a:extLst>
              </p:cNvPr>
              <p:cNvSpPr/>
              <p:nvPr/>
            </p:nvSpPr>
            <p:spPr>
              <a:xfrm>
                <a:off x="5577359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334" y="0"/>
                    </a:moveTo>
                    <a:cubicBezTo>
                      <a:pt x="202" y="80"/>
                      <a:pt x="93" y="144"/>
                      <a:pt x="1" y="224"/>
                    </a:cubicBezTo>
                    <a:lnTo>
                      <a:pt x="161" y="1080"/>
                    </a:lnTo>
                    <a:cubicBezTo>
                      <a:pt x="228" y="1025"/>
                      <a:pt x="295" y="974"/>
                      <a:pt x="334" y="907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8">
                <a:extLst>
                  <a:ext uri="{FF2B5EF4-FFF2-40B4-BE49-F238E27FC236}">
                    <a16:creationId xmlns:a16="http://schemas.microsoft.com/office/drawing/2014/main" id="{394BF290-8D2D-6761-9C33-BC0C1061971B}"/>
                  </a:ext>
                </a:extLst>
              </p:cNvPr>
              <p:cNvSpPr/>
              <p:nvPr/>
            </p:nvSpPr>
            <p:spPr>
              <a:xfrm>
                <a:off x="5603970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35" y="1"/>
                    </a:moveTo>
                    <a:lnTo>
                      <a:pt x="135" y="1"/>
                    </a:lnTo>
                    <a:cubicBezTo>
                      <a:pt x="81" y="13"/>
                      <a:pt x="42" y="39"/>
                      <a:pt x="1" y="55"/>
                    </a:cubicBezTo>
                    <a:lnTo>
                      <a:pt x="1" y="962"/>
                    </a:lnTo>
                    <a:cubicBezTo>
                      <a:pt x="215" y="680"/>
                      <a:pt x="270" y="321"/>
                      <a:pt x="135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8">
                <a:extLst>
                  <a:ext uri="{FF2B5EF4-FFF2-40B4-BE49-F238E27FC236}">
                    <a16:creationId xmlns:a16="http://schemas.microsoft.com/office/drawing/2014/main" id="{59AC1E43-F95F-20E9-5EB8-CC1D77028E30}"/>
                  </a:ext>
                </a:extLst>
              </p:cNvPr>
              <p:cNvSpPr/>
              <p:nvPr/>
            </p:nvSpPr>
            <p:spPr>
              <a:xfrm>
                <a:off x="5520780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709" y="0"/>
                    </a:moveTo>
                    <a:cubicBezTo>
                      <a:pt x="1" y="548"/>
                      <a:pt x="215" y="1109"/>
                      <a:pt x="215" y="1109"/>
                    </a:cubicBezTo>
                    <a:cubicBezTo>
                      <a:pt x="481" y="1083"/>
                      <a:pt x="696" y="990"/>
                      <a:pt x="869" y="856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8">
                <a:extLst>
                  <a:ext uri="{FF2B5EF4-FFF2-40B4-BE49-F238E27FC236}">
                    <a16:creationId xmlns:a16="http://schemas.microsoft.com/office/drawing/2014/main" id="{6411EBFC-C537-E0A3-0AC9-F615F2D74515}"/>
                  </a:ext>
                </a:extLst>
              </p:cNvPr>
              <p:cNvSpPr/>
              <p:nvPr/>
            </p:nvSpPr>
            <p:spPr>
              <a:xfrm>
                <a:off x="539611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747" y="0"/>
                    </a:moveTo>
                    <a:cubicBezTo>
                      <a:pt x="674" y="0"/>
                      <a:pt x="603" y="2"/>
                      <a:pt x="535" y="4"/>
                    </a:cubicBezTo>
                    <a:cubicBezTo>
                      <a:pt x="148" y="33"/>
                      <a:pt x="0" y="273"/>
                      <a:pt x="161" y="353"/>
                    </a:cubicBezTo>
                    <a:cubicBezTo>
                      <a:pt x="321" y="420"/>
                      <a:pt x="680" y="404"/>
                      <a:pt x="869" y="420"/>
                    </a:cubicBezTo>
                    <a:cubicBezTo>
                      <a:pt x="1054" y="433"/>
                      <a:pt x="1147" y="551"/>
                      <a:pt x="1134" y="699"/>
                    </a:cubicBezTo>
                    <a:cubicBezTo>
                      <a:pt x="279" y="699"/>
                      <a:pt x="346" y="833"/>
                      <a:pt x="375" y="965"/>
                    </a:cubicBezTo>
                    <a:cubicBezTo>
                      <a:pt x="388" y="1086"/>
                      <a:pt x="616" y="1125"/>
                      <a:pt x="616" y="1125"/>
                    </a:cubicBezTo>
                    <a:cubicBezTo>
                      <a:pt x="616" y="1125"/>
                      <a:pt x="628" y="1461"/>
                      <a:pt x="827" y="1500"/>
                    </a:cubicBezTo>
                    <a:cubicBezTo>
                      <a:pt x="951" y="1648"/>
                      <a:pt x="961" y="1785"/>
                      <a:pt x="1319" y="1785"/>
                    </a:cubicBezTo>
                    <a:cubicBezTo>
                      <a:pt x="1349" y="1785"/>
                      <a:pt x="1381" y="1784"/>
                      <a:pt x="1416" y="1782"/>
                    </a:cubicBezTo>
                    <a:lnTo>
                      <a:pt x="1657" y="1753"/>
                    </a:lnTo>
                    <a:lnTo>
                      <a:pt x="2281" y="2406"/>
                    </a:lnTo>
                    <a:cubicBezTo>
                      <a:pt x="2281" y="2406"/>
                      <a:pt x="2829" y="2086"/>
                      <a:pt x="2804" y="1247"/>
                    </a:cubicBezTo>
                    <a:cubicBezTo>
                      <a:pt x="2804" y="1247"/>
                      <a:pt x="2121" y="379"/>
                      <a:pt x="1801" y="193"/>
                    </a:cubicBezTo>
                    <a:cubicBezTo>
                      <a:pt x="1534" y="35"/>
                      <a:pt x="1112" y="0"/>
                      <a:pt x="747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8">
                <a:extLst>
                  <a:ext uri="{FF2B5EF4-FFF2-40B4-BE49-F238E27FC236}">
                    <a16:creationId xmlns:a16="http://schemas.microsoft.com/office/drawing/2014/main" id="{9D2C4059-D6CE-740E-979E-38016D9BA620}"/>
                  </a:ext>
                </a:extLst>
              </p:cNvPr>
              <p:cNvSpPr/>
              <p:nvPr/>
            </p:nvSpPr>
            <p:spPr>
              <a:xfrm>
                <a:off x="5537962" y="1563416"/>
                <a:ext cx="196431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607" extrusionOk="0">
                    <a:moveTo>
                      <a:pt x="961" y="1"/>
                    </a:moveTo>
                    <a:lnTo>
                      <a:pt x="961" y="1"/>
                    </a:lnTo>
                    <a:cubicBezTo>
                      <a:pt x="961" y="1"/>
                      <a:pt x="1163" y="1067"/>
                      <a:pt x="0" y="1388"/>
                    </a:cubicBezTo>
                    <a:cubicBezTo>
                      <a:pt x="974" y="2951"/>
                      <a:pt x="1256" y="3579"/>
                      <a:pt x="1669" y="3605"/>
                    </a:cubicBezTo>
                    <a:cubicBezTo>
                      <a:pt x="1686" y="3606"/>
                      <a:pt x="1703" y="3606"/>
                      <a:pt x="1720" y="3606"/>
                    </a:cubicBezTo>
                    <a:cubicBezTo>
                      <a:pt x="2102" y="3606"/>
                      <a:pt x="2457" y="3321"/>
                      <a:pt x="2457" y="2336"/>
                    </a:cubicBezTo>
                    <a:lnTo>
                      <a:pt x="2457" y="1308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8">
                <a:extLst>
                  <a:ext uri="{FF2B5EF4-FFF2-40B4-BE49-F238E27FC236}">
                    <a16:creationId xmlns:a16="http://schemas.microsoft.com/office/drawing/2014/main" id="{2E3E3303-E7FB-6546-7D28-978EDDD29101}"/>
                  </a:ext>
                </a:extLst>
              </p:cNvPr>
              <p:cNvSpPr/>
              <p:nvPr/>
            </p:nvSpPr>
            <p:spPr>
              <a:xfrm>
                <a:off x="5396114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535" y="1"/>
                    </a:moveTo>
                    <a:cubicBezTo>
                      <a:pt x="148" y="30"/>
                      <a:pt x="0" y="270"/>
                      <a:pt x="161" y="350"/>
                    </a:cubicBezTo>
                    <a:cubicBezTo>
                      <a:pt x="279" y="401"/>
                      <a:pt x="535" y="401"/>
                      <a:pt x="734" y="417"/>
                    </a:cubicBezTo>
                    <a:cubicBezTo>
                      <a:pt x="1029" y="283"/>
                      <a:pt x="856" y="68"/>
                      <a:pt x="776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8">
                <a:extLst>
                  <a:ext uri="{FF2B5EF4-FFF2-40B4-BE49-F238E27FC236}">
                    <a16:creationId xmlns:a16="http://schemas.microsoft.com/office/drawing/2014/main" id="{F58B4D1D-0E4E-CA13-C40F-B594D07AF27A}"/>
                  </a:ext>
                </a:extLst>
              </p:cNvPr>
              <p:cNvSpPr/>
              <p:nvPr/>
            </p:nvSpPr>
            <p:spPr>
              <a:xfrm>
                <a:off x="5633938" y="1778943"/>
                <a:ext cx="98136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10" extrusionOk="0">
                    <a:moveTo>
                      <a:pt x="856" y="1"/>
                    </a:moveTo>
                    <a:cubicBezTo>
                      <a:pt x="468" y="1"/>
                      <a:pt x="135" y="254"/>
                      <a:pt x="1" y="587"/>
                    </a:cubicBezTo>
                    <a:cubicBezTo>
                      <a:pt x="174" y="802"/>
                      <a:pt x="308" y="895"/>
                      <a:pt x="468" y="908"/>
                    </a:cubicBezTo>
                    <a:cubicBezTo>
                      <a:pt x="488" y="909"/>
                      <a:pt x="507" y="910"/>
                      <a:pt x="526" y="910"/>
                    </a:cubicBezTo>
                    <a:cubicBezTo>
                      <a:pt x="838" y="910"/>
                      <a:pt x="1128" y="708"/>
                      <a:pt x="1227" y="81"/>
                    </a:cubicBezTo>
                    <a:cubicBezTo>
                      <a:pt x="1109" y="27"/>
                      <a:pt x="987" y="1"/>
                      <a:pt x="856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8">
                <a:extLst>
                  <a:ext uri="{FF2B5EF4-FFF2-40B4-BE49-F238E27FC236}">
                    <a16:creationId xmlns:a16="http://schemas.microsoft.com/office/drawing/2014/main" id="{EC31B8AB-A483-4B66-A978-4AC31482B178}"/>
                  </a:ext>
                </a:extLst>
              </p:cNvPr>
              <p:cNvSpPr/>
              <p:nvPr/>
            </p:nvSpPr>
            <p:spPr>
              <a:xfrm>
                <a:off x="5080454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826" y="0"/>
                    </a:moveTo>
                    <a:lnTo>
                      <a:pt x="0" y="1307"/>
                    </a:lnTo>
                    <a:lnTo>
                      <a:pt x="0" y="2217"/>
                    </a:lnTo>
                    <a:lnTo>
                      <a:pt x="1826" y="801"/>
                    </a:lnTo>
                    <a:lnTo>
                      <a:pt x="1826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8">
                <a:extLst>
                  <a:ext uri="{FF2B5EF4-FFF2-40B4-BE49-F238E27FC236}">
                    <a16:creationId xmlns:a16="http://schemas.microsoft.com/office/drawing/2014/main" id="{EF19B989-F439-E5D0-350C-A07EA1F348A8}"/>
                  </a:ext>
                </a:extLst>
              </p:cNvPr>
              <p:cNvSpPr/>
              <p:nvPr/>
            </p:nvSpPr>
            <p:spPr>
              <a:xfrm>
                <a:off x="5458048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" y="0"/>
                    </a:moveTo>
                    <a:lnTo>
                      <a:pt x="1" y="801"/>
                    </a:lnTo>
                    <a:lnTo>
                      <a:pt x="1827" y="2217"/>
                    </a:lnTo>
                    <a:lnTo>
                      <a:pt x="1827" y="13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8">
                <a:extLst>
                  <a:ext uri="{FF2B5EF4-FFF2-40B4-BE49-F238E27FC236}">
                    <a16:creationId xmlns:a16="http://schemas.microsoft.com/office/drawing/2014/main" id="{CBAC2606-661F-5DE0-1338-585E956F8884}"/>
                  </a:ext>
                </a:extLst>
              </p:cNvPr>
              <p:cNvSpPr/>
              <p:nvPr/>
            </p:nvSpPr>
            <p:spPr>
              <a:xfrm>
                <a:off x="5271209" y="1618956"/>
                <a:ext cx="143128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0" extrusionOk="0">
                    <a:moveTo>
                      <a:pt x="55" y="1"/>
                    </a:moveTo>
                    <a:cubicBezTo>
                      <a:pt x="29" y="1"/>
                      <a:pt x="0" y="26"/>
                      <a:pt x="0" y="52"/>
                    </a:cubicBezTo>
                    <a:cubicBezTo>
                      <a:pt x="0" y="94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4"/>
                      <a:pt x="1791" y="52"/>
                    </a:cubicBezTo>
                    <a:cubicBezTo>
                      <a:pt x="1791" y="26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8">
                <a:extLst>
                  <a:ext uri="{FF2B5EF4-FFF2-40B4-BE49-F238E27FC236}">
                    <a16:creationId xmlns:a16="http://schemas.microsoft.com/office/drawing/2014/main" id="{8B46D61A-4668-6EA3-28C7-802333691130}"/>
                  </a:ext>
                </a:extLst>
              </p:cNvPr>
              <p:cNvSpPr/>
              <p:nvPr/>
            </p:nvSpPr>
            <p:spPr>
              <a:xfrm>
                <a:off x="5271209" y="1755449"/>
                <a:ext cx="143128" cy="951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19" extrusionOk="0">
                    <a:moveTo>
                      <a:pt x="55" y="0"/>
                    </a:moveTo>
                    <a:cubicBezTo>
                      <a:pt x="29" y="0"/>
                      <a:pt x="0" y="26"/>
                      <a:pt x="0" y="55"/>
                    </a:cubicBezTo>
                    <a:cubicBezTo>
                      <a:pt x="0" y="93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3"/>
                      <a:pt x="1791" y="55"/>
                    </a:cubicBezTo>
                    <a:cubicBezTo>
                      <a:pt x="1791" y="26"/>
                      <a:pt x="1762" y="0"/>
                      <a:pt x="172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8">
                <a:extLst>
                  <a:ext uri="{FF2B5EF4-FFF2-40B4-BE49-F238E27FC236}">
                    <a16:creationId xmlns:a16="http://schemas.microsoft.com/office/drawing/2014/main" id="{016AB381-4B74-AAD5-1123-5124F9DAF7D2}"/>
                  </a:ext>
                </a:extLst>
              </p:cNvPr>
              <p:cNvSpPr/>
              <p:nvPr/>
            </p:nvSpPr>
            <p:spPr>
              <a:xfrm>
                <a:off x="5271209" y="1891861"/>
                <a:ext cx="143128" cy="983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3" extrusionOk="0">
                    <a:moveTo>
                      <a:pt x="55" y="1"/>
                    </a:moveTo>
                    <a:cubicBezTo>
                      <a:pt x="29" y="1"/>
                      <a:pt x="0" y="30"/>
                      <a:pt x="0" y="68"/>
                    </a:cubicBezTo>
                    <a:cubicBezTo>
                      <a:pt x="0" y="94"/>
                      <a:pt x="29" y="122"/>
                      <a:pt x="55" y="122"/>
                    </a:cubicBezTo>
                    <a:lnTo>
                      <a:pt x="1724" y="122"/>
                    </a:lnTo>
                    <a:cubicBezTo>
                      <a:pt x="1762" y="122"/>
                      <a:pt x="1791" y="94"/>
                      <a:pt x="1791" y="68"/>
                    </a:cubicBezTo>
                    <a:cubicBezTo>
                      <a:pt x="1791" y="30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8">
                <a:extLst>
                  <a:ext uri="{FF2B5EF4-FFF2-40B4-BE49-F238E27FC236}">
                    <a16:creationId xmlns:a16="http://schemas.microsoft.com/office/drawing/2014/main" id="{9E93AB89-6C93-2ED2-5A14-36485D7CFCA8}"/>
                  </a:ext>
                </a:extLst>
              </p:cNvPr>
              <p:cNvSpPr/>
              <p:nvPr/>
            </p:nvSpPr>
            <p:spPr>
              <a:xfrm>
                <a:off x="5239163" y="858417"/>
                <a:ext cx="116596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561" y="1240"/>
                    </a:lnTo>
                    <a:cubicBezTo>
                      <a:pt x="536" y="1092"/>
                      <a:pt x="363" y="93"/>
                      <a:pt x="1458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8">
                <a:extLst>
                  <a:ext uri="{FF2B5EF4-FFF2-40B4-BE49-F238E27FC236}">
                    <a16:creationId xmlns:a16="http://schemas.microsoft.com/office/drawing/2014/main" id="{55F93C34-B855-74A0-96C5-3FF32F797C38}"/>
                  </a:ext>
                </a:extLst>
              </p:cNvPr>
              <p:cNvSpPr/>
              <p:nvPr/>
            </p:nvSpPr>
            <p:spPr>
              <a:xfrm>
                <a:off x="5342892" y="1076981"/>
                <a:ext cx="42515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0" extrusionOk="0">
                    <a:moveTo>
                      <a:pt x="0" y="1"/>
                    </a:moveTo>
                    <a:lnTo>
                      <a:pt x="0" y="376"/>
                    </a:lnTo>
                    <a:cubicBezTo>
                      <a:pt x="0" y="376"/>
                      <a:pt x="124" y="529"/>
                      <a:pt x="407" y="529"/>
                    </a:cubicBezTo>
                    <a:cubicBezTo>
                      <a:pt x="445" y="529"/>
                      <a:pt x="487" y="526"/>
                      <a:pt x="532" y="520"/>
                    </a:cubicBezTo>
                    <a:cubicBezTo>
                      <a:pt x="493" y="14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8">
                <a:extLst>
                  <a:ext uri="{FF2B5EF4-FFF2-40B4-BE49-F238E27FC236}">
                    <a16:creationId xmlns:a16="http://schemas.microsoft.com/office/drawing/2014/main" id="{DC91B099-73B6-0E91-1144-84F69FC66F6C}"/>
                  </a:ext>
                </a:extLst>
              </p:cNvPr>
              <p:cNvSpPr/>
              <p:nvPr/>
            </p:nvSpPr>
            <p:spPr>
              <a:xfrm>
                <a:off x="5299099" y="1076981"/>
                <a:ext cx="43873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30" extrusionOk="0">
                    <a:moveTo>
                      <a:pt x="548" y="1"/>
                    </a:moveTo>
                    <a:cubicBezTo>
                      <a:pt x="548" y="1"/>
                      <a:pt x="39" y="148"/>
                      <a:pt x="0" y="520"/>
                    </a:cubicBezTo>
                    <a:cubicBezTo>
                      <a:pt x="45" y="526"/>
                      <a:pt x="87" y="529"/>
                      <a:pt x="126" y="529"/>
                    </a:cubicBezTo>
                    <a:cubicBezTo>
                      <a:pt x="412" y="529"/>
                      <a:pt x="548" y="376"/>
                      <a:pt x="548" y="376"/>
                    </a:cubicBezTo>
                    <a:lnTo>
                      <a:pt x="548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8">
                <a:extLst>
                  <a:ext uri="{FF2B5EF4-FFF2-40B4-BE49-F238E27FC236}">
                    <a16:creationId xmlns:a16="http://schemas.microsoft.com/office/drawing/2014/main" id="{27361DA8-82AD-0F45-A511-EB880A6C7935}"/>
                  </a:ext>
                </a:extLst>
              </p:cNvPr>
              <p:cNvSpPr/>
              <p:nvPr/>
            </p:nvSpPr>
            <p:spPr>
              <a:xfrm>
                <a:off x="5335140" y="1053486"/>
                <a:ext cx="20618" cy="4379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48" extrusionOk="0">
                    <a:moveTo>
                      <a:pt x="1" y="0"/>
                    </a:moveTo>
                    <a:lnTo>
                      <a:pt x="30" y="548"/>
                    </a:lnTo>
                    <a:lnTo>
                      <a:pt x="257" y="2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8">
                <a:extLst>
                  <a:ext uri="{FF2B5EF4-FFF2-40B4-BE49-F238E27FC236}">
                    <a16:creationId xmlns:a16="http://schemas.microsoft.com/office/drawing/2014/main" id="{DE7E8FA4-5509-4BA8-9BAF-E535C4A4E1D1}"/>
                  </a:ext>
                </a:extLst>
              </p:cNvPr>
              <p:cNvSpPr/>
              <p:nvPr/>
            </p:nvSpPr>
            <p:spPr>
              <a:xfrm>
                <a:off x="5217906" y="946322"/>
                <a:ext cx="198509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38" extrusionOk="0">
                    <a:moveTo>
                      <a:pt x="1630" y="1"/>
                    </a:moveTo>
                    <a:cubicBezTo>
                      <a:pt x="1125" y="1"/>
                      <a:pt x="614" y="80"/>
                      <a:pt x="443" y="153"/>
                    </a:cubicBezTo>
                    <a:cubicBezTo>
                      <a:pt x="183" y="258"/>
                      <a:pt x="0" y="435"/>
                      <a:pt x="385" y="435"/>
                    </a:cubicBezTo>
                    <a:cubicBezTo>
                      <a:pt x="399" y="435"/>
                      <a:pt x="412" y="435"/>
                      <a:pt x="427" y="435"/>
                    </a:cubicBezTo>
                    <a:cubicBezTo>
                      <a:pt x="869" y="435"/>
                      <a:pt x="1497" y="181"/>
                      <a:pt x="1497" y="181"/>
                    </a:cubicBezTo>
                    <a:lnTo>
                      <a:pt x="1497" y="181"/>
                    </a:lnTo>
                    <a:cubicBezTo>
                      <a:pt x="1497" y="181"/>
                      <a:pt x="1257" y="435"/>
                      <a:pt x="1455" y="435"/>
                    </a:cubicBezTo>
                    <a:cubicBezTo>
                      <a:pt x="1477" y="436"/>
                      <a:pt x="1499" y="437"/>
                      <a:pt x="1522" y="437"/>
                    </a:cubicBezTo>
                    <a:cubicBezTo>
                      <a:pt x="1944" y="437"/>
                      <a:pt x="2483" y="114"/>
                      <a:pt x="2483" y="114"/>
                    </a:cubicBezTo>
                    <a:cubicBezTo>
                      <a:pt x="2258" y="32"/>
                      <a:pt x="1945" y="1"/>
                      <a:pt x="1630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4" name="Google Shape;3344;p28">
            <a:extLst>
              <a:ext uri="{FF2B5EF4-FFF2-40B4-BE49-F238E27FC236}">
                <a16:creationId xmlns:a16="http://schemas.microsoft.com/office/drawing/2014/main" id="{B60F865F-F4EB-FFBE-8993-C425F2E7F505}"/>
              </a:ext>
            </a:extLst>
          </p:cNvPr>
          <p:cNvGrpSpPr/>
          <p:nvPr/>
        </p:nvGrpSpPr>
        <p:grpSpPr>
          <a:xfrm flipH="1">
            <a:off x="4366254" y="539492"/>
            <a:ext cx="205749" cy="1508819"/>
            <a:chOff x="425780" y="482769"/>
            <a:chExt cx="127819" cy="561525"/>
          </a:xfrm>
        </p:grpSpPr>
        <p:sp>
          <p:nvSpPr>
            <p:cNvPr id="3345" name="Google Shape;3345;p28">
              <a:extLst>
                <a:ext uri="{FF2B5EF4-FFF2-40B4-BE49-F238E27FC236}">
                  <a16:creationId xmlns:a16="http://schemas.microsoft.com/office/drawing/2014/main" id="{818B57EB-1A60-1B79-1800-DCBF4A96C66D}"/>
                </a:ext>
              </a:extLst>
            </p:cNvPr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8">
              <a:extLst>
                <a:ext uri="{FF2B5EF4-FFF2-40B4-BE49-F238E27FC236}">
                  <a16:creationId xmlns:a16="http://schemas.microsoft.com/office/drawing/2014/main" id="{970FAC22-4234-9B84-425A-2CAB9EAF506D}"/>
                </a:ext>
              </a:extLst>
            </p:cNvPr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8">
              <a:extLst>
                <a:ext uri="{FF2B5EF4-FFF2-40B4-BE49-F238E27FC236}">
                  <a16:creationId xmlns:a16="http://schemas.microsoft.com/office/drawing/2014/main" id="{B7C834F3-8826-F2D8-AB82-F4624160B157}"/>
                </a:ext>
              </a:extLst>
            </p:cNvPr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8">
              <a:extLst>
                <a:ext uri="{FF2B5EF4-FFF2-40B4-BE49-F238E27FC236}">
                  <a16:creationId xmlns:a16="http://schemas.microsoft.com/office/drawing/2014/main" id="{FDD65137-6B46-9CCB-8BA5-462B3F4CDEA4}"/>
                </a:ext>
              </a:extLst>
            </p:cNvPr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8">
              <a:extLst>
                <a:ext uri="{FF2B5EF4-FFF2-40B4-BE49-F238E27FC236}">
                  <a16:creationId xmlns:a16="http://schemas.microsoft.com/office/drawing/2014/main" id="{54AF77A4-A806-8864-E19E-6ADDAD5940E0}"/>
                </a:ext>
              </a:extLst>
            </p:cNvPr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8">
              <a:extLst>
                <a:ext uri="{FF2B5EF4-FFF2-40B4-BE49-F238E27FC236}">
                  <a16:creationId xmlns:a16="http://schemas.microsoft.com/office/drawing/2014/main" id="{CFF25697-70C5-1B85-337E-A5B9D423681A}"/>
                </a:ext>
              </a:extLst>
            </p:cNvPr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8">
              <a:extLst>
                <a:ext uri="{FF2B5EF4-FFF2-40B4-BE49-F238E27FC236}">
                  <a16:creationId xmlns:a16="http://schemas.microsoft.com/office/drawing/2014/main" id="{4E0FD39C-AD25-DCDF-109B-0EFF800FC7DE}"/>
                </a:ext>
              </a:extLst>
            </p:cNvPr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28">
            <a:extLst>
              <a:ext uri="{FF2B5EF4-FFF2-40B4-BE49-F238E27FC236}">
                <a16:creationId xmlns:a16="http://schemas.microsoft.com/office/drawing/2014/main" id="{72F99CAD-97AD-ABCA-4CBA-96A5F8EED0D9}"/>
              </a:ext>
            </a:extLst>
          </p:cNvPr>
          <p:cNvGrpSpPr/>
          <p:nvPr/>
        </p:nvGrpSpPr>
        <p:grpSpPr>
          <a:xfrm>
            <a:off x="7460542" y="539504"/>
            <a:ext cx="1129918" cy="278457"/>
            <a:chOff x="713231" y="815211"/>
            <a:chExt cx="894914" cy="220542"/>
          </a:xfrm>
        </p:grpSpPr>
        <p:sp>
          <p:nvSpPr>
            <p:cNvPr id="3353" name="Google Shape;3353;p28">
              <a:extLst>
                <a:ext uri="{FF2B5EF4-FFF2-40B4-BE49-F238E27FC236}">
                  <a16:creationId xmlns:a16="http://schemas.microsoft.com/office/drawing/2014/main" id="{19365EF1-64C1-3008-901A-6FC005A1042F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8">
              <a:extLst>
                <a:ext uri="{FF2B5EF4-FFF2-40B4-BE49-F238E27FC236}">
                  <a16:creationId xmlns:a16="http://schemas.microsoft.com/office/drawing/2014/main" id="{2702B02A-50FE-4116-4F28-0BA82E6F0CF7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8">
              <a:extLst>
                <a:ext uri="{FF2B5EF4-FFF2-40B4-BE49-F238E27FC236}">
                  <a16:creationId xmlns:a16="http://schemas.microsoft.com/office/drawing/2014/main" id="{613ABB59-FA3C-9F34-E81F-E2295DB05EEA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453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>
          <a:extLst>
            <a:ext uri="{FF2B5EF4-FFF2-40B4-BE49-F238E27FC236}">
              <a16:creationId xmlns:a16="http://schemas.microsoft.com/office/drawing/2014/main" id="{1FAB0432-A195-1EF0-0B52-6975DBF5F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9" name="Google Shape;3419;p29">
            <a:extLst>
              <a:ext uri="{FF2B5EF4-FFF2-40B4-BE49-F238E27FC236}">
                <a16:creationId xmlns:a16="http://schemas.microsoft.com/office/drawing/2014/main" id="{64727A8E-DBD5-1554-A367-B337659DE792}"/>
              </a:ext>
            </a:extLst>
          </p:cNvPr>
          <p:cNvGrpSpPr/>
          <p:nvPr/>
        </p:nvGrpSpPr>
        <p:grpSpPr>
          <a:xfrm>
            <a:off x="5430392" y="539504"/>
            <a:ext cx="1129918" cy="278457"/>
            <a:chOff x="713231" y="815211"/>
            <a:chExt cx="894914" cy="220542"/>
          </a:xfrm>
        </p:grpSpPr>
        <p:sp>
          <p:nvSpPr>
            <p:cNvPr id="3420" name="Google Shape;3420;p29">
              <a:extLst>
                <a:ext uri="{FF2B5EF4-FFF2-40B4-BE49-F238E27FC236}">
                  <a16:creationId xmlns:a16="http://schemas.microsoft.com/office/drawing/2014/main" id="{CC68B449-C809-C4DC-BB24-56847752BC9F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9">
              <a:extLst>
                <a:ext uri="{FF2B5EF4-FFF2-40B4-BE49-F238E27FC236}">
                  <a16:creationId xmlns:a16="http://schemas.microsoft.com/office/drawing/2014/main" id="{D991C360-E7F6-E666-CECF-50BA4CC3316A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9">
              <a:extLst>
                <a:ext uri="{FF2B5EF4-FFF2-40B4-BE49-F238E27FC236}">
                  <a16:creationId xmlns:a16="http://schemas.microsoft.com/office/drawing/2014/main" id="{3D2C533E-4897-5BDA-F809-36B4072D748F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oogle Shape;1532;p56">
            <a:extLst>
              <a:ext uri="{FF2B5EF4-FFF2-40B4-BE49-F238E27FC236}">
                <a16:creationId xmlns:a16="http://schemas.microsoft.com/office/drawing/2014/main" id="{2DE10E2D-91DA-D4AC-5153-C3576D2AB9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879" y="1495445"/>
            <a:ext cx="3934496" cy="276140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258;p28">
            <a:extLst>
              <a:ext uri="{FF2B5EF4-FFF2-40B4-BE49-F238E27FC236}">
                <a16:creationId xmlns:a16="http://schemas.microsoft.com/office/drawing/2014/main" id="{6919F7A4-CDAD-DB77-1EA9-7C5ABAE04DD0}"/>
              </a:ext>
            </a:extLst>
          </p:cNvPr>
          <p:cNvSpPr txBox="1">
            <a:spLocks/>
          </p:cNvSpPr>
          <p:nvPr/>
        </p:nvSpPr>
        <p:spPr>
          <a:xfrm>
            <a:off x="713225" y="397061"/>
            <a:ext cx="3827582" cy="72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sym typeface="Arimo SemiBold"/>
              </a:rPr>
              <a:t>Scene </a:t>
            </a:r>
            <a:r>
              <a:rPr lang="en-US" dirty="0">
                <a:solidFill>
                  <a:schemeClr val="accent4"/>
                </a:solidFill>
                <a:sym typeface="Arimo SemiBold"/>
              </a:rPr>
              <a:t>tree</a:t>
            </a:r>
            <a:endParaRPr lang="en-US" dirty="0">
              <a:solidFill>
                <a:schemeClr val="accent4"/>
              </a:solidFill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1773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>
          <a:extLst>
            <a:ext uri="{FF2B5EF4-FFF2-40B4-BE49-F238E27FC236}">
              <a16:creationId xmlns:a16="http://schemas.microsoft.com/office/drawing/2014/main" id="{C76DEF70-0CA3-0EA2-BB5F-E486FC729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9" name="Google Shape;3419;p29">
            <a:extLst>
              <a:ext uri="{FF2B5EF4-FFF2-40B4-BE49-F238E27FC236}">
                <a16:creationId xmlns:a16="http://schemas.microsoft.com/office/drawing/2014/main" id="{28EAF643-26C3-9F57-3771-063E99386279}"/>
              </a:ext>
            </a:extLst>
          </p:cNvPr>
          <p:cNvGrpSpPr/>
          <p:nvPr/>
        </p:nvGrpSpPr>
        <p:grpSpPr>
          <a:xfrm>
            <a:off x="5430392" y="539504"/>
            <a:ext cx="1129918" cy="278457"/>
            <a:chOff x="713231" y="815211"/>
            <a:chExt cx="894914" cy="220542"/>
          </a:xfrm>
        </p:grpSpPr>
        <p:sp>
          <p:nvSpPr>
            <p:cNvPr id="3420" name="Google Shape;3420;p29">
              <a:extLst>
                <a:ext uri="{FF2B5EF4-FFF2-40B4-BE49-F238E27FC236}">
                  <a16:creationId xmlns:a16="http://schemas.microsoft.com/office/drawing/2014/main" id="{484B9D0D-2B19-F71F-9B12-9A5B6AB1ECE6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9">
              <a:extLst>
                <a:ext uri="{FF2B5EF4-FFF2-40B4-BE49-F238E27FC236}">
                  <a16:creationId xmlns:a16="http://schemas.microsoft.com/office/drawing/2014/main" id="{2094388A-FC4E-2310-A808-0989B3411AA7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9">
              <a:extLst>
                <a:ext uri="{FF2B5EF4-FFF2-40B4-BE49-F238E27FC236}">
                  <a16:creationId xmlns:a16="http://schemas.microsoft.com/office/drawing/2014/main" id="{C0BA0EDE-51EE-3EAE-439E-89105E7EBDF2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3258;p28">
            <a:extLst>
              <a:ext uri="{FF2B5EF4-FFF2-40B4-BE49-F238E27FC236}">
                <a16:creationId xmlns:a16="http://schemas.microsoft.com/office/drawing/2014/main" id="{72487665-CF60-5BFB-FCA7-E2639C1C2941}"/>
              </a:ext>
            </a:extLst>
          </p:cNvPr>
          <p:cNvSpPr txBox="1">
            <a:spLocks/>
          </p:cNvSpPr>
          <p:nvPr/>
        </p:nvSpPr>
        <p:spPr>
          <a:xfrm>
            <a:off x="713225" y="397061"/>
            <a:ext cx="3827582" cy="72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sym typeface="Arimo SemiBold"/>
              </a:rPr>
              <a:t>Scene </a:t>
            </a:r>
            <a:r>
              <a:rPr lang="en-US" dirty="0">
                <a:solidFill>
                  <a:schemeClr val="accent4"/>
                </a:solidFill>
                <a:sym typeface="Arimo SemiBold"/>
              </a:rPr>
              <a:t>tree</a:t>
            </a:r>
            <a:endParaRPr lang="en-US" dirty="0">
              <a:solidFill>
                <a:schemeClr val="accent4"/>
              </a:solidFill>
              <a:sym typeface="Montserra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6C5587-8767-2D5D-743E-3FFAC58AFEAB}"/>
              </a:ext>
            </a:extLst>
          </p:cNvPr>
          <p:cNvSpPr/>
          <p:nvPr/>
        </p:nvSpPr>
        <p:spPr>
          <a:xfrm>
            <a:off x="373487" y="1075386"/>
            <a:ext cx="4411015" cy="367105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BA46D-34FF-35D8-AF4C-1E73F3EFE63B}"/>
              </a:ext>
            </a:extLst>
          </p:cNvPr>
          <p:cNvSpPr txBox="1"/>
          <p:nvPr/>
        </p:nvSpPr>
        <p:spPr>
          <a:xfrm>
            <a:off x="571838" y="1194130"/>
            <a:ext cx="420461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extends Node</a:t>
            </a:r>
          </a:p>
          <a:p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():</a:t>
            </a:r>
          </a:p>
          <a:p>
            <a:r>
              <a:rPr lang="en-US" dirty="0">
                <a:solidFill>
                  <a:schemeClr val="tx1"/>
                </a:solidFill>
              </a:rPr>
              <a:t>    # Note: a Node doesn't have a "name" yet here.</a:t>
            </a:r>
          </a:p>
          <a:p>
            <a:r>
              <a:rPr lang="en-US" dirty="0">
                <a:solidFill>
                  <a:schemeClr val="tx1"/>
                </a:solidFill>
              </a:rPr>
              <a:t>    print("</a:t>
            </a:r>
            <a:r>
              <a:rPr lang="en-US" dirty="0" err="1">
                <a:solidFill>
                  <a:schemeClr val="tx1"/>
                </a:solidFill>
              </a:rPr>
              <a:t>TestRoot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")</a:t>
            </a:r>
          </a:p>
          <a:p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dirty="0" err="1">
                <a:solidFill>
                  <a:schemeClr val="tx1"/>
                </a:solidFill>
              </a:rPr>
              <a:t>enter_tree</a:t>
            </a:r>
            <a:r>
              <a:rPr lang="en-US" dirty="0">
                <a:solidFill>
                  <a:schemeClr val="tx1"/>
                </a:solidFill>
              </a:rPr>
              <a:t>():</a:t>
            </a:r>
          </a:p>
          <a:p>
            <a:r>
              <a:rPr lang="en-US" dirty="0">
                <a:solidFill>
                  <a:schemeClr val="tx1"/>
                </a:solidFill>
              </a:rPr>
              <a:t>    print(name + " enter tree")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_ready</a:t>
            </a:r>
            <a:r>
              <a:rPr lang="en-US" dirty="0">
                <a:solidFill>
                  <a:schemeClr val="tx1"/>
                </a:solidFill>
              </a:rPr>
              <a:t>():</a:t>
            </a:r>
          </a:p>
          <a:p>
            <a:r>
              <a:rPr lang="en-US" dirty="0">
                <a:solidFill>
                  <a:schemeClr val="tx1"/>
                </a:solidFill>
              </a:rPr>
              <a:t>    print(name + " ready")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# This ensures we only print *once* in process().</a:t>
            </a:r>
          </a:p>
          <a:p>
            <a:r>
              <a:rPr lang="en-US" dirty="0">
                <a:solidFill>
                  <a:schemeClr val="tx1"/>
                </a:solidFill>
              </a:rPr>
              <a:t>var test = true</a:t>
            </a:r>
          </a:p>
          <a:p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_process</a:t>
            </a:r>
            <a:r>
              <a:rPr lang="en-US" dirty="0">
                <a:solidFill>
                  <a:schemeClr val="tx1"/>
                </a:solidFill>
              </a:rPr>
              <a:t>(delta):</a:t>
            </a:r>
          </a:p>
          <a:p>
            <a:r>
              <a:rPr lang="en-US" dirty="0">
                <a:solidFill>
                  <a:schemeClr val="tx1"/>
                </a:solidFill>
              </a:rPr>
              <a:t>    if test:</a:t>
            </a:r>
          </a:p>
          <a:p>
            <a:r>
              <a:rPr lang="en-US" dirty="0">
                <a:solidFill>
                  <a:schemeClr val="tx1"/>
                </a:solidFill>
              </a:rPr>
              <a:t>        print(name + " process")</a:t>
            </a:r>
          </a:p>
          <a:p>
            <a:r>
              <a:rPr lang="en-US" dirty="0">
                <a:solidFill>
                  <a:schemeClr val="tx1"/>
                </a:solidFill>
              </a:rPr>
              <a:t>    test = false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E7E7EC-887E-080F-4708-CB2E2F6D3CD6}"/>
              </a:ext>
            </a:extLst>
          </p:cNvPr>
          <p:cNvSpPr/>
          <p:nvPr/>
        </p:nvSpPr>
        <p:spPr>
          <a:xfrm>
            <a:off x="4784502" y="1062507"/>
            <a:ext cx="4037526" cy="3671053"/>
          </a:xfrm>
          <a:prstGeom prst="roundRect">
            <a:avLst/>
          </a:prstGeom>
          <a:solidFill>
            <a:srgbClr val="2574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6256E4-9E4F-56D1-8DB9-F301CC5856EF}"/>
              </a:ext>
            </a:extLst>
          </p:cNvPr>
          <p:cNvSpPr txBox="1"/>
          <p:nvPr/>
        </p:nvSpPr>
        <p:spPr>
          <a:xfrm>
            <a:off x="4885923" y="1348216"/>
            <a:ext cx="382663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dirty="0" err="1">
                <a:solidFill>
                  <a:schemeClr val="tx1"/>
                </a:solidFill>
              </a:rPr>
              <a:t>init</a:t>
            </a:r>
            <a:r>
              <a:rPr lang="en-US" b="1" dirty="0">
                <a:solidFill>
                  <a:schemeClr val="tx1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is called when the object is first created. It now exists in the computer’s memory.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_</a:t>
            </a:r>
            <a:r>
              <a:rPr lang="en-US" b="1" dirty="0" err="1">
                <a:solidFill>
                  <a:schemeClr val="tx1"/>
                </a:solidFill>
              </a:rPr>
              <a:t>enter_tree</a:t>
            </a:r>
            <a:r>
              <a:rPr lang="en-US" b="1" dirty="0">
                <a:solidFill>
                  <a:schemeClr val="tx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 is called when the node first enters the tree. This can be when instancing or when </a:t>
            </a:r>
            <a:r>
              <a:rPr lang="en-US" dirty="0" err="1">
                <a:solidFill>
                  <a:schemeClr val="tx1"/>
                </a:solidFill>
              </a:rPr>
              <a:t>add_child</a:t>
            </a:r>
            <a:r>
              <a:rPr lang="en-US" dirty="0">
                <a:solidFill>
                  <a:schemeClr val="tx1"/>
                </a:solidFill>
              </a:rPr>
              <a:t>() is used, for example.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_ready()</a:t>
            </a:r>
            <a:r>
              <a:rPr lang="en-US" dirty="0">
                <a:solidFill>
                  <a:schemeClr val="tx1"/>
                </a:solidFill>
              </a:rPr>
              <a:t> is called when the node and its children have all been added to the tree and are ready.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_process() </a:t>
            </a:r>
            <a:r>
              <a:rPr lang="en-US" dirty="0">
                <a:solidFill>
                  <a:schemeClr val="tx1"/>
                </a:solidFill>
              </a:rPr>
              <a:t>is called every frame (typically 60 times per second) on every node in the tree.</a:t>
            </a:r>
          </a:p>
        </p:txBody>
      </p:sp>
    </p:spTree>
    <p:extLst>
      <p:ext uri="{BB962C8B-B14F-4D97-AF65-F5344CB8AC3E}">
        <p14:creationId xmlns:p14="http://schemas.microsoft.com/office/powerpoint/2010/main" val="967539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>
          <a:extLst>
            <a:ext uri="{FF2B5EF4-FFF2-40B4-BE49-F238E27FC236}">
              <a16:creationId xmlns:a16="http://schemas.microsoft.com/office/drawing/2014/main" id="{19A1C0F9-5EE3-9395-6D4C-CF3B875C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1" name="Google Shape;3411;p29">
            <a:extLst>
              <a:ext uri="{FF2B5EF4-FFF2-40B4-BE49-F238E27FC236}">
                <a16:creationId xmlns:a16="http://schemas.microsoft.com/office/drawing/2014/main" id="{84DA5518-F2F5-7F47-62E7-ED619C57AE5E}"/>
              </a:ext>
            </a:extLst>
          </p:cNvPr>
          <p:cNvGrpSpPr/>
          <p:nvPr/>
        </p:nvGrpSpPr>
        <p:grpSpPr>
          <a:xfrm flipH="1">
            <a:off x="8249402" y="3426935"/>
            <a:ext cx="205749" cy="1135180"/>
            <a:chOff x="425780" y="482769"/>
            <a:chExt cx="127819" cy="561525"/>
          </a:xfrm>
        </p:grpSpPr>
        <p:sp>
          <p:nvSpPr>
            <p:cNvPr id="3412" name="Google Shape;3412;p29">
              <a:extLst>
                <a:ext uri="{FF2B5EF4-FFF2-40B4-BE49-F238E27FC236}">
                  <a16:creationId xmlns:a16="http://schemas.microsoft.com/office/drawing/2014/main" id="{D6644BB8-D6EE-B18E-8945-BAFE98BD9E00}"/>
                </a:ext>
              </a:extLst>
            </p:cNvPr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9">
              <a:extLst>
                <a:ext uri="{FF2B5EF4-FFF2-40B4-BE49-F238E27FC236}">
                  <a16:creationId xmlns:a16="http://schemas.microsoft.com/office/drawing/2014/main" id="{C3AE800D-25ED-8B6B-D850-BC3D8E26BC88}"/>
                </a:ext>
              </a:extLst>
            </p:cNvPr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9">
              <a:extLst>
                <a:ext uri="{FF2B5EF4-FFF2-40B4-BE49-F238E27FC236}">
                  <a16:creationId xmlns:a16="http://schemas.microsoft.com/office/drawing/2014/main" id="{1F798765-927C-1DDE-6A83-27918B7F4B10}"/>
                </a:ext>
              </a:extLst>
            </p:cNvPr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9">
              <a:extLst>
                <a:ext uri="{FF2B5EF4-FFF2-40B4-BE49-F238E27FC236}">
                  <a16:creationId xmlns:a16="http://schemas.microsoft.com/office/drawing/2014/main" id="{5981CDAF-2C09-0808-15B2-B3CF7C962DD0}"/>
                </a:ext>
              </a:extLst>
            </p:cNvPr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9">
              <a:extLst>
                <a:ext uri="{FF2B5EF4-FFF2-40B4-BE49-F238E27FC236}">
                  <a16:creationId xmlns:a16="http://schemas.microsoft.com/office/drawing/2014/main" id="{14F01CED-F758-751F-9739-C87BAE39B463}"/>
                </a:ext>
              </a:extLst>
            </p:cNvPr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9">
              <a:extLst>
                <a:ext uri="{FF2B5EF4-FFF2-40B4-BE49-F238E27FC236}">
                  <a16:creationId xmlns:a16="http://schemas.microsoft.com/office/drawing/2014/main" id="{FD40E94F-E428-BC7E-D359-66EBC77E5301}"/>
                </a:ext>
              </a:extLst>
            </p:cNvPr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9">
              <a:extLst>
                <a:ext uri="{FF2B5EF4-FFF2-40B4-BE49-F238E27FC236}">
                  <a16:creationId xmlns:a16="http://schemas.microsoft.com/office/drawing/2014/main" id="{ECD2E431-8D39-149C-892A-01D6286A3E29}"/>
                </a:ext>
              </a:extLst>
            </p:cNvPr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9" name="Google Shape;3419;p29">
            <a:extLst>
              <a:ext uri="{FF2B5EF4-FFF2-40B4-BE49-F238E27FC236}">
                <a16:creationId xmlns:a16="http://schemas.microsoft.com/office/drawing/2014/main" id="{F55454BC-0F11-A4D7-19A1-E8FADBAC205B}"/>
              </a:ext>
            </a:extLst>
          </p:cNvPr>
          <p:cNvGrpSpPr/>
          <p:nvPr/>
        </p:nvGrpSpPr>
        <p:grpSpPr>
          <a:xfrm>
            <a:off x="7207669" y="539504"/>
            <a:ext cx="1129918" cy="278457"/>
            <a:chOff x="713231" y="815211"/>
            <a:chExt cx="894914" cy="220542"/>
          </a:xfrm>
        </p:grpSpPr>
        <p:sp>
          <p:nvSpPr>
            <p:cNvPr id="3420" name="Google Shape;3420;p29">
              <a:extLst>
                <a:ext uri="{FF2B5EF4-FFF2-40B4-BE49-F238E27FC236}">
                  <a16:creationId xmlns:a16="http://schemas.microsoft.com/office/drawing/2014/main" id="{05EF215B-F335-8E16-AE3D-6C964D2A2C92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9">
              <a:extLst>
                <a:ext uri="{FF2B5EF4-FFF2-40B4-BE49-F238E27FC236}">
                  <a16:creationId xmlns:a16="http://schemas.microsoft.com/office/drawing/2014/main" id="{F7241D6B-5818-F9FE-C3B3-A60D79D9152E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9">
              <a:extLst>
                <a:ext uri="{FF2B5EF4-FFF2-40B4-BE49-F238E27FC236}">
                  <a16:creationId xmlns:a16="http://schemas.microsoft.com/office/drawing/2014/main" id="{D270546D-49E8-838F-F6AD-3871E6C0FF9D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345;p51">
            <a:extLst>
              <a:ext uri="{FF2B5EF4-FFF2-40B4-BE49-F238E27FC236}">
                <a16:creationId xmlns:a16="http://schemas.microsoft.com/office/drawing/2014/main" id="{6E60129B-0A24-1A6A-5AF5-E80CB506F441}"/>
              </a:ext>
            </a:extLst>
          </p:cNvPr>
          <p:cNvSpPr txBox="1">
            <a:spLocks/>
          </p:cNvSpPr>
          <p:nvPr/>
        </p:nvSpPr>
        <p:spPr>
          <a:xfrm>
            <a:off x="1443312" y="1809057"/>
            <a:ext cx="6099698" cy="275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/>
            <a:r>
              <a:rPr lang="en-US" sz="4000" b="1" dirty="0">
                <a:solidFill>
                  <a:schemeClr val="tx1"/>
                </a:solidFill>
                <a:latin typeface="Orbitron"/>
              </a:rPr>
              <a:t>Let’s try Making a </a:t>
            </a:r>
            <a:r>
              <a:rPr lang="en-US" sz="4000" b="1" dirty="0">
                <a:solidFill>
                  <a:schemeClr val="accent4"/>
                </a:solidFill>
                <a:latin typeface="Orbitron"/>
              </a:rPr>
              <a:t>Playable Character!</a:t>
            </a:r>
            <a:endParaRPr lang="en-US" sz="4000" b="1" dirty="0">
              <a:solidFill>
                <a:schemeClr val="accent4"/>
              </a:solidFill>
              <a:latin typeface="Orbitron"/>
              <a:sym typeface="Orbitron"/>
            </a:endParaRPr>
          </a:p>
        </p:txBody>
      </p:sp>
    </p:spTree>
    <p:extLst>
      <p:ext uri="{BB962C8B-B14F-4D97-AF65-F5344CB8AC3E}">
        <p14:creationId xmlns:p14="http://schemas.microsoft.com/office/powerpoint/2010/main" val="1035648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>
          <a:extLst>
            <a:ext uri="{FF2B5EF4-FFF2-40B4-BE49-F238E27FC236}">
              <a16:creationId xmlns:a16="http://schemas.microsoft.com/office/drawing/2014/main" id="{D1ECF4C2-7916-1C73-6782-6E2287D5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8" name="Google Shape;3248;p28">
            <a:extLst>
              <a:ext uri="{FF2B5EF4-FFF2-40B4-BE49-F238E27FC236}">
                <a16:creationId xmlns:a16="http://schemas.microsoft.com/office/drawing/2014/main" id="{E99D07D5-2A83-1CA9-8F2E-3D45939D23F2}"/>
              </a:ext>
            </a:extLst>
          </p:cNvPr>
          <p:cNvGrpSpPr/>
          <p:nvPr/>
        </p:nvGrpSpPr>
        <p:grpSpPr>
          <a:xfrm>
            <a:off x="5162923" y="1285254"/>
            <a:ext cx="3242422" cy="2381590"/>
            <a:chOff x="296117" y="2376907"/>
            <a:chExt cx="715672" cy="525668"/>
          </a:xfrm>
        </p:grpSpPr>
        <p:sp>
          <p:nvSpPr>
            <p:cNvPr id="3249" name="Google Shape;3249;p28">
              <a:extLst>
                <a:ext uri="{FF2B5EF4-FFF2-40B4-BE49-F238E27FC236}">
                  <a16:creationId xmlns:a16="http://schemas.microsoft.com/office/drawing/2014/main" id="{B1255671-034A-5B30-D01D-8655C697D7F1}"/>
                </a:ext>
              </a:extLst>
            </p:cNvPr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8">
              <a:extLst>
                <a:ext uri="{FF2B5EF4-FFF2-40B4-BE49-F238E27FC236}">
                  <a16:creationId xmlns:a16="http://schemas.microsoft.com/office/drawing/2014/main" id="{CA48ABD8-BAE2-83DC-9489-83A2F46DB11D}"/>
                </a:ext>
              </a:extLst>
            </p:cNvPr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8">
              <a:extLst>
                <a:ext uri="{FF2B5EF4-FFF2-40B4-BE49-F238E27FC236}">
                  <a16:creationId xmlns:a16="http://schemas.microsoft.com/office/drawing/2014/main" id="{AFF3966E-19ED-E6FD-1E99-BBB2AB6587C9}"/>
                </a:ext>
              </a:extLst>
            </p:cNvPr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8">
              <a:extLst>
                <a:ext uri="{FF2B5EF4-FFF2-40B4-BE49-F238E27FC236}">
                  <a16:creationId xmlns:a16="http://schemas.microsoft.com/office/drawing/2014/main" id="{EFF6DE9C-F55B-3051-6618-93633C6CC969}"/>
                </a:ext>
              </a:extLst>
            </p:cNvPr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8">
              <a:extLst>
                <a:ext uri="{FF2B5EF4-FFF2-40B4-BE49-F238E27FC236}">
                  <a16:creationId xmlns:a16="http://schemas.microsoft.com/office/drawing/2014/main" id="{EB91EB23-E902-1117-3753-22723EBD6E98}"/>
                </a:ext>
              </a:extLst>
            </p:cNvPr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8">
              <a:extLst>
                <a:ext uri="{FF2B5EF4-FFF2-40B4-BE49-F238E27FC236}">
                  <a16:creationId xmlns:a16="http://schemas.microsoft.com/office/drawing/2014/main" id="{8D18BBAC-2CB7-A319-8F53-29A9D9D3D1EC}"/>
                </a:ext>
              </a:extLst>
            </p:cNvPr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8">
              <a:extLst>
                <a:ext uri="{FF2B5EF4-FFF2-40B4-BE49-F238E27FC236}">
                  <a16:creationId xmlns:a16="http://schemas.microsoft.com/office/drawing/2014/main" id="{56EC0856-60AB-B212-8DB7-D3F399C2F76A}"/>
                </a:ext>
              </a:extLst>
            </p:cNvPr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8">
              <a:extLst>
                <a:ext uri="{FF2B5EF4-FFF2-40B4-BE49-F238E27FC236}">
                  <a16:creationId xmlns:a16="http://schemas.microsoft.com/office/drawing/2014/main" id="{6B458097-4EF5-C875-B728-327F8403CD20}"/>
                </a:ext>
              </a:extLst>
            </p:cNvPr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8">
              <a:extLst>
                <a:ext uri="{FF2B5EF4-FFF2-40B4-BE49-F238E27FC236}">
                  <a16:creationId xmlns:a16="http://schemas.microsoft.com/office/drawing/2014/main" id="{9360B066-C06A-B40C-FCF4-DD64C11D287C}"/>
                </a:ext>
              </a:extLst>
            </p:cNvPr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8" name="Google Shape;3258;p28">
            <a:extLst>
              <a:ext uri="{FF2B5EF4-FFF2-40B4-BE49-F238E27FC236}">
                <a16:creationId xmlns:a16="http://schemas.microsoft.com/office/drawing/2014/main" id="{FF3762F6-FCE2-61FB-1F52-B2C5390559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343591"/>
            <a:ext cx="2242476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tx1"/>
                </a:solidFill>
                <a:sym typeface="Arimo SemiBold"/>
              </a:rPr>
              <a:t>Inputs</a:t>
            </a:r>
            <a:endParaRPr sz="4400" dirty="0">
              <a:solidFill>
                <a:schemeClr val="accent4"/>
              </a:solidFill>
              <a:sym typeface="Montserrat"/>
            </a:endParaRPr>
          </a:p>
        </p:txBody>
      </p:sp>
      <p:sp>
        <p:nvSpPr>
          <p:cNvPr id="3259" name="Google Shape;3259;p28">
            <a:extLst>
              <a:ext uri="{FF2B5EF4-FFF2-40B4-BE49-F238E27FC236}">
                <a16:creationId xmlns:a16="http://schemas.microsoft.com/office/drawing/2014/main" id="{A3403AD0-6ED9-0839-CB48-97E55A94B0F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15400" y="1105150"/>
            <a:ext cx="15607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261" name="Google Shape;3261;p28">
            <a:extLst>
              <a:ext uri="{FF2B5EF4-FFF2-40B4-BE49-F238E27FC236}">
                <a16:creationId xmlns:a16="http://schemas.microsoft.com/office/drawing/2014/main" id="{6F5DD804-C584-D993-D28F-6A54AD2FD132}"/>
              </a:ext>
            </a:extLst>
          </p:cNvPr>
          <p:cNvGrpSpPr/>
          <p:nvPr/>
        </p:nvGrpSpPr>
        <p:grpSpPr>
          <a:xfrm>
            <a:off x="5364473" y="1918854"/>
            <a:ext cx="2762209" cy="2879270"/>
            <a:chOff x="5364473" y="1918854"/>
            <a:chExt cx="2762209" cy="2879270"/>
          </a:xfrm>
        </p:grpSpPr>
        <p:grpSp>
          <p:nvGrpSpPr>
            <p:cNvPr id="3262" name="Google Shape;3262;p28">
              <a:extLst>
                <a:ext uri="{FF2B5EF4-FFF2-40B4-BE49-F238E27FC236}">
                  <a16:creationId xmlns:a16="http://schemas.microsoft.com/office/drawing/2014/main" id="{F9AAA2D8-C65C-792B-4644-2054BDF92649}"/>
                </a:ext>
              </a:extLst>
            </p:cNvPr>
            <p:cNvGrpSpPr/>
            <p:nvPr/>
          </p:nvGrpSpPr>
          <p:grpSpPr>
            <a:xfrm>
              <a:off x="7123237" y="2127277"/>
              <a:ext cx="1003444" cy="2670847"/>
              <a:chOff x="6041499" y="927782"/>
              <a:chExt cx="395899" cy="1053755"/>
            </a:xfrm>
          </p:grpSpPr>
          <p:sp>
            <p:nvSpPr>
              <p:cNvPr id="3263" name="Google Shape;3263;p28">
                <a:extLst>
                  <a:ext uri="{FF2B5EF4-FFF2-40B4-BE49-F238E27FC236}">
                    <a16:creationId xmlns:a16="http://schemas.microsoft.com/office/drawing/2014/main" id="{78816DAF-138F-4F87-884C-82378B6CA02E}"/>
                  </a:ext>
                </a:extLst>
              </p:cNvPr>
              <p:cNvSpPr/>
              <p:nvPr/>
            </p:nvSpPr>
            <p:spPr>
              <a:xfrm>
                <a:off x="6324155" y="1217789"/>
                <a:ext cx="17182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215" y="9557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8">
                <a:extLst>
                  <a:ext uri="{FF2B5EF4-FFF2-40B4-BE49-F238E27FC236}">
                    <a16:creationId xmlns:a16="http://schemas.microsoft.com/office/drawing/2014/main" id="{D19E958D-31DD-10C4-923A-58772673FBA1}"/>
                  </a:ext>
                </a:extLst>
              </p:cNvPr>
              <p:cNvSpPr/>
              <p:nvPr/>
            </p:nvSpPr>
            <p:spPr>
              <a:xfrm>
                <a:off x="6313367" y="982043"/>
                <a:ext cx="124028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352" extrusionOk="0">
                    <a:moveTo>
                      <a:pt x="1" y="0"/>
                    </a:moveTo>
                    <a:lnTo>
                      <a:pt x="590" y="3351"/>
                    </a:lnTo>
                    <a:lnTo>
                      <a:pt x="1551" y="3351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8">
                <a:extLst>
                  <a:ext uri="{FF2B5EF4-FFF2-40B4-BE49-F238E27FC236}">
                    <a16:creationId xmlns:a16="http://schemas.microsoft.com/office/drawing/2014/main" id="{5810E5D8-39A7-A095-1B9D-DF14BD22C3C4}"/>
                  </a:ext>
                </a:extLst>
              </p:cNvPr>
              <p:cNvSpPr/>
              <p:nvPr/>
            </p:nvSpPr>
            <p:spPr>
              <a:xfrm>
                <a:off x="6068111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" y="0"/>
                    </a:moveTo>
                    <a:lnTo>
                      <a:pt x="1788" y="5084"/>
                    </a:lnTo>
                    <a:lnTo>
                      <a:pt x="4620" y="5084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8">
                <a:extLst>
                  <a:ext uri="{FF2B5EF4-FFF2-40B4-BE49-F238E27FC236}">
                    <a16:creationId xmlns:a16="http://schemas.microsoft.com/office/drawing/2014/main" id="{2558D883-3C3F-FB0B-0CD1-DFAED7D38915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8">
                <a:extLst>
                  <a:ext uri="{FF2B5EF4-FFF2-40B4-BE49-F238E27FC236}">
                    <a16:creationId xmlns:a16="http://schemas.microsoft.com/office/drawing/2014/main" id="{C7402B13-C21A-4000-A03D-86EE912D5DE5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7175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8" name="Google Shape;3268;p28">
              <a:extLst>
                <a:ext uri="{FF2B5EF4-FFF2-40B4-BE49-F238E27FC236}">
                  <a16:creationId xmlns:a16="http://schemas.microsoft.com/office/drawing/2014/main" id="{17501CF1-0BFE-C222-BF22-77369BF7D701}"/>
                </a:ext>
              </a:extLst>
            </p:cNvPr>
            <p:cNvGrpSpPr/>
            <p:nvPr/>
          </p:nvGrpSpPr>
          <p:grpSpPr>
            <a:xfrm>
              <a:off x="5364473" y="2127277"/>
              <a:ext cx="1006078" cy="2670847"/>
              <a:chOff x="4234325" y="927782"/>
              <a:chExt cx="396937" cy="1053755"/>
            </a:xfrm>
          </p:grpSpPr>
          <p:sp>
            <p:nvSpPr>
              <p:cNvPr id="3269" name="Google Shape;3269;p28">
                <a:extLst>
                  <a:ext uri="{FF2B5EF4-FFF2-40B4-BE49-F238E27FC236}">
                    <a16:creationId xmlns:a16="http://schemas.microsoft.com/office/drawing/2014/main" id="{BCB5CE8F-3A05-A5A7-8580-9A148D92BAED}"/>
                  </a:ext>
                </a:extLst>
              </p:cNvPr>
              <p:cNvSpPr/>
              <p:nvPr/>
            </p:nvSpPr>
            <p:spPr>
              <a:xfrm>
                <a:off x="4331661" y="1217789"/>
                <a:ext cx="15903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99" y="9557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8">
                <a:extLst>
                  <a:ext uri="{FF2B5EF4-FFF2-40B4-BE49-F238E27FC236}">
                    <a16:creationId xmlns:a16="http://schemas.microsoft.com/office/drawing/2014/main" id="{FDAC9231-FF37-CC54-CAD3-9C13AFC970D6}"/>
                  </a:ext>
                </a:extLst>
              </p:cNvPr>
              <p:cNvSpPr/>
              <p:nvPr/>
            </p:nvSpPr>
            <p:spPr>
              <a:xfrm>
                <a:off x="4234325" y="982043"/>
                <a:ext cx="125067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3352" extrusionOk="0">
                    <a:moveTo>
                      <a:pt x="978" y="0"/>
                    </a:moveTo>
                    <a:lnTo>
                      <a:pt x="1" y="3351"/>
                    </a:lnTo>
                    <a:lnTo>
                      <a:pt x="978" y="3351"/>
                    </a:lnTo>
                    <a:lnTo>
                      <a:pt x="1564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8">
                <a:extLst>
                  <a:ext uri="{FF2B5EF4-FFF2-40B4-BE49-F238E27FC236}">
                    <a16:creationId xmlns:a16="http://schemas.microsoft.com/office/drawing/2014/main" id="{BF86922E-C8D8-0FC9-2040-6F50AB9BC079}"/>
                  </a:ext>
                </a:extLst>
              </p:cNvPr>
              <p:cNvSpPr/>
              <p:nvPr/>
            </p:nvSpPr>
            <p:spPr>
              <a:xfrm>
                <a:off x="4234325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522" y="0"/>
                    </a:moveTo>
                    <a:lnTo>
                      <a:pt x="1" y="5084"/>
                    </a:lnTo>
                    <a:lnTo>
                      <a:pt x="2833" y="5084"/>
                    </a:lnTo>
                    <a:lnTo>
                      <a:pt x="462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8">
                <a:extLst>
                  <a:ext uri="{FF2B5EF4-FFF2-40B4-BE49-F238E27FC236}">
                    <a16:creationId xmlns:a16="http://schemas.microsoft.com/office/drawing/2014/main" id="{303C2994-0862-936D-A93F-E6FAB4F6CA82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8">
                <a:extLst>
                  <a:ext uri="{FF2B5EF4-FFF2-40B4-BE49-F238E27FC236}">
                    <a16:creationId xmlns:a16="http://schemas.microsoft.com/office/drawing/2014/main" id="{C2FD83A1-DDED-EF11-00DC-6AEA8D48364A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14313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4" name="Google Shape;3274;p28">
              <a:extLst>
                <a:ext uri="{FF2B5EF4-FFF2-40B4-BE49-F238E27FC236}">
                  <a16:creationId xmlns:a16="http://schemas.microsoft.com/office/drawing/2014/main" id="{42F2ED35-3A3E-290B-A0E7-90AD74CD328B}"/>
                </a:ext>
              </a:extLst>
            </p:cNvPr>
            <p:cNvGrpSpPr/>
            <p:nvPr/>
          </p:nvGrpSpPr>
          <p:grpSpPr>
            <a:xfrm>
              <a:off x="5790231" y="1918854"/>
              <a:ext cx="1987851" cy="2879270"/>
              <a:chOff x="4950115" y="845551"/>
              <a:chExt cx="784286" cy="1135986"/>
            </a:xfrm>
          </p:grpSpPr>
          <p:sp>
            <p:nvSpPr>
              <p:cNvPr id="3275" name="Google Shape;3275;p28">
                <a:extLst>
                  <a:ext uri="{FF2B5EF4-FFF2-40B4-BE49-F238E27FC236}">
                    <a16:creationId xmlns:a16="http://schemas.microsoft.com/office/drawing/2014/main" id="{9FF1C863-208A-8161-B5D1-9CDD54597C0D}"/>
                  </a:ext>
                </a:extLst>
              </p:cNvPr>
              <p:cNvSpPr/>
              <p:nvPr/>
            </p:nvSpPr>
            <p:spPr>
              <a:xfrm>
                <a:off x="4951153" y="1212435"/>
                <a:ext cx="783247" cy="76910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9624" extrusionOk="0">
                    <a:moveTo>
                      <a:pt x="2804" y="1"/>
                    </a:moveTo>
                    <a:lnTo>
                      <a:pt x="1176" y="1135"/>
                    </a:lnTo>
                    <a:cubicBezTo>
                      <a:pt x="430" y="1657"/>
                      <a:pt x="1" y="2509"/>
                      <a:pt x="1" y="3406"/>
                    </a:cubicBezTo>
                    <a:lnTo>
                      <a:pt x="1" y="7048"/>
                    </a:lnTo>
                    <a:lnTo>
                      <a:pt x="1618" y="6555"/>
                    </a:lnTo>
                    <a:lnTo>
                      <a:pt x="1618" y="9624"/>
                    </a:lnTo>
                    <a:lnTo>
                      <a:pt x="8170" y="9624"/>
                    </a:lnTo>
                    <a:lnTo>
                      <a:pt x="8170" y="6555"/>
                    </a:lnTo>
                    <a:lnTo>
                      <a:pt x="9800" y="7048"/>
                    </a:lnTo>
                    <a:lnTo>
                      <a:pt x="9800" y="3406"/>
                    </a:lnTo>
                    <a:cubicBezTo>
                      <a:pt x="9800" y="2509"/>
                      <a:pt x="9358" y="1657"/>
                      <a:pt x="8612" y="1135"/>
                    </a:cubicBezTo>
                    <a:lnTo>
                      <a:pt x="6984" y="1"/>
                    </a:lnTo>
                    <a:lnTo>
                      <a:pt x="4902" y="1682"/>
                    </a:lnTo>
                    <a:lnTo>
                      <a:pt x="280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35000">
                    <a:schemeClr val="accent5"/>
                  </a:gs>
                  <a:gs pos="49000">
                    <a:schemeClr val="accent4"/>
                  </a:gs>
                  <a:gs pos="7300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8">
                <a:extLst>
                  <a:ext uri="{FF2B5EF4-FFF2-40B4-BE49-F238E27FC236}">
                    <a16:creationId xmlns:a16="http://schemas.microsoft.com/office/drawing/2014/main" id="{CD00C71F-092C-B950-E22E-8C74CD4E10D2}"/>
                  </a:ext>
                </a:extLst>
              </p:cNvPr>
              <p:cNvSpPr/>
              <p:nvPr/>
            </p:nvSpPr>
            <p:spPr>
              <a:xfrm>
                <a:off x="4951153" y="1278523"/>
                <a:ext cx="129382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5796" extrusionOk="0">
                    <a:moveTo>
                      <a:pt x="1618" y="0"/>
                    </a:moveTo>
                    <a:lnTo>
                      <a:pt x="1176" y="308"/>
                    </a:lnTo>
                    <a:cubicBezTo>
                      <a:pt x="430" y="830"/>
                      <a:pt x="1" y="1682"/>
                      <a:pt x="1" y="2579"/>
                    </a:cubicBezTo>
                    <a:lnTo>
                      <a:pt x="1" y="5420"/>
                    </a:lnTo>
                    <a:lnTo>
                      <a:pt x="1417" y="5795"/>
                    </a:lnTo>
                    <a:lnTo>
                      <a:pt x="1618" y="5728"/>
                    </a:lnTo>
                    <a:lnTo>
                      <a:pt x="16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8">
                <a:extLst>
                  <a:ext uri="{FF2B5EF4-FFF2-40B4-BE49-F238E27FC236}">
                    <a16:creationId xmlns:a16="http://schemas.microsoft.com/office/drawing/2014/main" id="{0F7F5ABB-4F8A-79B8-94BC-8839552445ED}"/>
                  </a:ext>
                </a:extLst>
              </p:cNvPr>
              <p:cNvSpPr/>
              <p:nvPr/>
            </p:nvSpPr>
            <p:spPr>
              <a:xfrm>
                <a:off x="5154934" y="1212435"/>
                <a:ext cx="374642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509" extrusionOk="0">
                    <a:moveTo>
                      <a:pt x="254" y="1"/>
                    </a:moveTo>
                    <a:lnTo>
                      <a:pt x="1" y="174"/>
                    </a:lnTo>
                    <a:cubicBezTo>
                      <a:pt x="375" y="683"/>
                      <a:pt x="1189" y="1708"/>
                      <a:pt x="2352" y="2509"/>
                    </a:cubicBezTo>
                    <a:cubicBezTo>
                      <a:pt x="3499" y="1708"/>
                      <a:pt x="4313" y="683"/>
                      <a:pt x="4687" y="174"/>
                    </a:cubicBezTo>
                    <a:lnTo>
                      <a:pt x="4434" y="1"/>
                    </a:lnTo>
                    <a:lnTo>
                      <a:pt x="2352" y="1682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8">
                <a:extLst>
                  <a:ext uri="{FF2B5EF4-FFF2-40B4-BE49-F238E27FC236}">
                    <a16:creationId xmlns:a16="http://schemas.microsoft.com/office/drawing/2014/main" id="{4B821006-7D7A-5372-5A7C-AF8A3405DB7A}"/>
                  </a:ext>
                </a:extLst>
              </p:cNvPr>
              <p:cNvSpPr/>
              <p:nvPr/>
            </p:nvSpPr>
            <p:spPr>
              <a:xfrm>
                <a:off x="5225338" y="1183746"/>
                <a:ext cx="240224" cy="152398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1907" extrusionOk="0">
                    <a:moveTo>
                      <a:pt x="1" y="1"/>
                    </a:moveTo>
                    <a:lnTo>
                      <a:pt x="1631" y="1907"/>
                    </a:lnTo>
                    <a:lnTo>
                      <a:pt x="2631" y="895"/>
                    </a:lnTo>
                    <a:lnTo>
                      <a:pt x="3006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8">
                <a:extLst>
                  <a:ext uri="{FF2B5EF4-FFF2-40B4-BE49-F238E27FC236}">
                    <a16:creationId xmlns:a16="http://schemas.microsoft.com/office/drawing/2014/main" id="{0665DF62-8BC7-312E-DD09-E2BCC006A21A}"/>
                  </a:ext>
                </a:extLst>
              </p:cNvPr>
              <p:cNvSpPr/>
              <p:nvPr/>
            </p:nvSpPr>
            <p:spPr>
              <a:xfrm>
                <a:off x="5263777" y="1132601"/>
                <a:ext cx="157992" cy="180288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56" extrusionOk="0">
                    <a:moveTo>
                      <a:pt x="0" y="0"/>
                    </a:moveTo>
                    <a:lnTo>
                      <a:pt x="0" y="1173"/>
                    </a:lnTo>
                    <a:lnTo>
                      <a:pt x="990" y="2255"/>
                    </a:lnTo>
                    <a:lnTo>
                      <a:pt x="1977" y="1173"/>
                    </a:lnTo>
                    <a:lnTo>
                      <a:pt x="1977" y="0"/>
                    </a:lnTo>
                    <a:lnTo>
                      <a:pt x="990" y="9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8">
                <a:extLst>
                  <a:ext uri="{FF2B5EF4-FFF2-40B4-BE49-F238E27FC236}">
                    <a16:creationId xmlns:a16="http://schemas.microsoft.com/office/drawing/2014/main" id="{A36B0358-108D-832C-8535-F5ADB1BC7A77}"/>
                  </a:ext>
                </a:extLst>
              </p:cNvPr>
              <p:cNvSpPr/>
              <p:nvPr/>
            </p:nvSpPr>
            <p:spPr>
              <a:xfrm>
                <a:off x="5263777" y="1111024"/>
                <a:ext cx="11963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843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362" y="1843"/>
                    </a:lnTo>
                    <a:cubicBezTo>
                      <a:pt x="1096" y="1712"/>
                      <a:pt x="1496" y="1257"/>
                      <a:pt x="1496" y="125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8">
                <a:extLst>
                  <a:ext uri="{FF2B5EF4-FFF2-40B4-BE49-F238E27FC236}">
                    <a16:creationId xmlns:a16="http://schemas.microsoft.com/office/drawing/2014/main" id="{91781265-2475-19D0-59ED-88D78DC2ECA1}"/>
                  </a:ext>
                </a:extLst>
              </p:cNvPr>
              <p:cNvSpPr/>
              <p:nvPr/>
            </p:nvSpPr>
            <p:spPr>
              <a:xfrm>
                <a:off x="5445261" y="976689"/>
                <a:ext cx="43634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408" extrusionOk="0">
                    <a:moveTo>
                      <a:pt x="106" y="0"/>
                    </a:moveTo>
                    <a:lnTo>
                      <a:pt x="1" y="1403"/>
                    </a:lnTo>
                    <a:cubicBezTo>
                      <a:pt x="1" y="1403"/>
                      <a:pt x="48" y="1408"/>
                      <a:pt x="110" y="1408"/>
                    </a:cubicBezTo>
                    <a:cubicBezTo>
                      <a:pt x="231" y="1408"/>
                      <a:pt x="410" y="1391"/>
                      <a:pt x="427" y="1294"/>
                    </a:cubicBezTo>
                    <a:cubicBezTo>
                      <a:pt x="452" y="1150"/>
                      <a:pt x="545" y="493"/>
                      <a:pt x="507" y="333"/>
                    </a:cubicBezTo>
                    <a:cubicBezTo>
                      <a:pt x="452" y="173"/>
                      <a:pt x="106" y="0"/>
                      <a:pt x="106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8">
                <a:extLst>
                  <a:ext uri="{FF2B5EF4-FFF2-40B4-BE49-F238E27FC236}">
                    <a16:creationId xmlns:a16="http://schemas.microsoft.com/office/drawing/2014/main" id="{9A664C7A-3118-F414-BF1D-EBE5BD55BAB1}"/>
                  </a:ext>
                </a:extLst>
              </p:cNvPr>
              <p:cNvSpPr/>
              <p:nvPr/>
            </p:nvSpPr>
            <p:spPr>
              <a:xfrm>
                <a:off x="5469555" y="990514"/>
                <a:ext cx="19339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218" extrusionOk="0">
                    <a:moveTo>
                      <a:pt x="68" y="0"/>
                    </a:moveTo>
                    <a:cubicBezTo>
                      <a:pt x="81" y="215"/>
                      <a:pt x="97" y="657"/>
                      <a:pt x="1" y="1217"/>
                    </a:cubicBezTo>
                    <a:cubicBezTo>
                      <a:pt x="55" y="1201"/>
                      <a:pt x="110" y="1176"/>
                      <a:pt x="123" y="1121"/>
                    </a:cubicBezTo>
                    <a:cubicBezTo>
                      <a:pt x="148" y="977"/>
                      <a:pt x="241" y="320"/>
                      <a:pt x="203" y="160"/>
                    </a:cubicBezTo>
                    <a:cubicBezTo>
                      <a:pt x="177" y="109"/>
                      <a:pt x="135" y="55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8">
                <a:extLst>
                  <a:ext uri="{FF2B5EF4-FFF2-40B4-BE49-F238E27FC236}">
                    <a16:creationId xmlns:a16="http://schemas.microsoft.com/office/drawing/2014/main" id="{73D76516-AE6A-CCF8-81CE-AC22D4DB0F6F}"/>
                  </a:ext>
                </a:extLst>
              </p:cNvPr>
              <p:cNvSpPr/>
              <p:nvPr/>
            </p:nvSpPr>
            <p:spPr>
              <a:xfrm>
                <a:off x="5420648" y="958469"/>
                <a:ext cx="4387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843" extrusionOk="0">
                    <a:moveTo>
                      <a:pt x="132" y="1"/>
                    </a:moveTo>
                    <a:lnTo>
                      <a:pt x="1" y="1843"/>
                    </a:lnTo>
                    <a:cubicBezTo>
                      <a:pt x="1" y="1843"/>
                      <a:pt x="321" y="1830"/>
                      <a:pt x="414" y="1670"/>
                    </a:cubicBezTo>
                    <a:cubicBezTo>
                      <a:pt x="507" y="1497"/>
                      <a:pt x="549" y="641"/>
                      <a:pt x="507" y="350"/>
                    </a:cubicBezTo>
                    <a:cubicBezTo>
                      <a:pt x="469" y="55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8">
                <a:extLst>
                  <a:ext uri="{FF2B5EF4-FFF2-40B4-BE49-F238E27FC236}">
                    <a16:creationId xmlns:a16="http://schemas.microsoft.com/office/drawing/2014/main" id="{424B60FE-AF6C-BD08-2A03-505CDC852889}"/>
                  </a:ext>
                </a:extLst>
              </p:cNvPr>
              <p:cNvSpPr/>
              <p:nvPr/>
            </p:nvSpPr>
            <p:spPr>
              <a:xfrm>
                <a:off x="5216867" y="845551"/>
                <a:ext cx="251812" cy="1642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055" extrusionOk="0">
                    <a:moveTo>
                      <a:pt x="1577" y="1"/>
                    </a:moveTo>
                    <a:cubicBezTo>
                      <a:pt x="1535" y="1"/>
                      <a:pt x="440" y="14"/>
                      <a:pt x="216" y="600"/>
                    </a:cubicBezTo>
                    <a:cubicBezTo>
                      <a:pt x="1" y="1202"/>
                      <a:pt x="27" y="2054"/>
                      <a:pt x="27" y="2054"/>
                    </a:cubicBezTo>
                    <a:lnTo>
                      <a:pt x="267" y="2054"/>
                    </a:lnTo>
                    <a:cubicBezTo>
                      <a:pt x="267" y="2054"/>
                      <a:pt x="55" y="372"/>
                      <a:pt x="1068" y="321"/>
                    </a:cubicBezTo>
                    <a:lnTo>
                      <a:pt x="1577" y="267"/>
                    </a:lnTo>
                    <a:lnTo>
                      <a:pt x="2083" y="321"/>
                    </a:lnTo>
                    <a:cubicBezTo>
                      <a:pt x="3099" y="372"/>
                      <a:pt x="2884" y="2054"/>
                      <a:pt x="2884" y="2054"/>
                    </a:cubicBezTo>
                    <a:lnTo>
                      <a:pt x="3112" y="2054"/>
                    </a:lnTo>
                    <a:cubicBezTo>
                      <a:pt x="3112" y="2054"/>
                      <a:pt x="3150" y="1202"/>
                      <a:pt x="2923" y="600"/>
                    </a:cubicBezTo>
                    <a:cubicBezTo>
                      <a:pt x="2698" y="14"/>
                      <a:pt x="1616" y="1"/>
                      <a:pt x="1577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8">
                <a:extLst>
                  <a:ext uri="{FF2B5EF4-FFF2-40B4-BE49-F238E27FC236}">
                    <a16:creationId xmlns:a16="http://schemas.microsoft.com/office/drawing/2014/main" id="{C02C35F5-D06E-30BC-C596-B4AE36F04B60}"/>
                  </a:ext>
                </a:extLst>
              </p:cNvPr>
              <p:cNvSpPr/>
              <p:nvPr/>
            </p:nvSpPr>
            <p:spPr>
              <a:xfrm>
                <a:off x="5195690" y="976689"/>
                <a:ext cx="44832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408" extrusionOk="0">
                    <a:moveTo>
                      <a:pt x="439" y="0"/>
                    </a:moveTo>
                    <a:cubicBezTo>
                      <a:pt x="439" y="0"/>
                      <a:pt x="93" y="173"/>
                      <a:pt x="51" y="333"/>
                    </a:cubicBezTo>
                    <a:cubicBezTo>
                      <a:pt x="0" y="493"/>
                      <a:pt x="106" y="1150"/>
                      <a:pt x="131" y="1294"/>
                    </a:cubicBezTo>
                    <a:cubicBezTo>
                      <a:pt x="140" y="1391"/>
                      <a:pt x="323" y="1408"/>
                      <a:pt x="447" y="1408"/>
                    </a:cubicBezTo>
                    <a:cubicBezTo>
                      <a:pt x="512" y="1408"/>
                      <a:pt x="561" y="1403"/>
                      <a:pt x="561" y="1403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8">
                <a:extLst>
                  <a:ext uri="{FF2B5EF4-FFF2-40B4-BE49-F238E27FC236}">
                    <a16:creationId xmlns:a16="http://schemas.microsoft.com/office/drawing/2014/main" id="{B8538CD1-EF16-856D-DA87-5968ABFDE5D8}"/>
                  </a:ext>
                </a:extLst>
              </p:cNvPr>
              <p:cNvSpPr/>
              <p:nvPr/>
            </p:nvSpPr>
            <p:spPr>
              <a:xfrm>
                <a:off x="5195690" y="990514"/>
                <a:ext cx="20298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18" extrusionOk="0">
                    <a:moveTo>
                      <a:pt x="173" y="0"/>
                    </a:moveTo>
                    <a:cubicBezTo>
                      <a:pt x="119" y="55"/>
                      <a:pt x="64" y="109"/>
                      <a:pt x="51" y="160"/>
                    </a:cubicBezTo>
                    <a:cubicBezTo>
                      <a:pt x="0" y="320"/>
                      <a:pt x="106" y="977"/>
                      <a:pt x="131" y="1121"/>
                    </a:cubicBezTo>
                    <a:cubicBezTo>
                      <a:pt x="131" y="1176"/>
                      <a:pt x="186" y="1201"/>
                      <a:pt x="253" y="1217"/>
                    </a:cubicBezTo>
                    <a:cubicBezTo>
                      <a:pt x="160" y="657"/>
                      <a:pt x="160" y="215"/>
                      <a:pt x="1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8">
                <a:extLst>
                  <a:ext uri="{FF2B5EF4-FFF2-40B4-BE49-F238E27FC236}">
                    <a16:creationId xmlns:a16="http://schemas.microsoft.com/office/drawing/2014/main" id="{CD3778FF-7463-911C-2F7E-2FF556BFDE86}"/>
                  </a:ext>
                </a:extLst>
              </p:cNvPr>
              <p:cNvSpPr/>
              <p:nvPr/>
            </p:nvSpPr>
            <p:spPr>
              <a:xfrm>
                <a:off x="5221263" y="958469"/>
                <a:ext cx="42595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43" extrusionOk="0">
                    <a:moveTo>
                      <a:pt x="401" y="1"/>
                    </a:moveTo>
                    <a:cubicBezTo>
                      <a:pt x="401" y="1"/>
                      <a:pt x="64" y="55"/>
                      <a:pt x="39" y="350"/>
                    </a:cubicBezTo>
                    <a:cubicBezTo>
                      <a:pt x="0" y="641"/>
                      <a:pt x="39" y="1497"/>
                      <a:pt x="132" y="1670"/>
                    </a:cubicBezTo>
                    <a:cubicBezTo>
                      <a:pt x="225" y="1830"/>
                      <a:pt x="532" y="1843"/>
                      <a:pt x="532" y="1843"/>
                    </a:cubicBez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8">
                <a:extLst>
                  <a:ext uri="{FF2B5EF4-FFF2-40B4-BE49-F238E27FC236}">
                    <a16:creationId xmlns:a16="http://schemas.microsoft.com/office/drawing/2014/main" id="{5F318F72-4C43-FDCB-6B0B-C48DCD85784D}"/>
                  </a:ext>
                </a:extLst>
              </p:cNvPr>
              <p:cNvSpPr/>
              <p:nvPr/>
            </p:nvSpPr>
            <p:spPr>
              <a:xfrm>
                <a:off x="5239163" y="858417"/>
                <a:ext cx="207220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1298" y="1201"/>
                    </a:lnTo>
                    <a:lnTo>
                      <a:pt x="2403" y="1253"/>
                    </a:lnTo>
                    <a:cubicBezTo>
                      <a:pt x="2403" y="1253"/>
                      <a:pt x="2592" y="0"/>
                      <a:pt x="1298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8">
                <a:extLst>
                  <a:ext uri="{FF2B5EF4-FFF2-40B4-BE49-F238E27FC236}">
                    <a16:creationId xmlns:a16="http://schemas.microsoft.com/office/drawing/2014/main" id="{DD2BA4EF-9DBE-92A2-5AFB-155D90612FE8}"/>
                  </a:ext>
                </a:extLst>
              </p:cNvPr>
              <p:cNvSpPr/>
              <p:nvPr/>
            </p:nvSpPr>
            <p:spPr>
              <a:xfrm>
                <a:off x="5298060" y="885987"/>
                <a:ext cx="89665" cy="3748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69" extrusionOk="0">
                    <a:moveTo>
                      <a:pt x="534" y="0"/>
                    </a:moveTo>
                    <a:cubicBezTo>
                      <a:pt x="423" y="0"/>
                      <a:pt x="0" y="29"/>
                      <a:pt x="0" y="469"/>
                    </a:cubicBezTo>
                    <a:lnTo>
                      <a:pt x="1122" y="469"/>
                    </a:lnTo>
                    <a:cubicBezTo>
                      <a:pt x="1122" y="29"/>
                      <a:pt x="699" y="0"/>
                      <a:pt x="588" y="0"/>
                    </a:cubicBezTo>
                    <a:cubicBezTo>
                      <a:pt x="571" y="0"/>
                      <a:pt x="561" y="1"/>
                      <a:pt x="561" y="1"/>
                    </a:cubicBezTo>
                    <a:cubicBezTo>
                      <a:pt x="561" y="1"/>
                      <a:pt x="551" y="0"/>
                      <a:pt x="534" y="0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8">
                <a:extLst>
                  <a:ext uri="{FF2B5EF4-FFF2-40B4-BE49-F238E27FC236}">
                    <a16:creationId xmlns:a16="http://schemas.microsoft.com/office/drawing/2014/main" id="{9587243C-64C2-AF5B-A45B-F3C3A47734A6}"/>
                  </a:ext>
                </a:extLst>
              </p:cNvPr>
              <p:cNvSpPr/>
              <p:nvPr/>
            </p:nvSpPr>
            <p:spPr>
              <a:xfrm>
                <a:off x="5367185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6" y="0"/>
                      <a:pt x="0" y="29"/>
                      <a:pt x="0" y="55"/>
                    </a:cubicBezTo>
                    <a:cubicBezTo>
                      <a:pt x="0" y="80"/>
                      <a:pt x="16" y="109"/>
                      <a:pt x="42" y="109"/>
                    </a:cubicBezTo>
                    <a:cubicBezTo>
                      <a:pt x="81" y="109"/>
                      <a:pt x="97" y="80"/>
                      <a:pt x="97" y="55"/>
                    </a:cubicBezTo>
                    <a:cubicBezTo>
                      <a:pt x="97" y="29"/>
                      <a:pt x="81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8">
                <a:extLst>
                  <a:ext uri="{FF2B5EF4-FFF2-40B4-BE49-F238E27FC236}">
                    <a16:creationId xmlns:a16="http://schemas.microsoft.com/office/drawing/2014/main" id="{D4E8D52A-8D3D-4C8A-90A2-CA79171FFA5D}"/>
                  </a:ext>
                </a:extLst>
              </p:cNvPr>
              <p:cNvSpPr/>
              <p:nvPr/>
            </p:nvSpPr>
            <p:spPr>
              <a:xfrm>
                <a:off x="5338496" y="932896"/>
                <a:ext cx="8551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0" extrusionOk="0">
                    <a:moveTo>
                      <a:pt x="55" y="0"/>
                    </a:moveTo>
                    <a:cubicBezTo>
                      <a:pt x="26" y="0"/>
                      <a:pt x="1" y="29"/>
                      <a:pt x="1" y="55"/>
                    </a:cubicBezTo>
                    <a:cubicBezTo>
                      <a:pt x="1" y="80"/>
                      <a:pt x="26" y="109"/>
                      <a:pt x="55" y="109"/>
                    </a:cubicBezTo>
                    <a:cubicBezTo>
                      <a:pt x="81" y="109"/>
                      <a:pt x="106" y="80"/>
                      <a:pt x="106" y="55"/>
                    </a:cubicBezTo>
                    <a:cubicBezTo>
                      <a:pt x="106" y="29"/>
                      <a:pt x="81" y="0"/>
                      <a:pt x="55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8">
                <a:extLst>
                  <a:ext uri="{FF2B5EF4-FFF2-40B4-BE49-F238E27FC236}">
                    <a16:creationId xmlns:a16="http://schemas.microsoft.com/office/drawing/2014/main" id="{8B0FB4EB-5935-C874-3923-5387051F7A77}"/>
                  </a:ext>
                </a:extLst>
              </p:cNvPr>
              <p:cNvSpPr/>
              <p:nvPr/>
            </p:nvSpPr>
            <p:spPr>
              <a:xfrm>
                <a:off x="5309568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7" y="0"/>
                      <a:pt x="1" y="29"/>
                      <a:pt x="1" y="55"/>
                    </a:cubicBezTo>
                    <a:cubicBezTo>
                      <a:pt x="1" y="80"/>
                      <a:pt x="17" y="109"/>
                      <a:pt x="42" y="109"/>
                    </a:cubicBezTo>
                    <a:cubicBezTo>
                      <a:pt x="68" y="109"/>
                      <a:pt x="97" y="80"/>
                      <a:pt x="97" y="55"/>
                    </a:cubicBezTo>
                    <a:cubicBezTo>
                      <a:pt x="97" y="29"/>
                      <a:pt x="68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8">
                <a:extLst>
                  <a:ext uri="{FF2B5EF4-FFF2-40B4-BE49-F238E27FC236}">
                    <a16:creationId xmlns:a16="http://schemas.microsoft.com/office/drawing/2014/main" id="{9C3188D3-E9BF-A561-4AD3-6788EF02463A}"/>
                  </a:ext>
                </a:extLst>
              </p:cNvPr>
              <p:cNvSpPr/>
              <p:nvPr/>
            </p:nvSpPr>
            <p:spPr>
              <a:xfrm>
                <a:off x="5228695" y="949039"/>
                <a:ext cx="228157" cy="284737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3563" extrusionOk="0">
                    <a:moveTo>
                      <a:pt x="1429" y="0"/>
                    </a:moveTo>
                    <a:cubicBezTo>
                      <a:pt x="1429" y="0"/>
                      <a:pt x="852" y="0"/>
                      <a:pt x="308" y="119"/>
                    </a:cubicBezTo>
                    <a:cubicBezTo>
                      <a:pt x="308" y="119"/>
                      <a:pt x="0" y="3258"/>
                      <a:pt x="1429" y="3562"/>
                    </a:cubicBezTo>
                    <a:cubicBezTo>
                      <a:pt x="2855" y="3258"/>
                      <a:pt x="2534" y="119"/>
                      <a:pt x="2534" y="119"/>
                    </a:cubicBezTo>
                    <a:cubicBezTo>
                      <a:pt x="1990" y="0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8">
                <a:extLst>
                  <a:ext uri="{FF2B5EF4-FFF2-40B4-BE49-F238E27FC236}">
                    <a16:creationId xmlns:a16="http://schemas.microsoft.com/office/drawing/2014/main" id="{FC410394-C542-3B21-A7C6-ACD4DF0E8769}"/>
                  </a:ext>
                </a:extLst>
              </p:cNvPr>
              <p:cNvSpPr/>
              <p:nvPr/>
            </p:nvSpPr>
            <p:spPr>
              <a:xfrm>
                <a:off x="5358715" y="1022959"/>
                <a:ext cx="64092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47" extrusionOk="0">
                    <a:moveTo>
                      <a:pt x="556" y="1"/>
                    </a:moveTo>
                    <a:cubicBezTo>
                      <a:pt x="127" y="1"/>
                      <a:pt x="1" y="235"/>
                      <a:pt x="1" y="235"/>
                    </a:cubicBezTo>
                    <a:cubicBezTo>
                      <a:pt x="97" y="240"/>
                      <a:pt x="194" y="246"/>
                      <a:pt x="288" y="246"/>
                    </a:cubicBezTo>
                    <a:cubicBezTo>
                      <a:pt x="504" y="246"/>
                      <a:pt x="698" y="209"/>
                      <a:pt x="802" y="23"/>
                    </a:cubicBezTo>
                    <a:cubicBezTo>
                      <a:pt x="710" y="8"/>
                      <a:pt x="629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8">
                <a:extLst>
                  <a:ext uri="{FF2B5EF4-FFF2-40B4-BE49-F238E27FC236}">
                    <a16:creationId xmlns:a16="http://schemas.microsoft.com/office/drawing/2014/main" id="{7AC397E1-0C18-F7EF-345D-3BC80EF0ADC9}"/>
                  </a:ext>
                </a:extLst>
              </p:cNvPr>
              <p:cNvSpPr/>
              <p:nvPr/>
            </p:nvSpPr>
            <p:spPr>
              <a:xfrm>
                <a:off x="5405544" y="954393"/>
                <a:ext cx="35482" cy="17829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2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3" y="321"/>
                      <a:pt x="110" y="1080"/>
                      <a:pt x="30" y="1733"/>
                    </a:cubicBezTo>
                    <a:cubicBezTo>
                      <a:pt x="1" y="1974"/>
                      <a:pt x="68" y="2134"/>
                      <a:pt x="203" y="2230"/>
                    </a:cubicBezTo>
                    <a:cubicBezTo>
                      <a:pt x="443" y="1240"/>
                      <a:pt x="321" y="52"/>
                      <a:pt x="321" y="52"/>
                    </a:cubicBezTo>
                    <a:cubicBezTo>
                      <a:pt x="216" y="26"/>
                      <a:pt x="110" y="1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8">
                <a:extLst>
                  <a:ext uri="{FF2B5EF4-FFF2-40B4-BE49-F238E27FC236}">
                    <a16:creationId xmlns:a16="http://schemas.microsoft.com/office/drawing/2014/main" id="{947AE5BD-FECA-B50D-1B4C-791A42C622A9}"/>
                  </a:ext>
                </a:extLst>
              </p:cNvPr>
              <p:cNvSpPr/>
              <p:nvPr/>
            </p:nvSpPr>
            <p:spPr>
              <a:xfrm>
                <a:off x="5373579" y="1023439"/>
                <a:ext cx="36441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45" extrusionOk="0">
                    <a:moveTo>
                      <a:pt x="336" y="1"/>
                    </a:moveTo>
                    <a:cubicBezTo>
                      <a:pt x="193" y="1"/>
                      <a:pt x="95" y="36"/>
                      <a:pt x="17" y="69"/>
                    </a:cubicBezTo>
                    <a:cubicBezTo>
                      <a:pt x="1" y="85"/>
                      <a:pt x="1" y="97"/>
                      <a:pt x="1" y="123"/>
                    </a:cubicBezTo>
                    <a:cubicBezTo>
                      <a:pt x="1" y="165"/>
                      <a:pt x="17" y="203"/>
                      <a:pt x="42" y="245"/>
                    </a:cubicBezTo>
                    <a:cubicBezTo>
                      <a:pt x="190" y="245"/>
                      <a:pt x="337" y="245"/>
                      <a:pt x="443" y="178"/>
                    </a:cubicBezTo>
                    <a:cubicBezTo>
                      <a:pt x="455" y="165"/>
                      <a:pt x="455" y="136"/>
                      <a:pt x="455" y="123"/>
                    </a:cubicBezTo>
                    <a:cubicBezTo>
                      <a:pt x="455" y="69"/>
                      <a:pt x="443" y="30"/>
                      <a:pt x="417" y="5"/>
                    </a:cubicBezTo>
                    <a:cubicBezTo>
                      <a:pt x="388" y="2"/>
                      <a:pt x="362" y="1"/>
                      <a:pt x="336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8">
                <a:extLst>
                  <a:ext uri="{FF2B5EF4-FFF2-40B4-BE49-F238E27FC236}">
                    <a16:creationId xmlns:a16="http://schemas.microsoft.com/office/drawing/2014/main" id="{0779799E-BC39-0F1D-E84B-AC6CDDC6FC78}"/>
                  </a:ext>
                </a:extLst>
              </p:cNvPr>
              <p:cNvSpPr/>
              <p:nvPr/>
            </p:nvSpPr>
            <p:spPr>
              <a:xfrm>
                <a:off x="5359833" y="988596"/>
                <a:ext cx="62973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26" extrusionOk="0">
                    <a:moveTo>
                      <a:pt x="268" y="1"/>
                    </a:moveTo>
                    <a:cubicBezTo>
                      <a:pt x="214" y="1"/>
                      <a:pt x="155" y="4"/>
                      <a:pt x="92" y="11"/>
                    </a:cubicBezTo>
                    <a:cubicBezTo>
                      <a:pt x="54" y="11"/>
                      <a:pt x="28" y="53"/>
                      <a:pt x="12" y="91"/>
                    </a:cubicBezTo>
                    <a:cubicBezTo>
                      <a:pt x="1" y="152"/>
                      <a:pt x="54" y="202"/>
                      <a:pt x="105" y="202"/>
                    </a:cubicBezTo>
                    <a:cubicBezTo>
                      <a:pt x="110" y="202"/>
                      <a:pt x="116" y="202"/>
                      <a:pt x="121" y="200"/>
                    </a:cubicBezTo>
                    <a:cubicBezTo>
                      <a:pt x="187" y="186"/>
                      <a:pt x="280" y="172"/>
                      <a:pt x="393" y="172"/>
                    </a:cubicBezTo>
                    <a:cubicBezTo>
                      <a:pt x="506" y="172"/>
                      <a:pt x="640" y="186"/>
                      <a:pt x="788" y="226"/>
                    </a:cubicBezTo>
                    <a:cubicBezTo>
                      <a:pt x="766" y="121"/>
                      <a:pt x="595" y="1"/>
                      <a:pt x="26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8">
                <a:extLst>
                  <a:ext uri="{FF2B5EF4-FFF2-40B4-BE49-F238E27FC236}">
                    <a16:creationId xmlns:a16="http://schemas.microsoft.com/office/drawing/2014/main" id="{605F4C23-65CD-36FA-14B6-845F85AAA0FF}"/>
                  </a:ext>
                </a:extLst>
              </p:cNvPr>
              <p:cNvSpPr/>
              <p:nvPr/>
            </p:nvSpPr>
            <p:spPr>
              <a:xfrm>
                <a:off x="5262738" y="1022959"/>
                <a:ext cx="63053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47" extrusionOk="0">
                    <a:moveTo>
                      <a:pt x="241" y="1"/>
                    </a:moveTo>
                    <a:cubicBezTo>
                      <a:pt x="170" y="1"/>
                      <a:pt x="90" y="8"/>
                      <a:pt x="0" y="23"/>
                    </a:cubicBezTo>
                    <a:cubicBezTo>
                      <a:pt x="94" y="209"/>
                      <a:pt x="286" y="246"/>
                      <a:pt x="502" y="246"/>
                    </a:cubicBezTo>
                    <a:cubicBezTo>
                      <a:pt x="595" y="246"/>
                      <a:pt x="692" y="240"/>
                      <a:pt x="788" y="235"/>
                    </a:cubicBezTo>
                    <a:cubicBezTo>
                      <a:pt x="788" y="235"/>
                      <a:pt x="662" y="1"/>
                      <a:pt x="2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8">
                <a:extLst>
                  <a:ext uri="{FF2B5EF4-FFF2-40B4-BE49-F238E27FC236}">
                    <a16:creationId xmlns:a16="http://schemas.microsoft.com/office/drawing/2014/main" id="{79FF5992-322F-19A2-6AF7-B81CE4151E82}"/>
                  </a:ext>
                </a:extLst>
              </p:cNvPr>
              <p:cNvSpPr/>
              <p:nvPr/>
            </p:nvSpPr>
            <p:spPr>
              <a:xfrm>
                <a:off x="5275524" y="1023439"/>
                <a:ext cx="35402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43" h="245" extrusionOk="0">
                    <a:moveTo>
                      <a:pt x="108" y="1"/>
                    </a:moveTo>
                    <a:cubicBezTo>
                      <a:pt x="82" y="1"/>
                      <a:pt x="55" y="2"/>
                      <a:pt x="26" y="5"/>
                    </a:cubicBezTo>
                    <a:cubicBezTo>
                      <a:pt x="13" y="30"/>
                      <a:pt x="1" y="69"/>
                      <a:pt x="1" y="123"/>
                    </a:cubicBezTo>
                    <a:lnTo>
                      <a:pt x="1" y="178"/>
                    </a:lnTo>
                    <a:cubicBezTo>
                      <a:pt x="122" y="245"/>
                      <a:pt x="254" y="245"/>
                      <a:pt x="414" y="245"/>
                    </a:cubicBezTo>
                    <a:cubicBezTo>
                      <a:pt x="427" y="203"/>
                      <a:pt x="443" y="165"/>
                      <a:pt x="443" y="123"/>
                    </a:cubicBezTo>
                    <a:lnTo>
                      <a:pt x="443" y="69"/>
                    </a:lnTo>
                    <a:cubicBezTo>
                      <a:pt x="361" y="36"/>
                      <a:pt x="254" y="1"/>
                      <a:pt x="10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8">
                <a:extLst>
                  <a:ext uri="{FF2B5EF4-FFF2-40B4-BE49-F238E27FC236}">
                    <a16:creationId xmlns:a16="http://schemas.microsoft.com/office/drawing/2014/main" id="{91C60B09-EA8A-B379-6597-7FB91C9C8B35}"/>
                  </a:ext>
                </a:extLst>
              </p:cNvPr>
              <p:cNvSpPr/>
              <p:nvPr/>
            </p:nvSpPr>
            <p:spPr>
              <a:xfrm>
                <a:off x="5262738" y="988596"/>
                <a:ext cx="61934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26" extrusionOk="0">
                    <a:moveTo>
                      <a:pt x="507" y="1"/>
                    </a:moveTo>
                    <a:cubicBezTo>
                      <a:pt x="180" y="1"/>
                      <a:pt x="11" y="121"/>
                      <a:pt x="0" y="226"/>
                    </a:cubicBezTo>
                    <a:cubicBezTo>
                      <a:pt x="141" y="186"/>
                      <a:pt x="275" y="172"/>
                      <a:pt x="388" y="172"/>
                    </a:cubicBezTo>
                    <a:cubicBezTo>
                      <a:pt x="502" y="172"/>
                      <a:pt x="595" y="186"/>
                      <a:pt x="654" y="200"/>
                    </a:cubicBezTo>
                    <a:cubicBezTo>
                      <a:pt x="661" y="202"/>
                      <a:pt x="667" y="202"/>
                      <a:pt x="673" y="202"/>
                    </a:cubicBezTo>
                    <a:cubicBezTo>
                      <a:pt x="731" y="202"/>
                      <a:pt x="774" y="152"/>
                      <a:pt x="763" y="91"/>
                    </a:cubicBezTo>
                    <a:cubicBezTo>
                      <a:pt x="763" y="53"/>
                      <a:pt x="721" y="11"/>
                      <a:pt x="683" y="11"/>
                    </a:cubicBezTo>
                    <a:cubicBezTo>
                      <a:pt x="620" y="4"/>
                      <a:pt x="561" y="1"/>
                      <a:pt x="507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8">
                <a:extLst>
                  <a:ext uri="{FF2B5EF4-FFF2-40B4-BE49-F238E27FC236}">
                    <a16:creationId xmlns:a16="http://schemas.microsoft.com/office/drawing/2014/main" id="{38F44B91-2726-6A50-CD58-58F246AB6004}"/>
                  </a:ext>
                </a:extLst>
              </p:cNvPr>
              <p:cNvSpPr/>
              <p:nvPr/>
            </p:nvSpPr>
            <p:spPr>
              <a:xfrm>
                <a:off x="5603970" y="1278523"/>
                <a:ext cx="130421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5796" extrusionOk="0">
                    <a:moveTo>
                      <a:pt x="1" y="0"/>
                    </a:moveTo>
                    <a:lnTo>
                      <a:pt x="1" y="5728"/>
                    </a:lnTo>
                    <a:lnTo>
                      <a:pt x="203" y="5795"/>
                    </a:lnTo>
                    <a:lnTo>
                      <a:pt x="1631" y="5420"/>
                    </a:lnTo>
                    <a:lnTo>
                      <a:pt x="1631" y="2579"/>
                    </a:lnTo>
                    <a:cubicBezTo>
                      <a:pt x="1631" y="1682"/>
                      <a:pt x="1189" y="830"/>
                      <a:pt x="443" y="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8">
                <a:extLst>
                  <a:ext uri="{FF2B5EF4-FFF2-40B4-BE49-F238E27FC236}">
                    <a16:creationId xmlns:a16="http://schemas.microsoft.com/office/drawing/2014/main" id="{8032A277-E017-BA57-7FB3-F4885815E58D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181647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388" extrusionOk="0">
                    <a:moveTo>
                      <a:pt x="2272" y="1"/>
                    </a:moveTo>
                    <a:cubicBezTo>
                      <a:pt x="2230" y="174"/>
                      <a:pt x="2045" y="773"/>
                      <a:pt x="1138" y="786"/>
                    </a:cubicBezTo>
                    <a:cubicBezTo>
                      <a:pt x="215" y="773"/>
                      <a:pt x="30" y="174"/>
                      <a:pt x="1" y="1"/>
                    </a:cubicBez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2003" y="2202"/>
                      <a:pt x="2230" y="946"/>
                      <a:pt x="2272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8">
                <a:extLst>
                  <a:ext uri="{FF2B5EF4-FFF2-40B4-BE49-F238E27FC236}">
                    <a16:creationId xmlns:a16="http://schemas.microsoft.com/office/drawing/2014/main" id="{B8D44A71-932E-E4C8-C365-644533AA9D24}"/>
                  </a:ext>
                </a:extLst>
              </p:cNvPr>
              <p:cNvSpPr/>
              <p:nvPr/>
            </p:nvSpPr>
            <p:spPr>
              <a:xfrm>
                <a:off x="5342892" y="1042938"/>
                <a:ext cx="90704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388" extrusionOk="0">
                    <a:moveTo>
                      <a:pt x="1134" y="1"/>
                    </a:moveTo>
                    <a:cubicBezTo>
                      <a:pt x="1134" y="1"/>
                      <a:pt x="1041" y="747"/>
                      <a:pt x="561" y="1253"/>
                    </a:cubicBezTo>
                    <a:cubicBezTo>
                      <a:pt x="64" y="1763"/>
                      <a:pt x="0" y="2189"/>
                      <a:pt x="0" y="2387"/>
                    </a:cubicBezTo>
                    <a:cubicBezTo>
                      <a:pt x="865" y="2202"/>
                      <a:pt x="1092" y="946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8">
                <a:extLst>
                  <a:ext uri="{FF2B5EF4-FFF2-40B4-BE49-F238E27FC236}">
                    <a16:creationId xmlns:a16="http://schemas.microsoft.com/office/drawing/2014/main" id="{73530EE4-0E0D-5497-0540-4E21C3E289E8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91023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38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1138" y="2189"/>
                      <a:pt x="1058" y="1763"/>
                      <a:pt x="577" y="1253"/>
                    </a:cubicBezTo>
                    <a:cubicBezTo>
                      <a:pt x="81" y="74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22C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8">
                <a:extLst>
                  <a:ext uri="{FF2B5EF4-FFF2-40B4-BE49-F238E27FC236}">
                    <a16:creationId xmlns:a16="http://schemas.microsoft.com/office/drawing/2014/main" id="{E6333A87-62F3-A638-5A6E-07DCFBD36749}"/>
                  </a:ext>
                </a:extLst>
              </p:cNvPr>
              <p:cNvSpPr/>
              <p:nvPr/>
            </p:nvSpPr>
            <p:spPr>
              <a:xfrm>
                <a:off x="5176431" y="1164486"/>
                <a:ext cx="332926" cy="221844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2776" extrusionOk="0">
                    <a:moveTo>
                      <a:pt x="1039" y="0"/>
                    </a:moveTo>
                    <a:cubicBezTo>
                      <a:pt x="832" y="0"/>
                      <a:pt x="102" y="40"/>
                      <a:pt x="1" y="601"/>
                    </a:cubicBezTo>
                    <a:cubicBezTo>
                      <a:pt x="1426" y="2430"/>
                      <a:pt x="2003" y="2737"/>
                      <a:pt x="2083" y="2776"/>
                    </a:cubicBezTo>
                    <a:cubicBezTo>
                      <a:pt x="2147" y="2737"/>
                      <a:pt x="2737" y="2430"/>
                      <a:pt x="4165" y="601"/>
                    </a:cubicBezTo>
                    <a:cubicBezTo>
                      <a:pt x="4061" y="40"/>
                      <a:pt x="3331" y="0"/>
                      <a:pt x="3124" y="0"/>
                    </a:cubicBezTo>
                    <a:cubicBezTo>
                      <a:pt x="3090" y="0"/>
                      <a:pt x="3070" y="1"/>
                      <a:pt x="3070" y="1"/>
                    </a:cubicBezTo>
                    <a:lnTo>
                      <a:pt x="3070" y="322"/>
                    </a:lnTo>
                    <a:lnTo>
                      <a:pt x="3365" y="322"/>
                    </a:lnTo>
                    <a:lnTo>
                      <a:pt x="2083" y="1856"/>
                    </a:lnTo>
                    <a:lnTo>
                      <a:pt x="802" y="322"/>
                    </a:lnTo>
                    <a:lnTo>
                      <a:pt x="1093" y="322"/>
                    </a:lnTo>
                    <a:lnTo>
                      <a:pt x="1093" y="1"/>
                    </a:lnTo>
                    <a:cubicBezTo>
                      <a:pt x="1093" y="1"/>
                      <a:pt x="1073" y="0"/>
                      <a:pt x="1039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8">
                <a:extLst>
                  <a:ext uri="{FF2B5EF4-FFF2-40B4-BE49-F238E27FC236}">
                    <a16:creationId xmlns:a16="http://schemas.microsoft.com/office/drawing/2014/main" id="{97776842-A6B5-C8F5-3546-926E8FD2E339}"/>
                  </a:ext>
                </a:extLst>
              </p:cNvPr>
              <p:cNvSpPr/>
              <p:nvPr/>
            </p:nvSpPr>
            <p:spPr>
              <a:xfrm>
                <a:off x="5342892" y="1205962"/>
                <a:ext cx="137853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764" extrusionOk="0">
                    <a:moveTo>
                      <a:pt x="1501" y="1"/>
                    </a:moveTo>
                    <a:cubicBezTo>
                      <a:pt x="1498" y="1"/>
                      <a:pt x="1496" y="1"/>
                      <a:pt x="1493" y="1"/>
                    </a:cubicBezTo>
                    <a:cubicBezTo>
                      <a:pt x="1227" y="56"/>
                      <a:pt x="0" y="1763"/>
                      <a:pt x="0" y="1763"/>
                    </a:cubicBezTo>
                    <a:cubicBezTo>
                      <a:pt x="0" y="1763"/>
                      <a:pt x="1725" y="1"/>
                      <a:pt x="1501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8">
                <a:extLst>
                  <a:ext uri="{FF2B5EF4-FFF2-40B4-BE49-F238E27FC236}">
                    <a16:creationId xmlns:a16="http://schemas.microsoft.com/office/drawing/2014/main" id="{8BF0FF48-6864-EB75-75F4-0A5219F61977}"/>
                  </a:ext>
                </a:extLst>
              </p:cNvPr>
              <p:cNvSpPr/>
              <p:nvPr/>
            </p:nvSpPr>
            <p:spPr>
              <a:xfrm>
                <a:off x="5203761" y="1205962"/>
                <a:ext cx="139212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764" extrusionOk="0">
                    <a:moveTo>
                      <a:pt x="224" y="1"/>
                    </a:moveTo>
                    <a:cubicBezTo>
                      <a:pt x="0" y="1"/>
                      <a:pt x="1741" y="1763"/>
                      <a:pt x="1741" y="1763"/>
                    </a:cubicBezTo>
                    <a:cubicBezTo>
                      <a:pt x="1741" y="1763"/>
                      <a:pt x="511" y="56"/>
                      <a:pt x="232" y="1"/>
                    </a:cubicBezTo>
                    <a:cubicBezTo>
                      <a:pt x="229" y="1"/>
                      <a:pt x="227" y="1"/>
                      <a:pt x="224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8">
                <a:extLst>
                  <a:ext uri="{FF2B5EF4-FFF2-40B4-BE49-F238E27FC236}">
                    <a16:creationId xmlns:a16="http://schemas.microsoft.com/office/drawing/2014/main" id="{7E14813A-7023-DF61-8563-617CA9FEF9F3}"/>
                  </a:ext>
                </a:extLst>
              </p:cNvPr>
              <p:cNvSpPr/>
              <p:nvPr/>
            </p:nvSpPr>
            <p:spPr>
              <a:xfrm>
                <a:off x="5507994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430" y="0"/>
                    </a:moveTo>
                    <a:cubicBezTo>
                      <a:pt x="350" y="106"/>
                      <a:pt x="0" y="628"/>
                      <a:pt x="375" y="1041"/>
                    </a:cubicBezTo>
                    <a:cubicBezTo>
                      <a:pt x="788" y="1493"/>
                      <a:pt x="2272" y="2188"/>
                      <a:pt x="2272" y="2951"/>
                    </a:cubicBezTo>
                    <a:cubicBezTo>
                      <a:pt x="2272" y="3697"/>
                      <a:pt x="2284" y="4924"/>
                      <a:pt x="2284" y="4924"/>
                    </a:cubicBezTo>
                    <a:lnTo>
                      <a:pt x="2832" y="5405"/>
                    </a:lnTo>
                    <a:lnTo>
                      <a:pt x="2832" y="3111"/>
                    </a:lnTo>
                    <a:cubicBezTo>
                      <a:pt x="2832" y="2214"/>
                      <a:pt x="2390" y="1362"/>
                      <a:pt x="1644" y="840"/>
                    </a:cubicBez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8">
                <a:extLst>
                  <a:ext uri="{FF2B5EF4-FFF2-40B4-BE49-F238E27FC236}">
                    <a16:creationId xmlns:a16="http://schemas.microsoft.com/office/drawing/2014/main" id="{6E6C61EC-F41A-7AA7-5247-6C7EE56C127F}"/>
                  </a:ext>
                </a:extLst>
              </p:cNvPr>
              <p:cNvSpPr/>
              <p:nvPr/>
            </p:nvSpPr>
            <p:spPr>
              <a:xfrm>
                <a:off x="4951153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2403" y="0"/>
                    </a:moveTo>
                    <a:lnTo>
                      <a:pt x="1176" y="840"/>
                    </a:lnTo>
                    <a:cubicBezTo>
                      <a:pt x="443" y="1362"/>
                      <a:pt x="1" y="2214"/>
                      <a:pt x="1" y="3111"/>
                    </a:cubicBezTo>
                    <a:lnTo>
                      <a:pt x="1" y="5405"/>
                    </a:lnTo>
                    <a:lnTo>
                      <a:pt x="548" y="4924"/>
                    </a:lnTo>
                    <a:cubicBezTo>
                      <a:pt x="548" y="4924"/>
                      <a:pt x="561" y="3697"/>
                      <a:pt x="561" y="2951"/>
                    </a:cubicBezTo>
                    <a:cubicBezTo>
                      <a:pt x="561" y="2188"/>
                      <a:pt x="2045" y="1493"/>
                      <a:pt x="2458" y="1041"/>
                    </a:cubicBezTo>
                    <a:cubicBezTo>
                      <a:pt x="2833" y="628"/>
                      <a:pt x="2483" y="106"/>
                      <a:pt x="2403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8">
                <a:extLst>
                  <a:ext uri="{FF2B5EF4-FFF2-40B4-BE49-F238E27FC236}">
                    <a16:creationId xmlns:a16="http://schemas.microsoft.com/office/drawing/2014/main" id="{DA1FE18B-7F63-BFDE-D436-932EB9FA38A3}"/>
                  </a:ext>
                </a:extLst>
              </p:cNvPr>
              <p:cNvSpPr/>
              <p:nvPr/>
            </p:nvSpPr>
            <p:spPr>
              <a:xfrm>
                <a:off x="5080454" y="1539841"/>
                <a:ext cx="523603" cy="299921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3753" extrusionOk="0">
                    <a:moveTo>
                      <a:pt x="2509" y="1"/>
                    </a:moveTo>
                    <a:lnTo>
                      <a:pt x="359" y="456"/>
                    </a:lnTo>
                    <a:lnTo>
                      <a:pt x="0" y="2391"/>
                    </a:lnTo>
                    <a:lnTo>
                      <a:pt x="0" y="3752"/>
                    </a:lnTo>
                    <a:cubicBezTo>
                      <a:pt x="0" y="3752"/>
                      <a:pt x="519" y="3057"/>
                      <a:pt x="865" y="2458"/>
                    </a:cubicBezTo>
                    <a:cubicBezTo>
                      <a:pt x="1202" y="1856"/>
                      <a:pt x="1227" y="1295"/>
                      <a:pt x="1227" y="1295"/>
                    </a:cubicBezTo>
                    <a:lnTo>
                      <a:pt x="1586" y="1164"/>
                    </a:lnTo>
                    <a:cubicBezTo>
                      <a:pt x="1948" y="1029"/>
                      <a:pt x="2269" y="481"/>
                      <a:pt x="2269" y="481"/>
                    </a:cubicBezTo>
                    <a:lnTo>
                      <a:pt x="4284" y="481"/>
                    </a:lnTo>
                    <a:cubicBezTo>
                      <a:pt x="4284" y="481"/>
                      <a:pt x="4617" y="1029"/>
                      <a:pt x="4966" y="1164"/>
                    </a:cubicBezTo>
                    <a:lnTo>
                      <a:pt x="5325" y="1295"/>
                    </a:lnTo>
                    <a:cubicBezTo>
                      <a:pt x="5325" y="1295"/>
                      <a:pt x="5350" y="1856"/>
                      <a:pt x="5700" y="2458"/>
                    </a:cubicBezTo>
                    <a:cubicBezTo>
                      <a:pt x="6033" y="3057"/>
                      <a:pt x="6552" y="3752"/>
                      <a:pt x="6552" y="3752"/>
                    </a:cubicBezTo>
                    <a:lnTo>
                      <a:pt x="6552" y="2391"/>
                    </a:lnTo>
                    <a:lnTo>
                      <a:pt x="6193" y="456"/>
                    </a:lnTo>
                    <a:lnTo>
                      <a:pt x="4043" y="1"/>
                    </a:lnTo>
                    <a:lnTo>
                      <a:pt x="3284" y="9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8">
                <a:extLst>
                  <a:ext uri="{FF2B5EF4-FFF2-40B4-BE49-F238E27FC236}">
                    <a16:creationId xmlns:a16="http://schemas.microsoft.com/office/drawing/2014/main" id="{22BF8447-3823-EEEB-39DB-8CB2597D6358}"/>
                  </a:ext>
                </a:extLst>
              </p:cNvPr>
              <p:cNvSpPr/>
              <p:nvPr/>
            </p:nvSpPr>
            <p:spPr>
              <a:xfrm>
                <a:off x="5218945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3" y="0"/>
                    </a:moveTo>
                    <a:cubicBezTo>
                      <a:pt x="42" y="0"/>
                      <a:pt x="1" y="51"/>
                      <a:pt x="1" y="93"/>
                    </a:cubicBezTo>
                    <a:cubicBezTo>
                      <a:pt x="1" y="147"/>
                      <a:pt x="42" y="186"/>
                      <a:pt x="93" y="186"/>
                    </a:cubicBezTo>
                    <a:lnTo>
                      <a:pt x="734" y="186"/>
                    </a:lnTo>
                    <a:cubicBezTo>
                      <a:pt x="776" y="186"/>
                      <a:pt x="814" y="147"/>
                      <a:pt x="814" y="93"/>
                    </a:cubicBezTo>
                    <a:cubicBezTo>
                      <a:pt x="814" y="51"/>
                      <a:pt x="776" y="0"/>
                      <a:pt x="73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8">
                <a:extLst>
                  <a:ext uri="{FF2B5EF4-FFF2-40B4-BE49-F238E27FC236}">
                    <a16:creationId xmlns:a16="http://schemas.microsoft.com/office/drawing/2014/main" id="{F73EF39B-D2A4-190A-652E-FD9E433EE9BF}"/>
                  </a:ext>
                </a:extLst>
              </p:cNvPr>
              <p:cNvSpPr/>
              <p:nvPr/>
            </p:nvSpPr>
            <p:spPr>
              <a:xfrm>
                <a:off x="5171077" y="1475830"/>
                <a:ext cx="343395" cy="84310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1055" extrusionOk="0">
                    <a:moveTo>
                      <a:pt x="1" y="1"/>
                    </a:moveTo>
                    <a:lnTo>
                      <a:pt x="1" y="1055"/>
                    </a:lnTo>
                    <a:lnTo>
                      <a:pt x="4296" y="1055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8">
                <a:extLst>
                  <a:ext uri="{FF2B5EF4-FFF2-40B4-BE49-F238E27FC236}">
                    <a16:creationId xmlns:a16="http://schemas.microsoft.com/office/drawing/2014/main" id="{1C877625-E1B5-F77D-8522-F3F676A4532F}"/>
                  </a:ext>
                </a:extLst>
              </p:cNvPr>
              <p:cNvSpPr/>
              <p:nvPr/>
            </p:nvSpPr>
            <p:spPr>
              <a:xfrm>
                <a:off x="5184902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0" y="68"/>
                      <a:pt x="0" y="161"/>
                    </a:cubicBezTo>
                    <a:cubicBezTo>
                      <a:pt x="0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8">
                <a:extLst>
                  <a:ext uri="{FF2B5EF4-FFF2-40B4-BE49-F238E27FC236}">
                    <a16:creationId xmlns:a16="http://schemas.microsoft.com/office/drawing/2014/main" id="{EE980476-D34F-53E3-80B6-45DEF6F43711}"/>
                  </a:ext>
                </a:extLst>
              </p:cNvPr>
              <p:cNvSpPr/>
              <p:nvPr/>
            </p:nvSpPr>
            <p:spPr>
              <a:xfrm>
                <a:off x="5423765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8">
                <a:extLst>
                  <a:ext uri="{FF2B5EF4-FFF2-40B4-BE49-F238E27FC236}">
                    <a16:creationId xmlns:a16="http://schemas.microsoft.com/office/drawing/2014/main" id="{05FE5173-F4C2-4509-3299-682694D6768D}"/>
                  </a:ext>
                </a:extLst>
              </p:cNvPr>
              <p:cNvSpPr/>
              <p:nvPr/>
            </p:nvSpPr>
            <p:spPr>
              <a:xfrm>
                <a:off x="5242520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8">
                <a:extLst>
                  <a:ext uri="{FF2B5EF4-FFF2-40B4-BE49-F238E27FC236}">
                    <a16:creationId xmlns:a16="http://schemas.microsoft.com/office/drawing/2014/main" id="{5E17DEBC-68F0-CE40-39B8-B5B9AD26E5D1}"/>
                  </a:ext>
                </a:extLst>
              </p:cNvPr>
              <p:cNvSpPr/>
              <p:nvPr/>
            </p:nvSpPr>
            <p:spPr>
              <a:xfrm>
                <a:off x="5400430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4" y="0"/>
                    </a:moveTo>
                    <a:cubicBezTo>
                      <a:pt x="39" y="0"/>
                      <a:pt x="1" y="51"/>
                      <a:pt x="1" y="93"/>
                    </a:cubicBezTo>
                    <a:cubicBezTo>
                      <a:pt x="1" y="147"/>
                      <a:pt x="39" y="186"/>
                      <a:pt x="94" y="186"/>
                    </a:cubicBezTo>
                    <a:lnTo>
                      <a:pt x="722" y="186"/>
                    </a:lnTo>
                    <a:cubicBezTo>
                      <a:pt x="773" y="186"/>
                      <a:pt x="815" y="147"/>
                      <a:pt x="815" y="93"/>
                    </a:cubicBezTo>
                    <a:cubicBezTo>
                      <a:pt x="815" y="51"/>
                      <a:pt x="773" y="0"/>
                      <a:pt x="72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8">
                <a:extLst>
                  <a:ext uri="{FF2B5EF4-FFF2-40B4-BE49-F238E27FC236}">
                    <a16:creationId xmlns:a16="http://schemas.microsoft.com/office/drawing/2014/main" id="{7BB5213C-8522-5A88-5157-1D99BCB5A69C}"/>
                  </a:ext>
                </a:extLst>
              </p:cNvPr>
              <p:cNvSpPr/>
              <p:nvPr/>
            </p:nvSpPr>
            <p:spPr>
              <a:xfrm>
                <a:off x="5373579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1" y="68"/>
                      <a:pt x="1" y="161"/>
                    </a:cubicBezTo>
                    <a:cubicBezTo>
                      <a:pt x="1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8">
                <a:extLst>
                  <a:ext uri="{FF2B5EF4-FFF2-40B4-BE49-F238E27FC236}">
                    <a16:creationId xmlns:a16="http://schemas.microsoft.com/office/drawing/2014/main" id="{E651A67E-D07C-5257-F86D-545EAD28521D}"/>
                  </a:ext>
                </a:extLst>
              </p:cNvPr>
              <p:cNvSpPr/>
              <p:nvPr/>
            </p:nvSpPr>
            <p:spPr>
              <a:xfrm>
                <a:off x="5138072" y="1430120"/>
                <a:ext cx="9398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961" extrusionOk="0">
                    <a:moveTo>
                      <a:pt x="1110" y="1"/>
                    </a:moveTo>
                    <a:cubicBezTo>
                      <a:pt x="985" y="1"/>
                      <a:pt x="707" y="266"/>
                      <a:pt x="586" y="307"/>
                    </a:cubicBezTo>
                    <a:cubicBezTo>
                      <a:pt x="439" y="374"/>
                      <a:pt x="0" y="961"/>
                      <a:pt x="0" y="961"/>
                    </a:cubicBezTo>
                    <a:lnTo>
                      <a:pt x="692" y="826"/>
                    </a:lnTo>
                    <a:cubicBezTo>
                      <a:pt x="692" y="826"/>
                      <a:pt x="1160" y="413"/>
                      <a:pt x="1173" y="105"/>
                    </a:cubicBezTo>
                    <a:cubicBezTo>
                      <a:pt x="1176" y="30"/>
                      <a:pt x="1151" y="1"/>
                      <a:pt x="1110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8">
                <a:extLst>
                  <a:ext uri="{FF2B5EF4-FFF2-40B4-BE49-F238E27FC236}">
                    <a16:creationId xmlns:a16="http://schemas.microsoft.com/office/drawing/2014/main" id="{E50025A9-AD1D-EA8D-80BD-735064DF729D}"/>
                  </a:ext>
                </a:extLst>
              </p:cNvPr>
              <p:cNvSpPr/>
              <p:nvPr/>
            </p:nvSpPr>
            <p:spPr>
              <a:xfrm>
                <a:off x="5080454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0" y="0"/>
                    </a:moveTo>
                    <a:lnTo>
                      <a:pt x="0" y="907"/>
                    </a:lnTo>
                    <a:cubicBezTo>
                      <a:pt x="52" y="974"/>
                      <a:pt x="106" y="1025"/>
                      <a:pt x="173" y="1080"/>
                    </a:cubicBezTo>
                    <a:lnTo>
                      <a:pt x="334" y="224"/>
                    </a:lnTo>
                    <a:cubicBezTo>
                      <a:pt x="241" y="144"/>
                      <a:pt x="132" y="80"/>
                      <a:pt x="0" y="0"/>
                    </a:cubicBez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8">
                <a:extLst>
                  <a:ext uri="{FF2B5EF4-FFF2-40B4-BE49-F238E27FC236}">
                    <a16:creationId xmlns:a16="http://schemas.microsoft.com/office/drawing/2014/main" id="{9C7A4AE9-20BE-AB0C-EDDD-58EF94F284AA}"/>
                  </a:ext>
                </a:extLst>
              </p:cNvPr>
              <p:cNvSpPr/>
              <p:nvPr/>
            </p:nvSpPr>
            <p:spPr>
              <a:xfrm>
                <a:off x="5058957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48" y="1"/>
                    </a:moveTo>
                    <a:lnTo>
                      <a:pt x="148" y="1"/>
                    </a:lnTo>
                    <a:cubicBezTo>
                      <a:pt x="0" y="321"/>
                      <a:pt x="55" y="680"/>
                      <a:pt x="269" y="962"/>
                    </a:cubicBezTo>
                    <a:lnTo>
                      <a:pt x="269" y="55"/>
                    </a:lnTo>
                    <a:cubicBezTo>
                      <a:pt x="228" y="39"/>
                      <a:pt x="189" y="13"/>
                      <a:pt x="148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8">
                <a:extLst>
                  <a:ext uri="{FF2B5EF4-FFF2-40B4-BE49-F238E27FC236}">
                    <a16:creationId xmlns:a16="http://schemas.microsoft.com/office/drawing/2014/main" id="{C17CA0A5-5D29-1FF9-2429-CAA6C9B75573}"/>
                  </a:ext>
                </a:extLst>
              </p:cNvPr>
              <p:cNvSpPr/>
              <p:nvPr/>
            </p:nvSpPr>
            <p:spPr>
              <a:xfrm>
                <a:off x="5094279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161" y="0"/>
                    </a:moveTo>
                    <a:lnTo>
                      <a:pt x="0" y="856"/>
                    </a:lnTo>
                    <a:cubicBezTo>
                      <a:pt x="173" y="990"/>
                      <a:pt x="401" y="1083"/>
                      <a:pt x="667" y="1109"/>
                    </a:cubicBezTo>
                    <a:cubicBezTo>
                      <a:pt x="667" y="1109"/>
                      <a:pt x="869" y="548"/>
                      <a:pt x="161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8">
                <a:extLst>
                  <a:ext uri="{FF2B5EF4-FFF2-40B4-BE49-F238E27FC236}">
                    <a16:creationId xmlns:a16="http://schemas.microsoft.com/office/drawing/2014/main" id="{B9B44257-2C11-5769-727D-C42741872409}"/>
                  </a:ext>
                </a:extLst>
              </p:cNvPr>
              <p:cNvSpPr/>
              <p:nvPr/>
            </p:nvSpPr>
            <p:spPr>
              <a:xfrm>
                <a:off x="506223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2089" y="0"/>
                    </a:moveTo>
                    <a:cubicBezTo>
                      <a:pt x="1729" y="0"/>
                      <a:pt x="1296" y="35"/>
                      <a:pt x="1029" y="193"/>
                    </a:cubicBezTo>
                    <a:cubicBezTo>
                      <a:pt x="709" y="379"/>
                      <a:pt x="27" y="1247"/>
                      <a:pt x="27" y="1247"/>
                    </a:cubicBezTo>
                    <a:cubicBezTo>
                      <a:pt x="1" y="2086"/>
                      <a:pt x="549" y="2406"/>
                      <a:pt x="549" y="2406"/>
                    </a:cubicBezTo>
                    <a:lnTo>
                      <a:pt x="1173" y="1753"/>
                    </a:lnTo>
                    <a:lnTo>
                      <a:pt x="1414" y="1782"/>
                    </a:lnTo>
                    <a:cubicBezTo>
                      <a:pt x="1449" y="1784"/>
                      <a:pt x="1481" y="1785"/>
                      <a:pt x="1511" y="1785"/>
                    </a:cubicBezTo>
                    <a:cubicBezTo>
                      <a:pt x="1871" y="1785"/>
                      <a:pt x="1891" y="1648"/>
                      <a:pt x="2003" y="1500"/>
                    </a:cubicBezTo>
                    <a:cubicBezTo>
                      <a:pt x="2215" y="1461"/>
                      <a:pt x="2215" y="1125"/>
                      <a:pt x="2215" y="1125"/>
                    </a:cubicBezTo>
                    <a:cubicBezTo>
                      <a:pt x="2215" y="1125"/>
                      <a:pt x="2442" y="1086"/>
                      <a:pt x="2471" y="965"/>
                    </a:cubicBezTo>
                    <a:cubicBezTo>
                      <a:pt x="2484" y="833"/>
                      <a:pt x="2564" y="699"/>
                      <a:pt x="1708" y="699"/>
                    </a:cubicBezTo>
                    <a:cubicBezTo>
                      <a:pt x="1696" y="551"/>
                      <a:pt x="1776" y="433"/>
                      <a:pt x="1962" y="420"/>
                    </a:cubicBezTo>
                    <a:cubicBezTo>
                      <a:pt x="2151" y="404"/>
                      <a:pt x="2509" y="420"/>
                      <a:pt x="2670" y="353"/>
                    </a:cubicBezTo>
                    <a:cubicBezTo>
                      <a:pt x="2830" y="273"/>
                      <a:pt x="2682" y="33"/>
                      <a:pt x="2295" y="4"/>
                    </a:cubicBezTo>
                    <a:cubicBezTo>
                      <a:pt x="2230" y="2"/>
                      <a:pt x="2161" y="0"/>
                      <a:pt x="208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8">
                <a:extLst>
                  <a:ext uri="{FF2B5EF4-FFF2-40B4-BE49-F238E27FC236}">
                    <a16:creationId xmlns:a16="http://schemas.microsoft.com/office/drawing/2014/main" id="{EC1B722F-CF0F-1479-52E5-F17F89DD1B56}"/>
                  </a:ext>
                </a:extLst>
              </p:cNvPr>
              <p:cNvSpPr/>
              <p:nvPr/>
            </p:nvSpPr>
            <p:spPr>
              <a:xfrm>
                <a:off x="4950115" y="1563416"/>
                <a:ext cx="197470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3607" extrusionOk="0">
                    <a:moveTo>
                      <a:pt x="1510" y="1"/>
                    </a:moveTo>
                    <a:lnTo>
                      <a:pt x="1" y="1308"/>
                    </a:lnTo>
                    <a:lnTo>
                      <a:pt x="1" y="2336"/>
                    </a:lnTo>
                    <a:cubicBezTo>
                      <a:pt x="1" y="3321"/>
                      <a:pt x="356" y="3606"/>
                      <a:pt x="738" y="3606"/>
                    </a:cubicBezTo>
                    <a:cubicBezTo>
                      <a:pt x="755" y="3606"/>
                      <a:pt x="772" y="3606"/>
                      <a:pt x="789" y="3605"/>
                    </a:cubicBezTo>
                    <a:cubicBezTo>
                      <a:pt x="1202" y="3579"/>
                      <a:pt x="1497" y="2951"/>
                      <a:pt x="2471" y="1388"/>
                    </a:cubicBezTo>
                    <a:cubicBezTo>
                      <a:pt x="1295" y="1067"/>
                      <a:pt x="1510" y="1"/>
                      <a:pt x="1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8">
                <a:extLst>
                  <a:ext uri="{FF2B5EF4-FFF2-40B4-BE49-F238E27FC236}">
                    <a16:creationId xmlns:a16="http://schemas.microsoft.com/office/drawing/2014/main" id="{EDE64A2C-2CD3-5F3E-7DE6-EBAF70ABA16E}"/>
                  </a:ext>
                </a:extLst>
              </p:cNvPr>
              <p:cNvSpPr/>
              <p:nvPr/>
            </p:nvSpPr>
            <p:spPr>
              <a:xfrm>
                <a:off x="5206159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253" y="1"/>
                    </a:moveTo>
                    <a:cubicBezTo>
                      <a:pt x="173" y="68"/>
                      <a:pt x="0" y="283"/>
                      <a:pt x="308" y="417"/>
                    </a:cubicBezTo>
                    <a:cubicBezTo>
                      <a:pt x="494" y="401"/>
                      <a:pt x="750" y="401"/>
                      <a:pt x="869" y="350"/>
                    </a:cubicBezTo>
                    <a:cubicBezTo>
                      <a:pt x="1029" y="270"/>
                      <a:pt x="881" y="30"/>
                      <a:pt x="494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8">
                <a:extLst>
                  <a:ext uri="{FF2B5EF4-FFF2-40B4-BE49-F238E27FC236}">
                    <a16:creationId xmlns:a16="http://schemas.microsoft.com/office/drawing/2014/main" id="{D99A12D0-32F1-2612-FA6F-6D978EF647B5}"/>
                  </a:ext>
                </a:extLst>
              </p:cNvPr>
              <p:cNvSpPr/>
              <p:nvPr/>
            </p:nvSpPr>
            <p:spPr>
              <a:xfrm>
                <a:off x="4953471" y="1778943"/>
                <a:ext cx="97097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10" extrusionOk="0">
                    <a:moveTo>
                      <a:pt x="372" y="1"/>
                    </a:moveTo>
                    <a:cubicBezTo>
                      <a:pt x="241" y="1"/>
                      <a:pt x="106" y="27"/>
                      <a:pt x="0" y="81"/>
                    </a:cubicBezTo>
                    <a:cubicBezTo>
                      <a:pt x="88" y="708"/>
                      <a:pt x="377" y="910"/>
                      <a:pt x="689" y="910"/>
                    </a:cubicBezTo>
                    <a:cubicBezTo>
                      <a:pt x="708" y="910"/>
                      <a:pt x="727" y="909"/>
                      <a:pt x="747" y="908"/>
                    </a:cubicBezTo>
                    <a:cubicBezTo>
                      <a:pt x="907" y="895"/>
                      <a:pt x="1042" y="802"/>
                      <a:pt x="1215" y="587"/>
                    </a:cubicBezTo>
                    <a:cubicBezTo>
                      <a:pt x="1080" y="254"/>
                      <a:pt x="760" y="1"/>
                      <a:pt x="372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8">
                <a:extLst>
                  <a:ext uri="{FF2B5EF4-FFF2-40B4-BE49-F238E27FC236}">
                    <a16:creationId xmlns:a16="http://schemas.microsoft.com/office/drawing/2014/main" id="{695129C6-3AD9-E5BE-7ED2-98670767E65F}"/>
                  </a:ext>
                </a:extLst>
              </p:cNvPr>
              <p:cNvSpPr/>
              <p:nvPr/>
            </p:nvSpPr>
            <p:spPr>
              <a:xfrm>
                <a:off x="5452693" y="1430120"/>
                <a:ext cx="9374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61" extrusionOk="0">
                    <a:moveTo>
                      <a:pt x="69" y="1"/>
                    </a:moveTo>
                    <a:cubicBezTo>
                      <a:pt x="27" y="1"/>
                      <a:pt x="0" y="30"/>
                      <a:pt x="0" y="105"/>
                    </a:cubicBezTo>
                    <a:cubicBezTo>
                      <a:pt x="13" y="413"/>
                      <a:pt x="481" y="826"/>
                      <a:pt x="481" y="826"/>
                    </a:cubicBezTo>
                    <a:lnTo>
                      <a:pt x="1173" y="961"/>
                    </a:lnTo>
                    <a:cubicBezTo>
                      <a:pt x="1173" y="961"/>
                      <a:pt x="734" y="374"/>
                      <a:pt x="587" y="307"/>
                    </a:cubicBezTo>
                    <a:cubicBezTo>
                      <a:pt x="466" y="266"/>
                      <a:pt x="196" y="1"/>
                      <a:pt x="69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8">
                <a:extLst>
                  <a:ext uri="{FF2B5EF4-FFF2-40B4-BE49-F238E27FC236}">
                    <a16:creationId xmlns:a16="http://schemas.microsoft.com/office/drawing/2014/main" id="{3BECB3D6-17BD-3698-71ED-2D7CA3776118}"/>
                  </a:ext>
                </a:extLst>
              </p:cNvPr>
              <p:cNvSpPr/>
              <p:nvPr/>
            </p:nvSpPr>
            <p:spPr>
              <a:xfrm>
                <a:off x="5577359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334" y="0"/>
                    </a:moveTo>
                    <a:cubicBezTo>
                      <a:pt x="202" y="80"/>
                      <a:pt x="93" y="144"/>
                      <a:pt x="1" y="224"/>
                    </a:cubicBezTo>
                    <a:lnTo>
                      <a:pt x="161" y="1080"/>
                    </a:lnTo>
                    <a:cubicBezTo>
                      <a:pt x="228" y="1025"/>
                      <a:pt x="295" y="974"/>
                      <a:pt x="334" y="907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8">
                <a:extLst>
                  <a:ext uri="{FF2B5EF4-FFF2-40B4-BE49-F238E27FC236}">
                    <a16:creationId xmlns:a16="http://schemas.microsoft.com/office/drawing/2014/main" id="{9315B5F4-1649-6CC0-D2E3-D00BC6657188}"/>
                  </a:ext>
                </a:extLst>
              </p:cNvPr>
              <p:cNvSpPr/>
              <p:nvPr/>
            </p:nvSpPr>
            <p:spPr>
              <a:xfrm>
                <a:off x="5603970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35" y="1"/>
                    </a:moveTo>
                    <a:lnTo>
                      <a:pt x="135" y="1"/>
                    </a:lnTo>
                    <a:cubicBezTo>
                      <a:pt x="81" y="13"/>
                      <a:pt x="42" y="39"/>
                      <a:pt x="1" y="55"/>
                    </a:cubicBezTo>
                    <a:lnTo>
                      <a:pt x="1" y="962"/>
                    </a:lnTo>
                    <a:cubicBezTo>
                      <a:pt x="215" y="680"/>
                      <a:pt x="270" y="321"/>
                      <a:pt x="135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8">
                <a:extLst>
                  <a:ext uri="{FF2B5EF4-FFF2-40B4-BE49-F238E27FC236}">
                    <a16:creationId xmlns:a16="http://schemas.microsoft.com/office/drawing/2014/main" id="{EEEDFA7F-4A82-0AE6-1D06-C982BDDEC650}"/>
                  </a:ext>
                </a:extLst>
              </p:cNvPr>
              <p:cNvSpPr/>
              <p:nvPr/>
            </p:nvSpPr>
            <p:spPr>
              <a:xfrm>
                <a:off x="5520780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709" y="0"/>
                    </a:moveTo>
                    <a:cubicBezTo>
                      <a:pt x="1" y="548"/>
                      <a:pt x="215" y="1109"/>
                      <a:pt x="215" y="1109"/>
                    </a:cubicBezTo>
                    <a:cubicBezTo>
                      <a:pt x="481" y="1083"/>
                      <a:pt x="696" y="990"/>
                      <a:pt x="869" y="856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8">
                <a:extLst>
                  <a:ext uri="{FF2B5EF4-FFF2-40B4-BE49-F238E27FC236}">
                    <a16:creationId xmlns:a16="http://schemas.microsoft.com/office/drawing/2014/main" id="{5F710D2A-4FF1-9643-ACE4-90530643B2BE}"/>
                  </a:ext>
                </a:extLst>
              </p:cNvPr>
              <p:cNvSpPr/>
              <p:nvPr/>
            </p:nvSpPr>
            <p:spPr>
              <a:xfrm>
                <a:off x="539611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747" y="0"/>
                    </a:moveTo>
                    <a:cubicBezTo>
                      <a:pt x="674" y="0"/>
                      <a:pt x="603" y="2"/>
                      <a:pt x="535" y="4"/>
                    </a:cubicBezTo>
                    <a:cubicBezTo>
                      <a:pt x="148" y="33"/>
                      <a:pt x="0" y="273"/>
                      <a:pt x="161" y="353"/>
                    </a:cubicBezTo>
                    <a:cubicBezTo>
                      <a:pt x="321" y="420"/>
                      <a:pt x="680" y="404"/>
                      <a:pt x="869" y="420"/>
                    </a:cubicBezTo>
                    <a:cubicBezTo>
                      <a:pt x="1054" y="433"/>
                      <a:pt x="1147" y="551"/>
                      <a:pt x="1134" y="699"/>
                    </a:cubicBezTo>
                    <a:cubicBezTo>
                      <a:pt x="279" y="699"/>
                      <a:pt x="346" y="833"/>
                      <a:pt x="375" y="965"/>
                    </a:cubicBezTo>
                    <a:cubicBezTo>
                      <a:pt x="388" y="1086"/>
                      <a:pt x="616" y="1125"/>
                      <a:pt x="616" y="1125"/>
                    </a:cubicBezTo>
                    <a:cubicBezTo>
                      <a:pt x="616" y="1125"/>
                      <a:pt x="628" y="1461"/>
                      <a:pt x="827" y="1500"/>
                    </a:cubicBezTo>
                    <a:cubicBezTo>
                      <a:pt x="951" y="1648"/>
                      <a:pt x="961" y="1785"/>
                      <a:pt x="1319" y="1785"/>
                    </a:cubicBezTo>
                    <a:cubicBezTo>
                      <a:pt x="1349" y="1785"/>
                      <a:pt x="1381" y="1784"/>
                      <a:pt x="1416" y="1782"/>
                    </a:cubicBezTo>
                    <a:lnTo>
                      <a:pt x="1657" y="1753"/>
                    </a:lnTo>
                    <a:lnTo>
                      <a:pt x="2281" y="2406"/>
                    </a:lnTo>
                    <a:cubicBezTo>
                      <a:pt x="2281" y="2406"/>
                      <a:pt x="2829" y="2086"/>
                      <a:pt x="2804" y="1247"/>
                    </a:cubicBezTo>
                    <a:cubicBezTo>
                      <a:pt x="2804" y="1247"/>
                      <a:pt x="2121" y="379"/>
                      <a:pt x="1801" y="193"/>
                    </a:cubicBezTo>
                    <a:cubicBezTo>
                      <a:pt x="1534" y="35"/>
                      <a:pt x="1112" y="0"/>
                      <a:pt x="747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8">
                <a:extLst>
                  <a:ext uri="{FF2B5EF4-FFF2-40B4-BE49-F238E27FC236}">
                    <a16:creationId xmlns:a16="http://schemas.microsoft.com/office/drawing/2014/main" id="{FA47B732-1C10-4A8D-574C-C9366B71BD49}"/>
                  </a:ext>
                </a:extLst>
              </p:cNvPr>
              <p:cNvSpPr/>
              <p:nvPr/>
            </p:nvSpPr>
            <p:spPr>
              <a:xfrm>
                <a:off x="5537962" y="1563416"/>
                <a:ext cx="196431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607" extrusionOk="0">
                    <a:moveTo>
                      <a:pt x="961" y="1"/>
                    </a:moveTo>
                    <a:lnTo>
                      <a:pt x="961" y="1"/>
                    </a:lnTo>
                    <a:cubicBezTo>
                      <a:pt x="961" y="1"/>
                      <a:pt x="1163" y="1067"/>
                      <a:pt x="0" y="1388"/>
                    </a:cubicBezTo>
                    <a:cubicBezTo>
                      <a:pt x="974" y="2951"/>
                      <a:pt x="1256" y="3579"/>
                      <a:pt x="1669" y="3605"/>
                    </a:cubicBezTo>
                    <a:cubicBezTo>
                      <a:pt x="1686" y="3606"/>
                      <a:pt x="1703" y="3606"/>
                      <a:pt x="1720" y="3606"/>
                    </a:cubicBezTo>
                    <a:cubicBezTo>
                      <a:pt x="2102" y="3606"/>
                      <a:pt x="2457" y="3321"/>
                      <a:pt x="2457" y="2336"/>
                    </a:cubicBezTo>
                    <a:lnTo>
                      <a:pt x="2457" y="1308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8">
                <a:extLst>
                  <a:ext uri="{FF2B5EF4-FFF2-40B4-BE49-F238E27FC236}">
                    <a16:creationId xmlns:a16="http://schemas.microsoft.com/office/drawing/2014/main" id="{597E27BD-3630-2629-8D64-544F447CEB1C}"/>
                  </a:ext>
                </a:extLst>
              </p:cNvPr>
              <p:cNvSpPr/>
              <p:nvPr/>
            </p:nvSpPr>
            <p:spPr>
              <a:xfrm>
                <a:off x="5396114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535" y="1"/>
                    </a:moveTo>
                    <a:cubicBezTo>
                      <a:pt x="148" y="30"/>
                      <a:pt x="0" y="270"/>
                      <a:pt x="161" y="350"/>
                    </a:cubicBezTo>
                    <a:cubicBezTo>
                      <a:pt x="279" y="401"/>
                      <a:pt x="535" y="401"/>
                      <a:pt x="734" y="417"/>
                    </a:cubicBezTo>
                    <a:cubicBezTo>
                      <a:pt x="1029" y="283"/>
                      <a:pt x="856" y="68"/>
                      <a:pt x="776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8">
                <a:extLst>
                  <a:ext uri="{FF2B5EF4-FFF2-40B4-BE49-F238E27FC236}">
                    <a16:creationId xmlns:a16="http://schemas.microsoft.com/office/drawing/2014/main" id="{F08F89F4-41A5-A32A-E15C-85244E20B40E}"/>
                  </a:ext>
                </a:extLst>
              </p:cNvPr>
              <p:cNvSpPr/>
              <p:nvPr/>
            </p:nvSpPr>
            <p:spPr>
              <a:xfrm>
                <a:off x="5633938" y="1778943"/>
                <a:ext cx="98136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10" extrusionOk="0">
                    <a:moveTo>
                      <a:pt x="856" y="1"/>
                    </a:moveTo>
                    <a:cubicBezTo>
                      <a:pt x="468" y="1"/>
                      <a:pt x="135" y="254"/>
                      <a:pt x="1" y="587"/>
                    </a:cubicBezTo>
                    <a:cubicBezTo>
                      <a:pt x="174" y="802"/>
                      <a:pt x="308" y="895"/>
                      <a:pt x="468" y="908"/>
                    </a:cubicBezTo>
                    <a:cubicBezTo>
                      <a:pt x="488" y="909"/>
                      <a:pt x="507" y="910"/>
                      <a:pt x="526" y="910"/>
                    </a:cubicBezTo>
                    <a:cubicBezTo>
                      <a:pt x="838" y="910"/>
                      <a:pt x="1128" y="708"/>
                      <a:pt x="1227" y="81"/>
                    </a:cubicBezTo>
                    <a:cubicBezTo>
                      <a:pt x="1109" y="27"/>
                      <a:pt x="987" y="1"/>
                      <a:pt x="856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8">
                <a:extLst>
                  <a:ext uri="{FF2B5EF4-FFF2-40B4-BE49-F238E27FC236}">
                    <a16:creationId xmlns:a16="http://schemas.microsoft.com/office/drawing/2014/main" id="{1FD4A389-2D6E-B640-9F5B-FC760395F93E}"/>
                  </a:ext>
                </a:extLst>
              </p:cNvPr>
              <p:cNvSpPr/>
              <p:nvPr/>
            </p:nvSpPr>
            <p:spPr>
              <a:xfrm>
                <a:off x="5080454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826" y="0"/>
                    </a:moveTo>
                    <a:lnTo>
                      <a:pt x="0" y="1307"/>
                    </a:lnTo>
                    <a:lnTo>
                      <a:pt x="0" y="2217"/>
                    </a:lnTo>
                    <a:lnTo>
                      <a:pt x="1826" y="801"/>
                    </a:lnTo>
                    <a:lnTo>
                      <a:pt x="1826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8">
                <a:extLst>
                  <a:ext uri="{FF2B5EF4-FFF2-40B4-BE49-F238E27FC236}">
                    <a16:creationId xmlns:a16="http://schemas.microsoft.com/office/drawing/2014/main" id="{09E25028-C6AC-DBB4-1EA1-1E1D64B6EB67}"/>
                  </a:ext>
                </a:extLst>
              </p:cNvPr>
              <p:cNvSpPr/>
              <p:nvPr/>
            </p:nvSpPr>
            <p:spPr>
              <a:xfrm>
                <a:off x="5458048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" y="0"/>
                    </a:moveTo>
                    <a:lnTo>
                      <a:pt x="1" y="801"/>
                    </a:lnTo>
                    <a:lnTo>
                      <a:pt x="1827" y="2217"/>
                    </a:lnTo>
                    <a:lnTo>
                      <a:pt x="1827" y="13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8">
                <a:extLst>
                  <a:ext uri="{FF2B5EF4-FFF2-40B4-BE49-F238E27FC236}">
                    <a16:creationId xmlns:a16="http://schemas.microsoft.com/office/drawing/2014/main" id="{AB53BBFC-1C7E-258D-90FE-B846398F30F3}"/>
                  </a:ext>
                </a:extLst>
              </p:cNvPr>
              <p:cNvSpPr/>
              <p:nvPr/>
            </p:nvSpPr>
            <p:spPr>
              <a:xfrm>
                <a:off x="5271209" y="1618956"/>
                <a:ext cx="143128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0" extrusionOk="0">
                    <a:moveTo>
                      <a:pt x="55" y="1"/>
                    </a:moveTo>
                    <a:cubicBezTo>
                      <a:pt x="29" y="1"/>
                      <a:pt x="0" y="26"/>
                      <a:pt x="0" y="52"/>
                    </a:cubicBezTo>
                    <a:cubicBezTo>
                      <a:pt x="0" y="94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4"/>
                      <a:pt x="1791" y="52"/>
                    </a:cubicBezTo>
                    <a:cubicBezTo>
                      <a:pt x="1791" y="26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8">
                <a:extLst>
                  <a:ext uri="{FF2B5EF4-FFF2-40B4-BE49-F238E27FC236}">
                    <a16:creationId xmlns:a16="http://schemas.microsoft.com/office/drawing/2014/main" id="{17315D01-FF9F-6272-CC01-E3452C635E63}"/>
                  </a:ext>
                </a:extLst>
              </p:cNvPr>
              <p:cNvSpPr/>
              <p:nvPr/>
            </p:nvSpPr>
            <p:spPr>
              <a:xfrm>
                <a:off x="5271209" y="1755449"/>
                <a:ext cx="143128" cy="951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19" extrusionOk="0">
                    <a:moveTo>
                      <a:pt x="55" y="0"/>
                    </a:moveTo>
                    <a:cubicBezTo>
                      <a:pt x="29" y="0"/>
                      <a:pt x="0" y="26"/>
                      <a:pt x="0" y="55"/>
                    </a:cubicBezTo>
                    <a:cubicBezTo>
                      <a:pt x="0" y="93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3"/>
                      <a:pt x="1791" y="55"/>
                    </a:cubicBezTo>
                    <a:cubicBezTo>
                      <a:pt x="1791" y="26"/>
                      <a:pt x="1762" y="0"/>
                      <a:pt x="172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8">
                <a:extLst>
                  <a:ext uri="{FF2B5EF4-FFF2-40B4-BE49-F238E27FC236}">
                    <a16:creationId xmlns:a16="http://schemas.microsoft.com/office/drawing/2014/main" id="{6E4B9619-3187-B3CA-653C-8DC8B37CC388}"/>
                  </a:ext>
                </a:extLst>
              </p:cNvPr>
              <p:cNvSpPr/>
              <p:nvPr/>
            </p:nvSpPr>
            <p:spPr>
              <a:xfrm>
                <a:off x="5271209" y="1891861"/>
                <a:ext cx="143128" cy="983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3" extrusionOk="0">
                    <a:moveTo>
                      <a:pt x="55" y="1"/>
                    </a:moveTo>
                    <a:cubicBezTo>
                      <a:pt x="29" y="1"/>
                      <a:pt x="0" y="30"/>
                      <a:pt x="0" y="68"/>
                    </a:cubicBezTo>
                    <a:cubicBezTo>
                      <a:pt x="0" y="94"/>
                      <a:pt x="29" y="122"/>
                      <a:pt x="55" y="122"/>
                    </a:cubicBezTo>
                    <a:lnTo>
                      <a:pt x="1724" y="122"/>
                    </a:lnTo>
                    <a:cubicBezTo>
                      <a:pt x="1762" y="122"/>
                      <a:pt x="1791" y="94"/>
                      <a:pt x="1791" y="68"/>
                    </a:cubicBezTo>
                    <a:cubicBezTo>
                      <a:pt x="1791" y="30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8">
                <a:extLst>
                  <a:ext uri="{FF2B5EF4-FFF2-40B4-BE49-F238E27FC236}">
                    <a16:creationId xmlns:a16="http://schemas.microsoft.com/office/drawing/2014/main" id="{08DAD1AF-F5B9-9B09-F971-EC2991BD619E}"/>
                  </a:ext>
                </a:extLst>
              </p:cNvPr>
              <p:cNvSpPr/>
              <p:nvPr/>
            </p:nvSpPr>
            <p:spPr>
              <a:xfrm>
                <a:off x="5239163" y="858417"/>
                <a:ext cx="116596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561" y="1240"/>
                    </a:lnTo>
                    <a:cubicBezTo>
                      <a:pt x="536" y="1092"/>
                      <a:pt x="363" y="93"/>
                      <a:pt x="1458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8">
                <a:extLst>
                  <a:ext uri="{FF2B5EF4-FFF2-40B4-BE49-F238E27FC236}">
                    <a16:creationId xmlns:a16="http://schemas.microsoft.com/office/drawing/2014/main" id="{146A1F81-689B-2AE6-4B52-FB8777525948}"/>
                  </a:ext>
                </a:extLst>
              </p:cNvPr>
              <p:cNvSpPr/>
              <p:nvPr/>
            </p:nvSpPr>
            <p:spPr>
              <a:xfrm>
                <a:off x="5342892" y="1076981"/>
                <a:ext cx="42515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0" extrusionOk="0">
                    <a:moveTo>
                      <a:pt x="0" y="1"/>
                    </a:moveTo>
                    <a:lnTo>
                      <a:pt x="0" y="376"/>
                    </a:lnTo>
                    <a:cubicBezTo>
                      <a:pt x="0" y="376"/>
                      <a:pt x="124" y="529"/>
                      <a:pt x="407" y="529"/>
                    </a:cubicBezTo>
                    <a:cubicBezTo>
                      <a:pt x="445" y="529"/>
                      <a:pt x="487" y="526"/>
                      <a:pt x="532" y="520"/>
                    </a:cubicBezTo>
                    <a:cubicBezTo>
                      <a:pt x="493" y="14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8">
                <a:extLst>
                  <a:ext uri="{FF2B5EF4-FFF2-40B4-BE49-F238E27FC236}">
                    <a16:creationId xmlns:a16="http://schemas.microsoft.com/office/drawing/2014/main" id="{B050C139-4783-5049-9F71-39ADFB7C0A39}"/>
                  </a:ext>
                </a:extLst>
              </p:cNvPr>
              <p:cNvSpPr/>
              <p:nvPr/>
            </p:nvSpPr>
            <p:spPr>
              <a:xfrm>
                <a:off x="5299099" y="1076981"/>
                <a:ext cx="43873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30" extrusionOk="0">
                    <a:moveTo>
                      <a:pt x="548" y="1"/>
                    </a:moveTo>
                    <a:cubicBezTo>
                      <a:pt x="548" y="1"/>
                      <a:pt x="39" y="148"/>
                      <a:pt x="0" y="520"/>
                    </a:cubicBezTo>
                    <a:cubicBezTo>
                      <a:pt x="45" y="526"/>
                      <a:pt x="87" y="529"/>
                      <a:pt x="126" y="529"/>
                    </a:cubicBezTo>
                    <a:cubicBezTo>
                      <a:pt x="412" y="529"/>
                      <a:pt x="548" y="376"/>
                      <a:pt x="548" y="376"/>
                    </a:cubicBezTo>
                    <a:lnTo>
                      <a:pt x="548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8">
                <a:extLst>
                  <a:ext uri="{FF2B5EF4-FFF2-40B4-BE49-F238E27FC236}">
                    <a16:creationId xmlns:a16="http://schemas.microsoft.com/office/drawing/2014/main" id="{15E026EE-F2C6-0048-A87B-083D20222DA3}"/>
                  </a:ext>
                </a:extLst>
              </p:cNvPr>
              <p:cNvSpPr/>
              <p:nvPr/>
            </p:nvSpPr>
            <p:spPr>
              <a:xfrm>
                <a:off x="5335140" y="1053486"/>
                <a:ext cx="20618" cy="4379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48" extrusionOk="0">
                    <a:moveTo>
                      <a:pt x="1" y="0"/>
                    </a:moveTo>
                    <a:lnTo>
                      <a:pt x="30" y="548"/>
                    </a:lnTo>
                    <a:lnTo>
                      <a:pt x="257" y="2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8">
                <a:extLst>
                  <a:ext uri="{FF2B5EF4-FFF2-40B4-BE49-F238E27FC236}">
                    <a16:creationId xmlns:a16="http://schemas.microsoft.com/office/drawing/2014/main" id="{67C8EB0A-1B72-78A2-7A3A-7E2925FF629F}"/>
                  </a:ext>
                </a:extLst>
              </p:cNvPr>
              <p:cNvSpPr/>
              <p:nvPr/>
            </p:nvSpPr>
            <p:spPr>
              <a:xfrm>
                <a:off x="5217906" y="946322"/>
                <a:ext cx="198509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38" extrusionOk="0">
                    <a:moveTo>
                      <a:pt x="1630" y="1"/>
                    </a:moveTo>
                    <a:cubicBezTo>
                      <a:pt x="1125" y="1"/>
                      <a:pt x="614" y="80"/>
                      <a:pt x="443" y="153"/>
                    </a:cubicBezTo>
                    <a:cubicBezTo>
                      <a:pt x="183" y="258"/>
                      <a:pt x="0" y="435"/>
                      <a:pt x="385" y="435"/>
                    </a:cubicBezTo>
                    <a:cubicBezTo>
                      <a:pt x="399" y="435"/>
                      <a:pt x="412" y="435"/>
                      <a:pt x="427" y="435"/>
                    </a:cubicBezTo>
                    <a:cubicBezTo>
                      <a:pt x="869" y="435"/>
                      <a:pt x="1497" y="181"/>
                      <a:pt x="1497" y="181"/>
                    </a:cubicBezTo>
                    <a:lnTo>
                      <a:pt x="1497" y="181"/>
                    </a:lnTo>
                    <a:cubicBezTo>
                      <a:pt x="1497" y="181"/>
                      <a:pt x="1257" y="435"/>
                      <a:pt x="1455" y="435"/>
                    </a:cubicBezTo>
                    <a:cubicBezTo>
                      <a:pt x="1477" y="436"/>
                      <a:pt x="1499" y="437"/>
                      <a:pt x="1522" y="437"/>
                    </a:cubicBezTo>
                    <a:cubicBezTo>
                      <a:pt x="1944" y="437"/>
                      <a:pt x="2483" y="114"/>
                      <a:pt x="2483" y="114"/>
                    </a:cubicBezTo>
                    <a:cubicBezTo>
                      <a:pt x="2258" y="32"/>
                      <a:pt x="1945" y="1"/>
                      <a:pt x="1630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4" name="Google Shape;3344;p28">
            <a:extLst>
              <a:ext uri="{FF2B5EF4-FFF2-40B4-BE49-F238E27FC236}">
                <a16:creationId xmlns:a16="http://schemas.microsoft.com/office/drawing/2014/main" id="{FD01F667-3B73-B1F2-E05B-D91AAD36D70E}"/>
              </a:ext>
            </a:extLst>
          </p:cNvPr>
          <p:cNvGrpSpPr/>
          <p:nvPr/>
        </p:nvGrpSpPr>
        <p:grpSpPr>
          <a:xfrm rot="5400000" flipH="1">
            <a:off x="4469125" y="247866"/>
            <a:ext cx="205749" cy="1508819"/>
            <a:chOff x="425780" y="482769"/>
            <a:chExt cx="127819" cy="561525"/>
          </a:xfrm>
        </p:grpSpPr>
        <p:sp>
          <p:nvSpPr>
            <p:cNvPr id="3345" name="Google Shape;3345;p28">
              <a:extLst>
                <a:ext uri="{FF2B5EF4-FFF2-40B4-BE49-F238E27FC236}">
                  <a16:creationId xmlns:a16="http://schemas.microsoft.com/office/drawing/2014/main" id="{0BC0B4BC-C408-F622-3EC5-DA2A95189CE6}"/>
                </a:ext>
              </a:extLst>
            </p:cNvPr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8">
              <a:extLst>
                <a:ext uri="{FF2B5EF4-FFF2-40B4-BE49-F238E27FC236}">
                  <a16:creationId xmlns:a16="http://schemas.microsoft.com/office/drawing/2014/main" id="{1B0DBA91-2947-0848-D9D2-46F3F540D969}"/>
                </a:ext>
              </a:extLst>
            </p:cNvPr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8">
              <a:extLst>
                <a:ext uri="{FF2B5EF4-FFF2-40B4-BE49-F238E27FC236}">
                  <a16:creationId xmlns:a16="http://schemas.microsoft.com/office/drawing/2014/main" id="{49794155-EE5A-16CD-4C9D-686591889AA5}"/>
                </a:ext>
              </a:extLst>
            </p:cNvPr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8">
              <a:extLst>
                <a:ext uri="{FF2B5EF4-FFF2-40B4-BE49-F238E27FC236}">
                  <a16:creationId xmlns:a16="http://schemas.microsoft.com/office/drawing/2014/main" id="{ECA5BA10-6896-CC6B-E892-5D819BCD5417}"/>
                </a:ext>
              </a:extLst>
            </p:cNvPr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8">
              <a:extLst>
                <a:ext uri="{FF2B5EF4-FFF2-40B4-BE49-F238E27FC236}">
                  <a16:creationId xmlns:a16="http://schemas.microsoft.com/office/drawing/2014/main" id="{FA959588-D4CA-2881-B730-467899003E60}"/>
                </a:ext>
              </a:extLst>
            </p:cNvPr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8">
              <a:extLst>
                <a:ext uri="{FF2B5EF4-FFF2-40B4-BE49-F238E27FC236}">
                  <a16:creationId xmlns:a16="http://schemas.microsoft.com/office/drawing/2014/main" id="{3D538583-7E1A-D5A0-97B5-A5A1C644FF6C}"/>
                </a:ext>
              </a:extLst>
            </p:cNvPr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8">
              <a:extLst>
                <a:ext uri="{FF2B5EF4-FFF2-40B4-BE49-F238E27FC236}">
                  <a16:creationId xmlns:a16="http://schemas.microsoft.com/office/drawing/2014/main" id="{C4F98150-A3AA-39AB-2359-7FC6EA29E303}"/>
                </a:ext>
              </a:extLst>
            </p:cNvPr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28">
            <a:extLst>
              <a:ext uri="{FF2B5EF4-FFF2-40B4-BE49-F238E27FC236}">
                <a16:creationId xmlns:a16="http://schemas.microsoft.com/office/drawing/2014/main" id="{D1177408-A684-6D9A-63C6-FDC14DA6CF60}"/>
              </a:ext>
            </a:extLst>
          </p:cNvPr>
          <p:cNvGrpSpPr/>
          <p:nvPr/>
        </p:nvGrpSpPr>
        <p:grpSpPr>
          <a:xfrm>
            <a:off x="7460542" y="539504"/>
            <a:ext cx="1129918" cy="278457"/>
            <a:chOff x="713231" y="815211"/>
            <a:chExt cx="894914" cy="220542"/>
          </a:xfrm>
        </p:grpSpPr>
        <p:sp>
          <p:nvSpPr>
            <p:cNvPr id="3353" name="Google Shape;3353;p28">
              <a:extLst>
                <a:ext uri="{FF2B5EF4-FFF2-40B4-BE49-F238E27FC236}">
                  <a16:creationId xmlns:a16="http://schemas.microsoft.com/office/drawing/2014/main" id="{791E9E61-25AE-1209-3EAD-FD63293774E6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8">
              <a:extLst>
                <a:ext uri="{FF2B5EF4-FFF2-40B4-BE49-F238E27FC236}">
                  <a16:creationId xmlns:a16="http://schemas.microsoft.com/office/drawing/2014/main" id="{22C2716B-5818-C5CA-B800-4093B0005968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8">
              <a:extLst>
                <a:ext uri="{FF2B5EF4-FFF2-40B4-BE49-F238E27FC236}">
                  <a16:creationId xmlns:a16="http://schemas.microsoft.com/office/drawing/2014/main" id="{87E58516-8E5F-D254-E245-971B064C7109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0537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>
          <a:extLst>
            <a:ext uri="{FF2B5EF4-FFF2-40B4-BE49-F238E27FC236}">
              <a16:creationId xmlns:a16="http://schemas.microsoft.com/office/drawing/2014/main" id="{8B3C983E-A479-5635-CFF4-BA2CA86E0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9" name="Google Shape;3419;p29">
            <a:extLst>
              <a:ext uri="{FF2B5EF4-FFF2-40B4-BE49-F238E27FC236}">
                <a16:creationId xmlns:a16="http://schemas.microsoft.com/office/drawing/2014/main" id="{EBF9E47A-3882-512F-7B0B-E4F91A09C972}"/>
              </a:ext>
            </a:extLst>
          </p:cNvPr>
          <p:cNvGrpSpPr/>
          <p:nvPr/>
        </p:nvGrpSpPr>
        <p:grpSpPr>
          <a:xfrm>
            <a:off x="5430392" y="539504"/>
            <a:ext cx="1129918" cy="278457"/>
            <a:chOff x="713231" y="815211"/>
            <a:chExt cx="894914" cy="220542"/>
          </a:xfrm>
        </p:grpSpPr>
        <p:sp>
          <p:nvSpPr>
            <p:cNvPr id="3420" name="Google Shape;3420;p29">
              <a:extLst>
                <a:ext uri="{FF2B5EF4-FFF2-40B4-BE49-F238E27FC236}">
                  <a16:creationId xmlns:a16="http://schemas.microsoft.com/office/drawing/2014/main" id="{623C4608-122E-9BBA-DC3D-32021C33F44B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9">
              <a:extLst>
                <a:ext uri="{FF2B5EF4-FFF2-40B4-BE49-F238E27FC236}">
                  <a16:creationId xmlns:a16="http://schemas.microsoft.com/office/drawing/2014/main" id="{C9C3578D-A58A-70A9-6CA0-6FFAB09D9D29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9">
              <a:extLst>
                <a:ext uri="{FF2B5EF4-FFF2-40B4-BE49-F238E27FC236}">
                  <a16:creationId xmlns:a16="http://schemas.microsoft.com/office/drawing/2014/main" id="{E11100FA-148E-CD03-B3CF-9E5B78B064EC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71C2CC54-B655-E9C9-C293-3AAACF01D1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4967"/>
            <a:ext cx="2242476" cy="6519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sym typeface="Arimo SemiBold"/>
              </a:rPr>
              <a:t>Inputs</a:t>
            </a:r>
            <a:endParaRPr sz="4400" dirty="0">
              <a:solidFill>
                <a:schemeClr val="accent4"/>
              </a:solidFill>
              <a:sym typeface="Montserrat"/>
            </a:endParaRPr>
          </a:p>
        </p:txBody>
      </p:sp>
      <p:sp>
        <p:nvSpPr>
          <p:cNvPr id="9" name="Google Shape;721;p39">
            <a:extLst>
              <a:ext uri="{FF2B5EF4-FFF2-40B4-BE49-F238E27FC236}">
                <a16:creationId xmlns:a16="http://schemas.microsoft.com/office/drawing/2014/main" id="{47E4AD89-4D7B-E0F3-C9CE-C0AEAC8DF8C4}"/>
              </a:ext>
            </a:extLst>
          </p:cNvPr>
          <p:cNvSpPr txBox="1">
            <a:spLocks/>
          </p:cNvSpPr>
          <p:nvPr/>
        </p:nvSpPr>
        <p:spPr>
          <a:xfrm>
            <a:off x="2257710" y="1560531"/>
            <a:ext cx="4123772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What’s </a:t>
            </a:r>
            <a:r>
              <a:rPr lang="en-US" sz="3600" dirty="0">
                <a:solidFill>
                  <a:schemeClr val="accent4"/>
                </a:solidFill>
                <a:ea typeface="Montserrat"/>
                <a:cs typeface="Montserrat"/>
                <a:sym typeface="Montserrat"/>
              </a:rPr>
              <a:t>Inputs</a:t>
            </a:r>
            <a:r>
              <a:rPr lang="en-US" sz="3600" dirty="0">
                <a:solidFill>
                  <a:schemeClr val="tx1"/>
                </a:solidFill>
                <a:ea typeface="Montserrat"/>
                <a:cs typeface="Montserrat"/>
                <a:sym typeface="Montserrat"/>
              </a:rPr>
              <a:t> ?</a:t>
            </a:r>
          </a:p>
        </p:txBody>
      </p:sp>
      <p:sp>
        <p:nvSpPr>
          <p:cNvPr id="10" name="Google Shape;722;p39">
            <a:extLst>
              <a:ext uri="{FF2B5EF4-FFF2-40B4-BE49-F238E27FC236}">
                <a16:creationId xmlns:a16="http://schemas.microsoft.com/office/drawing/2014/main" id="{674BB5D2-6009-A5B0-9526-E49700C710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59711" y="2360931"/>
            <a:ext cx="5298354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Orbitron"/>
              </a:rPr>
              <a:t>Player input is what allows a player to interact with the game and world, from keyboard inputs, mouse clicks and movement, to joystick controls.</a:t>
            </a:r>
            <a:endParaRPr sz="1800" b="1" dirty="0">
              <a:solidFill>
                <a:schemeClr val="tx1"/>
              </a:solidFill>
              <a:latin typeface="Orbitron"/>
            </a:endParaRPr>
          </a:p>
          <a:p>
            <a:pPr marL="0" lvl="0" indent="0" algn="r" rtl="0"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tx1"/>
              </a:solidFill>
              <a:latin typeface="Orbitron"/>
            </a:endParaRPr>
          </a:p>
        </p:txBody>
      </p:sp>
    </p:spTree>
    <p:extLst>
      <p:ext uri="{BB962C8B-B14F-4D97-AF65-F5344CB8AC3E}">
        <p14:creationId xmlns:p14="http://schemas.microsoft.com/office/powerpoint/2010/main" val="958672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>
          <a:extLst>
            <a:ext uri="{FF2B5EF4-FFF2-40B4-BE49-F238E27FC236}">
              <a16:creationId xmlns:a16="http://schemas.microsoft.com/office/drawing/2014/main" id="{EDA03B4B-A2B4-9B68-AD45-E31AC797D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9" name="Google Shape;3419;p29">
            <a:extLst>
              <a:ext uri="{FF2B5EF4-FFF2-40B4-BE49-F238E27FC236}">
                <a16:creationId xmlns:a16="http://schemas.microsoft.com/office/drawing/2014/main" id="{68973F28-77CF-D02C-519D-0DC15B87F826}"/>
              </a:ext>
            </a:extLst>
          </p:cNvPr>
          <p:cNvGrpSpPr/>
          <p:nvPr/>
        </p:nvGrpSpPr>
        <p:grpSpPr>
          <a:xfrm>
            <a:off x="7143275" y="539504"/>
            <a:ext cx="1129918" cy="278457"/>
            <a:chOff x="713231" y="815211"/>
            <a:chExt cx="894914" cy="220542"/>
          </a:xfrm>
        </p:grpSpPr>
        <p:sp>
          <p:nvSpPr>
            <p:cNvPr id="3420" name="Google Shape;3420;p29">
              <a:extLst>
                <a:ext uri="{FF2B5EF4-FFF2-40B4-BE49-F238E27FC236}">
                  <a16:creationId xmlns:a16="http://schemas.microsoft.com/office/drawing/2014/main" id="{6B9FD325-A43E-9819-FE11-8A4449D59E96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9">
              <a:extLst>
                <a:ext uri="{FF2B5EF4-FFF2-40B4-BE49-F238E27FC236}">
                  <a16:creationId xmlns:a16="http://schemas.microsoft.com/office/drawing/2014/main" id="{39F43D97-5760-866C-AA3F-2AB8914DDF83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9">
              <a:extLst>
                <a:ext uri="{FF2B5EF4-FFF2-40B4-BE49-F238E27FC236}">
                  <a16:creationId xmlns:a16="http://schemas.microsoft.com/office/drawing/2014/main" id="{1F110C9B-5B81-05FD-973F-6DB27EF8AB3F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B73E7EAE-73AE-BD37-91F8-F437FF6AC7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4967"/>
            <a:ext cx="2242476" cy="6519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sym typeface="Arimo SemiBold"/>
              </a:rPr>
              <a:t>Inputs</a:t>
            </a:r>
            <a:endParaRPr sz="4400" dirty="0">
              <a:solidFill>
                <a:schemeClr val="accent4"/>
              </a:solidFill>
              <a:sym typeface="Montserrat"/>
            </a:endParaRPr>
          </a:p>
        </p:txBody>
      </p:sp>
      <p:sp>
        <p:nvSpPr>
          <p:cNvPr id="10" name="Google Shape;722;p39">
            <a:extLst>
              <a:ext uri="{FF2B5EF4-FFF2-40B4-BE49-F238E27FC236}">
                <a16:creationId xmlns:a16="http://schemas.microsoft.com/office/drawing/2014/main" id="{30B33F13-D4FF-4F10-ED90-46F6A2B0EA8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7277" y="1706236"/>
            <a:ext cx="4800599" cy="2569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000000"/>
              </a:buClr>
              <a:buSzPts val="1400"/>
            </a:pPr>
            <a:r>
              <a:rPr lang="en-US" sz="1800" b="1" dirty="0">
                <a:solidFill>
                  <a:schemeClr val="tx1"/>
                </a:solidFill>
                <a:latin typeface="Orbitron"/>
              </a:rPr>
              <a:t>You can define inputs by clicking on Project → Project Settings → Input Map. There you can add a new Action and give it one or multiple inputs including keyboard (key and physical key) inputs, joystick button and axis inputs, and mouse inputs.</a:t>
            </a:r>
          </a:p>
          <a:p>
            <a:pPr marL="0" lvl="0" indent="0" algn="ctr"/>
            <a:endParaRPr lang="en-US" sz="1800" b="1" dirty="0">
              <a:solidFill>
                <a:schemeClr val="tx1"/>
              </a:solidFill>
              <a:latin typeface="Orbitron"/>
            </a:endParaRPr>
          </a:p>
        </p:txBody>
      </p:sp>
      <p:pic>
        <p:nvPicPr>
          <p:cNvPr id="2" name="Google Shape;840;p40" descr="A screenshot of a computer program">
            <a:extLst>
              <a:ext uri="{FF2B5EF4-FFF2-40B4-BE49-F238E27FC236}">
                <a16:creationId xmlns:a16="http://schemas.microsoft.com/office/drawing/2014/main" id="{147748A6-7272-9623-3FAF-CEA5AB7952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7876" y="1339341"/>
            <a:ext cx="3581710" cy="3026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8051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>
          <a:extLst>
            <a:ext uri="{FF2B5EF4-FFF2-40B4-BE49-F238E27FC236}">
              <a16:creationId xmlns:a16="http://schemas.microsoft.com/office/drawing/2014/main" id="{4A2CB55E-065A-E868-BF00-DCB50B121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9" name="Google Shape;3419;p29">
            <a:extLst>
              <a:ext uri="{FF2B5EF4-FFF2-40B4-BE49-F238E27FC236}">
                <a16:creationId xmlns:a16="http://schemas.microsoft.com/office/drawing/2014/main" id="{36548A8A-77B2-25A2-89E5-F3BDC16AE01E}"/>
              </a:ext>
            </a:extLst>
          </p:cNvPr>
          <p:cNvGrpSpPr/>
          <p:nvPr/>
        </p:nvGrpSpPr>
        <p:grpSpPr>
          <a:xfrm>
            <a:off x="7143275" y="539504"/>
            <a:ext cx="1129918" cy="278457"/>
            <a:chOff x="713231" y="815211"/>
            <a:chExt cx="894914" cy="220542"/>
          </a:xfrm>
        </p:grpSpPr>
        <p:sp>
          <p:nvSpPr>
            <p:cNvPr id="3420" name="Google Shape;3420;p29">
              <a:extLst>
                <a:ext uri="{FF2B5EF4-FFF2-40B4-BE49-F238E27FC236}">
                  <a16:creationId xmlns:a16="http://schemas.microsoft.com/office/drawing/2014/main" id="{3A85C6BC-A542-24F6-3525-D003544323D9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9">
              <a:extLst>
                <a:ext uri="{FF2B5EF4-FFF2-40B4-BE49-F238E27FC236}">
                  <a16:creationId xmlns:a16="http://schemas.microsoft.com/office/drawing/2014/main" id="{99236C6B-85C9-EC02-9EC7-70BEDA9D9892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9">
              <a:extLst>
                <a:ext uri="{FF2B5EF4-FFF2-40B4-BE49-F238E27FC236}">
                  <a16:creationId xmlns:a16="http://schemas.microsoft.com/office/drawing/2014/main" id="{0652996A-F4F6-193C-7C0B-BE65EF62BD97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1506248C-E042-07A1-FB0B-D1D1FD1D1A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4967"/>
            <a:ext cx="2242476" cy="6519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sym typeface="Arimo SemiBold"/>
              </a:rPr>
              <a:t>Inputs</a:t>
            </a:r>
            <a:endParaRPr sz="4400" dirty="0">
              <a:solidFill>
                <a:schemeClr val="accent4"/>
              </a:solidFill>
              <a:sym typeface="Montserrat"/>
            </a:endParaRPr>
          </a:p>
        </p:txBody>
      </p:sp>
      <p:pic>
        <p:nvPicPr>
          <p:cNvPr id="6" name="Google Shape;845;p4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96E5866-3934-CE7A-08BE-F3560714E9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1070" y="991673"/>
            <a:ext cx="6087699" cy="37992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5733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Google Shape;317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8823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C</a:t>
            </a:r>
            <a:r>
              <a:rPr lang="en">
                <a:solidFill>
                  <a:schemeClr val="accent4"/>
                </a:solidFill>
              </a:rPr>
              <a:t>ontent </a:t>
            </a:r>
            <a:r>
              <a:rPr lang="en" dirty="0">
                <a:solidFill>
                  <a:schemeClr val="tx1"/>
                </a:solidFill>
              </a:rPr>
              <a:t>of sess</a:t>
            </a:r>
            <a:r>
              <a:rPr lang="en-US" dirty="0">
                <a:solidFill>
                  <a:schemeClr val="tx1"/>
                </a:solidFill>
              </a:rPr>
              <a:t>io</a:t>
            </a:r>
            <a:r>
              <a:rPr lang="en" dirty="0">
                <a:solidFill>
                  <a:schemeClr val="tx1"/>
                </a:solidFill>
              </a:rPr>
              <a:t>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77" name="Google Shape;3177;p26"/>
          <p:cNvSpPr txBox="1">
            <a:spLocks noGrp="1"/>
          </p:cNvSpPr>
          <p:nvPr>
            <p:ph type="title" idx="2"/>
          </p:nvPr>
        </p:nvSpPr>
        <p:spPr>
          <a:xfrm>
            <a:off x="835825" y="1212500"/>
            <a:ext cx="86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78" name="Google Shape;3178;p26"/>
          <p:cNvSpPr txBox="1">
            <a:spLocks noGrp="1"/>
          </p:cNvSpPr>
          <p:nvPr>
            <p:ph type="title" idx="3"/>
          </p:nvPr>
        </p:nvSpPr>
        <p:spPr>
          <a:xfrm>
            <a:off x="835825" y="2983397"/>
            <a:ext cx="86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79" name="Google Shape;3179;p26"/>
          <p:cNvSpPr txBox="1">
            <a:spLocks noGrp="1"/>
          </p:cNvSpPr>
          <p:nvPr>
            <p:ph type="title" idx="4"/>
          </p:nvPr>
        </p:nvSpPr>
        <p:spPr>
          <a:xfrm>
            <a:off x="3773075" y="1212500"/>
            <a:ext cx="86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80" name="Google Shape;3180;p26"/>
          <p:cNvSpPr txBox="1">
            <a:spLocks noGrp="1"/>
          </p:cNvSpPr>
          <p:nvPr>
            <p:ph type="title" idx="5"/>
          </p:nvPr>
        </p:nvSpPr>
        <p:spPr>
          <a:xfrm>
            <a:off x="3773075" y="2983397"/>
            <a:ext cx="86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81" name="Google Shape;3181;p26"/>
          <p:cNvSpPr txBox="1">
            <a:spLocks noGrp="1"/>
          </p:cNvSpPr>
          <p:nvPr>
            <p:ph type="subTitle" idx="1"/>
          </p:nvPr>
        </p:nvSpPr>
        <p:spPr>
          <a:xfrm>
            <a:off x="713225" y="185482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Godot Now</a:t>
            </a:r>
          </a:p>
        </p:txBody>
      </p:sp>
      <p:sp>
        <p:nvSpPr>
          <p:cNvPr id="3182" name="Google Shape;3182;p26"/>
          <p:cNvSpPr txBox="1">
            <a:spLocks noGrp="1"/>
          </p:cNvSpPr>
          <p:nvPr>
            <p:ph type="subTitle" idx="6"/>
          </p:nvPr>
        </p:nvSpPr>
        <p:spPr>
          <a:xfrm>
            <a:off x="3694309" y="1815376"/>
            <a:ext cx="2120400" cy="807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Nodes &amp; Scenes</a:t>
            </a:r>
          </a:p>
        </p:txBody>
      </p:sp>
      <p:sp>
        <p:nvSpPr>
          <p:cNvPr id="3183" name="Google Shape;3183;p26"/>
          <p:cNvSpPr txBox="1">
            <a:spLocks noGrp="1"/>
          </p:cNvSpPr>
          <p:nvPr>
            <p:ph type="subTitle" idx="7"/>
          </p:nvPr>
        </p:nvSpPr>
        <p:spPr>
          <a:xfrm>
            <a:off x="713225" y="362577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Scene tree</a:t>
            </a:r>
          </a:p>
        </p:txBody>
      </p:sp>
      <p:sp>
        <p:nvSpPr>
          <p:cNvPr id="3184" name="Google Shape;3184;p26"/>
          <p:cNvSpPr txBox="1">
            <a:spLocks noGrp="1"/>
          </p:cNvSpPr>
          <p:nvPr>
            <p:ph type="subTitle" idx="8"/>
          </p:nvPr>
        </p:nvSpPr>
        <p:spPr>
          <a:xfrm>
            <a:off x="3650475" y="362577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Input </a:t>
            </a:r>
          </a:p>
        </p:txBody>
      </p:sp>
      <p:grpSp>
        <p:nvGrpSpPr>
          <p:cNvPr id="3185" name="Google Shape;3185;p26"/>
          <p:cNvGrpSpPr/>
          <p:nvPr/>
        </p:nvGrpSpPr>
        <p:grpSpPr>
          <a:xfrm>
            <a:off x="6166483" y="1373900"/>
            <a:ext cx="2150522" cy="1579579"/>
            <a:chOff x="296117" y="2376907"/>
            <a:chExt cx="715672" cy="525668"/>
          </a:xfrm>
        </p:grpSpPr>
        <p:sp>
          <p:nvSpPr>
            <p:cNvPr id="3186" name="Google Shape;3186;p26"/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6"/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6"/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6"/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6"/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6"/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6"/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6"/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6"/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5" name="Google Shape;3195;p26"/>
          <p:cNvGrpSpPr/>
          <p:nvPr/>
        </p:nvGrpSpPr>
        <p:grpSpPr>
          <a:xfrm>
            <a:off x="6409945" y="1577664"/>
            <a:ext cx="1663577" cy="1780752"/>
            <a:chOff x="5415187" y="3687810"/>
            <a:chExt cx="909904" cy="973993"/>
          </a:xfrm>
        </p:grpSpPr>
        <p:sp>
          <p:nvSpPr>
            <p:cNvPr id="3196" name="Google Shape;3196;p26"/>
            <p:cNvSpPr/>
            <p:nvPr/>
          </p:nvSpPr>
          <p:spPr>
            <a:xfrm>
              <a:off x="6065686" y="3969905"/>
              <a:ext cx="102531" cy="124827"/>
            </a:xfrm>
            <a:custGeom>
              <a:avLst/>
              <a:gdLst/>
              <a:ahLst/>
              <a:cxnLst/>
              <a:rect l="l" t="t" r="r" b="b"/>
              <a:pathLst>
                <a:path w="1283" h="1562" extrusionOk="0">
                  <a:moveTo>
                    <a:pt x="745" y="0"/>
                  </a:moveTo>
                  <a:cubicBezTo>
                    <a:pt x="337" y="0"/>
                    <a:pt x="1" y="306"/>
                    <a:pt x="1" y="306"/>
                  </a:cubicBezTo>
                  <a:cubicBezTo>
                    <a:pt x="1" y="306"/>
                    <a:pt x="308" y="786"/>
                    <a:pt x="401" y="1376"/>
                  </a:cubicBezTo>
                  <a:lnTo>
                    <a:pt x="1282" y="1562"/>
                  </a:lnTo>
                  <a:cubicBezTo>
                    <a:pt x="1282" y="1562"/>
                    <a:pt x="1164" y="706"/>
                    <a:pt x="949" y="27"/>
                  </a:cubicBezTo>
                  <a:cubicBezTo>
                    <a:pt x="880" y="8"/>
                    <a:pt x="812" y="0"/>
                    <a:pt x="74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6"/>
            <p:cNvSpPr/>
            <p:nvPr/>
          </p:nvSpPr>
          <p:spPr>
            <a:xfrm>
              <a:off x="6065686" y="3971024"/>
              <a:ext cx="81274" cy="119393"/>
            </a:xfrm>
            <a:custGeom>
              <a:avLst/>
              <a:gdLst/>
              <a:ahLst/>
              <a:cxnLst/>
              <a:rect l="l" t="t" r="r" b="b"/>
              <a:pathLst>
                <a:path w="1017" h="1494" extrusionOk="0">
                  <a:moveTo>
                    <a:pt x="577" y="0"/>
                  </a:moveTo>
                  <a:cubicBezTo>
                    <a:pt x="257" y="68"/>
                    <a:pt x="1" y="292"/>
                    <a:pt x="1" y="292"/>
                  </a:cubicBezTo>
                  <a:cubicBezTo>
                    <a:pt x="1" y="292"/>
                    <a:pt x="308" y="772"/>
                    <a:pt x="401" y="1362"/>
                  </a:cubicBezTo>
                  <a:cubicBezTo>
                    <a:pt x="683" y="1413"/>
                    <a:pt x="882" y="1467"/>
                    <a:pt x="1016" y="1493"/>
                  </a:cubicBezTo>
                  <a:cubicBezTo>
                    <a:pt x="962" y="1000"/>
                    <a:pt x="738" y="372"/>
                    <a:pt x="577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6"/>
            <p:cNvSpPr/>
            <p:nvPr/>
          </p:nvSpPr>
          <p:spPr>
            <a:xfrm>
              <a:off x="6041393" y="4106398"/>
              <a:ext cx="283698" cy="346831"/>
            </a:xfrm>
            <a:custGeom>
              <a:avLst/>
              <a:gdLst/>
              <a:ahLst/>
              <a:cxnLst/>
              <a:rect l="l" t="t" r="r" b="b"/>
              <a:pathLst>
                <a:path w="3550" h="4340" extrusionOk="0">
                  <a:moveTo>
                    <a:pt x="1817" y="0"/>
                  </a:moveTo>
                  <a:cubicBezTo>
                    <a:pt x="885" y="0"/>
                    <a:pt x="93" y="924"/>
                    <a:pt x="52" y="2109"/>
                  </a:cubicBezTo>
                  <a:cubicBezTo>
                    <a:pt x="0" y="3310"/>
                    <a:pt x="747" y="4313"/>
                    <a:pt x="1695" y="4339"/>
                  </a:cubicBezTo>
                  <a:cubicBezTo>
                    <a:pt x="1715" y="4339"/>
                    <a:pt x="1736" y="4340"/>
                    <a:pt x="1756" y="4340"/>
                  </a:cubicBezTo>
                  <a:cubicBezTo>
                    <a:pt x="2690" y="4340"/>
                    <a:pt x="3471" y="3407"/>
                    <a:pt x="3508" y="2243"/>
                  </a:cubicBezTo>
                  <a:cubicBezTo>
                    <a:pt x="3550" y="1042"/>
                    <a:pt x="2816" y="39"/>
                    <a:pt x="1855" y="1"/>
                  </a:cubicBezTo>
                  <a:cubicBezTo>
                    <a:pt x="1842" y="1"/>
                    <a:pt x="1830" y="0"/>
                    <a:pt x="1817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6"/>
            <p:cNvSpPr/>
            <p:nvPr/>
          </p:nvSpPr>
          <p:spPr>
            <a:xfrm>
              <a:off x="6160704" y="4106398"/>
              <a:ext cx="164385" cy="346831"/>
            </a:xfrm>
            <a:custGeom>
              <a:avLst/>
              <a:gdLst/>
              <a:ahLst/>
              <a:cxnLst/>
              <a:rect l="l" t="t" r="r" b="b"/>
              <a:pathLst>
                <a:path w="2057" h="4340" extrusionOk="0">
                  <a:moveTo>
                    <a:pt x="362" y="1"/>
                  </a:moveTo>
                  <a:cubicBezTo>
                    <a:pt x="295" y="1"/>
                    <a:pt x="228" y="14"/>
                    <a:pt x="160" y="14"/>
                  </a:cubicBezTo>
                  <a:cubicBezTo>
                    <a:pt x="1003" y="174"/>
                    <a:pt x="1644" y="1122"/>
                    <a:pt x="1602" y="2231"/>
                  </a:cubicBezTo>
                  <a:cubicBezTo>
                    <a:pt x="1551" y="3339"/>
                    <a:pt x="856" y="4220"/>
                    <a:pt x="0" y="4326"/>
                  </a:cubicBezTo>
                  <a:cubicBezTo>
                    <a:pt x="68" y="4339"/>
                    <a:pt x="135" y="4339"/>
                    <a:pt x="202" y="4339"/>
                  </a:cubicBezTo>
                  <a:cubicBezTo>
                    <a:pt x="222" y="4339"/>
                    <a:pt x="243" y="4340"/>
                    <a:pt x="263" y="4340"/>
                  </a:cubicBezTo>
                  <a:cubicBezTo>
                    <a:pt x="1197" y="4340"/>
                    <a:pt x="1978" y="3407"/>
                    <a:pt x="2015" y="2243"/>
                  </a:cubicBezTo>
                  <a:cubicBezTo>
                    <a:pt x="2057" y="1042"/>
                    <a:pt x="1323" y="39"/>
                    <a:pt x="362" y="1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6"/>
            <p:cNvSpPr/>
            <p:nvPr/>
          </p:nvSpPr>
          <p:spPr>
            <a:xfrm>
              <a:off x="5890835" y="4042307"/>
              <a:ext cx="373363" cy="455755"/>
            </a:xfrm>
            <a:custGeom>
              <a:avLst/>
              <a:gdLst/>
              <a:ahLst/>
              <a:cxnLst/>
              <a:rect l="l" t="t" r="r" b="b"/>
              <a:pathLst>
                <a:path w="4672" h="5703" extrusionOk="0">
                  <a:moveTo>
                    <a:pt x="2365" y="0"/>
                  </a:moveTo>
                  <a:cubicBezTo>
                    <a:pt x="1132" y="0"/>
                    <a:pt x="105" y="1224"/>
                    <a:pt x="55" y="2764"/>
                  </a:cubicBezTo>
                  <a:cubicBezTo>
                    <a:pt x="1" y="4340"/>
                    <a:pt x="975" y="5663"/>
                    <a:pt x="2230" y="5701"/>
                  </a:cubicBezTo>
                  <a:cubicBezTo>
                    <a:pt x="2257" y="5702"/>
                    <a:pt x="2283" y="5703"/>
                    <a:pt x="2310" y="5703"/>
                  </a:cubicBezTo>
                  <a:cubicBezTo>
                    <a:pt x="3531" y="5703"/>
                    <a:pt x="4554" y="4479"/>
                    <a:pt x="4607" y="2940"/>
                  </a:cubicBezTo>
                  <a:cubicBezTo>
                    <a:pt x="4671" y="1364"/>
                    <a:pt x="3698" y="41"/>
                    <a:pt x="2445" y="2"/>
                  </a:cubicBezTo>
                  <a:cubicBezTo>
                    <a:pt x="2418" y="1"/>
                    <a:pt x="2391" y="0"/>
                    <a:pt x="23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6"/>
            <p:cNvSpPr/>
            <p:nvPr/>
          </p:nvSpPr>
          <p:spPr>
            <a:xfrm>
              <a:off x="5931271" y="4111752"/>
              <a:ext cx="228477" cy="326613"/>
            </a:xfrm>
            <a:custGeom>
              <a:avLst/>
              <a:gdLst/>
              <a:ahLst/>
              <a:cxnLst/>
              <a:rect l="l" t="t" r="r" b="b"/>
              <a:pathLst>
                <a:path w="2859" h="4087" extrusionOk="0">
                  <a:moveTo>
                    <a:pt x="1474" y="1"/>
                  </a:moveTo>
                  <a:cubicBezTo>
                    <a:pt x="730" y="1"/>
                    <a:pt x="96" y="887"/>
                    <a:pt x="55" y="1991"/>
                  </a:cubicBezTo>
                  <a:cubicBezTo>
                    <a:pt x="1" y="3125"/>
                    <a:pt x="590" y="4057"/>
                    <a:pt x="1362" y="4086"/>
                  </a:cubicBezTo>
                  <a:cubicBezTo>
                    <a:pt x="1373" y="4086"/>
                    <a:pt x="1384" y="4086"/>
                    <a:pt x="1394" y="4086"/>
                  </a:cubicBezTo>
                  <a:cubicBezTo>
                    <a:pt x="2143" y="4086"/>
                    <a:pt x="2779" y="3202"/>
                    <a:pt x="2820" y="2096"/>
                  </a:cubicBezTo>
                  <a:cubicBezTo>
                    <a:pt x="2858" y="975"/>
                    <a:pt x="2272" y="40"/>
                    <a:pt x="1510" y="1"/>
                  </a:cubicBezTo>
                  <a:cubicBezTo>
                    <a:pt x="1498" y="1"/>
                    <a:pt x="1486" y="1"/>
                    <a:pt x="147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6"/>
            <p:cNvSpPr/>
            <p:nvPr/>
          </p:nvSpPr>
          <p:spPr>
            <a:xfrm>
              <a:off x="5931271" y="4111752"/>
              <a:ext cx="171897" cy="326533"/>
            </a:xfrm>
            <a:custGeom>
              <a:avLst/>
              <a:gdLst/>
              <a:ahLst/>
              <a:cxnLst/>
              <a:rect l="l" t="t" r="r" b="b"/>
              <a:pathLst>
                <a:path w="2151" h="4086" extrusionOk="0">
                  <a:moveTo>
                    <a:pt x="1474" y="1"/>
                  </a:moveTo>
                  <a:cubicBezTo>
                    <a:pt x="730" y="1"/>
                    <a:pt x="96" y="887"/>
                    <a:pt x="55" y="1991"/>
                  </a:cubicBezTo>
                  <a:cubicBezTo>
                    <a:pt x="1" y="3125"/>
                    <a:pt x="590" y="4057"/>
                    <a:pt x="1362" y="4086"/>
                  </a:cubicBezTo>
                  <a:lnTo>
                    <a:pt x="1497" y="4086"/>
                  </a:lnTo>
                  <a:cubicBezTo>
                    <a:pt x="1071" y="3724"/>
                    <a:pt x="789" y="3032"/>
                    <a:pt x="818" y="2257"/>
                  </a:cubicBezTo>
                  <a:cubicBezTo>
                    <a:pt x="856" y="1190"/>
                    <a:pt x="1442" y="334"/>
                    <a:pt x="2150" y="267"/>
                  </a:cubicBezTo>
                  <a:cubicBezTo>
                    <a:pt x="1965" y="107"/>
                    <a:pt x="1750" y="14"/>
                    <a:pt x="1510" y="1"/>
                  </a:cubicBezTo>
                  <a:cubicBezTo>
                    <a:pt x="1498" y="1"/>
                    <a:pt x="1486" y="1"/>
                    <a:pt x="1474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6"/>
            <p:cNvSpPr/>
            <p:nvPr/>
          </p:nvSpPr>
          <p:spPr>
            <a:xfrm>
              <a:off x="5890835" y="4220595"/>
              <a:ext cx="159111" cy="275307"/>
            </a:xfrm>
            <a:custGeom>
              <a:avLst/>
              <a:gdLst/>
              <a:ahLst/>
              <a:cxnLst/>
              <a:rect l="l" t="t" r="r" b="b"/>
              <a:pathLst>
                <a:path w="1991" h="3445" extrusionOk="0">
                  <a:moveTo>
                    <a:pt x="122" y="1"/>
                  </a:moveTo>
                  <a:cubicBezTo>
                    <a:pt x="81" y="174"/>
                    <a:pt x="68" y="347"/>
                    <a:pt x="55" y="533"/>
                  </a:cubicBezTo>
                  <a:cubicBezTo>
                    <a:pt x="1" y="2016"/>
                    <a:pt x="843" y="3256"/>
                    <a:pt x="1990" y="3445"/>
                  </a:cubicBezTo>
                  <a:cubicBezTo>
                    <a:pt x="1884" y="1695"/>
                    <a:pt x="802" y="561"/>
                    <a:pt x="122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6"/>
            <p:cNvSpPr/>
            <p:nvPr/>
          </p:nvSpPr>
          <p:spPr>
            <a:xfrm>
              <a:off x="5542170" y="4200536"/>
              <a:ext cx="493955" cy="409165"/>
            </a:xfrm>
            <a:custGeom>
              <a:avLst/>
              <a:gdLst/>
              <a:ahLst/>
              <a:cxnLst/>
              <a:rect l="l" t="t" r="r" b="b"/>
              <a:pathLst>
                <a:path w="6181" h="5120" extrusionOk="0">
                  <a:moveTo>
                    <a:pt x="2285" y="0"/>
                  </a:moveTo>
                  <a:cubicBezTo>
                    <a:pt x="1678" y="0"/>
                    <a:pt x="1134" y="210"/>
                    <a:pt x="773" y="639"/>
                  </a:cubicBezTo>
                  <a:cubicBezTo>
                    <a:pt x="0" y="1572"/>
                    <a:pt x="414" y="3186"/>
                    <a:pt x="1682" y="4256"/>
                  </a:cubicBezTo>
                  <a:cubicBezTo>
                    <a:pt x="2377" y="4827"/>
                    <a:pt x="3184" y="5120"/>
                    <a:pt x="3901" y="5120"/>
                  </a:cubicBezTo>
                  <a:cubicBezTo>
                    <a:pt x="4508" y="5120"/>
                    <a:pt x="5050" y="4911"/>
                    <a:pt x="5405" y="4484"/>
                  </a:cubicBezTo>
                  <a:cubicBezTo>
                    <a:pt x="6180" y="3548"/>
                    <a:pt x="5767" y="1921"/>
                    <a:pt x="4498" y="864"/>
                  </a:cubicBezTo>
                  <a:cubicBezTo>
                    <a:pt x="3805" y="293"/>
                    <a:pt x="3001" y="0"/>
                    <a:pt x="2285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6"/>
            <p:cNvSpPr/>
            <p:nvPr/>
          </p:nvSpPr>
          <p:spPr>
            <a:xfrm>
              <a:off x="5577252" y="4338228"/>
              <a:ext cx="338280" cy="270912"/>
            </a:xfrm>
            <a:custGeom>
              <a:avLst/>
              <a:gdLst/>
              <a:ahLst/>
              <a:cxnLst/>
              <a:rect l="l" t="t" r="r" b="b"/>
              <a:pathLst>
                <a:path w="4233" h="3390" extrusionOk="0">
                  <a:moveTo>
                    <a:pt x="1236" y="0"/>
                  </a:moveTo>
                  <a:cubicBezTo>
                    <a:pt x="761" y="0"/>
                    <a:pt x="336" y="165"/>
                    <a:pt x="55" y="502"/>
                  </a:cubicBezTo>
                  <a:cubicBezTo>
                    <a:pt x="42" y="518"/>
                    <a:pt x="13" y="544"/>
                    <a:pt x="0" y="569"/>
                  </a:cubicBezTo>
                  <a:cubicBezTo>
                    <a:pt x="148" y="1252"/>
                    <a:pt x="574" y="1973"/>
                    <a:pt x="1243" y="2533"/>
                  </a:cubicBezTo>
                  <a:cubicBezTo>
                    <a:pt x="1930" y="3105"/>
                    <a:pt x="2732" y="3390"/>
                    <a:pt x="3450" y="3390"/>
                  </a:cubicBezTo>
                  <a:cubicBezTo>
                    <a:pt x="3552" y="3390"/>
                    <a:pt x="3653" y="3384"/>
                    <a:pt x="3752" y="3372"/>
                  </a:cubicBezTo>
                  <a:cubicBezTo>
                    <a:pt x="4232" y="2639"/>
                    <a:pt x="3899" y="1450"/>
                    <a:pt x="2964" y="678"/>
                  </a:cubicBezTo>
                  <a:cubicBezTo>
                    <a:pt x="2423" y="229"/>
                    <a:pt x="1795" y="0"/>
                    <a:pt x="1236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6"/>
            <p:cNvSpPr/>
            <p:nvPr/>
          </p:nvSpPr>
          <p:spPr>
            <a:xfrm>
              <a:off x="5578291" y="4200536"/>
              <a:ext cx="457833" cy="371125"/>
            </a:xfrm>
            <a:custGeom>
              <a:avLst/>
              <a:gdLst/>
              <a:ahLst/>
              <a:cxnLst/>
              <a:rect l="l" t="t" r="r" b="b"/>
              <a:pathLst>
                <a:path w="5729" h="4644" extrusionOk="0">
                  <a:moveTo>
                    <a:pt x="1833" y="0"/>
                  </a:moveTo>
                  <a:cubicBezTo>
                    <a:pt x="1226" y="0"/>
                    <a:pt x="682" y="210"/>
                    <a:pt x="321" y="639"/>
                  </a:cubicBezTo>
                  <a:cubicBezTo>
                    <a:pt x="173" y="825"/>
                    <a:pt x="67" y="1040"/>
                    <a:pt x="0" y="1264"/>
                  </a:cubicBezTo>
                  <a:cubicBezTo>
                    <a:pt x="351" y="948"/>
                    <a:pt x="828" y="792"/>
                    <a:pt x="1353" y="792"/>
                  </a:cubicBezTo>
                  <a:cubicBezTo>
                    <a:pt x="2068" y="792"/>
                    <a:pt x="2873" y="1082"/>
                    <a:pt x="3566" y="1652"/>
                  </a:cubicBezTo>
                  <a:cubicBezTo>
                    <a:pt x="4578" y="2507"/>
                    <a:pt x="5046" y="3721"/>
                    <a:pt x="4793" y="4644"/>
                  </a:cubicBezTo>
                  <a:lnTo>
                    <a:pt x="4953" y="4484"/>
                  </a:lnTo>
                  <a:cubicBezTo>
                    <a:pt x="5728" y="3548"/>
                    <a:pt x="5315" y="1921"/>
                    <a:pt x="4046" y="864"/>
                  </a:cubicBezTo>
                  <a:cubicBezTo>
                    <a:pt x="3353" y="293"/>
                    <a:pt x="2549" y="0"/>
                    <a:pt x="18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6"/>
            <p:cNvSpPr/>
            <p:nvPr/>
          </p:nvSpPr>
          <p:spPr>
            <a:xfrm>
              <a:off x="5579250" y="4200616"/>
              <a:ext cx="386469" cy="180688"/>
            </a:xfrm>
            <a:custGeom>
              <a:avLst/>
              <a:gdLst/>
              <a:ahLst/>
              <a:cxnLst/>
              <a:rect l="l" t="t" r="r" b="b"/>
              <a:pathLst>
                <a:path w="4836" h="2261" extrusionOk="0">
                  <a:moveTo>
                    <a:pt x="1813" y="1"/>
                  </a:moveTo>
                  <a:cubicBezTo>
                    <a:pt x="1207" y="1"/>
                    <a:pt x="666" y="210"/>
                    <a:pt x="309" y="638"/>
                  </a:cubicBezTo>
                  <a:cubicBezTo>
                    <a:pt x="161" y="824"/>
                    <a:pt x="55" y="1023"/>
                    <a:pt x="1" y="1250"/>
                  </a:cubicBezTo>
                  <a:cubicBezTo>
                    <a:pt x="522" y="789"/>
                    <a:pt x="1022" y="639"/>
                    <a:pt x="1498" y="639"/>
                  </a:cubicBezTo>
                  <a:cubicBezTo>
                    <a:pt x="2097" y="639"/>
                    <a:pt x="2658" y="875"/>
                    <a:pt x="3179" y="1023"/>
                  </a:cubicBezTo>
                  <a:cubicBezTo>
                    <a:pt x="4057" y="1289"/>
                    <a:pt x="4383" y="2261"/>
                    <a:pt x="4584" y="2261"/>
                  </a:cubicBezTo>
                  <a:cubicBezTo>
                    <a:pt x="4606" y="2261"/>
                    <a:pt x="4627" y="2249"/>
                    <a:pt x="4646" y="2224"/>
                  </a:cubicBezTo>
                  <a:cubicBezTo>
                    <a:pt x="4835" y="1971"/>
                    <a:pt x="3967" y="1077"/>
                    <a:pt x="3512" y="824"/>
                  </a:cubicBezTo>
                  <a:cubicBezTo>
                    <a:pt x="3073" y="571"/>
                    <a:pt x="3044" y="264"/>
                    <a:pt x="3044" y="264"/>
                  </a:cubicBezTo>
                  <a:cubicBezTo>
                    <a:pt x="2629" y="89"/>
                    <a:pt x="2207" y="1"/>
                    <a:pt x="1813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6"/>
            <p:cNvSpPr/>
            <p:nvPr/>
          </p:nvSpPr>
          <p:spPr>
            <a:xfrm>
              <a:off x="5534498" y="4199098"/>
              <a:ext cx="181567" cy="230475"/>
            </a:xfrm>
            <a:custGeom>
              <a:avLst/>
              <a:gdLst/>
              <a:ahLst/>
              <a:cxnLst/>
              <a:rect l="l" t="t" r="r" b="b"/>
              <a:pathLst>
                <a:path w="2272" h="2884" extrusionOk="0">
                  <a:moveTo>
                    <a:pt x="923" y="1"/>
                  </a:moveTo>
                  <a:lnTo>
                    <a:pt x="0" y="577"/>
                  </a:lnTo>
                  <a:lnTo>
                    <a:pt x="430" y="1538"/>
                  </a:lnTo>
                  <a:cubicBezTo>
                    <a:pt x="430" y="1538"/>
                    <a:pt x="375" y="2192"/>
                    <a:pt x="737" y="2884"/>
                  </a:cubicBezTo>
                  <a:lnTo>
                    <a:pt x="2272" y="2458"/>
                  </a:lnTo>
                  <a:cubicBezTo>
                    <a:pt x="2272" y="2458"/>
                    <a:pt x="2124" y="1939"/>
                    <a:pt x="1458" y="1551"/>
                  </a:cubicBezTo>
                  <a:cubicBezTo>
                    <a:pt x="1058" y="629"/>
                    <a:pt x="923" y="1"/>
                    <a:pt x="923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6"/>
            <p:cNvSpPr/>
            <p:nvPr/>
          </p:nvSpPr>
          <p:spPr>
            <a:xfrm>
              <a:off x="5593395" y="4199098"/>
              <a:ext cx="122670" cy="208258"/>
            </a:xfrm>
            <a:custGeom>
              <a:avLst/>
              <a:gdLst/>
              <a:ahLst/>
              <a:cxnLst/>
              <a:rect l="l" t="t" r="r" b="b"/>
              <a:pathLst>
                <a:path w="1535" h="2606" extrusionOk="0">
                  <a:moveTo>
                    <a:pt x="186" y="1"/>
                  </a:moveTo>
                  <a:lnTo>
                    <a:pt x="0" y="110"/>
                  </a:lnTo>
                  <a:cubicBezTo>
                    <a:pt x="13" y="443"/>
                    <a:pt x="93" y="1096"/>
                    <a:pt x="426" y="1779"/>
                  </a:cubicBezTo>
                  <a:cubicBezTo>
                    <a:pt x="599" y="2125"/>
                    <a:pt x="801" y="2390"/>
                    <a:pt x="987" y="2605"/>
                  </a:cubicBezTo>
                  <a:lnTo>
                    <a:pt x="1535" y="2458"/>
                  </a:lnTo>
                  <a:cubicBezTo>
                    <a:pt x="1535" y="2458"/>
                    <a:pt x="1387" y="1939"/>
                    <a:pt x="721" y="1551"/>
                  </a:cubicBezTo>
                  <a:cubicBezTo>
                    <a:pt x="321" y="629"/>
                    <a:pt x="186" y="1"/>
                    <a:pt x="186" y="1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6"/>
            <p:cNvSpPr/>
            <p:nvPr/>
          </p:nvSpPr>
          <p:spPr>
            <a:xfrm>
              <a:off x="5559032" y="4349336"/>
              <a:ext cx="318062" cy="291450"/>
            </a:xfrm>
            <a:custGeom>
              <a:avLst/>
              <a:gdLst/>
              <a:ahLst/>
              <a:cxnLst/>
              <a:rect l="l" t="t" r="r" b="b"/>
              <a:pathLst>
                <a:path w="3980" h="3647" extrusionOk="0">
                  <a:moveTo>
                    <a:pt x="1052" y="0"/>
                  </a:moveTo>
                  <a:cubicBezTo>
                    <a:pt x="838" y="0"/>
                    <a:pt x="647" y="50"/>
                    <a:pt x="494" y="152"/>
                  </a:cubicBezTo>
                  <a:cubicBezTo>
                    <a:pt x="203" y="312"/>
                    <a:pt x="1" y="699"/>
                    <a:pt x="1" y="699"/>
                  </a:cubicBezTo>
                  <a:cubicBezTo>
                    <a:pt x="1" y="699"/>
                    <a:pt x="55" y="780"/>
                    <a:pt x="148" y="911"/>
                  </a:cubicBezTo>
                  <a:cubicBezTo>
                    <a:pt x="174" y="1446"/>
                    <a:pt x="523" y="2099"/>
                    <a:pt x="1109" y="2647"/>
                  </a:cubicBezTo>
                  <a:cubicBezTo>
                    <a:pt x="1699" y="3183"/>
                    <a:pt x="2362" y="3474"/>
                    <a:pt x="2892" y="3474"/>
                  </a:cubicBezTo>
                  <a:cubicBezTo>
                    <a:pt x="2903" y="3474"/>
                    <a:pt x="2914" y="3474"/>
                    <a:pt x="2926" y="3474"/>
                  </a:cubicBezTo>
                  <a:cubicBezTo>
                    <a:pt x="3019" y="3528"/>
                    <a:pt x="3099" y="3595"/>
                    <a:pt x="3192" y="3647"/>
                  </a:cubicBezTo>
                  <a:cubicBezTo>
                    <a:pt x="3365" y="3487"/>
                    <a:pt x="3512" y="3275"/>
                    <a:pt x="3592" y="3166"/>
                  </a:cubicBezTo>
                  <a:cubicBezTo>
                    <a:pt x="3605" y="3153"/>
                    <a:pt x="3618" y="3128"/>
                    <a:pt x="3647" y="3102"/>
                  </a:cubicBezTo>
                  <a:cubicBezTo>
                    <a:pt x="3980" y="2554"/>
                    <a:pt x="3618" y="1580"/>
                    <a:pt x="2804" y="818"/>
                  </a:cubicBezTo>
                  <a:cubicBezTo>
                    <a:pt x="2228" y="290"/>
                    <a:pt x="1572" y="0"/>
                    <a:pt x="1052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6"/>
            <p:cNvSpPr/>
            <p:nvPr/>
          </p:nvSpPr>
          <p:spPr>
            <a:xfrm>
              <a:off x="5521712" y="4384178"/>
              <a:ext cx="329809" cy="277625"/>
            </a:xfrm>
            <a:custGeom>
              <a:avLst/>
              <a:gdLst/>
              <a:ahLst/>
              <a:cxnLst/>
              <a:rect l="l" t="t" r="r" b="b"/>
              <a:pathLst>
                <a:path w="4127" h="3474" extrusionOk="0">
                  <a:moveTo>
                    <a:pt x="1154" y="0"/>
                  </a:moveTo>
                  <a:cubicBezTo>
                    <a:pt x="872" y="0"/>
                    <a:pt x="632" y="85"/>
                    <a:pt x="468" y="263"/>
                  </a:cubicBezTo>
                  <a:cubicBezTo>
                    <a:pt x="0" y="770"/>
                    <a:pt x="337" y="1836"/>
                    <a:pt x="1218" y="2650"/>
                  </a:cubicBezTo>
                  <a:cubicBezTo>
                    <a:pt x="1790" y="3181"/>
                    <a:pt x="2452" y="3474"/>
                    <a:pt x="2974" y="3474"/>
                  </a:cubicBezTo>
                  <a:cubicBezTo>
                    <a:pt x="3255" y="3474"/>
                    <a:pt x="3495" y="3389"/>
                    <a:pt x="3659" y="3211"/>
                  </a:cubicBezTo>
                  <a:cubicBezTo>
                    <a:pt x="4126" y="2705"/>
                    <a:pt x="3793" y="1638"/>
                    <a:pt x="2912" y="824"/>
                  </a:cubicBezTo>
                  <a:cubicBezTo>
                    <a:pt x="2340" y="293"/>
                    <a:pt x="1676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6"/>
            <p:cNvSpPr/>
            <p:nvPr/>
          </p:nvSpPr>
          <p:spPr>
            <a:xfrm>
              <a:off x="6065686" y="3969905"/>
              <a:ext cx="89665" cy="56500"/>
            </a:xfrm>
            <a:custGeom>
              <a:avLst/>
              <a:gdLst/>
              <a:ahLst/>
              <a:cxnLst/>
              <a:rect l="l" t="t" r="r" b="b"/>
              <a:pathLst>
                <a:path w="1122" h="707" extrusionOk="0">
                  <a:moveTo>
                    <a:pt x="745" y="0"/>
                  </a:moveTo>
                  <a:cubicBezTo>
                    <a:pt x="337" y="0"/>
                    <a:pt x="1" y="306"/>
                    <a:pt x="1" y="306"/>
                  </a:cubicBezTo>
                  <a:cubicBezTo>
                    <a:pt x="1" y="306"/>
                    <a:pt x="97" y="440"/>
                    <a:pt x="190" y="668"/>
                  </a:cubicBezTo>
                  <a:cubicBezTo>
                    <a:pt x="308" y="656"/>
                    <a:pt x="450" y="647"/>
                    <a:pt x="596" y="647"/>
                  </a:cubicBezTo>
                  <a:cubicBezTo>
                    <a:pt x="779" y="647"/>
                    <a:pt x="967" y="662"/>
                    <a:pt x="1122" y="706"/>
                  </a:cubicBezTo>
                  <a:cubicBezTo>
                    <a:pt x="1071" y="482"/>
                    <a:pt x="1016" y="242"/>
                    <a:pt x="949" y="27"/>
                  </a:cubicBezTo>
                  <a:cubicBezTo>
                    <a:pt x="880" y="8"/>
                    <a:pt x="812" y="0"/>
                    <a:pt x="745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6"/>
            <p:cNvSpPr/>
            <p:nvPr/>
          </p:nvSpPr>
          <p:spPr>
            <a:xfrm>
              <a:off x="5557034" y="4424135"/>
              <a:ext cx="247657" cy="206980"/>
            </a:xfrm>
            <a:custGeom>
              <a:avLst/>
              <a:gdLst/>
              <a:ahLst/>
              <a:cxnLst/>
              <a:rect l="l" t="t" r="r" b="b"/>
              <a:pathLst>
                <a:path w="3099" h="2590" extrusionOk="0">
                  <a:moveTo>
                    <a:pt x="756" y="0"/>
                  </a:moveTo>
                  <a:cubicBezTo>
                    <a:pt x="575" y="0"/>
                    <a:pt x="423" y="53"/>
                    <a:pt x="321" y="164"/>
                  </a:cubicBezTo>
                  <a:cubicBezTo>
                    <a:pt x="0" y="523"/>
                    <a:pt x="295" y="1311"/>
                    <a:pt x="961" y="1926"/>
                  </a:cubicBezTo>
                  <a:cubicBezTo>
                    <a:pt x="1421" y="2349"/>
                    <a:pt x="1937" y="2590"/>
                    <a:pt x="2326" y="2590"/>
                  </a:cubicBezTo>
                  <a:cubicBezTo>
                    <a:pt x="2512" y="2590"/>
                    <a:pt x="2669" y="2535"/>
                    <a:pt x="2778" y="2419"/>
                  </a:cubicBezTo>
                  <a:cubicBezTo>
                    <a:pt x="3098" y="2070"/>
                    <a:pt x="2803" y="1285"/>
                    <a:pt x="2137" y="670"/>
                  </a:cubicBezTo>
                  <a:cubicBezTo>
                    <a:pt x="1672" y="242"/>
                    <a:pt x="114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6"/>
            <p:cNvSpPr/>
            <p:nvPr/>
          </p:nvSpPr>
          <p:spPr>
            <a:xfrm>
              <a:off x="5534498" y="4199098"/>
              <a:ext cx="88626" cy="88706"/>
            </a:xfrm>
            <a:custGeom>
              <a:avLst/>
              <a:gdLst/>
              <a:ahLst/>
              <a:cxnLst/>
              <a:rect l="l" t="t" r="r" b="b"/>
              <a:pathLst>
                <a:path w="1109" h="1110" extrusionOk="0">
                  <a:moveTo>
                    <a:pt x="923" y="1"/>
                  </a:moveTo>
                  <a:lnTo>
                    <a:pt x="0" y="577"/>
                  </a:lnTo>
                  <a:lnTo>
                    <a:pt x="241" y="1109"/>
                  </a:lnTo>
                  <a:lnTo>
                    <a:pt x="869" y="962"/>
                  </a:lnTo>
                  <a:lnTo>
                    <a:pt x="1096" y="629"/>
                  </a:lnTo>
                  <a:lnTo>
                    <a:pt x="1109" y="629"/>
                  </a:lnTo>
                  <a:cubicBezTo>
                    <a:pt x="977" y="228"/>
                    <a:pt x="923" y="1"/>
                    <a:pt x="923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6"/>
            <p:cNvSpPr/>
            <p:nvPr/>
          </p:nvSpPr>
          <p:spPr>
            <a:xfrm>
              <a:off x="5656687" y="3723291"/>
              <a:ext cx="440092" cy="289292"/>
            </a:xfrm>
            <a:custGeom>
              <a:avLst/>
              <a:gdLst/>
              <a:ahLst/>
              <a:cxnLst/>
              <a:rect l="l" t="t" r="r" b="b"/>
              <a:pathLst>
                <a:path w="5507" h="3620" extrusionOk="0">
                  <a:moveTo>
                    <a:pt x="2205" y="0"/>
                  </a:moveTo>
                  <a:cubicBezTo>
                    <a:pt x="987" y="0"/>
                    <a:pt x="1" y="981"/>
                    <a:pt x="140" y="1271"/>
                  </a:cubicBezTo>
                  <a:cubicBezTo>
                    <a:pt x="747" y="977"/>
                    <a:pt x="1286" y="856"/>
                    <a:pt x="1764" y="856"/>
                  </a:cubicBezTo>
                  <a:cubicBezTo>
                    <a:pt x="4044" y="856"/>
                    <a:pt x="4920" y="3619"/>
                    <a:pt x="4920" y="3619"/>
                  </a:cubicBezTo>
                  <a:lnTo>
                    <a:pt x="5506" y="3446"/>
                  </a:lnTo>
                  <a:cubicBezTo>
                    <a:pt x="5481" y="2245"/>
                    <a:pt x="4225" y="445"/>
                    <a:pt x="2758" y="70"/>
                  </a:cubicBezTo>
                  <a:cubicBezTo>
                    <a:pt x="2570" y="21"/>
                    <a:pt x="2385" y="0"/>
                    <a:pt x="2205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6"/>
            <p:cNvSpPr/>
            <p:nvPr/>
          </p:nvSpPr>
          <p:spPr>
            <a:xfrm>
              <a:off x="5415187" y="3687810"/>
              <a:ext cx="760711" cy="560524"/>
            </a:xfrm>
            <a:custGeom>
              <a:avLst/>
              <a:gdLst/>
              <a:ahLst/>
              <a:cxnLst/>
              <a:rect l="l" t="t" r="r" b="b"/>
              <a:pathLst>
                <a:path w="9519" h="7014" extrusionOk="0">
                  <a:moveTo>
                    <a:pt x="5279" y="0"/>
                  </a:moveTo>
                  <a:cubicBezTo>
                    <a:pt x="4989" y="0"/>
                    <a:pt x="4684" y="39"/>
                    <a:pt x="4364" y="126"/>
                  </a:cubicBezTo>
                  <a:cubicBezTo>
                    <a:pt x="3403" y="488"/>
                    <a:pt x="1" y="1715"/>
                    <a:pt x="2243" y="7014"/>
                  </a:cubicBezTo>
                  <a:lnTo>
                    <a:pt x="2669" y="6588"/>
                  </a:lnTo>
                  <a:cubicBezTo>
                    <a:pt x="2669" y="6588"/>
                    <a:pt x="962" y="1981"/>
                    <a:pt x="4671" y="821"/>
                  </a:cubicBezTo>
                  <a:cubicBezTo>
                    <a:pt x="4874" y="757"/>
                    <a:pt x="5074" y="728"/>
                    <a:pt x="5271" y="728"/>
                  </a:cubicBezTo>
                  <a:cubicBezTo>
                    <a:pt x="6831" y="728"/>
                    <a:pt x="8138" y="2598"/>
                    <a:pt x="8528" y="3890"/>
                  </a:cubicBezTo>
                  <a:lnTo>
                    <a:pt x="9518" y="3772"/>
                  </a:lnTo>
                  <a:cubicBezTo>
                    <a:pt x="9518" y="3772"/>
                    <a:pt x="8120" y="0"/>
                    <a:pt x="527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6"/>
            <p:cNvSpPr/>
            <p:nvPr/>
          </p:nvSpPr>
          <p:spPr>
            <a:xfrm>
              <a:off x="5437483" y="3697879"/>
              <a:ext cx="326453" cy="575068"/>
            </a:xfrm>
            <a:custGeom>
              <a:avLst/>
              <a:gdLst/>
              <a:ahLst/>
              <a:cxnLst/>
              <a:rect l="l" t="t" r="r" b="b"/>
              <a:pathLst>
                <a:path w="4085" h="7196" extrusionOk="0">
                  <a:moveTo>
                    <a:pt x="4085" y="0"/>
                  </a:moveTo>
                  <a:lnTo>
                    <a:pt x="4085" y="0"/>
                  </a:lnTo>
                  <a:cubicBezTo>
                    <a:pt x="2723" y="426"/>
                    <a:pt x="775" y="814"/>
                    <a:pt x="429" y="3950"/>
                  </a:cubicBezTo>
                  <a:cubicBezTo>
                    <a:pt x="215" y="5459"/>
                    <a:pt x="910" y="7195"/>
                    <a:pt x="910" y="7195"/>
                  </a:cubicBezTo>
                  <a:lnTo>
                    <a:pt x="1964" y="6888"/>
                  </a:lnTo>
                  <a:cubicBezTo>
                    <a:pt x="1964" y="6888"/>
                    <a:pt x="0" y="1708"/>
                    <a:pt x="4085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6"/>
            <p:cNvSpPr/>
            <p:nvPr/>
          </p:nvSpPr>
          <p:spPr>
            <a:xfrm>
              <a:off x="6070082" y="4042467"/>
              <a:ext cx="181327" cy="338920"/>
            </a:xfrm>
            <a:custGeom>
              <a:avLst/>
              <a:gdLst/>
              <a:ahLst/>
              <a:cxnLst/>
              <a:rect l="l" t="t" r="r" b="b"/>
              <a:pathLst>
                <a:path w="2269" h="4241" extrusionOk="0">
                  <a:moveTo>
                    <a:pt x="0" y="0"/>
                  </a:moveTo>
                  <a:cubicBezTo>
                    <a:pt x="26" y="26"/>
                    <a:pt x="1842" y="1189"/>
                    <a:pt x="1307" y="3751"/>
                  </a:cubicBezTo>
                  <a:cubicBezTo>
                    <a:pt x="1135" y="4088"/>
                    <a:pt x="1164" y="4241"/>
                    <a:pt x="1270" y="4241"/>
                  </a:cubicBezTo>
                  <a:cubicBezTo>
                    <a:pt x="1450" y="4241"/>
                    <a:pt x="1852" y="3801"/>
                    <a:pt x="1868" y="3069"/>
                  </a:cubicBezTo>
                  <a:cubicBezTo>
                    <a:pt x="1891" y="2314"/>
                    <a:pt x="2064" y="1925"/>
                    <a:pt x="2187" y="1925"/>
                  </a:cubicBezTo>
                  <a:cubicBezTo>
                    <a:pt x="2218" y="1925"/>
                    <a:pt x="2247" y="1951"/>
                    <a:pt x="2268" y="2002"/>
                  </a:cubicBezTo>
                  <a:cubicBezTo>
                    <a:pt x="2002" y="868"/>
                    <a:pt x="1189" y="39"/>
                    <a:pt x="202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6"/>
            <p:cNvSpPr/>
            <p:nvPr/>
          </p:nvSpPr>
          <p:spPr>
            <a:xfrm>
              <a:off x="6256681" y="4224670"/>
              <a:ext cx="80" cy="2397"/>
            </a:xfrm>
            <a:custGeom>
              <a:avLst/>
              <a:gdLst/>
              <a:ahLst/>
              <a:cxnLst/>
              <a:rect l="l" t="t" r="r" b="b"/>
              <a:pathLst>
                <a:path w="1" h="30" extrusionOk="0">
                  <a:moveTo>
                    <a:pt x="1" y="30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6"/>
            <p:cNvSpPr/>
            <p:nvPr/>
          </p:nvSpPr>
          <p:spPr>
            <a:xfrm>
              <a:off x="5454584" y="3811996"/>
              <a:ext cx="114278" cy="460950"/>
            </a:xfrm>
            <a:custGeom>
              <a:avLst/>
              <a:gdLst/>
              <a:ahLst/>
              <a:cxnLst/>
              <a:rect l="l" t="t" r="r" b="b"/>
              <a:pathLst>
                <a:path w="1430" h="5768" extrusionOk="0">
                  <a:moveTo>
                    <a:pt x="1177" y="1"/>
                  </a:moveTo>
                  <a:cubicBezTo>
                    <a:pt x="1176" y="1"/>
                    <a:pt x="1175" y="2"/>
                    <a:pt x="1175" y="3"/>
                  </a:cubicBezTo>
                  <a:lnTo>
                    <a:pt x="1175" y="3"/>
                  </a:lnTo>
                  <a:cubicBezTo>
                    <a:pt x="1175" y="2"/>
                    <a:pt x="1176" y="2"/>
                    <a:pt x="1177" y="1"/>
                  </a:cubicBezTo>
                  <a:close/>
                  <a:moveTo>
                    <a:pt x="1175" y="3"/>
                  </a:moveTo>
                  <a:lnTo>
                    <a:pt x="1175" y="3"/>
                  </a:lnTo>
                  <a:cubicBezTo>
                    <a:pt x="708" y="551"/>
                    <a:pt x="347" y="1338"/>
                    <a:pt x="215" y="2522"/>
                  </a:cubicBezTo>
                  <a:cubicBezTo>
                    <a:pt x="1" y="4031"/>
                    <a:pt x="696" y="5767"/>
                    <a:pt x="696" y="5767"/>
                  </a:cubicBezTo>
                  <a:lnTo>
                    <a:pt x="1430" y="5553"/>
                  </a:lnTo>
                  <a:cubicBezTo>
                    <a:pt x="1215" y="5072"/>
                    <a:pt x="856" y="4140"/>
                    <a:pt x="949" y="3339"/>
                  </a:cubicBezTo>
                  <a:cubicBezTo>
                    <a:pt x="1043" y="2537"/>
                    <a:pt x="962" y="2096"/>
                    <a:pt x="858" y="2096"/>
                  </a:cubicBezTo>
                  <a:cubicBezTo>
                    <a:pt x="817" y="2096"/>
                    <a:pt x="773" y="2166"/>
                    <a:pt x="734" y="2311"/>
                  </a:cubicBezTo>
                  <a:cubicBezTo>
                    <a:pt x="695" y="2464"/>
                    <a:pt x="655" y="2534"/>
                    <a:pt x="623" y="2534"/>
                  </a:cubicBezTo>
                  <a:cubicBezTo>
                    <a:pt x="547" y="2534"/>
                    <a:pt x="512" y="2141"/>
                    <a:pt x="616" y="1548"/>
                  </a:cubicBezTo>
                  <a:cubicBezTo>
                    <a:pt x="744" y="743"/>
                    <a:pt x="1139" y="50"/>
                    <a:pt x="1175" y="3"/>
                  </a:cubicBezTo>
                  <a:close/>
                </a:path>
              </a:pathLst>
            </a:custGeom>
            <a:solidFill>
              <a:srgbClr val="FFFFFF">
                <a:alpha val="48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1" name="Google Shape;3221;p26"/>
          <p:cNvGrpSpPr/>
          <p:nvPr/>
        </p:nvGrpSpPr>
        <p:grpSpPr>
          <a:xfrm>
            <a:off x="6755479" y="3576204"/>
            <a:ext cx="1129918" cy="278457"/>
            <a:chOff x="713231" y="815211"/>
            <a:chExt cx="894914" cy="220542"/>
          </a:xfrm>
        </p:grpSpPr>
        <p:sp>
          <p:nvSpPr>
            <p:cNvPr id="3222" name="Google Shape;3222;p26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6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6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>
          <a:extLst>
            <a:ext uri="{FF2B5EF4-FFF2-40B4-BE49-F238E27FC236}">
              <a16:creationId xmlns:a16="http://schemas.microsoft.com/office/drawing/2014/main" id="{AB73C1B4-9A92-4595-617D-F712E5BCB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9" name="Google Shape;3419;p29">
            <a:extLst>
              <a:ext uri="{FF2B5EF4-FFF2-40B4-BE49-F238E27FC236}">
                <a16:creationId xmlns:a16="http://schemas.microsoft.com/office/drawing/2014/main" id="{68830225-2296-9625-3007-6E21F90DE39C}"/>
              </a:ext>
            </a:extLst>
          </p:cNvPr>
          <p:cNvGrpSpPr/>
          <p:nvPr/>
        </p:nvGrpSpPr>
        <p:grpSpPr>
          <a:xfrm>
            <a:off x="7143275" y="539504"/>
            <a:ext cx="1129918" cy="278457"/>
            <a:chOff x="713231" y="815211"/>
            <a:chExt cx="894914" cy="220542"/>
          </a:xfrm>
        </p:grpSpPr>
        <p:sp>
          <p:nvSpPr>
            <p:cNvPr id="3420" name="Google Shape;3420;p29">
              <a:extLst>
                <a:ext uri="{FF2B5EF4-FFF2-40B4-BE49-F238E27FC236}">
                  <a16:creationId xmlns:a16="http://schemas.microsoft.com/office/drawing/2014/main" id="{7ACACD45-919F-2324-C353-AB95388C65D3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9">
              <a:extLst>
                <a:ext uri="{FF2B5EF4-FFF2-40B4-BE49-F238E27FC236}">
                  <a16:creationId xmlns:a16="http://schemas.microsoft.com/office/drawing/2014/main" id="{37BC4395-8218-C3A9-2F35-BD9845657E6A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9">
              <a:extLst>
                <a:ext uri="{FF2B5EF4-FFF2-40B4-BE49-F238E27FC236}">
                  <a16:creationId xmlns:a16="http://schemas.microsoft.com/office/drawing/2014/main" id="{D4F43F08-90A3-3F4C-C27F-F4B5968776B7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96DDAF48-46EE-AC9F-00A8-4F7AC23413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4967"/>
            <a:ext cx="2242476" cy="6519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sym typeface="Arimo SemiBold"/>
              </a:rPr>
              <a:t>Inputs</a:t>
            </a:r>
            <a:endParaRPr sz="4400" dirty="0">
              <a:solidFill>
                <a:schemeClr val="accent4"/>
              </a:solidFill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A88258-5EE0-1069-143D-DA5B1EDA730E}"/>
              </a:ext>
            </a:extLst>
          </p:cNvPr>
          <p:cNvSpPr txBox="1"/>
          <p:nvPr/>
        </p:nvSpPr>
        <p:spPr>
          <a:xfrm>
            <a:off x="2221606" y="1182295"/>
            <a:ext cx="4481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400" b="1" dirty="0">
                <a:solidFill>
                  <a:schemeClr val="tx1"/>
                </a:solidFill>
                <a:latin typeface="Orbitron"/>
                <a:sym typeface="Montserrat"/>
              </a:rPr>
              <a:t>Using our </a:t>
            </a:r>
            <a:r>
              <a:rPr lang="en" sz="2400" b="1" dirty="0">
                <a:solidFill>
                  <a:schemeClr val="accent4"/>
                </a:solidFill>
                <a:latin typeface="Orbitron"/>
                <a:sym typeface="Montserrat"/>
              </a:rPr>
              <a:t>Defined Inputs</a:t>
            </a:r>
            <a:endParaRPr lang="en-US" sz="2400" b="1" dirty="0">
              <a:solidFill>
                <a:schemeClr val="accent4"/>
              </a:solidFill>
              <a:latin typeface="Orbitron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CD913-2ACD-C4EA-BB0B-400C17181A13}"/>
              </a:ext>
            </a:extLst>
          </p:cNvPr>
          <p:cNvSpPr txBox="1"/>
          <p:nvPr/>
        </p:nvSpPr>
        <p:spPr>
          <a:xfrm>
            <a:off x="597679" y="1862294"/>
            <a:ext cx="4633174" cy="271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Orbitron"/>
                <a:sym typeface="Montserrat"/>
              </a:rPr>
              <a:t>In </a:t>
            </a:r>
            <a:r>
              <a:rPr lang="en-US" sz="1800" b="1" dirty="0" err="1">
                <a:solidFill>
                  <a:schemeClr val="tx1"/>
                </a:solidFill>
                <a:latin typeface="Orbitron"/>
                <a:sym typeface="Montserrat"/>
              </a:rPr>
              <a:t>GDScript</a:t>
            </a:r>
            <a:r>
              <a:rPr lang="en-US" sz="1800" b="1" dirty="0">
                <a:solidFill>
                  <a:schemeClr val="tx1"/>
                </a:solidFill>
                <a:latin typeface="Orbitron"/>
                <a:sym typeface="Montserrat"/>
              </a:rPr>
              <a:t> we have the Input class, which helps us handle inputs. Some useful methods are: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A1054E"/>
              </a:buClr>
              <a:buSzPts val="1400"/>
              <a:buFont typeface="Open Sans"/>
              <a:buChar char="●"/>
            </a:pPr>
            <a:r>
              <a:rPr lang="en-US" sz="1800" b="1" dirty="0" err="1">
                <a:solidFill>
                  <a:schemeClr val="tx1"/>
                </a:solidFill>
                <a:latin typeface="Orbitron"/>
                <a:sym typeface="Montserrat"/>
              </a:rPr>
              <a:t>Input.is_action_pressed</a:t>
            </a:r>
            <a:r>
              <a:rPr lang="en-US" sz="1800" b="1" dirty="0">
                <a:solidFill>
                  <a:schemeClr val="tx1"/>
                </a:solidFill>
                <a:latin typeface="Orbitron"/>
                <a:sym typeface="Montserrat"/>
              </a:rPr>
              <a:t>()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1054E"/>
              </a:buClr>
              <a:buSzPts val="1400"/>
              <a:buFont typeface="Open Sans"/>
              <a:buChar char="●"/>
            </a:pPr>
            <a:r>
              <a:rPr lang="en-US" sz="1800" b="1" dirty="0" err="1">
                <a:solidFill>
                  <a:schemeClr val="tx1"/>
                </a:solidFill>
                <a:latin typeface="Orbitron"/>
                <a:sym typeface="Montserrat"/>
              </a:rPr>
              <a:t>Input.is_action_just_pressed</a:t>
            </a:r>
            <a:r>
              <a:rPr lang="en-US" sz="1800" b="1" dirty="0">
                <a:solidFill>
                  <a:schemeClr val="tx1"/>
                </a:solidFill>
                <a:latin typeface="Orbitron"/>
                <a:sym typeface="Montserrat"/>
              </a:rPr>
              <a:t>()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A1054E"/>
              </a:buClr>
              <a:buSzPts val="1400"/>
              <a:buFont typeface="Open Sans"/>
              <a:buChar char="●"/>
            </a:pPr>
            <a:r>
              <a:rPr lang="en-US" sz="1800" b="1" dirty="0" err="1">
                <a:solidFill>
                  <a:schemeClr val="tx1"/>
                </a:solidFill>
                <a:latin typeface="Orbitron"/>
                <a:sym typeface="Montserrat"/>
              </a:rPr>
              <a:t>Input.is_action_just_released</a:t>
            </a:r>
            <a:r>
              <a:rPr lang="en-US" sz="1800" b="1" dirty="0">
                <a:solidFill>
                  <a:schemeClr val="tx1"/>
                </a:solidFill>
                <a:latin typeface="Orbitron"/>
                <a:sym typeface="Montserrat"/>
              </a:rPr>
              <a:t>()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Orbitron"/>
                <a:sym typeface="Montserrat"/>
              </a:rPr>
              <a:t>And there are more methods for more specific Input handling!</a:t>
            </a:r>
          </a:p>
        </p:txBody>
      </p:sp>
      <p:grpSp>
        <p:nvGrpSpPr>
          <p:cNvPr id="8" name="Google Shape;4089;p39">
            <a:extLst>
              <a:ext uri="{FF2B5EF4-FFF2-40B4-BE49-F238E27FC236}">
                <a16:creationId xmlns:a16="http://schemas.microsoft.com/office/drawing/2014/main" id="{58A03DCD-335E-9CE9-7F30-5511657AE1AB}"/>
              </a:ext>
            </a:extLst>
          </p:cNvPr>
          <p:cNvGrpSpPr/>
          <p:nvPr/>
        </p:nvGrpSpPr>
        <p:grpSpPr>
          <a:xfrm>
            <a:off x="6297770" y="1870837"/>
            <a:ext cx="1941288" cy="2078026"/>
            <a:chOff x="5415187" y="3687810"/>
            <a:chExt cx="909904" cy="973993"/>
          </a:xfrm>
        </p:grpSpPr>
        <p:sp>
          <p:nvSpPr>
            <p:cNvPr id="9" name="Google Shape;4090;p39">
              <a:extLst>
                <a:ext uri="{FF2B5EF4-FFF2-40B4-BE49-F238E27FC236}">
                  <a16:creationId xmlns:a16="http://schemas.microsoft.com/office/drawing/2014/main" id="{02D34EEB-5462-9242-AC43-4168326B8937}"/>
                </a:ext>
              </a:extLst>
            </p:cNvPr>
            <p:cNvSpPr/>
            <p:nvPr/>
          </p:nvSpPr>
          <p:spPr>
            <a:xfrm>
              <a:off x="6065686" y="3969905"/>
              <a:ext cx="102531" cy="124827"/>
            </a:xfrm>
            <a:custGeom>
              <a:avLst/>
              <a:gdLst/>
              <a:ahLst/>
              <a:cxnLst/>
              <a:rect l="l" t="t" r="r" b="b"/>
              <a:pathLst>
                <a:path w="1283" h="1562" extrusionOk="0">
                  <a:moveTo>
                    <a:pt x="745" y="0"/>
                  </a:moveTo>
                  <a:cubicBezTo>
                    <a:pt x="337" y="0"/>
                    <a:pt x="1" y="306"/>
                    <a:pt x="1" y="306"/>
                  </a:cubicBezTo>
                  <a:cubicBezTo>
                    <a:pt x="1" y="306"/>
                    <a:pt x="308" y="786"/>
                    <a:pt x="401" y="1376"/>
                  </a:cubicBezTo>
                  <a:lnTo>
                    <a:pt x="1282" y="1562"/>
                  </a:lnTo>
                  <a:cubicBezTo>
                    <a:pt x="1282" y="1562"/>
                    <a:pt x="1164" y="706"/>
                    <a:pt x="949" y="27"/>
                  </a:cubicBezTo>
                  <a:cubicBezTo>
                    <a:pt x="880" y="8"/>
                    <a:pt x="812" y="0"/>
                    <a:pt x="74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91;p39">
              <a:extLst>
                <a:ext uri="{FF2B5EF4-FFF2-40B4-BE49-F238E27FC236}">
                  <a16:creationId xmlns:a16="http://schemas.microsoft.com/office/drawing/2014/main" id="{5B395FAB-287D-3EDF-D356-220BC3A9C7AA}"/>
                </a:ext>
              </a:extLst>
            </p:cNvPr>
            <p:cNvSpPr/>
            <p:nvPr/>
          </p:nvSpPr>
          <p:spPr>
            <a:xfrm>
              <a:off x="6065686" y="3971024"/>
              <a:ext cx="81274" cy="119393"/>
            </a:xfrm>
            <a:custGeom>
              <a:avLst/>
              <a:gdLst/>
              <a:ahLst/>
              <a:cxnLst/>
              <a:rect l="l" t="t" r="r" b="b"/>
              <a:pathLst>
                <a:path w="1017" h="1494" extrusionOk="0">
                  <a:moveTo>
                    <a:pt x="577" y="0"/>
                  </a:moveTo>
                  <a:cubicBezTo>
                    <a:pt x="257" y="68"/>
                    <a:pt x="1" y="292"/>
                    <a:pt x="1" y="292"/>
                  </a:cubicBezTo>
                  <a:cubicBezTo>
                    <a:pt x="1" y="292"/>
                    <a:pt x="308" y="772"/>
                    <a:pt x="401" y="1362"/>
                  </a:cubicBezTo>
                  <a:cubicBezTo>
                    <a:pt x="683" y="1413"/>
                    <a:pt x="882" y="1467"/>
                    <a:pt x="1016" y="1493"/>
                  </a:cubicBezTo>
                  <a:cubicBezTo>
                    <a:pt x="962" y="1000"/>
                    <a:pt x="738" y="372"/>
                    <a:pt x="577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92;p39">
              <a:extLst>
                <a:ext uri="{FF2B5EF4-FFF2-40B4-BE49-F238E27FC236}">
                  <a16:creationId xmlns:a16="http://schemas.microsoft.com/office/drawing/2014/main" id="{520A1559-A47C-C0E9-FCFE-E115E5D6B37D}"/>
                </a:ext>
              </a:extLst>
            </p:cNvPr>
            <p:cNvSpPr/>
            <p:nvPr/>
          </p:nvSpPr>
          <p:spPr>
            <a:xfrm>
              <a:off x="6041393" y="4106398"/>
              <a:ext cx="283698" cy="346831"/>
            </a:xfrm>
            <a:custGeom>
              <a:avLst/>
              <a:gdLst/>
              <a:ahLst/>
              <a:cxnLst/>
              <a:rect l="l" t="t" r="r" b="b"/>
              <a:pathLst>
                <a:path w="3550" h="4340" extrusionOk="0">
                  <a:moveTo>
                    <a:pt x="1817" y="0"/>
                  </a:moveTo>
                  <a:cubicBezTo>
                    <a:pt x="885" y="0"/>
                    <a:pt x="93" y="924"/>
                    <a:pt x="52" y="2109"/>
                  </a:cubicBezTo>
                  <a:cubicBezTo>
                    <a:pt x="0" y="3310"/>
                    <a:pt x="747" y="4313"/>
                    <a:pt x="1695" y="4339"/>
                  </a:cubicBezTo>
                  <a:cubicBezTo>
                    <a:pt x="1715" y="4339"/>
                    <a:pt x="1736" y="4340"/>
                    <a:pt x="1756" y="4340"/>
                  </a:cubicBezTo>
                  <a:cubicBezTo>
                    <a:pt x="2690" y="4340"/>
                    <a:pt x="3471" y="3407"/>
                    <a:pt x="3508" y="2243"/>
                  </a:cubicBezTo>
                  <a:cubicBezTo>
                    <a:pt x="3550" y="1042"/>
                    <a:pt x="2816" y="39"/>
                    <a:pt x="1855" y="1"/>
                  </a:cubicBezTo>
                  <a:cubicBezTo>
                    <a:pt x="1842" y="1"/>
                    <a:pt x="1830" y="0"/>
                    <a:pt x="1817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93;p39">
              <a:extLst>
                <a:ext uri="{FF2B5EF4-FFF2-40B4-BE49-F238E27FC236}">
                  <a16:creationId xmlns:a16="http://schemas.microsoft.com/office/drawing/2014/main" id="{D53A13D6-68E8-E687-C6C5-8F68ECC40D4B}"/>
                </a:ext>
              </a:extLst>
            </p:cNvPr>
            <p:cNvSpPr/>
            <p:nvPr/>
          </p:nvSpPr>
          <p:spPr>
            <a:xfrm>
              <a:off x="6160704" y="4106398"/>
              <a:ext cx="164385" cy="346831"/>
            </a:xfrm>
            <a:custGeom>
              <a:avLst/>
              <a:gdLst/>
              <a:ahLst/>
              <a:cxnLst/>
              <a:rect l="l" t="t" r="r" b="b"/>
              <a:pathLst>
                <a:path w="2057" h="4340" extrusionOk="0">
                  <a:moveTo>
                    <a:pt x="362" y="1"/>
                  </a:moveTo>
                  <a:cubicBezTo>
                    <a:pt x="295" y="1"/>
                    <a:pt x="228" y="14"/>
                    <a:pt x="160" y="14"/>
                  </a:cubicBezTo>
                  <a:cubicBezTo>
                    <a:pt x="1003" y="174"/>
                    <a:pt x="1644" y="1122"/>
                    <a:pt x="1602" y="2231"/>
                  </a:cubicBezTo>
                  <a:cubicBezTo>
                    <a:pt x="1551" y="3339"/>
                    <a:pt x="856" y="4220"/>
                    <a:pt x="0" y="4326"/>
                  </a:cubicBezTo>
                  <a:cubicBezTo>
                    <a:pt x="68" y="4339"/>
                    <a:pt x="135" y="4339"/>
                    <a:pt x="202" y="4339"/>
                  </a:cubicBezTo>
                  <a:cubicBezTo>
                    <a:pt x="222" y="4339"/>
                    <a:pt x="243" y="4340"/>
                    <a:pt x="263" y="4340"/>
                  </a:cubicBezTo>
                  <a:cubicBezTo>
                    <a:pt x="1197" y="4340"/>
                    <a:pt x="1978" y="3407"/>
                    <a:pt x="2015" y="2243"/>
                  </a:cubicBezTo>
                  <a:cubicBezTo>
                    <a:pt x="2057" y="1042"/>
                    <a:pt x="1323" y="39"/>
                    <a:pt x="362" y="1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94;p39">
              <a:extLst>
                <a:ext uri="{FF2B5EF4-FFF2-40B4-BE49-F238E27FC236}">
                  <a16:creationId xmlns:a16="http://schemas.microsoft.com/office/drawing/2014/main" id="{98C92ABB-8B25-01AC-5A0A-63FC64CD28A8}"/>
                </a:ext>
              </a:extLst>
            </p:cNvPr>
            <p:cNvSpPr/>
            <p:nvPr/>
          </p:nvSpPr>
          <p:spPr>
            <a:xfrm>
              <a:off x="5890835" y="4042307"/>
              <a:ext cx="373363" cy="455755"/>
            </a:xfrm>
            <a:custGeom>
              <a:avLst/>
              <a:gdLst/>
              <a:ahLst/>
              <a:cxnLst/>
              <a:rect l="l" t="t" r="r" b="b"/>
              <a:pathLst>
                <a:path w="4672" h="5703" extrusionOk="0">
                  <a:moveTo>
                    <a:pt x="2365" y="0"/>
                  </a:moveTo>
                  <a:cubicBezTo>
                    <a:pt x="1132" y="0"/>
                    <a:pt x="105" y="1224"/>
                    <a:pt x="55" y="2764"/>
                  </a:cubicBezTo>
                  <a:cubicBezTo>
                    <a:pt x="1" y="4340"/>
                    <a:pt x="975" y="5663"/>
                    <a:pt x="2230" y="5701"/>
                  </a:cubicBezTo>
                  <a:cubicBezTo>
                    <a:pt x="2257" y="5702"/>
                    <a:pt x="2283" y="5703"/>
                    <a:pt x="2310" y="5703"/>
                  </a:cubicBezTo>
                  <a:cubicBezTo>
                    <a:pt x="3531" y="5703"/>
                    <a:pt x="4554" y="4479"/>
                    <a:pt x="4607" y="2940"/>
                  </a:cubicBezTo>
                  <a:cubicBezTo>
                    <a:pt x="4671" y="1364"/>
                    <a:pt x="3698" y="41"/>
                    <a:pt x="2445" y="2"/>
                  </a:cubicBezTo>
                  <a:cubicBezTo>
                    <a:pt x="2418" y="1"/>
                    <a:pt x="2391" y="0"/>
                    <a:pt x="23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95;p39">
              <a:extLst>
                <a:ext uri="{FF2B5EF4-FFF2-40B4-BE49-F238E27FC236}">
                  <a16:creationId xmlns:a16="http://schemas.microsoft.com/office/drawing/2014/main" id="{EC118910-DF94-67A7-DFC0-D3BE47C3E148}"/>
                </a:ext>
              </a:extLst>
            </p:cNvPr>
            <p:cNvSpPr/>
            <p:nvPr/>
          </p:nvSpPr>
          <p:spPr>
            <a:xfrm>
              <a:off x="5931271" y="4111752"/>
              <a:ext cx="228477" cy="326613"/>
            </a:xfrm>
            <a:custGeom>
              <a:avLst/>
              <a:gdLst/>
              <a:ahLst/>
              <a:cxnLst/>
              <a:rect l="l" t="t" r="r" b="b"/>
              <a:pathLst>
                <a:path w="2859" h="4087" extrusionOk="0">
                  <a:moveTo>
                    <a:pt x="1474" y="1"/>
                  </a:moveTo>
                  <a:cubicBezTo>
                    <a:pt x="730" y="1"/>
                    <a:pt x="96" y="887"/>
                    <a:pt x="55" y="1991"/>
                  </a:cubicBezTo>
                  <a:cubicBezTo>
                    <a:pt x="1" y="3125"/>
                    <a:pt x="590" y="4057"/>
                    <a:pt x="1362" y="4086"/>
                  </a:cubicBezTo>
                  <a:cubicBezTo>
                    <a:pt x="1373" y="4086"/>
                    <a:pt x="1384" y="4086"/>
                    <a:pt x="1394" y="4086"/>
                  </a:cubicBezTo>
                  <a:cubicBezTo>
                    <a:pt x="2143" y="4086"/>
                    <a:pt x="2779" y="3202"/>
                    <a:pt x="2820" y="2096"/>
                  </a:cubicBezTo>
                  <a:cubicBezTo>
                    <a:pt x="2858" y="975"/>
                    <a:pt x="2272" y="40"/>
                    <a:pt x="1510" y="1"/>
                  </a:cubicBezTo>
                  <a:cubicBezTo>
                    <a:pt x="1498" y="1"/>
                    <a:pt x="1486" y="1"/>
                    <a:pt x="147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96;p39">
              <a:extLst>
                <a:ext uri="{FF2B5EF4-FFF2-40B4-BE49-F238E27FC236}">
                  <a16:creationId xmlns:a16="http://schemas.microsoft.com/office/drawing/2014/main" id="{3111CBB0-7D95-AE58-4223-BCCBC5E5C3C6}"/>
                </a:ext>
              </a:extLst>
            </p:cNvPr>
            <p:cNvSpPr/>
            <p:nvPr/>
          </p:nvSpPr>
          <p:spPr>
            <a:xfrm>
              <a:off x="5931271" y="4111752"/>
              <a:ext cx="171897" cy="326533"/>
            </a:xfrm>
            <a:custGeom>
              <a:avLst/>
              <a:gdLst/>
              <a:ahLst/>
              <a:cxnLst/>
              <a:rect l="l" t="t" r="r" b="b"/>
              <a:pathLst>
                <a:path w="2151" h="4086" extrusionOk="0">
                  <a:moveTo>
                    <a:pt x="1474" y="1"/>
                  </a:moveTo>
                  <a:cubicBezTo>
                    <a:pt x="730" y="1"/>
                    <a:pt x="96" y="887"/>
                    <a:pt x="55" y="1991"/>
                  </a:cubicBezTo>
                  <a:cubicBezTo>
                    <a:pt x="1" y="3125"/>
                    <a:pt x="590" y="4057"/>
                    <a:pt x="1362" y="4086"/>
                  </a:cubicBezTo>
                  <a:lnTo>
                    <a:pt x="1497" y="4086"/>
                  </a:lnTo>
                  <a:cubicBezTo>
                    <a:pt x="1071" y="3724"/>
                    <a:pt x="789" y="3032"/>
                    <a:pt x="818" y="2257"/>
                  </a:cubicBezTo>
                  <a:cubicBezTo>
                    <a:pt x="856" y="1190"/>
                    <a:pt x="1442" y="334"/>
                    <a:pt x="2150" y="267"/>
                  </a:cubicBezTo>
                  <a:cubicBezTo>
                    <a:pt x="1965" y="107"/>
                    <a:pt x="1750" y="14"/>
                    <a:pt x="1510" y="1"/>
                  </a:cubicBezTo>
                  <a:cubicBezTo>
                    <a:pt x="1498" y="1"/>
                    <a:pt x="1486" y="1"/>
                    <a:pt x="1474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97;p39">
              <a:extLst>
                <a:ext uri="{FF2B5EF4-FFF2-40B4-BE49-F238E27FC236}">
                  <a16:creationId xmlns:a16="http://schemas.microsoft.com/office/drawing/2014/main" id="{AD51B6D4-32BB-EFA6-BDDB-A0AB2EC256DA}"/>
                </a:ext>
              </a:extLst>
            </p:cNvPr>
            <p:cNvSpPr/>
            <p:nvPr/>
          </p:nvSpPr>
          <p:spPr>
            <a:xfrm>
              <a:off x="5890835" y="4220595"/>
              <a:ext cx="159111" cy="275307"/>
            </a:xfrm>
            <a:custGeom>
              <a:avLst/>
              <a:gdLst/>
              <a:ahLst/>
              <a:cxnLst/>
              <a:rect l="l" t="t" r="r" b="b"/>
              <a:pathLst>
                <a:path w="1991" h="3445" extrusionOk="0">
                  <a:moveTo>
                    <a:pt x="122" y="1"/>
                  </a:moveTo>
                  <a:cubicBezTo>
                    <a:pt x="81" y="174"/>
                    <a:pt x="68" y="347"/>
                    <a:pt x="55" y="533"/>
                  </a:cubicBezTo>
                  <a:cubicBezTo>
                    <a:pt x="1" y="2016"/>
                    <a:pt x="843" y="3256"/>
                    <a:pt x="1990" y="3445"/>
                  </a:cubicBezTo>
                  <a:cubicBezTo>
                    <a:pt x="1884" y="1695"/>
                    <a:pt x="802" y="561"/>
                    <a:pt x="122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98;p39">
              <a:extLst>
                <a:ext uri="{FF2B5EF4-FFF2-40B4-BE49-F238E27FC236}">
                  <a16:creationId xmlns:a16="http://schemas.microsoft.com/office/drawing/2014/main" id="{5F9406EA-1BB3-12BC-A307-85993084F754}"/>
                </a:ext>
              </a:extLst>
            </p:cNvPr>
            <p:cNvSpPr/>
            <p:nvPr/>
          </p:nvSpPr>
          <p:spPr>
            <a:xfrm>
              <a:off x="5542170" y="4200536"/>
              <a:ext cx="493955" cy="409165"/>
            </a:xfrm>
            <a:custGeom>
              <a:avLst/>
              <a:gdLst/>
              <a:ahLst/>
              <a:cxnLst/>
              <a:rect l="l" t="t" r="r" b="b"/>
              <a:pathLst>
                <a:path w="6181" h="5120" extrusionOk="0">
                  <a:moveTo>
                    <a:pt x="2285" y="0"/>
                  </a:moveTo>
                  <a:cubicBezTo>
                    <a:pt x="1678" y="0"/>
                    <a:pt x="1134" y="210"/>
                    <a:pt x="773" y="639"/>
                  </a:cubicBezTo>
                  <a:cubicBezTo>
                    <a:pt x="0" y="1572"/>
                    <a:pt x="414" y="3186"/>
                    <a:pt x="1682" y="4256"/>
                  </a:cubicBezTo>
                  <a:cubicBezTo>
                    <a:pt x="2377" y="4827"/>
                    <a:pt x="3184" y="5120"/>
                    <a:pt x="3901" y="5120"/>
                  </a:cubicBezTo>
                  <a:cubicBezTo>
                    <a:pt x="4508" y="5120"/>
                    <a:pt x="5050" y="4911"/>
                    <a:pt x="5405" y="4484"/>
                  </a:cubicBezTo>
                  <a:cubicBezTo>
                    <a:pt x="6180" y="3548"/>
                    <a:pt x="5767" y="1921"/>
                    <a:pt x="4498" y="864"/>
                  </a:cubicBezTo>
                  <a:cubicBezTo>
                    <a:pt x="3805" y="293"/>
                    <a:pt x="3001" y="0"/>
                    <a:pt x="2285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99;p39">
              <a:extLst>
                <a:ext uri="{FF2B5EF4-FFF2-40B4-BE49-F238E27FC236}">
                  <a16:creationId xmlns:a16="http://schemas.microsoft.com/office/drawing/2014/main" id="{B9CA12B9-7B77-CE5D-CBC0-78E48686AC89}"/>
                </a:ext>
              </a:extLst>
            </p:cNvPr>
            <p:cNvSpPr/>
            <p:nvPr/>
          </p:nvSpPr>
          <p:spPr>
            <a:xfrm>
              <a:off x="5577252" y="4338228"/>
              <a:ext cx="338280" cy="270912"/>
            </a:xfrm>
            <a:custGeom>
              <a:avLst/>
              <a:gdLst/>
              <a:ahLst/>
              <a:cxnLst/>
              <a:rect l="l" t="t" r="r" b="b"/>
              <a:pathLst>
                <a:path w="4233" h="3390" extrusionOk="0">
                  <a:moveTo>
                    <a:pt x="1236" y="0"/>
                  </a:moveTo>
                  <a:cubicBezTo>
                    <a:pt x="761" y="0"/>
                    <a:pt x="336" y="165"/>
                    <a:pt x="55" y="502"/>
                  </a:cubicBezTo>
                  <a:cubicBezTo>
                    <a:pt x="42" y="518"/>
                    <a:pt x="13" y="544"/>
                    <a:pt x="0" y="569"/>
                  </a:cubicBezTo>
                  <a:cubicBezTo>
                    <a:pt x="148" y="1252"/>
                    <a:pt x="574" y="1973"/>
                    <a:pt x="1243" y="2533"/>
                  </a:cubicBezTo>
                  <a:cubicBezTo>
                    <a:pt x="1930" y="3105"/>
                    <a:pt x="2732" y="3390"/>
                    <a:pt x="3450" y="3390"/>
                  </a:cubicBezTo>
                  <a:cubicBezTo>
                    <a:pt x="3552" y="3390"/>
                    <a:pt x="3653" y="3384"/>
                    <a:pt x="3752" y="3372"/>
                  </a:cubicBezTo>
                  <a:cubicBezTo>
                    <a:pt x="4232" y="2639"/>
                    <a:pt x="3899" y="1450"/>
                    <a:pt x="2964" y="678"/>
                  </a:cubicBezTo>
                  <a:cubicBezTo>
                    <a:pt x="2423" y="229"/>
                    <a:pt x="1795" y="0"/>
                    <a:pt x="1236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100;p39">
              <a:extLst>
                <a:ext uri="{FF2B5EF4-FFF2-40B4-BE49-F238E27FC236}">
                  <a16:creationId xmlns:a16="http://schemas.microsoft.com/office/drawing/2014/main" id="{37A8C7D3-B9E2-2AC4-28E0-507FD644AD8F}"/>
                </a:ext>
              </a:extLst>
            </p:cNvPr>
            <p:cNvSpPr/>
            <p:nvPr/>
          </p:nvSpPr>
          <p:spPr>
            <a:xfrm>
              <a:off x="5578291" y="4200536"/>
              <a:ext cx="457833" cy="371125"/>
            </a:xfrm>
            <a:custGeom>
              <a:avLst/>
              <a:gdLst/>
              <a:ahLst/>
              <a:cxnLst/>
              <a:rect l="l" t="t" r="r" b="b"/>
              <a:pathLst>
                <a:path w="5729" h="4644" extrusionOk="0">
                  <a:moveTo>
                    <a:pt x="1833" y="0"/>
                  </a:moveTo>
                  <a:cubicBezTo>
                    <a:pt x="1226" y="0"/>
                    <a:pt x="682" y="210"/>
                    <a:pt x="321" y="639"/>
                  </a:cubicBezTo>
                  <a:cubicBezTo>
                    <a:pt x="173" y="825"/>
                    <a:pt x="67" y="1040"/>
                    <a:pt x="0" y="1264"/>
                  </a:cubicBezTo>
                  <a:cubicBezTo>
                    <a:pt x="351" y="948"/>
                    <a:pt x="828" y="792"/>
                    <a:pt x="1353" y="792"/>
                  </a:cubicBezTo>
                  <a:cubicBezTo>
                    <a:pt x="2068" y="792"/>
                    <a:pt x="2873" y="1082"/>
                    <a:pt x="3566" y="1652"/>
                  </a:cubicBezTo>
                  <a:cubicBezTo>
                    <a:pt x="4578" y="2507"/>
                    <a:pt x="5046" y="3721"/>
                    <a:pt x="4793" y="4644"/>
                  </a:cubicBezTo>
                  <a:lnTo>
                    <a:pt x="4953" y="4484"/>
                  </a:lnTo>
                  <a:cubicBezTo>
                    <a:pt x="5728" y="3548"/>
                    <a:pt x="5315" y="1921"/>
                    <a:pt x="4046" y="864"/>
                  </a:cubicBezTo>
                  <a:cubicBezTo>
                    <a:pt x="3353" y="293"/>
                    <a:pt x="2549" y="0"/>
                    <a:pt x="18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101;p39">
              <a:extLst>
                <a:ext uri="{FF2B5EF4-FFF2-40B4-BE49-F238E27FC236}">
                  <a16:creationId xmlns:a16="http://schemas.microsoft.com/office/drawing/2014/main" id="{DAFB1F6A-49E5-86B4-39FA-E80A6F68E1F7}"/>
                </a:ext>
              </a:extLst>
            </p:cNvPr>
            <p:cNvSpPr/>
            <p:nvPr/>
          </p:nvSpPr>
          <p:spPr>
            <a:xfrm>
              <a:off x="5579250" y="4200616"/>
              <a:ext cx="386469" cy="180688"/>
            </a:xfrm>
            <a:custGeom>
              <a:avLst/>
              <a:gdLst/>
              <a:ahLst/>
              <a:cxnLst/>
              <a:rect l="l" t="t" r="r" b="b"/>
              <a:pathLst>
                <a:path w="4836" h="2261" extrusionOk="0">
                  <a:moveTo>
                    <a:pt x="1813" y="1"/>
                  </a:moveTo>
                  <a:cubicBezTo>
                    <a:pt x="1207" y="1"/>
                    <a:pt x="666" y="210"/>
                    <a:pt x="309" y="638"/>
                  </a:cubicBezTo>
                  <a:cubicBezTo>
                    <a:pt x="161" y="824"/>
                    <a:pt x="55" y="1023"/>
                    <a:pt x="1" y="1250"/>
                  </a:cubicBezTo>
                  <a:cubicBezTo>
                    <a:pt x="522" y="789"/>
                    <a:pt x="1022" y="639"/>
                    <a:pt x="1498" y="639"/>
                  </a:cubicBezTo>
                  <a:cubicBezTo>
                    <a:pt x="2097" y="639"/>
                    <a:pt x="2658" y="875"/>
                    <a:pt x="3179" y="1023"/>
                  </a:cubicBezTo>
                  <a:cubicBezTo>
                    <a:pt x="4057" y="1289"/>
                    <a:pt x="4383" y="2261"/>
                    <a:pt x="4584" y="2261"/>
                  </a:cubicBezTo>
                  <a:cubicBezTo>
                    <a:pt x="4606" y="2261"/>
                    <a:pt x="4627" y="2249"/>
                    <a:pt x="4646" y="2224"/>
                  </a:cubicBezTo>
                  <a:cubicBezTo>
                    <a:pt x="4835" y="1971"/>
                    <a:pt x="3967" y="1077"/>
                    <a:pt x="3512" y="824"/>
                  </a:cubicBezTo>
                  <a:cubicBezTo>
                    <a:pt x="3073" y="571"/>
                    <a:pt x="3044" y="264"/>
                    <a:pt x="3044" y="264"/>
                  </a:cubicBezTo>
                  <a:cubicBezTo>
                    <a:pt x="2629" y="89"/>
                    <a:pt x="2207" y="1"/>
                    <a:pt x="1813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102;p39">
              <a:extLst>
                <a:ext uri="{FF2B5EF4-FFF2-40B4-BE49-F238E27FC236}">
                  <a16:creationId xmlns:a16="http://schemas.microsoft.com/office/drawing/2014/main" id="{CD342535-996E-D4C5-8EB0-892D93D6A5AB}"/>
                </a:ext>
              </a:extLst>
            </p:cNvPr>
            <p:cNvSpPr/>
            <p:nvPr/>
          </p:nvSpPr>
          <p:spPr>
            <a:xfrm>
              <a:off x="5534498" y="4199098"/>
              <a:ext cx="181567" cy="230475"/>
            </a:xfrm>
            <a:custGeom>
              <a:avLst/>
              <a:gdLst/>
              <a:ahLst/>
              <a:cxnLst/>
              <a:rect l="l" t="t" r="r" b="b"/>
              <a:pathLst>
                <a:path w="2272" h="2884" extrusionOk="0">
                  <a:moveTo>
                    <a:pt x="923" y="1"/>
                  </a:moveTo>
                  <a:lnTo>
                    <a:pt x="0" y="577"/>
                  </a:lnTo>
                  <a:lnTo>
                    <a:pt x="430" y="1538"/>
                  </a:lnTo>
                  <a:cubicBezTo>
                    <a:pt x="430" y="1538"/>
                    <a:pt x="375" y="2192"/>
                    <a:pt x="737" y="2884"/>
                  </a:cubicBezTo>
                  <a:lnTo>
                    <a:pt x="2272" y="2458"/>
                  </a:lnTo>
                  <a:cubicBezTo>
                    <a:pt x="2272" y="2458"/>
                    <a:pt x="2124" y="1939"/>
                    <a:pt x="1458" y="1551"/>
                  </a:cubicBezTo>
                  <a:cubicBezTo>
                    <a:pt x="1058" y="629"/>
                    <a:pt x="923" y="1"/>
                    <a:pt x="923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103;p39">
              <a:extLst>
                <a:ext uri="{FF2B5EF4-FFF2-40B4-BE49-F238E27FC236}">
                  <a16:creationId xmlns:a16="http://schemas.microsoft.com/office/drawing/2014/main" id="{A9A4DC51-79B3-9DC4-2FD4-B19D6EF494B1}"/>
                </a:ext>
              </a:extLst>
            </p:cNvPr>
            <p:cNvSpPr/>
            <p:nvPr/>
          </p:nvSpPr>
          <p:spPr>
            <a:xfrm>
              <a:off x="5593395" y="4199098"/>
              <a:ext cx="122670" cy="208258"/>
            </a:xfrm>
            <a:custGeom>
              <a:avLst/>
              <a:gdLst/>
              <a:ahLst/>
              <a:cxnLst/>
              <a:rect l="l" t="t" r="r" b="b"/>
              <a:pathLst>
                <a:path w="1535" h="2606" extrusionOk="0">
                  <a:moveTo>
                    <a:pt x="186" y="1"/>
                  </a:moveTo>
                  <a:lnTo>
                    <a:pt x="0" y="110"/>
                  </a:lnTo>
                  <a:cubicBezTo>
                    <a:pt x="13" y="443"/>
                    <a:pt x="93" y="1096"/>
                    <a:pt x="426" y="1779"/>
                  </a:cubicBezTo>
                  <a:cubicBezTo>
                    <a:pt x="599" y="2125"/>
                    <a:pt x="801" y="2390"/>
                    <a:pt x="987" y="2605"/>
                  </a:cubicBezTo>
                  <a:lnTo>
                    <a:pt x="1535" y="2458"/>
                  </a:lnTo>
                  <a:cubicBezTo>
                    <a:pt x="1535" y="2458"/>
                    <a:pt x="1387" y="1939"/>
                    <a:pt x="721" y="1551"/>
                  </a:cubicBezTo>
                  <a:cubicBezTo>
                    <a:pt x="321" y="629"/>
                    <a:pt x="186" y="1"/>
                    <a:pt x="186" y="1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104;p39">
              <a:extLst>
                <a:ext uri="{FF2B5EF4-FFF2-40B4-BE49-F238E27FC236}">
                  <a16:creationId xmlns:a16="http://schemas.microsoft.com/office/drawing/2014/main" id="{85BE4F1E-564C-A7EE-89F2-CF6FD23412C3}"/>
                </a:ext>
              </a:extLst>
            </p:cNvPr>
            <p:cNvSpPr/>
            <p:nvPr/>
          </p:nvSpPr>
          <p:spPr>
            <a:xfrm>
              <a:off x="5559032" y="4349336"/>
              <a:ext cx="318062" cy="291450"/>
            </a:xfrm>
            <a:custGeom>
              <a:avLst/>
              <a:gdLst/>
              <a:ahLst/>
              <a:cxnLst/>
              <a:rect l="l" t="t" r="r" b="b"/>
              <a:pathLst>
                <a:path w="3980" h="3647" extrusionOk="0">
                  <a:moveTo>
                    <a:pt x="1052" y="0"/>
                  </a:moveTo>
                  <a:cubicBezTo>
                    <a:pt x="838" y="0"/>
                    <a:pt x="647" y="50"/>
                    <a:pt x="494" y="152"/>
                  </a:cubicBezTo>
                  <a:cubicBezTo>
                    <a:pt x="203" y="312"/>
                    <a:pt x="1" y="699"/>
                    <a:pt x="1" y="699"/>
                  </a:cubicBezTo>
                  <a:cubicBezTo>
                    <a:pt x="1" y="699"/>
                    <a:pt x="55" y="780"/>
                    <a:pt x="148" y="911"/>
                  </a:cubicBezTo>
                  <a:cubicBezTo>
                    <a:pt x="174" y="1446"/>
                    <a:pt x="523" y="2099"/>
                    <a:pt x="1109" y="2647"/>
                  </a:cubicBezTo>
                  <a:cubicBezTo>
                    <a:pt x="1699" y="3183"/>
                    <a:pt x="2362" y="3474"/>
                    <a:pt x="2892" y="3474"/>
                  </a:cubicBezTo>
                  <a:cubicBezTo>
                    <a:pt x="2903" y="3474"/>
                    <a:pt x="2914" y="3474"/>
                    <a:pt x="2926" y="3474"/>
                  </a:cubicBezTo>
                  <a:cubicBezTo>
                    <a:pt x="3019" y="3528"/>
                    <a:pt x="3099" y="3595"/>
                    <a:pt x="3192" y="3647"/>
                  </a:cubicBezTo>
                  <a:cubicBezTo>
                    <a:pt x="3365" y="3487"/>
                    <a:pt x="3512" y="3275"/>
                    <a:pt x="3592" y="3166"/>
                  </a:cubicBezTo>
                  <a:cubicBezTo>
                    <a:pt x="3605" y="3153"/>
                    <a:pt x="3618" y="3128"/>
                    <a:pt x="3647" y="3102"/>
                  </a:cubicBezTo>
                  <a:cubicBezTo>
                    <a:pt x="3980" y="2554"/>
                    <a:pt x="3618" y="1580"/>
                    <a:pt x="2804" y="818"/>
                  </a:cubicBezTo>
                  <a:cubicBezTo>
                    <a:pt x="2228" y="290"/>
                    <a:pt x="1572" y="0"/>
                    <a:pt x="1052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105;p39">
              <a:extLst>
                <a:ext uri="{FF2B5EF4-FFF2-40B4-BE49-F238E27FC236}">
                  <a16:creationId xmlns:a16="http://schemas.microsoft.com/office/drawing/2014/main" id="{6263E26C-78E9-A06F-875A-A5919D40A8B6}"/>
                </a:ext>
              </a:extLst>
            </p:cNvPr>
            <p:cNvSpPr/>
            <p:nvPr/>
          </p:nvSpPr>
          <p:spPr>
            <a:xfrm>
              <a:off x="5521712" y="4384178"/>
              <a:ext cx="329809" cy="277625"/>
            </a:xfrm>
            <a:custGeom>
              <a:avLst/>
              <a:gdLst/>
              <a:ahLst/>
              <a:cxnLst/>
              <a:rect l="l" t="t" r="r" b="b"/>
              <a:pathLst>
                <a:path w="4127" h="3474" extrusionOk="0">
                  <a:moveTo>
                    <a:pt x="1154" y="0"/>
                  </a:moveTo>
                  <a:cubicBezTo>
                    <a:pt x="872" y="0"/>
                    <a:pt x="632" y="85"/>
                    <a:pt x="468" y="263"/>
                  </a:cubicBezTo>
                  <a:cubicBezTo>
                    <a:pt x="0" y="770"/>
                    <a:pt x="337" y="1836"/>
                    <a:pt x="1218" y="2650"/>
                  </a:cubicBezTo>
                  <a:cubicBezTo>
                    <a:pt x="1790" y="3181"/>
                    <a:pt x="2452" y="3474"/>
                    <a:pt x="2974" y="3474"/>
                  </a:cubicBezTo>
                  <a:cubicBezTo>
                    <a:pt x="3255" y="3474"/>
                    <a:pt x="3495" y="3389"/>
                    <a:pt x="3659" y="3211"/>
                  </a:cubicBezTo>
                  <a:cubicBezTo>
                    <a:pt x="4126" y="2705"/>
                    <a:pt x="3793" y="1638"/>
                    <a:pt x="2912" y="824"/>
                  </a:cubicBezTo>
                  <a:cubicBezTo>
                    <a:pt x="2340" y="293"/>
                    <a:pt x="1676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106;p39">
              <a:extLst>
                <a:ext uri="{FF2B5EF4-FFF2-40B4-BE49-F238E27FC236}">
                  <a16:creationId xmlns:a16="http://schemas.microsoft.com/office/drawing/2014/main" id="{995CE065-383D-A3C3-2539-AFC3A3F72DBA}"/>
                </a:ext>
              </a:extLst>
            </p:cNvPr>
            <p:cNvSpPr/>
            <p:nvPr/>
          </p:nvSpPr>
          <p:spPr>
            <a:xfrm>
              <a:off x="6065686" y="3969905"/>
              <a:ext cx="89665" cy="56500"/>
            </a:xfrm>
            <a:custGeom>
              <a:avLst/>
              <a:gdLst/>
              <a:ahLst/>
              <a:cxnLst/>
              <a:rect l="l" t="t" r="r" b="b"/>
              <a:pathLst>
                <a:path w="1122" h="707" extrusionOk="0">
                  <a:moveTo>
                    <a:pt x="745" y="0"/>
                  </a:moveTo>
                  <a:cubicBezTo>
                    <a:pt x="337" y="0"/>
                    <a:pt x="1" y="306"/>
                    <a:pt x="1" y="306"/>
                  </a:cubicBezTo>
                  <a:cubicBezTo>
                    <a:pt x="1" y="306"/>
                    <a:pt x="97" y="440"/>
                    <a:pt x="190" y="668"/>
                  </a:cubicBezTo>
                  <a:cubicBezTo>
                    <a:pt x="308" y="656"/>
                    <a:pt x="450" y="647"/>
                    <a:pt x="596" y="647"/>
                  </a:cubicBezTo>
                  <a:cubicBezTo>
                    <a:pt x="779" y="647"/>
                    <a:pt x="967" y="662"/>
                    <a:pt x="1122" y="706"/>
                  </a:cubicBezTo>
                  <a:cubicBezTo>
                    <a:pt x="1071" y="482"/>
                    <a:pt x="1016" y="242"/>
                    <a:pt x="949" y="27"/>
                  </a:cubicBezTo>
                  <a:cubicBezTo>
                    <a:pt x="880" y="8"/>
                    <a:pt x="812" y="0"/>
                    <a:pt x="745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107;p39">
              <a:extLst>
                <a:ext uri="{FF2B5EF4-FFF2-40B4-BE49-F238E27FC236}">
                  <a16:creationId xmlns:a16="http://schemas.microsoft.com/office/drawing/2014/main" id="{719BAE5E-89A9-A87C-F41C-60A2AAD23239}"/>
                </a:ext>
              </a:extLst>
            </p:cNvPr>
            <p:cNvSpPr/>
            <p:nvPr/>
          </p:nvSpPr>
          <p:spPr>
            <a:xfrm>
              <a:off x="5557034" y="4424135"/>
              <a:ext cx="247657" cy="206980"/>
            </a:xfrm>
            <a:custGeom>
              <a:avLst/>
              <a:gdLst/>
              <a:ahLst/>
              <a:cxnLst/>
              <a:rect l="l" t="t" r="r" b="b"/>
              <a:pathLst>
                <a:path w="3099" h="2590" extrusionOk="0">
                  <a:moveTo>
                    <a:pt x="756" y="0"/>
                  </a:moveTo>
                  <a:cubicBezTo>
                    <a:pt x="575" y="0"/>
                    <a:pt x="423" y="53"/>
                    <a:pt x="321" y="164"/>
                  </a:cubicBezTo>
                  <a:cubicBezTo>
                    <a:pt x="0" y="523"/>
                    <a:pt x="295" y="1311"/>
                    <a:pt x="961" y="1926"/>
                  </a:cubicBezTo>
                  <a:cubicBezTo>
                    <a:pt x="1421" y="2349"/>
                    <a:pt x="1937" y="2590"/>
                    <a:pt x="2326" y="2590"/>
                  </a:cubicBezTo>
                  <a:cubicBezTo>
                    <a:pt x="2512" y="2590"/>
                    <a:pt x="2669" y="2535"/>
                    <a:pt x="2778" y="2419"/>
                  </a:cubicBezTo>
                  <a:cubicBezTo>
                    <a:pt x="3098" y="2070"/>
                    <a:pt x="2803" y="1285"/>
                    <a:pt x="2137" y="670"/>
                  </a:cubicBezTo>
                  <a:cubicBezTo>
                    <a:pt x="1672" y="242"/>
                    <a:pt x="114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108;p39">
              <a:extLst>
                <a:ext uri="{FF2B5EF4-FFF2-40B4-BE49-F238E27FC236}">
                  <a16:creationId xmlns:a16="http://schemas.microsoft.com/office/drawing/2014/main" id="{66C568C8-C418-1DA8-878B-C3827BAB78A8}"/>
                </a:ext>
              </a:extLst>
            </p:cNvPr>
            <p:cNvSpPr/>
            <p:nvPr/>
          </p:nvSpPr>
          <p:spPr>
            <a:xfrm>
              <a:off x="5534498" y="4199098"/>
              <a:ext cx="88626" cy="88706"/>
            </a:xfrm>
            <a:custGeom>
              <a:avLst/>
              <a:gdLst/>
              <a:ahLst/>
              <a:cxnLst/>
              <a:rect l="l" t="t" r="r" b="b"/>
              <a:pathLst>
                <a:path w="1109" h="1110" extrusionOk="0">
                  <a:moveTo>
                    <a:pt x="923" y="1"/>
                  </a:moveTo>
                  <a:lnTo>
                    <a:pt x="0" y="577"/>
                  </a:lnTo>
                  <a:lnTo>
                    <a:pt x="241" y="1109"/>
                  </a:lnTo>
                  <a:lnTo>
                    <a:pt x="869" y="962"/>
                  </a:lnTo>
                  <a:lnTo>
                    <a:pt x="1096" y="629"/>
                  </a:lnTo>
                  <a:lnTo>
                    <a:pt x="1109" y="629"/>
                  </a:lnTo>
                  <a:cubicBezTo>
                    <a:pt x="977" y="228"/>
                    <a:pt x="923" y="1"/>
                    <a:pt x="923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9;p39">
              <a:extLst>
                <a:ext uri="{FF2B5EF4-FFF2-40B4-BE49-F238E27FC236}">
                  <a16:creationId xmlns:a16="http://schemas.microsoft.com/office/drawing/2014/main" id="{3E0C7DF2-B0CA-6F38-38B5-D8679EAAACC7}"/>
                </a:ext>
              </a:extLst>
            </p:cNvPr>
            <p:cNvSpPr/>
            <p:nvPr/>
          </p:nvSpPr>
          <p:spPr>
            <a:xfrm>
              <a:off x="5656687" y="3723291"/>
              <a:ext cx="440092" cy="289292"/>
            </a:xfrm>
            <a:custGeom>
              <a:avLst/>
              <a:gdLst/>
              <a:ahLst/>
              <a:cxnLst/>
              <a:rect l="l" t="t" r="r" b="b"/>
              <a:pathLst>
                <a:path w="5507" h="3620" extrusionOk="0">
                  <a:moveTo>
                    <a:pt x="2205" y="0"/>
                  </a:moveTo>
                  <a:cubicBezTo>
                    <a:pt x="987" y="0"/>
                    <a:pt x="1" y="981"/>
                    <a:pt x="140" y="1271"/>
                  </a:cubicBezTo>
                  <a:cubicBezTo>
                    <a:pt x="747" y="977"/>
                    <a:pt x="1286" y="856"/>
                    <a:pt x="1764" y="856"/>
                  </a:cubicBezTo>
                  <a:cubicBezTo>
                    <a:pt x="4044" y="856"/>
                    <a:pt x="4920" y="3619"/>
                    <a:pt x="4920" y="3619"/>
                  </a:cubicBezTo>
                  <a:lnTo>
                    <a:pt x="5506" y="3446"/>
                  </a:lnTo>
                  <a:cubicBezTo>
                    <a:pt x="5481" y="2245"/>
                    <a:pt x="4225" y="445"/>
                    <a:pt x="2758" y="70"/>
                  </a:cubicBezTo>
                  <a:cubicBezTo>
                    <a:pt x="2570" y="21"/>
                    <a:pt x="2385" y="0"/>
                    <a:pt x="2205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0;p39">
              <a:extLst>
                <a:ext uri="{FF2B5EF4-FFF2-40B4-BE49-F238E27FC236}">
                  <a16:creationId xmlns:a16="http://schemas.microsoft.com/office/drawing/2014/main" id="{69A03A86-800D-1C41-FC4C-4A302B75E027}"/>
                </a:ext>
              </a:extLst>
            </p:cNvPr>
            <p:cNvSpPr/>
            <p:nvPr/>
          </p:nvSpPr>
          <p:spPr>
            <a:xfrm>
              <a:off x="5415187" y="3687810"/>
              <a:ext cx="760711" cy="560524"/>
            </a:xfrm>
            <a:custGeom>
              <a:avLst/>
              <a:gdLst/>
              <a:ahLst/>
              <a:cxnLst/>
              <a:rect l="l" t="t" r="r" b="b"/>
              <a:pathLst>
                <a:path w="9519" h="7014" extrusionOk="0">
                  <a:moveTo>
                    <a:pt x="5279" y="0"/>
                  </a:moveTo>
                  <a:cubicBezTo>
                    <a:pt x="4989" y="0"/>
                    <a:pt x="4684" y="39"/>
                    <a:pt x="4364" y="126"/>
                  </a:cubicBezTo>
                  <a:cubicBezTo>
                    <a:pt x="3403" y="488"/>
                    <a:pt x="1" y="1715"/>
                    <a:pt x="2243" y="7014"/>
                  </a:cubicBezTo>
                  <a:lnTo>
                    <a:pt x="2669" y="6588"/>
                  </a:lnTo>
                  <a:cubicBezTo>
                    <a:pt x="2669" y="6588"/>
                    <a:pt x="962" y="1981"/>
                    <a:pt x="4671" y="821"/>
                  </a:cubicBezTo>
                  <a:cubicBezTo>
                    <a:pt x="4874" y="757"/>
                    <a:pt x="5074" y="728"/>
                    <a:pt x="5271" y="728"/>
                  </a:cubicBezTo>
                  <a:cubicBezTo>
                    <a:pt x="6831" y="728"/>
                    <a:pt x="8138" y="2598"/>
                    <a:pt x="8528" y="3890"/>
                  </a:cubicBezTo>
                  <a:lnTo>
                    <a:pt x="9518" y="3772"/>
                  </a:lnTo>
                  <a:cubicBezTo>
                    <a:pt x="9518" y="3772"/>
                    <a:pt x="8120" y="0"/>
                    <a:pt x="527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11;p39">
              <a:extLst>
                <a:ext uri="{FF2B5EF4-FFF2-40B4-BE49-F238E27FC236}">
                  <a16:creationId xmlns:a16="http://schemas.microsoft.com/office/drawing/2014/main" id="{93DF7B40-D6B3-EE5A-6F88-858AF0D6826B}"/>
                </a:ext>
              </a:extLst>
            </p:cNvPr>
            <p:cNvSpPr/>
            <p:nvPr/>
          </p:nvSpPr>
          <p:spPr>
            <a:xfrm>
              <a:off x="5437483" y="3697879"/>
              <a:ext cx="326453" cy="575068"/>
            </a:xfrm>
            <a:custGeom>
              <a:avLst/>
              <a:gdLst/>
              <a:ahLst/>
              <a:cxnLst/>
              <a:rect l="l" t="t" r="r" b="b"/>
              <a:pathLst>
                <a:path w="4085" h="7196" extrusionOk="0">
                  <a:moveTo>
                    <a:pt x="4085" y="0"/>
                  </a:moveTo>
                  <a:lnTo>
                    <a:pt x="4085" y="0"/>
                  </a:lnTo>
                  <a:cubicBezTo>
                    <a:pt x="2723" y="426"/>
                    <a:pt x="775" y="814"/>
                    <a:pt x="429" y="3950"/>
                  </a:cubicBezTo>
                  <a:cubicBezTo>
                    <a:pt x="215" y="5459"/>
                    <a:pt x="910" y="7195"/>
                    <a:pt x="910" y="7195"/>
                  </a:cubicBezTo>
                  <a:lnTo>
                    <a:pt x="1964" y="6888"/>
                  </a:lnTo>
                  <a:cubicBezTo>
                    <a:pt x="1964" y="6888"/>
                    <a:pt x="0" y="1708"/>
                    <a:pt x="4085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12;p39">
              <a:extLst>
                <a:ext uri="{FF2B5EF4-FFF2-40B4-BE49-F238E27FC236}">
                  <a16:creationId xmlns:a16="http://schemas.microsoft.com/office/drawing/2014/main" id="{5751A4E1-BF11-84DD-715B-08C75A18C139}"/>
                </a:ext>
              </a:extLst>
            </p:cNvPr>
            <p:cNvSpPr/>
            <p:nvPr/>
          </p:nvSpPr>
          <p:spPr>
            <a:xfrm>
              <a:off x="6070082" y="4042467"/>
              <a:ext cx="181327" cy="338920"/>
            </a:xfrm>
            <a:custGeom>
              <a:avLst/>
              <a:gdLst/>
              <a:ahLst/>
              <a:cxnLst/>
              <a:rect l="l" t="t" r="r" b="b"/>
              <a:pathLst>
                <a:path w="2269" h="4241" extrusionOk="0">
                  <a:moveTo>
                    <a:pt x="0" y="0"/>
                  </a:moveTo>
                  <a:cubicBezTo>
                    <a:pt x="26" y="26"/>
                    <a:pt x="1842" y="1189"/>
                    <a:pt x="1307" y="3751"/>
                  </a:cubicBezTo>
                  <a:cubicBezTo>
                    <a:pt x="1135" y="4088"/>
                    <a:pt x="1164" y="4241"/>
                    <a:pt x="1270" y="4241"/>
                  </a:cubicBezTo>
                  <a:cubicBezTo>
                    <a:pt x="1450" y="4241"/>
                    <a:pt x="1852" y="3801"/>
                    <a:pt x="1868" y="3069"/>
                  </a:cubicBezTo>
                  <a:cubicBezTo>
                    <a:pt x="1891" y="2314"/>
                    <a:pt x="2064" y="1925"/>
                    <a:pt x="2187" y="1925"/>
                  </a:cubicBezTo>
                  <a:cubicBezTo>
                    <a:pt x="2218" y="1925"/>
                    <a:pt x="2247" y="1951"/>
                    <a:pt x="2268" y="2002"/>
                  </a:cubicBezTo>
                  <a:cubicBezTo>
                    <a:pt x="2002" y="868"/>
                    <a:pt x="1189" y="39"/>
                    <a:pt x="202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13;p39">
              <a:extLst>
                <a:ext uri="{FF2B5EF4-FFF2-40B4-BE49-F238E27FC236}">
                  <a16:creationId xmlns:a16="http://schemas.microsoft.com/office/drawing/2014/main" id="{77F2E964-116C-F5AA-3FD7-2C178D88EA54}"/>
                </a:ext>
              </a:extLst>
            </p:cNvPr>
            <p:cNvSpPr/>
            <p:nvPr/>
          </p:nvSpPr>
          <p:spPr>
            <a:xfrm>
              <a:off x="6256681" y="4224670"/>
              <a:ext cx="80" cy="2397"/>
            </a:xfrm>
            <a:custGeom>
              <a:avLst/>
              <a:gdLst/>
              <a:ahLst/>
              <a:cxnLst/>
              <a:rect l="l" t="t" r="r" b="b"/>
              <a:pathLst>
                <a:path w="1" h="30" extrusionOk="0">
                  <a:moveTo>
                    <a:pt x="1" y="30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14;p39">
              <a:extLst>
                <a:ext uri="{FF2B5EF4-FFF2-40B4-BE49-F238E27FC236}">
                  <a16:creationId xmlns:a16="http://schemas.microsoft.com/office/drawing/2014/main" id="{189DEE4D-0A0A-1CA1-62AA-EF9F67849CCC}"/>
                </a:ext>
              </a:extLst>
            </p:cNvPr>
            <p:cNvSpPr/>
            <p:nvPr/>
          </p:nvSpPr>
          <p:spPr>
            <a:xfrm>
              <a:off x="5454584" y="3811996"/>
              <a:ext cx="114278" cy="460950"/>
            </a:xfrm>
            <a:custGeom>
              <a:avLst/>
              <a:gdLst/>
              <a:ahLst/>
              <a:cxnLst/>
              <a:rect l="l" t="t" r="r" b="b"/>
              <a:pathLst>
                <a:path w="1430" h="5768" extrusionOk="0">
                  <a:moveTo>
                    <a:pt x="1177" y="1"/>
                  </a:moveTo>
                  <a:cubicBezTo>
                    <a:pt x="1176" y="1"/>
                    <a:pt x="1175" y="2"/>
                    <a:pt x="1175" y="3"/>
                  </a:cubicBezTo>
                  <a:lnTo>
                    <a:pt x="1175" y="3"/>
                  </a:lnTo>
                  <a:cubicBezTo>
                    <a:pt x="1175" y="2"/>
                    <a:pt x="1176" y="2"/>
                    <a:pt x="1177" y="1"/>
                  </a:cubicBezTo>
                  <a:close/>
                  <a:moveTo>
                    <a:pt x="1175" y="3"/>
                  </a:moveTo>
                  <a:lnTo>
                    <a:pt x="1175" y="3"/>
                  </a:lnTo>
                  <a:cubicBezTo>
                    <a:pt x="708" y="551"/>
                    <a:pt x="347" y="1338"/>
                    <a:pt x="215" y="2522"/>
                  </a:cubicBezTo>
                  <a:cubicBezTo>
                    <a:pt x="1" y="4031"/>
                    <a:pt x="696" y="5767"/>
                    <a:pt x="696" y="5767"/>
                  </a:cubicBezTo>
                  <a:lnTo>
                    <a:pt x="1430" y="5553"/>
                  </a:lnTo>
                  <a:cubicBezTo>
                    <a:pt x="1215" y="5072"/>
                    <a:pt x="856" y="4140"/>
                    <a:pt x="949" y="3339"/>
                  </a:cubicBezTo>
                  <a:cubicBezTo>
                    <a:pt x="1043" y="2537"/>
                    <a:pt x="962" y="2096"/>
                    <a:pt x="858" y="2096"/>
                  </a:cubicBezTo>
                  <a:cubicBezTo>
                    <a:pt x="817" y="2096"/>
                    <a:pt x="773" y="2166"/>
                    <a:pt x="734" y="2311"/>
                  </a:cubicBezTo>
                  <a:cubicBezTo>
                    <a:pt x="695" y="2464"/>
                    <a:pt x="655" y="2534"/>
                    <a:pt x="623" y="2534"/>
                  </a:cubicBezTo>
                  <a:cubicBezTo>
                    <a:pt x="547" y="2534"/>
                    <a:pt x="512" y="2141"/>
                    <a:pt x="616" y="1548"/>
                  </a:cubicBezTo>
                  <a:cubicBezTo>
                    <a:pt x="744" y="743"/>
                    <a:pt x="1139" y="50"/>
                    <a:pt x="1175" y="3"/>
                  </a:cubicBezTo>
                  <a:close/>
                </a:path>
              </a:pathLst>
            </a:custGeom>
            <a:solidFill>
              <a:srgbClr val="FFFFFF">
                <a:alpha val="48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2015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>
          <a:extLst>
            <a:ext uri="{FF2B5EF4-FFF2-40B4-BE49-F238E27FC236}">
              <a16:creationId xmlns:a16="http://schemas.microsoft.com/office/drawing/2014/main" id="{1473EE4A-95BA-2957-E5FE-EC8840B64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9" name="Google Shape;3419;p29">
            <a:extLst>
              <a:ext uri="{FF2B5EF4-FFF2-40B4-BE49-F238E27FC236}">
                <a16:creationId xmlns:a16="http://schemas.microsoft.com/office/drawing/2014/main" id="{9BE5C319-C96C-F24E-518E-F5733D7A8B41}"/>
              </a:ext>
            </a:extLst>
          </p:cNvPr>
          <p:cNvGrpSpPr/>
          <p:nvPr/>
        </p:nvGrpSpPr>
        <p:grpSpPr>
          <a:xfrm>
            <a:off x="7143275" y="539504"/>
            <a:ext cx="1129918" cy="278457"/>
            <a:chOff x="713231" y="815211"/>
            <a:chExt cx="894914" cy="220542"/>
          </a:xfrm>
        </p:grpSpPr>
        <p:sp>
          <p:nvSpPr>
            <p:cNvPr id="3420" name="Google Shape;3420;p29">
              <a:extLst>
                <a:ext uri="{FF2B5EF4-FFF2-40B4-BE49-F238E27FC236}">
                  <a16:creationId xmlns:a16="http://schemas.microsoft.com/office/drawing/2014/main" id="{779E4254-476F-C042-A4C0-B23E73E2574E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9">
              <a:extLst>
                <a:ext uri="{FF2B5EF4-FFF2-40B4-BE49-F238E27FC236}">
                  <a16:creationId xmlns:a16="http://schemas.microsoft.com/office/drawing/2014/main" id="{D72F549F-7ABA-232F-1841-B44D5F5B7D6B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9">
              <a:extLst>
                <a:ext uri="{FF2B5EF4-FFF2-40B4-BE49-F238E27FC236}">
                  <a16:creationId xmlns:a16="http://schemas.microsoft.com/office/drawing/2014/main" id="{277EADCF-1F49-FB75-520F-37B3257B55C7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BCCF1973-D785-22F9-DA4B-0B6F9C7E47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4967"/>
            <a:ext cx="2242476" cy="6519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sym typeface="Arimo SemiBold"/>
              </a:rPr>
              <a:t>Inputs</a:t>
            </a:r>
            <a:endParaRPr sz="4400" dirty="0">
              <a:solidFill>
                <a:schemeClr val="accent4"/>
              </a:solidFill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A382A-D33D-FC16-55D6-08FF6EFEA29E}"/>
              </a:ext>
            </a:extLst>
          </p:cNvPr>
          <p:cNvSpPr txBox="1"/>
          <p:nvPr/>
        </p:nvSpPr>
        <p:spPr>
          <a:xfrm>
            <a:off x="360608" y="1417588"/>
            <a:ext cx="52496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rbitron"/>
                <a:sym typeface="Open Sans"/>
              </a:rPr>
              <a:t>We can pass to these function our inputs we’ve previously defined as such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tx1"/>
                </a:solidFill>
                <a:latin typeface="Orbitron"/>
                <a:sym typeface="Open Sans"/>
              </a:rPr>
              <a:t>Input.is_action_pressed</a:t>
            </a:r>
            <a:r>
              <a:rPr lang="en-US" sz="1600" b="1" dirty="0">
                <a:solidFill>
                  <a:schemeClr val="tx1"/>
                </a:solidFill>
                <a:latin typeface="Orbitron"/>
                <a:sym typeface="Open Sans"/>
              </a:rPr>
              <a:t>(“</a:t>
            </a:r>
            <a:r>
              <a:rPr lang="en-US" sz="1600" b="1" dirty="0" err="1">
                <a:solidFill>
                  <a:schemeClr val="tx1"/>
                </a:solidFill>
                <a:latin typeface="Orbitron"/>
                <a:sym typeface="Open Sans"/>
              </a:rPr>
              <a:t>move_right</a:t>
            </a:r>
            <a:r>
              <a:rPr lang="en-US" sz="1600" b="1" dirty="0">
                <a:solidFill>
                  <a:schemeClr val="tx1"/>
                </a:solidFill>
                <a:latin typeface="Orbitron"/>
                <a:sym typeface="Open Sans"/>
              </a:rPr>
              <a:t>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  <a:latin typeface="Orbitron"/>
                <a:sym typeface="Open Sans"/>
              </a:rPr>
              <a:t>and it will return a </a:t>
            </a:r>
            <a:r>
              <a:rPr lang="en-US" sz="1600" b="1" dirty="0" err="1">
                <a:solidFill>
                  <a:schemeClr val="tx1"/>
                </a:solidFill>
                <a:latin typeface="Orbitron"/>
                <a:sym typeface="Open Sans"/>
              </a:rPr>
              <a:t>boolean</a:t>
            </a:r>
            <a:r>
              <a:rPr lang="en-US" sz="1600" b="1" dirty="0">
                <a:solidFill>
                  <a:schemeClr val="tx1"/>
                </a:solidFill>
                <a:latin typeface="Orbitron"/>
                <a:sym typeface="Open Sans"/>
              </a:rPr>
              <a:t> value that we can use in our script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ar-EG" sz="1600" b="1" dirty="0">
              <a:solidFill>
                <a:schemeClr val="tx1"/>
              </a:solidFill>
              <a:latin typeface="Orbitron"/>
              <a:sym typeface="Montserrat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Orbitron"/>
                <a:sym typeface="Open Sans"/>
              </a:rPr>
              <a:t>It is important to note that the input checking must be in the _</a:t>
            </a:r>
            <a:r>
              <a:rPr lang="en-US" sz="1600" b="1" dirty="0" err="1">
                <a:solidFill>
                  <a:schemeClr val="tx1"/>
                </a:solidFill>
                <a:latin typeface="Orbitron"/>
                <a:sym typeface="Open Sans"/>
              </a:rPr>
              <a:t>proccess</a:t>
            </a:r>
            <a:r>
              <a:rPr lang="en-US" sz="1600" b="1" dirty="0">
                <a:solidFill>
                  <a:schemeClr val="tx1"/>
                </a:solidFill>
                <a:latin typeface="Orbitron"/>
                <a:sym typeface="Open Sans"/>
              </a:rPr>
              <a:t>() method so we’re always checking for player input.</a:t>
            </a:r>
          </a:p>
        </p:txBody>
      </p:sp>
      <p:pic>
        <p:nvPicPr>
          <p:cNvPr id="2" name="Google Shape;939;p4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91824445-FE89-C45A-2D8A-F3CF42A6905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3058" y="3532865"/>
            <a:ext cx="4430334" cy="8001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481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Google Shape;4202;p43"/>
          <p:cNvSpPr txBox="1">
            <a:spLocks noGrp="1"/>
          </p:cNvSpPr>
          <p:nvPr>
            <p:ph type="title"/>
          </p:nvPr>
        </p:nvSpPr>
        <p:spPr>
          <a:xfrm>
            <a:off x="2212642" y="129884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accent4"/>
                </a:solidFill>
              </a:rPr>
              <a:t>!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4221" name="Google Shape;4221;p43"/>
          <p:cNvGrpSpPr/>
          <p:nvPr/>
        </p:nvGrpSpPr>
        <p:grpSpPr>
          <a:xfrm>
            <a:off x="805748" y="2571743"/>
            <a:ext cx="1308365" cy="1070069"/>
            <a:chOff x="3294431" y="3820626"/>
            <a:chExt cx="757594" cy="619576"/>
          </a:xfrm>
        </p:grpSpPr>
        <p:sp>
          <p:nvSpPr>
            <p:cNvPr id="4222" name="Google Shape;4222;p43"/>
            <p:cNvSpPr/>
            <p:nvPr/>
          </p:nvSpPr>
          <p:spPr>
            <a:xfrm>
              <a:off x="3588834" y="3820626"/>
              <a:ext cx="171817" cy="95578"/>
            </a:xfrm>
            <a:custGeom>
              <a:avLst/>
              <a:gdLst/>
              <a:ahLst/>
              <a:cxnLst/>
              <a:rect l="l" t="t" r="r" b="b"/>
              <a:pathLst>
                <a:path w="2150" h="1196" extrusionOk="0">
                  <a:moveTo>
                    <a:pt x="1749" y="0"/>
                  </a:moveTo>
                  <a:cubicBezTo>
                    <a:pt x="1705" y="0"/>
                    <a:pt x="1661" y="9"/>
                    <a:pt x="1618" y="27"/>
                  </a:cubicBezTo>
                  <a:lnTo>
                    <a:pt x="295" y="492"/>
                  </a:lnTo>
                  <a:cubicBezTo>
                    <a:pt x="109" y="559"/>
                    <a:pt x="0" y="761"/>
                    <a:pt x="68" y="947"/>
                  </a:cubicBezTo>
                  <a:cubicBezTo>
                    <a:pt x="120" y="1105"/>
                    <a:pt x="263" y="1196"/>
                    <a:pt x="412" y="1196"/>
                  </a:cubicBezTo>
                  <a:cubicBezTo>
                    <a:pt x="453" y="1196"/>
                    <a:pt x="495" y="1189"/>
                    <a:pt x="535" y="1174"/>
                  </a:cubicBezTo>
                  <a:lnTo>
                    <a:pt x="1858" y="707"/>
                  </a:lnTo>
                  <a:cubicBezTo>
                    <a:pt x="2044" y="639"/>
                    <a:pt x="2150" y="428"/>
                    <a:pt x="2083" y="239"/>
                  </a:cubicBezTo>
                  <a:cubicBezTo>
                    <a:pt x="2033" y="96"/>
                    <a:pt x="1895" y="0"/>
                    <a:pt x="1749" y="0"/>
                  </a:cubicBezTo>
                  <a:close/>
                </a:path>
              </a:pathLst>
            </a:custGeom>
            <a:solidFill>
              <a:srgbClr val="00A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3"/>
            <p:cNvSpPr/>
            <p:nvPr/>
          </p:nvSpPr>
          <p:spPr>
            <a:xfrm>
              <a:off x="3360759" y="3901019"/>
              <a:ext cx="171817" cy="96138"/>
            </a:xfrm>
            <a:custGeom>
              <a:avLst/>
              <a:gdLst/>
              <a:ahLst/>
              <a:cxnLst/>
              <a:rect l="l" t="t" r="r" b="b"/>
              <a:pathLst>
                <a:path w="2150" h="1203" extrusionOk="0">
                  <a:moveTo>
                    <a:pt x="1730" y="1"/>
                  </a:moveTo>
                  <a:cubicBezTo>
                    <a:pt x="1691" y="1"/>
                    <a:pt x="1652" y="7"/>
                    <a:pt x="1615" y="21"/>
                  </a:cubicBezTo>
                  <a:lnTo>
                    <a:pt x="292" y="501"/>
                  </a:lnTo>
                  <a:cubicBezTo>
                    <a:pt x="106" y="569"/>
                    <a:pt x="0" y="767"/>
                    <a:pt x="67" y="956"/>
                  </a:cubicBezTo>
                  <a:cubicBezTo>
                    <a:pt x="119" y="1105"/>
                    <a:pt x="267" y="1203"/>
                    <a:pt x="419" y="1203"/>
                  </a:cubicBezTo>
                  <a:cubicBezTo>
                    <a:pt x="457" y="1203"/>
                    <a:pt x="495" y="1197"/>
                    <a:pt x="532" y="1184"/>
                  </a:cubicBezTo>
                  <a:lnTo>
                    <a:pt x="1855" y="716"/>
                  </a:lnTo>
                  <a:cubicBezTo>
                    <a:pt x="2041" y="649"/>
                    <a:pt x="2150" y="434"/>
                    <a:pt x="2082" y="248"/>
                  </a:cubicBezTo>
                  <a:cubicBezTo>
                    <a:pt x="2029" y="100"/>
                    <a:pt x="1881" y="1"/>
                    <a:pt x="1730" y="1"/>
                  </a:cubicBezTo>
                  <a:close/>
                </a:path>
              </a:pathLst>
            </a:custGeom>
            <a:solidFill>
              <a:srgbClr val="00A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43"/>
            <p:cNvSpPr/>
            <p:nvPr/>
          </p:nvSpPr>
          <p:spPr>
            <a:xfrm>
              <a:off x="3294431" y="3831255"/>
              <a:ext cx="757594" cy="608872"/>
            </a:xfrm>
            <a:custGeom>
              <a:avLst/>
              <a:gdLst/>
              <a:ahLst/>
              <a:cxnLst/>
              <a:rect l="l" t="t" r="r" b="b"/>
              <a:pathLst>
                <a:path w="9480" h="7619" extrusionOk="0">
                  <a:moveTo>
                    <a:pt x="5980" y="0"/>
                  </a:moveTo>
                  <a:cubicBezTo>
                    <a:pt x="5802" y="0"/>
                    <a:pt x="5622" y="30"/>
                    <a:pt x="5446" y="93"/>
                  </a:cubicBezTo>
                  <a:lnTo>
                    <a:pt x="3284" y="855"/>
                  </a:lnTo>
                  <a:lnTo>
                    <a:pt x="1122" y="1628"/>
                  </a:lnTo>
                  <a:cubicBezTo>
                    <a:pt x="430" y="1868"/>
                    <a:pt x="0" y="2576"/>
                    <a:pt x="96" y="3309"/>
                  </a:cubicBezTo>
                  <a:lnTo>
                    <a:pt x="561" y="6875"/>
                  </a:lnTo>
                  <a:cubicBezTo>
                    <a:pt x="626" y="7307"/>
                    <a:pt x="1000" y="7619"/>
                    <a:pt x="1418" y="7619"/>
                  </a:cubicBezTo>
                  <a:cubicBezTo>
                    <a:pt x="1515" y="7619"/>
                    <a:pt x="1613" y="7602"/>
                    <a:pt x="1711" y="7567"/>
                  </a:cubicBezTo>
                  <a:lnTo>
                    <a:pt x="1724" y="7567"/>
                  </a:lnTo>
                  <a:cubicBezTo>
                    <a:pt x="1977" y="7474"/>
                    <a:pt x="2179" y="7275"/>
                    <a:pt x="2259" y="7006"/>
                  </a:cubicBezTo>
                  <a:lnTo>
                    <a:pt x="3098" y="4379"/>
                  </a:lnTo>
                  <a:lnTo>
                    <a:pt x="4380" y="3924"/>
                  </a:lnTo>
                  <a:lnTo>
                    <a:pt x="5648" y="3470"/>
                  </a:lnTo>
                  <a:lnTo>
                    <a:pt x="7971" y="4991"/>
                  </a:lnTo>
                  <a:cubicBezTo>
                    <a:pt x="8110" y="5081"/>
                    <a:pt x="8267" y="5126"/>
                    <a:pt x="8427" y="5126"/>
                  </a:cubicBezTo>
                  <a:cubicBezTo>
                    <a:pt x="8529" y="5126"/>
                    <a:pt x="8631" y="5108"/>
                    <a:pt x="8730" y="5071"/>
                  </a:cubicBezTo>
                  <a:lnTo>
                    <a:pt x="8746" y="5071"/>
                  </a:lnTo>
                  <a:cubicBezTo>
                    <a:pt x="9265" y="4886"/>
                    <a:pt x="9480" y="4270"/>
                    <a:pt x="9198" y="3803"/>
                  </a:cubicBezTo>
                  <a:lnTo>
                    <a:pt x="7317" y="747"/>
                  </a:lnTo>
                  <a:cubicBezTo>
                    <a:pt x="7026" y="275"/>
                    <a:pt x="6516" y="0"/>
                    <a:pt x="59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43"/>
            <p:cNvSpPr/>
            <p:nvPr/>
          </p:nvSpPr>
          <p:spPr>
            <a:xfrm>
              <a:off x="3806439" y="3959277"/>
              <a:ext cx="55621" cy="49068"/>
            </a:xfrm>
            <a:custGeom>
              <a:avLst/>
              <a:gdLst/>
              <a:ahLst/>
              <a:cxnLst/>
              <a:rect l="l" t="t" r="r" b="b"/>
              <a:pathLst>
                <a:path w="696" h="614" extrusionOk="0">
                  <a:moveTo>
                    <a:pt x="352" y="0"/>
                  </a:moveTo>
                  <a:cubicBezTo>
                    <a:pt x="285" y="0"/>
                    <a:pt x="217" y="22"/>
                    <a:pt x="161" y="67"/>
                  </a:cubicBezTo>
                  <a:cubicBezTo>
                    <a:pt x="29" y="160"/>
                    <a:pt x="0" y="359"/>
                    <a:pt x="109" y="493"/>
                  </a:cubicBezTo>
                  <a:cubicBezTo>
                    <a:pt x="171" y="572"/>
                    <a:pt x="260" y="613"/>
                    <a:pt x="350" y="613"/>
                  </a:cubicBezTo>
                  <a:cubicBezTo>
                    <a:pt x="414" y="613"/>
                    <a:pt x="479" y="592"/>
                    <a:pt x="535" y="548"/>
                  </a:cubicBezTo>
                  <a:cubicBezTo>
                    <a:pt x="670" y="455"/>
                    <a:pt x="696" y="253"/>
                    <a:pt x="603" y="118"/>
                  </a:cubicBezTo>
                  <a:cubicBezTo>
                    <a:pt x="541" y="42"/>
                    <a:pt x="447" y="0"/>
                    <a:pt x="352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43"/>
            <p:cNvSpPr/>
            <p:nvPr/>
          </p:nvSpPr>
          <p:spPr>
            <a:xfrm>
              <a:off x="3744746" y="3961434"/>
              <a:ext cx="55381" cy="49148"/>
            </a:xfrm>
            <a:custGeom>
              <a:avLst/>
              <a:gdLst/>
              <a:ahLst/>
              <a:cxnLst/>
              <a:rect l="l" t="t" r="r" b="b"/>
              <a:pathLst>
                <a:path w="693" h="615" extrusionOk="0">
                  <a:moveTo>
                    <a:pt x="345" y="0"/>
                  </a:moveTo>
                  <a:cubicBezTo>
                    <a:pt x="280" y="0"/>
                    <a:pt x="215" y="22"/>
                    <a:pt x="161" y="66"/>
                  </a:cubicBezTo>
                  <a:cubicBezTo>
                    <a:pt x="13" y="172"/>
                    <a:pt x="0" y="361"/>
                    <a:pt x="93" y="492"/>
                  </a:cubicBezTo>
                  <a:cubicBezTo>
                    <a:pt x="157" y="573"/>
                    <a:pt x="251" y="614"/>
                    <a:pt x="347" y="614"/>
                  </a:cubicBezTo>
                  <a:cubicBezTo>
                    <a:pt x="410" y="614"/>
                    <a:pt x="475" y="596"/>
                    <a:pt x="532" y="559"/>
                  </a:cubicBezTo>
                  <a:cubicBezTo>
                    <a:pt x="667" y="453"/>
                    <a:pt x="692" y="252"/>
                    <a:pt x="587" y="120"/>
                  </a:cubicBezTo>
                  <a:cubicBezTo>
                    <a:pt x="525" y="42"/>
                    <a:pt x="435" y="0"/>
                    <a:pt x="345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3"/>
            <p:cNvSpPr/>
            <p:nvPr/>
          </p:nvSpPr>
          <p:spPr>
            <a:xfrm>
              <a:off x="3767042" y="3905974"/>
              <a:ext cx="55621" cy="50107"/>
            </a:xfrm>
            <a:custGeom>
              <a:avLst/>
              <a:gdLst/>
              <a:ahLst/>
              <a:cxnLst/>
              <a:rect l="l" t="t" r="r" b="b"/>
              <a:pathLst>
                <a:path w="696" h="627" extrusionOk="0">
                  <a:moveTo>
                    <a:pt x="346" y="0"/>
                  </a:moveTo>
                  <a:cubicBezTo>
                    <a:pt x="281" y="0"/>
                    <a:pt x="215" y="21"/>
                    <a:pt x="160" y="65"/>
                  </a:cubicBezTo>
                  <a:cubicBezTo>
                    <a:pt x="29" y="174"/>
                    <a:pt x="0" y="359"/>
                    <a:pt x="109" y="507"/>
                  </a:cubicBezTo>
                  <a:cubicBezTo>
                    <a:pt x="163" y="585"/>
                    <a:pt x="253" y="627"/>
                    <a:pt x="345" y="627"/>
                  </a:cubicBezTo>
                  <a:cubicBezTo>
                    <a:pt x="412" y="627"/>
                    <a:pt x="479" y="605"/>
                    <a:pt x="535" y="561"/>
                  </a:cubicBezTo>
                  <a:cubicBezTo>
                    <a:pt x="670" y="452"/>
                    <a:pt x="695" y="266"/>
                    <a:pt x="590" y="132"/>
                  </a:cubicBezTo>
                  <a:cubicBezTo>
                    <a:pt x="533" y="45"/>
                    <a:pt x="440" y="0"/>
                    <a:pt x="346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3"/>
            <p:cNvSpPr/>
            <p:nvPr/>
          </p:nvSpPr>
          <p:spPr>
            <a:xfrm>
              <a:off x="3703990" y="3909011"/>
              <a:ext cx="56660" cy="49148"/>
            </a:xfrm>
            <a:custGeom>
              <a:avLst/>
              <a:gdLst/>
              <a:ahLst/>
              <a:cxnLst/>
              <a:rect l="l" t="t" r="r" b="b"/>
              <a:pathLst>
                <a:path w="709" h="615" extrusionOk="0">
                  <a:moveTo>
                    <a:pt x="349" y="0"/>
                  </a:moveTo>
                  <a:cubicBezTo>
                    <a:pt x="285" y="0"/>
                    <a:pt x="220" y="18"/>
                    <a:pt x="161" y="55"/>
                  </a:cubicBezTo>
                  <a:cubicBezTo>
                    <a:pt x="30" y="161"/>
                    <a:pt x="1" y="363"/>
                    <a:pt x="110" y="494"/>
                  </a:cubicBezTo>
                  <a:cubicBezTo>
                    <a:pt x="172" y="573"/>
                    <a:pt x="260" y="614"/>
                    <a:pt x="350" y="614"/>
                  </a:cubicBezTo>
                  <a:cubicBezTo>
                    <a:pt x="415" y="614"/>
                    <a:pt x="480" y="593"/>
                    <a:pt x="536" y="549"/>
                  </a:cubicBezTo>
                  <a:cubicBezTo>
                    <a:pt x="683" y="443"/>
                    <a:pt x="709" y="254"/>
                    <a:pt x="603" y="123"/>
                  </a:cubicBezTo>
                  <a:cubicBezTo>
                    <a:pt x="540" y="42"/>
                    <a:pt x="446" y="0"/>
                    <a:pt x="349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3"/>
            <p:cNvSpPr/>
            <p:nvPr/>
          </p:nvSpPr>
          <p:spPr>
            <a:xfrm>
              <a:off x="3305139" y="4122301"/>
              <a:ext cx="205941" cy="317822"/>
            </a:xfrm>
            <a:custGeom>
              <a:avLst/>
              <a:gdLst/>
              <a:ahLst/>
              <a:cxnLst/>
              <a:rect l="l" t="t" r="r" b="b"/>
              <a:pathLst>
                <a:path w="2577" h="3977" extrusionOk="0">
                  <a:moveTo>
                    <a:pt x="1" y="1"/>
                  </a:moveTo>
                  <a:lnTo>
                    <a:pt x="427" y="3233"/>
                  </a:lnTo>
                  <a:cubicBezTo>
                    <a:pt x="492" y="3665"/>
                    <a:pt x="866" y="3977"/>
                    <a:pt x="1284" y="3977"/>
                  </a:cubicBezTo>
                  <a:cubicBezTo>
                    <a:pt x="1381" y="3977"/>
                    <a:pt x="1479" y="3960"/>
                    <a:pt x="1577" y="3925"/>
                  </a:cubicBezTo>
                  <a:lnTo>
                    <a:pt x="1590" y="3925"/>
                  </a:lnTo>
                  <a:cubicBezTo>
                    <a:pt x="1843" y="3832"/>
                    <a:pt x="2045" y="3633"/>
                    <a:pt x="2125" y="3364"/>
                  </a:cubicBezTo>
                  <a:lnTo>
                    <a:pt x="2577" y="1939"/>
                  </a:lnTo>
                  <a:cubicBezTo>
                    <a:pt x="1164" y="1577"/>
                    <a:pt x="388" y="64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43"/>
            <p:cNvSpPr/>
            <p:nvPr/>
          </p:nvSpPr>
          <p:spPr>
            <a:xfrm>
              <a:off x="3830014" y="3910050"/>
              <a:ext cx="222004" cy="330848"/>
            </a:xfrm>
            <a:custGeom>
              <a:avLst/>
              <a:gdLst/>
              <a:ahLst/>
              <a:cxnLst/>
              <a:rect l="l" t="t" r="r" b="b"/>
              <a:pathLst>
                <a:path w="2778" h="4140" extrusionOk="0">
                  <a:moveTo>
                    <a:pt x="763" y="1"/>
                  </a:moveTo>
                  <a:lnTo>
                    <a:pt x="763" y="1"/>
                  </a:lnTo>
                  <a:cubicBezTo>
                    <a:pt x="881" y="734"/>
                    <a:pt x="881" y="1977"/>
                    <a:pt x="0" y="3166"/>
                  </a:cubicBezTo>
                  <a:lnTo>
                    <a:pt x="1269" y="4005"/>
                  </a:lnTo>
                  <a:cubicBezTo>
                    <a:pt x="1408" y="4095"/>
                    <a:pt x="1565" y="4140"/>
                    <a:pt x="1725" y="4140"/>
                  </a:cubicBezTo>
                  <a:cubicBezTo>
                    <a:pt x="1827" y="4140"/>
                    <a:pt x="1929" y="4122"/>
                    <a:pt x="2028" y="4085"/>
                  </a:cubicBezTo>
                  <a:lnTo>
                    <a:pt x="2044" y="4085"/>
                  </a:lnTo>
                  <a:cubicBezTo>
                    <a:pt x="2563" y="3900"/>
                    <a:pt x="2778" y="3284"/>
                    <a:pt x="2496" y="2817"/>
                  </a:cubicBezTo>
                  <a:lnTo>
                    <a:pt x="7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43"/>
            <p:cNvSpPr/>
            <p:nvPr/>
          </p:nvSpPr>
          <p:spPr>
            <a:xfrm>
              <a:off x="3584758" y="4035275"/>
              <a:ext cx="61774" cy="32445"/>
            </a:xfrm>
            <a:custGeom>
              <a:avLst/>
              <a:gdLst/>
              <a:ahLst/>
              <a:cxnLst/>
              <a:rect l="l" t="t" r="r" b="b"/>
              <a:pathLst>
                <a:path w="773" h="406" extrusionOk="0">
                  <a:moveTo>
                    <a:pt x="643" y="0"/>
                  </a:moveTo>
                  <a:cubicBezTo>
                    <a:pt x="628" y="0"/>
                    <a:pt x="613" y="3"/>
                    <a:pt x="599" y="10"/>
                  </a:cubicBezTo>
                  <a:lnTo>
                    <a:pt x="93" y="183"/>
                  </a:lnTo>
                  <a:cubicBezTo>
                    <a:pt x="39" y="209"/>
                    <a:pt x="0" y="276"/>
                    <a:pt x="26" y="330"/>
                  </a:cubicBezTo>
                  <a:cubicBezTo>
                    <a:pt x="46" y="373"/>
                    <a:pt x="91" y="406"/>
                    <a:pt x="136" y="406"/>
                  </a:cubicBezTo>
                  <a:cubicBezTo>
                    <a:pt x="149" y="406"/>
                    <a:pt x="161" y="403"/>
                    <a:pt x="173" y="398"/>
                  </a:cubicBezTo>
                  <a:lnTo>
                    <a:pt x="679" y="225"/>
                  </a:lnTo>
                  <a:cubicBezTo>
                    <a:pt x="734" y="196"/>
                    <a:pt x="772" y="129"/>
                    <a:pt x="747" y="77"/>
                  </a:cubicBezTo>
                  <a:cubicBezTo>
                    <a:pt x="728" y="27"/>
                    <a:pt x="685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43"/>
            <p:cNvSpPr/>
            <p:nvPr/>
          </p:nvSpPr>
          <p:spPr>
            <a:xfrm>
              <a:off x="3569654" y="3993000"/>
              <a:ext cx="60975" cy="33085"/>
            </a:xfrm>
            <a:custGeom>
              <a:avLst/>
              <a:gdLst/>
              <a:ahLst/>
              <a:cxnLst/>
              <a:rect l="l" t="t" r="r" b="b"/>
              <a:pathLst>
                <a:path w="763" h="414" extrusionOk="0">
                  <a:moveTo>
                    <a:pt x="631" y="1"/>
                  </a:moveTo>
                  <a:cubicBezTo>
                    <a:pt x="621" y="1"/>
                    <a:pt x="612" y="2"/>
                    <a:pt x="602" y="4"/>
                  </a:cubicBezTo>
                  <a:lnTo>
                    <a:pt x="96" y="193"/>
                  </a:lnTo>
                  <a:cubicBezTo>
                    <a:pt x="42" y="206"/>
                    <a:pt x="0" y="273"/>
                    <a:pt x="29" y="337"/>
                  </a:cubicBezTo>
                  <a:cubicBezTo>
                    <a:pt x="39" y="379"/>
                    <a:pt x="82" y="414"/>
                    <a:pt x="131" y="414"/>
                  </a:cubicBezTo>
                  <a:cubicBezTo>
                    <a:pt x="146" y="414"/>
                    <a:pt x="161" y="411"/>
                    <a:pt x="176" y="404"/>
                  </a:cubicBezTo>
                  <a:lnTo>
                    <a:pt x="682" y="219"/>
                  </a:lnTo>
                  <a:cubicBezTo>
                    <a:pt x="737" y="206"/>
                    <a:pt x="763" y="139"/>
                    <a:pt x="750" y="71"/>
                  </a:cubicBezTo>
                  <a:cubicBezTo>
                    <a:pt x="726" y="26"/>
                    <a:pt x="678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43"/>
            <p:cNvSpPr/>
            <p:nvPr/>
          </p:nvSpPr>
          <p:spPr>
            <a:xfrm>
              <a:off x="3844798" y="3949527"/>
              <a:ext cx="195472" cy="291370"/>
            </a:xfrm>
            <a:custGeom>
              <a:avLst/>
              <a:gdLst/>
              <a:ahLst/>
              <a:cxnLst/>
              <a:rect l="l" t="t" r="r" b="b"/>
              <a:pathLst>
                <a:path w="2446" h="3646" extrusionOk="0">
                  <a:moveTo>
                    <a:pt x="882" y="0"/>
                  </a:moveTo>
                  <a:lnTo>
                    <a:pt x="882" y="0"/>
                  </a:lnTo>
                  <a:cubicBezTo>
                    <a:pt x="962" y="843"/>
                    <a:pt x="869" y="2002"/>
                    <a:pt x="1" y="2790"/>
                  </a:cubicBezTo>
                  <a:lnTo>
                    <a:pt x="1084" y="3511"/>
                  </a:lnTo>
                  <a:cubicBezTo>
                    <a:pt x="1223" y="3601"/>
                    <a:pt x="1380" y="3646"/>
                    <a:pt x="1540" y="3646"/>
                  </a:cubicBezTo>
                  <a:cubicBezTo>
                    <a:pt x="1642" y="3646"/>
                    <a:pt x="1744" y="3628"/>
                    <a:pt x="1843" y="3591"/>
                  </a:cubicBezTo>
                  <a:lnTo>
                    <a:pt x="1859" y="3591"/>
                  </a:lnTo>
                  <a:cubicBezTo>
                    <a:pt x="2231" y="3460"/>
                    <a:pt x="2445" y="3124"/>
                    <a:pt x="2432" y="2778"/>
                  </a:cubicBezTo>
                  <a:lnTo>
                    <a:pt x="2432" y="2710"/>
                  </a:lnTo>
                  <a:cubicBezTo>
                    <a:pt x="2432" y="2659"/>
                    <a:pt x="2420" y="2605"/>
                    <a:pt x="2404" y="2550"/>
                  </a:cubicBezTo>
                  <a:lnTo>
                    <a:pt x="2404" y="2537"/>
                  </a:lnTo>
                  <a:cubicBezTo>
                    <a:pt x="2404" y="2525"/>
                    <a:pt x="2391" y="2512"/>
                    <a:pt x="2391" y="2499"/>
                  </a:cubicBezTo>
                  <a:lnTo>
                    <a:pt x="2378" y="2483"/>
                  </a:lnTo>
                  <a:cubicBezTo>
                    <a:pt x="2378" y="2470"/>
                    <a:pt x="2378" y="2457"/>
                    <a:pt x="2365" y="2444"/>
                  </a:cubicBezTo>
                  <a:lnTo>
                    <a:pt x="2365" y="2432"/>
                  </a:lnTo>
                  <a:cubicBezTo>
                    <a:pt x="2352" y="2419"/>
                    <a:pt x="2352" y="2403"/>
                    <a:pt x="2352" y="2390"/>
                  </a:cubicBezTo>
                  <a:cubicBezTo>
                    <a:pt x="2340" y="2390"/>
                    <a:pt x="2340" y="2377"/>
                    <a:pt x="2340" y="2377"/>
                  </a:cubicBezTo>
                  <a:cubicBezTo>
                    <a:pt x="2324" y="2364"/>
                    <a:pt x="2324" y="2339"/>
                    <a:pt x="2311" y="2323"/>
                  </a:cubicBezTo>
                  <a:lnTo>
                    <a:pt x="2243" y="2217"/>
                  </a:lnTo>
                  <a:lnTo>
                    <a:pt x="8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43"/>
            <p:cNvSpPr/>
            <p:nvPr/>
          </p:nvSpPr>
          <p:spPr>
            <a:xfrm>
              <a:off x="3310573" y="4162977"/>
              <a:ext cx="196431" cy="277225"/>
            </a:xfrm>
            <a:custGeom>
              <a:avLst/>
              <a:gdLst/>
              <a:ahLst/>
              <a:cxnLst/>
              <a:rect l="l" t="t" r="r" b="b"/>
              <a:pathLst>
                <a:path w="2458" h="3469" extrusionOk="0">
                  <a:moveTo>
                    <a:pt x="0" y="1"/>
                  </a:moveTo>
                  <a:lnTo>
                    <a:pt x="346" y="2589"/>
                  </a:lnTo>
                  <a:lnTo>
                    <a:pt x="359" y="2724"/>
                  </a:lnTo>
                  <a:cubicBezTo>
                    <a:pt x="359" y="2737"/>
                    <a:pt x="375" y="2750"/>
                    <a:pt x="375" y="2775"/>
                  </a:cubicBezTo>
                  <a:lnTo>
                    <a:pt x="375" y="2791"/>
                  </a:lnTo>
                  <a:cubicBezTo>
                    <a:pt x="375" y="2804"/>
                    <a:pt x="388" y="2817"/>
                    <a:pt x="388" y="2830"/>
                  </a:cubicBezTo>
                  <a:lnTo>
                    <a:pt x="388" y="2842"/>
                  </a:lnTo>
                  <a:cubicBezTo>
                    <a:pt x="401" y="2855"/>
                    <a:pt x="401" y="2871"/>
                    <a:pt x="401" y="2884"/>
                  </a:cubicBezTo>
                  <a:lnTo>
                    <a:pt x="413" y="2897"/>
                  </a:lnTo>
                  <a:cubicBezTo>
                    <a:pt x="413" y="2910"/>
                    <a:pt x="413" y="2923"/>
                    <a:pt x="426" y="2935"/>
                  </a:cubicBezTo>
                  <a:lnTo>
                    <a:pt x="426" y="2951"/>
                  </a:lnTo>
                  <a:cubicBezTo>
                    <a:pt x="455" y="3003"/>
                    <a:pt x="481" y="3057"/>
                    <a:pt x="506" y="3096"/>
                  </a:cubicBezTo>
                  <a:cubicBezTo>
                    <a:pt x="519" y="3112"/>
                    <a:pt x="535" y="3124"/>
                    <a:pt x="548" y="3137"/>
                  </a:cubicBezTo>
                  <a:cubicBezTo>
                    <a:pt x="703" y="3342"/>
                    <a:pt x="953" y="3469"/>
                    <a:pt x="1218" y="3469"/>
                  </a:cubicBezTo>
                  <a:cubicBezTo>
                    <a:pt x="1314" y="3469"/>
                    <a:pt x="1413" y="3452"/>
                    <a:pt x="1509" y="3416"/>
                  </a:cubicBezTo>
                  <a:lnTo>
                    <a:pt x="1522" y="3416"/>
                  </a:lnTo>
                  <a:cubicBezTo>
                    <a:pt x="1775" y="3323"/>
                    <a:pt x="1977" y="3124"/>
                    <a:pt x="2057" y="2855"/>
                  </a:cubicBezTo>
                  <a:lnTo>
                    <a:pt x="2457" y="1628"/>
                  </a:lnTo>
                  <a:cubicBezTo>
                    <a:pt x="1282" y="1561"/>
                    <a:pt x="481" y="722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43"/>
            <p:cNvSpPr/>
            <p:nvPr/>
          </p:nvSpPr>
          <p:spPr>
            <a:xfrm>
              <a:off x="3294431" y="3831255"/>
              <a:ext cx="744808" cy="582500"/>
            </a:xfrm>
            <a:custGeom>
              <a:avLst/>
              <a:gdLst/>
              <a:ahLst/>
              <a:cxnLst/>
              <a:rect l="l" t="t" r="r" b="b"/>
              <a:pathLst>
                <a:path w="9320" h="7289" extrusionOk="0">
                  <a:moveTo>
                    <a:pt x="5980" y="0"/>
                  </a:moveTo>
                  <a:cubicBezTo>
                    <a:pt x="5802" y="0"/>
                    <a:pt x="5622" y="30"/>
                    <a:pt x="5446" y="93"/>
                  </a:cubicBezTo>
                  <a:lnTo>
                    <a:pt x="3284" y="855"/>
                  </a:lnTo>
                  <a:lnTo>
                    <a:pt x="1122" y="1628"/>
                  </a:lnTo>
                  <a:cubicBezTo>
                    <a:pt x="430" y="1868"/>
                    <a:pt x="0" y="2576"/>
                    <a:pt x="96" y="3309"/>
                  </a:cubicBezTo>
                  <a:lnTo>
                    <a:pt x="561" y="6875"/>
                  </a:lnTo>
                  <a:cubicBezTo>
                    <a:pt x="590" y="7035"/>
                    <a:pt x="657" y="7182"/>
                    <a:pt x="750" y="7288"/>
                  </a:cubicBezTo>
                  <a:lnTo>
                    <a:pt x="295" y="3870"/>
                  </a:lnTo>
                  <a:cubicBezTo>
                    <a:pt x="202" y="3136"/>
                    <a:pt x="628" y="2428"/>
                    <a:pt x="1323" y="2188"/>
                  </a:cubicBezTo>
                  <a:lnTo>
                    <a:pt x="3486" y="1416"/>
                  </a:lnTo>
                  <a:lnTo>
                    <a:pt x="5648" y="654"/>
                  </a:lnTo>
                  <a:cubicBezTo>
                    <a:pt x="5824" y="591"/>
                    <a:pt x="6004" y="561"/>
                    <a:pt x="6181" y="561"/>
                  </a:cubicBezTo>
                  <a:cubicBezTo>
                    <a:pt x="6716" y="561"/>
                    <a:pt x="7225" y="835"/>
                    <a:pt x="7516" y="1307"/>
                  </a:cubicBezTo>
                  <a:lnTo>
                    <a:pt x="9319" y="4258"/>
                  </a:lnTo>
                  <a:cubicBezTo>
                    <a:pt x="9319" y="4097"/>
                    <a:pt x="9278" y="3950"/>
                    <a:pt x="9198" y="3803"/>
                  </a:cubicBezTo>
                  <a:lnTo>
                    <a:pt x="7317" y="747"/>
                  </a:lnTo>
                  <a:cubicBezTo>
                    <a:pt x="7026" y="275"/>
                    <a:pt x="6516" y="0"/>
                    <a:pt x="5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43"/>
            <p:cNvSpPr/>
            <p:nvPr/>
          </p:nvSpPr>
          <p:spPr>
            <a:xfrm>
              <a:off x="3338224" y="4063644"/>
              <a:ext cx="713801" cy="376480"/>
            </a:xfrm>
            <a:custGeom>
              <a:avLst/>
              <a:gdLst/>
              <a:ahLst/>
              <a:cxnLst/>
              <a:rect l="l" t="t" r="r" b="b"/>
              <a:pathLst>
                <a:path w="8932" h="4711" extrusionOk="0">
                  <a:moveTo>
                    <a:pt x="4914" y="1"/>
                  </a:moveTo>
                  <a:lnTo>
                    <a:pt x="3633" y="456"/>
                  </a:lnTo>
                  <a:lnTo>
                    <a:pt x="2630" y="802"/>
                  </a:lnTo>
                  <a:cubicBezTo>
                    <a:pt x="2457" y="869"/>
                    <a:pt x="2323" y="1016"/>
                    <a:pt x="2271" y="1189"/>
                  </a:cubicBezTo>
                  <a:lnTo>
                    <a:pt x="1509" y="3554"/>
                  </a:lnTo>
                  <a:cubicBezTo>
                    <a:pt x="1429" y="3807"/>
                    <a:pt x="1230" y="4005"/>
                    <a:pt x="974" y="4098"/>
                  </a:cubicBezTo>
                  <a:lnTo>
                    <a:pt x="961" y="4098"/>
                  </a:lnTo>
                  <a:cubicBezTo>
                    <a:pt x="865" y="4134"/>
                    <a:pt x="766" y="4151"/>
                    <a:pt x="670" y="4151"/>
                  </a:cubicBezTo>
                  <a:cubicBezTo>
                    <a:pt x="407" y="4151"/>
                    <a:pt x="157" y="4027"/>
                    <a:pt x="0" y="3832"/>
                  </a:cubicBezTo>
                  <a:lnTo>
                    <a:pt x="0" y="3832"/>
                  </a:lnTo>
                  <a:lnTo>
                    <a:pt x="13" y="3967"/>
                  </a:lnTo>
                  <a:cubicBezTo>
                    <a:pt x="78" y="4399"/>
                    <a:pt x="452" y="4711"/>
                    <a:pt x="870" y="4711"/>
                  </a:cubicBezTo>
                  <a:cubicBezTo>
                    <a:pt x="967" y="4711"/>
                    <a:pt x="1065" y="4694"/>
                    <a:pt x="1163" y="4659"/>
                  </a:cubicBezTo>
                  <a:lnTo>
                    <a:pt x="1176" y="4659"/>
                  </a:lnTo>
                  <a:cubicBezTo>
                    <a:pt x="1429" y="4566"/>
                    <a:pt x="1631" y="4367"/>
                    <a:pt x="1711" y="4114"/>
                  </a:cubicBezTo>
                  <a:lnTo>
                    <a:pt x="2550" y="1471"/>
                  </a:lnTo>
                  <a:lnTo>
                    <a:pt x="3832" y="1016"/>
                  </a:lnTo>
                  <a:lnTo>
                    <a:pt x="5100" y="562"/>
                  </a:lnTo>
                  <a:lnTo>
                    <a:pt x="7423" y="2083"/>
                  </a:lnTo>
                  <a:cubicBezTo>
                    <a:pt x="7562" y="2173"/>
                    <a:pt x="7719" y="2218"/>
                    <a:pt x="7879" y="2218"/>
                  </a:cubicBezTo>
                  <a:cubicBezTo>
                    <a:pt x="7981" y="2218"/>
                    <a:pt x="8083" y="2200"/>
                    <a:pt x="8182" y="2163"/>
                  </a:cubicBezTo>
                  <a:lnTo>
                    <a:pt x="8198" y="2163"/>
                  </a:lnTo>
                  <a:cubicBezTo>
                    <a:pt x="8717" y="1978"/>
                    <a:pt x="8932" y="1362"/>
                    <a:pt x="8650" y="895"/>
                  </a:cubicBezTo>
                  <a:lnTo>
                    <a:pt x="8582" y="789"/>
                  </a:lnTo>
                  <a:cubicBezTo>
                    <a:pt x="8582" y="1135"/>
                    <a:pt x="8371" y="1484"/>
                    <a:pt x="8009" y="1603"/>
                  </a:cubicBezTo>
                  <a:lnTo>
                    <a:pt x="7983" y="1616"/>
                  </a:lnTo>
                  <a:cubicBezTo>
                    <a:pt x="7890" y="1645"/>
                    <a:pt x="7793" y="1660"/>
                    <a:pt x="7696" y="1660"/>
                  </a:cubicBezTo>
                  <a:cubicBezTo>
                    <a:pt x="7530" y="1660"/>
                    <a:pt x="7365" y="1616"/>
                    <a:pt x="7221" y="1523"/>
                  </a:cubicBezTo>
                  <a:lnTo>
                    <a:pt x="4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43"/>
            <p:cNvSpPr/>
            <p:nvPr/>
          </p:nvSpPr>
          <p:spPr>
            <a:xfrm>
              <a:off x="3636942" y="4062765"/>
              <a:ext cx="155754" cy="83192"/>
            </a:xfrm>
            <a:custGeom>
              <a:avLst/>
              <a:gdLst/>
              <a:ahLst/>
              <a:cxnLst/>
              <a:rect l="l" t="t" r="r" b="b"/>
              <a:pathLst>
                <a:path w="1949" h="1041" extrusionOk="0">
                  <a:moveTo>
                    <a:pt x="985" y="1"/>
                  </a:moveTo>
                  <a:cubicBezTo>
                    <a:pt x="880" y="1"/>
                    <a:pt x="773" y="18"/>
                    <a:pt x="667" y="54"/>
                  </a:cubicBezTo>
                  <a:cubicBezTo>
                    <a:pt x="254" y="214"/>
                    <a:pt x="1" y="614"/>
                    <a:pt x="39" y="1040"/>
                  </a:cubicBezTo>
                  <a:lnTo>
                    <a:pt x="94" y="1027"/>
                  </a:lnTo>
                  <a:lnTo>
                    <a:pt x="1362" y="573"/>
                  </a:lnTo>
                  <a:lnTo>
                    <a:pt x="1948" y="960"/>
                  </a:lnTo>
                  <a:cubicBezTo>
                    <a:pt x="1948" y="854"/>
                    <a:pt x="1936" y="746"/>
                    <a:pt x="1897" y="640"/>
                  </a:cubicBezTo>
                  <a:cubicBezTo>
                    <a:pt x="1758" y="249"/>
                    <a:pt x="1386" y="1"/>
                    <a:pt x="985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43"/>
            <p:cNvSpPr/>
            <p:nvPr/>
          </p:nvSpPr>
          <p:spPr>
            <a:xfrm>
              <a:off x="3651806" y="4037113"/>
              <a:ext cx="172856" cy="153597"/>
            </a:xfrm>
            <a:custGeom>
              <a:avLst/>
              <a:gdLst/>
              <a:ahLst/>
              <a:cxnLst/>
              <a:rect l="l" t="t" r="r" b="b"/>
              <a:pathLst>
                <a:path w="2163" h="1922" extrusionOk="0">
                  <a:moveTo>
                    <a:pt x="1087" y="0"/>
                  </a:moveTo>
                  <a:cubicBezTo>
                    <a:pt x="980" y="0"/>
                    <a:pt x="870" y="18"/>
                    <a:pt x="763" y="54"/>
                  </a:cubicBezTo>
                  <a:cubicBezTo>
                    <a:pt x="270" y="227"/>
                    <a:pt x="0" y="788"/>
                    <a:pt x="173" y="1281"/>
                  </a:cubicBezTo>
                  <a:cubicBezTo>
                    <a:pt x="323" y="1672"/>
                    <a:pt x="697" y="1922"/>
                    <a:pt x="1091" y="1922"/>
                  </a:cubicBezTo>
                  <a:cubicBezTo>
                    <a:pt x="1195" y="1922"/>
                    <a:pt x="1301" y="1904"/>
                    <a:pt x="1404" y="1867"/>
                  </a:cubicBezTo>
                  <a:cubicBezTo>
                    <a:pt x="1910" y="1694"/>
                    <a:pt x="2163" y="1134"/>
                    <a:pt x="1990" y="640"/>
                  </a:cubicBezTo>
                  <a:cubicBezTo>
                    <a:pt x="1854" y="242"/>
                    <a:pt x="1485" y="0"/>
                    <a:pt x="1087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43"/>
            <p:cNvSpPr/>
            <p:nvPr/>
          </p:nvSpPr>
          <p:spPr>
            <a:xfrm>
              <a:off x="3680735" y="4061806"/>
              <a:ext cx="116276" cy="104129"/>
            </a:xfrm>
            <a:custGeom>
              <a:avLst/>
              <a:gdLst/>
              <a:ahLst/>
              <a:cxnLst/>
              <a:rect l="l" t="t" r="r" b="b"/>
              <a:pathLst>
                <a:path w="1455" h="1303" extrusionOk="0">
                  <a:moveTo>
                    <a:pt x="715" y="1"/>
                  </a:moveTo>
                  <a:cubicBezTo>
                    <a:pt x="645" y="1"/>
                    <a:pt x="575" y="12"/>
                    <a:pt x="507" y="37"/>
                  </a:cubicBezTo>
                  <a:cubicBezTo>
                    <a:pt x="173" y="159"/>
                    <a:pt x="0" y="533"/>
                    <a:pt x="119" y="866"/>
                  </a:cubicBezTo>
                  <a:cubicBezTo>
                    <a:pt x="216" y="1131"/>
                    <a:pt x="462" y="1303"/>
                    <a:pt x="726" y="1303"/>
                  </a:cubicBezTo>
                  <a:cubicBezTo>
                    <a:pt x="795" y="1303"/>
                    <a:pt x="864" y="1291"/>
                    <a:pt x="933" y="1267"/>
                  </a:cubicBezTo>
                  <a:cubicBezTo>
                    <a:pt x="1282" y="1145"/>
                    <a:pt x="1455" y="774"/>
                    <a:pt x="1333" y="437"/>
                  </a:cubicBezTo>
                  <a:cubicBezTo>
                    <a:pt x="1239" y="173"/>
                    <a:pt x="983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43"/>
            <p:cNvSpPr/>
            <p:nvPr/>
          </p:nvSpPr>
          <p:spPr>
            <a:xfrm>
              <a:off x="3700953" y="4080266"/>
              <a:ext cx="75839" cy="66809"/>
            </a:xfrm>
            <a:custGeom>
              <a:avLst/>
              <a:gdLst/>
              <a:ahLst/>
              <a:cxnLst/>
              <a:rect l="l" t="t" r="r" b="b"/>
              <a:pathLst>
                <a:path w="949" h="836" extrusionOk="0">
                  <a:moveTo>
                    <a:pt x="464" y="1"/>
                  </a:moveTo>
                  <a:cubicBezTo>
                    <a:pt x="420" y="1"/>
                    <a:pt x="376" y="7"/>
                    <a:pt x="334" y="20"/>
                  </a:cubicBezTo>
                  <a:cubicBezTo>
                    <a:pt x="106" y="100"/>
                    <a:pt x="1" y="341"/>
                    <a:pt x="81" y="555"/>
                  </a:cubicBezTo>
                  <a:cubicBezTo>
                    <a:pt x="133" y="732"/>
                    <a:pt x="289" y="835"/>
                    <a:pt x="463" y="835"/>
                  </a:cubicBezTo>
                  <a:cubicBezTo>
                    <a:pt x="513" y="835"/>
                    <a:pt x="565" y="826"/>
                    <a:pt x="616" y="808"/>
                  </a:cubicBezTo>
                  <a:cubicBezTo>
                    <a:pt x="827" y="741"/>
                    <a:pt x="949" y="501"/>
                    <a:pt x="869" y="273"/>
                  </a:cubicBezTo>
                  <a:cubicBezTo>
                    <a:pt x="805" y="104"/>
                    <a:pt x="638" y="1"/>
                    <a:pt x="464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43"/>
            <p:cNvSpPr/>
            <p:nvPr/>
          </p:nvSpPr>
          <p:spPr>
            <a:xfrm>
              <a:off x="3325357" y="3986927"/>
              <a:ext cx="172936" cy="153836"/>
            </a:xfrm>
            <a:custGeom>
              <a:avLst/>
              <a:gdLst/>
              <a:ahLst/>
              <a:cxnLst/>
              <a:rect l="l" t="t" r="r" b="b"/>
              <a:pathLst>
                <a:path w="2164" h="1925" extrusionOk="0">
                  <a:moveTo>
                    <a:pt x="1087" y="0"/>
                  </a:moveTo>
                  <a:cubicBezTo>
                    <a:pt x="980" y="0"/>
                    <a:pt x="871" y="18"/>
                    <a:pt x="763" y="54"/>
                  </a:cubicBezTo>
                  <a:cubicBezTo>
                    <a:pt x="270" y="227"/>
                    <a:pt x="1" y="788"/>
                    <a:pt x="174" y="1281"/>
                  </a:cubicBezTo>
                  <a:cubicBezTo>
                    <a:pt x="323" y="1683"/>
                    <a:pt x="695" y="1925"/>
                    <a:pt x="1087" y="1925"/>
                  </a:cubicBezTo>
                  <a:cubicBezTo>
                    <a:pt x="1193" y="1925"/>
                    <a:pt x="1300" y="1907"/>
                    <a:pt x="1404" y="1871"/>
                  </a:cubicBezTo>
                  <a:cubicBezTo>
                    <a:pt x="1910" y="1695"/>
                    <a:pt x="2163" y="1134"/>
                    <a:pt x="1990" y="641"/>
                  </a:cubicBezTo>
                  <a:cubicBezTo>
                    <a:pt x="1854" y="242"/>
                    <a:pt x="1485" y="0"/>
                    <a:pt x="1087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43"/>
            <p:cNvSpPr/>
            <p:nvPr/>
          </p:nvSpPr>
          <p:spPr>
            <a:xfrm>
              <a:off x="3502527" y="3896464"/>
              <a:ext cx="121711" cy="53863"/>
            </a:xfrm>
            <a:custGeom>
              <a:avLst/>
              <a:gdLst/>
              <a:ahLst/>
              <a:cxnLst/>
              <a:rect l="l" t="t" r="r" b="b"/>
              <a:pathLst>
                <a:path w="1523" h="674" extrusionOk="0">
                  <a:moveTo>
                    <a:pt x="1420" y="1"/>
                  </a:moveTo>
                  <a:cubicBezTo>
                    <a:pt x="1405" y="1"/>
                    <a:pt x="1390" y="4"/>
                    <a:pt x="1375" y="11"/>
                  </a:cubicBezTo>
                  <a:lnTo>
                    <a:pt x="94" y="478"/>
                  </a:lnTo>
                  <a:cubicBezTo>
                    <a:pt x="39" y="491"/>
                    <a:pt x="1" y="546"/>
                    <a:pt x="26" y="600"/>
                  </a:cubicBezTo>
                  <a:cubicBezTo>
                    <a:pt x="36" y="640"/>
                    <a:pt x="79" y="674"/>
                    <a:pt x="123" y="674"/>
                  </a:cubicBezTo>
                  <a:cubicBezTo>
                    <a:pt x="136" y="674"/>
                    <a:pt x="149" y="671"/>
                    <a:pt x="161" y="664"/>
                  </a:cubicBezTo>
                  <a:lnTo>
                    <a:pt x="1442" y="200"/>
                  </a:lnTo>
                  <a:cubicBezTo>
                    <a:pt x="1497" y="184"/>
                    <a:pt x="1522" y="120"/>
                    <a:pt x="1510" y="65"/>
                  </a:cubicBezTo>
                  <a:cubicBezTo>
                    <a:pt x="1500" y="25"/>
                    <a:pt x="1461" y="1"/>
                    <a:pt x="1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43"/>
            <p:cNvSpPr/>
            <p:nvPr/>
          </p:nvSpPr>
          <p:spPr>
            <a:xfrm>
              <a:off x="3401196" y="4137005"/>
              <a:ext cx="91742" cy="90064"/>
            </a:xfrm>
            <a:custGeom>
              <a:avLst/>
              <a:gdLst/>
              <a:ahLst/>
              <a:cxnLst/>
              <a:rect l="l" t="t" r="r" b="b"/>
              <a:pathLst>
                <a:path w="1148" h="1127" extrusionOk="0">
                  <a:moveTo>
                    <a:pt x="676" y="1"/>
                  </a:moveTo>
                  <a:cubicBezTo>
                    <a:pt x="643" y="1"/>
                    <a:pt x="612" y="15"/>
                    <a:pt x="602" y="44"/>
                  </a:cubicBezTo>
                  <a:lnTo>
                    <a:pt x="522" y="217"/>
                  </a:lnTo>
                  <a:cubicBezTo>
                    <a:pt x="502" y="247"/>
                    <a:pt x="469" y="269"/>
                    <a:pt x="437" y="269"/>
                  </a:cubicBezTo>
                  <a:cubicBezTo>
                    <a:pt x="424" y="269"/>
                    <a:pt x="412" y="266"/>
                    <a:pt x="401" y="259"/>
                  </a:cubicBezTo>
                  <a:lnTo>
                    <a:pt x="228" y="179"/>
                  </a:lnTo>
                  <a:cubicBezTo>
                    <a:pt x="217" y="175"/>
                    <a:pt x="206" y="174"/>
                    <a:pt x="195" y="174"/>
                  </a:cubicBezTo>
                  <a:cubicBezTo>
                    <a:pt x="163" y="174"/>
                    <a:pt x="132" y="188"/>
                    <a:pt x="122" y="217"/>
                  </a:cubicBezTo>
                  <a:lnTo>
                    <a:pt x="13" y="432"/>
                  </a:lnTo>
                  <a:cubicBezTo>
                    <a:pt x="0" y="473"/>
                    <a:pt x="13" y="525"/>
                    <a:pt x="55" y="537"/>
                  </a:cubicBezTo>
                  <a:lnTo>
                    <a:pt x="228" y="617"/>
                  </a:lnTo>
                  <a:cubicBezTo>
                    <a:pt x="266" y="646"/>
                    <a:pt x="295" y="698"/>
                    <a:pt x="266" y="739"/>
                  </a:cubicBezTo>
                  <a:lnTo>
                    <a:pt x="186" y="912"/>
                  </a:lnTo>
                  <a:cubicBezTo>
                    <a:pt x="173" y="954"/>
                    <a:pt x="186" y="1005"/>
                    <a:pt x="228" y="1018"/>
                  </a:cubicBezTo>
                  <a:lnTo>
                    <a:pt x="442" y="1114"/>
                  </a:lnTo>
                  <a:cubicBezTo>
                    <a:pt x="455" y="1122"/>
                    <a:pt x="469" y="1127"/>
                    <a:pt x="483" y="1127"/>
                  </a:cubicBezTo>
                  <a:cubicBezTo>
                    <a:pt x="512" y="1127"/>
                    <a:pt x="539" y="1109"/>
                    <a:pt x="548" y="1072"/>
                  </a:cubicBezTo>
                  <a:lnTo>
                    <a:pt x="628" y="912"/>
                  </a:lnTo>
                  <a:cubicBezTo>
                    <a:pt x="648" y="870"/>
                    <a:pt x="684" y="853"/>
                    <a:pt x="718" y="853"/>
                  </a:cubicBezTo>
                  <a:cubicBezTo>
                    <a:pt x="728" y="853"/>
                    <a:pt x="738" y="855"/>
                    <a:pt x="747" y="858"/>
                  </a:cubicBezTo>
                  <a:lnTo>
                    <a:pt x="923" y="938"/>
                  </a:lnTo>
                  <a:cubicBezTo>
                    <a:pt x="936" y="948"/>
                    <a:pt x="951" y="953"/>
                    <a:pt x="966" y="953"/>
                  </a:cubicBezTo>
                  <a:cubicBezTo>
                    <a:pt x="994" y="953"/>
                    <a:pt x="1020" y="935"/>
                    <a:pt x="1029" y="899"/>
                  </a:cubicBezTo>
                  <a:lnTo>
                    <a:pt x="1134" y="698"/>
                  </a:lnTo>
                  <a:cubicBezTo>
                    <a:pt x="1147" y="659"/>
                    <a:pt x="1134" y="605"/>
                    <a:pt x="1096" y="579"/>
                  </a:cubicBezTo>
                  <a:lnTo>
                    <a:pt x="923" y="499"/>
                  </a:lnTo>
                  <a:cubicBezTo>
                    <a:pt x="881" y="486"/>
                    <a:pt x="856" y="432"/>
                    <a:pt x="881" y="393"/>
                  </a:cubicBezTo>
                  <a:lnTo>
                    <a:pt x="961" y="217"/>
                  </a:lnTo>
                  <a:cubicBezTo>
                    <a:pt x="974" y="179"/>
                    <a:pt x="961" y="124"/>
                    <a:pt x="923" y="98"/>
                  </a:cubicBezTo>
                  <a:lnTo>
                    <a:pt x="708" y="6"/>
                  </a:lnTo>
                  <a:cubicBezTo>
                    <a:pt x="698" y="2"/>
                    <a:pt x="687" y="1"/>
                    <a:pt x="676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43"/>
            <p:cNvSpPr/>
            <p:nvPr/>
          </p:nvSpPr>
          <p:spPr>
            <a:xfrm>
              <a:off x="3432122" y="4168251"/>
              <a:ext cx="30048" cy="27491"/>
            </a:xfrm>
            <a:custGeom>
              <a:avLst/>
              <a:gdLst/>
              <a:ahLst/>
              <a:cxnLst/>
              <a:rect l="l" t="t" r="r" b="b"/>
              <a:pathLst>
                <a:path w="376" h="344" extrusionOk="0">
                  <a:moveTo>
                    <a:pt x="195" y="1"/>
                  </a:moveTo>
                  <a:cubicBezTo>
                    <a:pt x="175" y="1"/>
                    <a:pt x="154" y="5"/>
                    <a:pt x="135" y="15"/>
                  </a:cubicBezTo>
                  <a:cubicBezTo>
                    <a:pt x="39" y="41"/>
                    <a:pt x="1" y="134"/>
                    <a:pt x="26" y="226"/>
                  </a:cubicBezTo>
                  <a:cubicBezTo>
                    <a:pt x="49" y="303"/>
                    <a:pt x="121" y="343"/>
                    <a:pt x="190" y="343"/>
                  </a:cubicBezTo>
                  <a:cubicBezTo>
                    <a:pt x="208" y="343"/>
                    <a:pt x="225" y="341"/>
                    <a:pt x="241" y="335"/>
                  </a:cubicBezTo>
                  <a:cubicBezTo>
                    <a:pt x="334" y="294"/>
                    <a:pt x="376" y="201"/>
                    <a:pt x="347" y="108"/>
                  </a:cubicBezTo>
                  <a:cubicBezTo>
                    <a:pt x="327" y="47"/>
                    <a:pt x="261" y="1"/>
                    <a:pt x="195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43"/>
            <p:cNvSpPr/>
            <p:nvPr/>
          </p:nvSpPr>
          <p:spPr>
            <a:xfrm>
              <a:off x="3336146" y="3964471"/>
              <a:ext cx="173895" cy="153836"/>
            </a:xfrm>
            <a:custGeom>
              <a:avLst/>
              <a:gdLst/>
              <a:ahLst/>
              <a:cxnLst/>
              <a:rect l="l" t="t" r="r" b="b"/>
              <a:pathLst>
                <a:path w="2176" h="1925" extrusionOk="0">
                  <a:moveTo>
                    <a:pt x="1076" y="1"/>
                  </a:moveTo>
                  <a:cubicBezTo>
                    <a:pt x="971" y="1"/>
                    <a:pt x="865" y="18"/>
                    <a:pt x="760" y="53"/>
                  </a:cubicBezTo>
                  <a:cubicBezTo>
                    <a:pt x="266" y="242"/>
                    <a:pt x="0" y="790"/>
                    <a:pt x="186" y="1284"/>
                  </a:cubicBezTo>
                  <a:cubicBezTo>
                    <a:pt x="323" y="1682"/>
                    <a:pt x="692" y="1924"/>
                    <a:pt x="1091" y="1924"/>
                  </a:cubicBezTo>
                  <a:cubicBezTo>
                    <a:pt x="1199" y="1924"/>
                    <a:pt x="1308" y="1907"/>
                    <a:pt x="1416" y="1870"/>
                  </a:cubicBezTo>
                  <a:cubicBezTo>
                    <a:pt x="1910" y="1697"/>
                    <a:pt x="2176" y="1149"/>
                    <a:pt x="1990" y="643"/>
                  </a:cubicBezTo>
                  <a:cubicBezTo>
                    <a:pt x="1853" y="251"/>
                    <a:pt x="1479" y="1"/>
                    <a:pt x="1076" y="1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43"/>
            <p:cNvSpPr/>
            <p:nvPr/>
          </p:nvSpPr>
          <p:spPr>
            <a:xfrm>
              <a:off x="3364835" y="3990283"/>
              <a:ext cx="116516" cy="103250"/>
            </a:xfrm>
            <a:custGeom>
              <a:avLst/>
              <a:gdLst/>
              <a:ahLst/>
              <a:cxnLst/>
              <a:rect l="l" t="t" r="r" b="b"/>
              <a:pathLst>
                <a:path w="1458" h="1292" extrusionOk="0">
                  <a:moveTo>
                    <a:pt x="731" y="1"/>
                  </a:moveTo>
                  <a:cubicBezTo>
                    <a:pt x="658" y="1"/>
                    <a:pt x="584" y="13"/>
                    <a:pt x="510" y="38"/>
                  </a:cubicBezTo>
                  <a:cubicBezTo>
                    <a:pt x="176" y="160"/>
                    <a:pt x="0" y="519"/>
                    <a:pt x="122" y="868"/>
                  </a:cubicBezTo>
                  <a:cubicBezTo>
                    <a:pt x="215" y="1128"/>
                    <a:pt x="465" y="1291"/>
                    <a:pt x="729" y="1291"/>
                  </a:cubicBezTo>
                  <a:cubicBezTo>
                    <a:pt x="802" y="1291"/>
                    <a:pt x="876" y="1279"/>
                    <a:pt x="949" y="1252"/>
                  </a:cubicBezTo>
                  <a:cubicBezTo>
                    <a:pt x="1282" y="1134"/>
                    <a:pt x="1458" y="759"/>
                    <a:pt x="1336" y="426"/>
                  </a:cubicBezTo>
                  <a:cubicBezTo>
                    <a:pt x="1243" y="164"/>
                    <a:pt x="999" y="1"/>
                    <a:pt x="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43"/>
            <p:cNvSpPr/>
            <p:nvPr/>
          </p:nvSpPr>
          <p:spPr>
            <a:xfrm>
              <a:off x="3385293" y="4008424"/>
              <a:ext cx="75600" cy="67049"/>
            </a:xfrm>
            <a:custGeom>
              <a:avLst/>
              <a:gdLst/>
              <a:ahLst/>
              <a:cxnLst/>
              <a:rect l="l" t="t" r="r" b="b"/>
              <a:pathLst>
                <a:path w="946" h="839" extrusionOk="0">
                  <a:moveTo>
                    <a:pt x="471" y="0"/>
                  </a:moveTo>
                  <a:cubicBezTo>
                    <a:pt x="425" y="0"/>
                    <a:pt x="379" y="9"/>
                    <a:pt x="334" y="26"/>
                  </a:cubicBezTo>
                  <a:cubicBezTo>
                    <a:pt x="119" y="106"/>
                    <a:pt x="1" y="333"/>
                    <a:pt x="81" y="561"/>
                  </a:cubicBezTo>
                  <a:cubicBezTo>
                    <a:pt x="144" y="727"/>
                    <a:pt x="307" y="838"/>
                    <a:pt x="477" y="838"/>
                  </a:cubicBezTo>
                  <a:cubicBezTo>
                    <a:pt x="522" y="838"/>
                    <a:pt x="568" y="831"/>
                    <a:pt x="612" y="814"/>
                  </a:cubicBezTo>
                  <a:cubicBezTo>
                    <a:pt x="827" y="734"/>
                    <a:pt x="946" y="493"/>
                    <a:pt x="866" y="279"/>
                  </a:cubicBezTo>
                  <a:cubicBezTo>
                    <a:pt x="803" y="110"/>
                    <a:pt x="640" y="0"/>
                    <a:pt x="471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8" name="Google Shape;4248;p43"/>
          <p:cNvGrpSpPr/>
          <p:nvPr/>
        </p:nvGrpSpPr>
        <p:grpSpPr>
          <a:xfrm>
            <a:off x="805754" y="593204"/>
            <a:ext cx="1129918" cy="278457"/>
            <a:chOff x="713231" y="815211"/>
            <a:chExt cx="894914" cy="220542"/>
          </a:xfrm>
        </p:grpSpPr>
        <p:sp>
          <p:nvSpPr>
            <p:cNvPr id="4249" name="Google Shape;4249;p43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43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43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43"/>
          <p:cNvGrpSpPr/>
          <p:nvPr/>
        </p:nvGrpSpPr>
        <p:grpSpPr>
          <a:xfrm>
            <a:off x="7130467" y="1496651"/>
            <a:ext cx="1039521" cy="855943"/>
            <a:chOff x="1421488" y="3951845"/>
            <a:chExt cx="698697" cy="575308"/>
          </a:xfrm>
        </p:grpSpPr>
        <p:sp>
          <p:nvSpPr>
            <p:cNvPr id="4253" name="Google Shape;4253;p43"/>
            <p:cNvSpPr/>
            <p:nvPr/>
          </p:nvSpPr>
          <p:spPr>
            <a:xfrm>
              <a:off x="1431956" y="3951845"/>
              <a:ext cx="668009" cy="575308"/>
            </a:xfrm>
            <a:custGeom>
              <a:avLst/>
              <a:gdLst/>
              <a:ahLst/>
              <a:cxnLst/>
              <a:rect l="l" t="t" r="r" b="b"/>
              <a:pathLst>
                <a:path w="8359" h="7199" extrusionOk="0">
                  <a:moveTo>
                    <a:pt x="5286" y="0"/>
                  </a:moveTo>
                  <a:cubicBezTo>
                    <a:pt x="5286" y="0"/>
                    <a:pt x="1" y="2508"/>
                    <a:pt x="696" y="4873"/>
                  </a:cubicBezTo>
                  <a:cubicBezTo>
                    <a:pt x="898" y="5526"/>
                    <a:pt x="1070" y="5818"/>
                    <a:pt x="1163" y="5927"/>
                  </a:cubicBezTo>
                  <a:cubicBezTo>
                    <a:pt x="1202" y="5978"/>
                    <a:pt x="1243" y="6032"/>
                    <a:pt x="1269" y="6087"/>
                  </a:cubicBezTo>
                  <a:cubicBezTo>
                    <a:pt x="1349" y="6205"/>
                    <a:pt x="1564" y="6474"/>
                    <a:pt x="2124" y="6888"/>
                  </a:cubicBezTo>
                  <a:cubicBezTo>
                    <a:pt x="2421" y="7106"/>
                    <a:pt x="2766" y="7198"/>
                    <a:pt x="3138" y="7198"/>
                  </a:cubicBezTo>
                  <a:cubicBezTo>
                    <a:pt x="5251" y="7198"/>
                    <a:pt x="8250" y="4216"/>
                    <a:pt x="8250" y="4216"/>
                  </a:cubicBezTo>
                  <a:lnTo>
                    <a:pt x="8359" y="3271"/>
                  </a:lnTo>
                  <a:lnTo>
                    <a:pt x="7638" y="1509"/>
                  </a:lnTo>
                  <a:lnTo>
                    <a:pt x="6222" y="227"/>
                  </a:lnTo>
                  <a:lnTo>
                    <a:pt x="528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43"/>
            <p:cNvSpPr/>
            <p:nvPr/>
          </p:nvSpPr>
          <p:spPr>
            <a:xfrm>
              <a:off x="1421488" y="3951845"/>
              <a:ext cx="698697" cy="541264"/>
            </a:xfrm>
            <a:custGeom>
              <a:avLst/>
              <a:gdLst/>
              <a:ahLst/>
              <a:cxnLst/>
              <a:rect l="l" t="t" r="r" b="b"/>
              <a:pathLst>
                <a:path w="8743" h="6773" extrusionOk="0">
                  <a:moveTo>
                    <a:pt x="6340" y="0"/>
                  </a:moveTo>
                  <a:cubicBezTo>
                    <a:pt x="3229" y="1374"/>
                    <a:pt x="0" y="3296"/>
                    <a:pt x="1720" y="5754"/>
                  </a:cubicBezTo>
                  <a:cubicBezTo>
                    <a:pt x="2229" y="6474"/>
                    <a:pt x="2840" y="6773"/>
                    <a:pt x="3509" y="6773"/>
                  </a:cubicBezTo>
                  <a:cubicBezTo>
                    <a:pt x="5106" y="6773"/>
                    <a:pt x="7033" y="5071"/>
                    <a:pt x="8688" y="3351"/>
                  </a:cubicBezTo>
                  <a:cubicBezTo>
                    <a:pt x="8743" y="2854"/>
                    <a:pt x="8115" y="1253"/>
                    <a:pt x="8115" y="1253"/>
                  </a:cubicBezTo>
                  <a:cubicBezTo>
                    <a:pt x="8115" y="1253"/>
                    <a:pt x="6821" y="119"/>
                    <a:pt x="634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43"/>
            <p:cNvSpPr/>
            <p:nvPr/>
          </p:nvSpPr>
          <p:spPr>
            <a:xfrm>
              <a:off x="1522818" y="3983810"/>
              <a:ext cx="582500" cy="464945"/>
            </a:xfrm>
            <a:custGeom>
              <a:avLst/>
              <a:gdLst/>
              <a:ahLst/>
              <a:cxnLst/>
              <a:rect l="l" t="t" r="r" b="b"/>
              <a:pathLst>
                <a:path w="7289" h="5818" extrusionOk="0">
                  <a:moveTo>
                    <a:pt x="5780" y="0"/>
                  </a:moveTo>
                  <a:cubicBezTo>
                    <a:pt x="5498" y="427"/>
                    <a:pt x="4777" y="1429"/>
                    <a:pt x="4018" y="2121"/>
                  </a:cubicBezTo>
                  <a:cubicBezTo>
                    <a:pt x="3015" y="3015"/>
                    <a:pt x="1535" y="3323"/>
                    <a:pt x="1055" y="3470"/>
                  </a:cubicBezTo>
                  <a:cubicBezTo>
                    <a:pt x="574" y="3617"/>
                    <a:pt x="1" y="4165"/>
                    <a:pt x="706" y="5165"/>
                  </a:cubicBezTo>
                  <a:cubicBezTo>
                    <a:pt x="1041" y="5649"/>
                    <a:pt x="1383" y="5818"/>
                    <a:pt x="1680" y="5818"/>
                  </a:cubicBezTo>
                  <a:cubicBezTo>
                    <a:pt x="1998" y="5818"/>
                    <a:pt x="2264" y="5625"/>
                    <a:pt x="2416" y="5418"/>
                  </a:cubicBezTo>
                  <a:cubicBezTo>
                    <a:pt x="2708" y="5017"/>
                    <a:pt x="3509" y="3723"/>
                    <a:pt x="4697" y="3082"/>
                  </a:cubicBezTo>
                  <a:cubicBezTo>
                    <a:pt x="5607" y="2589"/>
                    <a:pt x="6779" y="2269"/>
                    <a:pt x="7289" y="2134"/>
                  </a:cubicBezTo>
                  <a:cubicBezTo>
                    <a:pt x="7113" y="1535"/>
                    <a:pt x="6847" y="853"/>
                    <a:pt x="6847" y="853"/>
                  </a:cubicBezTo>
                  <a:cubicBezTo>
                    <a:pt x="6847" y="853"/>
                    <a:pt x="6299" y="372"/>
                    <a:pt x="57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43"/>
            <p:cNvSpPr/>
            <p:nvPr/>
          </p:nvSpPr>
          <p:spPr>
            <a:xfrm>
              <a:off x="1731714" y="4057251"/>
              <a:ext cx="328850" cy="234870"/>
            </a:xfrm>
            <a:custGeom>
              <a:avLst/>
              <a:gdLst/>
              <a:ahLst/>
              <a:cxnLst/>
              <a:rect l="l" t="t" r="r" b="b"/>
              <a:pathLst>
                <a:path w="4115" h="2939" extrusionOk="0">
                  <a:moveTo>
                    <a:pt x="4047" y="1"/>
                  </a:moveTo>
                  <a:lnTo>
                    <a:pt x="1" y="2858"/>
                  </a:lnTo>
                  <a:lnTo>
                    <a:pt x="55" y="2939"/>
                  </a:lnTo>
                  <a:lnTo>
                    <a:pt x="4114" y="94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43"/>
            <p:cNvSpPr/>
            <p:nvPr/>
          </p:nvSpPr>
          <p:spPr>
            <a:xfrm>
              <a:off x="1899133" y="4083782"/>
              <a:ext cx="115317" cy="93341"/>
            </a:xfrm>
            <a:custGeom>
              <a:avLst/>
              <a:gdLst/>
              <a:ahLst/>
              <a:cxnLst/>
              <a:rect l="l" t="t" r="r" b="b"/>
              <a:pathLst>
                <a:path w="1443" h="1168" extrusionOk="0">
                  <a:moveTo>
                    <a:pt x="1038" y="0"/>
                  </a:moveTo>
                  <a:cubicBezTo>
                    <a:pt x="963" y="0"/>
                    <a:pt x="886" y="22"/>
                    <a:pt x="818" y="69"/>
                  </a:cubicBezTo>
                  <a:lnTo>
                    <a:pt x="203" y="499"/>
                  </a:lnTo>
                  <a:cubicBezTo>
                    <a:pt x="43" y="617"/>
                    <a:pt x="1" y="845"/>
                    <a:pt x="123" y="1005"/>
                  </a:cubicBezTo>
                  <a:cubicBezTo>
                    <a:pt x="187" y="1111"/>
                    <a:pt x="303" y="1167"/>
                    <a:pt x="419" y="1167"/>
                  </a:cubicBezTo>
                  <a:cubicBezTo>
                    <a:pt x="493" y="1167"/>
                    <a:pt x="567" y="1145"/>
                    <a:pt x="629" y="1098"/>
                  </a:cubicBezTo>
                  <a:lnTo>
                    <a:pt x="1244" y="672"/>
                  </a:lnTo>
                  <a:cubicBezTo>
                    <a:pt x="1404" y="550"/>
                    <a:pt x="1443" y="322"/>
                    <a:pt x="1337" y="149"/>
                  </a:cubicBezTo>
                  <a:cubicBezTo>
                    <a:pt x="1265" y="53"/>
                    <a:pt x="1154" y="0"/>
                    <a:pt x="1038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3"/>
            <p:cNvSpPr/>
            <p:nvPr/>
          </p:nvSpPr>
          <p:spPr>
            <a:xfrm>
              <a:off x="1776545" y="4247206"/>
              <a:ext cx="312707" cy="232553"/>
            </a:xfrm>
            <a:custGeom>
              <a:avLst/>
              <a:gdLst/>
              <a:ahLst/>
              <a:cxnLst/>
              <a:rect l="l" t="t" r="r" b="b"/>
              <a:pathLst>
                <a:path w="3913" h="2910" extrusionOk="0">
                  <a:moveTo>
                    <a:pt x="3912" y="1"/>
                  </a:moveTo>
                  <a:lnTo>
                    <a:pt x="3912" y="1"/>
                  </a:lnTo>
                  <a:cubicBezTo>
                    <a:pt x="2711" y="241"/>
                    <a:pt x="455" y="936"/>
                    <a:pt x="0" y="2910"/>
                  </a:cubicBezTo>
                  <a:cubicBezTo>
                    <a:pt x="1269" y="2471"/>
                    <a:pt x="2656" y="1282"/>
                    <a:pt x="3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3"/>
            <p:cNvSpPr/>
            <p:nvPr/>
          </p:nvSpPr>
          <p:spPr>
            <a:xfrm>
              <a:off x="1568689" y="3967668"/>
              <a:ext cx="324135" cy="216330"/>
            </a:xfrm>
            <a:custGeom>
              <a:avLst/>
              <a:gdLst/>
              <a:ahLst/>
              <a:cxnLst/>
              <a:rect l="l" t="t" r="r" b="b"/>
              <a:pathLst>
                <a:path w="4056" h="2707" extrusionOk="0">
                  <a:moveTo>
                    <a:pt x="4056" y="1"/>
                  </a:moveTo>
                  <a:lnTo>
                    <a:pt x="4056" y="1"/>
                  </a:lnTo>
                  <a:cubicBezTo>
                    <a:pt x="2428" y="750"/>
                    <a:pt x="827" y="1644"/>
                    <a:pt x="0" y="2685"/>
                  </a:cubicBezTo>
                  <a:cubicBezTo>
                    <a:pt x="118" y="2699"/>
                    <a:pt x="234" y="2706"/>
                    <a:pt x="349" y="2706"/>
                  </a:cubicBezTo>
                  <a:cubicBezTo>
                    <a:pt x="2168" y="2706"/>
                    <a:pt x="3468" y="980"/>
                    <a:pt x="4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0" name="Google Shape;4260;p43"/>
          <p:cNvGrpSpPr/>
          <p:nvPr/>
        </p:nvGrpSpPr>
        <p:grpSpPr>
          <a:xfrm>
            <a:off x="8201892" y="3009776"/>
            <a:ext cx="228872" cy="1594227"/>
            <a:chOff x="425780" y="482769"/>
            <a:chExt cx="127819" cy="561525"/>
          </a:xfrm>
        </p:grpSpPr>
        <p:sp>
          <p:nvSpPr>
            <p:cNvPr id="4261" name="Google Shape;4261;p43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43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43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43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3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3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43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202;p43">
            <a:extLst>
              <a:ext uri="{FF2B5EF4-FFF2-40B4-BE49-F238E27FC236}">
                <a16:creationId xmlns:a16="http://schemas.microsoft.com/office/drawing/2014/main" id="{B6113979-6C55-6107-E4E3-EBB768D7D8E9}"/>
              </a:ext>
            </a:extLst>
          </p:cNvPr>
          <p:cNvSpPr txBox="1">
            <a:spLocks/>
          </p:cNvSpPr>
          <p:nvPr/>
        </p:nvSpPr>
        <p:spPr>
          <a:xfrm>
            <a:off x="2097141" y="2532431"/>
            <a:ext cx="4838131" cy="100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7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400" dirty="0"/>
              <a:t>Any </a:t>
            </a:r>
            <a:r>
              <a:rPr lang="en-US" sz="4400" dirty="0">
                <a:solidFill>
                  <a:schemeClr val="accent4"/>
                </a:solidFill>
              </a:rP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8" name="Google Shape;3248;p28"/>
          <p:cNvGrpSpPr/>
          <p:nvPr/>
        </p:nvGrpSpPr>
        <p:grpSpPr>
          <a:xfrm>
            <a:off x="5162923" y="1285254"/>
            <a:ext cx="3242422" cy="2381590"/>
            <a:chOff x="296117" y="2376907"/>
            <a:chExt cx="715672" cy="525668"/>
          </a:xfrm>
        </p:grpSpPr>
        <p:sp>
          <p:nvSpPr>
            <p:cNvPr id="3249" name="Google Shape;3249;p28"/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8"/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8"/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8"/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8"/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8"/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8"/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8"/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8"/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8" name="Google Shape;3258;p28"/>
          <p:cNvSpPr txBox="1">
            <a:spLocks noGrp="1"/>
          </p:cNvSpPr>
          <p:nvPr>
            <p:ph type="title"/>
          </p:nvPr>
        </p:nvSpPr>
        <p:spPr>
          <a:xfrm>
            <a:off x="713225" y="2343591"/>
            <a:ext cx="382758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ym typeface="Arimo SemiBold"/>
              </a:rPr>
              <a:t>Godot </a:t>
            </a:r>
            <a:r>
              <a:rPr lang="en" sz="4400" dirty="0">
                <a:solidFill>
                  <a:schemeClr val="accent4"/>
                </a:solidFill>
                <a:sym typeface="Arimo SemiBold"/>
              </a:rPr>
              <a:t>Now</a:t>
            </a:r>
            <a:endParaRPr sz="4400" dirty="0">
              <a:solidFill>
                <a:schemeClr val="accent4"/>
              </a:solidFill>
            </a:endParaRPr>
          </a:p>
        </p:txBody>
      </p:sp>
      <p:sp>
        <p:nvSpPr>
          <p:cNvPr id="3259" name="Google Shape;3259;p28"/>
          <p:cNvSpPr txBox="1">
            <a:spLocks noGrp="1"/>
          </p:cNvSpPr>
          <p:nvPr>
            <p:ph type="title" idx="2"/>
          </p:nvPr>
        </p:nvSpPr>
        <p:spPr>
          <a:xfrm>
            <a:off x="815400" y="1105150"/>
            <a:ext cx="130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261" name="Google Shape;3261;p28"/>
          <p:cNvGrpSpPr/>
          <p:nvPr/>
        </p:nvGrpSpPr>
        <p:grpSpPr>
          <a:xfrm>
            <a:off x="5364473" y="1918854"/>
            <a:ext cx="2762209" cy="2879270"/>
            <a:chOff x="5364473" y="1918854"/>
            <a:chExt cx="2762209" cy="2879270"/>
          </a:xfrm>
        </p:grpSpPr>
        <p:grpSp>
          <p:nvGrpSpPr>
            <p:cNvPr id="3262" name="Google Shape;3262;p28"/>
            <p:cNvGrpSpPr/>
            <p:nvPr/>
          </p:nvGrpSpPr>
          <p:grpSpPr>
            <a:xfrm>
              <a:off x="7123237" y="2127277"/>
              <a:ext cx="1003444" cy="2670847"/>
              <a:chOff x="6041499" y="927782"/>
              <a:chExt cx="395899" cy="1053755"/>
            </a:xfrm>
          </p:grpSpPr>
          <p:sp>
            <p:nvSpPr>
              <p:cNvPr id="3263" name="Google Shape;3263;p28"/>
              <p:cNvSpPr/>
              <p:nvPr/>
            </p:nvSpPr>
            <p:spPr>
              <a:xfrm>
                <a:off x="6324155" y="1217789"/>
                <a:ext cx="17182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215" y="9557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8"/>
              <p:cNvSpPr/>
              <p:nvPr/>
            </p:nvSpPr>
            <p:spPr>
              <a:xfrm>
                <a:off x="6313367" y="982043"/>
                <a:ext cx="124028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352" extrusionOk="0">
                    <a:moveTo>
                      <a:pt x="1" y="0"/>
                    </a:moveTo>
                    <a:lnTo>
                      <a:pt x="590" y="3351"/>
                    </a:lnTo>
                    <a:lnTo>
                      <a:pt x="1551" y="3351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8"/>
              <p:cNvSpPr/>
              <p:nvPr/>
            </p:nvSpPr>
            <p:spPr>
              <a:xfrm>
                <a:off x="6068111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" y="0"/>
                    </a:moveTo>
                    <a:lnTo>
                      <a:pt x="1788" y="5084"/>
                    </a:lnTo>
                    <a:lnTo>
                      <a:pt x="4620" y="5084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8"/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8"/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7175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8" name="Google Shape;3268;p28"/>
            <p:cNvGrpSpPr/>
            <p:nvPr/>
          </p:nvGrpSpPr>
          <p:grpSpPr>
            <a:xfrm>
              <a:off x="5364473" y="2127277"/>
              <a:ext cx="1006078" cy="2670847"/>
              <a:chOff x="4234325" y="927782"/>
              <a:chExt cx="396937" cy="1053755"/>
            </a:xfrm>
          </p:grpSpPr>
          <p:sp>
            <p:nvSpPr>
              <p:cNvPr id="3269" name="Google Shape;3269;p28"/>
              <p:cNvSpPr/>
              <p:nvPr/>
            </p:nvSpPr>
            <p:spPr>
              <a:xfrm>
                <a:off x="4331661" y="1217789"/>
                <a:ext cx="15903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99" y="9557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8"/>
              <p:cNvSpPr/>
              <p:nvPr/>
            </p:nvSpPr>
            <p:spPr>
              <a:xfrm>
                <a:off x="4234325" y="982043"/>
                <a:ext cx="125067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3352" extrusionOk="0">
                    <a:moveTo>
                      <a:pt x="978" y="0"/>
                    </a:moveTo>
                    <a:lnTo>
                      <a:pt x="1" y="3351"/>
                    </a:lnTo>
                    <a:lnTo>
                      <a:pt x="978" y="3351"/>
                    </a:lnTo>
                    <a:lnTo>
                      <a:pt x="1564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8"/>
              <p:cNvSpPr/>
              <p:nvPr/>
            </p:nvSpPr>
            <p:spPr>
              <a:xfrm>
                <a:off x="4234325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522" y="0"/>
                    </a:moveTo>
                    <a:lnTo>
                      <a:pt x="1" y="5084"/>
                    </a:lnTo>
                    <a:lnTo>
                      <a:pt x="2833" y="5084"/>
                    </a:lnTo>
                    <a:lnTo>
                      <a:pt x="462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8"/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8"/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14313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4" name="Google Shape;3274;p28"/>
            <p:cNvGrpSpPr/>
            <p:nvPr/>
          </p:nvGrpSpPr>
          <p:grpSpPr>
            <a:xfrm>
              <a:off x="5790231" y="1918854"/>
              <a:ext cx="1987851" cy="2879270"/>
              <a:chOff x="4950115" y="845551"/>
              <a:chExt cx="784286" cy="1135986"/>
            </a:xfrm>
          </p:grpSpPr>
          <p:sp>
            <p:nvSpPr>
              <p:cNvPr id="3275" name="Google Shape;3275;p28"/>
              <p:cNvSpPr/>
              <p:nvPr/>
            </p:nvSpPr>
            <p:spPr>
              <a:xfrm>
                <a:off x="4951153" y="1212435"/>
                <a:ext cx="783247" cy="76910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9624" extrusionOk="0">
                    <a:moveTo>
                      <a:pt x="2804" y="1"/>
                    </a:moveTo>
                    <a:lnTo>
                      <a:pt x="1176" y="1135"/>
                    </a:lnTo>
                    <a:cubicBezTo>
                      <a:pt x="430" y="1657"/>
                      <a:pt x="1" y="2509"/>
                      <a:pt x="1" y="3406"/>
                    </a:cubicBezTo>
                    <a:lnTo>
                      <a:pt x="1" y="7048"/>
                    </a:lnTo>
                    <a:lnTo>
                      <a:pt x="1618" y="6555"/>
                    </a:lnTo>
                    <a:lnTo>
                      <a:pt x="1618" y="9624"/>
                    </a:lnTo>
                    <a:lnTo>
                      <a:pt x="8170" y="9624"/>
                    </a:lnTo>
                    <a:lnTo>
                      <a:pt x="8170" y="6555"/>
                    </a:lnTo>
                    <a:lnTo>
                      <a:pt x="9800" y="7048"/>
                    </a:lnTo>
                    <a:lnTo>
                      <a:pt x="9800" y="3406"/>
                    </a:lnTo>
                    <a:cubicBezTo>
                      <a:pt x="9800" y="2509"/>
                      <a:pt x="9358" y="1657"/>
                      <a:pt x="8612" y="1135"/>
                    </a:cubicBezTo>
                    <a:lnTo>
                      <a:pt x="6984" y="1"/>
                    </a:lnTo>
                    <a:lnTo>
                      <a:pt x="4902" y="1682"/>
                    </a:lnTo>
                    <a:lnTo>
                      <a:pt x="280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35000">
                    <a:schemeClr val="accent5"/>
                  </a:gs>
                  <a:gs pos="49000">
                    <a:schemeClr val="accent4"/>
                  </a:gs>
                  <a:gs pos="7300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8"/>
              <p:cNvSpPr/>
              <p:nvPr/>
            </p:nvSpPr>
            <p:spPr>
              <a:xfrm>
                <a:off x="4951153" y="1278523"/>
                <a:ext cx="129382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5796" extrusionOk="0">
                    <a:moveTo>
                      <a:pt x="1618" y="0"/>
                    </a:moveTo>
                    <a:lnTo>
                      <a:pt x="1176" y="308"/>
                    </a:lnTo>
                    <a:cubicBezTo>
                      <a:pt x="430" y="830"/>
                      <a:pt x="1" y="1682"/>
                      <a:pt x="1" y="2579"/>
                    </a:cubicBezTo>
                    <a:lnTo>
                      <a:pt x="1" y="5420"/>
                    </a:lnTo>
                    <a:lnTo>
                      <a:pt x="1417" y="5795"/>
                    </a:lnTo>
                    <a:lnTo>
                      <a:pt x="1618" y="5728"/>
                    </a:lnTo>
                    <a:lnTo>
                      <a:pt x="16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8"/>
              <p:cNvSpPr/>
              <p:nvPr/>
            </p:nvSpPr>
            <p:spPr>
              <a:xfrm>
                <a:off x="5154934" y="1212435"/>
                <a:ext cx="374642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509" extrusionOk="0">
                    <a:moveTo>
                      <a:pt x="254" y="1"/>
                    </a:moveTo>
                    <a:lnTo>
                      <a:pt x="1" y="174"/>
                    </a:lnTo>
                    <a:cubicBezTo>
                      <a:pt x="375" y="683"/>
                      <a:pt x="1189" y="1708"/>
                      <a:pt x="2352" y="2509"/>
                    </a:cubicBezTo>
                    <a:cubicBezTo>
                      <a:pt x="3499" y="1708"/>
                      <a:pt x="4313" y="683"/>
                      <a:pt x="4687" y="174"/>
                    </a:cubicBezTo>
                    <a:lnTo>
                      <a:pt x="4434" y="1"/>
                    </a:lnTo>
                    <a:lnTo>
                      <a:pt x="2352" y="1682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8"/>
              <p:cNvSpPr/>
              <p:nvPr/>
            </p:nvSpPr>
            <p:spPr>
              <a:xfrm>
                <a:off x="5225338" y="1183746"/>
                <a:ext cx="240224" cy="152398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1907" extrusionOk="0">
                    <a:moveTo>
                      <a:pt x="1" y="1"/>
                    </a:moveTo>
                    <a:lnTo>
                      <a:pt x="1631" y="1907"/>
                    </a:lnTo>
                    <a:lnTo>
                      <a:pt x="2631" y="895"/>
                    </a:lnTo>
                    <a:lnTo>
                      <a:pt x="3006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8"/>
              <p:cNvSpPr/>
              <p:nvPr/>
            </p:nvSpPr>
            <p:spPr>
              <a:xfrm>
                <a:off x="5263777" y="1132601"/>
                <a:ext cx="157992" cy="180288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56" extrusionOk="0">
                    <a:moveTo>
                      <a:pt x="0" y="0"/>
                    </a:moveTo>
                    <a:lnTo>
                      <a:pt x="0" y="1173"/>
                    </a:lnTo>
                    <a:lnTo>
                      <a:pt x="990" y="2255"/>
                    </a:lnTo>
                    <a:lnTo>
                      <a:pt x="1977" y="1173"/>
                    </a:lnTo>
                    <a:lnTo>
                      <a:pt x="1977" y="0"/>
                    </a:lnTo>
                    <a:lnTo>
                      <a:pt x="990" y="9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8"/>
              <p:cNvSpPr/>
              <p:nvPr/>
            </p:nvSpPr>
            <p:spPr>
              <a:xfrm>
                <a:off x="5263777" y="1111024"/>
                <a:ext cx="11963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843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362" y="1843"/>
                    </a:lnTo>
                    <a:cubicBezTo>
                      <a:pt x="1096" y="1712"/>
                      <a:pt x="1496" y="1257"/>
                      <a:pt x="1496" y="125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8"/>
              <p:cNvSpPr/>
              <p:nvPr/>
            </p:nvSpPr>
            <p:spPr>
              <a:xfrm>
                <a:off x="5445261" y="976689"/>
                <a:ext cx="43634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408" extrusionOk="0">
                    <a:moveTo>
                      <a:pt x="106" y="0"/>
                    </a:moveTo>
                    <a:lnTo>
                      <a:pt x="1" y="1403"/>
                    </a:lnTo>
                    <a:cubicBezTo>
                      <a:pt x="1" y="1403"/>
                      <a:pt x="48" y="1408"/>
                      <a:pt x="110" y="1408"/>
                    </a:cubicBezTo>
                    <a:cubicBezTo>
                      <a:pt x="231" y="1408"/>
                      <a:pt x="410" y="1391"/>
                      <a:pt x="427" y="1294"/>
                    </a:cubicBezTo>
                    <a:cubicBezTo>
                      <a:pt x="452" y="1150"/>
                      <a:pt x="545" y="493"/>
                      <a:pt x="507" y="333"/>
                    </a:cubicBezTo>
                    <a:cubicBezTo>
                      <a:pt x="452" y="173"/>
                      <a:pt x="106" y="0"/>
                      <a:pt x="106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8"/>
              <p:cNvSpPr/>
              <p:nvPr/>
            </p:nvSpPr>
            <p:spPr>
              <a:xfrm>
                <a:off x="5469555" y="990514"/>
                <a:ext cx="19339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218" extrusionOk="0">
                    <a:moveTo>
                      <a:pt x="68" y="0"/>
                    </a:moveTo>
                    <a:cubicBezTo>
                      <a:pt x="81" y="215"/>
                      <a:pt x="97" y="657"/>
                      <a:pt x="1" y="1217"/>
                    </a:cubicBezTo>
                    <a:cubicBezTo>
                      <a:pt x="55" y="1201"/>
                      <a:pt x="110" y="1176"/>
                      <a:pt x="123" y="1121"/>
                    </a:cubicBezTo>
                    <a:cubicBezTo>
                      <a:pt x="148" y="977"/>
                      <a:pt x="241" y="320"/>
                      <a:pt x="203" y="160"/>
                    </a:cubicBezTo>
                    <a:cubicBezTo>
                      <a:pt x="177" y="109"/>
                      <a:pt x="135" y="55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8"/>
              <p:cNvSpPr/>
              <p:nvPr/>
            </p:nvSpPr>
            <p:spPr>
              <a:xfrm>
                <a:off x="5420648" y="958469"/>
                <a:ext cx="4387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843" extrusionOk="0">
                    <a:moveTo>
                      <a:pt x="132" y="1"/>
                    </a:moveTo>
                    <a:lnTo>
                      <a:pt x="1" y="1843"/>
                    </a:lnTo>
                    <a:cubicBezTo>
                      <a:pt x="1" y="1843"/>
                      <a:pt x="321" y="1830"/>
                      <a:pt x="414" y="1670"/>
                    </a:cubicBezTo>
                    <a:cubicBezTo>
                      <a:pt x="507" y="1497"/>
                      <a:pt x="549" y="641"/>
                      <a:pt x="507" y="350"/>
                    </a:cubicBezTo>
                    <a:cubicBezTo>
                      <a:pt x="469" y="55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8"/>
              <p:cNvSpPr/>
              <p:nvPr/>
            </p:nvSpPr>
            <p:spPr>
              <a:xfrm>
                <a:off x="5216867" y="845551"/>
                <a:ext cx="251812" cy="1642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055" extrusionOk="0">
                    <a:moveTo>
                      <a:pt x="1577" y="1"/>
                    </a:moveTo>
                    <a:cubicBezTo>
                      <a:pt x="1535" y="1"/>
                      <a:pt x="440" y="14"/>
                      <a:pt x="216" y="600"/>
                    </a:cubicBezTo>
                    <a:cubicBezTo>
                      <a:pt x="1" y="1202"/>
                      <a:pt x="27" y="2054"/>
                      <a:pt x="27" y="2054"/>
                    </a:cubicBezTo>
                    <a:lnTo>
                      <a:pt x="267" y="2054"/>
                    </a:lnTo>
                    <a:cubicBezTo>
                      <a:pt x="267" y="2054"/>
                      <a:pt x="55" y="372"/>
                      <a:pt x="1068" y="321"/>
                    </a:cubicBezTo>
                    <a:lnTo>
                      <a:pt x="1577" y="267"/>
                    </a:lnTo>
                    <a:lnTo>
                      <a:pt x="2083" y="321"/>
                    </a:lnTo>
                    <a:cubicBezTo>
                      <a:pt x="3099" y="372"/>
                      <a:pt x="2884" y="2054"/>
                      <a:pt x="2884" y="2054"/>
                    </a:cubicBezTo>
                    <a:lnTo>
                      <a:pt x="3112" y="2054"/>
                    </a:lnTo>
                    <a:cubicBezTo>
                      <a:pt x="3112" y="2054"/>
                      <a:pt x="3150" y="1202"/>
                      <a:pt x="2923" y="600"/>
                    </a:cubicBezTo>
                    <a:cubicBezTo>
                      <a:pt x="2698" y="14"/>
                      <a:pt x="1616" y="1"/>
                      <a:pt x="1577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8"/>
              <p:cNvSpPr/>
              <p:nvPr/>
            </p:nvSpPr>
            <p:spPr>
              <a:xfrm>
                <a:off x="5195690" y="976689"/>
                <a:ext cx="44832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408" extrusionOk="0">
                    <a:moveTo>
                      <a:pt x="439" y="0"/>
                    </a:moveTo>
                    <a:cubicBezTo>
                      <a:pt x="439" y="0"/>
                      <a:pt x="93" y="173"/>
                      <a:pt x="51" y="333"/>
                    </a:cubicBezTo>
                    <a:cubicBezTo>
                      <a:pt x="0" y="493"/>
                      <a:pt x="106" y="1150"/>
                      <a:pt x="131" y="1294"/>
                    </a:cubicBezTo>
                    <a:cubicBezTo>
                      <a:pt x="140" y="1391"/>
                      <a:pt x="323" y="1408"/>
                      <a:pt x="447" y="1408"/>
                    </a:cubicBezTo>
                    <a:cubicBezTo>
                      <a:pt x="512" y="1408"/>
                      <a:pt x="561" y="1403"/>
                      <a:pt x="561" y="1403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8"/>
              <p:cNvSpPr/>
              <p:nvPr/>
            </p:nvSpPr>
            <p:spPr>
              <a:xfrm>
                <a:off x="5195690" y="990514"/>
                <a:ext cx="20298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18" extrusionOk="0">
                    <a:moveTo>
                      <a:pt x="173" y="0"/>
                    </a:moveTo>
                    <a:cubicBezTo>
                      <a:pt x="119" y="55"/>
                      <a:pt x="64" y="109"/>
                      <a:pt x="51" y="160"/>
                    </a:cubicBezTo>
                    <a:cubicBezTo>
                      <a:pt x="0" y="320"/>
                      <a:pt x="106" y="977"/>
                      <a:pt x="131" y="1121"/>
                    </a:cubicBezTo>
                    <a:cubicBezTo>
                      <a:pt x="131" y="1176"/>
                      <a:pt x="186" y="1201"/>
                      <a:pt x="253" y="1217"/>
                    </a:cubicBezTo>
                    <a:cubicBezTo>
                      <a:pt x="160" y="657"/>
                      <a:pt x="160" y="215"/>
                      <a:pt x="1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8"/>
              <p:cNvSpPr/>
              <p:nvPr/>
            </p:nvSpPr>
            <p:spPr>
              <a:xfrm>
                <a:off x="5221263" y="958469"/>
                <a:ext cx="42595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43" extrusionOk="0">
                    <a:moveTo>
                      <a:pt x="401" y="1"/>
                    </a:moveTo>
                    <a:cubicBezTo>
                      <a:pt x="401" y="1"/>
                      <a:pt x="64" y="55"/>
                      <a:pt x="39" y="350"/>
                    </a:cubicBezTo>
                    <a:cubicBezTo>
                      <a:pt x="0" y="641"/>
                      <a:pt x="39" y="1497"/>
                      <a:pt x="132" y="1670"/>
                    </a:cubicBezTo>
                    <a:cubicBezTo>
                      <a:pt x="225" y="1830"/>
                      <a:pt x="532" y="1843"/>
                      <a:pt x="532" y="1843"/>
                    </a:cubicBez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8"/>
              <p:cNvSpPr/>
              <p:nvPr/>
            </p:nvSpPr>
            <p:spPr>
              <a:xfrm>
                <a:off x="5239163" y="858417"/>
                <a:ext cx="207220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1298" y="1201"/>
                    </a:lnTo>
                    <a:lnTo>
                      <a:pt x="2403" y="1253"/>
                    </a:lnTo>
                    <a:cubicBezTo>
                      <a:pt x="2403" y="1253"/>
                      <a:pt x="2592" y="0"/>
                      <a:pt x="1298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8"/>
              <p:cNvSpPr/>
              <p:nvPr/>
            </p:nvSpPr>
            <p:spPr>
              <a:xfrm>
                <a:off x="5298060" y="885987"/>
                <a:ext cx="89665" cy="3748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69" extrusionOk="0">
                    <a:moveTo>
                      <a:pt x="534" y="0"/>
                    </a:moveTo>
                    <a:cubicBezTo>
                      <a:pt x="423" y="0"/>
                      <a:pt x="0" y="29"/>
                      <a:pt x="0" y="469"/>
                    </a:cubicBezTo>
                    <a:lnTo>
                      <a:pt x="1122" y="469"/>
                    </a:lnTo>
                    <a:cubicBezTo>
                      <a:pt x="1122" y="29"/>
                      <a:pt x="699" y="0"/>
                      <a:pt x="588" y="0"/>
                    </a:cubicBezTo>
                    <a:cubicBezTo>
                      <a:pt x="571" y="0"/>
                      <a:pt x="561" y="1"/>
                      <a:pt x="561" y="1"/>
                    </a:cubicBezTo>
                    <a:cubicBezTo>
                      <a:pt x="561" y="1"/>
                      <a:pt x="551" y="0"/>
                      <a:pt x="534" y="0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8"/>
              <p:cNvSpPr/>
              <p:nvPr/>
            </p:nvSpPr>
            <p:spPr>
              <a:xfrm>
                <a:off x="5367185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6" y="0"/>
                      <a:pt x="0" y="29"/>
                      <a:pt x="0" y="55"/>
                    </a:cubicBezTo>
                    <a:cubicBezTo>
                      <a:pt x="0" y="80"/>
                      <a:pt x="16" y="109"/>
                      <a:pt x="42" y="109"/>
                    </a:cubicBezTo>
                    <a:cubicBezTo>
                      <a:pt x="81" y="109"/>
                      <a:pt x="97" y="80"/>
                      <a:pt x="97" y="55"/>
                    </a:cubicBezTo>
                    <a:cubicBezTo>
                      <a:pt x="97" y="29"/>
                      <a:pt x="81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8"/>
              <p:cNvSpPr/>
              <p:nvPr/>
            </p:nvSpPr>
            <p:spPr>
              <a:xfrm>
                <a:off x="5338496" y="932896"/>
                <a:ext cx="8551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0" extrusionOk="0">
                    <a:moveTo>
                      <a:pt x="55" y="0"/>
                    </a:moveTo>
                    <a:cubicBezTo>
                      <a:pt x="26" y="0"/>
                      <a:pt x="1" y="29"/>
                      <a:pt x="1" y="55"/>
                    </a:cubicBezTo>
                    <a:cubicBezTo>
                      <a:pt x="1" y="80"/>
                      <a:pt x="26" y="109"/>
                      <a:pt x="55" y="109"/>
                    </a:cubicBezTo>
                    <a:cubicBezTo>
                      <a:pt x="81" y="109"/>
                      <a:pt x="106" y="80"/>
                      <a:pt x="106" y="55"/>
                    </a:cubicBezTo>
                    <a:cubicBezTo>
                      <a:pt x="106" y="29"/>
                      <a:pt x="81" y="0"/>
                      <a:pt x="55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8"/>
              <p:cNvSpPr/>
              <p:nvPr/>
            </p:nvSpPr>
            <p:spPr>
              <a:xfrm>
                <a:off x="5309568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7" y="0"/>
                      <a:pt x="1" y="29"/>
                      <a:pt x="1" y="55"/>
                    </a:cubicBezTo>
                    <a:cubicBezTo>
                      <a:pt x="1" y="80"/>
                      <a:pt x="17" y="109"/>
                      <a:pt x="42" y="109"/>
                    </a:cubicBezTo>
                    <a:cubicBezTo>
                      <a:pt x="68" y="109"/>
                      <a:pt x="97" y="80"/>
                      <a:pt x="97" y="55"/>
                    </a:cubicBezTo>
                    <a:cubicBezTo>
                      <a:pt x="97" y="29"/>
                      <a:pt x="68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8"/>
              <p:cNvSpPr/>
              <p:nvPr/>
            </p:nvSpPr>
            <p:spPr>
              <a:xfrm>
                <a:off x="5228695" y="949039"/>
                <a:ext cx="228157" cy="284737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3563" extrusionOk="0">
                    <a:moveTo>
                      <a:pt x="1429" y="0"/>
                    </a:moveTo>
                    <a:cubicBezTo>
                      <a:pt x="1429" y="0"/>
                      <a:pt x="852" y="0"/>
                      <a:pt x="308" y="119"/>
                    </a:cubicBezTo>
                    <a:cubicBezTo>
                      <a:pt x="308" y="119"/>
                      <a:pt x="0" y="3258"/>
                      <a:pt x="1429" y="3562"/>
                    </a:cubicBezTo>
                    <a:cubicBezTo>
                      <a:pt x="2855" y="3258"/>
                      <a:pt x="2534" y="119"/>
                      <a:pt x="2534" y="119"/>
                    </a:cubicBezTo>
                    <a:cubicBezTo>
                      <a:pt x="1990" y="0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8"/>
              <p:cNvSpPr/>
              <p:nvPr/>
            </p:nvSpPr>
            <p:spPr>
              <a:xfrm>
                <a:off x="5358715" y="1022959"/>
                <a:ext cx="64092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47" extrusionOk="0">
                    <a:moveTo>
                      <a:pt x="556" y="1"/>
                    </a:moveTo>
                    <a:cubicBezTo>
                      <a:pt x="127" y="1"/>
                      <a:pt x="1" y="235"/>
                      <a:pt x="1" y="235"/>
                    </a:cubicBezTo>
                    <a:cubicBezTo>
                      <a:pt x="97" y="240"/>
                      <a:pt x="194" y="246"/>
                      <a:pt x="288" y="246"/>
                    </a:cubicBezTo>
                    <a:cubicBezTo>
                      <a:pt x="504" y="246"/>
                      <a:pt x="698" y="209"/>
                      <a:pt x="802" y="23"/>
                    </a:cubicBezTo>
                    <a:cubicBezTo>
                      <a:pt x="710" y="8"/>
                      <a:pt x="629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8"/>
              <p:cNvSpPr/>
              <p:nvPr/>
            </p:nvSpPr>
            <p:spPr>
              <a:xfrm>
                <a:off x="5405544" y="954393"/>
                <a:ext cx="35482" cy="17829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2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3" y="321"/>
                      <a:pt x="110" y="1080"/>
                      <a:pt x="30" y="1733"/>
                    </a:cubicBezTo>
                    <a:cubicBezTo>
                      <a:pt x="1" y="1974"/>
                      <a:pt x="68" y="2134"/>
                      <a:pt x="203" y="2230"/>
                    </a:cubicBezTo>
                    <a:cubicBezTo>
                      <a:pt x="443" y="1240"/>
                      <a:pt x="321" y="52"/>
                      <a:pt x="321" y="52"/>
                    </a:cubicBezTo>
                    <a:cubicBezTo>
                      <a:pt x="216" y="26"/>
                      <a:pt x="110" y="1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8"/>
              <p:cNvSpPr/>
              <p:nvPr/>
            </p:nvSpPr>
            <p:spPr>
              <a:xfrm>
                <a:off x="5373579" y="1023439"/>
                <a:ext cx="36441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45" extrusionOk="0">
                    <a:moveTo>
                      <a:pt x="336" y="1"/>
                    </a:moveTo>
                    <a:cubicBezTo>
                      <a:pt x="193" y="1"/>
                      <a:pt x="95" y="36"/>
                      <a:pt x="17" y="69"/>
                    </a:cubicBezTo>
                    <a:cubicBezTo>
                      <a:pt x="1" y="85"/>
                      <a:pt x="1" y="97"/>
                      <a:pt x="1" y="123"/>
                    </a:cubicBezTo>
                    <a:cubicBezTo>
                      <a:pt x="1" y="165"/>
                      <a:pt x="17" y="203"/>
                      <a:pt x="42" y="245"/>
                    </a:cubicBezTo>
                    <a:cubicBezTo>
                      <a:pt x="190" y="245"/>
                      <a:pt x="337" y="245"/>
                      <a:pt x="443" y="178"/>
                    </a:cubicBezTo>
                    <a:cubicBezTo>
                      <a:pt x="455" y="165"/>
                      <a:pt x="455" y="136"/>
                      <a:pt x="455" y="123"/>
                    </a:cubicBezTo>
                    <a:cubicBezTo>
                      <a:pt x="455" y="69"/>
                      <a:pt x="443" y="30"/>
                      <a:pt x="417" y="5"/>
                    </a:cubicBezTo>
                    <a:cubicBezTo>
                      <a:pt x="388" y="2"/>
                      <a:pt x="362" y="1"/>
                      <a:pt x="336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8"/>
              <p:cNvSpPr/>
              <p:nvPr/>
            </p:nvSpPr>
            <p:spPr>
              <a:xfrm>
                <a:off x="5359833" y="988596"/>
                <a:ext cx="62973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26" extrusionOk="0">
                    <a:moveTo>
                      <a:pt x="268" y="1"/>
                    </a:moveTo>
                    <a:cubicBezTo>
                      <a:pt x="214" y="1"/>
                      <a:pt x="155" y="4"/>
                      <a:pt x="92" y="11"/>
                    </a:cubicBezTo>
                    <a:cubicBezTo>
                      <a:pt x="54" y="11"/>
                      <a:pt x="28" y="53"/>
                      <a:pt x="12" y="91"/>
                    </a:cubicBezTo>
                    <a:cubicBezTo>
                      <a:pt x="1" y="152"/>
                      <a:pt x="54" y="202"/>
                      <a:pt x="105" y="202"/>
                    </a:cubicBezTo>
                    <a:cubicBezTo>
                      <a:pt x="110" y="202"/>
                      <a:pt x="116" y="202"/>
                      <a:pt x="121" y="200"/>
                    </a:cubicBezTo>
                    <a:cubicBezTo>
                      <a:pt x="187" y="186"/>
                      <a:pt x="280" y="172"/>
                      <a:pt x="393" y="172"/>
                    </a:cubicBezTo>
                    <a:cubicBezTo>
                      <a:pt x="506" y="172"/>
                      <a:pt x="640" y="186"/>
                      <a:pt x="788" y="226"/>
                    </a:cubicBezTo>
                    <a:cubicBezTo>
                      <a:pt x="766" y="121"/>
                      <a:pt x="595" y="1"/>
                      <a:pt x="26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8"/>
              <p:cNvSpPr/>
              <p:nvPr/>
            </p:nvSpPr>
            <p:spPr>
              <a:xfrm>
                <a:off x="5262738" y="1022959"/>
                <a:ext cx="63053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47" extrusionOk="0">
                    <a:moveTo>
                      <a:pt x="241" y="1"/>
                    </a:moveTo>
                    <a:cubicBezTo>
                      <a:pt x="170" y="1"/>
                      <a:pt x="90" y="8"/>
                      <a:pt x="0" y="23"/>
                    </a:cubicBezTo>
                    <a:cubicBezTo>
                      <a:pt x="94" y="209"/>
                      <a:pt x="286" y="246"/>
                      <a:pt x="502" y="246"/>
                    </a:cubicBezTo>
                    <a:cubicBezTo>
                      <a:pt x="595" y="246"/>
                      <a:pt x="692" y="240"/>
                      <a:pt x="788" y="235"/>
                    </a:cubicBezTo>
                    <a:cubicBezTo>
                      <a:pt x="788" y="235"/>
                      <a:pt x="662" y="1"/>
                      <a:pt x="2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8"/>
              <p:cNvSpPr/>
              <p:nvPr/>
            </p:nvSpPr>
            <p:spPr>
              <a:xfrm>
                <a:off x="5275524" y="1023439"/>
                <a:ext cx="35402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43" h="245" extrusionOk="0">
                    <a:moveTo>
                      <a:pt x="108" y="1"/>
                    </a:moveTo>
                    <a:cubicBezTo>
                      <a:pt x="82" y="1"/>
                      <a:pt x="55" y="2"/>
                      <a:pt x="26" y="5"/>
                    </a:cubicBezTo>
                    <a:cubicBezTo>
                      <a:pt x="13" y="30"/>
                      <a:pt x="1" y="69"/>
                      <a:pt x="1" y="123"/>
                    </a:cubicBezTo>
                    <a:lnTo>
                      <a:pt x="1" y="178"/>
                    </a:lnTo>
                    <a:cubicBezTo>
                      <a:pt x="122" y="245"/>
                      <a:pt x="254" y="245"/>
                      <a:pt x="414" y="245"/>
                    </a:cubicBezTo>
                    <a:cubicBezTo>
                      <a:pt x="427" y="203"/>
                      <a:pt x="443" y="165"/>
                      <a:pt x="443" y="123"/>
                    </a:cubicBezTo>
                    <a:lnTo>
                      <a:pt x="443" y="69"/>
                    </a:lnTo>
                    <a:cubicBezTo>
                      <a:pt x="361" y="36"/>
                      <a:pt x="254" y="1"/>
                      <a:pt x="10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8"/>
              <p:cNvSpPr/>
              <p:nvPr/>
            </p:nvSpPr>
            <p:spPr>
              <a:xfrm>
                <a:off x="5262738" y="988596"/>
                <a:ext cx="61934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26" extrusionOk="0">
                    <a:moveTo>
                      <a:pt x="507" y="1"/>
                    </a:moveTo>
                    <a:cubicBezTo>
                      <a:pt x="180" y="1"/>
                      <a:pt x="11" y="121"/>
                      <a:pt x="0" y="226"/>
                    </a:cubicBezTo>
                    <a:cubicBezTo>
                      <a:pt x="141" y="186"/>
                      <a:pt x="275" y="172"/>
                      <a:pt x="388" y="172"/>
                    </a:cubicBezTo>
                    <a:cubicBezTo>
                      <a:pt x="502" y="172"/>
                      <a:pt x="595" y="186"/>
                      <a:pt x="654" y="200"/>
                    </a:cubicBezTo>
                    <a:cubicBezTo>
                      <a:pt x="661" y="202"/>
                      <a:pt x="667" y="202"/>
                      <a:pt x="673" y="202"/>
                    </a:cubicBezTo>
                    <a:cubicBezTo>
                      <a:pt x="731" y="202"/>
                      <a:pt x="774" y="152"/>
                      <a:pt x="763" y="91"/>
                    </a:cubicBezTo>
                    <a:cubicBezTo>
                      <a:pt x="763" y="53"/>
                      <a:pt x="721" y="11"/>
                      <a:pt x="683" y="11"/>
                    </a:cubicBezTo>
                    <a:cubicBezTo>
                      <a:pt x="620" y="4"/>
                      <a:pt x="561" y="1"/>
                      <a:pt x="507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8"/>
              <p:cNvSpPr/>
              <p:nvPr/>
            </p:nvSpPr>
            <p:spPr>
              <a:xfrm>
                <a:off x="5603970" y="1278523"/>
                <a:ext cx="130421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5796" extrusionOk="0">
                    <a:moveTo>
                      <a:pt x="1" y="0"/>
                    </a:moveTo>
                    <a:lnTo>
                      <a:pt x="1" y="5728"/>
                    </a:lnTo>
                    <a:lnTo>
                      <a:pt x="203" y="5795"/>
                    </a:lnTo>
                    <a:lnTo>
                      <a:pt x="1631" y="5420"/>
                    </a:lnTo>
                    <a:lnTo>
                      <a:pt x="1631" y="2579"/>
                    </a:lnTo>
                    <a:cubicBezTo>
                      <a:pt x="1631" y="1682"/>
                      <a:pt x="1189" y="830"/>
                      <a:pt x="443" y="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8"/>
              <p:cNvSpPr/>
              <p:nvPr/>
            </p:nvSpPr>
            <p:spPr>
              <a:xfrm>
                <a:off x="5251950" y="1042938"/>
                <a:ext cx="181647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388" extrusionOk="0">
                    <a:moveTo>
                      <a:pt x="2272" y="1"/>
                    </a:moveTo>
                    <a:cubicBezTo>
                      <a:pt x="2230" y="174"/>
                      <a:pt x="2045" y="773"/>
                      <a:pt x="1138" y="786"/>
                    </a:cubicBezTo>
                    <a:cubicBezTo>
                      <a:pt x="215" y="773"/>
                      <a:pt x="30" y="174"/>
                      <a:pt x="1" y="1"/>
                    </a:cubicBez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2003" y="2202"/>
                      <a:pt x="2230" y="946"/>
                      <a:pt x="2272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8"/>
              <p:cNvSpPr/>
              <p:nvPr/>
            </p:nvSpPr>
            <p:spPr>
              <a:xfrm>
                <a:off x="5342892" y="1042938"/>
                <a:ext cx="90704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388" extrusionOk="0">
                    <a:moveTo>
                      <a:pt x="1134" y="1"/>
                    </a:moveTo>
                    <a:cubicBezTo>
                      <a:pt x="1134" y="1"/>
                      <a:pt x="1041" y="747"/>
                      <a:pt x="561" y="1253"/>
                    </a:cubicBezTo>
                    <a:cubicBezTo>
                      <a:pt x="64" y="1763"/>
                      <a:pt x="0" y="2189"/>
                      <a:pt x="0" y="2387"/>
                    </a:cubicBezTo>
                    <a:cubicBezTo>
                      <a:pt x="865" y="2202"/>
                      <a:pt x="1092" y="946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8"/>
              <p:cNvSpPr/>
              <p:nvPr/>
            </p:nvSpPr>
            <p:spPr>
              <a:xfrm>
                <a:off x="5251950" y="1042938"/>
                <a:ext cx="91023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38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1138" y="2189"/>
                      <a:pt x="1058" y="1763"/>
                      <a:pt x="577" y="1253"/>
                    </a:cubicBezTo>
                    <a:cubicBezTo>
                      <a:pt x="81" y="74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22C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8"/>
              <p:cNvSpPr/>
              <p:nvPr/>
            </p:nvSpPr>
            <p:spPr>
              <a:xfrm>
                <a:off x="5176431" y="1164486"/>
                <a:ext cx="332926" cy="221844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2776" extrusionOk="0">
                    <a:moveTo>
                      <a:pt x="1039" y="0"/>
                    </a:moveTo>
                    <a:cubicBezTo>
                      <a:pt x="832" y="0"/>
                      <a:pt x="102" y="40"/>
                      <a:pt x="1" y="601"/>
                    </a:cubicBezTo>
                    <a:cubicBezTo>
                      <a:pt x="1426" y="2430"/>
                      <a:pt x="2003" y="2737"/>
                      <a:pt x="2083" y="2776"/>
                    </a:cubicBezTo>
                    <a:cubicBezTo>
                      <a:pt x="2147" y="2737"/>
                      <a:pt x="2737" y="2430"/>
                      <a:pt x="4165" y="601"/>
                    </a:cubicBezTo>
                    <a:cubicBezTo>
                      <a:pt x="4061" y="40"/>
                      <a:pt x="3331" y="0"/>
                      <a:pt x="3124" y="0"/>
                    </a:cubicBezTo>
                    <a:cubicBezTo>
                      <a:pt x="3090" y="0"/>
                      <a:pt x="3070" y="1"/>
                      <a:pt x="3070" y="1"/>
                    </a:cubicBezTo>
                    <a:lnTo>
                      <a:pt x="3070" y="322"/>
                    </a:lnTo>
                    <a:lnTo>
                      <a:pt x="3365" y="322"/>
                    </a:lnTo>
                    <a:lnTo>
                      <a:pt x="2083" y="1856"/>
                    </a:lnTo>
                    <a:lnTo>
                      <a:pt x="802" y="322"/>
                    </a:lnTo>
                    <a:lnTo>
                      <a:pt x="1093" y="322"/>
                    </a:lnTo>
                    <a:lnTo>
                      <a:pt x="1093" y="1"/>
                    </a:lnTo>
                    <a:cubicBezTo>
                      <a:pt x="1093" y="1"/>
                      <a:pt x="1073" y="0"/>
                      <a:pt x="1039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8"/>
              <p:cNvSpPr/>
              <p:nvPr/>
            </p:nvSpPr>
            <p:spPr>
              <a:xfrm>
                <a:off x="5342892" y="1205962"/>
                <a:ext cx="137853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764" extrusionOk="0">
                    <a:moveTo>
                      <a:pt x="1501" y="1"/>
                    </a:moveTo>
                    <a:cubicBezTo>
                      <a:pt x="1498" y="1"/>
                      <a:pt x="1496" y="1"/>
                      <a:pt x="1493" y="1"/>
                    </a:cubicBezTo>
                    <a:cubicBezTo>
                      <a:pt x="1227" y="56"/>
                      <a:pt x="0" y="1763"/>
                      <a:pt x="0" y="1763"/>
                    </a:cubicBezTo>
                    <a:cubicBezTo>
                      <a:pt x="0" y="1763"/>
                      <a:pt x="1725" y="1"/>
                      <a:pt x="1501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8"/>
              <p:cNvSpPr/>
              <p:nvPr/>
            </p:nvSpPr>
            <p:spPr>
              <a:xfrm>
                <a:off x="5203761" y="1205962"/>
                <a:ext cx="139212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764" extrusionOk="0">
                    <a:moveTo>
                      <a:pt x="224" y="1"/>
                    </a:moveTo>
                    <a:cubicBezTo>
                      <a:pt x="0" y="1"/>
                      <a:pt x="1741" y="1763"/>
                      <a:pt x="1741" y="1763"/>
                    </a:cubicBezTo>
                    <a:cubicBezTo>
                      <a:pt x="1741" y="1763"/>
                      <a:pt x="511" y="56"/>
                      <a:pt x="232" y="1"/>
                    </a:cubicBezTo>
                    <a:cubicBezTo>
                      <a:pt x="229" y="1"/>
                      <a:pt x="227" y="1"/>
                      <a:pt x="224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8"/>
              <p:cNvSpPr/>
              <p:nvPr/>
            </p:nvSpPr>
            <p:spPr>
              <a:xfrm>
                <a:off x="5507994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430" y="0"/>
                    </a:moveTo>
                    <a:cubicBezTo>
                      <a:pt x="350" y="106"/>
                      <a:pt x="0" y="628"/>
                      <a:pt x="375" y="1041"/>
                    </a:cubicBezTo>
                    <a:cubicBezTo>
                      <a:pt x="788" y="1493"/>
                      <a:pt x="2272" y="2188"/>
                      <a:pt x="2272" y="2951"/>
                    </a:cubicBezTo>
                    <a:cubicBezTo>
                      <a:pt x="2272" y="3697"/>
                      <a:pt x="2284" y="4924"/>
                      <a:pt x="2284" y="4924"/>
                    </a:cubicBezTo>
                    <a:lnTo>
                      <a:pt x="2832" y="5405"/>
                    </a:lnTo>
                    <a:lnTo>
                      <a:pt x="2832" y="3111"/>
                    </a:lnTo>
                    <a:cubicBezTo>
                      <a:pt x="2832" y="2214"/>
                      <a:pt x="2390" y="1362"/>
                      <a:pt x="1644" y="840"/>
                    </a:cubicBez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8"/>
              <p:cNvSpPr/>
              <p:nvPr/>
            </p:nvSpPr>
            <p:spPr>
              <a:xfrm>
                <a:off x="4951153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2403" y="0"/>
                    </a:moveTo>
                    <a:lnTo>
                      <a:pt x="1176" y="840"/>
                    </a:lnTo>
                    <a:cubicBezTo>
                      <a:pt x="443" y="1362"/>
                      <a:pt x="1" y="2214"/>
                      <a:pt x="1" y="3111"/>
                    </a:cubicBezTo>
                    <a:lnTo>
                      <a:pt x="1" y="5405"/>
                    </a:lnTo>
                    <a:lnTo>
                      <a:pt x="548" y="4924"/>
                    </a:lnTo>
                    <a:cubicBezTo>
                      <a:pt x="548" y="4924"/>
                      <a:pt x="561" y="3697"/>
                      <a:pt x="561" y="2951"/>
                    </a:cubicBezTo>
                    <a:cubicBezTo>
                      <a:pt x="561" y="2188"/>
                      <a:pt x="2045" y="1493"/>
                      <a:pt x="2458" y="1041"/>
                    </a:cubicBezTo>
                    <a:cubicBezTo>
                      <a:pt x="2833" y="628"/>
                      <a:pt x="2483" y="106"/>
                      <a:pt x="2403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8"/>
              <p:cNvSpPr/>
              <p:nvPr/>
            </p:nvSpPr>
            <p:spPr>
              <a:xfrm>
                <a:off x="5080454" y="1539841"/>
                <a:ext cx="523603" cy="299921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3753" extrusionOk="0">
                    <a:moveTo>
                      <a:pt x="2509" y="1"/>
                    </a:moveTo>
                    <a:lnTo>
                      <a:pt x="359" y="456"/>
                    </a:lnTo>
                    <a:lnTo>
                      <a:pt x="0" y="2391"/>
                    </a:lnTo>
                    <a:lnTo>
                      <a:pt x="0" y="3752"/>
                    </a:lnTo>
                    <a:cubicBezTo>
                      <a:pt x="0" y="3752"/>
                      <a:pt x="519" y="3057"/>
                      <a:pt x="865" y="2458"/>
                    </a:cubicBezTo>
                    <a:cubicBezTo>
                      <a:pt x="1202" y="1856"/>
                      <a:pt x="1227" y="1295"/>
                      <a:pt x="1227" y="1295"/>
                    </a:cubicBezTo>
                    <a:lnTo>
                      <a:pt x="1586" y="1164"/>
                    </a:lnTo>
                    <a:cubicBezTo>
                      <a:pt x="1948" y="1029"/>
                      <a:pt x="2269" y="481"/>
                      <a:pt x="2269" y="481"/>
                    </a:cubicBezTo>
                    <a:lnTo>
                      <a:pt x="4284" y="481"/>
                    </a:lnTo>
                    <a:cubicBezTo>
                      <a:pt x="4284" y="481"/>
                      <a:pt x="4617" y="1029"/>
                      <a:pt x="4966" y="1164"/>
                    </a:cubicBezTo>
                    <a:lnTo>
                      <a:pt x="5325" y="1295"/>
                    </a:lnTo>
                    <a:cubicBezTo>
                      <a:pt x="5325" y="1295"/>
                      <a:pt x="5350" y="1856"/>
                      <a:pt x="5700" y="2458"/>
                    </a:cubicBezTo>
                    <a:cubicBezTo>
                      <a:pt x="6033" y="3057"/>
                      <a:pt x="6552" y="3752"/>
                      <a:pt x="6552" y="3752"/>
                    </a:cubicBezTo>
                    <a:lnTo>
                      <a:pt x="6552" y="2391"/>
                    </a:lnTo>
                    <a:lnTo>
                      <a:pt x="6193" y="456"/>
                    </a:lnTo>
                    <a:lnTo>
                      <a:pt x="4043" y="1"/>
                    </a:lnTo>
                    <a:lnTo>
                      <a:pt x="3284" y="9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8"/>
              <p:cNvSpPr/>
              <p:nvPr/>
            </p:nvSpPr>
            <p:spPr>
              <a:xfrm>
                <a:off x="5218945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3" y="0"/>
                    </a:moveTo>
                    <a:cubicBezTo>
                      <a:pt x="42" y="0"/>
                      <a:pt x="1" y="51"/>
                      <a:pt x="1" y="93"/>
                    </a:cubicBezTo>
                    <a:cubicBezTo>
                      <a:pt x="1" y="147"/>
                      <a:pt x="42" y="186"/>
                      <a:pt x="93" y="186"/>
                    </a:cubicBezTo>
                    <a:lnTo>
                      <a:pt x="734" y="186"/>
                    </a:lnTo>
                    <a:cubicBezTo>
                      <a:pt x="776" y="186"/>
                      <a:pt x="814" y="147"/>
                      <a:pt x="814" y="93"/>
                    </a:cubicBezTo>
                    <a:cubicBezTo>
                      <a:pt x="814" y="51"/>
                      <a:pt x="776" y="0"/>
                      <a:pt x="73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8"/>
              <p:cNvSpPr/>
              <p:nvPr/>
            </p:nvSpPr>
            <p:spPr>
              <a:xfrm>
                <a:off x="5171077" y="1475830"/>
                <a:ext cx="343395" cy="84310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1055" extrusionOk="0">
                    <a:moveTo>
                      <a:pt x="1" y="1"/>
                    </a:moveTo>
                    <a:lnTo>
                      <a:pt x="1" y="1055"/>
                    </a:lnTo>
                    <a:lnTo>
                      <a:pt x="4296" y="1055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8"/>
              <p:cNvSpPr/>
              <p:nvPr/>
            </p:nvSpPr>
            <p:spPr>
              <a:xfrm>
                <a:off x="5184902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0" y="68"/>
                      <a:pt x="0" y="161"/>
                    </a:cubicBezTo>
                    <a:cubicBezTo>
                      <a:pt x="0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8"/>
              <p:cNvSpPr/>
              <p:nvPr/>
            </p:nvSpPr>
            <p:spPr>
              <a:xfrm>
                <a:off x="5423765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8"/>
              <p:cNvSpPr/>
              <p:nvPr/>
            </p:nvSpPr>
            <p:spPr>
              <a:xfrm>
                <a:off x="5242520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8"/>
              <p:cNvSpPr/>
              <p:nvPr/>
            </p:nvSpPr>
            <p:spPr>
              <a:xfrm>
                <a:off x="5400430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4" y="0"/>
                    </a:moveTo>
                    <a:cubicBezTo>
                      <a:pt x="39" y="0"/>
                      <a:pt x="1" y="51"/>
                      <a:pt x="1" y="93"/>
                    </a:cubicBezTo>
                    <a:cubicBezTo>
                      <a:pt x="1" y="147"/>
                      <a:pt x="39" y="186"/>
                      <a:pt x="94" y="186"/>
                    </a:cubicBezTo>
                    <a:lnTo>
                      <a:pt x="722" y="186"/>
                    </a:lnTo>
                    <a:cubicBezTo>
                      <a:pt x="773" y="186"/>
                      <a:pt x="815" y="147"/>
                      <a:pt x="815" y="93"/>
                    </a:cubicBezTo>
                    <a:cubicBezTo>
                      <a:pt x="815" y="51"/>
                      <a:pt x="773" y="0"/>
                      <a:pt x="72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8"/>
              <p:cNvSpPr/>
              <p:nvPr/>
            </p:nvSpPr>
            <p:spPr>
              <a:xfrm>
                <a:off x="5373579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1" y="68"/>
                      <a:pt x="1" y="161"/>
                    </a:cubicBezTo>
                    <a:cubicBezTo>
                      <a:pt x="1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8"/>
              <p:cNvSpPr/>
              <p:nvPr/>
            </p:nvSpPr>
            <p:spPr>
              <a:xfrm>
                <a:off x="5138072" y="1430120"/>
                <a:ext cx="9398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961" extrusionOk="0">
                    <a:moveTo>
                      <a:pt x="1110" y="1"/>
                    </a:moveTo>
                    <a:cubicBezTo>
                      <a:pt x="985" y="1"/>
                      <a:pt x="707" y="266"/>
                      <a:pt x="586" y="307"/>
                    </a:cubicBezTo>
                    <a:cubicBezTo>
                      <a:pt x="439" y="374"/>
                      <a:pt x="0" y="961"/>
                      <a:pt x="0" y="961"/>
                    </a:cubicBezTo>
                    <a:lnTo>
                      <a:pt x="692" y="826"/>
                    </a:lnTo>
                    <a:cubicBezTo>
                      <a:pt x="692" y="826"/>
                      <a:pt x="1160" y="413"/>
                      <a:pt x="1173" y="105"/>
                    </a:cubicBezTo>
                    <a:cubicBezTo>
                      <a:pt x="1176" y="30"/>
                      <a:pt x="1151" y="1"/>
                      <a:pt x="1110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8"/>
              <p:cNvSpPr/>
              <p:nvPr/>
            </p:nvSpPr>
            <p:spPr>
              <a:xfrm>
                <a:off x="5080454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0" y="0"/>
                    </a:moveTo>
                    <a:lnTo>
                      <a:pt x="0" y="907"/>
                    </a:lnTo>
                    <a:cubicBezTo>
                      <a:pt x="52" y="974"/>
                      <a:pt x="106" y="1025"/>
                      <a:pt x="173" y="1080"/>
                    </a:cubicBezTo>
                    <a:lnTo>
                      <a:pt x="334" y="224"/>
                    </a:lnTo>
                    <a:cubicBezTo>
                      <a:pt x="241" y="144"/>
                      <a:pt x="132" y="80"/>
                      <a:pt x="0" y="0"/>
                    </a:cubicBez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8"/>
              <p:cNvSpPr/>
              <p:nvPr/>
            </p:nvSpPr>
            <p:spPr>
              <a:xfrm>
                <a:off x="5058957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48" y="1"/>
                    </a:moveTo>
                    <a:lnTo>
                      <a:pt x="148" y="1"/>
                    </a:lnTo>
                    <a:cubicBezTo>
                      <a:pt x="0" y="321"/>
                      <a:pt x="55" y="680"/>
                      <a:pt x="269" y="962"/>
                    </a:cubicBezTo>
                    <a:lnTo>
                      <a:pt x="269" y="55"/>
                    </a:lnTo>
                    <a:cubicBezTo>
                      <a:pt x="228" y="39"/>
                      <a:pt x="189" y="13"/>
                      <a:pt x="148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8"/>
              <p:cNvSpPr/>
              <p:nvPr/>
            </p:nvSpPr>
            <p:spPr>
              <a:xfrm>
                <a:off x="5094279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161" y="0"/>
                    </a:moveTo>
                    <a:lnTo>
                      <a:pt x="0" y="856"/>
                    </a:lnTo>
                    <a:cubicBezTo>
                      <a:pt x="173" y="990"/>
                      <a:pt x="401" y="1083"/>
                      <a:pt x="667" y="1109"/>
                    </a:cubicBezTo>
                    <a:cubicBezTo>
                      <a:pt x="667" y="1109"/>
                      <a:pt x="869" y="548"/>
                      <a:pt x="161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8"/>
              <p:cNvSpPr/>
              <p:nvPr/>
            </p:nvSpPr>
            <p:spPr>
              <a:xfrm>
                <a:off x="506223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2089" y="0"/>
                    </a:moveTo>
                    <a:cubicBezTo>
                      <a:pt x="1729" y="0"/>
                      <a:pt x="1296" y="35"/>
                      <a:pt x="1029" y="193"/>
                    </a:cubicBezTo>
                    <a:cubicBezTo>
                      <a:pt x="709" y="379"/>
                      <a:pt x="27" y="1247"/>
                      <a:pt x="27" y="1247"/>
                    </a:cubicBezTo>
                    <a:cubicBezTo>
                      <a:pt x="1" y="2086"/>
                      <a:pt x="549" y="2406"/>
                      <a:pt x="549" y="2406"/>
                    </a:cubicBezTo>
                    <a:lnTo>
                      <a:pt x="1173" y="1753"/>
                    </a:lnTo>
                    <a:lnTo>
                      <a:pt x="1414" y="1782"/>
                    </a:lnTo>
                    <a:cubicBezTo>
                      <a:pt x="1449" y="1784"/>
                      <a:pt x="1481" y="1785"/>
                      <a:pt x="1511" y="1785"/>
                    </a:cubicBezTo>
                    <a:cubicBezTo>
                      <a:pt x="1871" y="1785"/>
                      <a:pt x="1891" y="1648"/>
                      <a:pt x="2003" y="1500"/>
                    </a:cubicBezTo>
                    <a:cubicBezTo>
                      <a:pt x="2215" y="1461"/>
                      <a:pt x="2215" y="1125"/>
                      <a:pt x="2215" y="1125"/>
                    </a:cubicBezTo>
                    <a:cubicBezTo>
                      <a:pt x="2215" y="1125"/>
                      <a:pt x="2442" y="1086"/>
                      <a:pt x="2471" y="965"/>
                    </a:cubicBezTo>
                    <a:cubicBezTo>
                      <a:pt x="2484" y="833"/>
                      <a:pt x="2564" y="699"/>
                      <a:pt x="1708" y="699"/>
                    </a:cubicBezTo>
                    <a:cubicBezTo>
                      <a:pt x="1696" y="551"/>
                      <a:pt x="1776" y="433"/>
                      <a:pt x="1962" y="420"/>
                    </a:cubicBezTo>
                    <a:cubicBezTo>
                      <a:pt x="2151" y="404"/>
                      <a:pt x="2509" y="420"/>
                      <a:pt x="2670" y="353"/>
                    </a:cubicBezTo>
                    <a:cubicBezTo>
                      <a:pt x="2830" y="273"/>
                      <a:pt x="2682" y="33"/>
                      <a:pt x="2295" y="4"/>
                    </a:cubicBezTo>
                    <a:cubicBezTo>
                      <a:pt x="2230" y="2"/>
                      <a:pt x="2161" y="0"/>
                      <a:pt x="208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8"/>
              <p:cNvSpPr/>
              <p:nvPr/>
            </p:nvSpPr>
            <p:spPr>
              <a:xfrm>
                <a:off x="4950115" y="1563416"/>
                <a:ext cx="197470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3607" extrusionOk="0">
                    <a:moveTo>
                      <a:pt x="1510" y="1"/>
                    </a:moveTo>
                    <a:lnTo>
                      <a:pt x="1" y="1308"/>
                    </a:lnTo>
                    <a:lnTo>
                      <a:pt x="1" y="2336"/>
                    </a:lnTo>
                    <a:cubicBezTo>
                      <a:pt x="1" y="3321"/>
                      <a:pt x="356" y="3606"/>
                      <a:pt x="738" y="3606"/>
                    </a:cubicBezTo>
                    <a:cubicBezTo>
                      <a:pt x="755" y="3606"/>
                      <a:pt x="772" y="3606"/>
                      <a:pt x="789" y="3605"/>
                    </a:cubicBezTo>
                    <a:cubicBezTo>
                      <a:pt x="1202" y="3579"/>
                      <a:pt x="1497" y="2951"/>
                      <a:pt x="2471" y="1388"/>
                    </a:cubicBezTo>
                    <a:cubicBezTo>
                      <a:pt x="1295" y="1067"/>
                      <a:pt x="1510" y="1"/>
                      <a:pt x="1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8"/>
              <p:cNvSpPr/>
              <p:nvPr/>
            </p:nvSpPr>
            <p:spPr>
              <a:xfrm>
                <a:off x="5206159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253" y="1"/>
                    </a:moveTo>
                    <a:cubicBezTo>
                      <a:pt x="173" y="68"/>
                      <a:pt x="0" y="283"/>
                      <a:pt x="308" y="417"/>
                    </a:cubicBezTo>
                    <a:cubicBezTo>
                      <a:pt x="494" y="401"/>
                      <a:pt x="750" y="401"/>
                      <a:pt x="869" y="350"/>
                    </a:cubicBezTo>
                    <a:cubicBezTo>
                      <a:pt x="1029" y="270"/>
                      <a:pt x="881" y="30"/>
                      <a:pt x="494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8"/>
              <p:cNvSpPr/>
              <p:nvPr/>
            </p:nvSpPr>
            <p:spPr>
              <a:xfrm>
                <a:off x="4953471" y="1778943"/>
                <a:ext cx="97097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10" extrusionOk="0">
                    <a:moveTo>
                      <a:pt x="372" y="1"/>
                    </a:moveTo>
                    <a:cubicBezTo>
                      <a:pt x="241" y="1"/>
                      <a:pt x="106" y="27"/>
                      <a:pt x="0" y="81"/>
                    </a:cubicBezTo>
                    <a:cubicBezTo>
                      <a:pt x="88" y="708"/>
                      <a:pt x="377" y="910"/>
                      <a:pt x="689" y="910"/>
                    </a:cubicBezTo>
                    <a:cubicBezTo>
                      <a:pt x="708" y="910"/>
                      <a:pt x="727" y="909"/>
                      <a:pt x="747" y="908"/>
                    </a:cubicBezTo>
                    <a:cubicBezTo>
                      <a:pt x="907" y="895"/>
                      <a:pt x="1042" y="802"/>
                      <a:pt x="1215" y="587"/>
                    </a:cubicBezTo>
                    <a:cubicBezTo>
                      <a:pt x="1080" y="254"/>
                      <a:pt x="760" y="1"/>
                      <a:pt x="372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8"/>
              <p:cNvSpPr/>
              <p:nvPr/>
            </p:nvSpPr>
            <p:spPr>
              <a:xfrm>
                <a:off x="5452693" y="1430120"/>
                <a:ext cx="9374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61" extrusionOk="0">
                    <a:moveTo>
                      <a:pt x="69" y="1"/>
                    </a:moveTo>
                    <a:cubicBezTo>
                      <a:pt x="27" y="1"/>
                      <a:pt x="0" y="30"/>
                      <a:pt x="0" y="105"/>
                    </a:cubicBezTo>
                    <a:cubicBezTo>
                      <a:pt x="13" y="413"/>
                      <a:pt x="481" y="826"/>
                      <a:pt x="481" y="826"/>
                    </a:cubicBezTo>
                    <a:lnTo>
                      <a:pt x="1173" y="961"/>
                    </a:lnTo>
                    <a:cubicBezTo>
                      <a:pt x="1173" y="961"/>
                      <a:pt x="734" y="374"/>
                      <a:pt x="587" y="307"/>
                    </a:cubicBezTo>
                    <a:cubicBezTo>
                      <a:pt x="466" y="266"/>
                      <a:pt x="196" y="1"/>
                      <a:pt x="69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8"/>
              <p:cNvSpPr/>
              <p:nvPr/>
            </p:nvSpPr>
            <p:spPr>
              <a:xfrm>
                <a:off x="5577359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334" y="0"/>
                    </a:moveTo>
                    <a:cubicBezTo>
                      <a:pt x="202" y="80"/>
                      <a:pt x="93" y="144"/>
                      <a:pt x="1" y="224"/>
                    </a:cubicBezTo>
                    <a:lnTo>
                      <a:pt x="161" y="1080"/>
                    </a:lnTo>
                    <a:cubicBezTo>
                      <a:pt x="228" y="1025"/>
                      <a:pt x="295" y="974"/>
                      <a:pt x="334" y="907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8"/>
              <p:cNvSpPr/>
              <p:nvPr/>
            </p:nvSpPr>
            <p:spPr>
              <a:xfrm>
                <a:off x="5603970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35" y="1"/>
                    </a:moveTo>
                    <a:lnTo>
                      <a:pt x="135" y="1"/>
                    </a:lnTo>
                    <a:cubicBezTo>
                      <a:pt x="81" y="13"/>
                      <a:pt x="42" y="39"/>
                      <a:pt x="1" y="55"/>
                    </a:cubicBezTo>
                    <a:lnTo>
                      <a:pt x="1" y="962"/>
                    </a:lnTo>
                    <a:cubicBezTo>
                      <a:pt x="215" y="680"/>
                      <a:pt x="270" y="321"/>
                      <a:pt x="135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8"/>
              <p:cNvSpPr/>
              <p:nvPr/>
            </p:nvSpPr>
            <p:spPr>
              <a:xfrm>
                <a:off x="5520780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709" y="0"/>
                    </a:moveTo>
                    <a:cubicBezTo>
                      <a:pt x="1" y="548"/>
                      <a:pt x="215" y="1109"/>
                      <a:pt x="215" y="1109"/>
                    </a:cubicBezTo>
                    <a:cubicBezTo>
                      <a:pt x="481" y="1083"/>
                      <a:pt x="696" y="990"/>
                      <a:pt x="869" y="856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8"/>
              <p:cNvSpPr/>
              <p:nvPr/>
            </p:nvSpPr>
            <p:spPr>
              <a:xfrm>
                <a:off x="539611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747" y="0"/>
                    </a:moveTo>
                    <a:cubicBezTo>
                      <a:pt x="674" y="0"/>
                      <a:pt x="603" y="2"/>
                      <a:pt x="535" y="4"/>
                    </a:cubicBezTo>
                    <a:cubicBezTo>
                      <a:pt x="148" y="33"/>
                      <a:pt x="0" y="273"/>
                      <a:pt x="161" y="353"/>
                    </a:cubicBezTo>
                    <a:cubicBezTo>
                      <a:pt x="321" y="420"/>
                      <a:pt x="680" y="404"/>
                      <a:pt x="869" y="420"/>
                    </a:cubicBezTo>
                    <a:cubicBezTo>
                      <a:pt x="1054" y="433"/>
                      <a:pt x="1147" y="551"/>
                      <a:pt x="1134" y="699"/>
                    </a:cubicBezTo>
                    <a:cubicBezTo>
                      <a:pt x="279" y="699"/>
                      <a:pt x="346" y="833"/>
                      <a:pt x="375" y="965"/>
                    </a:cubicBezTo>
                    <a:cubicBezTo>
                      <a:pt x="388" y="1086"/>
                      <a:pt x="616" y="1125"/>
                      <a:pt x="616" y="1125"/>
                    </a:cubicBezTo>
                    <a:cubicBezTo>
                      <a:pt x="616" y="1125"/>
                      <a:pt x="628" y="1461"/>
                      <a:pt x="827" y="1500"/>
                    </a:cubicBezTo>
                    <a:cubicBezTo>
                      <a:pt x="951" y="1648"/>
                      <a:pt x="961" y="1785"/>
                      <a:pt x="1319" y="1785"/>
                    </a:cubicBezTo>
                    <a:cubicBezTo>
                      <a:pt x="1349" y="1785"/>
                      <a:pt x="1381" y="1784"/>
                      <a:pt x="1416" y="1782"/>
                    </a:cubicBezTo>
                    <a:lnTo>
                      <a:pt x="1657" y="1753"/>
                    </a:lnTo>
                    <a:lnTo>
                      <a:pt x="2281" y="2406"/>
                    </a:lnTo>
                    <a:cubicBezTo>
                      <a:pt x="2281" y="2406"/>
                      <a:pt x="2829" y="2086"/>
                      <a:pt x="2804" y="1247"/>
                    </a:cubicBezTo>
                    <a:cubicBezTo>
                      <a:pt x="2804" y="1247"/>
                      <a:pt x="2121" y="379"/>
                      <a:pt x="1801" y="193"/>
                    </a:cubicBezTo>
                    <a:cubicBezTo>
                      <a:pt x="1534" y="35"/>
                      <a:pt x="1112" y="0"/>
                      <a:pt x="747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8"/>
              <p:cNvSpPr/>
              <p:nvPr/>
            </p:nvSpPr>
            <p:spPr>
              <a:xfrm>
                <a:off x="5537962" y="1563416"/>
                <a:ext cx="196431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607" extrusionOk="0">
                    <a:moveTo>
                      <a:pt x="961" y="1"/>
                    </a:moveTo>
                    <a:lnTo>
                      <a:pt x="961" y="1"/>
                    </a:lnTo>
                    <a:cubicBezTo>
                      <a:pt x="961" y="1"/>
                      <a:pt x="1163" y="1067"/>
                      <a:pt x="0" y="1388"/>
                    </a:cubicBezTo>
                    <a:cubicBezTo>
                      <a:pt x="974" y="2951"/>
                      <a:pt x="1256" y="3579"/>
                      <a:pt x="1669" y="3605"/>
                    </a:cubicBezTo>
                    <a:cubicBezTo>
                      <a:pt x="1686" y="3606"/>
                      <a:pt x="1703" y="3606"/>
                      <a:pt x="1720" y="3606"/>
                    </a:cubicBezTo>
                    <a:cubicBezTo>
                      <a:pt x="2102" y="3606"/>
                      <a:pt x="2457" y="3321"/>
                      <a:pt x="2457" y="2336"/>
                    </a:cubicBezTo>
                    <a:lnTo>
                      <a:pt x="2457" y="1308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8"/>
              <p:cNvSpPr/>
              <p:nvPr/>
            </p:nvSpPr>
            <p:spPr>
              <a:xfrm>
                <a:off x="5396114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535" y="1"/>
                    </a:moveTo>
                    <a:cubicBezTo>
                      <a:pt x="148" y="30"/>
                      <a:pt x="0" y="270"/>
                      <a:pt x="161" y="350"/>
                    </a:cubicBezTo>
                    <a:cubicBezTo>
                      <a:pt x="279" y="401"/>
                      <a:pt x="535" y="401"/>
                      <a:pt x="734" y="417"/>
                    </a:cubicBezTo>
                    <a:cubicBezTo>
                      <a:pt x="1029" y="283"/>
                      <a:pt x="856" y="68"/>
                      <a:pt x="776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8"/>
              <p:cNvSpPr/>
              <p:nvPr/>
            </p:nvSpPr>
            <p:spPr>
              <a:xfrm>
                <a:off x="5633938" y="1778943"/>
                <a:ext cx="98136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10" extrusionOk="0">
                    <a:moveTo>
                      <a:pt x="856" y="1"/>
                    </a:moveTo>
                    <a:cubicBezTo>
                      <a:pt x="468" y="1"/>
                      <a:pt x="135" y="254"/>
                      <a:pt x="1" y="587"/>
                    </a:cubicBezTo>
                    <a:cubicBezTo>
                      <a:pt x="174" y="802"/>
                      <a:pt x="308" y="895"/>
                      <a:pt x="468" y="908"/>
                    </a:cubicBezTo>
                    <a:cubicBezTo>
                      <a:pt x="488" y="909"/>
                      <a:pt x="507" y="910"/>
                      <a:pt x="526" y="910"/>
                    </a:cubicBezTo>
                    <a:cubicBezTo>
                      <a:pt x="838" y="910"/>
                      <a:pt x="1128" y="708"/>
                      <a:pt x="1227" y="81"/>
                    </a:cubicBezTo>
                    <a:cubicBezTo>
                      <a:pt x="1109" y="27"/>
                      <a:pt x="987" y="1"/>
                      <a:pt x="856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8"/>
              <p:cNvSpPr/>
              <p:nvPr/>
            </p:nvSpPr>
            <p:spPr>
              <a:xfrm>
                <a:off x="5080454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826" y="0"/>
                    </a:moveTo>
                    <a:lnTo>
                      <a:pt x="0" y="1307"/>
                    </a:lnTo>
                    <a:lnTo>
                      <a:pt x="0" y="2217"/>
                    </a:lnTo>
                    <a:lnTo>
                      <a:pt x="1826" y="801"/>
                    </a:lnTo>
                    <a:lnTo>
                      <a:pt x="1826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8"/>
              <p:cNvSpPr/>
              <p:nvPr/>
            </p:nvSpPr>
            <p:spPr>
              <a:xfrm>
                <a:off x="5458048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" y="0"/>
                    </a:moveTo>
                    <a:lnTo>
                      <a:pt x="1" y="801"/>
                    </a:lnTo>
                    <a:lnTo>
                      <a:pt x="1827" y="2217"/>
                    </a:lnTo>
                    <a:lnTo>
                      <a:pt x="1827" y="13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8"/>
              <p:cNvSpPr/>
              <p:nvPr/>
            </p:nvSpPr>
            <p:spPr>
              <a:xfrm>
                <a:off x="5271209" y="1618956"/>
                <a:ext cx="143128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0" extrusionOk="0">
                    <a:moveTo>
                      <a:pt x="55" y="1"/>
                    </a:moveTo>
                    <a:cubicBezTo>
                      <a:pt x="29" y="1"/>
                      <a:pt x="0" y="26"/>
                      <a:pt x="0" y="52"/>
                    </a:cubicBezTo>
                    <a:cubicBezTo>
                      <a:pt x="0" y="94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4"/>
                      <a:pt x="1791" y="52"/>
                    </a:cubicBezTo>
                    <a:cubicBezTo>
                      <a:pt x="1791" y="26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8"/>
              <p:cNvSpPr/>
              <p:nvPr/>
            </p:nvSpPr>
            <p:spPr>
              <a:xfrm>
                <a:off x="5271209" y="1755449"/>
                <a:ext cx="143128" cy="951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19" extrusionOk="0">
                    <a:moveTo>
                      <a:pt x="55" y="0"/>
                    </a:moveTo>
                    <a:cubicBezTo>
                      <a:pt x="29" y="0"/>
                      <a:pt x="0" y="26"/>
                      <a:pt x="0" y="55"/>
                    </a:cubicBezTo>
                    <a:cubicBezTo>
                      <a:pt x="0" y="93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3"/>
                      <a:pt x="1791" y="55"/>
                    </a:cubicBezTo>
                    <a:cubicBezTo>
                      <a:pt x="1791" y="26"/>
                      <a:pt x="1762" y="0"/>
                      <a:pt x="172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8"/>
              <p:cNvSpPr/>
              <p:nvPr/>
            </p:nvSpPr>
            <p:spPr>
              <a:xfrm>
                <a:off x="5271209" y="1891861"/>
                <a:ext cx="143128" cy="983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3" extrusionOk="0">
                    <a:moveTo>
                      <a:pt x="55" y="1"/>
                    </a:moveTo>
                    <a:cubicBezTo>
                      <a:pt x="29" y="1"/>
                      <a:pt x="0" y="30"/>
                      <a:pt x="0" y="68"/>
                    </a:cubicBezTo>
                    <a:cubicBezTo>
                      <a:pt x="0" y="94"/>
                      <a:pt x="29" y="122"/>
                      <a:pt x="55" y="122"/>
                    </a:cubicBezTo>
                    <a:lnTo>
                      <a:pt x="1724" y="122"/>
                    </a:lnTo>
                    <a:cubicBezTo>
                      <a:pt x="1762" y="122"/>
                      <a:pt x="1791" y="94"/>
                      <a:pt x="1791" y="68"/>
                    </a:cubicBezTo>
                    <a:cubicBezTo>
                      <a:pt x="1791" y="30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8"/>
              <p:cNvSpPr/>
              <p:nvPr/>
            </p:nvSpPr>
            <p:spPr>
              <a:xfrm>
                <a:off x="5239163" y="858417"/>
                <a:ext cx="116596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561" y="1240"/>
                    </a:lnTo>
                    <a:cubicBezTo>
                      <a:pt x="536" y="1092"/>
                      <a:pt x="363" y="93"/>
                      <a:pt x="1458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8"/>
              <p:cNvSpPr/>
              <p:nvPr/>
            </p:nvSpPr>
            <p:spPr>
              <a:xfrm>
                <a:off x="5342892" y="1076981"/>
                <a:ext cx="42515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0" extrusionOk="0">
                    <a:moveTo>
                      <a:pt x="0" y="1"/>
                    </a:moveTo>
                    <a:lnTo>
                      <a:pt x="0" y="376"/>
                    </a:lnTo>
                    <a:cubicBezTo>
                      <a:pt x="0" y="376"/>
                      <a:pt x="124" y="529"/>
                      <a:pt x="407" y="529"/>
                    </a:cubicBezTo>
                    <a:cubicBezTo>
                      <a:pt x="445" y="529"/>
                      <a:pt x="487" y="526"/>
                      <a:pt x="532" y="520"/>
                    </a:cubicBezTo>
                    <a:cubicBezTo>
                      <a:pt x="493" y="14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8"/>
              <p:cNvSpPr/>
              <p:nvPr/>
            </p:nvSpPr>
            <p:spPr>
              <a:xfrm>
                <a:off x="5299099" y="1076981"/>
                <a:ext cx="43873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30" extrusionOk="0">
                    <a:moveTo>
                      <a:pt x="548" y="1"/>
                    </a:moveTo>
                    <a:cubicBezTo>
                      <a:pt x="548" y="1"/>
                      <a:pt x="39" y="148"/>
                      <a:pt x="0" y="520"/>
                    </a:cubicBezTo>
                    <a:cubicBezTo>
                      <a:pt x="45" y="526"/>
                      <a:pt x="87" y="529"/>
                      <a:pt x="126" y="529"/>
                    </a:cubicBezTo>
                    <a:cubicBezTo>
                      <a:pt x="412" y="529"/>
                      <a:pt x="548" y="376"/>
                      <a:pt x="548" y="376"/>
                    </a:cubicBezTo>
                    <a:lnTo>
                      <a:pt x="548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8"/>
              <p:cNvSpPr/>
              <p:nvPr/>
            </p:nvSpPr>
            <p:spPr>
              <a:xfrm>
                <a:off x="5335140" y="1053486"/>
                <a:ext cx="20618" cy="4379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48" extrusionOk="0">
                    <a:moveTo>
                      <a:pt x="1" y="0"/>
                    </a:moveTo>
                    <a:lnTo>
                      <a:pt x="30" y="548"/>
                    </a:lnTo>
                    <a:lnTo>
                      <a:pt x="257" y="2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8"/>
              <p:cNvSpPr/>
              <p:nvPr/>
            </p:nvSpPr>
            <p:spPr>
              <a:xfrm>
                <a:off x="5217906" y="946322"/>
                <a:ext cx="198509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38" extrusionOk="0">
                    <a:moveTo>
                      <a:pt x="1630" y="1"/>
                    </a:moveTo>
                    <a:cubicBezTo>
                      <a:pt x="1125" y="1"/>
                      <a:pt x="614" y="80"/>
                      <a:pt x="443" y="153"/>
                    </a:cubicBezTo>
                    <a:cubicBezTo>
                      <a:pt x="183" y="258"/>
                      <a:pt x="0" y="435"/>
                      <a:pt x="385" y="435"/>
                    </a:cubicBezTo>
                    <a:cubicBezTo>
                      <a:pt x="399" y="435"/>
                      <a:pt x="412" y="435"/>
                      <a:pt x="427" y="435"/>
                    </a:cubicBezTo>
                    <a:cubicBezTo>
                      <a:pt x="869" y="435"/>
                      <a:pt x="1497" y="181"/>
                      <a:pt x="1497" y="181"/>
                    </a:cubicBezTo>
                    <a:lnTo>
                      <a:pt x="1497" y="181"/>
                    </a:lnTo>
                    <a:cubicBezTo>
                      <a:pt x="1497" y="181"/>
                      <a:pt x="1257" y="435"/>
                      <a:pt x="1455" y="435"/>
                    </a:cubicBezTo>
                    <a:cubicBezTo>
                      <a:pt x="1477" y="436"/>
                      <a:pt x="1499" y="437"/>
                      <a:pt x="1522" y="437"/>
                    </a:cubicBezTo>
                    <a:cubicBezTo>
                      <a:pt x="1944" y="437"/>
                      <a:pt x="2483" y="114"/>
                      <a:pt x="2483" y="114"/>
                    </a:cubicBezTo>
                    <a:cubicBezTo>
                      <a:pt x="2258" y="32"/>
                      <a:pt x="1945" y="1"/>
                      <a:pt x="1630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4" name="Google Shape;3344;p28"/>
          <p:cNvGrpSpPr/>
          <p:nvPr/>
        </p:nvGrpSpPr>
        <p:grpSpPr>
          <a:xfrm flipH="1">
            <a:off x="4366254" y="539492"/>
            <a:ext cx="205749" cy="1508819"/>
            <a:chOff x="425780" y="482769"/>
            <a:chExt cx="127819" cy="561525"/>
          </a:xfrm>
        </p:grpSpPr>
        <p:sp>
          <p:nvSpPr>
            <p:cNvPr id="3345" name="Google Shape;3345;p28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8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8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8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8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8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8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28"/>
          <p:cNvGrpSpPr/>
          <p:nvPr/>
        </p:nvGrpSpPr>
        <p:grpSpPr>
          <a:xfrm>
            <a:off x="7460542" y="539504"/>
            <a:ext cx="1129918" cy="278457"/>
            <a:chOff x="713231" y="815211"/>
            <a:chExt cx="894914" cy="220542"/>
          </a:xfrm>
        </p:grpSpPr>
        <p:sp>
          <p:nvSpPr>
            <p:cNvPr id="3353" name="Google Shape;3353;p28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8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8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Google Shape;3230;p27"/>
          <p:cNvSpPr txBox="1">
            <a:spLocks noGrp="1"/>
          </p:cNvSpPr>
          <p:nvPr>
            <p:ph type="title"/>
          </p:nvPr>
        </p:nvSpPr>
        <p:spPr>
          <a:xfrm>
            <a:off x="821871" y="540074"/>
            <a:ext cx="66770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look inside Godot Now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3232" name="Google Shape;3232;p27"/>
          <p:cNvGrpSpPr/>
          <p:nvPr/>
        </p:nvGrpSpPr>
        <p:grpSpPr>
          <a:xfrm rot="5400000">
            <a:off x="7483242" y="825629"/>
            <a:ext cx="1129918" cy="278457"/>
            <a:chOff x="713231" y="815211"/>
            <a:chExt cx="894914" cy="220542"/>
          </a:xfrm>
        </p:grpSpPr>
        <p:sp>
          <p:nvSpPr>
            <p:cNvPr id="3233" name="Google Shape;3233;p27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23" name="Google Shape;1138;p47">
            <a:extLst>
              <a:ext uri="{FF2B5EF4-FFF2-40B4-BE49-F238E27FC236}">
                <a16:creationId xmlns:a16="http://schemas.microsoft.com/office/drawing/2014/main" id="{7A577644-F411-F86E-95F9-BC69BFEF09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144" y="1314856"/>
            <a:ext cx="6288347" cy="3353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53FB2B34-DD00-BB8F-9384-B77FB809D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Google Shape;3230;p27">
            <a:extLst>
              <a:ext uri="{FF2B5EF4-FFF2-40B4-BE49-F238E27FC236}">
                <a16:creationId xmlns:a16="http://schemas.microsoft.com/office/drawing/2014/main" id="{FCEFC610-0BC7-6950-5442-BEA93D8604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1871" y="540074"/>
            <a:ext cx="66770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Quick look inside Godot Now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BC0500BA-AEE5-99D2-069B-D3C3A2D15A7C}"/>
              </a:ext>
            </a:extLst>
          </p:cNvPr>
          <p:cNvGrpSpPr/>
          <p:nvPr/>
        </p:nvGrpSpPr>
        <p:grpSpPr>
          <a:xfrm rot="5400000">
            <a:off x="7483242" y="825629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BDDAF1D1-95A5-FFCF-C337-CBC0F4D2948E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F7DEEAB0-4B23-88FA-7F68-1B2986738B27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F3A10318-D022-2EB2-0B2A-58C7F6EAE1DF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oogle Shape;1145;p48">
            <a:extLst>
              <a:ext uri="{FF2B5EF4-FFF2-40B4-BE49-F238E27FC236}">
                <a16:creationId xmlns:a16="http://schemas.microsoft.com/office/drawing/2014/main" id="{BCBEB238-AB75-579E-C74A-C346D79088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175" y="1086075"/>
            <a:ext cx="6399786" cy="3657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37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>
          <a:extLst>
            <a:ext uri="{FF2B5EF4-FFF2-40B4-BE49-F238E27FC236}">
              <a16:creationId xmlns:a16="http://schemas.microsoft.com/office/drawing/2014/main" id="{D31179BB-0424-5B75-7E0B-32185AD09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p28">
            <a:extLst>
              <a:ext uri="{FF2B5EF4-FFF2-40B4-BE49-F238E27FC236}">
                <a16:creationId xmlns:a16="http://schemas.microsoft.com/office/drawing/2014/main" id="{382A9F80-C1ED-56A6-344A-D861F9D433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343591"/>
            <a:ext cx="403264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tx1"/>
                </a:solidFill>
                <a:sym typeface="Arimo SemiBold"/>
              </a:rPr>
              <a:t>Nodes</a:t>
            </a:r>
            <a:r>
              <a:rPr lang="en" sz="3200" dirty="0">
                <a:solidFill>
                  <a:schemeClr val="accent4"/>
                </a:solidFill>
                <a:sym typeface="Arimo SemiBold"/>
              </a:rPr>
              <a:t> &amp; </a:t>
            </a:r>
            <a:r>
              <a:rPr lang="en" sz="3200" dirty="0">
                <a:solidFill>
                  <a:schemeClr val="tx1"/>
                </a:solidFill>
                <a:sym typeface="Arimo SemiBold"/>
              </a:rPr>
              <a:t>Scenes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3259" name="Google Shape;3259;p28">
            <a:extLst>
              <a:ext uri="{FF2B5EF4-FFF2-40B4-BE49-F238E27FC236}">
                <a16:creationId xmlns:a16="http://schemas.microsoft.com/office/drawing/2014/main" id="{2340B739-DA08-A4D9-F0C4-D5B3DC29033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15400" y="1105150"/>
            <a:ext cx="151705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344" name="Google Shape;3344;p28">
            <a:extLst>
              <a:ext uri="{FF2B5EF4-FFF2-40B4-BE49-F238E27FC236}">
                <a16:creationId xmlns:a16="http://schemas.microsoft.com/office/drawing/2014/main" id="{01983E06-29CE-0862-E03F-0EBC9717AE98}"/>
              </a:ext>
            </a:extLst>
          </p:cNvPr>
          <p:cNvGrpSpPr/>
          <p:nvPr/>
        </p:nvGrpSpPr>
        <p:grpSpPr>
          <a:xfrm flipH="1">
            <a:off x="4366254" y="539492"/>
            <a:ext cx="205749" cy="1508819"/>
            <a:chOff x="425780" y="482769"/>
            <a:chExt cx="127819" cy="561525"/>
          </a:xfrm>
        </p:grpSpPr>
        <p:sp>
          <p:nvSpPr>
            <p:cNvPr id="3345" name="Google Shape;3345;p28">
              <a:extLst>
                <a:ext uri="{FF2B5EF4-FFF2-40B4-BE49-F238E27FC236}">
                  <a16:creationId xmlns:a16="http://schemas.microsoft.com/office/drawing/2014/main" id="{65929517-2AF2-B1F8-D295-176462B0911C}"/>
                </a:ext>
              </a:extLst>
            </p:cNvPr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8">
              <a:extLst>
                <a:ext uri="{FF2B5EF4-FFF2-40B4-BE49-F238E27FC236}">
                  <a16:creationId xmlns:a16="http://schemas.microsoft.com/office/drawing/2014/main" id="{8AF09422-7586-075A-D255-45ACBC80EBEF}"/>
                </a:ext>
              </a:extLst>
            </p:cNvPr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8">
              <a:extLst>
                <a:ext uri="{FF2B5EF4-FFF2-40B4-BE49-F238E27FC236}">
                  <a16:creationId xmlns:a16="http://schemas.microsoft.com/office/drawing/2014/main" id="{E157C06F-2A4E-33DA-5942-0A04C9D22951}"/>
                </a:ext>
              </a:extLst>
            </p:cNvPr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8">
              <a:extLst>
                <a:ext uri="{FF2B5EF4-FFF2-40B4-BE49-F238E27FC236}">
                  <a16:creationId xmlns:a16="http://schemas.microsoft.com/office/drawing/2014/main" id="{04C595AD-30C4-01C0-6588-C59677F1AF46}"/>
                </a:ext>
              </a:extLst>
            </p:cNvPr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8">
              <a:extLst>
                <a:ext uri="{FF2B5EF4-FFF2-40B4-BE49-F238E27FC236}">
                  <a16:creationId xmlns:a16="http://schemas.microsoft.com/office/drawing/2014/main" id="{B4101382-88E1-E1FF-5CA3-D0FFF06B0D31}"/>
                </a:ext>
              </a:extLst>
            </p:cNvPr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8">
              <a:extLst>
                <a:ext uri="{FF2B5EF4-FFF2-40B4-BE49-F238E27FC236}">
                  <a16:creationId xmlns:a16="http://schemas.microsoft.com/office/drawing/2014/main" id="{955E529F-45BC-22E2-D26F-13CBB9690E53}"/>
                </a:ext>
              </a:extLst>
            </p:cNvPr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8">
              <a:extLst>
                <a:ext uri="{FF2B5EF4-FFF2-40B4-BE49-F238E27FC236}">
                  <a16:creationId xmlns:a16="http://schemas.microsoft.com/office/drawing/2014/main" id="{D27DB840-BCD3-D738-A087-39A108F18CD3}"/>
                </a:ext>
              </a:extLst>
            </p:cNvPr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28">
            <a:extLst>
              <a:ext uri="{FF2B5EF4-FFF2-40B4-BE49-F238E27FC236}">
                <a16:creationId xmlns:a16="http://schemas.microsoft.com/office/drawing/2014/main" id="{FC02001D-D65E-5F33-BE8B-2440CE7C3FFC}"/>
              </a:ext>
            </a:extLst>
          </p:cNvPr>
          <p:cNvGrpSpPr/>
          <p:nvPr/>
        </p:nvGrpSpPr>
        <p:grpSpPr>
          <a:xfrm>
            <a:off x="7460542" y="539504"/>
            <a:ext cx="1129918" cy="278457"/>
            <a:chOff x="713231" y="815211"/>
            <a:chExt cx="894914" cy="220542"/>
          </a:xfrm>
        </p:grpSpPr>
        <p:sp>
          <p:nvSpPr>
            <p:cNvPr id="3353" name="Google Shape;3353;p28">
              <a:extLst>
                <a:ext uri="{FF2B5EF4-FFF2-40B4-BE49-F238E27FC236}">
                  <a16:creationId xmlns:a16="http://schemas.microsoft.com/office/drawing/2014/main" id="{9F2C1A1D-3ACB-F362-DDBB-803438A46312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8">
              <a:extLst>
                <a:ext uri="{FF2B5EF4-FFF2-40B4-BE49-F238E27FC236}">
                  <a16:creationId xmlns:a16="http://schemas.microsoft.com/office/drawing/2014/main" id="{03F6933E-784B-2658-C78C-0BC4EFCA40EF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8">
              <a:extLst>
                <a:ext uri="{FF2B5EF4-FFF2-40B4-BE49-F238E27FC236}">
                  <a16:creationId xmlns:a16="http://schemas.microsoft.com/office/drawing/2014/main" id="{BDB64983-8D1D-9262-D103-D61160E1291D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360;p29">
            <a:extLst>
              <a:ext uri="{FF2B5EF4-FFF2-40B4-BE49-F238E27FC236}">
                <a16:creationId xmlns:a16="http://schemas.microsoft.com/office/drawing/2014/main" id="{B82C2C8C-260C-E13A-7806-52D8A7793572}"/>
              </a:ext>
            </a:extLst>
          </p:cNvPr>
          <p:cNvGrpSpPr/>
          <p:nvPr/>
        </p:nvGrpSpPr>
        <p:grpSpPr>
          <a:xfrm>
            <a:off x="5838766" y="1458721"/>
            <a:ext cx="2638538" cy="1938032"/>
            <a:chOff x="296117" y="2376907"/>
            <a:chExt cx="715672" cy="525668"/>
          </a:xfrm>
        </p:grpSpPr>
        <p:sp>
          <p:nvSpPr>
            <p:cNvPr id="3" name="Google Shape;3361;p29">
              <a:extLst>
                <a:ext uri="{FF2B5EF4-FFF2-40B4-BE49-F238E27FC236}">
                  <a16:creationId xmlns:a16="http://schemas.microsoft.com/office/drawing/2014/main" id="{039CC966-CDB1-46FB-7E91-CC6609D3D43D}"/>
                </a:ext>
              </a:extLst>
            </p:cNvPr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362;p29">
              <a:extLst>
                <a:ext uri="{FF2B5EF4-FFF2-40B4-BE49-F238E27FC236}">
                  <a16:creationId xmlns:a16="http://schemas.microsoft.com/office/drawing/2014/main" id="{FDF9290C-3778-4FA5-B9CF-57F798A60E92}"/>
                </a:ext>
              </a:extLst>
            </p:cNvPr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63;p29">
              <a:extLst>
                <a:ext uri="{FF2B5EF4-FFF2-40B4-BE49-F238E27FC236}">
                  <a16:creationId xmlns:a16="http://schemas.microsoft.com/office/drawing/2014/main" id="{F782E4D5-DAE3-A2A0-0C1B-4F653B1F9782}"/>
                </a:ext>
              </a:extLst>
            </p:cNvPr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64;p29">
              <a:extLst>
                <a:ext uri="{FF2B5EF4-FFF2-40B4-BE49-F238E27FC236}">
                  <a16:creationId xmlns:a16="http://schemas.microsoft.com/office/drawing/2014/main" id="{5561E82D-8FD2-FADC-762A-7AA5C9922147}"/>
                </a:ext>
              </a:extLst>
            </p:cNvPr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65;p29">
              <a:extLst>
                <a:ext uri="{FF2B5EF4-FFF2-40B4-BE49-F238E27FC236}">
                  <a16:creationId xmlns:a16="http://schemas.microsoft.com/office/drawing/2014/main" id="{45EABF8F-9C6E-D44E-C6B2-7D25F88AEDA2}"/>
                </a:ext>
              </a:extLst>
            </p:cNvPr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66;p29">
              <a:extLst>
                <a:ext uri="{FF2B5EF4-FFF2-40B4-BE49-F238E27FC236}">
                  <a16:creationId xmlns:a16="http://schemas.microsoft.com/office/drawing/2014/main" id="{5E6613DF-8428-B6C7-D3CB-D06D88DB2024}"/>
                </a:ext>
              </a:extLst>
            </p:cNvPr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67;p29">
              <a:extLst>
                <a:ext uri="{FF2B5EF4-FFF2-40B4-BE49-F238E27FC236}">
                  <a16:creationId xmlns:a16="http://schemas.microsoft.com/office/drawing/2014/main" id="{846331B5-7DEE-7D69-4B85-0DB2D9AA1D4B}"/>
                </a:ext>
              </a:extLst>
            </p:cNvPr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68;p29">
              <a:extLst>
                <a:ext uri="{FF2B5EF4-FFF2-40B4-BE49-F238E27FC236}">
                  <a16:creationId xmlns:a16="http://schemas.microsoft.com/office/drawing/2014/main" id="{CAC7955E-7D5C-8ABE-2A97-BDFCD95E63B5}"/>
                </a:ext>
              </a:extLst>
            </p:cNvPr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69;p29">
              <a:extLst>
                <a:ext uri="{FF2B5EF4-FFF2-40B4-BE49-F238E27FC236}">
                  <a16:creationId xmlns:a16="http://schemas.microsoft.com/office/drawing/2014/main" id="{121A480A-FDA9-C26A-B04C-5AB9409A212B}"/>
                </a:ext>
              </a:extLst>
            </p:cNvPr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375;p29">
            <a:extLst>
              <a:ext uri="{FF2B5EF4-FFF2-40B4-BE49-F238E27FC236}">
                <a16:creationId xmlns:a16="http://schemas.microsoft.com/office/drawing/2014/main" id="{26D8982A-533B-0095-2444-C3F26BF23A54}"/>
              </a:ext>
            </a:extLst>
          </p:cNvPr>
          <p:cNvGrpSpPr/>
          <p:nvPr/>
        </p:nvGrpSpPr>
        <p:grpSpPr>
          <a:xfrm>
            <a:off x="6172248" y="1958089"/>
            <a:ext cx="1646504" cy="2476224"/>
            <a:chOff x="8190598" y="3300947"/>
            <a:chExt cx="840782" cy="1264476"/>
          </a:xfrm>
        </p:grpSpPr>
        <p:sp>
          <p:nvSpPr>
            <p:cNvPr id="13" name="Google Shape;3376;p29">
              <a:extLst>
                <a:ext uri="{FF2B5EF4-FFF2-40B4-BE49-F238E27FC236}">
                  <a16:creationId xmlns:a16="http://schemas.microsoft.com/office/drawing/2014/main" id="{CA0D73AF-ED9B-D529-780C-3BCF49590196}"/>
                </a:ext>
              </a:extLst>
            </p:cNvPr>
            <p:cNvSpPr/>
            <p:nvPr/>
          </p:nvSpPr>
          <p:spPr>
            <a:xfrm>
              <a:off x="8487319" y="4206769"/>
              <a:ext cx="93740" cy="182366"/>
            </a:xfrm>
            <a:custGeom>
              <a:avLst/>
              <a:gdLst/>
              <a:ahLst/>
              <a:cxnLst/>
              <a:rect l="l" t="t" r="r" b="b"/>
              <a:pathLst>
                <a:path w="1173" h="2282" extrusionOk="0">
                  <a:moveTo>
                    <a:pt x="599" y="1"/>
                  </a:moveTo>
                  <a:lnTo>
                    <a:pt x="0" y="2121"/>
                  </a:lnTo>
                  <a:lnTo>
                    <a:pt x="586" y="2282"/>
                  </a:lnTo>
                  <a:lnTo>
                    <a:pt x="1173" y="161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29">
              <a:extLst>
                <a:ext uri="{FF2B5EF4-FFF2-40B4-BE49-F238E27FC236}">
                  <a16:creationId xmlns:a16="http://schemas.microsoft.com/office/drawing/2014/main" id="{4E3DBB80-EC10-FBC5-778D-3A8CD66F37F1}"/>
                </a:ext>
              </a:extLst>
            </p:cNvPr>
            <p:cNvSpPr/>
            <p:nvPr/>
          </p:nvSpPr>
          <p:spPr>
            <a:xfrm>
              <a:off x="8528794" y="4206769"/>
              <a:ext cx="52264" cy="35163"/>
            </a:xfrm>
            <a:custGeom>
              <a:avLst/>
              <a:gdLst/>
              <a:ahLst/>
              <a:cxnLst/>
              <a:rect l="l" t="t" r="r" b="b"/>
              <a:pathLst>
                <a:path w="654" h="440" extrusionOk="0">
                  <a:moveTo>
                    <a:pt x="80" y="1"/>
                  </a:moveTo>
                  <a:lnTo>
                    <a:pt x="0" y="279"/>
                  </a:lnTo>
                  <a:lnTo>
                    <a:pt x="573" y="440"/>
                  </a:lnTo>
                  <a:lnTo>
                    <a:pt x="654" y="16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29">
              <a:extLst>
                <a:ext uri="{FF2B5EF4-FFF2-40B4-BE49-F238E27FC236}">
                  <a16:creationId xmlns:a16="http://schemas.microsoft.com/office/drawing/2014/main" id="{2E8152B5-677D-AEF0-ADF8-AE87A43B7EB5}"/>
                </a:ext>
              </a:extLst>
            </p:cNvPr>
            <p:cNvSpPr/>
            <p:nvPr/>
          </p:nvSpPr>
          <p:spPr>
            <a:xfrm>
              <a:off x="8523360" y="4115908"/>
              <a:ext cx="91023" cy="114278"/>
            </a:xfrm>
            <a:custGeom>
              <a:avLst/>
              <a:gdLst/>
              <a:ahLst/>
              <a:cxnLst/>
              <a:rect l="l" t="t" r="r" b="b"/>
              <a:pathLst>
                <a:path w="1139" h="1430" extrusionOk="0">
                  <a:moveTo>
                    <a:pt x="337" y="0"/>
                  </a:moveTo>
                  <a:lnTo>
                    <a:pt x="1" y="1202"/>
                  </a:lnTo>
                  <a:lnTo>
                    <a:pt x="802" y="1429"/>
                  </a:lnTo>
                  <a:lnTo>
                    <a:pt x="1138" y="22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29">
              <a:extLst>
                <a:ext uri="{FF2B5EF4-FFF2-40B4-BE49-F238E27FC236}">
                  <a16:creationId xmlns:a16="http://schemas.microsoft.com/office/drawing/2014/main" id="{194FFB65-51A9-0070-BF96-174C88B46975}"/>
                </a:ext>
              </a:extLst>
            </p:cNvPr>
            <p:cNvSpPr/>
            <p:nvPr/>
          </p:nvSpPr>
          <p:spPr>
            <a:xfrm>
              <a:off x="8295285" y="3714980"/>
              <a:ext cx="107885" cy="191077"/>
            </a:xfrm>
            <a:custGeom>
              <a:avLst/>
              <a:gdLst/>
              <a:ahLst/>
              <a:cxnLst/>
              <a:rect l="l" t="t" r="r" b="b"/>
              <a:pathLst>
                <a:path w="1350" h="2391" extrusionOk="0">
                  <a:moveTo>
                    <a:pt x="612" y="1"/>
                  </a:moveTo>
                  <a:lnTo>
                    <a:pt x="0" y="2189"/>
                  </a:lnTo>
                  <a:lnTo>
                    <a:pt x="747" y="2391"/>
                  </a:lnTo>
                  <a:lnTo>
                    <a:pt x="1349" y="199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0;p29">
              <a:extLst>
                <a:ext uri="{FF2B5EF4-FFF2-40B4-BE49-F238E27FC236}">
                  <a16:creationId xmlns:a16="http://schemas.microsoft.com/office/drawing/2014/main" id="{1AA0A495-5D5E-8F81-0E74-5157D566FCBA}"/>
                </a:ext>
              </a:extLst>
            </p:cNvPr>
            <p:cNvSpPr/>
            <p:nvPr/>
          </p:nvSpPr>
          <p:spPr>
            <a:xfrm>
              <a:off x="8259963" y="3676781"/>
              <a:ext cx="198509" cy="84870"/>
            </a:xfrm>
            <a:custGeom>
              <a:avLst/>
              <a:gdLst/>
              <a:ahLst/>
              <a:cxnLst/>
              <a:rect l="l" t="t" r="r" b="b"/>
              <a:pathLst>
                <a:path w="2484" h="1062" extrusionOk="0">
                  <a:moveTo>
                    <a:pt x="297" y="0"/>
                  </a:moveTo>
                  <a:cubicBezTo>
                    <a:pt x="179" y="0"/>
                    <a:pt x="74" y="76"/>
                    <a:pt x="42" y="197"/>
                  </a:cubicBezTo>
                  <a:cubicBezTo>
                    <a:pt x="0" y="331"/>
                    <a:pt x="93" y="479"/>
                    <a:pt x="228" y="517"/>
                  </a:cubicBezTo>
                  <a:lnTo>
                    <a:pt x="2124" y="1052"/>
                  </a:lnTo>
                  <a:cubicBezTo>
                    <a:pt x="2149" y="1059"/>
                    <a:pt x="2174" y="1062"/>
                    <a:pt x="2198" y="1062"/>
                  </a:cubicBezTo>
                  <a:cubicBezTo>
                    <a:pt x="2317" y="1062"/>
                    <a:pt x="2421" y="986"/>
                    <a:pt x="2445" y="866"/>
                  </a:cubicBezTo>
                  <a:cubicBezTo>
                    <a:pt x="2483" y="719"/>
                    <a:pt x="2403" y="572"/>
                    <a:pt x="2272" y="530"/>
                  </a:cubicBezTo>
                  <a:lnTo>
                    <a:pt x="375" y="11"/>
                  </a:lnTo>
                  <a:cubicBezTo>
                    <a:pt x="349" y="4"/>
                    <a:pt x="323" y="0"/>
                    <a:pt x="29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1;p29">
              <a:extLst>
                <a:ext uri="{FF2B5EF4-FFF2-40B4-BE49-F238E27FC236}">
                  <a16:creationId xmlns:a16="http://schemas.microsoft.com/office/drawing/2014/main" id="{A6670249-427F-039F-7CD8-4FC78E165FBD}"/>
                </a:ext>
              </a:extLst>
            </p:cNvPr>
            <p:cNvSpPr/>
            <p:nvPr/>
          </p:nvSpPr>
          <p:spPr>
            <a:xfrm>
              <a:off x="8465742" y="3921797"/>
              <a:ext cx="281700" cy="254609"/>
            </a:xfrm>
            <a:custGeom>
              <a:avLst/>
              <a:gdLst/>
              <a:ahLst/>
              <a:cxnLst/>
              <a:rect l="l" t="t" r="r" b="b"/>
              <a:pathLst>
                <a:path w="3525" h="3186" extrusionOk="0">
                  <a:moveTo>
                    <a:pt x="1776" y="0"/>
                  </a:moveTo>
                  <a:cubicBezTo>
                    <a:pt x="1077" y="0"/>
                    <a:pt x="429" y="460"/>
                    <a:pt x="228" y="1164"/>
                  </a:cubicBezTo>
                  <a:cubicBezTo>
                    <a:pt x="1" y="2016"/>
                    <a:pt x="498" y="2884"/>
                    <a:pt x="1337" y="3125"/>
                  </a:cubicBezTo>
                  <a:cubicBezTo>
                    <a:pt x="1481" y="3166"/>
                    <a:pt x="1626" y="3185"/>
                    <a:pt x="1769" y="3185"/>
                  </a:cubicBezTo>
                  <a:cubicBezTo>
                    <a:pt x="2462" y="3185"/>
                    <a:pt x="3101" y="2725"/>
                    <a:pt x="3301" y="2016"/>
                  </a:cubicBezTo>
                  <a:cubicBezTo>
                    <a:pt x="3525" y="1177"/>
                    <a:pt x="3032" y="296"/>
                    <a:pt x="2192" y="56"/>
                  </a:cubicBezTo>
                  <a:cubicBezTo>
                    <a:pt x="2053" y="18"/>
                    <a:pt x="1913" y="0"/>
                    <a:pt x="1776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29">
              <a:extLst>
                <a:ext uri="{FF2B5EF4-FFF2-40B4-BE49-F238E27FC236}">
                  <a16:creationId xmlns:a16="http://schemas.microsoft.com/office/drawing/2014/main" id="{6EE5024E-C8D0-44CE-1CD5-F7E8301E4086}"/>
                </a:ext>
              </a:extLst>
            </p:cNvPr>
            <p:cNvSpPr/>
            <p:nvPr/>
          </p:nvSpPr>
          <p:spPr>
            <a:xfrm>
              <a:off x="8214093" y="4281249"/>
              <a:ext cx="59776" cy="100453"/>
            </a:xfrm>
            <a:custGeom>
              <a:avLst/>
              <a:gdLst/>
              <a:ahLst/>
              <a:cxnLst/>
              <a:rect l="l" t="t" r="r" b="b"/>
              <a:pathLst>
                <a:path w="748" h="1257" extrusionOk="0">
                  <a:moveTo>
                    <a:pt x="321" y="1"/>
                  </a:moveTo>
                  <a:lnTo>
                    <a:pt x="1" y="1135"/>
                  </a:lnTo>
                  <a:lnTo>
                    <a:pt x="427" y="1257"/>
                  </a:lnTo>
                  <a:lnTo>
                    <a:pt x="747" y="123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29">
              <a:extLst>
                <a:ext uri="{FF2B5EF4-FFF2-40B4-BE49-F238E27FC236}">
                  <a16:creationId xmlns:a16="http://schemas.microsoft.com/office/drawing/2014/main" id="{F924773A-8BC7-1368-E91F-52D2D3E0A20D}"/>
                </a:ext>
              </a:extLst>
            </p:cNvPr>
            <p:cNvSpPr/>
            <p:nvPr/>
          </p:nvSpPr>
          <p:spPr>
            <a:xfrm>
              <a:off x="8190598" y="4352612"/>
              <a:ext cx="75839" cy="67848"/>
            </a:xfrm>
            <a:custGeom>
              <a:avLst/>
              <a:gdLst/>
              <a:ahLst/>
              <a:cxnLst/>
              <a:rect l="l" t="t" r="r" b="b"/>
              <a:pathLst>
                <a:path w="949" h="849" extrusionOk="0">
                  <a:moveTo>
                    <a:pt x="469" y="0"/>
                  </a:moveTo>
                  <a:cubicBezTo>
                    <a:pt x="286" y="0"/>
                    <a:pt x="123" y="122"/>
                    <a:pt x="67" y="309"/>
                  </a:cubicBezTo>
                  <a:cubicBezTo>
                    <a:pt x="0" y="537"/>
                    <a:pt x="135" y="764"/>
                    <a:pt x="362" y="831"/>
                  </a:cubicBezTo>
                  <a:cubicBezTo>
                    <a:pt x="402" y="843"/>
                    <a:pt x="442" y="849"/>
                    <a:pt x="481" y="849"/>
                  </a:cubicBezTo>
                  <a:cubicBezTo>
                    <a:pt x="664" y="849"/>
                    <a:pt x="828" y="724"/>
                    <a:pt x="881" y="537"/>
                  </a:cubicBezTo>
                  <a:cubicBezTo>
                    <a:pt x="948" y="309"/>
                    <a:pt x="817" y="82"/>
                    <a:pt x="590" y="18"/>
                  </a:cubicBezTo>
                  <a:cubicBezTo>
                    <a:pt x="549" y="6"/>
                    <a:pt x="509" y="0"/>
                    <a:pt x="469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29">
              <a:extLst>
                <a:ext uri="{FF2B5EF4-FFF2-40B4-BE49-F238E27FC236}">
                  <a16:creationId xmlns:a16="http://schemas.microsoft.com/office/drawing/2014/main" id="{183278D3-9AC6-2DA5-7E84-EEE62FBDEE22}"/>
                </a:ext>
              </a:extLst>
            </p:cNvPr>
            <p:cNvSpPr/>
            <p:nvPr/>
          </p:nvSpPr>
          <p:spPr>
            <a:xfrm>
              <a:off x="8208739" y="4368355"/>
              <a:ext cx="39478" cy="35562"/>
            </a:xfrm>
            <a:custGeom>
              <a:avLst/>
              <a:gdLst/>
              <a:ahLst/>
              <a:cxnLst/>
              <a:rect l="l" t="t" r="r" b="b"/>
              <a:pathLst>
                <a:path w="494" h="445" extrusionOk="0">
                  <a:moveTo>
                    <a:pt x="256" y="1"/>
                  </a:moveTo>
                  <a:cubicBezTo>
                    <a:pt x="156" y="1"/>
                    <a:pt x="62" y="63"/>
                    <a:pt x="29" y="167"/>
                  </a:cubicBezTo>
                  <a:cubicBezTo>
                    <a:pt x="1" y="285"/>
                    <a:pt x="68" y="407"/>
                    <a:pt x="190" y="433"/>
                  </a:cubicBezTo>
                  <a:cubicBezTo>
                    <a:pt x="213" y="441"/>
                    <a:pt x="237" y="445"/>
                    <a:pt x="261" y="445"/>
                  </a:cubicBezTo>
                  <a:cubicBezTo>
                    <a:pt x="353" y="445"/>
                    <a:pt x="435" y="383"/>
                    <a:pt x="456" y="285"/>
                  </a:cubicBezTo>
                  <a:cubicBezTo>
                    <a:pt x="494" y="167"/>
                    <a:pt x="430" y="45"/>
                    <a:pt x="308" y="7"/>
                  </a:cubicBezTo>
                  <a:cubicBezTo>
                    <a:pt x="291" y="3"/>
                    <a:pt x="273" y="1"/>
                    <a:pt x="256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29">
              <a:extLst>
                <a:ext uri="{FF2B5EF4-FFF2-40B4-BE49-F238E27FC236}">
                  <a16:creationId xmlns:a16="http://schemas.microsoft.com/office/drawing/2014/main" id="{1B7CAC7C-39C0-B9B6-E18C-1688AAE75886}"/>
                </a:ext>
              </a:extLst>
            </p:cNvPr>
            <p:cNvSpPr/>
            <p:nvPr/>
          </p:nvSpPr>
          <p:spPr>
            <a:xfrm>
              <a:off x="8230235" y="4281249"/>
              <a:ext cx="565399" cy="185722"/>
            </a:xfrm>
            <a:custGeom>
              <a:avLst/>
              <a:gdLst/>
              <a:ahLst/>
              <a:cxnLst/>
              <a:rect l="l" t="t" r="r" b="b"/>
              <a:pathLst>
                <a:path w="7075" h="2324" extrusionOk="0">
                  <a:moveTo>
                    <a:pt x="119" y="1"/>
                  </a:moveTo>
                  <a:lnTo>
                    <a:pt x="1" y="389"/>
                  </a:lnTo>
                  <a:lnTo>
                    <a:pt x="3483" y="1362"/>
                  </a:lnTo>
                  <a:lnTo>
                    <a:pt x="6968" y="2324"/>
                  </a:lnTo>
                  <a:lnTo>
                    <a:pt x="7074" y="1936"/>
                  </a:lnTo>
                  <a:lnTo>
                    <a:pt x="3589" y="97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29">
              <a:extLst>
                <a:ext uri="{FF2B5EF4-FFF2-40B4-BE49-F238E27FC236}">
                  <a16:creationId xmlns:a16="http://schemas.microsoft.com/office/drawing/2014/main" id="{50901CDD-66E3-453D-F4E5-87DFA221590A}"/>
                </a:ext>
              </a:extLst>
            </p:cNvPr>
            <p:cNvSpPr/>
            <p:nvPr/>
          </p:nvSpPr>
          <p:spPr>
            <a:xfrm>
              <a:off x="8735851" y="4426452"/>
              <a:ext cx="59776" cy="100453"/>
            </a:xfrm>
            <a:custGeom>
              <a:avLst/>
              <a:gdLst/>
              <a:ahLst/>
              <a:cxnLst/>
              <a:rect l="l" t="t" r="r" b="b"/>
              <a:pathLst>
                <a:path w="748" h="1257" extrusionOk="0">
                  <a:moveTo>
                    <a:pt x="321" y="0"/>
                  </a:moveTo>
                  <a:lnTo>
                    <a:pt x="1" y="1134"/>
                  </a:lnTo>
                  <a:lnTo>
                    <a:pt x="440" y="1256"/>
                  </a:lnTo>
                  <a:lnTo>
                    <a:pt x="747" y="119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29">
              <a:extLst>
                <a:ext uri="{FF2B5EF4-FFF2-40B4-BE49-F238E27FC236}">
                  <a16:creationId xmlns:a16="http://schemas.microsoft.com/office/drawing/2014/main" id="{0813C79F-BB7E-9D5A-358B-B3B0DA184787}"/>
                </a:ext>
              </a:extLst>
            </p:cNvPr>
            <p:cNvSpPr/>
            <p:nvPr/>
          </p:nvSpPr>
          <p:spPr>
            <a:xfrm>
              <a:off x="8713315" y="4497975"/>
              <a:ext cx="74880" cy="67448"/>
            </a:xfrm>
            <a:custGeom>
              <a:avLst/>
              <a:gdLst/>
              <a:ahLst/>
              <a:cxnLst/>
              <a:rect l="l" t="t" r="r" b="b"/>
              <a:pathLst>
                <a:path w="937" h="844" extrusionOk="0">
                  <a:moveTo>
                    <a:pt x="474" y="0"/>
                  </a:moveTo>
                  <a:cubicBezTo>
                    <a:pt x="292" y="0"/>
                    <a:pt x="112" y="115"/>
                    <a:pt x="55" y="307"/>
                  </a:cubicBezTo>
                  <a:cubicBezTo>
                    <a:pt x="1" y="534"/>
                    <a:pt x="135" y="774"/>
                    <a:pt x="347" y="826"/>
                  </a:cubicBezTo>
                  <a:cubicBezTo>
                    <a:pt x="387" y="838"/>
                    <a:pt x="428" y="843"/>
                    <a:pt x="468" y="843"/>
                  </a:cubicBezTo>
                  <a:cubicBezTo>
                    <a:pt x="654" y="843"/>
                    <a:pt x="826" y="721"/>
                    <a:pt x="882" y="534"/>
                  </a:cubicBezTo>
                  <a:cubicBezTo>
                    <a:pt x="936" y="307"/>
                    <a:pt x="802" y="79"/>
                    <a:pt x="574" y="12"/>
                  </a:cubicBezTo>
                  <a:cubicBezTo>
                    <a:pt x="541" y="4"/>
                    <a:pt x="508" y="0"/>
                    <a:pt x="474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29">
              <a:extLst>
                <a:ext uri="{FF2B5EF4-FFF2-40B4-BE49-F238E27FC236}">
                  <a16:creationId xmlns:a16="http://schemas.microsoft.com/office/drawing/2014/main" id="{3A62AD81-8D96-B4B5-36AB-295B77A5E9A3}"/>
                </a:ext>
              </a:extLst>
            </p:cNvPr>
            <p:cNvSpPr/>
            <p:nvPr/>
          </p:nvSpPr>
          <p:spPr>
            <a:xfrm>
              <a:off x="8731536" y="4514118"/>
              <a:ext cx="38439" cy="35482"/>
            </a:xfrm>
            <a:custGeom>
              <a:avLst/>
              <a:gdLst/>
              <a:ahLst/>
              <a:cxnLst/>
              <a:rect l="l" t="t" r="r" b="b"/>
              <a:pathLst>
                <a:path w="481" h="444" extrusionOk="0">
                  <a:moveTo>
                    <a:pt x="233" y="1"/>
                  </a:moveTo>
                  <a:cubicBezTo>
                    <a:pt x="141" y="1"/>
                    <a:pt x="49" y="70"/>
                    <a:pt x="26" y="159"/>
                  </a:cubicBezTo>
                  <a:cubicBezTo>
                    <a:pt x="0" y="278"/>
                    <a:pt x="68" y="399"/>
                    <a:pt x="173" y="438"/>
                  </a:cubicBezTo>
                  <a:cubicBezTo>
                    <a:pt x="191" y="442"/>
                    <a:pt x="209" y="443"/>
                    <a:pt x="226" y="443"/>
                  </a:cubicBezTo>
                  <a:cubicBezTo>
                    <a:pt x="328" y="443"/>
                    <a:pt x="420" y="382"/>
                    <a:pt x="455" y="278"/>
                  </a:cubicBezTo>
                  <a:cubicBezTo>
                    <a:pt x="481" y="159"/>
                    <a:pt x="414" y="37"/>
                    <a:pt x="295" y="12"/>
                  </a:cubicBezTo>
                  <a:cubicBezTo>
                    <a:pt x="275" y="4"/>
                    <a:pt x="254" y="1"/>
                    <a:pt x="233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29">
              <a:extLst>
                <a:ext uri="{FF2B5EF4-FFF2-40B4-BE49-F238E27FC236}">
                  <a16:creationId xmlns:a16="http://schemas.microsoft.com/office/drawing/2014/main" id="{3CCB730B-1384-7674-AFD6-4EE6EDEF6EEE}"/>
                </a:ext>
              </a:extLst>
            </p:cNvPr>
            <p:cNvSpPr/>
            <p:nvPr/>
          </p:nvSpPr>
          <p:spPr>
            <a:xfrm>
              <a:off x="8444565" y="4419500"/>
              <a:ext cx="90704" cy="78956"/>
            </a:xfrm>
            <a:custGeom>
              <a:avLst/>
              <a:gdLst/>
              <a:ahLst/>
              <a:cxnLst/>
              <a:rect l="l" t="t" r="r" b="b"/>
              <a:pathLst>
                <a:path w="1135" h="988" extrusionOk="0">
                  <a:moveTo>
                    <a:pt x="334" y="1"/>
                  </a:moveTo>
                  <a:cubicBezTo>
                    <a:pt x="247" y="1"/>
                    <a:pt x="169" y="51"/>
                    <a:pt x="147" y="142"/>
                  </a:cubicBezTo>
                  <a:lnTo>
                    <a:pt x="26" y="581"/>
                  </a:lnTo>
                  <a:cubicBezTo>
                    <a:pt x="0" y="686"/>
                    <a:pt x="55" y="795"/>
                    <a:pt x="160" y="821"/>
                  </a:cubicBezTo>
                  <a:lnTo>
                    <a:pt x="734" y="981"/>
                  </a:lnTo>
                  <a:cubicBezTo>
                    <a:pt x="752" y="986"/>
                    <a:pt x="771" y="988"/>
                    <a:pt x="789" y="988"/>
                  </a:cubicBezTo>
                  <a:cubicBezTo>
                    <a:pt x="876" y="988"/>
                    <a:pt x="953" y="937"/>
                    <a:pt x="974" y="847"/>
                  </a:cubicBezTo>
                  <a:lnTo>
                    <a:pt x="1096" y="408"/>
                  </a:lnTo>
                  <a:cubicBezTo>
                    <a:pt x="1134" y="302"/>
                    <a:pt x="1067" y="193"/>
                    <a:pt x="961" y="167"/>
                  </a:cubicBezTo>
                  <a:lnTo>
                    <a:pt x="388" y="7"/>
                  </a:lnTo>
                  <a:cubicBezTo>
                    <a:pt x="370" y="3"/>
                    <a:pt x="352" y="1"/>
                    <a:pt x="334" y="1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29">
              <a:extLst>
                <a:ext uri="{FF2B5EF4-FFF2-40B4-BE49-F238E27FC236}">
                  <a16:creationId xmlns:a16="http://schemas.microsoft.com/office/drawing/2014/main" id="{B4E549AB-4C7C-8376-337F-437FD369F949}"/>
                </a:ext>
              </a:extLst>
            </p:cNvPr>
            <p:cNvSpPr/>
            <p:nvPr/>
          </p:nvSpPr>
          <p:spPr>
            <a:xfrm>
              <a:off x="8465742" y="4422057"/>
              <a:ext cx="49308" cy="73841"/>
            </a:xfrm>
            <a:custGeom>
              <a:avLst/>
              <a:gdLst/>
              <a:ahLst/>
              <a:cxnLst/>
              <a:rect l="l" t="t" r="r" b="b"/>
              <a:pathLst>
                <a:path w="617" h="924" extrusionOk="0">
                  <a:moveTo>
                    <a:pt x="228" y="1"/>
                  </a:moveTo>
                  <a:lnTo>
                    <a:pt x="1" y="815"/>
                  </a:lnTo>
                  <a:lnTo>
                    <a:pt x="389" y="924"/>
                  </a:lnTo>
                  <a:lnTo>
                    <a:pt x="616" y="110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29">
              <a:extLst>
                <a:ext uri="{FF2B5EF4-FFF2-40B4-BE49-F238E27FC236}">
                  <a16:creationId xmlns:a16="http://schemas.microsoft.com/office/drawing/2014/main" id="{743ADFA9-168C-5A95-B59B-EC5AD115E156}"/>
                </a:ext>
              </a:extLst>
            </p:cNvPr>
            <p:cNvSpPr/>
            <p:nvPr/>
          </p:nvSpPr>
          <p:spPr>
            <a:xfrm>
              <a:off x="8475491" y="4376267"/>
              <a:ext cx="58738" cy="56660"/>
            </a:xfrm>
            <a:custGeom>
              <a:avLst/>
              <a:gdLst/>
              <a:ahLst/>
              <a:cxnLst/>
              <a:rect l="l" t="t" r="r" b="b"/>
              <a:pathLst>
                <a:path w="735" h="709" extrusionOk="0">
                  <a:moveTo>
                    <a:pt x="148" y="0"/>
                  </a:moveTo>
                  <a:lnTo>
                    <a:pt x="1" y="548"/>
                  </a:lnTo>
                  <a:lnTo>
                    <a:pt x="574" y="708"/>
                  </a:lnTo>
                  <a:lnTo>
                    <a:pt x="734" y="16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29">
              <a:extLst>
                <a:ext uri="{FF2B5EF4-FFF2-40B4-BE49-F238E27FC236}">
                  <a16:creationId xmlns:a16="http://schemas.microsoft.com/office/drawing/2014/main" id="{4EFCD764-2C0E-8E9A-3C24-50F91FEEA5AB}"/>
                </a:ext>
              </a:extLst>
            </p:cNvPr>
            <p:cNvSpPr/>
            <p:nvPr/>
          </p:nvSpPr>
          <p:spPr>
            <a:xfrm>
              <a:off x="8457351" y="3300947"/>
              <a:ext cx="574029" cy="740572"/>
            </a:xfrm>
            <a:custGeom>
              <a:avLst/>
              <a:gdLst/>
              <a:ahLst/>
              <a:cxnLst/>
              <a:rect l="l" t="t" r="r" b="b"/>
              <a:pathLst>
                <a:path w="7183" h="9267" extrusionOk="0">
                  <a:moveTo>
                    <a:pt x="4403" y="1171"/>
                  </a:moveTo>
                  <a:cubicBezTo>
                    <a:pt x="4422" y="1171"/>
                    <a:pt x="4441" y="1173"/>
                    <a:pt x="4460" y="1177"/>
                  </a:cubicBezTo>
                  <a:lnTo>
                    <a:pt x="5808" y="1565"/>
                  </a:lnTo>
                  <a:cubicBezTo>
                    <a:pt x="5927" y="1591"/>
                    <a:pt x="5994" y="1709"/>
                    <a:pt x="5952" y="1818"/>
                  </a:cubicBezTo>
                  <a:cubicBezTo>
                    <a:pt x="5930" y="1920"/>
                    <a:pt x="5840" y="1984"/>
                    <a:pt x="5746" y="1984"/>
                  </a:cubicBezTo>
                  <a:cubicBezTo>
                    <a:pt x="5731" y="1984"/>
                    <a:pt x="5715" y="1982"/>
                    <a:pt x="5699" y="1978"/>
                  </a:cubicBezTo>
                  <a:lnTo>
                    <a:pt x="4338" y="1591"/>
                  </a:lnTo>
                  <a:cubicBezTo>
                    <a:pt x="4232" y="1565"/>
                    <a:pt x="4165" y="1443"/>
                    <a:pt x="4190" y="1337"/>
                  </a:cubicBezTo>
                  <a:cubicBezTo>
                    <a:pt x="4215" y="1235"/>
                    <a:pt x="4303" y="1171"/>
                    <a:pt x="4403" y="1171"/>
                  </a:cubicBezTo>
                  <a:close/>
                  <a:moveTo>
                    <a:pt x="4494" y="0"/>
                  </a:moveTo>
                  <a:cubicBezTo>
                    <a:pt x="4330" y="0"/>
                    <a:pt x="4172" y="90"/>
                    <a:pt x="4085" y="216"/>
                  </a:cubicBezTo>
                  <a:lnTo>
                    <a:pt x="3351" y="1325"/>
                  </a:lnTo>
                  <a:lnTo>
                    <a:pt x="1964" y="2270"/>
                  </a:lnTo>
                  <a:cubicBezTo>
                    <a:pt x="1804" y="2366"/>
                    <a:pt x="1724" y="2552"/>
                    <a:pt x="1762" y="2737"/>
                  </a:cubicBezTo>
                  <a:cubicBezTo>
                    <a:pt x="1804" y="2978"/>
                    <a:pt x="1842" y="3378"/>
                    <a:pt x="1775" y="3888"/>
                  </a:cubicBezTo>
                  <a:cubicBezTo>
                    <a:pt x="1656" y="4781"/>
                    <a:pt x="506" y="5355"/>
                    <a:pt x="253" y="6249"/>
                  </a:cubicBezTo>
                  <a:cubicBezTo>
                    <a:pt x="0" y="7155"/>
                    <a:pt x="827" y="7943"/>
                    <a:pt x="827" y="7943"/>
                  </a:cubicBezTo>
                  <a:lnTo>
                    <a:pt x="5526" y="9266"/>
                  </a:lnTo>
                  <a:cubicBezTo>
                    <a:pt x="5526" y="9266"/>
                    <a:pt x="6715" y="4980"/>
                    <a:pt x="6955" y="4112"/>
                  </a:cubicBezTo>
                  <a:cubicBezTo>
                    <a:pt x="7183" y="3311"/>
                    <a:pt x="6955" y="2257"/>
                    <a:pt x="6689" y="950"/>
                  </a:cubicBezTo>
                  <a:cubicBezTo>
                    <a:pt x="6648" y="735"/>
                    <a:pt x="6529" y="549"/>
                    <a:pt x="6340" y="457"/>
                  </a:cubicBezTo>
                  <a:cubicBezTo>
                    <a:pt x="5767" y="123"/>
                    <a:pt x="4953" y="27"/>
                    <a:pt x="4527" y="2"/>
                  </a:cubicBezTo>
                  <a:cubicBezTo>
                    <a:pt x="4516" y="1"/>
                    <a:pt x="4505" y="0"/>
                    <a:pt x="449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29">
              <a:extLst>
                <a:ext uri="{FF2B5EF4-FFF2-40B4-BE49-F238E27FC236}">
                  <a16:creationId xmlns:a16="http://schemas.microsoft.com/office/drawing/2014/main" id="{161C0E70-4FB6-E846-702E-5E77D7A91262}"/>
                </a:ext>
              </a:extLst>
            </p:cNvPr>
            <p:cNvSpPr/>
            <p:nvPr/>
          </p:nvSpPr>
          <p:spPr>
            <a:xfrm>
              <a:off x="8557723" y="3543246"/>
              <a:ext cx="359458" cy="486443"/>
            </a:xfrm>
            <a:custGeom>
              <a:avLst/>
              <a:gdLst/>
              <a:ahLst/>
              <a:cxnLst/>
              <a:rect l="l" t="t" r="r" b="b"/>
              <a:pathLst>
                <a:path w="4498" h="6087" extrusionOk="0">
                  <a:moveTo>
                    <a:pt x="1961" y="0"/>
                  </a:moveTo>
                  <a:cubicBezTo>
                    <a:pt x="1961" y="0"/>
                    <a:pt x="0" y="3537"/>
                    <a:pt x="211" y="5312"/>
                  </a:cubicBezTo>
                  <a:lnTo>
                    <a:pt x="3002" y="6087"/>
                  </a:lnTo>
                  <a:lnTo>
                    <a:pt x="4498" y="708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29">
              <a:extLst>
                <a:ext uri="{FF2B5EF4-FFF2-40B4-BE49-F238E27FC236}">
                  <a16:creationId xmlns:a16="http://schemas.microsoft.com/office/drawing/2014/main" id="{3CE16CAE-4493-0057-1D83-F8099024D2BA}"/>
                </a:ext>
              </a:extLst>
            </p:cNvPr>
            <p:cNvSpPr/>
            <p:nvPr/>
          </p:nvSpPr>
          <p:spPr>
            <a:xfrm>
              <a:off x="8755030" y="4017853"/>
              <a:ext cx="144007" cy="128184"/>
            </a:xfrm>
            <a:custGeom>
              <a:avLst/>
              <a:gdLst/>
              <a:ahLst/>
              <a:cxnLst/>
              <a:rect l="l" t="t" r="r" b="b"/>
              <a:pathLst>
                <a:path w="1802" h="1604" extrusionOk="0">
                  <a:moveTo>
                    <a:pt x="773" y="1"/>
                  </a:moveTo>
                  <a:lnTo>
                    <a:pt x="1" y="1362"/>
                  </a:lnTo>
                  <a:lnTo>
                    <a:pt x="747" y="1577"/>
                  </a:lnTo>
                  <a:cubicBezTo>
                    <a:pt x="807" y="1595"/>
                    <a:pt x="868" y="1604"/>
                    <a:pt x="928" y="1604"/>
                  </a:cubicBezTo>
                  <a:cubicBezTo>
                    <a:pt x="1215" y="1604"/>
                    <a:pt x="1487" y="1406"/>
                    <a:pt x="1574" y="1109"/>
                  </a:cubicBezTo>
                  <a:lnTo>
                    <a:pt x="1801" y="295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5;p29">
              <a:extLst>
                <a:ext uri="{FF2B5EF4-FFF2-40B4-BE49-F238E27FC236}">
                  <a16:creationId xmlns:a16="http://schemas.microsoft.com/office/drawing/2014/main" id="{EBB00B55-940A-C210-F431-66577586B023}"/>
                </a:ext>
              </a:extLst>
            </p:cNvPr>
            <p:cNvSpPr/>
            <p:nvPr/>
          </p:nvSpPr>
          <p:spPr>
            <a:xfrm>
              <a:off x="8243022" y="3840285"/>
              <a:ext cx="251732" cy="155355"/>
            </a:xfrm>
            <a:custGeom>
              <a:avLst/>
              <a:gdLst/>
              <a:ahLst/>
              <a:cxnLst/>
              <a:rect l="l" t="t" r="r" b="b"/>
              <a:pathLst>
                <a:path w="3150" h="1944" extrusionOk="0">
                  <a:moveTo>
                    <a:pt x="1262" y="0"/>
                  </a:moveTo>
                  <a:cubicBezTo>
                    <a:pt x="1220" y="0"/>
                    <a:pt x="1178" y="2"/>
                    <a:pt x="1135" y="6"/>
                  </a:cubicBezTo>
                  <a:cubicBezTo>
                    <a:pt x="1" y="102"/>
                    <a:pt x="481" y="1944"/>
                    <a:pt x="481" y="1944"/>
                  </a:cubicBezTo>
                  <a:lnTo>
                    <a:pt x="3150" y="1101"/>
                  </a:lnTo>
                  <a:cubicBezTo>
                    <a:pt x="3150" y="1101"/>
                    <a:pt x="2334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6;p29">
              <a:extLst>
                <a:ext uri="{FF2B5EF4-FFF2-40B4-BE49-F238E27FC236}">
                  <a16:creationId xmlns:a16="http://schemas.microsoft.com/office/drawing/2014/main" id="{32EADF1A-DAA1-FE60-A8FB-B66E31428613}"/>
                </a:ext>
              </a:extLst>
            </p:cNvPr>
            <p:cNvSpPr/>
            <p:nvPr/>
          </p:nvSpPr>
          <p:spPr>
            <a:xfrm>
              <a:off x="8281460" y="3905575"/>
              <a:ext cx="419154" cy="171018"/>
            </a:xfrm>
            <a:custGeom>
              <a:avLst/>
              <a:gdLst/>
              <a:ahLst/>
              <a:cxnLst/>
              <a:rect l="l" t="t" r="r" b="b"/>
              <a:pathLst>
                <a:path w="5245" h="2140" extrusionOk="0">
                  <a:moveTo>
                    <a:pt x="1464" y="0"/>
                  </a:moveTo>
                  <a:cubicBezTo>
                    <a:pt x="806" y="0"/>
                    <a:pt x="202" y="445"/>
                    <a:pt x="13" y="1111"/>
                  </a:cubicBezTo>
                  <a:lnTo>
                    <a:pt x="0" y="1127"/>
                  </a:lnTo>
                  <a:lnTo>
                    <a:pt x="3656" y="2139"/>
                  </a:lnTo>
                  <a:cubicBezTo>
                    <a:pt x="3656" y="2139"/>
                    <a:pt x="4438" y="1000"/>
                    <a:pt x="5163" y="1000"/>
                  </a:cubicBezTo>
                  <a:cubicBezTo>
                    <a:pt x="5190" y="1000"/>
                    <a:pt x="5217" y="1002"/>
                    <a:pt x="5245" y="1005"/>
                  </a:cubicBezTo>
                  <a:cubicBezTo>
                    <a:pt x="3310" y="457"/>
                    <a:pt x="3028" y="377"/>
                    <a:pt x="3028" y="377"/>
                  </a:cubicBezTo>
                  <a:lnTo>
                    <a:pt x="1868" y="57"/>
                  </a:lnTo>
                  <a:cubicBezTo>
                    <a:pt x="1733" y="19"/>
                    <a:pt x="1598" y="0"/>
                    <a:pt x="1464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7;p29">
              <a:extLst>
                <a:ext uri="{FF2B5EF4-FFF2-40B4-BE49-F238E27FC236}">
                  <a16:creationId xmlns:a16="http://schemas.microsoft.com/office/drawing/2014/main" id="{20AF6E04-6E8E-26C5-078E-3E53FD0C9FBD}"/>
                </a:ext>
              </a:extLst>
            </p:cNvPr>
            <p:cNvSpPr/>
            <p:nvPr/>
          </p:nvSpPr>
          <p:spPr>
            <a:xfrm>
              <a:off x="8457351" y="3519671"/>
              <a:ext cx="174934" cy="423550"/>
            </a:xfrm>
            <a:custGeom>
              <a:avLst/>
              <a:gdLst/>
              <a:ahLst/>
              <a:cxnLst/>
              <a:rect l="l" t="t" r="r" b="b"/>
              <a:pathLst>
                <a:path w="2189" h="5300" extrusionOk="0">
                  <a:moveTo>
                    <a:pt x="1762" y="0"/>
                  </a:moveTo>
                  <a:cubicBezTo>
                    <a:pt x="1804" y="241"/>
                    <a:pt x="1842" y="641"/>
                    <a:pt x="1775" y="1151"/>
                  </a:cubicBezTo>
                  <a:cubicBezTo>
                    <a:pt x="1656" y="2044"/>
                    <a:pt x="506" y="2618"/>
                    <a:pt x="253" y="3512"/>
                  </a:cubicBezTo>
                  <a:cubicBezTo>
                    <a:pt x="0" y="4418"/>
                    <a:pt x="827" y="5206"/>
                    <a:pt x="827" y="5206"/>
                  </a:cubicBezTo>
                  <a:lnTo>
                    <a:pt x="1163" y="5299"/>
                  </a:lnTo>
                  <a:cubicBezTo>
                    <a:pt x="881" y="4979"/>
                    <a:pt x="548" y="4405"/>
                    <a:pt x="734" y="3633"/>
                  </a:cubicBezTo>
                  <a:cubicBezTo>
                    <a:pt x="961" y="2871"/>
                    <a:pt x="1467" y="2483"/>
                    <a:pt x="1829" y="2031"/>
                  </a:cubicBezTo>
                  <a:cubicBezTo>
                    <a:pt x="2188" y="1577"/>
                    <a:pt x="2044" y="334"/>
                    <a:pt x="1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29">
              <a:extLst>
                <a:ext uri="{FF2B5EF4-FFF2-40B4-BE49-F238E27FC236}">
                  <a16:creationId xmlns:a16="http://schemas.microsoft.com/office/drawing/2014/main" id="{EE01120E-F098-80EE-AA30-865CBCA6D2E6}"/>
                </a:ext>
              </a:extLst>
            </p:cNvPr>
            <p:cNvSpPr/>
            <p:nvPr/>
          </p:nvSpPr>
          <p:spPr>
            <a:xfrm>
              <a:off x="8758147" y="3599825"/>
              <a:ext cx="159031" cy="429863"/>
            </a:xfrm>
            <a:custGeom>
              <a:avLst/>
              <a:gdLst/>
              <a:ahLst/>
              <a:cxnLst/>
              <a:rect l="l" t="t" r="r" b="b"/>
              <a:pathLst>
                <a:path w="1990" h="5379" extrusionOk="0">
                  <a:moveTo>
                    <a:pt x="1990" y="0"/>
                  </a:moveTo>
                  <a:cubicBezTo>
                    <a:pt x="1990" y="1"/>
                    <a:pt x="401" y="2630"/>
                    <a:pt x="0" y="5244"/>
                  </a:cubicBezTo>
                  <a:lnTo>
                    <a:pt x="494" y="5379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29">
              <a:extLst>
                <a:ext uri="{FF2B5EF4-FFF2-40B4-BE49-F238E27FC236}">
                  <a16:creationId xmlns:a16="http://schemas.microsoft.com/office/drawing/2014/main" id="{8C5BA296-4B62-E27C-20AE-3FD764FC0B3E}"/>
                </a:ext>
              </a:extLst>
            </p:cNvPr>
            <p:cNvSpPr/>
            <p:nvPr/>
          </p:nvSpPr>
          <p:spPr>
            <a:xfrm>
              <a:off x="8644989" y="3432405"/>
              <a:ext cx="374642" cy="205861"/>
            </a:xfrm>
            <a:custGeom>
              <a:avLst/>
              <a:gdLst/>
              <a:ahLst/>
              <a:cxnLst/>
              <a:rect l="l" t="t" r="r" b="b"/>
              <a:pathLst>
                <a:path w="4688" h="2576" extrusionOk="0">
                  <a:moveTo>
                    <a:pt x="523" y="0"/>
                  </a:moveTo>
                  <a:lnTo>
                    <a:pt x="0" y="359"/>
                  </a:lnTo>
                  <a:cubicBezTo>
                    <a:pt x="189" y="827"/>
                    <a:pt x="548" y="1695"/>
                    <a:pt x="628" y="1826"/>
                  </a:cubicBezTo>
                  <a:cubicBezTo>
                    <a:pt x="737" y="2015"/>
                    <a:pt x="3271" y="2576"/>
                    <a:pt x="3271" y="2576"/>
                  </a:cubicBezTo>
                  <a:cubicBezTo>
                    <a:pt x="3271" y="2576"/>
                    <a:pt x="3866" y="1401"/>
                    <a:pt x="4525" y="1401"/>
                  </a:cubicBezTo>
                  <a:cubicBezTo>
                    <a:pt x="4579" y="1401"/>
                    <a:pt x="4633" y="1409"/>
                    <a:pt x="4687" y="1426"/>
                  </a:cubicBezTo>
                  <a:cubicBezTo>
                    <a:pt x="4674" y="1227"/>
                    <a:pt x="4662" y="1025"/>
                    <a:pt x="4620" y="801"/>
                  </a:cubicBezTo>
                  <a:cubicBezTo>
                    <a:pt x="4620" y="814"/>
                    <a:pt x="3672" y="1105"/>
                    <a:pt x="3431" y="1788"/>
                  </a:cubicBezTo>
                  <a:lnTo>
                    <a:pt x="990" y="1105"/>
                  </a:lnTo>
                  <a:cubicBezTo>
                    <a:pt x="990" y="1105"/>
                    <a:pt x="603" y="772"/>
                    <a:pt x="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29">
              <a:extLst>
                <a:ext uri="{FF2B5EF4-FFF2-40B4-BE49-F238E27FC236}">
                  <a16:creationId xmlns:a16="http://schemas.microsoft.com/office/drawing/2014/main" id="{035B3EA3-FAEA-6FEA-24EA-590BA221D39C}"/>
                </a:ext>
              </a:extLst>
            </p:cNvPr>
            <p:cNvSpPr/>
            <p:nvPr/>
          </p:nvSpPr>
          <p:spPr>
            <a:xfrm>
              <a:off x="8816804" y="3321245"/>
              <a:ext cx="214572" cy="720274"/>
            </a:xfrm>
            <a:custGeom>
              <a:avLst/>
              <a:gdLst/>
              <a:ahLst/>
              <a:cxnLst/>
              <a:rect l="l" t="t" r="r" b="b"/>
              <a:pathLst>
                <a:path w="2685" h="9013" extrusionOk="0">
                  <a:moveTo>
                    <a:pt x="1390" y="1"/>
                  </a:moveTo>
                  <a:lnTo>
                    <a:pt x="1390" y="1"/>
                  </a:lnTo>
                  <a:cubicBezTo>
                    <a:pt x="1602" y="122"/>
                    <a:pt x="1855" y="414"/>
                    <a:pt x="1871" y="1071"/>
                  </a:cubicBezTo>
                  <a:cubicBezTo>
                    <a:pt x="1897" y="2243"/>
                    <a:pt x="2255" y="3714"/>
                    <a:pt x="1695" y="4380"/>
                  </a:cubicBezTo>
                  <a:cubicBezTo>
                    <a:pt x="1134" y="5046"/>
                    <a:pt x="215" y="7971"/>
                    <a:pt x="0" y="8718"/>
                  </a:cubicBezTo>
                  <a:lnTo>
                    <a:pt x="1028" y="9012"/>
                  </a:lnTo>
                  <a:cubicBezTo>
                    <a:pt x="1028" y="9012"/>
                    <a:pt x="2217" y="4726"/>
                    <a:pt x="2457" y="3858"/>
                  </a:cubicBezTo>
                  <a:cubicBezTo>
                    <a:pt x="2685" y="3057"/>
                    <a:pt x="2457" y="2003"/>
                    <a:pt x="2191" y="696"/>
                  </a:cubicBezTo>
                  <a:cubicBezTo>
                    <a:pt x="2150" y="481"/>
                    <a:pt x="2031" y="295"/>
                    <a:pt x="1842" y="203"/>
                  </a:cubicBezTo>
                  <a:cubicBezTo>
                    <a:pt x="1695" y="122"/>
                    <a:pt x="1551" y="55"/>
                    <a:pt x="1390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29">
              <a:extLst>
                <a:ext uri="{FF2B5EF4-FFF2-40B4-BE49-F238E27FC236}">
                  <a16:creationId xmlns:a16="http://schemas.microsoft.com/office/drawing/2014/main" id="{4F21AC17-C5CA-C467-3415-E4804D2E5D92}"/>
                </a:ext>
              </a:extLst>
            </p:cNvPr>
            <p:cNvSpPr/>
            <p:nvPr/>
          </p:nvSpPr>
          <p:spPr>
            <a:xfrm>
              <a:off x="8573546" y="3970704"/>
              <a:ext cx="275627" cy="166783"/>
            </a:xfrm>
            <a:custGeom>
              <a:avLst/>
              <a:gdLst/>
              <a:ahLst/>
              <a:cxnLst/>
              <a:rect l="l" t="t" r="r" b="b"/>
              <a:pathLst>
                <a:path w="3449" h="2087" extrusionOk="0">
                  <a:moveTo>
                    <a:pt x="1900" y="1"/>
                  </a:moveTo>
                  <a:cubicBezTo>
                    <a:pt x="659" y="1"/>
                    <a:pt x="1" y="1324"/>
                    <a:pt x="1" y="1324"/>
                  </a:cubicBezTo>
                  <a:lnTo>
                    <a:pt x="2736" y="2087"/>
                  </a:lnTo>
                  <a:lnTo>
                    <a:pt x="3393" y="616"/>
                  </a:lnTo>
                  <a:cubicBezTo>
                    <a:pt x="3393" y="616"/>
                    <a:pt x="3432" y="640"/>
                    <a:pt x="3439" y="640"/>
                  </a:cubicBezTo>
                  <a:cubicBezTo>
                    <a:pt x="3449" y="640"/>
                    <a:pt x="3395" y="594"/>
                    <a:pt x="3086" y="376"/>
                  </a:cubicBezTo>
                  <a:cubicBezTo>
                    <a:pt x="2645" y="106"/>
                    <a:pt x="2249" y="1"/>
                    <a:pt x="19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29">
              <a:extLst>
                <a:ext uri="{FF2B5EF4-FFF2-40B4-BE49-F238E27FC236}">
                  <a16:creationId xmlns:a16="http://schemas.microsoft.com/office/drawing/2014/main" id="{D102E484-5B15-7A08-866E-704231F68CE6}"/>
                </a:ext>
              </a:extLst>
            </p:cNvPr>
            <p:cNvSpPr/>
            <p:nvPr/>
          </p:nvSpPr>
          <p:spPr>
            <a:xfrm>
              <a:off x="8755030" y="3850434"/>
              <a:ext cx="135536" cy="293448"/>
            </a:xfrm>
            <a:custGeom>
              <a:avLst/>
              <a:gdLst/>
              <a:ahLst/>
              <a:cxnLst/>
              <a:rect l="l" t="t" r="r" b="b"/>
              <a:pathLst>
                <a:path w="1696" h="3672" extrusionOk="0">
                  <a:moveTo>
                    <a:pt x="962" y="0"/>
                  </a:moveTo>
                  <a:lnTo>
                    <a:pt x="1" y="3457"/>
                  </a:lnTo>
                  <a:lnTo>
                    <a:pt x="735" y="3672"/>
                  </a:lnTo>
                  <a:lnTo>
                    <a:pt x="1696" y="215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29">
              <a:extLst>
                <a:ext uri="{FF2B5EF4-FFF2-40B4-BE49-F238E27FC236}">
                  <a16:creationId xmlns:a16="http://schemas.microsoft.com/office/drawing/2014/main" id="{1355B621-DC77-4EB0-497B-51B8BAF5E539}"/>
                </a:ext>
              </a:extLst>
            </p:cNvPr>
            <p:cNvSpPr/>
            <p:nvPr/>
          </p:nvSpPr>
          <p:spPr>
            <a:xfrm>
              <a:off x="8657775" y="4127655"/>
              <a:ext cx="174215" cy="58738"/>
            </a:xfrm>
            <a:custGeom>
              <a:avLst/>
              <a:gdLst/>
              <a:ahLst/>
              <a:cxnLst/>
              <a:rect l="l" t="t" r="r" b="b"/>
              <a:pathLst>
                <a:path w="2180" h="735" extrusionOk="0">
                  <a:moveTo>
                    <a:pt x="42" y="1"/>
                  </a:moveTo>
                  <a:lnTo>
                    <a:pt x="1" y="135"/>
                  </a:lnTo>
                  <a:lnTo>
                    <a:pt x="2137" y="734"/>
                  </a:lnTo>
                  <a:lnTo>
                    <a:pt x="2179" y="590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29">
              <a:extLst>
                <a:ext uri="{FF2B5EF4-FFF2-40B4-BE49-F238E27FC236}">
                  <a16:creationId xmlns:a16="http://schemas.microsoft.com/office/drawing/2014/main" id="{4A63E0DD-AF40-0135-AB29-A1B89B71A4D6}"/>
                </a:ext>
              </a:extLst>
            </p:cNvPr>
            <p:cNvSpPr/>
            <p:nvPr/>
          </p:nvSpPr>
          <p:spPr>
            <a:xfrm>
              <a:off x="8776287" y="4156024"/>
              <a:ext cx="73602" cy="38519"/>
            </a:xfrm>
            <a:custGeom>
              <a:avLst/>
              <a:gdLst/>
              <a:ahLst/>
              <a:cxnLst/>
              <a:rect l="l" t="t" r="r" b="b"/>
              <a:pathLst>
                <a:path w="921" h="482" extrusionOk="0">
                  <a:moveTo>
                    <a:pt x="183" y="0"/>
                  </a:moveTo>
                  <a:cubicBezTo>
                    <a:pt x="116" y="0"/>
                    <a:pt x="50" y="48"/>
                    <a:pt x="27" y="114"/>
                  </a:cubicBezTo>
                  <a:cubicBezTo>
                    <a:pt x="1" y="206"/>
                    <a:pt x="55" y="299"/>
                    <a:pt x="148" y="328"/>
                  </a:cubicBezTo>
                  <a:lnTo>
                    <a:pt x="680" y="476"/>
                  </a:lnTo>
                  <a:cubicBezTo>
                    <a:pt x="696" y="480"/>
                    <a:pt x="713" y="482"/>
                    <a:pt x="728" y="482"/>
                  </a:cubicBezTo>
                  <a:cubicBezTo>
                    <a:pt x="806" y="482"/>
                    <a:pt x="873" y="433"/>
                    <a:pt x="895" y="367"/>
                  </a:cubicBezTo>
                  <a:cubicBezTo>
                    <a:pt x="920" y="274"/>
                    <a:pt x="869" y="181"/>
                    <a:pt x="776" y="155"/>
                  </a:cubicBezTo>
                  <a:lnTo>
                    <a:pt x="228" y="8"/>
                  </a:lnTo>
                  <a:cubicBezTo>
                    <a:pt x="214" y="3"/>
                    <a:pt x="198" y="0"/>
                    <a:pt x="183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29">
              <a:extLst>
                <a:ext uri="{FF2B5EF4-FFF2-40B4-BE49-F238E27FC236}">
                  <a16:creationId xmlns:a16="http://schemas.microsoft.com/office/drawing/2014/main" id="{8A47A998-EB8B-3C34-3E78-8586567229EA}"/>
                </a:ext>
              </a:extLst>
            </p:cNvPr>
            <p:cNvSpPr/>
            <p:nvPr/>
          </p:nvSpPr>
          <p:spPr>
            <a:xfrm>
              <a:off x="8694136" y="3622920"/>
              <a:ext cx="151679" cy="56020"/>
            </a:xfrm>
            <a:custGeom>
              <a:avLst/>
              <a:gdLst/>
              <a:ahLst/>
              <a:cxnLst/>
              <a:rect l="l" t="t" r="r" b="b"/>
              <a:pathLst>
                <a:path w="1898" h="701" extrusionOk="0">
                  <a:moveTo>
                    <a:pt x="141" y="0"/>
                  </a:moveTo>
                  <a:cubicBezTo>
                    <a:pt x="91" y="0"/>
                    <a:pt x="39" y="40"/>
                    <a:pt x="13" y="99"/>
                  </a:cubicBezTo>
                  <a:cubicBezTo>
                    <a:pt x="1" y="150"/>
                    <a:pt x="42" y="230"/>
                    <a:pt x="106" y="243"/>
                  </a:cubicBezTo>
                  <a:lnTo>
                    <a:pt x="1724" y="698"/>
                  </a:lnTo>
                  <a:cubicBezTo>
                    <a:pt x="1732" y="699"/>
                    <a:pt x="1741" y="700"/>
                    <a:pt x="1749" y="700"/>
                  </a:cubicBezTo>
                  <a:cubicBezTo>
                    <a:pt x="1805" y="700"/>
                    <a:pt x="1857" y="664"/>
                    <a:pt x="1868" y="605"/>
                  </a:cubicBezTo>
                  <a:cubicBezTo>
                    <a:pt x="1897" y="550"/>
                    <a:pt x="1855" y="483"/>
                    <a:pt x="1788" y="458"/>
                  </a:cubicBezTo>
                  <a:lnTo>
                    <a:pt x="161" y="3"/>
                  </a:lnTo>
                  <a:cubicBezTo>
                    <a:pt x="154" y="1"/>
                    <a:pt x="147" y="0"/>
                    <a:pt x="141" y="0"/>
                  </a:cubicBezTo>
                  <a:close/>
                </a:path>
              </a:pathLst>
            </a:custGeom>
            <a:solidFill>
              <a:srgbClr val="4B0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29">
              <a:extLst>
                <a:ext uri="{FF2B5EF4-FFF2-40B4-BE49-F238E27FC236}">
                  <a16:creationId xmlns:a16="http://schemas.microsoft.com/office/drawing/2014/main" id="{C31399AA-0E59-742C-4624-5CE1231D24C0}"/>
                </a:ext>
              </a:extLst>
            </p:cNvPr>
            <p:cNvSpPr/>
            <p:nvPr/>
          </p:nvSpPr>
          <p:spPr>
            <a:xfrm>
              <a:off x="8664168" y="3678460"/>
              <a:ext cx="151679" cy="56020"/>
            </a:xfrm>
            <a:custGeom>
              <a:avLst/>
              <a:gdLst/>
              <a:ahLst/>
              <a:cxnLst/>
              <a:rect l="l" t="t" r="r" b="b"/>
              <a:pathLst>
                <a:path w="1898" h="701" extrusionOk="0">
                  <a:moveTo>
                    <a:pt x="151" y="0"/>
                  </a:moveTo>
                  <a:cubicBezTo>
                    <a:pt x="93" y="0"/>
                    <a:pt x="41" y="36"/>
                    <a:pt x="30" y="83"/>
                  </a:cubicBezTo>
                  <a:cubicBezTo>
                    <a:pt x="1" y="150"/>
                    <a:pt x="42" y="217"/>
                    <a:pt x="110" y="243"/>
                  </a:cubicBezTo>
                  <a:lnTo>
                    <a:pt x="1737" y="698"/>
                  </a:lnTo>
                  <a:cubicBezTo>
                    <a:pt x="1744" y="700"/>
                    <a:pt x="1751" y="700"/>
                    <a:pt x="1757" y="700"/>
                  </a:cubicBezTo>
                  <a:cubicBezTo>
                    <a:pt x="1807" y="700"/>
                    <a:pt x="1862" y="661"/>
                    <a:pt x="1884" y="605"/>
                  </a:cubicBezTo>
                  <a:cubicBezTo>
                    <a:pt x="1897" y="538"/>
                    <a:pt x="1859" y="471"/>
                    <a:pt x="1792" y="458"/>
                  </a:cubicBezTo>
                  <a:lnTo>
                    <a:pt x="177" y="3"/>
                  </a:lnTo>
                  <a:cubicBezTo>
                    <a:pt x="168" y="1"/>
                    <a:pt x="159" y="0"/>
                    <a:pt x="151" y="0"/>
                  </a:cubicBezTo>
                  <a:close/>
                </a:path>
              </a:pathLst>
            </a:custGeom>
            <a:solidFill>
              <a:srgbClr val="4B0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29">
              <a:extLst>
                <a:ext uri="{FF2B5EF4-FFF2-40B4-BE49-F238E27FC236}">
                  <a16:creationId xmlns:a16="http://schemas.microsoft.com/office/drawing/2014/main" id="{1E4CFA71-E585-FDF6-DDF4-048F647B7AF5}"/>
                </a:ext>
              </a:extLst>
            </p:cNvPr>
            <p:cNvSpPr/>
            <p:nvPr/>
          </p:nvSpPr>
          <p:spPr>
            <a:xfrm>
              <a:off x="8639874" y="3735039"/>
              <a:ext cx="151359" cy="56020"/>
            </a:xfrm>
            <a:custGeom>
              <a:avLst/>
              <a:gdLst/>
              <a:ahLst/>
              <a:cxnLst/>
              <a:rect l="l" t="t" r="r" b="b"/>
              <a:pathLst>
                <a:path w="1894" h="701" extrusionOk="0">
                  <a:moveTo>
                    <a:pt x="148" y="0"/>
                  </a:moveTo>
                  <a:cubicBezTo>
                    <a:pt x="90" y="0"/>
                    <a:pt x="37" y="37"/>
                    <a:pt x="26" y="96"/>
                  </a:cubicBezTo>
                  <a:cubicBezTo>
                    <a:pt x="0" y="150"/>
                    <a:pt x="39" y="217"/>
                    <a:pt x="106" y="243"/>
                  </a:cubicBezTo>
                  <a:lnTo>
                    <a:pt x="1734" y="698"/>
                  </a:lnTo>
                  <a:cubicBezTo>
                    <a:pt x="1740" y="700"/>
                    <a:pt x="1747" y="700"/>
                    <a:pt x="1754" y="700"/>
                  </a:cubicBezTo>
                  <a:cubicBezTo>
                    <a:pt x="1804" y="700"/>
                    <a:pt x="1858" y="661"/>
                    <a:pt x="1881" y="602"/>
                  </a:cubicBezTo>
                  <a:cubicBezTo>
                    <a:pt x="1894" y="538"/>
                    <a:pt x="1855" y="471"/>
                    <a:pt x="1788" y="458"/>
                  </a:cubicBezTo>
                  <a:lnTo>
                    <a:pt x="173" y="3"/>
                  </a:lnTo>
                  <a:cubicBezTo>
                    <a:pt x="165" y="1"/>
                    <a:pt x="156" y="0"/>
                    <a:pt x="148" y="0"/>
                  </a:cubicBezTo>
                  <a:close/>
                </a:path>
              </a:pathLst>
            </a:custGeom>
            <a:solidFill>
              <a:srgbClr val="4B0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29">
              <a:extLst>
                <a:ext uri="{FF2B5EF4-FFF2-40B4-BE49-F238E27FC236}">
                  <a16:creationId xmlns:a16="http://schemas.microsoft.com/office/drawing/2014/main" id="{49E7A30E-78BA-7C76-8596-F17B6B87AE34}"/>
                </a:ext>
              </a:extLst>
            </p:cNvPr>
            <p:cNvSpPr/>
            <p:nvPr/>
          </p:nvSpPr>
          <p:spPr>
            <a:xfrm>
              <a:off x="8620695" y="3793216"/>
              <a:ext cx="151359" cy="55461"/>
            </a:xfrm>
            <a:custGeom>
              <a:avLst/>
              <a:gdLst/>
              <a:ahLst/>
              <a:cxnLst/>
              <a:rect l="l" t="t" r="r" b="b"/>
              <a:pathLst>
                <a:path w="1894" h="694" extrusionOk="0">
                  <a:moveTo>
                    <a:pt x="131" y="0"/>
                  </a:moveTo>
                  <a:cubicBezTo>
                    <a:pt x="79" y="0"/>
                    <a:pt x="33" y="36"/>
                    <a:pt x="13" y="89"/>
                  </a:cubicBezTo>
                  <a:cubicBezTo>
                    <a:pt x="0" y="156"/>
                    <a:pt x="39" y="223"/>
                    <a:pt x="106" y="236"/>
                  </a:cubicBezTo>
                  <a:lnTo>
                    <a:pt x="1720" y="691"/>
                  </a:lnTo>
                  <a:cubicBezTo>
                    <a:pt x="1729" y="692"/>
                    <a:pt x="1737" y="693"/>
                    <a:pt x="1745" y="693"/>
                  </a:cubicBezTo>
                  <a:cubicBezTo>
                    <a:pt x="1804" y="693"/>
                    <a:pt x="1857" y="656"/>
                    <a:pt x="1868" y="611"/>
                  </a:cubicBezTo>
                  <a:cubicBezTo>
                    <a:pt x="1893" y="543"/>
                    <a:pt x="1855" y="476"/>
                    <a:pt x="1788" y="451"/>
                  </a:cubicBezTo>
                  <a:lnTo>
                    <a:pt x="173" y="8"/>
                  </a:lnTo>
                  <a:cubicBezTo>
                    <a:pt x="159" y="3"/>
                    <a:pt x="145" y="0"/>
                    <a:pt x="131" y="0"/>
                  </a:cubicBezTo>
                  <a:close/>
                </a:path>
              </a:pathLst>
            </a:custGeom>
            <a:solidFill>
              <a:srgbClr val="4B0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29">
              <a:extLst>
                <a:ext uri="{FF2B5EF4-FFF2-40B4-BE49-F238E27FC236}">
                  <a16:creationId xmlns:a16="http://schemas.microsoft.com/office/drawing/2014/main" id="{23D97B75-A5BA-665E-03F0-C2130500E585}"/>
                </a:ext>
              </a:extLst>
            </p:cNvPr>
            <p:cNvSpPr/>
            <p:nvPr/>
          </p:nvSpPr>
          <p:spPr>
            <a:xfrm>
              <a:off x="8603513" y="3852911"/>
              <a:ext cx="151599" cy="55381"/>
            </a:xfrm>
            <a:custGeom>
              <a:avLst/>
              <a:gdLst/>
              <a:ahLst/>
              <a:cxnLst/>
              <a:rect l="l" t="t" r="r" b="b"/>
              <a:pathLst>
                <a:path w="1897" h="693" extrusionOk="0">
                  <a:moveTo>
                    <a:pt x="133" y="0"/>
                  </a:moveTo>
                  <a:cubicBezTo>
                    <a:pt x="81" y="0"/>
                    <a:pt x="36" y="37"/>
                    <a:pt x="26" y="88"/>
                  </a:cubicBezTo>
                  <a:cubicBezTo>
                    <a:pt x="0" y="155"/>
                    <a:pt x="39" y="222"/>
                    <a:pt x="106" y="235"/>
                  </a:cubicBezTo>
                  <a:lnTo>
                    <a:pt x="1737" y="690"/>
                  </a:lnTo>
                  <a:cubicBezTo>
                    <a:pt x="1744" y="692"/>
                    <a:pt x="1751" y="693"/>
                    <a:pt x="1758" y="693"/>
                  </a:cubicBezTo>
                  <a:cubicBezTo>
                    <a:pt x="1808" y="693"/>
                    <a:pt x="1870" y="657"/>
                    <a:pt x="1881" y="610"/>
                  </a:cubicBezTo>
                  <a:cubicBezTo>
                    <a:pt x="1897" y="543"/>
                    <a:pt x="1855" y="476"/>
                    <a:pt x="1801" y="450"/>
                  </a:cubicBezTo>
                  <a:lnTo>
                    <a:pt x="173" y="8"/>
                  </a:lnTo>
                  <a:cubicBezTo>
                    <a:pt x="160" y="3"/>
                    <a:pt x="146" y="0"/>
                    <a:pt x="133" y="0"/>
                  </a:cubicBezTo>
                  <a:close/>
                </a:path>
              </a:pathLst>
            </a:custGeom>
            <a:solidFill>
              <a:srgbClr val="4B03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10;p29">
              <a:extLst>
                <a:ext uri="{FF2B5EF4-FFF2-40B4-BE49-F238E27FC236}">
                  <a16:creationId xmlns:a16="http://schemas.microsoft.com/office/drawing/2014/main" id="{4090D136-92D0-C736-0371-EFDE7CF101B9}"/>
                </a:ext>
              </a:extLst>
            </p:cNvPr>
            <p:cNvSpPr/>
            <p:nvPr/>
          </p:nvSpPr>
          <p:spPr>
            <a:xfrm>
              <a:off x="8752793" y="3813354"/>
              <a:ext cx="178210" cy="80315"/>
            </a:xfrm>
            <a:custGeom>
              <a:avLst/>
              <a:gdLst/>
              <a:ahLst/>
              <a:cxnLst/>
              <a:rect l="l" t="t" r="r" b="b"/>
              <a:pathLst>
                <a:path w="2230" h="1005" extrusionOk="0">
                  <a:moveTo>
                    <a:pt x="288" y="1"/>
                  </a:moveTo>
                  <a:cubicBezTo>
                    <a:pt x="176" y="1"/>
                    <a:pt x="74" y="87"/>
                    <a:pt x="42" y="211"/>
                  </a:cubicBezTo>
                  <a:cubicBezTo>
                    <a:pt x="0" y="343"/>
                    <a:pt x="67" y="490"/>
                    <a:pt x="202" y="532"/>
                  </a:cubicBezTo>
                  <a:lnTo>
                    <a:pt x="1884" y="999"/>
                  </a:lnTo>
                  <a:cubicBezTo>
                    <a:pt x="1900" y="1003"/>
                    <a:pt x="1916" y="1004"/>
                    <a:pt x="1933" y="1004"/>
                  </a:cubicBezTo>
                  <a:cubicBezTo>
                    <a:pt x="2047" y="1004"/>
                    <a:pt x="2155" y="927"/>
                    <a:pt x="2191" y="798"/>
                  </a:cubicBezTo>
                  <a:cubicBezTo>
                    <a:pt x="2230" y="663"/>
                    <a:pt x="2150" y="519"/>
                    <a:pt x="2031" y="477"/>
                  </a:cubicBezTo>
                  <a:lnTo>
                    <a:pt x="349" y="10"/>
                  </a:lnTo>
                  <a:cubicBezTo>
                    <a:pt x="329" y="4"/>
                    <a:pt x="308" y="1"/>
                    <a:pt x="28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205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FAE50562-A947-A85B-6766-D3835CFEB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77D91601-E410-66D7-D9BD-5E00DA7204F7}"/>
              </a:ext>
            </a:extLst>
          </p:cNvPr>
          <p:cNvGrpSpPr/>
          <p:nvPr/>
        </p:nvGrpSpPr>
        <p:grpSpPr>
          <a:xfrm rot="5400000">
            <a:off x="7483242" y="825629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378CE504-65F2-2AF0-AA78-540F191B07D7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8B9725A2-E74F-D660-06D8-83F9F4504D16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F98DEAE8-2C4E-D8DD-A703-0BA8EBB2F00B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3258;p28">
            <a:extLst>
              <a:ext uri="{FF2B5EF4-FFF2-40B4-BE49-F238E27FC236}">
                <a16:creationId xmlns:a16="http://schemas.microsoft.com/office/drawing/2014/main" id="{8E93A92C-E3EF-2928-E311-C0DC4A41FDED}"/>
              </a:ext>
            </a:extLst>
          </p:cNvPr>
          <p:cNvSpPr txBox="1">
            <a:spLocks/>
          </p:cNvSpPr>
          <p:nvPr/>
        </p:nvSpPr>
        <p:spPr>
          <a:xfrm>
            <a:off x="539360" y="399897"/>
            <a:ext cx="4032640" cy="70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sym typeface="Arimo SemiBold"/>
              </a:rPr>
              <a:t>Nodes</a:t>
            </a:r>
            <a:r>
              <a:rPr lang="en-US" dirty="0">
                <a:solidFill>
                  <a:schemeClr val="accent4"/>
                </a:solidFill>
                <a:sym typeface="Arimo SemiBold"/>
              </a:rPr>
              <a:t> &amp; </a:t>
            </a:r>
            <a:r>
              <a:rPr lang="en-US" dirty="0">
                <a:solidFill>
                  <a:schemeClr val="tx1"/>
                </a:solidFill>
                <a:sym typeface="Arimo SemiBold"/>
              </a:rPr>
              <a:t>Scenes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Google Shape;1309;p50">
            <a:extLst>
              <a:ext uri="{FF2B5EF4-FFF2-40B4-BE49-F238E27FC236}">
                <a16:creationId xmlns:a16="http://schemas.microsoft.com/office/drawing/2014/main" id="{87121208-3847-A498-6AF7-FD16671CB0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64342" y="1801601"/>
            <a:ext cx="3651093" cy="1018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  <a:latin typeface="Orbitron"/>
                <a:sym typeface="Orbitron"/>
              </a:rPr>
              <a:t>It’s the smallest unit in the game engine hierarchy, and every node has its own properties and functionalities.</a:t>
            </a:r>
            <a:endParaRPr sz="1400" b="1" dirty="0">
              <a:solidFill>
                <a:schemeClr val="tx1"/>
              </a:solidFill>
              <a:latin typeface="Orbitron"/>
              <a:sym typeface="Orbitron"/>
            </a:endParaRPr>
          </a:p>
        </p:txBody>
      </p:sp>
      <p:sp>
        <p:nvSpPr>
          <p:cNvPr id="7" name="Google Shape;1310;p50">
            <a:extLst>
              <a:ext uri="{FF2B5EF4-FFF2-40B4-BE49-F238E27FC236}">
                <a16:creationId xmlns:a16="http://schemas.microsoft.com/office/drawing/2014/main" id="{D273381E-2B07-321F-F36B-7AF9CE691598}"/>
              </a:ext>
            </a:extLst>
          </p:cNvPr>
          <p:cNvSpPr txBox="1">
            <a:spLocks/>
          </p:cNvSpPr>
          <p:nvPr/>
        </p:nvSpPr>
        <p:spPr>
          <a:xfrm>
            <a:off x="3464343" y="1328800"/>
            <a:ext cx="351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rtl="0">
              <a:buClrTx/>
              <a:buFontTx/>
            </a:pPr>
            <a:r>
              <a:rPr lang="en-US" sz="3200" b="1" dirty="0">
                <a:solidFill>
                  <a:schemeClr val="accent4"/>
                </a:solidFill>
                <a:latin typeface="Orbitron"/>
                <a:sym typeface="Orbitron"/>
              </a:rPr>
              <a:t>Nodes</a:t>
            </a:r>
          </a:p>
        </p:txBody>
      </p:sp>
      <p:sp>
        <p:nvSpPr>
          <p:cNvPr id="8" name="Google Shape;1311;p50">
            <a:extLst>
              <a:ext uri="{FF2B5EF4-FFF2-40B4-BE49-F238E27FC236}">
                <a16:creationId xmlns:a16="http://schemas.microsoft.com/office/drawing/2014/main" id="{239D1876-4813-C328-A823-EE5562D547E9}"/>
              </a:ext>
            </a:extLst>
          </p:cNvPr>
          <p:cNvSpPr txBox="1">
            <a:spLocks/>
          </p:cNvSpPr>
          <p:nvPr/>
        </p:nvSpPr>
        <p:spPr>
          <a:xfrm>
            <a:off x="3464325" y="3488250"/>
            <a:ext cx="35196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Orbitron"/>
                <a:sym typeface="Orbitron"/>
              </a:rPr>
              <a:t>Scenes are a collection of nodes, and their different functionalities and attributes come together and produce a more complete result.</a:t>
            </a:r>
          </a:p>
        </p:txBody>
      </p:sp>
      <p:sp>
        <p:nvSpPr>
          <p:cNvPr id="9" name="Google Shape;1312;p50">
            <a:extLst>
              <a:ext uri="{FF2B5EF4-FFF2-40B4-BE49-F238E27FC236}">
                <a16:creationId xmlns:a16="http://schemas.microsoft.com/office/drawing/2014/main" id="{536AB174-D4C8-41B9-7FD0-DAC3C8A0BC66}"/>
              </a:ext>
            </a:extLst>
          </p:cNvPr>
          <p:cNvSpPr txBox="1">
            <a:spLocks/>
          </p:cNvSpPr>
          <p:nvPr/>
        </p:nvSpPr>
        <p:spPr>
          <a:xfrm>
            <a:off x="3464325" y="3015449"/>
            <a:ext cx="35196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accent4"/>
                </a:solidFill>
                <a:latin typeface="Orbitron"/>
                <a:sym typeface="Orbitron"/>
              </a:rPr>
              <a:t>Scenes</a:t>
            </a:r>
          </a:p>
        </p:txBody>
      </p:sp>
      <p:sp>
        <p:nvSpPr>
          <p:cNvPr id="10" name="Google Shape;1313;p50">
            <a:extLst>
              <a:ext uri="{FF2B5EF4-FFF2-40B4-BE49-F238E27FC236}">
                <a16:creationId xmlns:a16="http://schemas.microsoft.com/office/drawing/2014/main" id="{5A2A0611-F512-7151-935E-6AEC7FE0740A}"/>
              </a:ext>
            </a:extLst>
          </p:cNvPr>
          <p:cNvSpPr/>
          <p:nvPr/>
        </p:nvSpPr>
        <p:spPr>
          <a:xfrm>
            <a:off x="2266950" y="1493038"/>
            <a:ext cx="1065900" cy="1065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4"/>
              </a:solidFill>
            </a:endParaRPr>
          </a:p>
        </p:txBody>
      </p:sp>
      <p:sp>
        <p:nvSpPr>
          <p:cNvPr id="11" name="Google Shape;1314;p50">
            <a:extLst>
              <a:ext uri="{FF2B5EF4-FFF2-40B4-BE49-F238E27FC236}">
                <a16:creationId xmlns:a16="http://schemas.microsoft.com/office/drawing/2014/main" id="{B34D0475-7796-0CE7-D3F7-9A8628AAEE2D}"/>
              </a:ext>
            </a:extLst>
          </p:cNvPr>
          <p:cNvSpPr/>
          <p:nvPr/>
        </p:nvSpPr>
        <p:spPr>
          <a:xfrm>
            <a:off x="2266950" y="3180863"/>
            <a:ext cx="1065900" cy="1065900"/>
          </a:xfrm>
          <a:prstGeom prst="ellipse">
            <a:avLst/>
          </a:prstGeom>
          <a:solidFill>
            <a:srgbClr val="A105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1335;p50">
            <a:extLst>
              <a:ext uri="{FF2B5EF4-FFF2-40B4-BE49-F238E27FC236}">
                <a16:creationId xmlns:a16="http://schemas.microsoft.com/office/drawing/2014/main" id="{E77FE23E-D286-81E1-BBD7-1D78C7E38B19}"/>
              </a:ext>
            </a:extLst>
          </p:cNvPr>
          <p:cNvGrpSpPr/>
          <p:nvPr/>
        </p:nvGrpSpPr>
        <p:grpSpPr>
          <a:xfrm>
            <a:off x="2514521" y="3407344"/>
            <a:ext cx="570747" cy="567047"/>
            <a:chOff x="5049575" y="4993600"/>
            <a:chExt cx="482050" cy="478925"/>
          </a:xfrm>
        </p:grpSpPr>
        <p:sp>
          <p:nvSpPr>
            <p:cNvPr id="33" name="Google Shape;1336;p50">
              <a:extLst>
                <a:ext uri="{FF2B5EF4-FFF2-40B4-BE49-F238E27FC236}">
                  <a16:creationId xmlns:a16="http://schemas.microsoft.com/office/drawing/2014/main" id="{F4827EA5-0CA3-A675-82F2-97F8207D6463}"/>
                </a:ext>
              </a:extLst>
            </p:cNvPr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1337;p50">
              <a:extLst>
                <a:ext uri="{FF2B5EF4-FFF2-40B4-BE49-F238E27FC236}">
                  <a16:creationId xmlns:a16="http://schemas.microsoft.com/office/drawing/2014/main" id="{1E7C9F2A-4F96-8EF5-A632-A1928150F769}"/>
                </a:ext>
              </a:extLst>
            </p:cNvPr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1338;p50">
              <a:extLst>
                <a:ext uri="{FF2B5EF4-FFF2-40B4-BE49-F238E27FC236}">
                  <a16:creationId xmlns:a16="http://schemas.microsoft.com/office/drawing/2014/main" id="{F0A718D0-BF64-DBDD-D537-B30170A028A1}"/>
                </a:ext>
              </a:extLst>
            </p:cNvPr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1339;p50">
              <a:extLst>
                <a:ext uri="{FF2B5EF4-FFF2-40B4-BE49-F238E27FC236}">
                  <a16:creationId xmlns:a16="http://schemas.microsoft.com/office/drawing/2014/main" id="{8A677658-BA48-7D5E-867B-7FC47AD3E57D}"/>
                </a:ext>
              </a:extLst>
            </p:cNvPr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8" name="Graphic 37" descr="Network outline">
            <a:extLst>
              <a:ext uri="{FF2B5EF4-FFF2-40B4-BE49-F238E27FC236}">
                <a16:creationId xmlns:a16="http://schemas.microsoft.com/office/drawing/2014/main" id="{55C19390-D554-EC01-426B-C4E8A9A4F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8551" y="1630802"/>
            <a:ext cx="823584" cy="76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62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232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Nodes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3411" name="Google Shape;3411;p29"/>
          <p:cNvGrpSpPr/>
          <p:nvPr/>
        </p:nvGrpSpPr>
        <p:grpSpPr>
          <a:xfrm flipH="1">
            <a:off x="8249402" y="3426935"/>
            <a:ext cx="205749" cy="1135180"/>
            <a:chOff x="425780" y="482769"/>
            <a:chExt cx="127819" cy="561525"/>
          </a:xfrm>
        </p:grpSpPr>
        <p:sp>
          <p:nvSpPr>
            <p:cNvPr id="3412" name="Google Shape;3412;p29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9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9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9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9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9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9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9" name="Google Shape;3419;p29"/>
          <p:cNvGrpSpPr/>
          <p:nvPr/>
        </p:nvGrpSpPr>
        <p:grpSpPr>
          <a:xfrm>
            <a:off x="5430392" y="539504"/>
            <a:ext cx="1129918" cy="278457"/>
            <a:chOff x="713231" y="815211"/>
            <a:chExt cx="894914" cy="220542"/>
          </a:xfrm>
        </p:grpSpPr>
        <p:sp>
          <p:nvSpPr>
            <p:cNvPr id="3420" name="Google Shape;3420;p29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9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9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345;p51">
            <a:extLst>
              <a:ext uri="{FF2B5EF4-FFF2-40B4-BE49-F238E27FC236}">
                <a16:creationId xmlns:a16="http://schemas.microsoft.com/office/drawing/2014/main" id="{74780423-D2AD-DA3A-D184-EF9DD819A924}"/>
              </a:ext>
            </a:extLst>
          </p:cNvPr>
          <p:cNvSpPr txBox="1">
            <a:spLocks/>
          </p:cNvSpPr>
          <p:nvPr/>
        </p:nvSpPr>
        <p:spPr>
          <a:xfrm>
            <a:off x="713225" y="1316767"/>
            <a:ext cx="4965545" cy="275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Orbitron"/>
                <a:sym typeface="Orbitron"/>
              </a:rPr>
              <a:t>You can think of the them like Legos You can use it in different kind of objects like an image, sound, physics bodies, or camera.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Orbitron"/>
              </a:rPr>
              <a:t>Put them together and you can make a car, a character or any thing you need.</a:t>
            </a:r>
          </a:p>
          <a:p>
            <a:pPr marL="0" indent="0"/>
            <a:endParaRPr lang="en-US" sz="1800" b="1" dirty="0">
              <a:solidFill>
                <a:schemeClr val="tx1"/>
              </a:solidFill>
              <a:latin typeface="Orbitron"/>
              <a:sym typeface="Orbitro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9">
          <a:extLst>
            <a:ext uri="{FF2B5EF4-FFF2-40B4-BE49-F238E27FC236}">
              <a16:creationId xmlns:a16="http://schemas.microsoft.com/office/drawing/2014/main" id="{50425977-A593-A5DA-0E76-E5B226645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p29">
            <a:extLst>
              <a:ext uri="{FF2B5EF4-FFF2-40B4-BE49-F238E27FC236}">
                <a16:creationId xmlns:a16="http://schemas.microsoft.com/office/drawing/2014/main" id="{74553AF5-96F6-9960-2B2F-A6672AE17F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22327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Nodes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3419" name="Google Shape;3419;p29">
            <a:extLst>
              <a:ext uri="{FF2B5EF4-FFF2-40B4-BE49-F238E27FC236}">
                <a16:creationId xmlns:a16="http://schemas.microsoft.com/office/drawing/2014/main" id="{A660E19B-7F7D-E150-AD0C-C10F2954518C}"/>
              </a:ext>
            </a:extLst>
          </p:cNvPr>
          <p:cNvGrpSpPr/>
          <p:nvPr/>
        </p:nvGrpSpPr>
        <p:grpSpPr>
          <a:xfrm>
            <a:off x="5430392" y="539504"/>
            <a:ext cx="1129918" cy="278457"/>
            <a:chOff x="713231" y="815211"/>
            <a:chExt cx="894914" cy="220542"/>
          </a:xfrm>
        </p:grpSpPr>
        <p:sp>
          <p:nvSpPr>
            <p:cNvPr id="3420" name="Google Shape;3420;p29">
              <a:extLst>
                <a:ext uri="{FF2B5EF4-FFF2-40B4-BE49-F238E27FC236}">
                  <a16:creationId xmlns:a16="http://schemas.microsoft.com/office/drawing/2014/main" id="{1650B0DD-7412-E45B-4E2E-8C03F4A08975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9">
              <a:extLst>
                <a:ext uri="{FF2B5EF4-FFF2-40B4-BE49-F238E27FC236}">
                  <a16:creationId xmlns:a16="http://schemas.microsoft.com/office/drawing/2014/main" id="{3C37E8D0-41B8-C3A4-E4EF-144BA42DBAFA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9">
              <a:extLst>
                <a:ext uri="{FF2B5EF4-FFF2-40B4-BE49-F238E27FC236}">
                  <a16:creationId xmlns:a16="http://schemas.microsoft.com/office/drawing/2014/main" id="{42C9B8C8-9993-B7C1-ED3F-4F14FB33E6E1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345;p51">
            <a:extLst>
              <a:ext uri="{FF2B5EF4-FFF2-40B4-BE49-F238E27FC236}">
                <a16:creationId xmlns:a16="http://schemas.microsoft.com/office/drawing/2014/main" id="{5B62A1E8-EBE1-F83D-B3DD-6182FFDD86D1}"/>
              </a:ext>
            </a:extLst>
          </p:cNvPr>
          <p:cNvSpPr txBox="1">
            <a:spLocks/>
          </p:cNvSpPr>
          <p:nvPr/>
        </p:nvSpPr>
        <p:spPr>
          <a:xfrm>
            <a:off x="713225" y="1316767"/>
            <a:ext cx="4965545" cy="191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Orbitron"/>
              </a:rPr>
              <a:t>You can use node by adding them in your current scene.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latin typeface="Orbitron"/>
              </a:rPr>
              <a:t>To add nodes, you must click on the plus button or click in ctrl + a on your keyboard</a:t>
            </a:r>
          </a:p>
        </p:txBody>
      </p:sp>
      <p:pic>
        <p:nvPicPr>
          <p:cNvPr id="2" name="Google Shape;1353;p52">
            <a:extLst>
              <a:ext uri="{FF2B5EF4-FFF2-40B4-BE49-F238E27FC236}">
                <a16:creationId xmlns:a16="http://schemas.microsoft.com/office/drawing/2014/main" id="{8D9F523D-4AD7-C6E7-1DE0-E13140F221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789" y="1493680"/>
            <a:ext cx="2829931" cy="28529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382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ming Channel Pich Deck by Slidesgo">
  <a:themeElements>
    <a:clrScheme name="Simple Light">
      <a:dk1>
        <a:srgbClr val="FFFFFF"/>
      </a:dk1>
      <a:lt1>
        <a:srgbClr val="120035"/>
      </a:lt1>
      <a:dk2>
        <a:srgbClr val="284179"/>
      </a:dk2>
      <a:lt2>
        <a:srgbClr val="122B57"/>
      </a:lt2>
      <a:accent1>
        <a:srgbClr val="007C8F"/>
      </a:accent1>
      <a:accent2>
        <a:srgbClr val="00A1A7"/>
      </a:accent2>
      <a:accent3>
        <a:srgbClr val="00C0DA"/>
      </a:accent3>
      <a:accent4>
        <a:srgbClr val="FF247F"/>
      </a:accent4>
      <a:accent5>
        <a:srgbClr val="A1054E"/>
      </a:accent5>
      <a:accent6>
        <a:srgbClr val="4B032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637</Words>
  <Application>Microsoft Office PowerPoint</Application>
  <PresentationFormat>On-screen Show (16:9)</PresentationFormat>
  <Paragraphs>83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Arimo SemiBold</vt:lpstr>
      <vt:lpstr>Open Sans</vt:lpstr>
      <vt:lpstr>Arial</vt:lpstr>
      <vt:lpstr>Orbitron</vt:lpstr>
      <vt:lpstr>Nunito Light</vt:lpstr>
      <vt:lpstr>Anaheim</vt:lpstr>
      <vt:lpstr>Montserrat</vt:lpstr>
      <vt:lpstr>Archivo ExtraBold</vt:lpstr>
      <vt:lpstr>Lato</vt:lpstr>
      <vt:lpstr>Bebas Neue</vt:lpstr>
      <vt:lpstr>Gaming Channel Pich Deck by Slidesgo</vt:lpstr>
      <vt:lpstr>Introduction to Godot</vt:lpstr>
      <vt:lpstr>Content of session</vt:lpstr>
      <vt:lpstr>Godot Now</vt:lpstr>
      <vt:lpstr>Quick look inside Godot Now</vt:lpstr>
      <vt:lpstr>Quick look inside Godot Now</vt:lpstr>
      <vt:lpstr>Nodes &amp; Scenes</vt:lpstr>
      <vt:lpstr>PowerPoint Presentation</vt:lpstr>
      <vt:lpstr>Nodes</vt:lpstr>
      <vt:lpstr>Nodes</vt:lpstr>
      <vt:lpstr>Nodes</vt:lpstr>
      <vt:lpstr>Scenes</vt:lpstr>
      <vt:lpstr>Scene tree</vt:lpstr>
      <vt:lpstr>PowerPoint Presentation</vt:lpstr>
      <vt:lpstr>PowerPoint Presentation</vt:lpstr>
      <vt:lpstr>PowerPoint Presentation</vt:lpstr>
      <vt:lpstr>Inputs</vt:lpstr>
      <vt:lpstr>Inputs</vt:lpstr>
      <vt:lpstr>Inputs</vt:lpstr>
      <vt:lpstr>Inputs</vt:lpstr>
      <vt:lpstr>Inputs</vt:lpstr>
      <vt:lpstr>Inputs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Mohammed;Youssef;Ammar</dc:creator>
  <cp:lastModifiedBy>محمد مصطفى محمد السيد</cp:lastModifiedBy>
  <cp:revision>37</cp:revision>
  <dcterms:modified xsi:type="dcterms:W3CDTF">2025-05-06T11:37:29Z</dcterms:modified>
</cp:coreProperties>
</file>