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6"/>
  </p:notesMasterIdLst>
  <p:sldIdLst>
    <p:sldId id="256" r:id="rId2"/>
    <p:sldId id="258" r:id="rId3"/>
    <p:sldId id="260" r:id="rId4"/>
    <p:sldId id="259" r:id="rId5"/>
    <p:sldId id="320" r:id="rId6"/>
    <p:sldId id="296" r:id="rId7"/>
    <p:sldId id="312" r:id="rId8"/>
    <p:sldId id="313" r:id="rId9"/>
    <p:sldId id="314" r:id="rId10"/>
    <p:sldId id="315" r:id="rId11"/>
    <p:sldId id="316" r:id="rId12"/>
    <p:sldId id="317" r:id="rId13"/>
    <p:sldId id="318" r:id="rId14"/>
    <p:sldId id="321" r:id="rId15"/>
    <p:sldId id="319" r:id="rId16"/>
    <p:sldId id="324" r:id="rId17"/>
    <p:sldId id="325" r:id="rId18"/>
    <p:sldId id="326" r:id="rId19"/>
    <p:sldId id="327" r:id="rId20"/>
    <p:sldId id="322" r:id="rId21"/>
    <p:sldId id="337" r:id="rId22"/>
    <p:sldId id="328" r:id="rId23"/>
    <p:sldId id="323" r:id="rId24"/>
    <p:sldId id="329" r:id="rId25"/>
    <p:sldId id="297" r:id="rId26"/>
    <p:sldId id="330" r:id="rId27"/>
    <p:sldId id="336" r:id="rId28"/>
    <p:sldId id="303" r:id="rId29"/>
    <p:sldId id="302" r:id="rId30"/>
    <p:sldId id="331" r:id="rId31"/>
    <p:sldId id="332" r:id="rId32"/>
    <p:sldId id="334" r:id="rId33"/>
    <p:sldId id="335" r:id="rId34"/>
    <p:sldId id="275" r:id="rId35"/>
  </p:sldIdLst>
  <p:sldSz cx="9144000" cy="5143500" type="screen16x9"/>
  <p:notesSz cx="6858000" cy="9144000"/>
  <p:embeddedFontLst>
    <p:embeddedFont>
      <p:font typeface="Anaheim" panose="020B0604020202020204" charset="0"/>
      <p:regular r:id="rId37"/>
      <p:bold r:id="rId38"/>
    </p:embeddedFont>
    <p:embeddedFont>
      <p:font typeface="Archivo ExtraBold" panose="020B0604020202020204" charset="0"/>
      <p:bold r:id="rId39"/>
      <p:boldItalic r:id="rId40"/>
    </p:embeddedFont>
    <p:embeddedFont>
      <p:font typeface="Arimo SemiBold" panose="020B0604020202020204" charset="0"/>
      <p:regular r:id="rId41"/>
      <p:bold r:id="rId42"/>
      <p:italic r:id="rId43"/>
      <p:boldItalic r:id="rId44"/>
    </p:embeddedFont>
    <p:embeddedFont>
      <p:font typeface="Bebas Neue" panose="020B0606020202050201" pitchFamily="34" charset="0"/>
      <p:regular r:id="rId45"/>
    </p:embeddedFont>
    <p:embeddedFont>
      <p:font typeface="Lato" panose="020F0502020204030203" pitchFamily="34" charset="0"/>
      <p:regular r:id="rId46"/>
      <p:bold r:id="rId47"/>
      <p:italic r:id="rId48"/>
      <p:boldItalic r:id="rId49"/>
    </p:embeddedFont>
    <p:embeddedFont>
      <p:font typeface="Montserrat" panose="00000500000000000000" pitchFamily="2" charset="0"/>
      <p:regular r:id="rId50"/>
      <p:bold r:id="rId51"/>
      <p:italic r:id="rId52"/>
      <p:boldItalic r:id="rId53"/>
    </p:embeddedFont>
    <p:embeddedFont>
      <p:font typeface="Nunito Light" pitchFamily="2" charset="0"/>
      <p:regular r:id="rId54"/>
      <p:italic r:id="rId55"/>
    </p:embeddedFont>
    <p:embeddedFont>
      <p:font typeface="Open Sans" panose="020B0606030504020204" pitchFamily="34" charset="0"/>
      <p:regular r:id="rId56"/>
      <p:bold r:id="rId57"/>
      <p:italic r:id="rId58"/>
      <p:boldItalic r:id="rId59"/>
    </p:embeddedFont>
    <p:embeddedFont>
      <p:font typeface="Orbitron" panose="020B0604020202020204" charset="0"/>
      <p:regular r:id="rId60"/>
      <p:bold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2121"/>
    <a:srgbClr val="2574A0"/>
    <a:srgbClr val="1E9BBE"/>
    <a:srgbClr val="122B57"/>
    <a:srgbClr val="A1054E"/>
    <a:srgbClr val="BC0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A026B2-3B89-4F4F-98E4-2A92324FB0AA}">
  <a:tblStyle styleId="{44A026B2-3B89-4F4F-98E4-2A92324FB0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136242F-FA6E-4C80-88F3-79A3840D32E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5" Type="http://schemas.openxmlformats.org/officeDocument/2006/relationships/slide" Target="slides/slide4.xml"/><Relationship Id="rId61" Type="http://schemas.openxmlformats.org/officeDocument/2006/relationships/font" Target="fonts/font2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font" Target="fonts/font24.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3"/>
        <p:cNvGrpSpPr/>
        <p:nvPr/>
      </p:nvGrpSpPr>
      <p:grpSpPr>
        <a:xfrm>
          <a:off x="0" y="0"/>
          <a:ext cx="0" cy="0"/>
          <a:chOff x="0" y="0"/>
          <a:chExt cx="0" cy="0"/>
        </a:xfrm>
      </p:grpSpPr>
      <p:sp>
        <p:nvSpPr>
          <p:cNvPr id="3084" name="Google Shape;308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5" name="Google Shape;308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46B893FB-52C1-F7C6-8BB3-B22ADEF7301F}"/>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E686D73F-1151-CDFE-8FB1-FB20CDEC9C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865D1271-45B5-B9B3-B825-65D570A833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889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EEEBD762-1EE5-2610-BBA4-02D5067D5ACC}"/>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5441A502-787D-0C7F-B273-3A87BEE0DD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57331F29-B39A-571A-7DEE-E17FC09A64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062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2168E307-A0A7-0D19-4D06-73352F5976F5}"/>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313DBF24-C8E0-ED1C-5482-A294D2094F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3FCCCB75-FDB8-4749-AD71-26B561C94E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631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3250A4F1-27B5-7308-2B20-EF36778619EE}"/>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2FD39331-1DEB-E473-CE15-2B32DAADB6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B0C4CB15-C941-9585-7FAD-3607E16D17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907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FF58DDF7-B214-0347-0C7E-DFF413ADC561}"/>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3705F502-3730-74F1-2806-C78621F5A1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2FD77437-CD15-2562-FA5B-85FFED04B2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0335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2968ED1E-FBD2-FBE2-5602-F47752AEC6EA}"/>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74FC3769-0270-327D-72F2-0058DF5AD6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2432A4A8-9040-D165-A4A5-8ACFB22640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438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FD7D22A3-7C81-4690-F465-72A1DB97D93E}"/>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D4812723-6AF6-71FF-B5BF-057E8401BE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1E251A86-16F0-EC77-89E5-70DCFE0808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164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01AE0CFB-368D-3B21-D28D-8226EC3838E0}"/>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1907D7F7-82B2-D938-D8AD-FDEF8B0111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31309A00-7FC7-288E-A122-9D0A283E95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305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1C7A5250-97F5-B762-E499-0535ECAE39FB}"/>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F84A6BAF-8E45-DCC6-D1DB-B411B5C9A6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C44DD4C0-6F19-AFE8-0214-DE81CCA193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829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12A3078F-9A7C-8771-3A80-7C5ECD1C0512}"/>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E97E0343-5280-917C-0791-3FB26B8C5C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9032D680-7FCD-8A8B-D0C5-A81E068002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7417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8"/>
        <p:cNvGrpSpPr/>
        <p:nvPr/>
      </p:nvGrpSpPr>
      <p:grpSpPr>
        <a:xfrm>
          <a:off x="0" y="0"/>
          <a:ext cx="0" cy="0"/>
          <a:chOff x="0" y="0"/>
          <a:chExt cx="0" cy="0"/>
        </a:xfrm>
      </p:grpSpPr>
      <p:sp>
        <p:nvSpPr>
          <p:cNvPr id="3169" name="Google Shape;316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0" name="Google Shape;317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8A2E2D0E-315D-ACA4-BDBD-BC61A2D13174}"/>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511471DC-416C-525D-B06C-13CA9B41CF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BD0A7E21-3077-48E3-938C-EC4573CC1B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269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BEDDE7EB-B2E4-CE35-2558-64E7E7156C91}"/>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4F5C2681-6419-C25C-3DEB-393A8F7408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E835F4D2-2350-54BD-80BF-5C5203EBAC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9866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EAED6E36-18AA-5A0C-9710-894415831490}"/>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599E3524-5691-5E17-5190-7EE9B03309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F05F3FE2-DCED-C729-7CB4-1C84297AC6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807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BEF8B5AB-B661-AB94-5076-68583C32AA46}"/>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423818D6-2378-78C6-4519-F601FB085A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8C96492A-561C-B282-69E6-9EA686FB7F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4662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213DCEB6-84FE-7413-159F-CCAF55F5EBF5}"/>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C2137842-0071-39C7-6B89-A78474AA8B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BA42369B-D4D1-98A8-7555-0FECCFF0BF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357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4">
          <a:extLst>
            <a:ext uri="{FF2B5EF4-FFF2-40B4-BE49-F238E27FC236}">
              <a16:creationId xmlns:a16="http://schemas.microsoft.com/office/drawing/2014/main" id="{FFAEBDF0-5C09-DC3B-7258-69A1698EC417}"/>
            </a:ext>
          </a:extLst>
        </p:cNvPr>
        <p:cNvGrpSpPr/>
        <p:nvPr/>
      </p:nvGrpSpPr>
      <p:grpSpPr>
        <a:xfrm>
          <a:off x="0" y="0"/>
          <a:ext cx="0" cy="0"/>
          <a:chOff x="0" y="0"/>
          <a:chExt cx="0" cy="0"/>
        </a:xfrm>
      </p:grpSpPr>
      <p:sp>
        <p:nvSpPr>
          <p:cNvPr id="3245" name="Google Shape;3245;g54dda1946d_6_308:notes">
            <a:extLst>
              <a:ext uri="{FF2B5EF4-FFF2-40B4-BE49-F238E27FC236}">
                <a16:creationId xmlns:a16="http://schemas.microsoft.com/office/drawing/2014/main" id="{1CD1030D-A23A-141A-35B8-808211BEE5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6" name="Google Shape;3246;g54dda1946d_6_308:notes">
            <a:extLst>
              <a:ext uri="{FF2B5EF4-FFF2-40B4-BE49-F238E27FC236}">
                <a16:creationId xmlns:a16="http://schemas.microsoft.com/office/drawing/2014/main" id="{D7794D08-3CFC-A484-E188-C145C23AD6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005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3A4502CC-1E05-474D-BD55-E2B53FD59611}"/>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499586B2-5ECD-D3ED-E0F2-09ED95FC18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BD7FDC70-B2E8-D0D3-8993-1DFE384AE2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571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09DDC8B7-74BE-9571-24BA-7B78E23BA17A}"/>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5E937A96-214B-CA6D-8CDB-71A6B43609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F4F7D141-95C0-00B3-4079-ECEA2F669F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3330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4">
          <a:extLst>
            <a:ext uri="{FF2B5EF4-FFF2-40B4-BE49-F238E27FC236}">
              <a16:creationId xmlns:a16="http://schemas.microsoft.com/office/drawing/2014/main" id="{97787702-E9C2-1B13-97E7-EDA64D3730ED}"/>
            </a:ext>
          </a:extLst>
        </p:cNvPr>
        <p:cNvGrpSpPr/>
        <p:nvPr/>
      </p:nvGrpSpPr>
      <p:grpSpPr>
        <a:xfrm>
          <a:off x="0" y="0"/>
          <a:ext cx="0" cy="0"/>
          <a:chOff x="0" y="0"/>
          <a:chExt cx="0" cy="0"/>
        </a:xfrm>
      </p:grpSpPr>
      <p:sp>
        <p:nvSpPr>
          <p:cNvPr id="3245" name="Google Shape;3245;g54dda1946d_6_308:notes">
            <a:extLst>
              <a:ext uri="{FF2B5EF4-FFF2-40B4-BE49-F238E27FC236}">
                <a16:creationId xmlns:a16="http://schemas.microsoft.com/office/drawing/2014/main" id="{0F394B99-6E74-775A-4E7B-8EDDB0533A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6" name="Google Shape;3246;g54dda1946d_6_308:notes">
            <a:extLst>
              <a:ext uri="{FF2B5EF4-FFF2-40B4-BE49-F238E27FC236}">
                <a16:creationId xmlns:a16="http://schemas.microsoft.com/office/drawing/2014/main" id="{7025699B-BCBB-89A8-195A-822DC349D5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45526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6">
          <a:extLst>
            <a:ext uri="{FF2B5EF4-FFF2-40B4-BE49-F238E27FC236}">
              <a16:creationId xmlns:a16="http://schemas.microsoft.com/office/drawing/2014/main" id="{8727DCA4-7A7B-A11F-67F8-92CF3E2BF76E}"/>
            </a:ext>
          </a:extLst>
        </p:cNvPr>
        <p:cNvGrpSpPr/>
        <p:nvPr/>
      </p:nvGrpSpPr>
      <p:grpSpPr>
        <a:xfrm>
          <a:off x="0" y="0"/>
          <a:ext cx="0" cy="0"/>
          <a:chOff x="0" y="0"/>
          <a:chExt cx="0" cy="0"/>
        </a:xfrm>
      </p:grpSpPr>
      <p:sp>
        <p:nvSpPr>
          <p:cNvPr id="3357" name="Google Shape;3357;g54dda1946d_6_332:notes">
            <a:extLst>
              <a:ext uri="{FF2B5EF4-FFF2-40B4-BE49-F238E27FC236}">
                <a16:creationId xmlns:a16="http://schemas.microsoft.com/office/drawing/2014/main" id="{9E6B0FF3-A941-F86A-93AE-F383EEE322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8" name="Google Shape;3358;g54dda1946d_6_332:notes">
            <a:extLst>
              <a:ext uri="{FF2B5EF4-FFF2-40B4-BE49-F238E27FC236}">
                <a16:creationId xmlns:a16="http://schemas.microsoft.com/office/drawing/2014/main" id="{48D4ABD8-5C40-D8E2-15E2-D1E17248D7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345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4"/>
        <p:cNvGrpSpPr/>
        <p:nvPr/>
      </p:nvGrpSpPr>
      <p:grpSpPr>
        <a:xfrm>
          <a:off x="0" y="0"/>
          <a:ext cx="0" cy="0"/>
          <a:chOff x="0" y="0"/>
          <a:chExt cx="0" cy="0"/>
        </a:xfrm>
      </p:grpSpPr>
      <p:sp>
        <p:nvSpPr>
          <p:cNvPr id="3245" name="Google Shape;3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6" name="Google Shape;3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6">
          <a:extLst>
            <a:ext uri="{FF2B5EF4-FFF2-40B4-BE49-F238E27FC236}">
              <a16:creationId xmlns:a16="http://schemas.microsoft.com/office/drawing/2014/main" id="{5F2B33A3-6730-1AE7-DE4B-5FF4E933625F}"/>
            </a:ext>
          </a:extLst>
        </p:cNvPr>
        <p:cNvGrpSpPr/>
        <p:nvPr/>
      </p:nvGrpSpPr>
      <p:grpSpPr>
        <a:xfrm>
          <a:off x="0" y="0"/>
          <a:ext cx="0" cy="0"/>
          <a:chOff x="0" y="0"/>
          <a:chExt cx="0" cy="0"/>
        </a:xfrm>
      </p:grpSpPr>
      <p:sp>
        <p:nvSpPr>
          <p:cNvPr id="3357" name="Google Shape;3357;g54dda1946d_6_332:notes">
            <a:extLst>
              <a:ext uri="{FF2B5EF4-FFF2-40B4-BE49-F238E27FC236}">
                <a16:creationId xmlns:a16="http://schemas.microsoft.com/office/drawing/2014/main" id="{F0CF046E-6E00-DD51-4B63-215AA5BFF8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8" name="Google Shape;3358;g54dda1946d_6_332:notes">
            <a:extLst>
              <a:ext uri="{FF2B5EF4-FFF2-40B4-BE49-F238E27FC236}">
                <a16:creationId xmlns:a16="http://schemas.microsoft.com/office/drawing/2014/main" id="{A5A17311-171B-89C1-3525-05E6B95726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837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6">
          <a:extLst>
            <a:ext uri="{FF2B5EF4-FFF2-40B4-BE49-F238E27FC236}">
              <a16:creationId xmlns:a16="http://schemas.microsoft.com/office/drawing/2014/main" id="{BB247DE5-CD10-B90D-AC80-420106CF4ACF}"/>
            </a:ext>
          </a:extLst>
        </p:cNvPr>
        <p:cNvGrpSpPr/>
        <p:nvPr/>
      </p:nvGrpSpPr>
      <p:grpSpPr>
        <a:xfrm>
          <a:off x="0" y="0"/>
          <a:ext cx="0" cy="0"/>
          <a:chOff x="0" y="0"/>
          <a:chExt cx="0" cy="0"/>
        </a:xfrm>
      </p:grpSpPr>
      <p:sp>
        <p:nvSpPr>
          <p:cNvPr id="3357" name="Google Shape;3357;g54dda1946d_6_332:notes">
            <a:extLst>
              <a:ext uri="{FF2B5EF4-FFF2-40B4-BE49-F238E27FC236}">
                <a16:creationId xmlns:a16="http://schemas.microsoft.com/office/drawing/2014/main" id="{6B83FC62-3803-0181-33CE-0BB84C89F4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8" name="Google Shape;3358;g54dda1946d_6_332:notes">
            <a:extLst>
              <a:ext uri="{FF2B5EF4-FFF2-40B4-BE49-F238E27FC236}">
                <a16:creationId xmlns:a16="http://schemas.microsoft.com/office/drawing/2014/main" id="{FC1A68B0-7A77-2ACB-9F05-D2D98E0266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414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6">
          <a:extLst>
            <a:ext uri="{FF2B5EF4-FFF2-40B4-BE49-F238E27FC236}">
              <a16:creationId xmlns:a16="http://schemas.microsoft.com/office/drawing/2014/main" id="{C783854A-B582-3266-6B4C-21121ACDD78E}"/>
            </a:ext>
          </a:extLst>
        </p:cNvPr>
        <p:cNvGrpSpPr/>
        <p:nvPr/>
      </p:nvGrpSpPr>
      <p:grpSpPr>
        <a:xfrm>
          <a:off x="0" y="0"/>
          <a:ext cx="0" cy="0"/>
          <a:chOff x="0" y="0"/>
          <a:chExt cx="0" cy="0"/>
        </a:xfrm>
      </p:grpSpPr>
      <p:sp>
        <p:nvSpPr>
          <p:cNvPr id="3357" name="Google Shape;3357;g54dda1946d_6_332:notes">
            <a:extLst>
              <a:ext uri="{FF2B5EF4-FFF2-40B4-BE49-F238E27FC236}">
                <a16:creationId xmlns:a16="http://schemas.microsoft.com/office/drawing/2014/main" id="{6C2E2CB1-2A83-2948-479A-40C2F33687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8" name="Google Shape;3358;g54dda1946d_6_332:notes">
            <a:extLst>
              <a:ext uri="{FF2B5EF4-FFF2-40B4-BE49-F238E27FC236}">
                <a16:creationId xmlns:a16="http://schemas.microsoft.com/office/drawing/2014/main" id="{72F2EA70-DB88-ADCC-F34A-0511FA7FFA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5262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6">
          <a:extLst>
            <a:ext uri="{FF2B5EF4-FFF2-40B4-BE49-F238E27FC236}">
              <a16:creationId xmlns:a16="http://schemas.microsoft.com/office/drawing/2014/main" id="{33E72579-C985-DA98-4BD6-D8F24379197C}"/>
            </a:ext>
          </a:extLst>
        </p:cNvPr>
        <p:cNvGrpSpPr/>
        <p:nvPr/>
      </p:nvGrpSpPr>
      <p:grpSpPr>
        <a:xfrm>
          <a:off x="0" y="0"/>
          <a:ext cx="0" cy="0"/>
          <a:chOff x="0" y="0"/>
          <a:chExt cx="0" cy="0"/>
        </a:xfrm>
      </p:grpSpPr>
      <p:sp>
        <p:nvSpPr>
          <p:cNvPr id="3357" name="Google Shape;3357;g54dda1946d_6_332:notes">
            <a:extLst>
              <a:ext uri="{FF2B5EF4-FFF2-40B4-BE49-F238E27FC236}">
                <a16:creationId xmlns:a16="http://schemas.microsoft.com/office/drawing/2014/main" id="{0CB7B79A-55C5-7C5A-DF92-B0FC4A9D4F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8" name="Google Shape;3358;g54dda1946d_6_332:notes">
            <a:extLst>
              <a:ext uri="{FF2B5EF4-FFF2-40B4-BE49-F238E27FC236}">
                <a16:creationId xmlns:a16="http://schemas.microsoft.com/office/drawing/2014/main" id="{9A67E778-3965-2042-4B84-EDF8C34E07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935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8"/>
        <p:cNvGrpSpPr/>
        <p:nvPr/>
      </p:nvGrpSpPr>
      <p:grpSpPr>
        <a:xfrm>
          <a:off x="0" y="0"/>
          <a:ext cx="0" cy="0"/>
          <a:chOff x="0" y="0"/>
          <a:chExt cx="0" cy="0"/>
        </a:xfrm>
      </p:grpSpPr>
      <p:sp>
        <p:nvSpPr>
          <p:cNvPr id="4199" name="Google Shape;4199;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0" name="Google Shape;4200;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p:cNvGrpSpPr/>
        <p:nvPr/>
      </p:nvGrpSpPr>
      <p:grpSpPr>
        <a:xfrm>
          <a:off x="0" y="0"/>
          <a:ext cx="0" cy="0"/>
          <a:chOff x="0" y="0"/>
          <a:chExt cx="0" cy="0"/>
        </a:xfrm>
      </p:grpSpPr>
      <p:sp>
        <p:nvSpPr>
          <p:cNvPr id="3226" name="Google Shape;322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5A7B093D-9252-7A73-78F0-8B24849F9687}"/>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AF46C081-6C1A-5FED-81D5-D28E01887A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7B6F2E53-AF97-0071-B2C3-38BB580F46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263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5BC87BB6-D1E5-EDFD-8391-BE79C36E91B2}"/>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BE66A38E-9D89-73BD-9895-BBF0D685F5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811193FB-9D97-8727-4A84-77CFD2C3B0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743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EEF99BCA-39F2-589A-6438-38E374AEC16C}"/>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2F23BA56-A36B-F501-4034-FEF2CBA057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D9095935-1E45-2E1A-62A2-FD6AFAAC08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06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71D3F994-2B7E-CD70-0AA9-ACAB95FFF3DB}"/>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8BF53C39-4C7F-8450-D886-241154700A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D2AF86DC-6820-9117-C670-36A68DEB6D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223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5">
          <a:extLst>
            <a:ext uri="{FF2B5EF4-FFF2-40B4-BE49-F238E27FC236}">
              <a16:creationId xmlns:a16="http://schemas.microsoft.com/office/drawing/2014/main" id="{CCF47183-5FC3-4480-418F-1A921F4B2DCB}"/>
            </a:ext>
          </a:extLst>
        </p:cNvPr>
        <p:cNvGrpSpPr/>
        <p:nvPr/>
      </p:nvGrpSpPr>
      <p:grpSpPr>
        <a:xfrm>
          <a:off x="0" y="0"/>
          <a:ext cx="0" cy="0"/>
          <a:chOff x="0" y="0"/>
          <a:chExt cx="0" cy="0"/>
        </a:xfrm>
      </p:grpSpPr>
      <p:sp>
        <p:nvSpPr>
          <p:cNvPr id="3226" name="Google Shape;3226;g54dda1946d_6_322:notes">
            <a:extLst>
              <a:ext uri="{FF2B5EF4-FFF2-40B4-BE49-F238E27FC236}">
                <a16:creationId xmlns:a16="http://schemas.microsoft.com/office/drawing/2014/main" id="{37EA5FB1-826E-2477-3BA2-02020D3534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7" name="Google Shape;3227;g54dda1946d_6_322:notes">
            <a:extLst>
              <a:ext uri="{FF2B5EF4-FFF2-40B4-BE49-F238E27FC236}">
                <a16:creationId xmlns:a16="http://schemas.microsoft.com/office/drawing/2014/main" id="{E34B74C7-2732-0AEE-6B2B-57EFAA235B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568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16653" y="185058"/>
            <a:ext cx="8910952" cy="4773370"/>
            <a:chOff x="238425" y="1163850"/>
            <a:chExt cx="2110050" cy="1130300"/>
          </a:xfrm>
        </p:grpSpPr>
        <p:sp>
          <p:nvSpPr>
            <p:cNvPr id="10" name="Google Shape;10;p2"/>
            <p:cNvSpPr/>
            <p:nvPr/>
          </p:nvSpPr>
          <p:spPr>
            <a:xfrm>
              <a:off x="238425" y="1163850"/>
              <a:ext cx="2110050" cy="1130300"/>
            </a:xfrm>
            <a:custGeom>
              <a:avLst/>
              <a:gdLst/>
              <a:ahLst/>
              <a:cxnLst/>
              <a:rect l="l" t="t" r="r" b="b"/>
              <a:pathLst>
                <a:path w="84402" h="45212" extrusionOk="0">
                  <a:moveTo>
                    <a:pt x="84174" y="228"/>
                  </a:moveTo>
                  <a:lnTo>
                    <a:pt x="84174" y="39820"/>
                  </a:lnTo>
                  <a:cubicBezTo>
                    <a:pt x="82159" y="41835"/>
                    <a:pt x="81025" y="42969"/>
                    <a:pt x="79010" y="44984"/>
                  </a:cubicBezTo>
                  <a:lnTo>
                    <a:pt x="228" y="44984"/>
                  </a:lnTo>
                  <a:lnTo>
                    <a:pt x="228" y="5408"/>
                  </a:lnTo>
                  <a:cubicBezTo>
                    <a:pt x="2256" y="3380"/>
                    <a:pt x="3393" y="2259"/>
                    <a:pt x="5408" y="228"/>
                  </a:cubicBezTo>
                  <a:close/>
                  <a:moveTo>
                    <a:pt x="5315" y="0"/>
                  </a:moveTo>
                  <a:lnTo>
                    <a:pt x="5248" y="68"/>
                  </a:lnTo>
                  <a:lnTo>
                    <a:pt x="68" y="5248"/>
                  </a:lnTo>
                  <a:lnTo>
                    <a:pt x="1" y="5315"/>
                  </a:lnTo>
                  <a:lnTo>
                    <a:pt x="1" y="5408"/>
                  </a:lnTo>
                  <a:lnTo>
                    <a:pt x="1" y="44984"/>
                  </a:lnTo>
                  <a:lnTo>
                    <a:pt x="1" y="45212"/>
                  </a:lnTo>
                  <a:lnTo>
                    <a:pt x="79103" y="45212"/>
                  </a:lnTo>
                  <a:lnTo>
                    <a:pt x="79157" y="45145"/>
                  </a:lnTo>
                  <a:lnTo>
                    <a:pt x="82652" y="41662"/>
                  </a:lnTo>
                  <a:lnTo>
                    <a:pt x="84334" y="39980"/>
                  </a:lnTo>
                  <a:lnTo>
                    <a:pt x="84401" y="39913"/>
                  </a:lnTo>
                  <a:lnTo>
                    <a:pt x="84401" y="39820"/>
                  </a:lnTo>
                  <a:lnTo>
                    <a:pt x="84401" y="228"/>
                  </a:lnTo>
                  <a:lnTo>
                    <a:pt x="8440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44125" y="1169525"/>
              <a:ext cx="2098675" cy="1118950"/>
            </a:xfrm>
            <a:custGeom>
              <a:avLst/>
              <a:gdLst/>
              <a:ahLst/>
              <a:cxnLst/>
              <a:rect l="l" t="t" r="r" b="b"/>
              <a:pathLst>
                <a:path w="83947" h="44758" extrusionOk="0">
                  <a:moveTo>
                    <a:pt x="4751" y="1"/>
                  </a:moveTo>
                  <a:cubicBezTo>
                    <a:pt x="2896" y="1856"/>
                    <a:pt x="1855" y="2897"/>
                    <a:pt x="0" y="4755"/>
                  </a:cubicBezTo>
                  <a:lnTo>
                    <a:pt x="0" y="44757"/>
                  </a:lnTo>
                  <a:lnTo>
                    <a:pt x="79208" y="44757"/>
                  </a:lnTo>
                  <a:cubicBezTo>
                    <a:pt x="81063" y="42915"/>
                    <a:pt x="82091" y="41874"/>
                    <a:pt x="83946" y="40019"/>
                  </a:cubicBezTo>
                  <a:lnTo>
                    <a:pt x="8394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44125" y="1169525"/>
              <a:ext cx="2098675" cy="1118950"/>
            </a:xfrm>
            <a:custGeom>
              <a:avLst/>
              <a:gdLst/>
              <a:ahLst/>
              <a:cxnLst/>
              <a:rect l="l" t="t" r="r" b="b"/>
              <a:pathLst>
                <a:path w="83947" h="44758" extrusionOk="0">
                  <a:moveTo>
                    <a:pt x="83866" y="81"/>
                  </a:moveTo>
                  <a:lnTo>
                    <a:pt x="83866" y="39552"/>
                  </a:lnTo>
                  <a:lnTo>
                    <a:pt x="82197" y="41221"/>
                  </a:lnTo>
                  <a:lnTo>
                    <a:pt x="78740" y="44677"/>
                  </a:lnTo>
                  <a:lnTo>
                    <a:pt x="93" y="44677"/>
                  </a:lnTo>
                  <a:lnTo>
                    <a:pt x="93" y="5206"/>
                  </a:lnTo>
                  <a:lnTo>
                    <a:pt x="5219" y="81"/>
                  </a:lnTo>
                  <a:close/>
                  <a:moveTo>
                    <a:pt x="5180" y="1"/>
                  </a:moveTo>
                  <a:cubicBezTo>
                    <a:pt x="3165" y="2032"/>
                    <a:pt x="2028" y="3153"/>
                    <a:pt x="0" y="5181"/>
                  </a:cubicBezTo>
                  <a:lnTo>
                    <a:pt x="0" y="44757"/>
                  </a:lnTo>
                  <a:lnTo>
                    <a:pt x="78782" y="44757"/>
                  </a:lnTo>
                  <a:cubicBezTo>
                    <a:pt x="80797" y="42742"/>
                    <a:pt x="81931" y="41608"/>
                    <a:pt x="83946" y="39593"/>
                  </a:cubicBezTo>
                  <a:lnTo>
                    <a:pt x="83946"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6475" y="1201875"/>
              <a:ext cx="2033950" cy="1054250"/>
            </a:xfrm>
            <a:custGeom>
              <a:avLst/>
              <a:gdLst/>
              <a:ahLst/>
              <a:cxnLst/>
              <a:rect l="l" t="t" r="r" b="b"/>
              <a:pathLst>
                <a:path w="81358" h="42170" extrusionOk="0">
                  <a:moveTo>
                    <a:pt x="4312" y="1"/>
                  </a:moveTo>
                  <a:cubicBezTo>
                    <a:pt x="2631" y="1683"/>
                    <a:pt x="1682" y="2631"/>
                    <a:pt x="0" y="4313"/>
                  </a:cubicBezTo>
                  <a:lnTo>
                    <a:pt x="0" y="42169"/>
                  </a:lnTo>
                  <a:lnTo>
                    <a:pt x="77046" y="42169"/>
                  </a:lnTo>
                  <a:lnTo>
                    <a:pt x="81358" y="37857"/>
                  </a:lnTo>
                  <a:lnTo>
                    <a:pt x="81358" y="1"/>
                  </a:lnTo>
                  <a:close/>
                </a:path>
              </a:pathLst>
            </a:custGeom>
            <a:gradFill>
              <a:gsLst>
                <a:gs pos="0">
                  <a:schemeClr val="lt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6475" y="1595675"/>
              <a:ext cx="15725" cy="266975"/>
            </a:xfrm>
            <a:custGeom>
              <a:avLst/>
              <a:gdLst/>
              <a:ahLst/>
              <a:cxnLst/>
              <a:rect l="l" t="t" r="r" b="b"/>
              <a:pathLst>
                <a:path w="629" h="10679" extrusionOk="0">
                  <a:moveTo>
                    <a:pt x="0" y="1"/>
                  </a:moveTo>
                  <a:lnTo>
                    <a:pt x="0" y="10678"/>
                  </a:lnTo>
                  <a:cubicBezTo>
                    <a:pt x="350" y="10678"/>
                    <a:pt x="628" y="10399"/>
                    <a:pt x="628" y="10053"/>
                  </a:cubicBezTo>
                  <a:lnTo>
                    <a:pt x="628" y="629"/>
                  </a:lnTo>
                  <a:cubicBezTo>
                    <a:pt x="628" y="283"/>
                    <a:pt x="350" y="1"/>
                    <a:pt x="0"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93750" y="1595675"/>
              <a:ext cx="15725" cy="266975"/>
            </a:xfrm>
            <a:custGeom>
              <a:avLst/>
              <a:gdLst/>
              <a:ahLst/>
              <a:cxnLst/>
              <a:rect l="l" t="t" r="r" b="b"/>
              <a:pathLst>
                <a:path w="629" h="10679" extrusionOk="0">
                  <a:moveTo>
                    <a:pt x="628" y="1"/>
                  </a:moveTo>
                  <a:cubicBezTo>
                    <a:pt x="279" y="1"/>
                    <a:pt x="0" y="283"/>
                    <a:pt x="0" y="629"/>
                  </a:cubicBezTo>
                  <a:lnTo>
                    <a:pt x="0" y="10053"/>
                  </a:lnTo>
                  <a:cubicBezTo>
                    <a:pt x="0" y="10399"/>
                    <a:pt x="279" y="10678"/>
                    <a:pt x="628" y="10678"/>
                  </a:cubicBezTo>
                  <a:lnTo>
                    <a:pt x="628" y="1"/>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5200" y="1200600"/>
              <a:ext cx="2036600" cy="1056875"/>
            </a:xfrm>
            <a:custGeom>
              <a:avLst/>
              <a:gdLst/>
              <a:ahLst/>
              <a:cxnLst/>
              <a:rect l="l" t="t" r="r" b="b"/>
              <a:pathLst>
                <a:path w="81464" h="42275" extrusionOk="0">
                  <a:moveTo>
                    <a:pt x="81354" y="106"/>
                  </a:moveTo>
                  <a:lnTo>
                    <a:pt x="81354" y="37886"/>
                  </a:lnTo>
                  <a:lnTo>
                    <a:pt x="81354" y="37886"/>
                  </a:lnTo>
                  <a:cubicBezTo>
                    <a:pt x="79692" y="39561"/>
                    <a:pt x="78758" y="40491"/>
                    <a:pt x="77087" y="42166"/>
                  </a:cubicBezTo>
                  <a:lnTo>
                    <a:pt x="106" y="42166"/>
                  </a:lnTo>
                  <a:lnTo>
                    <a:pt x="106" y="4393"/>
                  </a:lnTo>
                  <a:lnTo>
                    <a:pt x="106" y="4393"/>
                  </a:lnTo>
                  <a:cubicBezTo>
                    <a:pt x="1776" y="2723"/>
                    <a:pt x="2723" y="1776"/>
                    <a:pt x="4392" y="106"/>
                  </a:cubicBezTo>
                  <a:close/>
                  <a:moveTo>
                    <a:pt x="4351" y="1"/>
                  </a:moveTo>
                  <a:lnTo>
                    <a:pt x="4338" y="13"/>
                  </a:lnTo>
                  <a:cubicBezTo>
                    <a:pt x="2643" y="1695"/>
                    <a:pt x="1708" y="2644"/>
                    <a:pt x="13" y="4325"/>
                  </a:cubicBezTo>
                  <a:lnTo>
                    <a:pt x="0" y="4351"/>
                  </a:lnTo>
                  <a:lnTo>
                    <a:pt x="0" y="42275"/>
                  </a:lnTo>
                  <a:lnTo>
                    <a:pt x="77126" y="42275"/>
                  </a:lnTo>
                  <a:lnTo>
                    <a:pt x="77138" y="42259"/>
                  </a:lnTo>
                  <a:lnTo>
                    <a:pt x="81450" y="37950"/>
                  </a:lnTo>
                  <a:lnTo>
                    <a:pt x="81463" y="37934"/>
                  </a:lnTo>
                  <a:lnTo>
                    <a:pt x="81463" y="1"/>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6449" y="-94"/>
            <a:ext cx="9150439" cy="5143478"/>
            <a:chOff x="-6449" y="-94"/>
            <a:chExt cx="9150439" cy="5143478"/>
          </a:xfrm>
        </p:grpSpPr>
        <p:grpSp>
          <p:nvGrpSpPr>
            <p:cNvPr id="18" name="Google Shape;18;p2"/>
            <p:cNvGrpSpPr/>
            <p:nvPr/>
          </p:nvGrpSpPr>
          <p:grpSpPr>
            <a:xfrm>
              <a:off x="6499576" y="-94"/>
              <a:ext cx="2644414" cy="5143478"/>
              <a:chOff x="540125" y="3028300"/>
              <a:chExt cx="364425" cy="708800"/>
            </a:xfrm>
          </p:grpSpPr>
          <p:sp>
            <p:nvSpPr>
              <p:cNvPr id="19" name="Google Shape;19;p2"/>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6449" y="-94"/>
              <a:ext cx="2644414" cy="5143478"/>
              <a:chOff x="540125" y="3028300"/>
              <a:chExt cx="364425" cy="708800"/>
            </a:xfrm>
          </p:grpSpPr>
          <p:sp>
            <p:nvSpPr>
              <p:cNvPr id="56" name="Google Shape;56;p2"/>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5400000">
              <a:off x="3406651" y="-1249544"/>
              <a:ext cx="2644414" cy="5143478"/>
              <a:chOff x="540125" y="3028300"/>
              <a:chExt cx="364425" cy="708800"/>
            </a:xfrm>
          </p:grpSpPr>
          <p:sp>
            <p:nvSpPr>
              <p:cNvPr id="93" name="Google Shape;93;p2"/>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2"/>
            <p:cNvGrpSpPr/>
            <p:nvPr/>
          </p:nvGrpSpPr>
          <p:grpSpPr>
            <a:xfrm rot="5400000">
              <a:off x="3406651" y="1243856"/>
              <a:ext cx="2644414" cy="5143478"/>
              <a:chOff x="540125" y="3028300"/>
              <a:chExt cx="364425" cy="708800"/>
            </a:xfrm>
          </p:grpSpPr>
          <p:sp>
            <p:nvSpPr>
              <p:cNvPr id="130" name="Google Shape;130;p2"/>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6" name="Google Shape;166;p2"/>
          <p:cNvSpPr txBox="1">
            <a:spLocks noGrp="1"/>
          </p:cNvSpPr>
          <p:nvPr>
            <p:ph type="ctrTitle"/>
          </p:nvPr>
        </p:nvSpPr>
        <p:spPr>
          <a:xfrm>
            <a:off x="713225" y="920900"/>
            <a:ext cx="4525800" cy="2826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7" name="Google Shape;167;p2"/>
          <p:cNvSpPr txBox="1">
            <a:spLocks noGrp="1"/>
          </p:cNvSpPr>
          <p:nvPr>
            <p:ph type="subTitle" idx="1"/>
          </p:nvPr>
        </p:nvSpPr>
        <p:spPr>
          <a:xfrm>
            <a:off x="713225" y="3746800"/>
            <a:ext cx="43413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68" name="Google Shape;168;p2"/>
          <p:cNvGrpSpPr/>
          <p:nvPr/>
        </p:nvGrpSpPr>
        <p:grpSpPr>
          <a:xfrm flipH="1">
            <a:off x="8430779" y="539492"/>
            <a:ext cx="205749" cy="1508819"/>
            <a:chOff x="425780" y="482769"/>
            <a:chExt cx="127819" cy="561525"/>
          </a:xfrm>
        </p:grpSpPr>
        <p:sp>
          <p:nvSpPr>
            <p:cNvPr id="169" name="Google Shape;169;p2"/>
            <p:cNvSpPr/>
            <p:nvPr/>
          </p:nvSpPr>
          <p:spPr>
            <a:xfrm>
              <a:off x="425780"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445160" y="482769"/>
              <a:ext cx="10642" cy="561525"/>
            </a:xfrm>
            <a:custGeom>
              <a:avLst/>
              <a:gdLst/>
              <a:ahLst/>
              <a:cxnLst/>
              <a:rect l="l" t="t" r="r" b="b"/>
              <a:pathLst>
                <a:path w="190" h="10025" extrusionOk="0">
                  <a:moveTo>
                    <a:pt x="1" y="0"/>
                  </a:moveTo>
                  <a:lnTo>
                    <a:pt x="1" y="10024"/>
                  </a:lnTo>
                  <a:lnTo>
                    <a:pt x="190" y="10024"/>
                  </a:lnTo>
                  <a:lnTo>
                    <a:pt x="190"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464708"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484088"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503468" y="482769"/>
              <a:ext cx="10642" cy="561525"/>
            </a:xfrm>
            <a:custGeom>
              <a:avLst/>
              <a:gdLst/>
              <a:ahLst/>
              <a:cxnLst/>
              <a:rect l="l" t="t" r="r" b="b"/>
              <a:pathLst>
                <a:path w="190" h="10025" extrusionOk="0">
                  <a:moveTo>
                    <a:pt x="1" y="0"/>
                  </a:moveTo>
                  <a:lnTo>
                    <a:pt x="1" y="10024"/>
                  </a:lnTo>
                  <a:lnTo>
                    <a:pt x="190" y="10024"/>
                  </a:lnTo>
                  <a:lnTo>
                    <a:pt x="190"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523072" y="482769"/>
              <a:ext cx="11146" cy="561525"/>
            </a:xfrm>
            <a:custGeom>
              <a:avLst/>
              <a:gdLst/>
              <a:ahLst/>
              <a:cxnLst/>
              <a:rect l="l" t="t" r="r" b="b"/>
              <a:pathLst>
                <a:path w="199" h="10025" extrusionOk="0">
                  <a:moveTo>
                    <a:pt x="0" y="0"/>
                  </a:moveTo>
                  <a:lnTo>
                    <a:pt x="0" y="10024"/>
                  </a:lnTo>
                  <a:lnTo>
                    <a:pt x="199" y="10024"/>
                  </a:lnTo>
                  <a:lnTo>
                    <a:pt x="199"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42452" y="482769"/>
              <a:ext cx="11146" cy="561525"/>
            </a:xfrm>
            <a:custGeom>
              <a:avLst/>
              <a:gdLst/>
              <a:ahLst/>
              <a:cxnLst/>
              <a:rect l="l" t="t" r="r" b="b"/>
              <a:pathLst>
                <a:path w="199" h="10025" extrusionOk="0">
                  <a:moveTo>
                    <a:pt x="0" y="0"/>
                  </a:moveTo>
                  <a:lnTo>
                    <a:pt x="0" y="10024"/>
                  </a:lnTo>
                  <a:lnTo>
                    <a:pt x="199" y="10024"/>
                  </a:lnTo>
                  <a:lnTo>
                    <a:pt x="199"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479"/>
        <p:cNvGrpSpPr/>
        <p:nvPr/>
      </p:nvGrpSpPr>
      <p:grpSpPr>
        <a:xfrm>
          <a:off x="0" y="0"/>
          <a:ext cx="0" cy="0"/>
          <a:chOff x="0" y="0"/>
          <a:chExt cx="0" cy="0"/>
        </a:xfrm>
      </p:grpSpPr>
      <p:grpSp>
        <p:nvGrpSpPr>
          <p:cNvPr id="2480" name="Google Shape;2480;p18"/>
          <p:cNvGrpSpPr/>
          <p:nvPr userDrawn="1"/>
        </p:nvGrpSpPr>
        <p:grpSpPr>
          <a:xfrm>
            <a:off x="116653" y="191703"/>
            <a:ext cx="8910952" cy="4773370"/>
            <a:chOff x="238425" y="1163850"/>
            <a:chExt cx="2110050" cy="1130300"/>
          </a:xfrm>
        </p:grpSpPr>
        <p:sp>
          <p:nvSpPr>
            <p:cNvPr id="2481" name="Google Shape;2481;p18"/>
            <p:cNvSpPr/>
            <p:nvPr/>
          </p:nvSpPr>
          <p:spPr>
            <a:xfrm>
              <a:off x="238425" y="1163850"/>
              <a:ext cx="2110050" cy="1130300"/>
            </a:xfrm>
            <a:custGeom>
              <a:avLst/>
              <a:gdLst/>
              <a:ahLst/>
              <a:cxnLst/>
              <a:rect l="l" t="t" r="r" b="b"/>
              <a:pathLst>
                <a:path w="84402" h="45212" extrusionOk="0">
                  <a:moveTo>
                    <a:pt x="84174" y="228"/>
                  </a:moveTo>
                  <a:lnTo>
                    <a:pt x="84174" y="39820"/>
                  </a:lnTo>
                  <a:cubicBezTo>
                    <a:pt x="82159" y="41835"/>
                    <a:pt x="81025" y="42969"/>
                    <a:pt x="79010" y="44984"/>
                  </a:cubicBezTo>
                  <a:lnTo>
                    <a:pt x="228" y="44984"/>
                  </a:lnTo>
                  <a:lnTo>
                    <a:pt x="228" y="5408"/>
                  </a:lnTo>
                  <a:cubicBezTo>
                    <a:pt x="2256" y="3380"/>
                    <a:pt x="3393" y="2259"/>
                    <a:pt x="5408" y="228"/>
                  </a:cubicBezTo>
                  <a:close/>
                  <a:moveTo>
                    <a:pt x="5315" y="0"/>
                  </a:moveTo>
                  <a:lnTo>
                    <a:pt x="5248" y="68"/>
                  </a:lnTo>
                  <a:lnTo>
                    <a:pt x="68" y="5248"/>
                  </a:lnTo>
                  <a:lnTo>
                    <a:pt x="1" y="5315"/>
                  </a:lnTo>
                  <a:lnTo>
                    <a:pt x="1" y="5408"/>
                  </a:lnTo>
                  <a:lnTo>
                    <a:pt x="1" y="44984"/>
                  </a:lnTo>
                  <a:lnTo>
                    <a:pt x="1" y="45212"/>
                  </a:lnTo>
                  <a:lnTo>
                    <a:pt x="79103" y="45212"/>
                  </a:lnTo>
                  <a:lnTo>
                    <a:pt x="79157" y="45145"/>
                  </a:lnTo>
                  <a:lnTo>
                    <a:pt x="82652" y="41662"/>
                  </a:lnTo>
                  <a:lnTo>
                    <a:pt x="84334" y="39980"/>
                  </a:lnTo>
                  <a:lnTo>
                    <a:pt x="84401" y="39913"/>
                  </a:lnTo>
                  <a:lnTo>
                    <a:pt x="84401" y="39820"/>
                  </a:lnTo>
                  <a:lnTo>
                    <a:pt x="84401" y="228"/>
                  </a:lnTo>
                  <a:lnTo>
                    <a:pt x="8440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8"/>
            <p:cNvSpPr/>
            <p:nvPr/>
          </p:nvSpPr>
          <p:spPr>
            <a:xfrm>
              <a:off x="244125" y="1169525"/>
              <a:ext cx="2098675" cy="1118950"/>
            </a:xfrm>
            <a:custGeom>
              <a:avLst/>
              <a:gdLst/>
              <a:ahLst/>
              <a:cxnLst/>
              <a:rect l="l" t="t" r="r" b="b"/>
              <a:pathLst>
                <a:path w="83947" h="44758" extrusionOk="0">
                  <a:moveTo>
                    <a:pt x="4751" y="1"/>
                  </a:moveTo>
                  <a:cubicBezTo>
                    <a:pt x="2896" y="1856"/>
                    <a:pt x="1855" y="2897"/>
                    <a:pt x="0" y="4755"/>
                  </a:cubicBezTo>
                  <a:lnTo>
                    <a:pt x="0" y="44757"/>
                  </a:lnTo>
                  <a:lnTo>
                    <a:pt x="79208" y="44757"/>
                  </a:lnTo>
                  <a:cubicBezTo>
                    <a:pt x="81063" y="42915"/>
                    <a:pt x="82091" y="41874"/>
                    <a:pt x="83946" y="40019"/>
                  </a:cubicBezTo>
                  <a:lnTo>
                    <a:pt x="8394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8"/>
            <p:cNvSpPr/>
            <p:nvPr/>
          </p:nvSpPr>
          <p:spPr>
            <a:xfrm>
              <a:off x="244125" y="1169525"/>
              <a:ext cx="2098675" cy="1118950"/>
            </a:xfrm>
            <a:custGeom>
              <a:avLst/>
              <a:gdLst/>
              <a:ahLst/>
              <a:cxnLst/>
              <a:rect l="l" t="t" r="r" b="b"/>
              <a:pathLst>
                <a:path w="83947" h="44758" extrusionOk="0">
                  <a:moveTo>
                    <a:pt x="83866" y="81"/>
                  </a:moveTo>
                  <a:lnTo>
                    <a:pt x="83866" y="39552"/>
                  </a:lnTo>
                  <a:lnTo>
                    <a:pt x="82197" y="41221"/>
                  </a:lnTo>
                  <a:lnTo>
                    <a:pt x="78740" y="44677"/>
                  </a:lnTo>
                  <a:lnTo>
                    <a:pt x="93" y="44677"/>
                  </a:lnTo>
                  <a:lnTo>
                    <a:pt x="93" y="5206"/>
                  </a:lnTo>
                  <a:lnTo>
                    <a:pt x="5219" y="81"/>
                  </a:lnTo>
                  <a:close/>
                  <a:moveTo>
                    <a:pt x="5180" y="1"/>
                  </a:moveTo>
                  <a:cubicBezTo>
                    <a:pt x="3165" y="2032"/>
                    <a:pt x="2028" y="3153"/>
                    <a:pt x="0" y="5181"/>
                  </a:cubicBezTo>
                  <a:lnTo>
                    <a:pt x="0" y="44757"/>
                  </a:lnTo>
                  <a:lnTo>
                    <a:pt x="78782" y="44757"/>
                  </a:lnTo>
                  <a:cubicBezTo>
                    <a:pt x="80797" y="42742"/>
                    <a:pt x="81931" y="41608"/>
                    <a:pt x="83946" y="39593"/>
                  </a:cubicBezTo>
                  <a:lnTo>
                    <a:pt x="83946"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8"/>
            <p:cNvSpPr/>
            <p:nvPr/>
          </p:nvSpPr>
          <p:spPr>
            <a:xfrm>
              <a:off x="276475" y="1201875"/>
              <a:ext cx="2033950" cy="1054250"/>
            </a:xfrm>
            <a:custGeom>
              <a:avLst/>
              <a:gdLst/>
              <a:ahLst/>
              <a:cxnLst/>
              <a:rect l="l" t="t" r="r" b="b"/>
              <a:pathLst>
                <a:path w="81358" h="42170" extrusionOk="0">
                  <a:moveTo>
                    <a:pt x="4312" y="1"/>
                  </a:moveTo>
                  <a:cubicBezTo>
                    <a:pt x="2631" y="1683"/>
                    <a:pt x="1682" y="2631"/>
                    <a:pt x="0" y="4313"/>
                  </a:cubicBezTo>
                  <a:lnTo>
                    <a:pt x="0" y="42169"/>
                  </a:lnTo>
                  <a:lnTo>
                    <a:pt x="77046" y="42169"/>
                  </a:lnTo>
                  <a:lnTo>
                    <a:pt x="81358" y="37857"/>
                  </a:lnTo>
                  <a:lnTo>
                    <a:pt x="81358" y="1"/>
                  </a:lnTo>
                  <a:close/>
                </a:path>
              </a:pathLst>
            </a:custGeom>
            <a:gradFill>
              <a:gsLst>
                <a:gs pos="0">
                  <a:schemeClr val="lt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8"/>
            <p:cNvSpPr/>
            <p:nvPr/>
          </p:nvSpPr>
          <p:spPr>
            <a:xfrm>
              <a:off x="276475" y="1595675"/>
              <a:ext cx="15725" cy="266975"/>
            </a:xfrm>
            <a:custGeom>
              <a:avLst/>
              <a:gdLst/>
              <a:ahLst/>
              <a:cxnLst/>
              <a:rect l="l" t="t" r="r" b="b"/>
              <a:pathLst>
                <a:path w="629" h="10679" extrusionOk="0">
                  <a:moveTo>
                    <a:pt x="0" y="1"/>
                  </a:moveTo>
                  <a:lnTo>
                    <a:pt x="0" y="10678"/>
                  </a:lnTo>
                  <a:cubicBezTo>
                    <a:pt x="350" y="10678"/>
                    <a:pt x="628" y="10399"/>
                    <a:pt x="628" y="10053"/>
                  </a:cubicBezTo>
                  <a:lnTo>
                    <a:pt x="628" y="629"/>
                  </a:lnTo>
                  <a:cubicBezTo>
                    <a:pt x="628" y="283"/>
                    <a:pt x="350" y="1"/>
                    <a:pt x="0"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8"/>
            <p:cNvSpPr/>
            <p:nvPr/>
          </p:nvSpPr>
          <p:spPr>
            <a:xfrm>
              <a:off x="2293750" y="1595675"/>
              <a:ext cx="15725" cy="266975"/>
            </a:xfrm>
            <a:custGeom>
              <a:avLst/>
              <a:gdLst/>
              <a:ahLst/>
              <a:cxnLst/>
              <a:rect l="l" t="t" r="r" b="b"/>
              <a:pathLst>
                <a:path w="629" h="10679" extrusionOk="0">
                  <a:moveTo>
                    <a:pt x="628" y="1"/>
                  </a:moveTo>
                  <a:cubicBezTo>
                    <a:pt x="279" y="1"/>
                    <a:pt x="0" y="283"/>
                    <a:pt x="0" y="629"/>
                  </a:cubicBezTo>
                  <a:lnTo>
                    <a:pt x="0" y="10053"/>
                  </a:lnTo>
                  <a:cubicBezTo>
                    <a:pt x="0" y="10399"/>
                    <a:pt x="279" y="10678"/>
                    <a:pt x="628" y="10678"/>
                  </a:cubicBezTo>
                  <a:lnTo>
                    <a:pt x="628" y="1"/>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8"/>
            <p:cNvSpPr/>
            <p:nvPr/>
          </p:nvSpPr>
          <p:spPr>
            <a:xfrm>
              <a:off x="275200" y="1200600"/>
              <a:ext cx="2036600" cy="1056875"/>
            </a:xfrm>
            <a:custGeom>
              <a:avLst/>
              <a:gdLst/>
              <a:ahLst/>
              <a:cxnLst/>
              <a:rect l="l" t="t" r="r" b="b"/>
              <a:pathLst>
                <a:path w="81464" h="42275" extrusionOk="0">
                  <a:moveTo>
                    <a:pt x="81354" y="106"/>
                  </a:moveTo>
                  <a:lnTo>
                    <a:pt x="81354" y="37886"/>
                  </a:lnTo>
                  <a:lnTo>
                    <a:pt x="81354" y="37886"/>
                  </a:lnTo>
                  <a:cubicBezTo>
                    <a:pt x="79692" y="39561"/>
                    <a:pt x="78758" y="40491"/>
                    <a:pt x="77087" y="42166"/>
                  </a:cubicBezTo>
                  <a:lnTo>
                    <a:pt x="106" y="42166"/>
                  </a:lnTo>
                  <a:lnTo>
                    <a:pt x="106" y="4393"/>
                  </a:lnTo>
                  <a:lnTo>
                    <a:pt x="106" y="4393"/>
                  </a:lnTo>
                  <a:cubicBezTo>
                    <a:pt x="1776" y="2723"/>
                    <a:pt x="2723" y="1776"/>
                    <a:pt x="4392" y="106"/>
                  </a:cubicBezTo>
                  <a:close/>
                  <a:moveTo>
                    <a:pt x="4351" y="1"/>
                  </a:moveTo>
                  <a:lnTo>
                    <a:pt x="4338" y="13"/>
                  </a:lnTo>
                  <a:cubicBezTo>
                    <a:pt x="2643" y="1695"/>
                    <a:pt x="1708" y="2644"/>
                    <a:pt x="13" y="4325"/>
                  </a:cubicBezTo>
                  <a:lnTo>
                    <a:pt x="0" y="4351"/>
                  </a:lnTo>
                  <a:lnTo>
                    <a:pt x="0" y="42275"/>
                  </a:lnTo>
                  <a:lnTo>
                    <a:pt x="77126" y="42275"/>
                  </a:lnTo>
                  <a:lnTo>
                    <a:pt x="77138" y="42259"/>
                  </a:lnTo>
                  <a:lnTo>
                    <a:pt x="81450" y="37950"/>
                  </a:lnTo>
                  <a:lnTo>
                    <a:pt x="81463" y="37934"/>
                  </a:lnTo>
                  <a:lnTo>
                    <a:pt x="81463" y="1"/>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8" name="Google Shape;2488;p18"/>
          <p:cNvGrpSpPr/>
          <p:nvPr/>
        </p:nvGrpSpPr>
        <p:grpSpPr>
          <a:xfrm>
            <a:off x="-6449" y="6551"/>
            <a:ext cx="9150439" cy="5143478"/>
            <a:chOff x="-6449" y="-94"/>
            <a:chExt cx="9150439" cy="5143478"/>
          </a:xfrm>
        </p:grpSpPr>
        <p:grpSp>
          <p:nvGrpSpPr>
            <p:cNvPr id="2489" name="Google Shape;2489;p18"/>
            <p:cNvGrpSpPr/>
            <p:nvPr/>
          </p:nvGrpSpPr>
          <p:grpSpPr>
            <a:xfrm>
              <a:off x="6499576" y="-94"/>
              <a:ext cx="2644414" cy="5143478"/>
              <a:chOff x="540125" y="3028300"/>
              <a:chExt cx="364425" cy="708800"/>
            </a:xfrm>
          </p:grpSpPr>
          <p:sp>
            <p:nvSpPr>
              <p:cNvPr id="2490" name="Google Shape;2490;p18"/>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8"/>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8"/>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8"/>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8"/>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8"/>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8"/>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8"/>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8"/>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8"/>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8"/>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8"/>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8"/>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8"/>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8"/>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8"/>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8"/>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8"/>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8"/>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8"/>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8"/>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8"/>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18"/>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8"/>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18"/>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8"/>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8"/>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8"/>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8"/>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18"/>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18"/>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8"/>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8"/>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8"/>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8"/>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8"/>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6" name="Google Shape;2526;p18"/>
            <p:cNvGrpSpPr/>
            <p:nvPr/>
          </p:nvGrpSpPr>
          <p:grpSpPr>
            <a:xfrm>
              <a:off x="-6449" y="-94"/>
              <a:ext cx="2644414" cy="5143478"/>
              <a:chOff x="540125" y="3028300"/>
              <a:chExt cx="364425" cy="708800"/>
            </a:xfrm>
          </p:grpSpPr>
          <p:sp>
            <p:nvSpPr>
              <p:cNvPr id="2527" name="Google Shape;2527;p18"/>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8"/>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8"/>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8"/>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8"/>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8"/>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8"/>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8"/>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8"/>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8"/>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8"/>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8"/>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8"/>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8"/>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8"/>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8"/>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8"/>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8"/>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8"/>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8"/>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8"/>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8"/>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8"/>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8"/>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8"/>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8"/>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8"/>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8"/>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8"/>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8"/>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8"/>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8"/>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8"/>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8"/>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8"/>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8"/>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18"/>
            <p:cNvGrpSpPr/>
            <p:nvPr/>
          </p:nvGrpSpPr>
          <p:grpSpPr>
            <a:xfrm rot="5400000">
              <a:off x="3406651" y="-1249544"/>
              <a:ext cx="2644414" cy="5143478"/>
              <a:chOff x="540125" y="3028300"/>
              <a:chExt cx="364425" cy="708800"/>
            </a:xfrm>
          </p:grpSpPr>
          <p:sp>
            <p:nvSpPr>
              <p:cNvPr id="2564" name="Google Shape;2564;p18"/>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8"/>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8"/>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8"/>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8"/>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8"/>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8"/>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8"/>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8"/>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8"/>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8"/>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8"/>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8"/>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8"/>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8"/>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8"/>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8"/>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8"/>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8"/>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8"/>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8"/>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8"/>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8"/>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8"/>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8"/>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8"/>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8"/>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8"/>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8"/>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8"/>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8"/>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8"/>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8"/>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8"/>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8"/>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8"/>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0" name="Google Shape;2600;p18"/>
            <p:cNvGrpSpPr/>
            <p:nvPr/>
          </p:nvGrpSpPr>
          <p:grpSpPr>
            <a:xfrm rot="5400000">
              <a:off x="3406651" y="1243856"/>
              <a:ext cx="2644414" cy="5143478"/>
              <a:chOff x="540125" y="3028300"/>
              <a:chExt cx="364425" cy="708800"/>
            </a:xfrm>
          </p:grpSpPr>
          <p:sp>
            <p:nvSpPr>
              <p:cNvPr id="2601" name="Google Shape;2601;p18"/>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8"/>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8"/>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8"/>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8"/>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8"/>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8"/>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8"/>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8"/>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8"/>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8"/>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8"/>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8"/>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8"/>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8"/>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8"/>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8"/>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8"/>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8"/>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8"/>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8"/>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8"/>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8"/>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8"/>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8"/>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8"/>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8"/>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8"/>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8"/>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8"/>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8"/>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8"/>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8"/>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8"/>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8"/>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8"/>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7" name="Google Shape;2637;p18"/>
          <p:cNvSpPr txBox="1">
            <a:spLocks noGrp="1"/>
          </p:cNvSpPr>
          <p:nvPr>
            <p:ph type="title"/>
          </p:nvPr>
        </p:nvSpPr>
        <p:spPr>
          <a:xfrm>
            <a:off x="2347938" y="655812"/>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38" name="Google Shape;2638;p18"/>
          <p:cNvSpPr txBox="1">
            <a:spLocks noGrp="1"/>
          </p:cNvSpPr>
          <p:nvPr>
            <p:ph type="subTitle" idx="1"/>
          </p:nvPr>
        </p:nvSpPr>
        <p:spPr>
          <a:xfrm>
            <a:off x="2347900" y="1780137"/>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40"/>
        <p:cNvGrpSpPr/>
        <p:nvPr/>
      </p:nvGrpSpPr>
      <p:grpSpPr>
        <a:xfrm>
          <a:off x="0" y="0"/>
          <a:ext cx="0" cy="0"/>
          <a:chOff x="0" y="0"/>
          <a:chExt cx="0" cy="0"/>
        </a:xfrm>
      </p:grpSpPr>
      <p:grpSp>
        <p:nvGrpSpPr>
          <p:cNvPr id="2641" name="Google Shape;2641;p19"/>
          <p:cNvGrpSpPr/>
          <p:nvPr/>
        </p:nvGrpSpPr>
        <p:grpSpPr>
          <a:xfrm>
            <a:off x="116653" y="185058"/>
            <a:ext cx="8910952" cy="4773370"/>
            <a:chOff x="238425" y="1163850"/>
            <a:chExt cx="2110050" cy="1130300"/>
          </a:xfrm>
        </p:grpSpPr>
        <p:sp>
          <p:nvSpPr>
            <p:cNvPr id="2642" name="Google Shape;2642;p19"/>
            <p:cNvSpPr/>
            <p:nvPr/>
          </p:nvSpPr>
          <p:spPr>
            <a:xfrm>
              <a:off x="238425" y="1163850"/>
              <a:ext cx="2110050" cy="1130300"/>
            </a:xfrm>
            <a:custGeom>
              <a:avLst/>
              <a:gdLst/>
              <a:ahLst/>
              <a:cxnLst/>
              <a:rect l="l" t="t" r="r" b="b"/>
              <a:pathLst>
                <a:path w="84402" h="45212" extrusionOk="0">
                  <a:moveTo>
                    <a:pt x="84174" y="228"/>
                  </a:moveTo>
                  <a:lnTo>
                    <a:pt x="84174" y="39820"/>
                  </a:lnTo>
                  <a:cubicBezTo>
                    <a:pt x="82159" y="41835"/>
                    <a:pt x="81025" y="42969"/>
                    <a:pt x="79010" y="44984"/>
                  </a:cubicBezTo>
                  <a:lnTo>
                    <a:pt x="228" y="44984"/>
                  </a:lnTo>
                  <a:lnTo>
                    <a:pt x="228" y="5408"/>
                  </a:lnTo>
                  <a:cubicBezTo>
                    <a:pt x="2256" y="3380"/>
                    <a:pt x="3393" y="2259"/>
                    <a:pt x="5408" y="228"/>
                  </a:cubicBezTo>
                  <a:close/>
                  <a:moveTo>
                    <a:pt x="5315" y="0"/>
                  </a:moveTo>
                  <a:lnTo>
                    <a:pt x="5248" y="68"/>
                  </a:lnTo>
                  <a:lnTo>
                    <a:pt x="68" y="5248"/>
                  </a:lnTo>
                  <a:lnTo>
                    <a:pt x="1" y="5315"/>
                  </a:lnTo>
                  <a:lnTo>
                    <a:pt x="1" y="5408"/>
                  </a:lnTo>
                  <a:lnTo>
                    <a:pt x="1" y="44984"/>
                  </a:lnTo>
                  <a:lnTo>
                    <a:pt x="1" y="45212"/>
                  </a:lnTo>
                  <a:lnTo>
                    <a:pt x="79103" y="45212"/>
                  </a:lnTo>
                  <a:lnTo>
                    <a:pt x="79157" y="45145"/>
                  </a:lnTo>
                  <a:lnTo>
                    <a:pt x="82652" y="41662"/>
                  </a:lnTo>
                  <a:lnTo>
                    <a:pt x="84334" y="39980"/>
                  </a:lnTo>
                  <a:lnTo>
                    <a:pt x="84401" y="39913"/>
                  </a:lnTo>
                  <a:lnTo>
                    <a:pt x="84401" y="39820"/>
                  </a:lnTo>
                  <a:lnTo>
                    <a:pt x="84401" y="228"/>
                  </a:lnTo>
                  <a:lnTo>
                    <a:pt x="8440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9"/>
            <p:cNvSpPr/>
            <p:nvPr/>
          </p:nvSpPr>
          <p:spPr>
            <a:xfrm>
              <a:off x="244125" y="1169525"/>
              <a:ext cx="2098675" cy="1118950"/>
            </a:xfrm>
            <a:custGeom>
              <a:avLst/>
              <a:gdLst/>
              <a:ahLst/>
              <a:cxnLst/>
              <a:rect l="l" t="t" r="r" b="b"/>
              <a:pathLst>
                <a:path w="83947" h="44758" extrusionOk="0">
                  <a:moveTo>
                    <a:pt x="4751" y="1"/>
                  </a:moveTo>
                  <a:cubicBezTo>
                    <a:pt x="2896" y="1856"/>
                    <a:pt x="1855" y="2897"/>
                    <a:pt x="0" y="4755"/>
                  </a:cubicBezTo>
                  <a:lnTo>
                    <a:pt x="0" y="44757"/>
                  </a:lnTo>
                  <a:lnTo>
                    <a:pt x="79208" y="44757"/>
                  </a:lnTo>
                  <a:cubicBezTo>
                    <a:pt x="81063" y="42915"/>
                    <a:pt x="82091" y="41874"/>
                    <a:pt x="83946" y="40019"/>
                  </a:cubicBezTo>
                  <a:lnTo>
                    <a:pt x="8394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9"/>
            <p:cNvSpPr/>
            <p:nvPr/>
          </p:nvSpPr>
          <p:spPr>
            <a:xfrm>
              <a:off x="244125" y="1169525"/>
              <a:ext cx="2098675" cy="1118950"/>
            </a:xfrm>
            <a:custGeom>
              <a:avLst/>
              <a:gdLst/>
              <a:ahLst/>
              <a:cxnLst/>
              <a:rect l="l" t="t" r="r" b="b"/>
              <a:pathLst>
                <a:path w="83947" h="44758" extrusionOk="0">
                  <a:moveTo>
                    <a:pt x="83866" y="81"/>
                  </a:moveTo>
                  <a:lnTo>
                    <a:pt x="83866" y="39552"/>
                  </a:lnTo>
                  <a:lnTo>
                    <a:pt x="82197" y="41221"/>
                  </a:lnTo>
                  <a:lnTo>
                    <a:pt x="78740" y="44677"/>
                  </a:lnTo>
                  <a:lnTo>
                    <a:pt x="93" y="44677"/>
                  </a:lnTo>
                  <a:lnTo>
                    <a:pt x="93" y="5206"/>
                  </a:lnTo>
                  <a:lnTo>
                    <a:pt x="5219" y="81"/>
                  </a:lnTo>
                  <a:close/>
                  <a:moveTo>
                    <a:pt x="5180" y="1"/>
                  </a:moveTo>
                  <a:cubicBezTo>
                    <a:pt x="3165" y="2032"/>
                    <a:pt x="2028" y="3153"/>
                    <a:pt x="0" y="5181"/>
                  </a:cubicBezTo>
                  <a:lnTo>
                    <a:pt x="0" y="44757"/>
                  </a:lnTo>
                  <a:lnTo>
                    <a:pt x="78782" y="44757"/>
                  </a:lnTo>
                  <a:cubicBezTo>
                    <a:pt x="80797" y="42742"/>
                    <a:pt x="81931" y="41608"/>
                    <a:pt x="83946" y="39593"/>
                  </a:cubicBezTo>
                  <a:lnTo>
                    <a:pt x="83946"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9"/>
            <p:cNvSpPr/>
            <p:nvPr/>
          </p:nvSpPr>
          <p:spPr>
            <a:xfrm>
              <a:off x="276475" y="1201875"/>
              <a:ext cx="2033950" cy="1054250"/>
            </a:xfrm>
            <a:custGeom>
              <a:avLst/>
              <a:gdLst/>
              <a:ahLst/>
              <a:cxnLst/>
              <a:rect l="l" t="t" r="r" b="b"/>
              <a:pathLst>
                <a:path w="81358" h="42170" extrusionOk="0">
                  <a:moveTo>
                    <a:pt x="4312" y="1"/>
                  </a:moveTo>
                  <a:cubicBezTo>
                    <a:pt x="2631" y="1683"/>
                    <a:pt x="1682" y="2631"/>
                    <a:pt x="0" y="4313"/>
                  </a:cubicBezTo>
                  <a:lnTo>
                    <a:pt x="0" y="42169"/>
                  </a:lnTo>
                  <a:lnTo>
                    <a:pt x="77046" y="42169"/>
                  </a:lnTo>
                  <a:lnTo>
                    <a:pt x="81358" y="37857"/>
                  </a:lnTo>
                  <a:lnTo>
                    <a:pt x="81358" y="1"/>
                  </a:lnTo>
                  <a:close/>
                </a:path>
              </a:pathLst>
            </a:custGeom>
            <a:gradFill>
              <a:gsLst>
                <a:gs pos="0">
                  <a:schemeClr val="lt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9"/>
            <p:cNvSpPr/>
            <p:nvPr/>
          </p:nvSpPr>
          <p:spPr>
            <a:xfrm>
              <a:off x="276475" y="1595675"/>
              <a:ext cx="15725" cy="266975"/>
            </a:xfrm>
            <a:custGeom>
              <a:avLst/>
              <a:gdLst/>
              <a:ahLst/>
              <a:cxnLst/>
              <a:rect l="l" t="t" r="r" b="b"/>
              <a:pathLst>
                <a:path w="629" h="10679" extrusionOk="0">
                  <a:moveTo>
                    <a:pt x="0" y="1"/>
                  </a:moveTo>
                  <a:lnTo>
                    <a:pt x="0" y="10678"/>
                  </a:lnTo>
                  <a:cubicBezTo>
                    <a:pt x="350" y="10678"/>
                    <a:pt x="628" y="10399"/>
                    <a:pt x="628" y="10053"/>
                  </a:cubicBezTo>
                  <a:lnTo>
                    <a:pt x="628" y="629"/>
                  </a:lnTo>
                  <a:cubicBezTo>
                    <a:pt x="628" y="283"/>
                    <a:pt x="350" y="1"/>
                    <a:pt x="0"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9"/>
            <p:cNvSpPr/>
            <p:nvPr/>
          </p:nvSpPr>
          <p:spPr>
            <a:xfrm>
              <a:off x="2293750" y="1595675"/>
              <a:ext cx="15725" cy="266975"/>
            </a:xfrm>
            <a:custGeom>
              <a:avLst/>
              <a:gdLst/>
              <a:ahLst/>
              <a:cxnLst/>
              <a:rect l="l" t="t" r="r" b="b"/>
              <a:pathLst>
                <a:path w="629" h="10679" extrusionOk="0">
                  <a:moveTo>
                    <a:pt x="628" y="1"/>
                  </a:moveTo>
                  <a:cubicBezTo>
                    <a:pt x="279" y="1"/>
                    <a:pt x="0" y="283"/>
                    <a:pt x="0" y="629"/>
                  </a:cubicBezTo>
                  <a:lnTo>
                    <a:pt x="0" y="10053"/>
                  </a:lnTo>
                  <a:cubicBezTo>
                    <a:pt x="0" y="10399"/>
                    <a:pt x="279" y="10678"/>
                    <a:pt x="628" y="10678"/>
                  </a:cubicBezTo>
                  <a:lnTo>
                    <a:pt x="628" y="1"/>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9"/>
            <p:cNvSpPr/>
            <p:nvPr/>
          </p:nvSpPr>
          <p:spPr>
            <a:xfrm>
              <a:off x="275200" y="1200600"/>
              <a:ext cx="2036600" cy="1056875"/>
            </a:xfrm>
            <a:custGeom>
              <a:avLst/>
              <a:gdLst/>
              <a:ahLst/>
              <a:cxnLst/>
              <a:rect l="l" t="t" r="r" b="b"/>
              <a:pathLst>
                <a:path w="81464" h="42275" extrusionOk="0">
                  <a:moveTo>
                    <a:pt x="81354" y="106"/>
                  </a:moveTo>
                  <a:lnTo>
                    <a:pt x="81354" y="37886"/>
                  </a:lnTo>
                  <a:lnTo>
                    <a:pt x="81354" y="37886"/>
                  </a:lnTo>
                  <a:cubicBezTo>
                    <a:pt x="79692" y="39561"/>
                    <a:pt x="78758" y="40491"/>
                    <a:pt x="77087" y="42166"/>
                  </a:cubicBezTo>
                  <a:lnTo>
                    <a:pt x="106" y="42166"/>
                  </a:lnTo>
                  <a:lnTo>
                    <a:pt x="106" y="4393"/>
                  </a:lnTo>
                  <a:lnTo>
                    <a:pt x="106" y="4393"/>
                  </a:lnTo>
                  <a:cubicBezTo>
                    <a:pt x="1776" y="2723"/>
                    <a:pt x="2723" y="1776"/>
                    <a:pt x="4392" y="106"/>
                  </a:cubicBezTo>
                  <a:close/>
                  <a:moveTo>
                    <a:pt x="4351" y="1"/>
                  </a:moveTo>
                  <a:lnTo>
                    <a:pt x="4338" y="13"/>
                  </a:lnTo>
                  <a:cubicBezTo>
                    <a:pt x="2643" y="1695"/>
                    <a:pt x="1708" y="2644"/>
                    <a:pt x="13" y="4325"/>
                  </a:cubicBezTo>
                  <a:lnTo>
                    <a:pt x="0" y="4351"/>
                  </a:lnTo>
                  <a:lnTo>
                    <a:pt x="0" y="42275"/>
                  </a:lnTo>
                  <a:lnTo>
                    <a:pt x="77126" y="42275"/>
                  </a:lnTo>
                  <a:lnTo>
                    <a:pt x="77138" y="42259"/>
                  </a:lnTo>
                  <a:lnTo>
                    <a:pt x="81450" y="37950"/>
                  </a:lnTo>
                  <a:lnTo>
                    <a:pt x="81463" y="37934"/>
                  </a:lnTo>
                  <a:lnTo>
                    <a:pt x="81463" y="1"/>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9" name="Google Shape;2649;p19"/>
          <p:cNvGrpSpPr/>
          <p:nvPr/>
        </p:nvGrpSpPr>
        <p:grpSpPr>
          <a:xfrm>
            <a:off x="-6449" y="-94"/>
            <a:ext cx="9150439" cy="5143478"/>
            <a:chOff x="-6449" y="-94"/>
            <a:chExt cx="9150439" cy="5143478"/>
          </a:xfrm>
        </p:grpSpPr>
        <p:grpSp>
          <p:nvGrpSpPr>
            <p:cNvPr id="2650" name="Google Shape;2650;p19"/>
            <p:cNvGrpSpPr/>
            <p:nvPr/>
          </p:nvGrpSpPr>
          <p:grpSpPr>
            <a:xfrm>
              <a:off x="6499576" y="-94"/>
              <a:ext cx="2644414" cy="5143478"/>
              <a:chOff x="540125" y="3028300"/>
              <a:chExt cx="364425" cy="708800"/>
            </a:xfrm>
          </p:grpSpPr>
          <p:sp>
            <p:nvSpPr>
              <p:cNvPr id="2651" name="Google Shape;2651;p19"/>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9"/>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9"/>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9"/>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9"/>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9"/>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9"/>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9"/>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9"/>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9"/>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9"/>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9"/>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9"/>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9"/>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9"/>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9"/>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9"/>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9"/>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9"/>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9"/>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9"/>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9"/>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9"/>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9"/>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9"/>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9"/>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9"/>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9"/>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9"/>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9"/>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9"/>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9"/>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9"/>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9"/>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9"/>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9"/>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7" name="Google Shape;2687;p19"/>
            <p:cNvGrpSpPr/>
            <p:nvPr/>
          </p:nvGrpSpPr>
          <p:grpSpPr>
            <a:xfrm>
              <a:off x="-6449" y="-94"/>
              <a:ext cx="2644414" cy="5143478"/>
              <a:chOff x="540125" y="3028300"/>
              <a:chExt cx="364425" cy="708800"/>
            </a:xfrm>
          </p:grpSpPr>
          <p:sp>
            <p:nvSpPr>
              <p:cNvPr id="2688" name="Google Shape;2688;p19"/>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9"/>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9"/>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9"/>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9"/>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9"/>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9"/>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9"/>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9"/>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9"/>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9"/>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9"/>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9"/>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9"/>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9"/>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9"/>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9"/>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9"/>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9"/>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9"/>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19"/>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19"/>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19"/>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19"/>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19"/>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19"/>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9"/>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9"/>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9"/>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19"/>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19"/>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9"/>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9"/>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9"/>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9"/>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9"/>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4" name="Google Shape;2724;p19"/>
            <p:cNvGrpSpPr/>
            <p:nvPr/>
          </p:nvGrpSpPr>
          <p:grpSpPr>
            <a:xfrm rot="5400000">
              <a:off x="3406651" y="-1249544"/>
              <a:ext cx="2644414" cy="5143478"/>
              <a:chOff x="540125" y="3028300"/>
              <a:chExt cx="364425" cy="708800"/>
            </a:xfrm>
          </p:grpSpPr>
          <p:sp>
            <p:nvSpPr>
              <p:cNvPr id="2725" name="Google Shape;2725;p19"/>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9"/>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9"/>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9"/>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9"/>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9"/>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9"/>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9"/>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9"/>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9"/>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9"/>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9"/>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9"/>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9"/>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9"/>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9"/>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9"/>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9"/>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9"/>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9"/>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9"/>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9"/>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9"/>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9"/>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9"/>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9"/>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9"/>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9"/>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9"/>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9"/>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9"/>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9"/>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9"/>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9"/>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9"/>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9"/>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1" name="Google Shape;2761;p19"/>
            <p:cNvGrpSpPr/>
            <p:nvPr/>
          </p:nvGrpSpPr>
          <p:grpSpPr>
            <a:xfrm rot="5400000">
              <a:off x="3406651" y="1243856"/>
              <a:ext cx="2644414" cy="5143478"/>
              <a:chOff x="540125" y="3028300"/>
              <a:chExt cx="364425" cy="708800"/>
            </a:xfrm>
          </p:grpSpPr>
          <p:sp>
            <p:nvSpPr>
              <p:cNvPr id="2762" name="Google Shape;2762;p19"/>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9"/>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9"/>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9"/>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9"/>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19"/>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19"/>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19"/>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19"/>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19"/>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19"/>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19"/>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19"/>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19"/>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9"/>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19"/>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19"/>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9"/>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9"/>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9"/>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9"/>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9"/>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9"/>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9"/>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9"/>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9"/>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9"/>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9"/>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9"/>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9"/>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9"/>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9"/>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9"/>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9"/>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19"/>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19"/>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98" name="Google Shape;2798;p19"/>
          <p:cNvGrpSpPr/>
          <p:nvPr/>
        </p:nvGrpSpPr>
        <p:grpSpPr>
          <a:xfrm>
            <a:off x="576113" y="1367155"/>
            <a:ext cx="2648558" cy="1945391"/>
            <a:chOff x="296117" y="2376907"/>
            <a:chExt cx="715672" cy="525668"/>
          </a:xfrm>
        </p:grpSpPr>
        <p:sp>
          <p:nvSpPr>
            <p:cNvPr id="2799" name="Google Shape;2799;p19"/>
            <p:cNvSpPr/>
            <p:nvPr/>
          </p:nvSpPr>
          <p:spPr>
            <a:xfrm>
              <a:off x="476250" y="2376907"/>
              <a:ext cx="355343" cy="46378"/>
            </a:xfrm>
            <a:custGeom>
              <a:avLst/>
              <a:gdLst/>
              <a:ahLst/>
              <a:cxnLst/>
              <a:rect l="l" t="t" r="r" b="b"/>
              <a:pathLst>
                <a:path w="6344" h="828" extrusionOk="0">
                  <a:moveTo>
                    <a:pt x="3179" y="1"/>
                  </a:moveTo>
                  <a:cubicBezTo>
                    <a:pt x="2019" y="1"/>
                    <a:pt x="936" y="293"/>
                    <a:pt x="1" y="828"/>
                  </a:cubicBezTo>
                  <a:lnTo>
                    <a:pt x="6344" y="828"/>
                  </a:lnTo>
                  <a:cubicBezTo>
                    <a:pt x="5408" y="293"/>
                    <a:pt x="4326" y="1"/>
                    <a:pt x="3179" y="1"/>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9"/>
            <p:cNvSpPr/>
            <p:nvPr/>
          </p:nvSpPr>
          <p:spPr>
            <a:xfrm>
              <a:off x="394081" y="2441881"/>
              <a:ext cx="520412" cy="47275"/>
            </a:xfrm>
            <a:custGeom>
              <a:avLst/>
              <a:gdLst/>
              <a:ahLst/>
              <a:cxnLst/>
              <a:rect l="l" t="t" r="r" b="b"/>
              <a:pathLst>
                <a:path w="9291" h="844" extrusionOk="0">
                  <a:moveTo>
                    <a:pt x="962" y="1"/>
                  </a:moveTo>
                  <a:cubicBezTo>
                    <a:pt x="616" y="241"/>
                    <a:pt x="295" y="523"/>
                    <a:pt x="1" y="843"/>
                  </a:cubicBezTo>
                  <a:lnTo>
                    <a:pt x="9291" y="843"/>
                  </a:lnTo>
                  <a:cubicBezTo>
                    <a:pt x="8996" y="523"/>
                    <a:pt x="8676" y="241"/>
                    <a:pt x="8317" y="1"/>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9"/>
            <p:cNvSpPr/>
            <p:nvPr/>
          </p:nvSpPr>
          <p:spPr>
            <a:xfrm>
              <a:off x="353025" y="2507022"/>
              <a:ext cx="601854" cy="33608"/>
            </a:xfrm>
            <a:custGeom>
              <a:avLst/>
              <a:gdLst/>
              <a:ahLst/>
              <a:cxnLst/>
              <a:rect l="l" t="t" r="r" b="b"/>
              <a:pathLst>
                <a:path w="10745" h="600" extrusionOk="0">
                  <a:moveTo>
                    <a:pt x="439" y="1"/>
                  </a:moveTo>
                  <a:cubicBezTo>
                    <a:pt x="279" y="186"/>
                    <a:pt x="135" y="388"/>
                    <a:pt x="0" y="600"/>
                  </a:cubicBezTo>
                  <a:lnTo>
                    <a:pt x="10745" y="600"/>
                  </a:lnTo>
                  <a:cubicBezTo>
                    <a:pt x="10610" y="388"/>
                    <a:pt x="10466" y="186"/>
                    <a:pt x="10306" y="1"/>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19"/>
            <p:cNvSpPr/>
            <p:nvPr/>
          </p:nvSpPr>
          <p:spPr>
            <a:xfrm>
              <a:off x="322330" y="2571995"/>
              <a:ext cx="663244" cy="27670"/>
            </a:xfrm>
            <a:custGeom>
              <a:avLst/>
              <a:gdLst/>
              <a:ahLst/>
              <a:cxnLst/>
              <a:rect l="l" t="t" r="r" b="b"/>
              <a:pathLst>
                <a:path w="11841" h="494" extrusionOk="0">
                  <a:moveTo>
                    <a:pt x="228" y="0"/>
                  </a:moveTo>
                  <a:cubicBezTo>
                    <a:pt x="148" y="160"/>
                    <a:pt x="68" y="333"/>
                    <a:pt x="0" y="494"/>
                  </a:cubicBezTo>
                  <a:lnTo>
                    <a:pt x="11841" y="494"/>
                  </a:lnTo>
                  <a:cubicBezTo>
                    <a:pt x="11773" y="333"/>
                    <a:pt x="11706" y="160"/>
                    <a:pt x="11613" y="0"/>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9"/>
            <p:cNvSpPr/>
            <p:nvPr/>
          </p:nvSpPr>
          <p:spPr>
            <a:xfrm>
              <a:off x="303679" y="2637137"/>
              <a:ext cx="701276" cy="25318"/>
            </a:xfrm>
            <a:custGeom>
              <a:avLst/>
              <a:gdLst/>
              <a:ahLst/>
              <a:cxnLst/>
              <a:rect l="l" t="t" r="r" b="b"/>
              <a:pathLst>
                <a:path w="12520" h="452" extrusionOk="0">
                  <a:moveTo>
                    <a:pt x="106" y="0"/>
                  </a:moveTo>
                  <a:cubicBezTo>
                    <a:pt x="67" y="147"/>
                    <a:pt x="26" y="308"/>
                    <a:pt x="0" y="452"/>
                  </a:cubicBezTo>
                  <a:lnTo>
                    <a:pt x="12520" y="452"/>
                  </a:lnTo>
                  <a:cubicBezTo>
                    <a:pt x="12481" y="308"/>
                    <a:pt x="12452" y="147"/>
                    <a:pt x="12414" y="0"/>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9"/>
            <p:cNvSpPr/>
            <p:nvPr/>
          </p:nvSpPr>
          <p:spPr>
            <a:xfrm>
              <a:off x="296117" y="2702054"/>
              <a:ext cx="715672" cy="21789"/>
            </a:xfrm>
            <a:custGeom>
              <a:avLst/>
              <a:gdLst/>
              <a:ahLst/>
              <a:cxnLst/>
              <a:rect l="l" t="t" r="r" b="b"/>
              <a:pathLst>
                <a:path w="12777" h="389" extrusionOk="0">
                  <a:moveTo>
                    <a:pt x="29" y="1"/>
                  </a:moveTo>
                  <a:cubicBezTo>
                    <a:pt x="13" y="135"/>
                    <a:pt x="13" y="270"/>
                    <a:pt x="1" y="388"/>
                  </a:cubicBezTo>
                  <a:lnTo>
                    <a:pt x="12776" y="388"/>
                  </a:lnTo>
                  <a:cubicBezTo>
                    <a:pt x="12776" y="270"/>
                    <a:pt x="12763" y="135"/>
                    <a:pt x="12763" y="1"/>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9"/>
            <p:cNvSpPr/>
            <p:nvPr/>
          </p:nvSpPr>
          <p:spPr>
            <a:xfrm>
              <a:off x="297741" y="2767923"/>
              <a:ext cx="712423" cy="14227"/>
            </a:xfrm>
            <a:custGeom>
              <a:avLst/>
              <a:gdLst/>
              <a:ahLst/>
              <a:cxnLst/>
              <a:rect l="l" t="t" r="r" b="b"/>
              <a:pathLst>
                <a:path w="12719" h="254" extrusionOk="0">
                  <a:moveTo>
                    <a:pt x="0" y="1"/>
                  </a:moveTo>
                  <a:cubicBezTo>
                    <a:pt x="13" y="81"/>
                    <a:pt x="13" y="173"/>
                    <a:pt x="26" y="254"/>
                  </a:cubicBezTo>
                  <a:lnTo>
                    <a:pt x="12693" y="254"/>
                  </a:lnTo>
                  <a:cubicBezTo>
                    <a:pt x="12706" y="173"/>
                    <a:pt x="12718" y="81"/>
                    <a:pt x="12718" y="1"/>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9"/>
            <p:cNvSpPr/>
            <p:nvPr/>
          </p:nvSpPr>
          <p:spPr>
            <a:xfrm>
              <a:off x="309560" y="2832897"/>
              <a:ext cx="688786" cy="12043"/>
            </a:xfrm>
            <a:custGeom>
              <a:avLst/>
              <a:gdLst/>
              <a:ahLst/>
              <a:cxnLst/>
              <a:rect l="l" t="t" r="r" b="b"/>
              <a:pathLst>
                <a:path w="12297" h="215" extrusionOk="0">
                  <a:moveTo>
                    <a:pt x="1" y="0"/>
                  </a:moveTo>
                  <a:cubicBezTo>
                    <a:pt x="30" y="67"/>
                    <a:pt x="55" y="148"/>
                    <a:pt x="68" y="215"/>
                  </a:cubicBezTo>
                  <a:lnTo>
                    <a:pt x="12229" y="215"/>
                  </a:lnTo>
                  <a:cubicBezTo>
                    <a:pt x="12254" y="148"/>
                    <a:pt x="12283" y="67"/>
                    <a:pt x="12296" y="0"/>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9"/>
            <p:cNvSpPr/>
            <p:nvPr/>
          </p:nvSpPr>
          <p:spPr>
            <a:xfrm>
              <a:off x="335773" y="2898038"/>
              <a:ext cx="637086" cy="4537"/>
            </a:xfrm>
            <a:custGeom>
              <a:avLst/>
              <a:gdLst/>
              <a:ahLst/>
              <a:cxnLst/>
              <a:rect l="l" t="t" r="r" b="b"/>
              <a:pathLst>
                <a:path w="11374" h="81" extrusionOk="0">
                  <a:moveTo>
                    <a:pt x="1" y="0"/>
                  </a:moveTo>
                  <a:cubicBezTo>
                    <a:pt x="13" y="26"/>
                    <a:pt x="26" y="55"/>
                    <a:pt x="42" y="80"/>
                  </a:cubicBezTo>
                  <a:lnTo>
                    <a:pt x="11319" y="80"/>
                  </a:lnTo>
                  <a:cubicBezTo>
                    <a:pt x="11335" y="55"/>
                    <a:pt x="11360" y="26"/>
                    <a:pt x="11373" y="0"/>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8" name="Google Shape;2808;p19"/>
          <p:cNvGrpSpPr/>
          <p:nvPr/>
        </p:nvGrpSpPr>
        <p:grpSpPr>
          <a:xfrm flipH="1">
            <a:off x="8225029" y="539492"/>
            <a:ext cx="205749" cy="1508819"/>
            <a:chOff x="425780" y="482769"/>
            <a:chExt cx="127819" cy="561525"/>
          </a:xfrm>
        </p:grpSpPr>
        <p:sp>
          <p:nvSpPr>
            <p:cNvPr id="2809" name="Google Shape;2809;p19"/>
            <p:cNvSpPr/>
            <p:nvPr/>
          </p:nvSpPr>
          <p:spPr>
            <a:xfrm>
              <a:off x="425780"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9"/>
            <p:cNvSpPr/>
            <p:nvPr/>
          </p:nvSpPr>
          <p:spPr>
            <a:xfrm>
              <a:off x="445160" y="482769"/>
              <a:ext cx="10642" cy="561525"/>
            </a:xfrm>
            <a:custGeom>
              <a:avLst/>
              <a:gdLst/>
              <a:ahLst/>
              <a:cxnLst/>
              <a:rect l="l" t="t" r="r" b="b"/>
              <a:pathLst>
                <a:path w="190" h="10025" extrusionOk="0">
                  <a:moveTo>
                    <a:pt x="1" y="0"/>
                  </a:moveTo>
                  <a:lnTo>
                    <a:pt x="1" y="10024"/>
                  </a:lnTo>
                  <a:lnTo>
                    <a:pt x="190" y="10024"/>
                  </a:lnTo>
                  <a:lnTo>
                    <a:pt x="190"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9"/>
            <p:cNvSpPr/>
            <p:nvPr/>
          </p:nvSpPr>
          <p:spPr>
            <a:xfrm>
              <a:off x="464708"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9"/>
            <p:cNvSpPr/>
            <p:nvPr/>
          </p:nvSpPr>
          <p:spPr>
            <a:xfrm>
              <a:off x="484088"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9"/>
            <p:cNvSpPr/>
            <p:nvPr/>
          </p:nvSpPr>
          <p:spPr>
            <a:xfrm>
              <a:off x="503468" y="482769"/>
              <a:ext cx="10642" cy="561525"/>
            </a:xfrm>
            <a:custGeom>
              <a:avLst/>
              <a:gdLst/>
              <a:ahLst/>
              <a:cxnLst/>
              <a:rect l="l" t="t" r="r" b="b"/>
              <a:pathLst>
                <a:path w="190" h="10025" extrusionOk="0">
                  <a:moveTo>
                    <a:pt x="1" y="0"/>
                  </a:moveTo>
                  <a:lnTo>
                    <a:pt x="1" y="10024"/>
                  </a:lnTo>
                  <a:lnTo>
                    <a:pt x="190" y="10024"/>
                  </a:lnTo>
                  <a:lnTo>
                    <a:pt x="190"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9"/>
            <p:cNvSpPr/>
            <p:nvPr/>
          </p:nvSpPr>
          <p:spPr>
            <a:xfrm>
              <a:off x="523072" y="482769"/>
              <a:ext cx="11146" cy="561525"/>
            </a:xfrm>
            <a:custGeom>
              <a:avLst/>
              <a:gdLst/>
              <a:ahLst/>
              <a:cxnLst/>
              <a:rect l="l" t="t" r="r" b="b"/>
              <a:pathLst>
                <a:path w="199" h="10025" extrusionOk="0">
                  <a:moveTo>
                    <a:pt x="0" y="0"/>
                  </a:moveTo>
                  <a:lnTo>
                    <a:pt x="0" y="10024"/>
                  </a:lnTo>
                  <a:lnTo>
                    <a:pt x="199" y="10024"/>
                  </a:lnTo>
                  <a:lnTo>
                    <a:pt x="199"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9"/>
            <p:cNvSpPr/>
            <p:nvPr/>
          </p:nvSpPr>
          <p:spPr>
            <a:xfrm>
              <a:off x="542452" y="482769"/>
              <a:ext cx="11146" cy="561525"/>
            </a:xfrm>
            <a:custGeom>
              <a:avLst/>
              <a:gdLst/>
              <a:ahLst/>
              <a:cxnLst/>
              <a:rect l="l" t="t" r="r" b="b"/>
              <a:pathLst>
                <a:path w="199" h="10025" extrusionOk="0">
                  <a:moveTo>
                    <a:pt x="0" y="0"/>
                  </a:moveTo>
                  <a:lnTo>
                    <a:pt x="0" y="10024"/>
                  </a:lnTo>
                  <a:lnTo>
                    <a:pt x="199" y="10024"/>
                  </a:lnTo>
                  <a:lnTo>
                    <a:pt x="199"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6" name="Google Shape;2816;p19"/>
          <p:cNvGrpSpPr/>
          <p:nvPr/>
        </p:nvGrpSpPr>
        <p:grpSpPr>
          <a:xfrm>
            <a:off x="830731" y="1632166"/>
            <a:ext cx="2139815" cy="3166205"/>
            <a:chOff x="6600231" y="2294753"/>
            <a:chExt cx="1019785" cy="1508938"/>
          </a:xfrm>
        </p:grpSpPr>
        <p:sp>
          <p:nvSpPr>
            <p:cNvPr id="2817" name="Google Shape;2817;p19"/>
            <p:cNvSpPr/>
            <p:nvPr/>
          </p:nvSpPr>
          <p:spPr>
            <a:xfrm>
              <a:off x="7112239" y="2558628"/>
              <a:ext cx="181327" cy="257087"/>
            </a:xfrm>
            <a:custGeom>
              <a:avLst/>
              <a:gdLst/>
              <a:ahLst/>
              <a:cxnLst/>
              <a:rect l="l" t="t" r="r" b="b"/>
              <a:pathLst>
                <a:path w="2269" h="3217" extrusionOk="0">
                  <a:moveTo>
                    <a:pt x="1603" y="0"/>
                  </a:moveTo>
                  <a:lnTo>
                    <a:pt x="1" y="215"/>
                  </a:lnTo>
                  <a:lnTo>
                    <a:pt x="1" y="3217"/>
                  </a:lnTo>
                  <a:lnTo>
                    <a:pt x="1561" y="3217"/>
                  </a:lnTo>
                  <a:lnTo>
                    <a:pt x="1561" y="1615"/>
                  </a:lnTo>
                  <a:lnTo>
                    <a:pt x="1788" y="2749"/>
                  </a:lnTo>
                  <a:lnTo>
                    <a:pt x="1615" y="3217"/>
                  </a:lnTo>
                  <a:lnTo>
                    <a:pt x="2269" y="3217"/>
                  </a:lnTo>
                  <a:cubicBezTo>
                    <a:pt x="1977" y="2323"/>
                    <a:pt x="1603" y="0"/>
                    <a:pt x="1603" y="0"/>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9"/>
            <p:cNvSpPr/>
            <p:nvPr/>
          </p:nvSpPr>
          <p:spPr>
            <a:xfrm>
              <a:off x="6930995" y="2558628"/>
              <a:ext cx="181327" cy="257087"/>
            </a:xfrm>
            <a:custGeom>
              <a:avLst/>
              <a:gdLst/>
              <a:ahLst/>
              <a:cxnLst/>
              <a:rect l="l" t="t" r="r" b="b"/>
              <a:pathLst>
                <a:path w="2269" h="3217" extrusionOk="0">
                  <a:moveTo>
                    <a:pt x="667" y="0"/>
                  </a:moveTo>
                  <a:cubicBezTo>
                    <a:pt x="667" y="0"/>
                    <a:pt x="292" y="2323"/>
                    <a:pt x="1" y="3217"/>
                  </a:cubicBezTo>
                  <a:lnTo>
                    <a:pt x="654" y="3217"/>
                  </a:lnTo>
                  <a:lnTo>
                    <a:pt x="481" y="2749"/>
                  </a:lnTo>
                  <a:lnTo>
                    <a:pt x="705" y="1615"/>
                  </a:lnTo>
                  <a:lnTo>
                    <a:pt x="705" y="3217"/>
                  </a:lnTo>
                  <a:lnTo>
                    <a:pt x="2269" y="3217"/>
                  </a:lnTo>
                  <a:lnTo>
                    <a:pt x="2269" y="215"/>
                  </a:lnTo>
                  <a:lnTo>
                    <a:pt x="667" y="0"/>
                  </a:ln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9"/>
            <p:cNvSpPr/>
            <p:nvPr/>
          </p:nvSpPr>
          <p:spPr>
            <a:xfrm>
              <a:off x="6839094" y="3389651"/>
              <a:ext cx="547418" cy="414040"/>
            </a:xfrm>
            <a:custGeom>
              <a:avLst/>
              <a:gdLst/>
              <a:ahLst/>
              <a:cxnLst/>
              <a:rect l="l" t="t" r="r" b="b"/>
              <a:pathLst>
                <a:path w="6850" h="5181" extrusionOk="0">
                  <a:moveTo>
                    <a:pt x="3419" y="0"/>
                  </a:moveTo>
                  <a:lnTo>
                    <a:pt x="1071" y="93"/>
                  </a:lnTo>
                  <a:cubicBezTo>
                    <a:pt x="1071" y="93"/>
                    <a:pt x="1" y="1775"/>
                    <a:pt x="1109" y="5180"/>
                  </a:cubicBezTo>
                  <a:lnTo>
                    <a:pt x="3153" y="5180"/>
                  </a:lnTo>
                  <a:lnTo>
                    <a:pt x="3153" y="2909"/>
                  </a:lnTo>
                  <a:lnTo>
                    <a:pt x="3698" y="2909"/>
                  </a:lnTo>
                  <a:lnTo>
                    <a:pt x="3698" y="5180"/>
                  </a:lnTo>
                  <a:lnTo>
                    <a:pt x="5741" y="5180"/>
                  </a:lnTo>
                  <a:cubicBezTo>
                    <a:pt x="6850" y="1775"/>
                    <a:pt x="5780" y="93"/>
                    <a:pt x="5780" y="93"/>
                  </a:cubicBezTo>
                  <a:lnTo>
                    <a:pt x="3419" y="0"/>
                  </a:lnTo>
                  <a:close/>
                </a:path>
              </a:pathLst>
            </a:custGeom>
            <a:gradFill>
              <a:gsLst>
                <a:gs pos="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9"/>
            <p:cNvSpPr/>
            <p:nvPr/>
          </p:nvSpPr>
          <p:spPr>
            <a:xfrm>
              <a:off x="7046230" y="2775194"/>
              <a:ext cx="133218" cy="649549"/>
            </a:xfrm>
            <a:custGeom>
              <a:avLst/>
              <a:gdLst/>
              <a:ahLst/>
              <a:cxnLst/>
              <a:rect l="l" t="t" r="r" b="b"/>
              <a:pathLst>
                <a:path w="1667" h="8128" extrusionOk="0">
                  <a:moveTo>
                    <a:pt x="1666" y="1"/>
                  </a:moveTo>
                  <a:lnTo>
                    <a:pt x="0" y="174"/>
                  </a:lnTo>
                  <a:lnTo>
                    <a:pt x="106" y="8128"/>
                  </a:lnTo>
                  <a:lnTo>
                    <a:pt x="1560" y="8128"/>
                  </a:lnTo>
                  <a:lnTo>
                    <a:pt x="16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9"/>
            <p:cNvSpPr/>
            <p:nvPr/>
          </p:nvSpPr>
          <p:spPr>
            <a:xfrm>
              <a:off x="6679106" y="2735797"/>
              <a:ext cx="62014" cy="130102"/>
            </a:xfrm>
            <a:custGeom>
              <a:avLst/>
              <a:gdLst/>
              <a:ahLst/>
              <a:cxnLst/>
              <a:rect l="l" t="t" r="r" b="b"/>
              <a:pathLst>
                <a:path w="776" h="1628" extrusionOk="0">
                  <a:moveTo>
                    <a:pt x="109" y="0"/>
                  </a:moveTo>
                  <a:lnTo>
                    <a:pt x="0" y="1628"/>
                  </a:lnTo>
                  <a:lnTo>
                    <a:pt x="388" y="1628"/>
                  </a:lnTo>
                  <a:lnTo>
                    <a:pt x="776" y="93"/>
                  </a:lnTo>
                  <a:cubicBezTo>
                    <a:pt x="776" y="93"/>
                    <a:pt x="455" y="80"/>
                    <a:pt x="109" y="0"/>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9"/>
            <p:cNvSpPr/>
            <p:nvPr/>
          </p:nvSpPr>
          <p:spPr>
            <a:xfrm>
              <a:off x="6613017" y="2762009"/>
              <a:ext cx="350108" cy="566278"/>
            </a:xfrm>
            <a:custGeom>
              <a:avLst/>
              <a:gdLst/>
              <a:ahLst/>
              <a:cxnLst/>
              <a:rect l="l" t="t" r="r" b="b"/>
              <a:pathLst>
                <a:path w="4381" h="7086" extrusionOk="0">
                  <a:moveTo>
                    <a:pt x="4289" y="1"/>
                  </a:moveTo>
                  <a:cubicBezTo>
                    <a:pt x="3985" y="1"/>
                    <a:pt x="2989" y="132"/>
                    <a:pt x="2416" y="1767"/>
                  </a:cubicBezTo>
                  <a:cubicBezTo>
                    <a:pt x="1910" y="3424"/>
                    <a:pt x="1830" y="3770"/>
                    <a:pt x="1830" y="3770"/>
                  </a:cubicBezTo>
                  <a:lnTo>
                    <a:pt x="1068" y="1806"/>
                  </a:lnTo>
                  <a:cubicBezTo>
                    <a:pt x="1068" y="1806"/>
                    <a:pt x="1337" y="1767"/>
                    <a:pt x="1295" y="1527"/>
                  </a:cubicBezTo>
                  <a:cubicBezTo>
                    <a:pt x="1561" y="1501"/>
                    <a:pt x="1561" y="1325"/>
                    <a:pt x="1468" y="1194"/>
                  </a:cubicBezTo>
                  <a:cubicBezTo>
                    <a:pt x="1590" y="1034"/>
                    <a:pt x="1548" y="886"/>
                    <a:pt x="1350" y="819"/>
                  </a:cubicBezTo>
                  <a:cubicBezTo>
                    <a:pt x="1161" y="765"/>
                    <a:pt x="936" y="726"/>
                    <a:pt x="936" y="726"/>
                  </a:cubicBezTo>
                  <a:cubicBezTo>
                    <a:pt x="936" y="726"/>
                    <a:pt x="1148" y="604"/>
                    <a:pt x="1270" y="592"/>
                  </a:cubicBezTo>
                  <a:cubicBezTo>
                    <a:pt x="1388" y="579"/>
                    <a:pt x="1603" y="604"/>
                    <a:pt x="1641" y="460"/>
                  </a:cubicBezTo>
                  <a:cubicBezTo>
                    <a:pt x="1665" y="340"/>
                    <a:pt x="1338" y="309"/>
                    <a:pt x="1087" y="309"/>
                  </a:cubicBezTo>
                  <a:cubicBezTo>
                    <a:pt x="1031" y="309"/>
                    <a:pt x="980" y="311"/>
                    <a:pt x="936" y="313"/>
                  </a:cubicBezTo>
                  <a:cubicBezTo>
                    <a:pt x="696" y="326"/>
                    <a:pt x="401" y="524"/>
                    <a:pt x="216" y="752"/>
                  </a:cubicBezTo>
                  <a:cubicBezTo>
                    <a:pt x="14" y="966"/>
                    <a:pt x="1" y="1514"/>
                    <a:pt x="81" y="1847"/>
                  </a:cubicBezTo>
                  <a:cubicBezTo>
                    <a:pt x="148" y="2181"/>
                    <a:pt x="802" y="5785"/>
                    <a:pt x="975" y="6265"/>
                  </a:cubicBezTo>
                  <a:cubicBezTo>
                    <a:pt x="1135" y="6680"/>
                    <a:pt x="1446" y="7085"/>
                    <a:pt x="1915" y="7085"/>
                  </a:cubicBezTo>
                  <a:cubicBezTo>
                    <a:pt x="1990" y="7085"/>
                    <a:pt x="2068" y="7075"/>
                    <a:pt x="2150" y="7053"/>
                  </a:cubicBezTo>
                  <a:cubicBezTo>
                    <a:pt x="2750" y="6906"/>
                    <a:pt x="3083" y="5772"/>
                    <a:pt x="3243" y="5371"/>
                  </a:cubicBezTo>
                  <a:cubicBezTo>
                    <a:pt x="3419" y="4984"/>
                    <a:pt x="3993" y="3504"/>
                    <a:pt x="3993" y="3504"/>
                  </a:cubicBezTo>
                  <a:lnTo>
                    <a:pt x="4380" y="5"/>
                  </a:lnTo>
                  <a:cubicBezTo>
                    <a:pt x="4380" y="5"/>
                    <a:pt x="4347" y="1"/>
                    <a:pt x="4289"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9"/>
            <p:cNvSpPr/>
            <p:nvPr/>
          </p:nvSpPr>
          <p:spPr>
            <a:xfrm>
              <a:off x="6776121" y="2762009"/>
              <a:ext cx="187001" cy="345073"/>
            </a:xfrm>
            <a:custGeom>
              <a:avLst/>
              <a:gdLst/>
              <a:ahLst/>
              <a:cxnLst/>
              <a:rect l="l" t="t" r="r" b="b"/>
              <a:pathLst>
                <a:path w="2340" h="4318" extrusionOk="0">
                  <a:moveTo>
                    <a:pt x="2248" y="1"/>
                  </a:moveTo>
                  <a:cubicBezTo>
                    <a:pt x="1944" y="1"/>
                    <a:pt x="948" y="132"/>
                    <a:pt x="375" y="1767"/>
                  </a:cubicBezTo>
                  <a:cubicBezTo>
                    <a:pt x="202" y="2328"/>
                    <a:pt x="81" y="2728"/>
                    <a:pt x="1" y="3023"/>
                  </a:cubicBezTo>
                  <a:cubicBezTo>
                    <a:pt x="363" y="3154"/>
                    <a:pt x="1244" y="3555"/>
                    <a:pt x="1631" y="4317"/>
                  </a:cubicBezTo>
                  <a:cubicBezTo>
                    <a:pt x="1804" y="3888"/>
                    <a:pt x="1952" y="3504"/>
                    <a:pt x="1952" y="3504"/>
                  </a:cubicBezTo>
                  <a:lnTo>
                    <a:pt x="2339" y="5"/>
                  </a:lnTo>
                  <a:cubicBezTo>
                    <a:pt x="2339" y="5"/>
                    <a:pt x="2306" y="1"/>
                    <a:pt x="2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9"/>
            <p:cNvSpPr/>
            <p:nvPr/>
          </p:nvSpPr>
          <p:spPr>
            <a:xfrm>
              <a:off x="6694210" y="3254198"/>
              <a:ext cx="108844" cy="74001"/>
            </a:xfrm>
            <a:custGeom>
              <a:avLst/>
              <a:gdLst/>
              <a:ahLst/>
              <a:cxnLst/>
              <a:rect l="l" t="t" r="r" b="b"/>
              <a:pathLst>
                <a:path w="1362" h="926" extrusionOk="0">
                  <a:moveTo>
                    <a:pt x="519" y="0"/>
                  </a:moveTo>
                  <a:cubicBezTo>
                    <a:pt x="321" y="0"/>
                    <a:pt x="132" y="68"/>
                    <a:pt x="0" y="186"/>
                  </a:cubicBezTo>
                  <a:cubicBezTo>
                    <a:pt x="160" y="576"/>
                    <a:pt x="457" y="925"/>
                    <a:pt x="899" y="925"/>
                  </a:cubicBezTo>
                  <a:cubicBezTo>
                    <a:pt x="974" y="925"/>
                    <a:pt x="1052" y="915"/>
                    <a:pt x="1134" y="894"/>
                  </a:cubicBezTo>
                  <a:cubicBezTo>
                    <a:pt x="1215" y="881"/>
                    <a:pt x="1282" y="840"/>
                    <a:pt x="1362" y="788"/>
                  </a:cubicBezTo>
                  <a:cubicBezTo>
                    <a:pt x="1333" y="346"/>
                    <a:pt x="961" y="0"/>
                    <a:pt x="519"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9"/>
            <p:cNvSpPr/>
            <p:nvPr/>
          </p:nvSpPr>
          <p:spPr>
            <a:xfrm>
              <a:off x="6776121" y="2959795"/>
              <a:ext cx="151679" cy="147283"/>
            </a:xfrm>
            <a:custGeom>
              <a:avLst/>
              <a:gdLst/>
              <a:ahLst/>
              <a:cxnLst/>
              <a:rect l="l" t="t" r="r" b="b"/>
              <a:pathLst>
                <a:path w="1898" h="1843" extrusionOk="0">
                  <a:moveTo>
                    <a:pt x="161" y="0"/>
                  </a:moveTo>
                  <a:cubicBezTo>
                    <a:pt x="97" y="212"/>
                    <a:pt x="42" y="401"/>
                    <a:pt x="1" y="548"/>
                  </a:cubicBezTo>
                  <a:cubicBezTo>
                    <a:pt x="363" y="679"/>
                    <a:pt x="1244" y="1080"/>
                    <a:pt x="1631" y="1842"/>
                  </a:cubicBezTo>
                  <a:cubicBezTo>
                    <a:pt x="1737" y="1560"/>
                    <a:pt x="1843" y="1307"/>
                    <a:pt x="1897" y="1147"/>
                  </a:cubicBezTo>
                  <a:cubicBezTo>
                    <a:pt x="1378" y="452"/>
                    <a:pt x="561" y="132"/>
                    <a:pt x="161" y="0"/>
                  </a:cubicBezTo>
                  <a:close/>
                </a:path>
              </a:pathLst>
            </a:custGeom>
            <a:solidFill>
              <a:srgbClr val="007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9"/>
            <p:cNvSpPr/>
            <p:nvPr/>
          </p:nvSpPr>
          <p:spPr>
            <a:xfrm>
              <a:off x="6871139" y="2762408"/>
              <a:ext cx="218647" cy="696699"/>
            </a:xfrm>
            <a:custGeom>
              <a:avLst/>
              <a:gdLst/>
              <a:ahLst/>
              <a:cxnLst/>
              <a:rect l="l" t="t" r="r" b="b"/>
              <a:pathLst>
                <a:path w="2736" h="8718" extrusionOk="0">
                  <a:moveTo>
                    <a:pt x="1150" y="0"/>
                  </a:moveTo>
                  <a:cubicBezTo>
                    <a:pt x="442" y="2550"/>
                    <a:pt x="0" y="3819"/>
                    <a:pt x="830" y="4645"/>
                  </a:cubicBezTo>
                  <a:lnTo>
                    <a:pt x="349" y="8410"/>
                  </a:lnTo>
                  <a:cubicBezTo>
                    <a:pt x="349" y="8410"/>
                    <a:pt x="763" y="8717"/>
                    <a:pt x="2736" y="8717"/>
                  </a:cubicBezTo>
                  <a:lnTo>
                    <a:pt x="2736" y="894"/>
                  </a:lnTo>
                  <a:lnTo>
                    <a:pt x="1816" y="199"/>
                  </a:lnTo>
                  <a:cubicBezTo>
                    <a:pt x="1816" y="199"/>
                    <a:pt x="1403" y="55"/>
                    <a:pt x="1150" y="0"/>
                  </a:cubicBezTo>
                  <a:close/>
                </a:path>
              </a:pathLst>
            </a:custGeom>
            <a:gradFill>
              <a:gsLst>
                <a:gs pos="0">
                  <a:schemeClr val="accent4"/>
                </a:gs>
                <a:gs pos="35000">
                  <a:schemeClr val="accent5"/>
                </a:gs>
                <a:gs pos="49000">
                  <a:schemeClr val="accent4"/>
                </a:gs>
                <a:gs pos="7300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9"/>
            <p:cNvSpPr/>
            <p:nvPr/>
          </p:nvSpPr>
          <p:spPr>
            <a:xfrm>
              <a:off x="6910537" y="2762408"/>
              <a:ext cx="179249" cy="215611"/>
            </a:xfrm>
            <a:custGeom>
              <a:avLst/>
              <a:gdLst/>
              <a:ahLst/>
              <a:cxnLst/>
              <a:rect l="l" t="t" r="r" b="b"/>
              <a:pathLst>
                <a:path w="2243" h="2698" extrusionOk="0">
                  <a:moveTo>
                    <a:pt x="657" y="0"/>
                  </a:moveTo>
                  <a:cubicBezTo>
                    <a:pt x="375" y="1000"/>
                    <a:pt x="148" y="1788"/>
                    <a:pt x="0" y="2441"/>
                  </a:cubicBezTo>
                  <a:cubicBezTo>
                    <a:pt x="801" y="2602"/>
                    <a:pt x="1778" y="2669"/>
                    <a:pt x="2243" y="2698"/>
                  </a:cubicBezTo>
                  <a:lnTo>
                    <a:pt x="2243" y="894"/>
                  </a:lnTo>
                  <a:lnTo>
                    <a:pt x="1323" y="199"/>
                  </a:lnTo>
                  <a:cubicBezTo>
                    <a:pt x="1323" y="199"/>
                    <a:pt x="910" y="55"/>
                    <a:pt x="657"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19"/>
            <p:cNvSpPr/>
            <p:nvPr/>
          </p:nvSpPr>
          <p:spPr>
            <a:xfrm>
              <a:off x="6932033" y="3133608"/>
              <a:ext cx="127065" cy="42834"/>
            </a:xfrm>
            <a:custGeom>
              <a:avLst/>
              <a:gdLst/>
              <a:ahLst/>
              <a:cxnLst/>
              <a:rect l="l" t="t" r="r" b="b"/>
              <a:pathLst>
                <a:path w="1590" h="536" extrusionOk="0">
                  <a:moveTo>
                    <a:pt x="68" y="0"/>
                  </a:moveTo>
                  <a:cubicBezTo>
                    <a:pt x="39" y="186"/>
                    <a:pt x="26" y="359"/>
                    <a:pt x="1" y="535"/>
                  </a:cubicBezTo>
                  <a:cubicBezTo>
                    <a:pt x="814" y="414"/>
                    <a:pt x="1589" y="106"/>
                    <a:pt x="1253" y="106"/>
                  </a:cubicBezTo>
                  <a:cubicBezTo>
                    <a:pt x="840" y="106"/>
                    <a:pt x="68" y="0"/>
                    <a:pt x="68"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9"/>
            <p:cNvSpPr/>
            <p:nvPr/>
          </p:nvSpPr>
          <p:spPr>
            <a:xfrm>
              <a:off x="6910537" y="3270020"/>
              <a:ext cx="118594" cy="70485"/>
            </a:xfrm>
            <a:custGeom>
              <a:avLst/>
              <a:gdLst/>
              <a:ahLst/>
              <a:cxnLst/>
              <a:rect l="l" t="t" r="r" b="b"/>
              <a:pathLst>
                <a:path w="1484" h="882" extrusionOk="0">
                  <a:moveTo>
                    <a:pt x="1243" y="1"/>
                  </a:moveTo>
                  <a:cubicBezTo>
                    <a:pt x="856" y="241"/>
                    <a:pt x="362" y="321"/>
                    <a:pt x="68" y="350"/>
                  </a:cubicBezTo>
                  <a:cubicBezTo>
                    <a:pt x="42" y="549"/>
                    <a:pt x="29" y="722"/>
                    <a:pt x="0" y="882"/>
                  </a:cubicBezTo>
                  <a:cubicBezTo>
                    <a:pt x="763" y="844"/>
                    <a:pt x="1484" y="510"/>
                    <a:pt x="1484" y="510"/>
                  </a:cubicBezTo>
                  <a:lnTo>
                    <a:pt x="1243" y="1"/>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9"/>
            <p:cNvSpPr/>
            <p:nvPr/>
          </p:nvSpPr>
          <p:spPr>
            <a:xfrm>
              <a:off x="6899029" y="3397003"/>
              <a:ext cx="190757" cy="62094"/>
            </a:xfrm>
            <a:custGeom>
              <a:avLst/>
              <a:gdLst/>
              <a:ahLst/>
              <a:cxnLst/>
              <a:rect l="l" t="t" r="r" b="b"/>
              <a:pathLst>
                <a:path w="2387" h="777" extrusionOk="0">
                  <a:moveTo>
                    <a:pt x="52" y="1"/>
                  </a:moveTo>
                  <a:lnTo>
                    <a:pt x="0" y="469"/>
                  </a:lnTo>
                  <a:cubicBezTo>
                    <a:pt x="0" y="469"/>
                    <a:pt x="414" y="776"/>
                    <a:pt x="2387" y="776"/>
                  </a:cubicBezTo>
                  <a:lnTo>
                    <a:pt x="2387" y="347"/>
                  </a:lnTo>
                  <a:cubicBezTo>
                    <a:pt x="2317" y="350"/>
                    <a:pt x="2225" y="353"/>
                    <a:pt x="2114" y="353"/>
                  </a:cubicBezTo>
                  <a:cubicBezTo>
                    <a:pt x="1661" y="353"/>
                    <a:pt x="899" y="302"/>
                    <a:pt x="52"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9"/>
            <p:cNvSpPr/>
            <p:nvPr/>
          </p:nvSpPr>
          <p:spPr>
            <a:xfrm>
              <a:off x="6657849" y="2906253"/>
              <a:ext cx="40517" cy="47230"/>
            </a:xfrm>
            <a:custGeom>
              <a:avLst/>
              <a:gdLst/>
              <a:ahLst/>
              <a:cxnLst/>
              <a:rect l="l" t="t" r="r" b="b"/>
              <a:pathLst>
                <a:path w="507" h="591" extrusionOk="0">
                  <a:moveTo>
                    <a:pt x="507" y="1"/>
                  </a:moveTo>
                  <a:lnTo>
                    <a:pt x="119" y="55"/>
                  </a:lnTo>
                  <a:cubicBezTo>
                    <a:pt x="119" y="55"/>
                    <a:pt x="1" y="590"/>
                    <a:pt x="228" y="590"/>
                  </a:cubicBezTo>
                  <a:cubicBezTo>
                    <a:pt x="230" y="590"/>
                    <a:pt x="232" y="590"/>
                    <a:pt x="235" y="590"/>
                  </a:cubicBezTo>
                  <a:cubicBezTo>
                    <a:pt x="441" y="590"/>
                    <a:pt x="507" y="1"/>
                    <a:pt x="507" y="1"/>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9"/>
            <p:cNvSpPr/>
            <p:nvPr/>
          </p:nvSpPr>
          <p:spPr>
            <a:xfrm>
              <a:off x="7484479" y="2735797"/>
              <a:ext cx="62094" cy="130102"/>
            </a:xfrm>
            <a:custGeom>
              <a:avLst/>
              <a:gdLst/>
              <a:ahLst/>
              <a:cxnLst/>
              <a:rect l="l" t="t" r="r" b="b"/>
              <a:pathLst>
                <a:path w="777" h="1628" extrusionOk="0">
                  <a:moveTo>
                    <a:pt x="654" y="0"/>
                  </a:moveTo>
                  <a:cubicBezTo>
                    <a:pt x="321" y="80"/>
                    <a:pt x="1" y="93"/>
                    <a:pt x="1" y="93"/>
                  </a:cubicBezTo>
                  <a:lnTo>
                    <a:pt x="388" y="1628"/>
                  </a:lnTo>
                  <a:lnTo>
                    <a:pt x="776" y="1628"/>
                  </a:lnTo>
                  <a:lnTo>
                    <a:pt x="654" y="0"/>
                  </a:ln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9"/>
            <p:cNvSpPr/>
            <p:nvPr/>
          </p:nvSpPr>
          <p:spPr>
            <a:xfrm>
              <a:off x="7262558" y="2762009"/>
              <a:ext cx="350028" cy="566278"/>
            </a:xfrm>
            <a:custGeom>
              <a:avLst/>
              <a:gdLst/>
              <a:ahLst/>
              <a:cxnLst/>
              <a:rect l="l" t="t" r="r" b="b"/>
              <a:pathLst>
                <a:path w="4380" h="7086" extrusionOk="0">
                  <a:moveTo>
                    <a:pt x="91" y="1"/>
                  </a:moveTo>
                  <a:cubicBezTo>
                    <a:pt x="33" y="1"/>
                    <a:pt x="0" y="5"/>
                    <a:pt x="0" y="5"/>
                  </a:cubicBezTo>
                  <a:lnTo>
                    <a:pt x="388" y="3504"/>
                  </a:lnTo>
                  <a:cubicBezTo>
                    <a:pt x="388" y="3504"/>
                    <a:pt x="961" y="4984"/>
                    <a:pt x="1138" y="5371"/>
                  </a:cubicBezTo>
                  <a:cubicBezTo>
                    <a:pt x="1298" y="5772"/>
                    <a:pt x="1631" y="6906"/>
                    <a:pt x="2230" y="7053"/>
                  </a:cubicBezTo>
                  <a:cubicBezTo>
                    <a:pt x="2312" y="7075"/>
                    <a:pt x="2391" y="7085"/>
                    <a:pt x="2465" y="7085"/>
                  </a:cubicBezTo>
                  <a:cubicBezTo>
                    <a:pt x="2934" y="7085"/>
                    <a:pt x="3245" y="6680"/>
                    <a:pt x="3406" y="6265"/>
                  </a:cubicBezTo>
                  <a:cubicBezTo>
                    <a:pt x="3579" y="5785"/>
                    <a:pt x="4232" y="2181"/>
                    <a:pt x="4299" y="1847"/>
                  </a:cubicBezTo>
                  <a:cubicBezTo>
                    <a:pt x="4380" y="1514"/>
                    <a:pt x="4367" y="966"/>
                    <a:pt x="4165" y="752"/>
                  </a:cubicBezTo>
                  <a:cubicBezTo>
                    <a:pt x="3966" y="524"/>
                    <a:pt x="3684" y="326"/>
                    <a:pt x="3444" y="313"/>
                  </a:cubicBezTo>
                  <a:cubicBezTo>
                    <a:pt x="3401" y="311"/>
                    <a:pt x="3349" y="309"/>
                    <a:pt x="3294" y="309"/>
                  </a:cubicBezTo>
                  <a:cubicBezTo>
                    <a:pt x="3043" y="309"/>
                    <a:pt x="2716" y="340"/>
                    <a:pt x="2739" y="460"/>
                  </a:cubicBezTo>
                  <a:cubicBezTo>
                    <a:pt x="2765" y="604"/>
                    <a:pt x="2992" y="579"/>
                    <a:pt x="3111" y="592"/>
                  </a:cubicBezTo>
                  <a:cubicBezTo>
                    <a:pt x="3233" y="604"/>
                    <a:pt x="3444" y="726"/>
                    <a:pt x="3444" y="726"/>
                  </a:cubicBezTo>
                  <a:cubicBezTo>
                    <a:pt x="3444" y="726"/>
                    <a:pt x="3220" y="765"/>
                    <a:pt x="3018" y="819"/>
                  </a:cubicBezTo>
                  <a:cubicBezTo>
                    <a:pt x="2832" y="886"/>
                    <a:pt x="2778" y="1034"/>
                    <a:pt x="2900" y="1194"/>
                  </a:cubicBezTo>
                  <a:cubicBezTo>
                    <a:pt x="2819" y="1325"/>
                    <a:pt x="2819" y="1501"/>
                    <a:pt x="3085" y="1527"/>
                  </a:cubicBezTo>
                  <a:cubicBezTo>
                    <a:pt x="3044" y="1767"/>
                    <a:pt x="3313" y="1806"/>
                    <a:pt x="3313" y="1806"/>
                  </a:cubicBezTo>
                  <a:lnTo>
                    <a:pt x="2538" y="3770"/>
                  </a:lnTo>
                  <a:cubicBezTo>
                    <a:pt x="2538" y="3770"/>
                    <a:pt x="2470" y="3424"/>
                    <a:pt x="1964" y="1767"/>
                  </a:cubicBezTo>
                  <a:cubicBezTo>
                    <a:pt x="1391" y="132"/>
                    <a:pt x="396" y="1"/>
                    <a:pt x="91"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9"/>
            <p:cNvSpPr/>
            <p:nvPr/>
          </p:nvSpPr>
          <p:spPr>
            <a:xfrm>
              <a:off x="7262558" y="2762009"/>
              <a:ext cx="186921" cy="345073"/>
            </a:xfrm>
            <a:custGeom>
              <a:avLst/>
              <a:gdLst/>
              <a:ahLst/>
              <a:cxnLst/>
              <a:rect l="l" t="t" r="r" b="b"/>
              <a:pathLst>
                <a:path w="2339" h="4318" extrusionOk="0">
                  <a:moveTo>
                    <a:pt x="91" y="1"/>
                  </a:moveTo>
                  <a:cubicBezTo>
                    <a:pt x="33" y="1"/>
                    <a:pt x="0" y="5"/>
                    <a:pt x="0" y="5"/>
                  </a:cubicBezTo>
                  <a:lnTo>
                    <a:pt x="388" y="3504"/>
                  </a:lnTo>
                  <a:cubicBezTo>
                    <a:pt x="388" y="3504"/>
                    <a:pt x="535" y="3888"/>
                    <a:pt x="708" y="4317"/>
                  </a:cubicBezTo>
                  <a:cubicBezTo>
                    <a:pt x="1096" y="3555"/>
                    <a:pt x="1977" y="3154"/>
                    <a:pt x="2339" y="3023"/>
                  </a:cubicBezTo>
                  <a:cubicBezTo>
                    <a:pt x="2259" y="2728"/>
                    <a:pt x="2124" y="2328"/>
                    <a:pt x="1964" y="1767"/>
                  </a:cubicBezTo>
                  <a:cubicBezTo>
                    <a:pt x="1391" y="132"/>
                    <a:pt x="396"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9"/>
            <p:cNvSpPr/>
            <p:nvPr/>
          </p:nvSpPr>
          <p:spPr>
            <a:xfrm>
              <a:off x="7422545" y="3254198"/>
              <a:ext cx="108924" cy="74001"/>
            </a:xfrm>
            <a:custGeom>
              <a:avLst/>
              <a:gdLst/>
              <a:ahLst/>
              <a:cxnLst/>
              <a:rect l="l" t="t" r="r" b="b"/>
              <a:pathLst>
                <a:path w="1363" h="926" extrusionOk="0">
                  <a:moveTo>
                    <a:pt x="843" y="0"/>
                  </a:moveTo>
                  <a:cubicBezTo>
                    <a:pt x="388" y="0"/>
                    <a:pt x="29" y="346"/>
                    <a:pt x="1" y="788"/>
                  </a:cubicBezTo>
                  <a:cubicBezTo>
                    <a:pt x="68" y="840"/>
                    <a:pt x="148" y="881"/>
                    <a:pt x="228" y="894"/>
                  </a:cubicBezTo>
                  <a:cubicBezTo>
                    <a:pt x="309" y="915"/>
                    <a:pt x="386" y="925"/>
                    <a:pt x="459" y="925"/>
                  </a:cubicBezTo>
                  <a:cubicBezTo>
                    <a:pt x="896" y="925"/>
                    <a:pt x="1203" y="576"/>
                    <a:pt x="1362" y="186"/>
                  </a:cubicBezTo>
                  <a:cubicBezTo>
                    <a:pt x="1218" y="68"/>
                    <a:pt x="1042" y="0"/>
                    <a:pt x="843"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9"/>
            <p:cNvSpPr/>
            <p:nvPr/>
          </p:nvSpPr>
          <p:spPr>
            <a:xfrm>
              <a:off x="7297879" y="2959795"/>
              <a:ext cx="151599" cy="147283"/>
            </a:xfrm>
            <a:custGeom>
              <a:avLst/>
              <a:gdLst/>
              <a:ahLst/>
              <a:cxnLst/>
              <a:rect l="l" t="t" r="r" b="b"/>
              <a:pathLst>
                <a:path w="1897" h="1843" extrusionOk="0">
                  <a:moveTo>
                    <a:pt x="1737" y="0"/>
                  </a:moveTo>
                  <a:cubicBezTo>
                    <a:pt x="1320" y="132"/>
                    <a:pt x="519" y="452"/>
                    <a:pt x="0" y="1147"/>
                  </a:cubicBezTo>
                  <a:cubicBezTo>
                    <a:pt x="55" y="1307"/>
                    <a:pt x="161" y="1560"/>
                    <a:pt x="266" y="1842"/>
                  </a:cubicBezTo>
                  <a:cubicBezTo>
                    <a:pt x="654" y="1080"/>
                    <a:pt x="1535" y="679"/>
                    <a:pt x="1897" y="548"/>
                  </a:cubicBezTo>
                  <a:cubicBezTo>
                    <a:pt x="1855" y="401"/>
                    <a:pt x="1801" y="212"/>
                    <a:pt x="1737" y="0"/>
                  </a:cubicBezTo>
                  <a:close/>
                </a:path>
              </a:pathLst>
            </a:custGeom>
            <a:solidFill>
              <a:srgbClr val="007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9"/>
            <p:cNvSpPr/>
            <p:nvPr/>
          </p:nvSpPr>
          <p:spPr>
            <a:xfrm>
              <a:off x="7135814" y="2762408"/>
              <a:ext cx="218727" cy="696699"/>
            </a:xfrm>
            <a:custGeom>
              <a:avLst/>
              <a:gdLst/>
              <a:ahLst/>
              <a:cxnLst/>
              <a:rect l="l" t="t" r="r" b="b"/>
              <a:pathLst>
                <a:path w="2737" h="8718" extrusionOk="0">
                  <a:moveTo>
                    <a:pt x="1586" y="0"/>
                  </a:moveTo>
                  <a:cubicBezTo>
                    <a:pt x="1333" y="55"/>
                    <a:pt x="920" y="199"/>
                    <a:pt x="920" y="199"/>
                  </a:cubicBezTo>
                  <a:lnTo>
                    <a:pt x="1" y="894"/>
                  </a:lnTo>
                  <a:lnTo>
                    <a:pt x="1" y="8717"/>
                  </a:lnTo>
                  <a:cubicBezTo>
                    <a:pt x="1974" y="8717"/>
                    <a:pt x="2387" y="8410"/>
                    <a:pt x="2387" y="8410"/>
                  </a:cubicBezTo>
                  <a:lnTo>
                    <a:pt x="1907" y="4645"/>
                  </a:lnTo>
                  <a:cubicBezTo>
                    <a:pt x="2736" y="3819"/>
                    <a:pt x="2294" y="2550"/>
                    <a:pt x="1586" y="0"/>
                  </a:cubicBezTo>
                  <a:close/>
                </a:path>
              </a:pathLst>
            </a:custGeom>
            <a:gradFill>
              <a:gsLst>
                <a:gs pos="0">
                  <a:schemeClr val="accent4"/>
                </a:gs>
                <a:gs pos="35000">
                  <a:schemeClr val="accent5"/>
                </a:gs>
                <a:gs pos="49000">
                  <a:schemeClr val="accent4"/>
                </a:gs>
                <a:gs pos="73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9"/>
            <p:cNvSpPr/>
            <p:nvPr/>
          </p:nvSpPr>
          <p:spPr>
            <a:xfrm>
              <a:off x="7135814" y="2762408"/>
              <a:ext cx="177971" cy="215611"/>
            </a:xfrm>
            <a:custGeom>
              <a:avLst/>
              <a:gdLst/>
              <a:ahLst/>
              <a:cxnLst/>
              <a:rect l="l" t="t" r="r" b="b"/>
              <a:pathLst>
                <a:path w="2227" h="2698" extrusionOk="0">
                  <a:moveTo>
                    <a:pt x="1586" y="0"/>
                  </a:moveTo>
                  <a:cubicBezTo>
                    <a:pt x="1333" y="55"/>
                    <a:pt x="920" y="199"/>
                    <a:pt x="920" y="199"/>
                  </a:cubicBezTo>
                  <a:lnTo>
                    <a:pt x="1" y="894"/>
                  </a:lnTo>
                  <a:lnTo>
                    <a:pt x="1" y="2698"/>
                  </a:lnTo>
                  <a:cubicBezTo>
                    <a:pt x="465" y="2669"/>
                    <a:pt x="1442" y="2602"/>
                    <a:pt x="2227" y="2441"/>
                  </a:cubicBezTo>
                  <a:cubicBezTo>
                    <a:pt x="2096" y="1788"/>
                    <a:pt x="1868" y="1000"/>
                    <a:pt x="1586"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9"/>
            <p:cNvSpPr/>
            <p:nvPr/>
          </p:nvSpPr>
          <p:spPr>
            <a:xfrm>
              <a:off x="6955368" y="2294753"/>
              <a:ext cx="324375" cy="163586"/>
            </a:xfrm>
            <a:custGeom>
              <a:avLst/>
              <a:gdLst/>
              <a:ahLst/>
              <a:cxnLst/>
              <a:rect l="l" t="t" r="r" b="b"/>
              <a:pathLst>
                <a:path w="4059" h="2047" extrusionOk="0">
                  <a:moveTo>
                    <a:pt x="1862" y="1"/>
                  </a:moveTo>
                  <a:cubicBezTo>
                    <a:pt x="1605" y="1"/>
                    <a:pt x="1321" y="37"/>
                    <a:pt x="1028" y="140"/>
                  </a:cubicBezTo>
                  <a:cubicBezTo>
                    <a:pt x="0" y="512"/>
                    <a:pt x="67" y="1435"/>
                    <a:pt x="147" y="1874"/>
                  </a:cubicBezTo>
                  <a:lnTo>
                    <a:pt x="1964" y="2047"/>
                  </a:lnTo>
                  <a:lnTo>
                    <a:pt x="3819" y="1915"/>
                  </a:lnTo>
                  <a:cubicBezTo>
                    <a:pt x="3819" y="1915"/>
                    <a:pt x="4059" y="900"/>
                    <a:pt x="3325" y="406"/>
                  </a:cubicBezTo>
                  <a:cubicBezTo>
                    <a:pt x="3467" y="358"/>
                    <a:pt x="3467" y="317"/>
                    <a:pt x="3349" y="317"/>
                  </a:cubicBezTo>
                  <a:cubicBezTo>
                    <a:pt x="3302" y="317"/>
                    <a:pt x="3236" y="323"/>
                    <a:pt x="3152" y="339"/>
                  </a:cubicBezTo>
                  <a:cubicBezTo>
                    <a:pt x="3119" y="152"/>
                    <a:pt x="3076" y="86"/>
                    <a:pt x="3041" y="86"/>
                  </a:cubicBezTo>
                  <a:cubicBezTo>
                    <a:pt x="3006" y="86"/>
                    <a:pt x="2979" y="153"/>
                    <a:pt x="2979" y="233"/>
                  </a:cubicBezTo>
                  <a:cubicBezTo>
                    <a:pt x="2979" y="233"/>
                    <a:pt x="2507" y="1"/>
                    <a:pt x="1862" y="1"/>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9"/>
            <p:cNvSpPr/>
            <p:nvPr/>
          </p:nvSpPr>
          <p:spPr>
            <a:xfrm>
              <a:off x="7143246" y="2716298"/>
              <a:ext cx="58738" cy="49228"/>
            </a:xfrm>
            <a:custGeom>
              <a:avLst/>
              <a:gdLst/>
              <a:ahLst/>
              <a:cxnLst/>
              <a:rect l="l" t="t" r="r" b="b"/>
              <a:pathLst>
                <a:path w="735" h="616" extrusionOk="0">
                  <a:moveTo>
                    <a:pt x="147" y="0"/>
                  </a:moveTo>
                  <a:cubicBezTo>
                    <a:pt x="60" y="0"/>
                    <a:pt x="0" y="4"/>
                    <a:pt x="0" y="4"/>
                  </a:cubicBezTo>
                  <a:lnTo>
                    <a:pt x="161" y="616"/>
                  </a:lnTo>
                  <a:cubicBezTo>
                    <a:pt x="161" y="616"/>
                    <a:pt x="708" y="430"/>
                    <a:pt x="734" y="84"/>
                  </a:cubicBezTo>
                  <a:cubicBezTo>
                    <a:pt x="577" y="13"/>
                    <a:pt x="312" y="0"/>
                    <a:pt x="147" y="0"/>
                  </a:cubicBezTo>
                  <a:close/>
                </a:path>
              </a:pathLst>
            </a:custGeom>
            <a:solidFill>
              <a:srgbClr val="CD0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9"/>
            <p:cNvSpPr/>
            <p:nvPr/>
          </p:nvSpPr>
          <p:spPr>
            <a:xfrm>
              <a:off x="7023695" y="2716298"/>
              <a:ext cx="58658" cy="49228"/>
            </a:xfrm>
            <a:custGeom>
              <a:avLst/>
              <a:gdLst/>
              <a:ahLst/>
              <a:cxnLst/>
              <a:rect l="l" t="t" r="r" b="b"/>
              <a:pathLst>
                <a:path w="734" h="616" extrusionOk="0">
                  <a:moveTo>
                    <a:pt x="588" y="0"/>
                  </a:moveTo>
                  <a:cubicBezTo>
                    <a:pt x="423" y="0"/>
                    <a:pt x="157" y="13"/>
                    <a:pt x="0" y="84"/>
                  </a:cubicBezTo>
                  <a:cubicBezTo>
                    <a:pt x="13" y="430"/>
                    <a:pt x="574" y="616"/>
                    <a:pt x="574" y="616"/>
                  </a:cubicBezTo>
                  <a:lnTo>
                    <a:pt x="734" y="4"/>
                  </a:lnTo>
                  <a:cubicBezTo>
                    <a:pt x="734" y="4"/>
                    <a:pt x="675" y="0"/>
                    <a:pt x="588" y="0"/>
                  </a:cubicBezTo>
                  <a:close/>
                </a:path>
              </a:pathLst>
            </a:custGeom>
            <a:solidFill>
              <a:srgbClr val="CD0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9"/>
            <p:cNvSpPr/>
            <p:nvPr/>
          </p:nvSpPr>
          <p:spPr>
            <a:xfrm>
              <a:off x="7022656" y="2665393"/>
              <a:ext cx="179329" cy="162148"/>
            </a:xfrm>
            <a:custGeom>
              <a:avLst/>
              <a:gdLst/>
              <a:ahLst/>
              <a:cxnLst/>
              <a:rect l="l" t="t" r="r" b="b"/>
              <a:pathLst>
                <a:path w="2244" h="2029" extrusionOk="0">
                  <a:moveTo>
                    <a:pt x="536" y="0"/>
                  </a:moveTo>
                  <a:cubicBezTo>
                    <a:pt x="536" y="0"/>
                    <a:pt x="628" y="1442"/>
                    <a:pt x="1" y="1602"/>
                  </a:cubicBezTo>
                  <a:cubicBezTo>
                    <a:pt x="641" y="2028"/>
                    <a:pt x="840" y="2028"/>
                    <a:pt x="1122" y="2028"/>
                  </a:cubicBezTo>
                  <a:cubicBezTo>
                    <a:pt x="1401" y="2028"/>
                    <a:pt x="1602" y="2028"/>
                    <a:pt x="2243" y="1602"/>
                  </a:cubicBezTo>
                  <a:cubicBezTo>
                    <a:pt x="1615" y="1442"/>
                    <a:pt x="1695" y="0"/>
                    <a:pt x="1695" y="0"/>
                  </a:cubicBezTo>
                  <a:lnTo>
                    <a:pt x="1695" y="0"/>
                  </a:lnTo>
                  <a:lnTo>
                    <a:pt x="1122" y="80"/>
                  </a:lnTo>
                  <a:lnTo>
                    <a:pt x="536" y="0"/>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9"/>
            <p:cNvSpPr/>
            <p:nvPr/>
          </p:nvSpPr>
          <p:spPr>
            <a:xfrm>
              <a:off x="6920286" y="2468006"/>
              <a:ext cx="103490" cy="139132"/>
            </a:xfrm>
            <a:custGeom>
              <a:avLst/>
              <a:gdLst/>
              <a:ahLst/>
              <a:cxnLst/>
              <a:rect l="l" t="t" r="r" b="b"/>
              <a:pathLst>
                <a:path w="1295" h="1741" extrusionOk="0">
                  <a:moveTo>
                    <a:pt x="839" y="0"/>
                  </a:moveTo>
                  <a:cubicBezTo>
                    <a:pt x="839" y="0"/>
                    <a:pt x="186" y="135"/>
                    <a:pt x="93" y="295"/>
                  </a:cubicBezTo>
                  <a:cubicBezTo>
                    <a:pt x="0" y="439"/>
                    <a:pt x="80" y="1282"/>
                    <a:pt x="295" y="1535"/>
                  </a:cubicBezTo>
                  <a:cubicBezTo>
                    <a:pt x="445" y="1715"/>
                    <a:pt x="888" y="1741"/>
                    <a:pt x="1131" y="1741"/>
                  </a:cubicBezTo>
                  <a:cubicBezTo>
                    <a:pt x="1229" y="1741"/>
                    <a:pt x="1294" y="1737"/>
                    <a:pt x="1294" y="1737"/>
                  </a:cubicBezTo>
                  <a:lnTo>
                    <a:pt x="10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9"/>
            <p:cNvSpPr/>
            <p:nvPr/>
          </p:nvSpPr>
          <p:spPr>
            <a:xfrm>
              <a:off x="6920286" y="2480792"/>
              <a:ext cx="39478" cy="120672"/>
            </a:xfrm>
            <a:custGeom>
              <a:avLst/>
              <a:gdLst/>
              <a:ahLst/>
              <a:cxnLst/>
              <a:rect l="l" t="t" r="r" b="b"/>
              <a:pathLst>
                <a:path w="494" h="1510" extrusionOk="0">
                  <a:moveTo>
                    <a:pt x="295" y="0"/>
                  </a:moveTo>
                  <a:cubicBezTo>
                    <a:pt x="199" y="39"/>
                    <a:pt x="119" y="81"/>
                    <a:pt x="93" y="135"/>
                  </a:cubicBezTo>
                  <a:cubicBezTo>
                    <a:pt x="0" y="279"/>
                    <a:pt x="80" y="1122"/>
                    <a:pt x="295" y="1375"/>
                  </a:cubicBezTo>
                  <a:cubicBezTo>
                    <a:pt x="333" y="1429"/>
                    <a:pt x="413" y="1468"/>
                    <a:pt x="494" y="1509"/>
                  </a:cubicBezTo>
                  <a:cubicBezTo>
                    <a:pt x="333" y="1000"/>
                    <a:pt x="295" y="321"/>
                    <a:pt x="295"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19"/>
            <p:cNvSpPr/>
            <p:nvPr/>
          </p:nvSpPr>
          <p:spPr>
            <a:xfrm>
              <a:off x="6953291" y="2468006"/>
              <a:ext cx="70485" cy="139851"/>
            </a:xfrm>
            <a:custGeom>
              <a:avLst/>
              <a:gdLst/>
              <a:ahLst/>
              <a:cxnLst/>
              <a:rect l="l" t="t" r="r" b="b"/>
              <a:pathLst>
                <a:path w="882" h="1750" extrusionOk="0">
                  <a:moveTo>
                    <a:pt x="426" y="0"/>
                  </a:moveTo>
                  <a:cubicBezTo>
                    <a:pt x="426" y="0"/>
                    <a:pt x="202" y="55"/>
                    <a:pt x="0" y="119"/>
                  </a:cubicBezTo>
                  <a:cubicBezTo>
                    <a:pt x="0" y="359"/>
                    <a:pt x="42" y="1134"/>
                    <a:pt x="253" y="1269"/>
                  </a:cubicBezTo>
                  <a:cubicBezTo>
                    <a:pt x="419" y="1390"/>
                    <a:pt x="520" y="1401"/>
                    <a:pt x="551" y="1401"/>
                  </a:cubicBezTo>
                  <a:cubicBezTo>
                    <a:pt x="558" y="1401"/>
                    <a:pt x="561" y="1400"/>
                    <a:pt x="561" y="1400"/>
                  </a:cubicBezTo>
                  <a:lnTo>
                    <a:pt x="667" y="1749"/>
                  </a:lnTo>
                  <a:cubicBezTo>
                    <a:pt x="788" y="1749"/>
                    <a:pt x="881" y="1737"/>
                    <a:pt x="881" y="1737"/>
                  </a:cubicBezTo>
                  <a:lnTo>
                    <a:pt x="667" y="0"/>
                  </a:lnTo>
                  <a:close/>
                </a:path>
              </a:pathLst>
            </a:custGeom>
            <a:solidFill>
              <a:srgbClr val="007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19"/>
            <p:cNvSpPr/>
            <p:nvPr/>
          </p:nvSpPr>
          <p:spPr>
            <a:xfrm>
              <a:off x="7201903" y="2468006"/>
              <a:ext cx="103490" cy="139132"/>
            </a:xfrm>
            <a:custGeom>
              <a:avLst/>
              <a:gdLst/>
              <a:ahLst/>
              <a:cxnLst/>
              <a:rect l="l" t="t" r="r" b="b"/>
              <a:pathLst>
                <a:path w="1295" h="1741" extrusionOk="0">
                  <a:moveTo>
                    <a:pt x="215" y="0"/>
                  </a:moveTo>
                  <a:lnTo>
                    <a:pt x="0" y="1737"/>
                  </a:lnTo>
                  <a:cubicBezTo>
                    <a:pt x="0" y="1737"/>
                    <a:pt x="66" y="1741"/>
                    <a:pt x="164" y="1741"/>
                  </a:cubicBezTo>
                  <a:cubicBezTo>
                    <a:pt x="407" y="1741"/>
                    <a:pt x="849" y="1715"/>
                    <a:pt x="1000" y="1535"/>
                  </a:cubicBezTo>
                  <a:cubicBezTo>
                    <a:pt x="1201" y="1282"/>
                    <a:pt x="1294" y="439"/>
                    <a:pt x="1201" y="295"/>
                  </a:cubicBezTo>
                  <a:cubicBezTo>
                    <a:pt x="1108" y="135"/>
                    <a:pt x="43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19"/>
            <p:cNvSpPr/>
            <p:nvPr/>
          </p:nvSpPr>
          <p:spPr>
            <a:xfrm>
              <a:off x="7265834" y="2480792"/>
              <a:ext cx="39558" cy="120672"/>
            </a:xfrm>
            <a:custGeom>
              <a:avLst/>
              <a:gdLst/>
              <a:ahLst/>
              <a:cxnLst/>
              <a:rect l="l" t="t" r="r" b="b"/>
              <a:pathLst>
                <a:path w="495" h="1510" extrusionOk="0">
                  <a:moveTo>
                    <a:pt x="200" y="0"/>
                  </a:moveTo>
                  <a:cubicBezTo>
                    <a:pt x="187" y="321"/>
                    <a:pt x="161" y="1000"/>
                    <a:pt x="1" y="1509"/>
                  </a:cubicBezTo>
                  <a:cubicBezTo>
                    <a:pt x="81" y="1468"/>
                    <a:pt x="148" y="1429"/>
                    <a:pt x="200" y="1375"/>
                  </a:cubicBezTo>
                  <a:cubicBezTo>
                    <a:pt x="401" y="1122"/>
                    <a:pt x="494" y="279"/>
                    <a:pt x="401" y="135"/>
                  </a:cubicBezTo>
                  <a:cubicBezTo>
                    <a:pt x="376" y="81"/>
                    <a:pt x="296" y="39"/>
                    <a:pt x="200"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19"/>
            <p:cNvSpPr/>
            <p:nvPr/>
          </p:nvSpPr>
          <p:spPr>
            <a:xfrm>
              <a:off x="7201903" y="2468006"/>
              <a:ext cx="70485" cy="139851"/>
            </a:xfrm>
            <a:custGeom>
              <a:avLst/>
              <a:gdLst/>
              <a:ahLst/>
              <a:cxnLst/>
              <a:rect l="l" t="t" r="r" b="b"/>
              <a:pathLst>
                <a:path w="882" h="1750" extrusionOk="0">
                  <a:moveTo>
                    <a:pt x="215" y="0"/>
                  </a:moveTo>
                  <a:lnTo>
                    <a:pt x="0" y="1737"/>
                  </a:lnTo>
                  <a:cubicBezTo>
                    <a:pt x="0" y="1737"/>
                    <a:pt x="80" y="1749"/>
                    <a:pt x="215" y="1749"/>
                  </a:cubicBezTo>
                  <a:lnTo>
                    <a:pt x="320" y="1400"/>
                  </a:lnTo>
                  <a:cubicBezTo>
                    <a:pt x="320" y="1400"/>
                    <a:pt x="324" y="1401"/>
                    <a:pt x="330" y="1401"/>
                  </a:cubicBezTo>
                  <a:cubicBezTo>
                    <a:pt x="361" y="1401"/>
                    <a:pt x="462" y="1390"/>
                    <a:pt x="628" y="1269"/>
                  </a:cubicBezTo>
                  <a:cubicBezTo>
                    <a:pt x="839" y="1134"/>
                    <a:pt x="868" y="359"/>
                    <a:pt x="881" y="119"/>
                  </a:cubicBezTo>
                  <a:cubicBezTo>
                    <a:pt x="666" y="55"/>
                    <a:pt x="439" y="0"/>
                    <a:pt x="439" y="0"/>
                  </a:cubicBezTo>
                  <a:close/>
                </a:path>
              </a:pathLst>
            </a:custGeom>
            <a:solidFill>
              <a:srgbClr val="007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19"/>
            <p:cNvSpPr/>
            <p:nvPr/>
          </p:nvSpPr>
          <p:spPr>
            <a:xfrm>
              <a:off x="7064131" y="2665393"/>
              <a:ext cx="94060" cy="55621"/>
            </a:xfrm>
            <a:custGeom>
              <a:avLst/>
              <a:gdLst/>
              <a:ahLst/>
              <a:cxnLst/>
              <a:rect l="l" t="t" r="r" b="b"/>
              <a:pathLst>
                <a:path w="1177" h="696" extrusionOk="0">
                  <a:moveTo>
                    <a:pt x="17" y="0"/>
                  </a:moveTo>
                  <a:cubicBezTo>
                    <a:pt x="17" y="0"/>
                    <a:pt x="42" y="321"/>
                    <a:pt x="1" y="679"/>
                  </a:cubicBezTo>
                  <a:cubicBezTo>
                    <a:pt x="79" y="690"/>
                    <a:pt x="152" y="695"/>
                    <a:pt x="222" y="695"/>
                  </a:cubicBezTo>
                  <a:cubicBezTo>
                    <a:pt x="922" y="695"/>
                    <a:pt x="1176" y="186"/>
                    <a:pt x="1176" y="186"/>
                  </a:cubicBezTo>
                  <a:lnTo>
                    <a:pt x="750" y="67"/>
                  </a:lnTo>
                  <a:lnTo>
                    <a:pt x="603" y="80"/>
                  </a:lnTo>
                  <a:lnTo>
                    <a:pt x="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19"/>
            <p:cNvSpPr/>
            <p:nvPr/>
          </p:nvSpPr>
          <p:spPr>
            <a:xfrm>
              <a:off x="7001399" y="2481831"/>
              <a:ext cx="222803" cy="212334"/>
            </a:xfrm>
            <a:custGeom>
              <a:avLst/>
              <a:gdLst/>
              <a:ahLst/>
              <a:cxnLst/>
              <a:rect l="l" t="t" r="r" b="b"/>
              <a:pathLst>
                <a:path w="2788" h="2657" extrusionOk="0">
                  <a:moveTo>
                    <a:pt x="1388" y="0"/>
                  </a:moveTo>
                  <a:lnTo>
                    <a:pt x="1" y="266"/>
                  </a:lnTo>
                  <a:cubicBezTo>
                    <a:pt x="1" y="266"/>
                    <a:pt x="65" y="2656"/>
                    <a:pt x="1388" y="2656"/>
                  </a:cubicBezTo>
                  <a:cubicBezTo>
                    <a:pt x="2708" y="2656"/>
                    <a:pt x="2788" y="266"/>
                    <a:pt x="2788" y="266"/>
                  </a:cubicBezTo>
                  <a:lnTo>
                    <a:pt x="1388" y="0"/>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19"/>
            <p:cNvSpPr/>
            <p:nvPr/>
          </p:nvSpPr>
          <p:spPr>
            <a:xfrm>
              <a:off x="7002438" y="2522267"/>
              <a:ext cx="220725" cy="59217"/>
            </a:xfrm>
            <a:custGeom>
              <a:avLst/>
              <a:gdLst/>
              <a:ahLst/>
              <a:cxnLst/>
              <a:rect l="l" t="t" r="r" b="b"/>
              <a:pathLst>
                <a:path w="2762" h="741" extrusionOk="0">
                  <a:moveTo>
                    <a:pt x="2762" y="0"/>
                  </a:moveTo>
                  <a:lnTo>
                    <a:pt x="0" y="68"/>
                  </a:lnTo>
                  <a:cubicBezTo>
                    <a:pt x="26" y="241"/>
                    <a:pt x="68" y="481"/>
                    <a:pt x="119" y="737"/>
                  </a:cubicBezTo>
                  <a:cubicBezTo>
                    <a:pt x="168" y="739"/>
                    <a:pt x="215" y="740"/>
                    <a:pt x="260" y="740"/>
                  </a:cubicBezTo>
                  <a:cubicBezTo>
                    <a:pt x="791" y="740"/>
                    <a:pt x="981" y="604"/>
                    <a:pt x="1215" y="468"/>
                  </a:cubicBezTo>
                  <a:cubicBezTo>
                    <a:pt x="1285" y="426"/>
                    <a:pt x="1335" y="409"/>
                    <a:pt x="1377" y="409"/>
                  </a:cubicBezTo>
                  <a:cubicBezTo>
                    <a:pt x="1493" y="409"/>
                    <a:pt x="1547" y="538"/>
                    <a:pt x="1801" y="616"/>
                  </a:cubicBezTo>
                  <a:cubicBezTo>
                    <a:pt x="1929" y="639"/>
                    <a:pt x="2053" y="648"/>
                    <a:pt x="2168" y="648"/>
                  </a:cubicBezTo>
                  <a:cubicBezTo>
                    <a:pt x="2379" y="648"/>
                    <a:pt x="2557" y="619"/>
                    <a:pt x="2669" y="603"/>
                  </a:cubicBezTo>
                  <a:cubicBezTo>
                    <a:pt x="2724" y="362"/>
                    <a:pt x="2749" y="148"/>
                    <a:pt x="2762" y="0"/>
                  </a:cubicBezTo>
                  <a:close/>
                </a:path>
              </a:pathLst>
            </a:custGeom>
            <a:solidFill>
              <a:srgbClr val="007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9"/>
            <p:cNvSpPr/>
            <p:nvPr/>
          </p:nvSpPr>
          <p:spPr>
            <a:xfrm>
              <a:off x="7072842" y="2615047"/>
              <a:ext cx="79915" cy="17342"/>
            </a:xfrm>
            <a:custGeom>
              <a:avLst/>
              <a:gdLst/>
              <a:ahLst/>
              <a:cxnLst/>
              <a:rect l="l" t="t" r="r" b="b"/>
              <a:pathLst>
                <a:path w="1000" h="217" extrusionOk="0">
                  <a:moveTo>
                    <a:pt x="271" y="1"/>
                  </a:moveTo>
                  <a:cubicBezTo>
                    <a:pt x="264" y="1"/>
                    <a:pt x="258" y="1"/>
                    <a:pt x="254" y="2"/>
                  </a:cubicBezTo>
                  <a:cubicBezTo>
                    <a:pt x="199" y="15"/>
                    <a:pt x="0" y="188"/>
                    <a:pt x="0" y="188"/>
                  </a:cubicBezTo>
                  <a:lnTo>
                    <a:pt x="279" y="150"/>
                  </a:lnTo>
                  <a:cubicBezTo>
                    <a:pt x="279" y="150"/>
                    <a:pt x="401" y="217"/>
                    <a:pt x="494" y="217"/>
                  </a:cubicBezTo>
                  <a:cubicBezTo>
                    <a:pt x="600" y="217"/>
                    <a:pt x="708" y="150"/>
                    <a:pt x="708" y="150"/>
                  </a:cubicBezTo>
                  <a:lnTo>
                    <a:pt x="1000" y="188"/>
                  </a:lnTo>
                  <a:cubicBezTo>
                    <a:pt x="1000" y="188"/>
                    <a:pt x="801" y="15"/>
                    <a:pt x="747" y="2"/>
                  </a:cubicBezTo>
                  <a:cubicBezTo>
                    <a:pt x="741" y="1"/>
                    <a:pt x="734" y="1"/>
                    <a:pt x="727" y="1"/>
                  </a:cubicBezTo>
                  <a:cubicBezTo>
                    <a:pt x="649" y="1"/>
                    <a:pt x="494" y="57"/>
                    <a:pt x="494" y="57"/>
                  </a:cubicBezTo>
                  <a:cubicBezTo>
                    <a:pt x="494" y="57"/>
                    <a:pt x="339" y="1"/>
                    <a:pt x="271" y="1"/>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19"/>
            <p:cNvSpPr/>
            <p:nvPr/>
          </p:nvSpPr>
          <p:spPr>
            <a:xfrm>
              <a:off x="7095138" y="2648212"/>
              <a:ext cx="34363" cy="6393"/>
            </a:xfrm>
            <a:custGeom>
              <a:avLst/>
              <a:gdLst/>
              <a:ahLst/>
              <a:cxnLst/>
              <a:rect l="l" t="t" r="r" b="b"/>
              <a:pathLst>
                <a:path w="430" h="80" extrusionOk="0">
                  <a:moveTo>
                    <a:pt x="0" y="1"/>
                  </a:moveTo>
                  <a:cubicBezTo>
                    <a:pt x="61" y="53"/>
                    <a:pt x="138" y="80"/>
                    <a:pt x="215" y="80"/>
                  </a:cubicBezTo>
                  <a:cubicBezTo>
                    <a:pt x="292" y="80"/>
                    <a:pt x="369" y="53"/>
                    <a:pt x="429" y="1"/>
                  </a:cubicBezTo>
                  <a:lnTo>
                    <a:pt x="429" y="1"/>
                  </a:lnTo>
                  <a:cubicBezTo>
                    <a:pt x="358" y="19"/>
                    <a:pt x="286" y="25"/>
                    <a:pt x="223" y="25"/>
                  </a:cubicBezTo>
                  <a:cubicBezTo>
                    <a:pt x="96" y="25"/>
                    <a:pt x="0" y="1"/>
                    <a:pt x="0" y="1"/>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19"/>
            <p:cNvSpPr/>
            <p:nvPr/>
          </p:nvSpPr>
          <p:spPr>
            <a:xfrm>
              <a:off x="6958645" y="2422136"/>
              <a:ext cx="307273" cy="137773"/>
            </a:xfrm>
            <a:custGeom>
              <a:avLst/>
              <a:gdLst/>
              <a:ahLst/>
              <a:cxnLst/>
              <a:rect l="l" t="t" r="r" b="b"/>
              <a:pathLst>
                <a:path w="3845" h="1724" extrusionOk="0">
                  <a:moveTo>
                    <a:pt x="1923" y="1"/>
                  </a:moveTo>
                  <a:cubicBezTo>
                    <a:pt x="1923" y="1"/>
                    <a:pt x="894" y="26"/>
                    <a:pt x="215" y="212"/>
                  </a:cubicBezTo>
                  <a:cubicBezTo>
                    <a:pt x="135" y="228"/>
                    <a:pt x="81" y="292"/>
                    <a:pt x="68" y="360"/>
                  </a:cubicBezTo>
                  <a:cubicBezTo>
                    <a:pt x="1" y="920"/>
                    <a:pt x="106" y="1375"/>
                    <a:pt x="174" y="1590"/>
                  </a:cubicBezTo>
                  <a:cubicBezTo>
                    <a:pt x="199" y="1654"/>
                    <a:pt x="267" y="1708"/>
                    <a:pt x="334" y="1708"/>
                  </a:cubicBezTo>
                  <a:cubicBezTo>
                    <a:pt x="458" y="1716"/>
                    <a:pt x="661" y="1723"/>
                    <a:pt x="882" y="1723"/>
                  </a:cubicBezTo>
                  <a:cubicBezTo>
                    <a:pt x="1044" y="1723"/>
                    <a:pt x="1217" y="1719"/>
                    <a:pt x="1375" y="1708"/>
                  </a:cubicBezTo>
                  <a:cubicBezTo>
                    <a:pt x="1455" y="1696"/>
                    <a:pt x="1522" y="1670"/>
                    <a:pt x="1602" y="1628"/>
                  </a:cubicBezTo>
                  <a:cubicBezTo>
                    <a:pt x="1695" y="1574"/>
                    <a:pt x="1788" y="1535"/>
                    <a:pt x="1923" y="1523"/>
                  </a:cubicBezTo>
                  <a:cubicBezTo>
                    <a:pt x="2057" y="1535"/>
                    <a:pt x="2163" y="1574"/>
                    <a:pt x="2256" y="1628"/>
                  </a:cubicBezTo>
                  <a:cubicBezTo>
                    <a:pt x="2323" y="1670"/>
                    <a:pt x="2403" y="1696"/>
                    <a:pt x="2483" y="1708"/>
                  </a:cubicBezTo>
                  <a:cubicBezTo>
                    <a:pt x="2642" y="1719"/>
                    <a:pt x="2812" y="1723"/>
                    <a:pt x="2972" y="1723"/>
                  </a:cubicBezTo>
                  <a:cubicBezTo>
                    <a:pt x="3191" y="1723"/>
                    <a:pt x="3393" y="1716"/>
                    <a:pt x="3525" y="1708"/>
                  </a:cubicBezTo>
                  <a:cubicBezTo>
                    <a:pt x="3592" y="1708"/>
                    <a:pt x="3659" y="1654"/>
                    <a:pt x="3685" y="1590"/>
                  </a:cubicBezTo>
                  <a:cubicBezTo>
                    <a:pt x="3752" y="1375"/>
                    <a:pt x="3845" y="920"/>
                    <a:pt x="3778" y="360"/>
                  </a:cubicBezTo>
                  <a:cubicBezTo>
                    <a:pt x="3778" y="292"/>
                    <a:pt x="3723" y="228"/>
                    <a:pt x="3643" y="212"/>
                  </a:cubicBezTo>
                  <a:cubicBezTo>
                    <a:pt x="2964" y="26"/>
                    <a:pt x="1923" y="1"/>
                    <a:pt x="1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19"/>
            <p:cNvSpPr/>
            <p:nvPr/>
          </p:nvSpPr>
          <p:spPr>
            <a:xfrm>
              <a:off x="6982219" y="2468246"/>
              <a:ext cx="262521" cy="23415"/>
            </a:xfrm>
            <a:custGeom>
              <a:avLst/>
              <a:gdLst/>
              <a:ahLst/>
              <a:cxnLst/>
              <a:rect l="l" t="t" r="r" b="b"/>
              <a:pathLst>
                <a:path w="3285" h="293" extrusionOk="0">
                  <a:moveTo>
                    <a:pt x="1677" y="0"/>
                  </a:moveTo>
                  <a:cubicBezTo>
                    <a:pt x="763" y="0"/>
                    <a:pt x="102" y="77"/>
                    <a:pt x="93" y="77"/>
                  </a:cubicBezTo>
                  <a:cubicBezTo>
                    <a:pt x="39" y="90"/>
                    <a:pt x="0" y="145"/>
                    <a:pt x="0" y="196"/>
                  </a:cubicBezTo>
                  <a:cubicBezTo>
                    <a:pt x="13" y="250"/>
                    <a:pt x="52" y="292"/>
                    <a:pt x="106" y="292"/>
                  </a:cubicBezTo>
                  <a:lnTo>
                    <a:pt x="119" y="292"/>
                  </a:lnTo>
                  <a:cubicBezTo>
                    <a:pt x="127" y="282"/>
                    <a:pt x="747" y="210"/>
                    <a:pt x="1613" y="210"/>
                  </a:cubicBezTo>
                  <a:cubicBezTo>
                    <a:pt x="2078" y="210"/>
                    <a:pt x="2613" y="231"/>
                    <a:pt x="3162" y="292"/>
                  </a:cubicBezTo>
                  <a:cubicBezTo>
                    <a:pt x="3217" y="292"/>
                    <a:pt x="3268" y="250"/>
                    <a:pt x="3284" y="196"/>
                  </a:cubicBezTo>
                  <a:cubicBezTo>
                    <a:pt x="3284" y="132"/>
                    <a:pt x="3242" y="90"/>
                    <a:pt x="3188" y="77"/>
                  </a:cubicBezTo>
                  <a:cubicBezTo>
                    <a:pt x="2654" y="20"/>
                    <a:pt x="2134" y="0"/>
                    <a:pt x="1677"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19"/>
            <p:cNvSpPr/>
            <p:nvPr/>
          </p:nvSpPr>
          <p:spPr>
            <a:xfrm>
              <a:off x="6976865" y="2447788"/>
              <a:ext cx="11827" cy="11827"/>
            </a:xfrm>
            <a:custGeom>
              <a:avLst/>
              <a:gdLst/>
              <a:ahLst/>
              <a:cxnLst/>
              <a:rect l="l" t="t" r="r" b="b"/>
              <a:pathLst>
                <a:path w="148" h="148" extrusionOk="0">
                  <a:moveTo>
                    <a:pt x="67" y="0"/>
                  </a:moveTo>
                  <a:cubicBezTo>
                    <a:pt x="26" y="0"/>
                    <a:pt x="0" y="39"/>
                    <a:pt x="0" y="80"/>
                  </a:cubicBezTo>
                  <a:cubicBezTo>
                    <a:pt x="0" y="119"/>
                    <a:pt x="26" y="148"/>
                    <a:pt x="67" y="148"/>
                  </a:cubicBezTo>
                  <a:cubicBezTo>
                    <a:pt x="106" y="148"/>
                    <a:pt x="148" y="119"/>
                    <a:pt x="148" y="80"/>
                  </a:cubicBezTo>
                  <a:cubicBezTo>
                    <a:pt x="148" y="39"/>
                    <a:pt x="106" y="0"/>
                    <a:pt x="67"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19"/>
            <p:cNvSpPr/>
            <p:nvPr/>
          </p:nvSpPr>
          <p:spPr>
            <a:xfrm>
              <a:off x="7236905" y="2447788"/>
              <a:ext cx="11907" cy="11827"/>
            </a:xfrm>
            <a:custGeom>
              <a:avLst/>
              <a:gdLst/>
              <a:ahLst/>
              <a:cxnLst/>
              <a:rect l="l" t="t" r="r" b="b"/>
              <a:pathLst>
                <a:path w="149" h="148" extrusionOk="0">
                  <a:moveTo>
                    <a:pt x="81" y="0"/>
                  </a:moveTo>
                  <a:cubicBezTo>
                    <a:pt x="30" y="0"/>
                    <a:pt x="1" y="39"/>
                    <a:pt x="1" y="80"/>
                  </a:cubicBezTo>
                  <a:cubicBezTo>
                    <a:pt x="1" y="119"/>
                    <a:pt x="30" y="148"/>
                    <a:pt x="81" y="148"/>
                  </a:cubicBezTo>
                  <a:cubicBezTo>
                    <a:pt x="123" y="148"/>
                    <a:pt x="148" y="119"/>
                    <a:pt x="148" y="80"/>
                  </a:cubicBezTo>
                  <a:cubicBezTo>
                    <a:pt x="148" y="39"/>
                    <a:pt x="123" y="0"/>
                    <a:pt x="81"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19"/>
            <p:cNvSpPr/>
            <p:nvPr/>
          </p:nvSpPr>
          <p:spPr>
            <a:xfrm>
              <a:off x="7006513" y="2723011"/>
              <a:ext cx="83271" cy="110922"/>
            </a:xfrm>
            <a:custGeom>
              <a:avLst/>
              <a:gdLst/>
              <a:ahLst/>
              <a:cxnLst/>
              <a:rect l="l" t="t" r="r" b="b"/>
              <a:pathLst>
                <a:path w="1042" h="1388" extrusionOk="0">
                  <a:moveTo>
                    <a:pt x="215" y="0"/>
                  </a:moveTo>
                  <a:cubicBezTo>
                    <a:pt x="215" y="0"/>
                    <a:pt x="1" y="320"/>
                    <a:pt x="55" y="692"/>
                  </a:cubicBezTo>
                  <a:cubicBezTo>
                    <a:pt x="376" y="1240"/>
                    <a:pt x="1042" y="1387"/>
                    <a:pt x="1042" y="1387"/>
                  </a:cubicBezTo>
                  <a:lnTo>
                    <a:pt x="1042" y="292"/>
                  </a:lnTo>
                  <a:cubicBezTo>
                    <a:pt x="388" y="173"/>
                    <a:pt x="215" y="0"/>
                    <a:pt x="215"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9"/>
            <p:cNvSpPr/>
            <p:nvPr/>
          </p:nvSpPr>
          <p:spPr>
            <a:xfrm>
              <a:off x="6972470" y="2534015"/>
              <a:ext cx="280661" cy="25892"/>
            </a:xfrm>
            <a:custGeom>
              <a:avLst/>
              <a:gdLst/>
              <a:ahLst/>
              <a:cxnLst/>
              <a:rect l="l" t="t" r="r" b="b"/>
              <a:pathLst>
                <a:path w="3512" h="324" extrusionOk="0">
                  <a:moveTo>
                    <a:pt x="1750" y="1"/>
                  </a:moveTo>
                  <a:cubicBezTo>
                    <a:pt x="1615" y="1"/>
                    <a:pt x="1510" y="42"/>
                    <a:pt x="1404" y="110"/>
                  </a:cubicBezTo>
                  <a:cubicBezTo>
                    <a:pt x="1337" y="148"/>
                    <a:pt x="1256" y="174"/>
                    <a:pt x="1164" y="190"/>
                  </a:cubicBezTo>
                  <a:cubicBezTo>
                    <a:pt x="1000" y="201"/>
                    <a:pt x="822" y="205"/>
                    <a:pt x="653" y="205"/>
                  </a:cubicBezTo>
                  <a:cubicBezTo>
                    <a:pt x="423" y="205"/>
                    <a:pt x="212" y="197"/>
                    <a:pt x="81" y="190"/>
                  </a:cubicBezTo>
                  <a:cubicBezTo>
                    <a:pt x="42" y="190"/>
                    <a:pt x="13" y="190"/>
                    <a:pt x="1" y="174"/>
                  </a:cubicBezTo>
                  <a:lnTo>
                    <a:pt x="1" y="190"/>
                  </a:lnTo>
                  <a:cubicBezTo>
                    <a:pt x="26" y="254"/>
                    <a:pt x="94" y="308"/>
                    <a:pt x="161" y="308"/>
                  </a:cubicBezTo>
                  <a:cubicBezTo>
                    <a:pt x="285" y="316"/>
                    <a:pt x="488" y="323"/>
                    <a:pt x="709" y="323"/>
                  </a:cubicBezTo>
                  <a:cubicBezTo>
                    <a:pt x="871" y="323"/>
                    <a:pt x="1044" y="319"/>
                    <a:pt x="1202" y="308"/>
                  </a:cubicBezTo>
                  <a:cubicBezTo>
                    <a:pt x="1282" y="296"/>
                    <a:pt x="1349" y="270"/>
                    <a:pt x="1429" y="228"/>
                  </a:cubicBezTo>
                  <a:cubicBezTo>
                    <a:pt x="1522" y="174"/>
                    <a:pt x="1615" y="135"/>
                    <a:pt x="1750" y="123"/>
                  </a:cubicBezTo>
                  <a:cubicBezTo>
                    <a:pt x="1884" y="135"/>
                    <a:pt x="1990" y="174"/>
                    <a:pt x="2083" y="228"/>
                  </a:cubicBezTo>
                  <a:cubicBezTo>
                    <a:pt x="2150" y="270"/>
                    <a:pt x="2230" y="296"/>
                    <a:pt x="2310" y="308"/>
                  </a:cubicBezTo>
                  <a:cubicBezTo>
                    <a:pt x="2469" y="319"/>
                    <a:pt x="2639" y="323"/>
                    <a:pt x="2799" y="323"/>
                  </a:cubicBezTo>
                  <a:cubicBezTo>
                    <a:pt x="3018" y="323"/>
                    <a:pt x="3220" y="316"/>
                    <a:pt x="3352" y="308"/>
                  </a:cubicBezTo>
                  <a:cubicBezTo>
                    <a:pt x="3419" y="308"/>
                    <a:pt x="3486" y="254"/>
                    <a:pt x="3512" y="190"/>
                  </a:cubicBezTo>
                  <a:lnTo>
                    <a:pt x="3512" y="174"/>
                  </a:lnTo>
                  <a:cubicBezTo>
                    <a:pt x="3486" y="190"/>
                    <a:pt x="3457" y="190"/>
                    <a:pt x="3432" y="190"/>
                  </a:cubicBezTo>
                  <a:cubicBezTo>
                    <a:pt x="3300" y="197"/>
                    <a:pt x="3085" y="205"/>
                    <a:pt x="2854" y="205"/>
                  </a:cubicBezTo>
                  <a:cubicBezTo>
                    <a:pt x="2685" y="205"/>
                    <a:pt x="2507" y="201"/>
                    <a:pt x="2349" y="190"/>
                  </a:cubicBezTo>
                  <a:cubicBezTo>
                    <a:pt x="2256" y="174"/>
                    <a:pt x="2176" y="148"/>
                    <a:pt x="2109" y="110"/>
                  </a:cubicBezTo>
                  <a:cubicBezTo>
                    <a:pt x="2003" y="42"/>
                    <a:pt x="1897" y="1"/>
                    <a:pt x="1750"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9"/>
            <p:cNvSpPr/>
            <p:nvPr/>
          </p:nvSpPr>
          <p:spPr>
            <a:xfrm>
              <a:off x="6982219" y="2468246"/>
              <a:ext cx="262521" cy="23415"/>
            </a:xfrm>
            <a:custGeom>
              <a:avLst/>
              <a:gdLst/>
              <a:ahLst/>
              <a:cxnLst/>
              <a:rect l="l" t="t" r="r" b="b"/>
              <a:pathLst>
                <a:path w="3285" h="293" extrusionOk="0">
                  <a:moveTo>
                    <a:pt x="1677" y="0"/>
                  </a:moveTo>
                  <a:cubicBezTo>
                    <a:pt x="763" y="0"/>
                    <a:pt x="102" y="77"/>
                    <a:pt x="93" y="77"/>
                  </a:cubicBezTo>
                  <a:cubicBezTo>
                    <a:pt x="39" y="90"/>
                    <a:pt x="0" y="145"/>
                    <a:pt x="0" y="196"/>
                  </a:cubicBezTo>
                  <a:cubicBezTo>
                    <a:pt x="13" y="250"/>
                    <a:pt x="52" y="292"/>
                    <a:pt x="106" y="292"/>
                  </a:cubicBezTo>
                  <a:lnTo>
                    <a:pt x="119" y="292"/>
                  </a:lnTo>
                  <a:cubicBezTo>
                    <a:pt x="127" y="282"/>
                    <a:pt x="747" y="210"/>
                    <a:pt x="1613" y="210"/>
                  </a:cubicBezTo>
                  <a:cubicBezTo>
                    <a:pt x="2078" y="210"/>
                    <a:pt x="2613" y="231"/>
                    <a:pt x="3162" y="292"/>
                  </a:cubicBezTo>
                  <a:cubicBezTo>
                    <a:pt x="3217" y="292"/>
                    <a:pt x="3268" y="250"/>
                    <a:pt x="3284" y="196"/>
                  </a:cubicBezTo>
                  <a:cubicBezTo>
                    <a:pt x="3284" y="132"/>
                    <a:pt x="3242" y="90"/>
                    <a:pt x="3188" y="77"/>
                  </a:cubicBezTo>
                  <a:cubicBezTo>
                    <a:pt x="2654" y="20"/>
                    <a:pt x="2134" y="0"/>
                    <a:pt x="1677"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19"/>
            <p:cNvSpPr/>
            <p:nvPr/>
          </p:nvSpPr>
          <p:spPr>
            <a:xfrm>
              <a:off x="7166501" y="3133608"/>
              <a:ext cx="127065" cy="42834"/>
            </a:xfrm>
            <a:custGeom>
              <a:avLst/>
              <a:gdLst/>
              <a:ahLst/>
              <a:cxnLst/>
              <a:rect l="l" t="t" r="r" b="b"/>
              <a:pathLst>
                <a:path w="1590" h="536" extrusionOk="0">
                  <a:moveTo>
                    <a:pt x="1523" y="0"/>
                  </a:moveTo>
                  <a:cubicBezTo>
                    <a:pt x="1523" y="0"/>
                    <a:pt x="751" y="106"/>
                    <a:pt x="337" y="106"/>
                  </a:cubicBezTo>
                  <a:cubicBezTo>
                    <a:pt x="1" y="106"/>
                    <a:pt x="763" y="414"/>
                    <a:pt x="1590" y="535"/>
                  </a:cubicBezTo>
                  <a:cubicBezTo>
                    <a:pt x="1564" y="359"/>
                    <a:pt x="1551" y="186"/>
                    <a:pt x="1523"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19"/>
            <p:cNvSpPr/>
            <p:nvPr/>
          </p:nvSpPr>
          <p:spPr>
            <a:xfrm>
              <a:off x="7196469" y="3270020"/>
              <a:ext cx="118674" cy="70485"/>
            </a:xfrm>
            <a:custGeom>
              <a:avLst/>
              <a:gdLst/>
              <a:ahLst/>
              <a:cxnLst/>
              <a:rect l="l" t="t" r="r" b="b"/>
              <a:pathLst>
                <a:path w="1485" h="882" extrusionOk="0">
                  <a:moveTo>
                    <a:pt x="241" y="1"/>
                  </a:moveTo>
                  <a:lnTo>
                    <a:pt x="1" y="510"/>
                  </a:lnTo>
                  <a:cubicBezTo>
                    <a:pt x="1" y="510"/>
                    <a:pt x="722" y="844"/>
                    <a:pt x="1484" y="882"/>
                  </a:cubicBezTo>
                  <a:cubicBezTo>
                    <a:pt x="1455" y="722"/>
                    <a:pt x="1430" y="549"/>
                    <a:pt x="1404" y="350"/>
                  </a:cubicBezTo>
                  <a:cubicBezTo>
                    <a:pt x="1122" y="321"/>
                    <a:pt x="629" y="241"/>
                    <a:pt x="241"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19"/>
            <p:cNvSpPr/>
            <p:nvPr/>
          </p:nvSpPr>
          <p:spPr>
            <a:xfrm>
              <a:off x="7135814" y="3397003"/>
              <a:ext cx="190837" cy="62094"/>
            </a:xfrm>
            <a:custGeom>
              <a:avLst/>
              <a:gdLst/>
              <a:ahLst/>
              <a:cxnLst/>
              <a:rect l="l" t="t" r="r" b="b"/>
              <a:pathLst>
                <a:path w="2388" h="777" extrusionOk="0">
                  <a:moveTo>
                    <a:pt x="2323" y="1"/>
                  </a:moveTo>
                  <a:cubicBezTo>
                    <a:pt x="1486" y="302"/>
                    <a:pt x="725" y="353"/>
                    <a:pt x="273" y="353"/>
                  </a:cubicBezTo>
                  <a:cubicBezTo>
                    <a:pt x="163" y="353"/>
                    <a:pt x="71" y="350"/>
                    <a:pt x="1" y="347"/>
                  </a:cubicBezTo>
                  <a:lnTo>
                    <a:pt x="1" y="776"/>
                  </a:lnTo>
                  <a:cubicBezTo>
                    <a:pt x="1974" y="776"/>
                    <a:pt x="2387" y="469"/>
                    <a:pt x="2387" y="469"/>
                  </a:cubicBezTo>
                  <a:lnTo>
                    <a:pt x="2323" y="1"/>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19"/>
            <p:cNvSpPr/>
            <p:nvPr/>
          </p:nvSpPr>
          <p:spPr>
            <a:xfrm>
              <a:off x="7135814" y="2723011"/>
              <a:ext cx="83271" cy="110922"/>
            </a:xfrm>
            <a:custGeom>
              <a:avLst/>
              <a:gdLst/>
              <a:ahLst/>
              <a:cxnLst/>
              <a:rect l="l" t="t" r="r" b="b"/>
              <a:pathLst>
                <a:path w="1042" h="1388" extrusionOk="0">
                  <a:moveTo>
                    <a:pt x="827" y="0"/>
                  </a:moveTo>
                  <a:cubicBezTo>
                    <a:pt x="827" y="0"/>
                    <a:pt x="641" y="173"/>
                    <a:pt x="1" y="292"/>
                  </a:cubicBezTo>
                  <a:lnTo>
                    <a:pt x="1" y="1387"/>
                  </a:lnTo>
                  <a:cubicBezTo>
                    <a:pt x="1" y="1387"/>
                    <a:pt x="654" y="1240"/>
                    <a:pt x="987" y="692"/>
                  </a:cubicBezTo>
                  <a:cubicBezTo>
                    <a:pt x="1042" y="320"/>
                    <a:pt x="827" y="0"/>
                    <a:pt x="827"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19"/>
            <p:cNvSpPr/>
            <p:nvPr/>
          </p:nvSpPr>
          <p:spPr>
            <a:xfrm>
              <a:off x="7527232" y="2906253"/>
              <a:ext cx="40517" cy="47230"/>
            </a:xfrm>
            <a:custGeom>
              <a:avLst/>
              <a:gdLst/>
              <a:ahLst/>
              <a:cxnLst/>
              <a:rect l="l" t="t" r="r" b="b"/>
              <a:pathLst>
                <a:path w="507" h="591" extrusionOk="0">
                  <a:moveTo>
                    <a:pt x="1" y="1"/>
                  </a:moveTo>
                  <a:cubicBezTo>
                    <a:pt x="1" y="1"/>
                    <a:pt x="67" y="590"/>
                    <a:pt x="273" y="590"/>
                  </a:cubicBezTo>
                  <a:cubicBezTo>
                    <a:pt x="275" y="590"/>
                    <a:pt x="277" y="590"/>
                    <a:pt x="279" y="590"/>
                  </a:cubicBezTo>
                  <a:cubicBezTo>
                    <a:pt x="507" y="590"/>
                    <a:pt x="388" y="55"/>
                    <a:pt x="388" y="55"/>
                  </a:cubicBezTo>
                  <a:lnTo>
                    <a:pt x="1" y="1"/>
                  </a:ln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19"/>
            <p:cNvSpPr/>
            <p:nvPr/>
          </p:nvSpPr>
          <p:spPr>
            <a:xfrm>
              <a:off x="7392817" y="2698397"/>
              <a:ext cx="227198" cy="50267"/>
            </a:xfrm>
            <a:custGeom>
              <a:avLst/>
              <a:gdLst/>
              <a:ahLst/>
              <a:cxnLst/>
              <a:rect l="l" t="t" r="r" b="b"/>
              <a:pathLst>
                <a:path w="2843" h="629" extrusionOk="0">
                  <a:moveTo>
                    <a:pt x="2269" y="55"/>
                  </a:moveTo>
                  <a:cubicBezTo>
                    <a:pt x="2429" y="55"/>
                    <a:pt x="2564" y="68"/>
                    <a:pt x="2657" y="81"/>
                  </a:cubicBezTo>
                  <a:cubicBezTo>
                    <a:pt x="2695" y="93"/>
                    <a:pt x="2737" y="93"/>
                    <a:pt x="2762" y="106"/>
                  </a:cubicBezTo>
                  <a:cubicBezTo>
                    <a:pt x="2762" y="119"/>
                    <a:pt x="2775" y="119"/>
                    <a:pt x="2775" y="119"/>
                  </a:cubicBezTo>
                  <a:lnTo>
                    <a:pt x="2791" y="135"/>
                  </a:lnTo>
                  <a:cubicBezTo>
                    <a:pt x="2791" y="148"/>
                    <a:pt x="2791" y="148"/>
                    <a:pt x="2762" y="161"/>
                  </a:cubicBezTo>
                  <a:cubicBezTo>
                    <a:pt x="2737" y="186"/>
                    <a:pt x="2682" y="228"/>
                    <a:pt x="2602" y="254"/>
                  </a:cubicBezTo>
                  <a:cubicBezTo>
                    <a:pt x="2375" y="346"/>
                    <a:pt x="1936" y="439"/>
                    <a:pt x="1443" y="507"/>
                  </a:cubicBezTo>
                  <a:cubicBezTo>
                    <a:pt x="1109" y="561"/>
                    <a:pt x="815" y="574"/>
                    <a:pt x="562" y="574"/>
                  </a:cubicBezTo>
                  <a:cubicBezTo>
                    <a:pt x="401" y="574"/>
                    <a:pt x="280" y="561"/>
                    <a:pt x="187" y="548"/>
                  </a:cubicBezTo>
                  <a:cubicBezTo>
                    <a:pt x="132" y="535"/>
                    <a:pt x="107" y="535"/>
                    <a:pt x="81" y="519"/>
                  </a:cubicBezTo>
                  <a:cubicBezTo>
                    <a:pt x="68" y="507"/>
                    <a:pt x="68" y="507"/>
                    <a:pt x="52" y="507"/>
                  </a:cubicBezTo>
                  <a:lnTo>
                    <a:pt x="52" y="494"/>
                  </a:lnTo>
                  <a:cubicBezTo>
                    <a:pt x="52" y="481"/>
                    <a:pt x="52" y="481"/>
                    <a:pt x="68" y="468"/>
                  </a:cubicBezTo>
                  <a:cubicBezTo>
                    <a:pt x="94" y="439"/>
                    <a:pt x="148" y="401"/>
                    <a:pt x="228" y="375"/>
                  </a:cubicBezTo>
                  <a:cubicBezTo>
                    <a:pt x="469" y="279"/>
                    <a:pt x="895" y="186"/>
                    <a:pt x="1388" y="119"/>
                  </a:cubicBezTo>
                  <a:cubicBezTo>
                    <a:pt x="1721" y="68"/>
                    <a:pt x="2029" y="55"/>
                    <a:pt x="2269" y="55"/>
                  </a:cubicBezTo>
                  <a:close/>
                  <a:moveTo>
                    <a:pt x="2269" y="0"/>
                  </a:moveTo>
                  <a:cubicBezTo>
                    <a:pt x="2029" y="0"/>
                    <a:pt x="1721" y="13"/>
                    <a:pt x="1388" y="68"/>
                  </a:cubicBezTo>
                  <a:cubicBezTo>
                    <a:pt x="1000" y="106"/>
                    <a:pt x="667" y="186"/>
                    <a:pt x="414" y="254"/>
                  </a:cubicBezTo>
                  <a:cubicBezTo>
                    <a:pt x="292" y="295"/>
                    <a:pt x="187" y="334"/>
                    <a:pt x="119" y="359"/>
                  </a:cubicBezTo>
                  <a:cubicBezTo>
                    <a:pt x="81" y="388"/>
                    <a:pt x="52" y="401"/>
                    <a:pt x="39" y="427"/>
                  </a:cubicBezTo>
                  <a:cubicBezTo>
                    <a:pt x="14" y="439"/>
                    <a:pt x="1" y="468"/>
                    <a:pt x="1" y="494"/>
                  </a:cubicBezTo>
                  <a:cubicBezTo>
                    <a:pt x="1" y="507"/>
                    <a:pt x="14" y="519"/>
                    <a:pt x="14" y="535"/>
                  </a:cubicBezTo>
                  <a:cubicBezTo>
                    <a:pt x="39" y="561"/>
                    <a:pt x="68" y="574"/>
                    <a:pt x="94" y="574"/>
                  </a:cubicBezTo>
                  <a:cubicBezTo>
                    <a:pt x="187" y="616"/>
                    <a:pt x="347" y="628"/>
                    <a:pt x="562" y="628"/>
                  </a:cubicBezTo>
                  <a:cubicBezTo>
                    <a:pt x="815" y="628"/>
                    <a:pt x="1122" y="600"/>
                    <a:pt x="1455" y="561"/>
                  </a:cubicBezTo>
                  <a:cubicBezTo>
                    <a:pt x="1830" y="519"/>
                    <a:pt x="2176" y="439"/>
                    <a:pt x="2429" y="375"/>
                  </a:cubicBezTo>
                  <a:cubicBezTo>
                    <a:pt x="2551" y="334"/>
                    <a:pt x="2644" y="295"/>
                    <a:pt x="2724" y="266"/>
                  </a:cubicBezTo>
                  <a:cubicBezTo>
                    <a:pt x="2750" y="241"/>
                    <a:pt x="2791" y="228"/>
                    <a:pt x="2804" y="199"/>
                  </a:cubicBezTo>
                  <a:cubicBezTo>
                    <a:pt x="2830" y="186"/>
                    <a:pt x="2842" y="161"/>
                    <a:pt x="2842" y="135"/>
                  </a:cubicBezTo>
                  <a:cubicBezTo>
                    <a:pt x="2842" y="119"/>
                    <a:pt x="2830" y="106"/>
                    <a:pt x="2817" y="93"/>
                  </a:cubicBezTo>
                  <a:cubicBezTo>
                    <a:pt x="2804" y="68"/>
                    <a:pt x="2775" y="55"/>
                    <a:pt x="2750" y="55"/>
                  </a:cubicBezTo>
                  <a:cubicBezTo>
                    <a:pt x="2644" y="13"/>
                    <a:pt x="2484" y="0"/>
                    <a:pt x="2269" y="0"/>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19"/>
            <p:cNvSpPr/>
            <p:nvPr/>
          </p:nvSpPr>
          <p:spPr>
            <a:xfrm>
              <a:off x="6600231" y="2698397"/>
              <a:ext cx="227198" cy="50267"/>
            </a:xfrm>
            <a:custGeom>
              <a:avLst/>
              <a:gdLst/>
              <a:ahLst/>
              <a:cxnLst/>
              <a:rect l="l" t="t" r="r" b="b"/>
              <a:pathLst>
                <a:path w="2843" h="629" extrusionOk="0">
                  <a:moveTo>
                    <a:pt x="561" y="55"/>
                  </a:moveTo>
                  <a:cubicBezTo>
                    <a:pt x="802" y="55"/>
                    <a:pt x="1109" y="68"/>
                    <a:pt x="1442" y="119"/>
                  </a:cubicBezTo>
                  <a:cubicBezTo>
                    <a:pt x="1830" y="161"/>
                    <a:pt x="2163" y="241"/>
                    <a:pt x="2403" y="308"/>
                  </a:cubicBezTo>
                  <a:cubicBezTo>
                    <a:pt x="2538" y="346"/>
                    <a:pt x="2631" y="375"/>
                    <a:pt x="2698" y="414"/>
                  </a:cubicBezTo>
                  <a:cubicBezTo>
                    <a:pt x="2724" y="427"/>
                    <a:pt x="2749" y="439"/>
                    <a:pt x="2762" y="468"/>
                  </a:cubicBezTo>
                  <a:cubicBezTo>
                    <a:pt x="2778" y="481"/>
                    <a:pt x="2791" y="481"/>
                    <a:pt x="2791" y="494"/>
                  </a:cubicBezTo>
                  <a:lnTo>
                    <a:pt x="2778" y="507"/>
                  </a:lnTo>
                  <a:cubicBezTo>
                    <a:pt x="2778" y="507"/>
                    <a:pt x="2749" y="519"/>
                    <a:pt x="2724" y="535"/>
                  </a:cubicBezTo>
                  <a:cubicBezTo>
                    <a:pt x="2644" y="561"/>
                    <a:pt x="2483" y="574"/>
                    <a:pt x="2269" y="574"/>
                  </a:cubicBezTo>
                  <a:cubicBezTo>
                    <a:pt x="2029" y="574"/>
                    <a:pt x="1721" y="561"/>
                    <a:pt x="1388" y="507"/>
                  </a:cubicBezTo>
                  <a:cubicBezTo>
                    <a:pt x="1016" y="468"/>
                    <a:pt x="667" y="388"/>
                    <a:pt x="427" y="321"/>
                  </a:cubicBezTo>
                  <a:cubicBezTo>
                    <a:pt x="308" y="279"/>
                    <a:pt x="215" y="254"/>
                    <a:pt x="148" y="215"/>
                  </a:cubicBezTo>
                  <a:cubicBezTo>
                    <a:pt x="106" y="199"/>
                    <a:pt x="81" y="186"/>
                    <a:pt x="68" y="161"/>
                  </a:cubicBezTo>
                  <a:cubicBezTo>
                    <a:pt x="55" y="148"/>
                    <a:pt x="55" y="148"/>
                    <a:pt x="55" y="135"/>
                  </a:cubicBezTo>
                  <a:lnTo>
                    <a:pt x="55" y="119"/>
                  </a:lnTo>
                  <a:cubicBezTo>
                    <a:pt x="68" y="119"/>
                    <a:pt x="81" y="106"/>
                    <a:pt x="106" y="93"/>
                  </a:cubicBezTo>
                  <a:cubicBezTo>
                    <a:pt x="199" y="68"/>
                    <a:pt x="360" y="55"/>
                    <a:pt x="561" y="55"/>
                  </a:cubicBezTo>
                  <a:close/>
                  <a:moveTo>
                    <a:pt x="561" y="0"/>
                  </a:moveTo>
                  <a:cubicBezTo>
                    <a:pt x="401" y="0"/>
                    <a:pt x="267" y="13"/>
                    <a:pt x="174" y="26"/>
                  </a:cubicBezTo>
                  <a:cubicBezTo>
                    <a:pt x="119" y="39"/>
                    <a:pt x="81" y="55"/>
                    <a:pt x="55" y="68"/>
                  </a:cubicBezTo>
                  <a:cubicBezTo>
                    <a:pt x="39" y="68"/>
                    <a:pt x="26" y="81"/>
                    <a:pt x="14" y="93"/>
                  </a:cubicBezTo>
                  <a:cubicBezTo>
                    <a:pt x="14" y="106"/>
                    <a:pt x="1" y="119"/>
                    <a:pt x="1" y="135"/>
                  </a:cubicBezTo>
                  <a:cubicBezTo>
                    <a:pt x="1" y="161"/>
                    <a:pt x="14" y="186"/>
                    <a:pt x="26" y="199"/>
                  </a:cubicBezTo>
                  <a:cubicBezTo>
                    <a:pt x="68" y="241"/>
                    <a:pt x="135" y="266"/>
                    <a:pt x="215" y="308"/>
                  </a:cubicBezTo>
                  <a:cubicBezTo>
                    <a:pt x="456" y="401"/>
                    <a:pt x="882" y="494"/>
                    <a:pt x="1388" y="561"/>
                  </a:cubicBezTo>
                  <a:cubicBezTo>
                    <a:pt x="1721" y="600"/>
                    <a:pt x="2029" y="628"/>
                    <a:pt x="2269" y="628"/>
                  </a:cubicBezTo>
                  <a:cubicBezTo>
                    <a:pt x="2429" y="628"/>
                    <a:pt x="2564" y="616"/>
                    <a:pt x="2669" y="600"/>
                  </a:cubicBezTo>
                  <a:cubicBezTo>
                    <a:pt x="2711" y="587"/>
                    <a:pt x="2749" y="574"/>
                    <a:pt x="2778" y="561"/>
                  </a:cubicBezTo>
                  <a:cubicBezTo>
                    <a:pt x="2804" y="561"/>
                    <a:pt x="2804" y="548"/>
                    <a:pt x="2817" y="535"/>
                  </a:cubicBezTo>
                  <a:cubicBezTo>
                    <a:pt x="2829" y="519"/>
                    <a:pt x="2842" y="507"/>
                    <a:pt x="2842" y="494"/>
                  </a:cubicBezTo>
                  <a:cubicBezTo>
                    <a:pt x="2842" y="468"/>
                    <a:pt x="2829" y="439"/>
                    <a:pt x="2804" y="427"/>
                  </a:cubicBezTo>
                  <a:cubicBezTo>
                    <a:pt x="2762" y="388"/>
                    <a:pt x="2711" y="359"/>
                    <a:pt x="2631" y="321"/>
                  </a:cubicBezTo>
                  <a:cubicBezTo>
                    <a:pt x="2391" y="228"/>
                    <a:pt x="1948" y="135"/>
                    <a:pt x="1455" y="68"/>
                  </a:cubicBezTo>
                  <a:cubicBezTo>
                    <a:pt x="1122" y="13"/>
                    <a:pt x="814" y="0"/>
                    <a:pt x="561" y="0"/>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8" name="Google Shape;2868;p19"/>
          <p:cNvGrpSpPr/>
          <p:nvPr/>
        </p:nvGrpSpPr>
        <p:grpSpPr>
          <a:xfrm>
            <a:off x="1335679" y="539504"/>
            <a:ext cx="1129918" cy="278457"/>
            <a:chOff x="713231" y="815211"/>
            <a:chExt cx="894914" cy="220542"/>
          </a:xfrm>
        </p:grpSpPr>
        <p:sp>
          <p:nvSpPr>
            <p:cNvPr id="2869" name="Google Shape;2869;p19"/>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19"/>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19"/>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72"/>
        <p:cNvGrpSpPr/>
        <p:nvPr/>
      </p:nvGrpSpPr>
      <p:grpSpPr>
        <a:xfrm>
          <a:off x="0" y="0"/>
          <a:ext cx="0" cy="0"/>
          <a:chOff x="0" y="0"/>
          <a:chExt cx="0" cy="0"/>
        </a:xfrm>
      </p:grpSpPr>
      <p:grpSp>
        <p:nvGrpSpPr>
          <p:cNvPr id="2873" name="Google Shape;2873;p20"/>
          <p:cNvGrpSpPr/>
          <p:nvPr/>
        </p:nvGrpSpPr>
        <p:grpSpPr>
          <a:xfrm>
            <a:off x="116653" y="185058"/>
            <a:ext cx="8910952" cy="4773370"/>
            <a:chOff x="238425" y="1163850"/>
            <a:chExt cx="2110050" cy="1130300"/>
          </a:xfrm>
        </p:grpSpPr>
        <p:sp>
          <p:nvSpPr>
            <p:cNvPr id="2874" name="Google Shape;2874;p20"/>
            <p:cNvSpPr/>
            <p:nvPr/>
          </p:nvSpPr>
          <p:spPr>
            <a:xfrm>
              <a:off x="238425" y="1163850"/>
              <a:ext cx="2110050" cy="1130300"/>
            </a:xfrm>
            <a:custGeom>
              <a:avLst/>
              <a:gdLst/>
              <a:ahLst/>
              <a:cxnLst/>
              <a:rect l="l" t="t" r="r" b="b"/>
              <a:pathLst>
                <a:path w="84402" h="45212" extrusionOk="0">
                  <a:moveTo>
                    <a:pt x="84174" y="228"/>
                  </a:moveTo>
                  <a:lnTo>
                    <a:pt x="84174" y="39820"/>
                  </a:lnTo>
                  <a:cubicBezTo>
                    <a:pt x="82159" y="41835"/>
                    <a:pt x="81025" y="42969"/>
                    <a:pt x="79010" y="44984"/>
                  </a:cubicBezTo>
                  <a:lnTo>
                    <a:pt x="228" y="44984"/>
                  </a:lnTo>
                  <a:lnTo>
                    <a:pt x="228" y="5408"/>
                  </a:lnTo>
                  <a:cubicBezTo>
                    <a:pt x="2256" y="3380"/>
                    <a:pt x="3393" y="2259"/>
                    <a:pt x="5408" y="228"/>
                  </a:cubicBezTo>
                  <a:close/>
                  <a:moveTo>
                    <a:pt x="5315" y="0"/>
                  </a:moveTo>
                  <a:lnTo>
                    <a:pt x="5248" y="68"/>
                  </a:lnTo>
                  <a:lnTo>
                    <a:pt x="68" y="5248"/>
                  </a:lnTo>
                  <a:lnTo>
                    <a:pt x="1" y="5315"/>
                  </a:lnTo>
                  <a:lnTo>
                    <a:pt x="1" y="5408"/>
                  </a:lnTo>
                  <a:lnTo>
                    <a:pt x="1" y="44984"/>
                  </a:lnTo>
                  <a:lnTo>
                    <a:pt x="1" y="45212"/>
                  </a:lnTo>
                  <a:lnTo>
                    <a:pt x="79103" y="45212"/>
                  </a:lnTo>
                  <a:lnTo>
                    <a:pt x="79157" y="45145"/>
                  </a:lnTo>
                  <a:lnTo>
                    <a:pt x="82652" y="41662"/>
                  </a:lnTo>
                  <a:lnTo>
                    <a:pt x="84334" y="39980"/>
                  </a:lnTo>
                  <a:lnTo>
                    <a:pt x="84401" y="39913"/>
                  </a:lnTo>
                  <a:lnTo>
                    <a:pt x="84401" y="39820"/>
                  </a:lnTo>
                  <a:lnTo>
                    <a:pt x="84401" y="228"/>
                  </a:lnTo>
                  <a:lnTo>
                    <a:pt x="8440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0"/>
            <p:cNvSpPr/>
            <p:nvPr/>
          </p:nvSpPr>
          <p:spPr>
            <a:xfrm>
              <a:off x="244125" y="1169525"/>
              <a:ext cx="2098675" cy="1118950"/>
            </a:xfrm>
            <a:custGeom>
              <a:avLst/>
              <a:gdLst/>
              <a:ahLst/>
              <a:cxnLst/>
              <a:rect l="l" t="t" r="r" b="b"/>
              <a:pathLst>
                <a:path w="83947" h="44758" extrusionOk="0">
                  <a:moveTo>
                    <a:pt x="4751" y="1"/>
                  </a:moveTo>
                  <a:cubicBezTo>
                    <a:pt x="2896" y="1856"/>
                    <a:pt x="1855" y="2897"/>
                    <a:pt x="0" y="4755"/>
                  </a:cubicBezTo>
                  <a:lnTo>
                    <a:pt x="0" y="44757"/>
                  </a:lnTo>
                  <a:lnTo>
                    <a:pt x="79208" y="44757"/>
                  </a:lnTo>
                  <a:cubicBezTo>
                    <a:pt x="81063" y="42915"/>
                    <a:pt x="82091" y="41874"/>
                    <a:pt x="83946" y="40019"/>
                  </a:cubicBezTo>
                  <a:lnTo>
                    <a:pt x="8394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0"/>
            <p:cNvSpPr/>
            <p:nvPr/>
          </p:nvSpPr>
          <p:spPr>
            <a:xfrm>
              <a:off x="244125" y="1169525"/>
              <a:ext cx="2098675" cy="1118950"/>
            </a:xfrm>
            <a:custGeom>
              <a:avLst/>
              <a:gdLst/>
              <a:ahLst/>
              <a:cxnLst/>
              <a:rect l="l" t="t" r="r" b="b"/>
              <a:pathLst>
                <a:path w="83947" h="44758" extrusionOk="0">
                  <a:moveTo>
                    <a:pt x="83866" y="81"/>
                  </a:moveTo>
                  <a:lnTo>
                    <a:pt x="83866" y="39552"/>
                  </a:lnTo>
                  <a:lnTo>
                    <a:pt x="82197" y="41221"/>
                  </a:lnTo>
                  <a:lnTo>
                    <a:pt x="78740" y="44677"/>
                  </a:lnTo>
                  <a:lnTo>
                    <a:pt x="93" y="44677"/>
                  </a:lnTo>
                  <a:lnTo>
                    <a:pt x="93" y="5206"/>
                  </a:lnTo>
                  <a:lnTo>
                    <a:pt x="5219" y="81"/>
                  </a:lnTo>
                  <a:close/>
                  <a:moveTo>
                    <a:pt x="5180" y="1"/>
                  </a:moveTo>
                  <a:cubicBezTo>
                    <a:pt x="3165" y="2032"/>
                    <a:pt x="2028" y="3153"/>
                    <a:pt x="0" y="5181"/>
                  </a:cubicBezTo>
                  <a:lnTo>
                    <a:pt x="0" y="44757"/>
                  </a:lnTo>
                  <a:lnTo>
                    <a:pt x="78782" y="44757"/>
                  </a:lnTo>
                  <a:cubicBezTo>
                    <a:pt x="80797" y="42742"/>
                    <a:pt x="81931" y="41608"/>
                    <a:pt x="83946" y="39593"/>
                  </a:cubicBezTo>
                  <a:lnTo>
                    <a:pt x="83946"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0"/>
            <p:cNvSpPr/>
            <p:nvPr/>
          </p:nvSpPr>
          <p:spPr>
            <a:xfrm>
              <a:off x="276475" y="1201875"/>
              <a:ext cx="2033950" cy="1054250"/>
            </a:xfrm>
            <a:custGeom>
              <a:avLst/>
              <a:gdLst/>
              <a:ahLst/>
              <a:cxnLst/>
              <a:rect l="l" t="t" r="r" b="b"/>
              <a:pathLst>
                <a:path w="81358" h="42170" extrusionOk="0">
                  <a:moveTo>
                    <a:pt x="4312" y="1"/>
                  </a:moveTo>
                  <a:cubicBezTo>
                    <a:pt x="2631" y="1683"/>
                    <a:pt x="1682" y="2631"/>
                    <a:pt x="0" y="4313"/>
                  </a:cubicBezTo>
                  <a:lnTo>
                    <a:pt x="0" y="42169"/>
                  </a:lnTo>
                  <a:lnTo>
                    <a:pt x="77046" y="42169"/>
                  </a:lnTo>
                  <a:lnTo>
                    <a:pt x="81358" y="37857"/>
                  </a:lnTo>
                  <a:lnTo>
                    <a:pt x="81358" y="1"/>
                  </a:lnTo>
                  <a:close/>
                </a:path>
              </a:pathLst>
            </a:custGeom>
            <a:gradFill>
              <a:gsLst>
                <a:gs pos="0">
                  <a:schemeClr val="lt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0"/>
            <p:cNvSpPr/>
            <p:nvPr/>
          </p:nvSpPr>
          <p:spPr>
            <a:xfrm>
              <a:off x="276475" y="1595675"/>
              <a:ext cx="15725" cy="266975"/>
            </a:xfrm>
            <a:custGeom>
              <a:avLst/>
              <a:gdLst/>
              <a:ahLst/>
              <a:cxnLst/>
              <a:rect l="l" t="t" r="r" b="b"/>
              <a:pathLst>
                <a:path w="629" h="10679" extrusionOk="0">
                  <a:moveTo>
                    <a:pt x="0" y="1"/>
                  </a:moveTo>
                  <a:lnTo>
                    <a:pt x="0" y="10678"/>
                  </a:lnTo>
                  <a:cubicBezTo>
                    <a:pt x="350" y="10678"/>
                    <a:pt x="628" y="10399"/>
                    <a:pt x="628" y="10053"/>
                  </a:cubicBezTo>
                  <a:lnTo>
                    <a:pt x="628" y="629"/>
                  </a:lnTo>
                  <a:cubicBezTo>
                    <a:pt x="628" y="283"/>
                    <a:pt x="350" y="1"/>
                    <a:pt x="0"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0"/>
            <p:cNvSpPr/>
            <p:nvPr/>
          </p:nvSpPr>
          <p:spPr>
            <a:xfrm>
              <a:off x="2293750" y="1595675"/>
              <a:ext cx="15725" cy="266975"/>
            </a:xfrm>
            <a:custGeom>
              <a:avLst/>
              <a:gdLst/>
              <a:ahLst/>
              <a:cxnLst/>
              <a:rect l="l" t="t" r="r" b="b"/>
              <a:pathLst>
                <a:path w="629" h="10679" extrusionOk="0">
                  <a:moveTo>
                    <a:pt x="628" y="1"/>
                  </a:moveTo>
                  <a:cubicBezTo>
                    <a:pt x="279" y="1"/>
                    <a:pt x="0" y="283"/>
                    <a:pt x="0" y="629"/>
                  </a:cubicBezTo>
                  <a:lnTo>
                    <a:pt x="0" y="10053"/>
                  </a:lnTo>
                  <a:cubicBezTo>
                    <a:pt x="0" y="10399"/>
                    <a:pt x="279" y="10678"/>
                    <a:pt x="628" y="10678"/>
                  </a:cubicBezTo>
                  <a:lnTo>
                    <a:pt x="628" y="1"/>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0"/>
            <p:cNvSpPr/>
            <p:nvPr/>
          </p:nvSpPr>
          <p:spPr>
            <a:xfrm>
              <a:off x="275200" y="1200600"/>
              <a:ext cx="2036600" cy="1056875"/>
            </a:xfrm>
            <a:custGeom>
              <a:avLst/>
              <a:gdLst/>
              <a:ahLst/>
              <a:cxnLst/>
              <a:rect l="l" t="t" r="r" b="b"/>
              <a:pathLst>
                <a:path w="81464" h="42275" extrusionOk="0">
                  <a:moveTo>
                    <a:pt x="81354" y="106"/>
                  </a:moveTo>
                  <a:lnTo>
                    <a:pt x="81354" y="37886"/>
                  </a:lnTo>
                  <a:lnTo>
                    <a:pt x="81354" y="37886"/>
                  </a:lnTo>
                  <a:cubicBezTo>
                    <a:pt x="79692" y="39561"/>
                    <a:pt x="78758" y="40491"/>
                    <a:pt x="77087" y="42166"/>
                  </a:cubicBezTo>
                  <a:lnTo>
                    <a:pt x="106" y="42166"/>
                  </a:lnTo>
                  <a:lnTo>
                    <a:pt x="106" y="4393"/>
                  </a:lnTo>
                  <a:lnTo>
                    <a:pt x="106" y="4393"/>
                  </a:lnTo>
                  <a:cubicBezTo>
                    <a:pt x="1776" y="2723"/>
                    <a:pt x="2723" y="1776"/>
                    <a:pt x="4392" y="106"/>
                  </a:cubicBezTo>
                  <a:close/>
                  <a:moveTo>
                    <a:pt x="4351" y="1"/>
                  </a:moveTo>
                  <a:lnTo>
                    <a:pt x="4338" y="13"/>
                  </a:lnTo>
                  <a:cubicBezTo>
                    <a:pt x="2643" y="1695"/>
                    <a:pt x="1708" y="2644"/>
                    <a:pt x="13" y="4325"/>
                  </a:cubicBezTo>
                  <a:lnTo>
                    <a:pt x="0" y="4351"/>
                  </a:lnTo>
                  <a:lnTo>
                    <a:pt x="0" y="42275"/>
                  </a:lnTo>
                  <a:lnTo>
                    <a:pt x="77126" y="42275"/>
                  </a:lnTo>
                  <a:lnTo>
                    <a:pt x="77138" y="42259"/>
                  </a:lnTo>
                  <a:lnTo>
                    <a:pt x="81450" y="37950"/>
                  </a:lnTo>
                  <a:lnTo>
                    <a:pt x="81463" y="37934"/>
                  </a:lnTo>
                  <a:lnTo>
                    <a:pt x="81463" y="1"/>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1" name="Google Shape;2881;p20"/>
          <p:cNvGrpSpPr/>
          <p:nvPr/>
        </p:nvGrpSpPr>
        <p:grpSpPr>
          <a:xfrm>
            <a:off x="-6449" y="-94"/>
            <a:ext cx="9150439" cy="5143478"/>
            <a:chOff x="-6449" y="-94"/>
            <a:chExt cx="9150439" cy="5143478"/>
          </a:xfrm>
        </p:grpSpPr>
        <p:grpSp>
          <p:nvGrpSpPr>
            <p:cNvPr id="2882" name="Google Shape;2882;p20"/>
            <p:cNvGrpSpPr/>
            <p:nvPr/>
          </p:nvGrpSpPr>
          <p:grpSpPr>
            <a:xfrm>
              <a:off x="6499576" y="-94"/>
              <a:ext cx="2644414" cy="5143478"/>
              <a:chOff x="540125" y="3028300"/>
              <a:chExt cx="364425" cy="708800"/>
            </a:xfrm>
          </p:grpSpPr>
          <p:sp>
            <p:nvSpPr>
              <p:cNvPr id="2883" name="Google Shape;2883;p20"/>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0"/>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0"/>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0"/>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0"/>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0"/>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0"/>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0"/>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0"/>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0"/>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0"/>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0"/>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0"/>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0"/>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0"/>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0"/>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0"/>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0"/>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0"/>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0"/>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0"/>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0"/>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0"/>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0"/>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0"/>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0"/>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0"/>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0"/>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0"/>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0"/>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0"/>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0"/>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0"/>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0"/>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0"/>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0"/>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9" name="Google Shape;2919;p20"/>
            <p:cNvGrpSpPr/>
            <p:nvPr/>
          </p:nvGrpSpPr>
          <p:grpSpPr>
            <a:xfrm>
              <a:off x="-6449" y="-94"/>
              <a:ext cx="2644414" cy="5143478"/>
              <a:chOff x="540125" y="3028300"/>
              <a:chExt cx="364425" cy="708800"/>
            </a:xfrm>
          </p:grpSpPr>
          <p:sp>
            <p:nvSpPr>
              <p:cNvPr id="2920" name="Google Shape;2920;p20"/>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0"/>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0"/>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0"/>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0"/>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0"/>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0"/>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0"/>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0"/>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0"/>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0"/>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0"/>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0"/>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0"/>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0"/>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0"/>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0"/>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0"/>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0"/>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0"/>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0"/>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0"/>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0"/>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0"/>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0"/>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0"/>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0"/>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0"/>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0"/>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0"/>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0"/>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0"/>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0"/>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0"/>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0"/>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0"/>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6" name="Google Shape;2956;p20"/>
            <p:cNvGrpSpPr/>
            <p:nvPr/>
          </p:nvGrpSpPr>
          <p:grpSpPr>
            <a:xfrm rot="5400000">
              <a:off x="3406651" y="-1249544"/>
              <a:ext cx="2644414" cy="5143478"/>
              <a:chOff x="540125" y="3028300"/>
              <a:chExt cx="364425" cy="708800"/>
            </a:xfrm>
          </p:grpSpPr>
          <p:sp>
            <p:nvSpPr>
              <p:cNvPr id="2957" name="Google Shape;2957;p20"/>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0"/>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0"/>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0"/>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0"/>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0"/>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0"/>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0"/>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0"/>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0"/>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0"/>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0"/>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0"/>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0"/>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0"/>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0"/>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0"/>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0"/>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0"/>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0"/>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0"/>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0"/>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0"/>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0"/>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0"/>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0"/>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0"/>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0"/>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0"/>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0"/>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0"/>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0"/>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0"/>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0"/>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0"/>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0"/>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3" name="Google Shape;2993;p20"/>
            <p:cNvGrpSpPr/>
            <p:nvPr/>
          </p:nvGrpSpPr>
          <p:grpSpPr>
            <a:xfrm rot="5400000">
              <a:off x="3406651" y="1243856"/>
              <a:ext cx="2644414" cy="5143478"/>
              <a:chOff x="540125" y="3028300"/>
              <a:chExt cx="364425" cy="708800"/>
            </a:xfrm>
          </p:grpSpPr>
          <p:sp>
            <p:nvSpPr>
              <p:cNvPr id="2994" name="Google Shape;2994;p20"/>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0"/>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0"/>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0"/>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0"/>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0"/>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0"/>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0"/>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0"/>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0"/>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0"/>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0"/>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0"/>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0"/>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0"/>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0"/>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0"/>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0"/>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0"/>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0"/>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0"/>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0"/>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0"/>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0"/>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0"/>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0"/>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0"/>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0"/>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0"/>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0"/>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0"/>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0"/>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0"/>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0"/>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0"/>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0"/>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30" name="Google Shape;3030;p20"/>
          <p:cNvGrpSpPr/>
          <p:nvPr/>
        </p:nvGrpSpPr>
        <p:grpSpPr>
          <a:xfrm>
            <a:off x="7063481" y="2679442"/>
            <a:ext cx="1506855" cy="1232398"/>
            <a:chOff x="3294431" y="3820626"/>
            <a:chExt cx="757594" cy="619576"/>
          </a:xfrm>
        </p:grpSpPr>
        <p:sp>
          <p:nvSpPr>
            <p:cNvPr id="3031" name="Google Shape;3031;p20"/>
            <p:cNvSpPr/>
            <p:nvPr/>
          </p:nvSpPr>
          <p:spPr>
            <a:xfrm>
              <a:off x="3588834" y="3820626"/>
              <a:ext cx="171817" cy="95578"/>
            </a:xfrm>
            <a:custGeom>
              <a:avLst/>
              <a:gdLst/>
              <a:ahLst/>
              <a:cxnLst/>
              <a:rect l="l" t="t" r="r" b="b"/>
              <a:pathLst>
                <a:path w="2150" h="1196" extrusionOk="0">
                  <a:moveTo>
                    <a:pt x="1749" y="0"/>
                  </a:moveTo>
                  <a:cubicBezTo>
                    <a:pt x="1705" y="0"/>
                    <a:pt x="1661" y="9"/>
                    <a:pt x="1618" y="27"/>
                  </a:cubicBezTo>
                  <a:lnTo>
                    <a:pt x="295" y="492"/>
                  </a:lnTo>
                  <a:cubicBezTo>
                    <a:pt x="109" y="559"/>
                    <a:pt x="0" y="761"/>
                    <a:pt x="68" y="947"/>
                  </a:cubicBezTo>
                  <a:cubicBezTo>
                    <a:pt x="120" y="1105"/>
                    <a:pt x="263" y="1196"/>
                    <a:pt x="412" y="1196"/>
                  </a:cubicBezTo>
                  <a:cubicBezTo>
                    <a:pt x="453" y="1196"/>
                    <a:pt x="495" y="1189"/>
                    <a:pt x="535" y="1174"/>
                  </a:cubicBezTo>
                  <a:lnTo>
                    <a:pt x="1858" y="707"/>
                  </a:lnTo>
                  <a:cubicBezTo>
                    <a:pt x="2044" y="639"/>
                    <a:pt x="2150" y="428"/>
                    <a:pt x="2083" y="239"/>
                  </a:cubicBezTo>
                  <a:cubicBezTo>
                    <a:pt x="2033" y="96"/>
                    <a:pt x="1895" y="0"/>
                    <a:pt x="1749" y="0"/>
                  </a:cubicBezTo>
                  <a:close/>
                </a:path>
              </a:pathLst>
            </a:custGeom>
            <a:solidFill>
              <a:srgbClr val="00A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0"/>
            <p:cNvSpPr/>
            <p:nvPr/>
          </p:nvSpPr>
          <p:spPr>
            <a:xfrm>
              <a:off x="3360759" y="3901019"/>
              <a:ext cx="171817" cy="96138"/>
            </a:xfrm>
            <a:custGeom>
              <a:avLst/>
              <a:gdLst/>
              <a:ahLst/>
              <a:cxnLst/>
              <a:rect l="l" t="t" r="r" b="b"/>
              <a:pathLst>
                <a:path w="2150" h="1203" extrusionOk="0">
                  <a:moveTo>
                    <a:pt x="1730" y="1"/>
                  </a:moveTo>
                  <a:cubicBezTo>
                    <a:pt x="1691" y="1"/>
                    <a:pt x="1652" y="7"/>
                    <a:pt x="1615" y="21"/>
                  </a:cubicBezTo>
                  <a:lnTo>
                    <a:pt x="292" y="501"/>
                  </a:lnTo>
                  <a:cubicBezTo>
                    <a:pt x="106" y="569"/>
                    <a:pt x="0" y="767"/>
                    <a:pt x="67" y="956"/>
                  </a:cubicBezTo>
                  <a:cubicBezTo>
                    <a:pt x="119" y="1105"/>
                    <a:pt x="267" y="1203"/>
                    <a:pt x="419" y="1203"/>
                  </a:cubicBezTo>
                  <a:cubicBezTo>
                    <a:pt x="457" y="1203"/>
                    <a:pt x="495" y="1197"/>
                    <a:pt x="532" y="1184"/>
                  </a:cubicBezTo>
                  <a:lnTo>
                    <a:pt x="1855" y="716"/>
                  </a:lnTo>
                  <a:cubicBezTo>
                    <a:pt x="2041" y="649"/>
                    <a:pt x="2150" y="434"/>
                    <a:pt x="2082" y="248"/>
                  </a:cubicBezTo>
                  <a:cubicBezTo>
                    <a:pt x="2029" y="100"/>
                    <a:pt x="1881" y="1"/>
                    <a:pt x="1730" y="1"/>
                  </a:cubicBezTo>
                  <a:close/>
                </a:path>
              </a:pathLst>
            </a:custGeom>
            <a:solidFill>
              <a:srgbClr val="00A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0"/>
            <p:cNvSpPr/>
            <p:nvPr/>
          </p:nvSpPr>
          <p:spPr>
            <a:xfrm>
              <a:off x="3294431" y="3831255"/>
              <a:ext cx="757594" cy="608872"/>
            </a:xfrm>
            <a:custGeom>
              <a:avLst/>
              <a:gdLst/>
              <a:ahLst/>
              <a:cxnLst/>
              <a:rect l="l" t="t" r="r" b="b"/>
              <a:pathLst>
                <a:path w="9480" h="7619" extrusionOk="0">
                  <a:moveTo>
                    <a:pt x="5980" y="0"/>
                  </a:moveTo>
                  <a:cubicBezTo>
                    <a:pt x="5802" y="0"/>
                    <a:pt x="5622" y="30"/>
                    <a:pt x="5446" y="93"/>
                  </a:cubicBezTo>
                  <a:lnTo>
                    <a:pt x="3284" y="855"/>
                  </a:lnTo>
                  <a:lnTo>
                    <a:pt x="1122" y="1628"/>
                  </a:lnTo>
                  <a:cubicBezTo>
                    <a:pt x="430" y="1868"/>
                    <a:pt x="0" y="2576"/>
                    <a:pt x="96" y="3309"/>
                  </a:cubicBezTo>
                  <a:lnTo>
                    <a:pt x="561" y="6875"/>
                  </a:lnTo>
                  <a:cubicBezTo>
                    <a:pt x="626" y="7307"/>
                    <a:pt x="1000" y="7619"/>
                    <a:pt x="1418" y="7619"/>
                  </a:cubicBezTo>
                  <a:cubicBezTo>
                    <a:pt x="1515" y="7619"/>
                    <a:pt x="1613" y="7602"/>
                    <a:pt x="1711" y="7567"/>
                  </a:cubicBezTo>
                  <a:lnTo>
                    <a:pt x="1724" y="7567"/>
                  </a:lnTo>
                  <a:cubicBezTo>
                    <a:pt x="1977" y="7474"/>
                    <a:pt x="2179" y="7275"/>
                    <a:pt x="2259" y="7006"/>
                  </a:cubicBezTo>
                  <a:lnTo>
                    <a:pt x="3098" y="4379"/>
                  </a:lnTo>
                  <a:lnTo>
                    <a:pt x="4380" y="3924"/>
                  </a:lnTo>
                  <a:lnTo>
                    <a:pt x="5648" y="3470"/>
                  </a:lnTo>
                  <a:lnTo>
                    <a:pt x="7971" y="4991"/>
                  </a:lnTo>
                  <a:cubicBezTo>
                    <a:pt x="8110" y="5081"/>
                    <a:pt x="8267" y="5126"/>
                    <a:pt x="8427" y="5126"/>
                  </a:cubicBezTo>
                  <a:cubicBezTo>
                    <a:pt x="8529" y="5126"/>
                    <a:pt x="8631" y="5108"/>
                    <a:pt x="8730" y="5071"/>
                  </a:cubicBezTo>
                  <a:lnTo>
                    <a:pt x="8746" y="5071"/>
                  </a:lnTo>
                  <a:cubicBezTo>
                    <a:pt x="9265" y="4886"/>
                    <a:pt x="9480" y="4270"/>
                    <a:pt x="9198" y="3803"/>
                  </a:cubicBezTo>
                  <a:lnTo>
                    <a:pt x="7317" y="747"/>
                  </a:lnTo>
                  <a:cubicBezTo>
                    <a:pt x="7026" y="275"/>
                    <a:pt x="6516" y="0"/>
                    <a:pt x="5980" y="0"/>
                  </a:cubicBezTo>
                  <a:close/>
                </a:path>
              </a:pathLst>
            </a:custGeom>
            <a:gradFill>
              <a:gsLst>
                <a:gs pos="0">
                  <a:schemeClr val="accent3"/>
                </a:gs>
                <a:gs pos="31000">
                  <a:schemeClr val="accent1"/>
                </a:gs>
                <a:gs pos="47000">
                  <a:schemeClr val="accent3"/>
                </a:gs>
                <a:gs pos="74000">
                  <a:schemeClr val="accent1"/>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0"/>
            <p:cNvSpPr/>
            <p:nvPr/>
          </p:nvSpPr>
          <p:spPr>
            <a:xfrm>
              <a:off x="3806439" y="3959277"/>
              <a:ext cx="55621" cy="49068"/>
            </a:xfrm>
            <a:custGeom>
              <a:avLst/>
              <a:gdLst/>
              <a:ahLst/>
              <a:cxnLst/>
              <a:rect l="l" t="t" r="r" b="b"/>
              <a:pathLst>
                <a:path w="696" h="614" extrusionOk="0">
                  <a:moveTo>
                    <a:pt x="352" y="0"/>
                  </a:moveTo>
                  <a:cubicBezTo>
                    <a:pt x="285" y="0"/>
                    <a:pt x="217" y="22"/>
                    <a:pt x="161" y="67"/>
                  </a:cubicBezTo>
                  <a:cubicBezTo>
                    <a:pt x="29" y="160"/>
                    <a:pt x="0" y="359"/>
                    <a:pt x="109" y="493"/>
                  </a:cubicBezTo>
                  <a:cubicBezTo>
                    <a:pt x="171" y="572"/>
                    <a:pt x="260" y="613"/>
                    <a:pt x="350" y="613"/>
                  </a:cubicBezTo>
                  <a:cubicBezTo>
                    <a:pt x="414" y="613"/>
                    <a:pt x="479" y="592"/>
                    <a:pt x="535" y="548"/>
                  </a:cubicBezTo>
                  <a:cubicBezTo>
                    <a:pt x="670" y="455"/>
                    <a:pt x="696" y="253"/>
                    <a:pt x="603" y="118"/>
                  </a:cubicBezTo>
                  <a:cubicBezTo>
                    <a:pt x="541" y="42"/>
                    <a:pt x="447" y="0"/>
                    <a:pt x="352" y="0"/>
                  </a:cubicBezTo>
                  <a:close/>
                </a:path>
              </a:pathLst>
            </a:custGeom>
            <a:gradFill>
              <a:gsLst>
                <a:gs pos="0">
                  <a:srgbClr val="385DAB"/>
                </a:gs>
                <a:gs pos="100000">
                  <a:srgbClr val="1C2945"/>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0"/>
            <p:cNvSpPr/>
            <p:nvPr/>
          </p:nvSpPr>
          <p:spPr>
            <a:xfrm>
              <a:off x="3744746" y="3961434"/>
              <a:ext cx="55381" cy="49148"/>
            </a:xfrm>
            <a:custGeom>
              <a:avLst/>
              <a:gdLst/>
              <a:ahLst/>
              <a:cxnLst/>
              <a:rect l="l" t="t" r="r" b="b"/>
              <a:pathLst>
                <a:path w="693" h="615" extrusionOk="0">
                  <a:moveTo>
                    <a:pt x="345" y="0"/>
                  </a:moveTo>
                  <a:cubicBezTo>
                    <a:pt x="280" y="0"/>
                    <a:pt x="215" y="22"/>
                    <a:pt x="161" y="66"/>
                  </a:cubicBezTo>
                  <a:cubicBezTo>
                    <a:pt x="13" y="172"/>
                    <a:pt x="0" y="361"/>
                    <a:pt x="93" y="492"/>
                  </a:cubicBezTo>
                  <a:cubicBezTo>
                    <a:pt x="157" y="573"/>
                    <a:pt x="251" y="614"/>
                    <a:pt x="347" y="614"/>
                  </a:cubicBezTo>
                  <a:cubicBezTo>
                    <a:pt x="410" y="614"/>
                    <a:pt x="475" y="596"/>
                    <a:pt x="532" y="559"/>
                  </a:cubicBezTo>
                  <a:cubicBezTo>
                    <a:pt x="667" y="453"/>
                    <a:pt x="692" y="252"/>
                    <a:pt x="587" y="120"/>
                  </a:cubicBezTo>
                  <a:cubicBezTo>
                    <a:pt x="525" y="42"/>
                    <a:pt x="435" y="0"/>
                    <a:pt x="345" y="0"/>
                  </a:cubicBezTo>
                  <a:close/>
                </a:path>
              </a:pathLst>
            </a:custGeom>
            <a:gradFill>
              <a:gsLst>
                <a:gs pos="0">
                  <a:srgbClr val="385DAB"/>
                </a:gs>
                <a:gs pos="100000">
                  <a:srgbClr val="1C2945"/>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0"/>
            <p:cNvSpPr/>
            <p:nvPr/>
          </p:nvSpPr>
          <p:spPr>
            <a:xfrm>
              <a:off x="3767042" y="3905974"/>
              <a:ext cx="55621" cy="50107"/>
            </a:xfrm>
            <a:custGeom>
              <a:avLst/>
              <a:gdLst/>
              <a:ahLst/>
              <a:cxnLst/>
              <a:rect l="l" t="t" r="r" b="b"/>
              <a:pathLst>
                <a:path w="696" h="627" extrusionOk="0">
                  <a:moveTo>
                    <a:pt x="346" y="0"/>
                  </a:moveTo>
                  <a:cubicBezTo>
                    <a:pt x="281" y="0"/>
                    <a:pt x="215" y="21"/>
                    <a:pt x="160" y="65"/>
                  </a:cubicBezTo>
                  <a:cubicBezTo>
                    <a:pt x="29" y="174"/>
                    <a:pt x="0" y="359"/>
                    <a:pt x="109" y="507"/>
                  </a:cubicBezTo>
                  <a:cubicBezTo>
                    <a:pt x="163" y="585"/>
                    <a:pt x="253" y="627"/>
                    <a:pt x="345" y="627"/>
                  </a:cubicBezTo>
                  <a:cubicBezTo>
                    <a:pt x="412" y="627"/>
                    <a:pt x="479" y="605"/>
                    <a:pt x="535" y="561"/>
                  </a:cubicBezTo>
                  <a:cubicBezTo>
                    <a:pt x="670" y="452"/>
                    <a:pt x="695" y="266"/>
                    <a:pt x="590" y="132"/>
                  </a:cubicBezTo>
                  <a:cubicBezTo>
                    <a:pt x="533" y="45"/>
                    <a:pt x="440" y="0"/>
                    <a:pt x="346" y="0"/>
                  </a:cubicBezTo>
                  <a:close/>
                </a:path>
              </a:pathLst>
            </a:custGeom>
            <a:gradFill>
              <a:gsLst>
                <a:gs pos="0">
                  <a:srgbClr val="385DAB"/>
                </a:gs>
                <a:gs pos="100000">
                  <a:srgbClr val="1C2945"/>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0"/>
            <p:cNvSpPr/>
            <p:nvPr/>
          </p:nvSpPr>
          <p:spPr>
            <a:xfrm>
              <a:off x="3703990" y="3909011"/>
              <a:ext cx="56660" cy="49148"/>
            </a:xfrm>
            <a:custGeom>
              <a:avLst/>
              <a:gdLst/>
              <a:ahLst/>
              <a:cxnLst/>
              <a:rect l="l" t="t" r="r" b="b"/>
              <a:pathLst>
                <a:path w="709" h="615" extrusionOk="0">
                  <a:moveTo>
                    <a:pt x="349" y="0"/>
                  </a:moveTo>
                  <a:cubicBezTo>
                    <a:pt x="285" y="0"/>
                    <a:pt x="220" y="18"/>
                    <a:pt x="161" y="55"/>
                  </a:cubicBezTo>
                  <a:cubicBezTo>
                    <a:pt x="30" y="161"/>
                    <a:pt x="1" y="363"/>
                    <a:pt x="110" y="494"/>
                  </a:cubicBezTo>
                  <a:cubicBezTo>
                    <a:pt x="172" y="573"/>
                    <a:pt x="260" y="614"/>
                    <a:pt x="350" y="614"/>
                  </a:cubicBezTo>
                  <a:cubicBezTo>
                    <a:pt x="415" y="614"/>
                    <a:pt x="480" y="593"/>
                    <a:pt x="536" y="549"/>
                  </a:cubicBezTo>
                  <a:cubicBezTo>
                    <a:pt x="683" y="443"/>
                    <a:pt x="709" y="254"/>
                    <a:pt x="603" y="123"/>
                  </a:cubicBezTo>
                  <a:cubicBezTo>
                    <a:pt x="540" y="42"/>
                    <a:pt x="446" y="0"/>
                    <a:pt x="349" y="0"/>
                  </a:cubicBezTo>
                  <a:close/>
                </a:path>
              </a:pathLst>
            </a:custGeom>
            <a:gradFill>
              <a:gsLst>
                <a:gs pos="0">
                  <a:srgbClr val="385DAB"/>
                </a:gs>
                <a:gs pos="100000">
                  <a:srgbClr val="1C2945"/>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0"/>
            <p:cNvSpPr/>
            <p:nvPr/>
          </p:nvSpPr>
          <p:spPr>
            <a:xfrm>
              <a:off x="3305139" y="4122301"/>
              <a:ext cx="205941" cy="317822"/>
            </a:xfrm>
            <a:custGeom>
              <a:avLst/>
              <a:gdLst/>
              <a:ahLst/>
              <a:cxnLst/>
              <a:rect l="l" t="t" r="r" b="b"/>
              <a:pathLst>
                <a:path w="2577" h="3977" extrusionOk="0">
                  <a:moveTo>
                    <a:pt x="1" y="1"/>
                  </a:moveTo>
                  <a:lnTo>
                    <a:pt x="427" y="3233"/>
                  </a:lnTo>
                  <a:cubicBezTo>
                    <a:pt x="492" y="3665"/>
                    <a:pt x="866" y="3977"/>
                    <a:pt x="1284" y="3977"/>
                  </a:cubicBezTo>
                  <a:cubicBezTo>
                    <a:pt x="1381" y="3977"/>
                    <a:pt x="1479" y="3960"/>
                    <a:pt x="1577" y="3925"/>
                  </a:cubicBezTo>
                  <a:lnTo>
                    <a:pt x="1590" y="3925"/>
                  </a:lnTo>
                  <a:cubicBezTo>
                    <a:pt x="1843" y="3832"/>
                    <a:pt x="2045" y="3633"/>
                    <a:pt x="2125" y="3364"/>
                  </a:cubicBezTo>
                  <a:lnTo>
                    <a:pt x="2577" y="1939"/>
                  </a:lnTo>
                  <a:cubicBezTo>
                    <a:pt x="1164" y="1577"/>
                    <a:pt x="388" y="64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0"/>
            <p:cNvSpPr/>
            <p:nvPr/>
          </p:nvSpPr>
          <p:spPr>
            <a:xfrm>
              <a:off x="3830014" y="3910050"/>
              <a:ext cx="222004" cy="330848"/>
            </a:xfrm>
            <a:custGeom>
              <a:avLst/>
              <a:gdLst/>
              <a:ahLst/>
              <a:cxnLst/>
              <a:rect l="l" t="t" r="r" b="b"/>
              <a:pathLst>
                <a:path w="2778" h="4140" extrusionOk="0">
                  <a:moveTo>
                    <a:pt x="763" y="1"/>
                  </a:moveTo>
                  <a:lnTo>
                    <a:pt x="763" y="1"/>
                  </a:lnTo>
                  <a:cubicBezTo>
                    <a:pt x="881" y="734"/>
                    <a:pt x="881" y="1977"/>
                    <a:pt x="0" y="3166"/>
                  </a:cubicBezTo>
                  <a:lnTo>
                    <a:pt x="1269" y="4005"/>
                  </a:lnTo>
                  <a:cubicBezTo>
                    <a:pt x="1408" y="4095"/>
                    <a:pt x="1565" y="4140"/>
                    <a:pt x="1725" y="4140"/>
                  </a:cubicBezTo>
                  <a:cubicBezTo>
                    <a:pt x="1827" y="4140"/>
                    <a:pt x="1929" y="4122"/>
                    <a:pt x="2028" y="4085"/>
                  </a:cubicBezTo>
                  <a:lnTo>
                    <a:pt x="2044" y="4085"/>
                  </a:lnTo>
                  <a:cubicBezTo>
                    <a:pt x="2563" y="3900"/>
                    <a:pt x="2778" y="3284"/>
                    <a:pt x="2496" y="2817"/>
                  </a:cubicBezTo>
                  <a:lnTo>
                    <a:pt x="7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0"/>
            <p:cNvSpPr/>
            <p:nvPr/>
          </p:nvSpPr>
          <p:spPr>
            <a:xfrm>
              <a:off x="3584758" y="4035275"/>
              <a:ext cx="61774" cy="32445"/>
            </a:xfrm>
            <a:custGeom>
              <a:avLst/>
              <a:gdLst/>
              <a:ahLst/>
              <a:cxnLst/>
              <a:rect l="l" t="t" r="r" b="b"/>
              <a:pathLst>
                <a:path w="773" h="406" extrusionOk="0">
                  <a:moveTo>
                    <a:pt x="643" y="0"/>
                  </a:moveTo>
                  <a:cubicBezTo>
                    <a:pt x="628" y="0"/>
                    <a:pt x="613" y="3"/>
                    <a:pt x="599" y="10"/>
                  </a:cubicBezTo>
                  <a:lnTo>
                    <a:pt x="93" y="183"/>
                  </a:lnTo>
                  <a:cubicBezTo>
                    <a:pt x="39" y="209"/>
                    <a:pt x="0" y="276"/>
                    <a:pt x="26" y="330"/>
                  </a:cubicBezTo>
                  <a:cubicBezTo>
                    <a:pt x="46" y="373"/>
                    <a:pt x="91" y="406"/>
                    <a:pt x="136" y="406"/>
                  </a:cubicBezTo>
                  <a:cubicBezTo>
                    <a:pt x="149" y="406"/>
                    <a:pt x="161" y="403"/>
                    <a:pt x="173" y="398"/>
                  </a:cubicBezTo>
                  <a:lnTo>
                    <a:pt x="679" y="225"/>
                  </a:lnTo>
                  <a:cubicBezTo>
                    <a:pt x="734" y="196"/>
                    <a:pt x="772" y="129"/>
                    <a:pt x="747" y="77"/>
                  </a:cubicBezTo>
                  <a:cubicBezTo>
                    <a:pt x="728" y="27"/>
                    <a:pt x="685"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0"/>
            <p:cNvSpPr/>
            <p:nvPr/>
          </p:nvSpPr>
          <p:spPr>
            <a:xfrm>
              <a:off x="3569654" y="3993000"/>
              <a:ext cx="60975" cy="33085"/>
            </a:xfrm>
            <a:custGeom>
              <a:avLst/>
              <a:gdLst/>
              <a:ahLst/>
              <a:cxnLst/>
              <a:rect l="l" t="t" r="r" b="b"/>
              <a:pathLst>
                <a:path w="763" h="414" extrusionOk="0">
                  <a:moveTo>
                    <a:pt x="631" y="1"/>
                  </a:moveTo>
                  <a:cubicBezTo>
                    <a:pt x="621" y="1"/>
                    <a:pt x="612" y="2"/>
                    <a:pt x="602" y="4"/>
                  </a:cubicBezTo>
                  <a:lnTo>
                    <a:pt x="96" y="193"/>
                  </a:lnTo>
                  <a:cubicBezTo>
                    <a:pt x="42" y="206"/>
                    <a:pt x="0" y="273"/>
                    <a:pt x="29" y="337"/>
                  </a:cubicBezTo>
                  <a:cubicBezTo>
                    <a:pt x="39" y="379"/>
                    <a:pt x="82" y="414"/>
                    <a:pt x="131" y="414"/>
                  </a:cubicBezTo>
                  <a:cubicBezTo>
                    <a:pt x="146" y="414"/>
                    <a:pt x="161" y="411"/>
                    <a:pt x="176" y="404"/>
                  </a:cubicBezTo>
                  <a:lnTo>
                    <a:pt x="682" y="219"/>
                  </a:lnTo>
                  <a:cubicBezTo>
                    <a:pt x="737" y="206"/>
                    <a:pt x="763" y="139"/>
                    <a:pt x="750" y="71"/>
                  </a:cubicBezTo>
                  <a:cubicBezTo>
                    <a:pt x="726" y="26"/>
                    <a:pt x="678" y="1"/>
                    <a:pt x="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0"/>
            <p:cNvSpPr/>
            <p:nvPr/>
          </p:nvSpPr>
          <p:spPr>
            <a:xfrm>
              <a:off x="3844798" y="3949527"/>
              <a:ext cx="195472" cy="291370"/>
            </a:xfrm>
            <a:custGeom>
              <a:avLst/>
              <a:gdLst/>
              <a:ahLst/>
              <a:cxnLst/>
              <a:rect l="l" t="t" r="r" b="b"/>
              <a:pathLst>
                <a:path w="2446" h="3646" extrusionOk="0">
                  <a:moveTo>
                    <a:pt x="882" y="0"/>
                  </a:moveTo>
                  <a:lnTo>
                    <a:pt x="882" y="0"/>
                  </a:lnTo>
                  <a:cubicBezTo>
                    <a:pt x="962" y="843"/>
                    <a:pt x="869" y="2002"/>
                    <a:pt x="1" y="2790"/>
                  </a:cubicBezTo>
                  <a:lnTo>
                    <a:pt x="1084" y="3511"/>
                  </a:lnTo>
                  <a:cubicBezTo>
                    <a:pt x="1223" y="3601"/>
                    <a:pt x="1380" y="3646"/>
                    <a:pt x="1540" y="3646"/>
                  </a:cubicBezTo>
                  <a:cubicBezTo>
                    <a:pt x="1642" y="3646"/>
                    <a:pt x="1744" y="3628"/>
                    <a:pt x="1843" y="3591"/>
                  </a:cubicBezTo>
                  <a:lnTo>
                    <a:pt x="1859" y="3591"/>
                  </a:lnTo>
                  <a:cubicBezTo>
                    <a:pt x="2231" y="3460"/>
                    <a:pt x="2445" y="3124"/>
                    <a:pt x="2432" y="2778"/>
                  </a:cubicBezTo>
                  <a:lnTo>
                    <a:pt x="2432" y="2710"/>
                  </a:lnTo>
                  <a:cubicBezTo>
                    <a:pt x="2432" y="2659"/>
                    <a:pt x="2420" y="2605"/>
                    <a:pt x="2404" y="2550"/>
                  </a:cubicBezTo>
                  <a:lnTo>
                    <a:pt x="2404" y="2537"/>
                  </a:lnTo>
                  <a:cubicBezTo>
                    <a:pt x="2404" y="2525"/>
                    <a:pt x="2391" y="2512"/>
                    <a:pt x="2391" y="2499"/>
                  </a:cubicBezTo>
                  <a:lnTo>
                    <a:pt x="2378" y="2483"/>
                  </a:lnTo>
                  <a:cubicBezTo>
                    <a:pt x="2378" y="2470"/>
                    <a:pt x="2378" y="2457"/>
                    <a:pt x="2365" y="2444"/>
                  </a:cubicBezTo>
                  <a:lnTo>
                    <a:pt x="2365" y="2432"/>
                  </a:lnTo>
                  <a:cubicBezTo>
                    <a:pt x="2352" y="2419"/>
                    <a:pt x="2352" y="2403"/>
                    <a:pt x="2352" y="2390"/>
                  </a:cubicBezTo>
                  <a:cubicBezTo>
                    <a:pt x="2340" y="2390"/>
                    <a:pt x="2340" y="2377"/>
                    <a:pt x="2340" y="2377"/>
                  </a:cubicBezTo>
                  <a:cubicBezTo>
                    <a:pt x="2324" y="2364"/>
                    <a:pt x="2324" y="2339"/>
                    <a:pt x="2311" y="2323"/>
                  </a:cubicBezTo>
                  <a:lnTo>
                    <a:pt x="2243" y="2217"/>
                  </a:lnTo>
                  <a:lnTo>
                    <a:pt x="882" y="0"/>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0"/>
            <p:cNvSpPr/>
            <p:nvPr/>
          </p:nvSpPr>
          <p:spPr>
            <a:xfrm>
              <a:off x="3310573" y="4162977"/>
              <a:ext cx="196431" cy="277225"/>
            </a:xfrm>
            <a:custGeom>
              <a:avLst/>
              <a:gdLst/>
              <a:ahLst/>
              <a:cxnLst/>
              <a:rect l="l" t="t" r="r" b="b"/>
              <a:pathLst>
                <a:path w="2458" h="3469" extrusionOk="0">
                  <a:moveTo>
                    <a:pt x="0" y="1"/>
                  </a:moveTo>
                  <a:lnTo>
                    <a:pt x="346" y="2589"/>
                  </a:lnTo>
                  <a:lnTo>
                    <a:pt x="359" y="2724"/>
                  </a:lnTo>
                  <a:cubicBezTo>
                    <a:pt x="359" y="2737"/>
                    <a:pt x="375" y="2750"/>
                    <a:pt x="375" y="2775"/>
                  </a:cubicBezTo>
                  <a:lnTo>
                    <a:pt x="375" y="2791"/>
                  </a:lnTo>
                  <a:cubicBezTo>
                    <a:pt x="375" y="2804"/>
                    <a:pt x="388" y="2817"/>
                    <a:pt x="388" y="2830"/>
                  </a:cubicBezTo>
                  <a:lnTo>
                    <a:pt x="388" y="2842"/>
                  </a:lnTo>
                  <a:cubicBezTo>
                    <a:pt x="401" y="2855"/>
                    <a:pt x="401" y="2871"/>
                    <a:pt x="401" y="2884"/>
                  </a:cubicBezTo>
                  <a:lnTo>
                    <a:pt x="413" y="2897"/>
                  </a:lnTo>
                  <a:cubicBezTo>
                    <a:pt x="413" y="2910"/>
                    <a:pt x="413" y="2923"/>
                    <a:pt x="426" y="2935"/>
                  </a:cubicBezTo>
                  <a:lnTo>
                    <a:pt x="426" y="2951"/>
                  </a:lnTo>
                  <a:cubicBezTo>
                    <a:pt x="455" y="3003"/>
                    <a:pt x="481" y="3057"/>
                    <a:pt x="506" y="3096"/>
                  </a:cubicBezTo>
                  <a:cubicBezTo>
                    <a:pt x="519" y="3112"/>
                    <a:pt x="535" y="3124"/>
                    <a:pt x="548" y="3137"/>
                  </a:cubicBezTo>
                  <a:cubicBezTo>
                    <a:pt x="703" y="3342"/>
                    <a:pt x="953" y="3469"/>
                    <a:pt x="1218" y="3469"/>
                  </a:cubicBezTo>
                  <a:cubicBezTo>
                    <a:pt x="1314" y="3469"/>
                    <a:pt x="1413" y="3452"/>
                    <a:pt x="1509" y="3416"/>
                  </a:cubicBezTo>
                  <a:lnTo>
                    <a:pt x="1522" y="3416"/>
                  </a:lnTo>
                  <a:cubicBezTo>
                    <a:pt x="1775" y="3323"/>
                    <a:pt x="1977" y="3124"/>
                    <a:pt x="2057" y="2855"/>
                  </a:cubicBezTo>
                  <a:lnTo>
                    <a:pt x="2457" y="1628"/>
                  </a:lnTo>
                  <a:cubicBezTo>
                    <a:pt x="1282" y="1561"/>
                    <a:pt x="481" y="722"/>
                    <a:pt x="0" y="1"/>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0"/>
            <p:cNvSpPr/>
            <p:nvPr/>
          </p:nvSpPr>
          <p:spPr>
            <a:xfrm>
              <a:off x="3294431" y="3831255"/>
              <a:ext cx="744808" cy="582500"/>
            </a:xfrm>
            <a:custGeom>
              <a:avLst/>
              <a:gdLst/>
              <a:ahLst/>
              <a:cxnLst/>
              <a:rect l="l" t="t" r="r" b="b"/>
              <a:pathLst>
                <a:path w="9320" h="7289" extrusionOk="0">
                  <a:moveTo>
                    <a:pt x="5980" y="0"/>
                  </a:moveTo>
                  <a:cubicBezTo>
                    <a:pt x="5802" y="0"/>
                    <a:pt x="5622" y="30"/>
                    <a:pt x="5446" y="93"/>
                  </a:cubicBezTo>
                  <a:lnTo>
                    <a:pt x="3284" y="855"/>
                  </a:lnTo>
                  <a:lnTo>
                    <a:pt x="1122" y="1628"/>
                  </a:lnTo>
                  <a:cubicBezTo>
                    <a:pt x="430" y="1868"/>
                    <a:pt x="0" y="2576"/>
                    <a:pt x="96" y="3309"/>
                  </a:cubicBezTo>
                  <a:lnTo>
                    <a:pt x="561" y="6875"/>
                  </a:lnTo>
                  <a:cubicBezTo>
                    <a:pt x="590" y="7035"/>
                    <a:pt x="657" y="7182"/>
                    <a:pt x="750" y="7288"/>
                  </a:cubicBezTo>
                  <a:lnTo>
                    <a:pt x="295" y="3870"/>
                  </a:lnTo>
                  <a:cubicBezTo>
                    <a:pt x="202" y="3136"/>
                    <a:pt x="628" y="2428"/>
                    <a:pt x="1323" y="2188"/>
                  </a:cubicBezTo>
                  <a:lnTo>
                    <a:pt x="3486" y="1416"/>
                  </a:lnTo>
                  <a:lnTo>
                    <a:pt x="5648" y="654"/>
                  </a:lnTo>
                  <a:cubicBezTo>
                    <a:pt x="5824" y="591"/>
                    <a:pt x="6004" y="561"/>
                    <a:pt x="6181" y="561"/>
                  </a:cubicBezTo>
                  <a:cubicBezTo>
                    <a:pt x="6716" y="561"/>
                    <a:pt x="7225" y="835"/>
                    <a:pt x="7516" y="1307"/>
                  </a:cubicBezTo>
                  <a:lnTo>
                    <a:pt x="9319" y="4258"/>
                  </a:lnTo>
                  <a:cubicBezTo>
                    <a:pt x="9319" y="4097"/>
                    <a:pt x="9278" y="3950"/>
                    <a:pt x="9198" y="3803"/>
                  </a:cubicBezTo>
                  <a:lnTo>
                    <a:pt x="7317" y="747"/>
                  </a:lnTo>
                  <a:cubicBezTo>
                    <a:pt x="7026" y="275"/>
                    <a:pt x="6516" y="0"/>
                    <a:pt x="5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0"/>
            <p:cNvSpPr/>
            <p:nvPr/>
          </p:nvSpPr>
          <p:spPr>
            <a:xfrm>
              <a:off x="3338224" y="4063644"/>
              <a:ext cx="713801" cy="376480"/>
            </a:xfrm>
            <a:custGeom>
              <a:avLst/>
              <a:gdLst/>
              <a:ahLst/>
              <a:cxnLst/>
              <a:rect l="l" t="t" r="r" b="b"/>
              <a:pathLst>
                <a:path w="8932" h="4711" extrusionOk="0">
                  <a:moveTo>
                    <a:pt x="4914" y="1"/>
                  </a:moveTo>
                  <a:lnTo>
                    <a:pt x="3633" y="456"/>
                  </a:lnTo>
                  <a:lnTo>
                    <a:pt x="2630" y="802"/>
                  </a:lnTo>
                  <a:cubicBezTo>
                    <a:pt x="2457" y="869"/>
                    <a:pt x="2323" y="1016"/>
                    <a:pt x="2271" y="1189"/>
                  </a:cubicBezTo>
                  <a:lnTo>
                    <a:pt x="1509" y="3554"/>
                  </a:lnTo>
                  <a:cubicBezTo>
                    <a:pt x="1429" y="3807"/>
                    <a:pt x="1230" y="4005"/>
                    <a:pt x="974" y="4098"/>
                  </a:cubicBezTo>
                  <a:lnTo>
                    <a:pt x="961" y="4098"/>
                  </a:lnTo>
                  <a:cubicBezTo>
                    <a:pt x="865" y="4134"/>
                    <a:pt x="766" y="4151"/>
                    <a:pt x="670" y="4151"/>
                  </a:cubicBezTo>
                  <a:cubicBezTo>
                    <a:pt x="407" y="4151"/>
                    <a:pt x="157" y="4027"/>
                    <a:pt x="0" y="3832"/>
                  </a:cubicBezTo>
                  <a:lnTo>
                    <a:pt x="0" y="3832"/>
                  </a:lnTo>
                  <a:lnTo>
                    <a:pt x="13" y="3967"/>
                  </a:lnTo>
                  <a:cubicBezTo>
                    <a:pt x="78" y="4399"/>
                    <a:pt x="452" y="4711"/>
                    <a:pt x="870" y="4711"/>
                  </a:cubicBezTo>
                  <a:cubicBezTo>
                    <a:pt x="967" y="4711"/>
                    <a:pt x="1065" y="4694"/>
                    <a:pt x="1163" y="4659"/>
                  </a:cubicBezTo>
                  <a:lnTo>
                    <a:pt x="1176" y="4659"/>
                  </a:lnTo>
                  <a:cubicBezTo>
                    <a:pt x="1429" y="4566"/>
                    <a:pt x="1631" y="4367"/>
                    <a:pt x="1711" y="4114"/>
                  </a:cubicBezTo>
                  <a:lnTo>
                    <a:pt x="2550" y="1471"/>
                  </a:lnTo>
                  <a:lnTo>
                    <a:pt x="3832" y="1016"/>
                  </a:lnTo>
                  <a:lnTo>
                    <a:pt x="5100" y="562"/>
                  </a:lnTo>
                  <a:lnTo>
                    <a:pt x="7423" y="2083"/>
                  </a:lnTo>
                  <a:cubicBezTo>
                    <a:pt x="7562" y="2173"/>
                    <a:pt x="7719" y="2218"/>
                    <a:pt x="7879" y="2218"/>
                  </a:cubicBezTo>
                  <a:cubicBezTo>
                    <a:pt x="7981" y="2218"/>
                    <a:pt x="8083" y="2200"/>
                    <a:pt x="8182" y="2163"/>
                  </a:cubicBezTo>
                  <a:lnTo>
                    <a:pt x="8198" y="2163"/>
                  </a:lnTo>
                  <a:cubicBezTo>
                    <a:pt x="8717" y="1978"/>
                    <a:pt x="8932" y="1362"/>
                    <a:pt x="8650" y="895"/>
                  </a:cubicBezTo>
                  <a:lnTo>
                    <a:pt x="8582" y="789"/>
                  </a:lnTo>
                  <a:cubicBezTo>
                    <a:pt x="8582" y="1135"/>
                    <a:pt x="8371" y="1484"/>
                    <a:pt x="8009" y="1603"/>
                  </a:cubicBezTo>
                  <a:lnTo>
                    <a:pt x="7983" y="1616"/>
                  </a:lnTo>
                  <a:cubicBezTo>
                    <a:pt x="7890" y="1645"/>
                    <a:pt x="7793" y="1660"/>
                    <a:pt x="7696" y="1660"/>
                  </a:cubicBezTo>
                  <a:cubicBezTo>
                    <a:pt x="7530" y="1660"/>
                    <a:pt x="7365" y="1616"/>
                    <a:pt x="7221" y="1523"/>
                  </a:cubicBezTo>
                  <a:lnTo>
                    <a:pt x="49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0"/>
            <p:cNvSpPr/>
            <p:nvPr/>
          </p:nvSpPr>
          <p:spPr>
            <a:xfrm>
              <a:off x="3636942" y="4062765"/>
              <a:ext cx="155754" cy="83192"/>
            </a:xfrm>
            <a:custGeom>
              <a:avLst/>
              <a:gdLst/>
              <a:ahLst/>
              <a:cxnLst/>
              <a:rect l="l" t="t" r="r" b="b"/>
              <a:pathLst>
                <a:path w="1949" h="1041" extrusionOk="0">
                  <a:moveTo>
                    <a:pt x="985" y="1"/>
                  </a:moveTo>
                  <a:cubicBezTo>
                    <a:pt x="880" y="1"/>
                    <a:pt x="773" y="18"/>
                    <a:pt x="667" y="54"/>
                  </a:cubicBezTo>
                  <a:cubicBezTo>
                    <a:pt x="254" y="214"/>
                    <a:pt x="1" y="614"/>
                    <a:pt x="39" y="1040"/>
                  </a:cubicBezTo>
                  <a:lnTo>
                    <a:pt x="94" y="1027"/>
                  </a:lnTo>
                  <a:lnTo>
                    <a:pt x="1362" y="573"/>
                  </a:lnTo>
                  <a:lnTo>
                    <a:pt x="1948" y="960"/>
                  </a:lnTo>
                  <a:cubicBezTo>
                    <a:pt x="1948" y="854"/>
                    <a:pt x="1936" y="746"/>
                    <a:pt x="1897" y="640"/>
                  </a:cubicBezTo>
                  <a:cubicBezTo>
                    <a:pt x="1758" y="249"/>
                    <a:pt x="1386" y="1"/>
                    <a:pt x="985"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0"/>
            <p:cNvSpPr/>
            <p:nvPr/>
          </p:nvSpPr>
          <p:spPr>
            <a:xfrm>
              <a:off x="3651806" y="4037113"/>
              <a:ext cx="172856" cy="153597"/>
            </a:xfrm>
            <a:custGeom>
              <a:avLst/>
              <a:gdLst/>
              <a:ahLst/>
              <a:cxnLst/>
              <a:rect l="l" t="t" r="r" b="b"/>
              <a:pathLst>
                <a:path w="2163" h="1922" extrusionOk="0">
                  <a:moveTo>
                    <a:pt x="1087" y="0"/>
                  </a:moveTo>
                  <a:cubicBezTo>
                    <a:pt x="980" y="0"/>
                    <a:pt x="870" y="18"/>
                    <a:pt x="763" y="54"/>
                  </a:cubicBezTo>
                  <a:cubicBezTo>
                    <a:pt x="270" y="227"/>
                    <a:pt x="0" y="788"/>
                    <a:pt x="173" y="1281"/>
                  </a:cubicBezTo>
                  <a:cubicBezTo>
                    <a:pt x="323" y="1672"/>
                    <a:pt x="697" y="1922"/>
                    <a:pt x="1091" y="1922"/>
                  </a:cubicBezTo>
                  <a:cubicBezTo>
                    <a:pt x="1195" y="1922"/>
                    <a:pt x="1301" y="1904"/>
                    <a:pt x="1404" y="1867"/>
                  </a:cubicBezTo>
                  <a:cubicBezTo>
                    <a:pt x="1910" y="1694"/>
                    <a:pt x="2163" y="1134"/>
                    <a:pt x="1990" y="640"/>
                  </a:cubicBezTo>
                  <a:cubicBezTo>
                    <a:pt x="1854" y="242"/>
                    <a:pt x="1485" y="0"/>
                    <a:pt x="1087" y="0"/>
                  </a:cubicBezTo>
                  <a:close/>
                </a:path>
              </a:pathLst>
            </a:custGeom>
            <a:gradFill>
              <a:gsLst>
                <a:gs pos="0">
                  <a:srgbClr val="385DAB"/>
                </a:gs>
                <a:gs pos="100000">
                  <a:srgbClr val="1C2945"/>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0"/>
            <p:cNvSpPr/>
            <p:nvPr/>
          </p:nvSpPr>
          <p:spPr>
            <a:xfrm>
              <a:off x="3680735" y="4061806"/>
              <a:ext cx="116276" cy="104129"/>
            </a:xfrm>
            <a:custGeom>
              <a:avLst/>
              <a:gdLst/>
              <a:ahLst/>
              <a:cxnLst/>
              <a:rect l="l" t="t" r="r" b="b"/>
              <a:pathLst>
                <a:path w="1455" h="1303" extrusionOk="0">
                  <a:moveTo>
                    <a:pt x="715" y="1"/>
                  </a:moveTo>
                  <a:cubicBezTo>
                    <a:pt x="645" y="1"/>
                    <a:pt x="575" y="12"/>
                    <a:pt x="507" y="37"/>
                  </a:cubicBezTo>
                  <a:cubicBezTo>
                    <a:pt x="173" y="159"/>
                    <a:pt x="0" y="533"/>
                    <a:pt x="119" y="866"/>
                  </a:cubicBezTo>
                  <a:cubicBezTo>
                    <a:pt x="216" y="1131"/>
                    <a:pt x="462" y="1303"/>
                    <a:pt x="726" y="1303"/>
                  </a:cubicBezTo>
                  <a:cubicBezTo>
                    <a:pt x="795" y="1303"/>
                    <a:pt x="864" y="1291"/>
                    <a:pt x="933" y="1267"/>
                  </a:cubicBezTo>
                  <a:cubicBezTo>
                    <a:pt x="1282" y="1145"/>
                    <a:pt x="1455" y="774"/>
                    <a:pt x="1333" y="437"/>
                  </a:cubicBezTo>
                  <a:cubicBezTo>
                    <a:pt x="1239" y="173"/>
                    <a:pt x="983" y="1"/>
                    <a:pt x="7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0"/>
            <p:cNvSpPr/>
            <p:nvPr/>
          </p:nvSpPr>
          <p:spPr>
            <a:xfrm>
              <a:off x="3700953" y="4080266"/>
              <a:ext cx="75839" cy="66809"/>
            </a:xfrm>
            <a:custGeom>
              <a:avLst/>
              <a:gdLst/>
              <a:ahLst/>
              <a:cxnLst/>
              <a:rect l="l" t="t" r="r" b="b"/>
              <a:pathLst>
                <a:path w="949" h="836" extrusionOk="0">
                  <a:moveTo>
                    <a:pt x="464" y="1"/>
                  </a:moveTo>
                  <a:cubicBezTo>
                    <a:pt x="420" y="1"/>
                    <a:pt x="376" y="7"/>
                    <a:pt x="334" y="20"/>
                  </a:cubicBezTo>
                  <a:cubicBezTo>
                    <a:pt x="106" y="100"/>
                    <a:pt x="1" y="341"/>
                    <a:pt x="81" y="555"/>
                  </a:cubicBezTo>
                  <a:cubicBezTo>
                    <a:pt x="133" y="732"/>
                    <a:pt x="289" y="835"/>
                    <a:pt x="463" y="835"/>
                  </a:cubicBezTo>
                  <a:cubicBezTo>
                    <a:pt x="513" y="835"/>
                    <a:pt x="565" y="826"/>
                    <a:pt x="616" y="808"/>
                  </a:cubicBezTo>
                  <a:cubicBezTo>
                    <a:pt x="827" y="741"/>
                    <a:pt x="949" y="501"/>
                    <a:pt x="869" y="273"/>
                  </a:cubicBezTo>
                  <a:cubicBezTo>
                    <a:pt x="805" y="104"/>
                    <a:pt x="638" y="1"/>
                    <a:pt x="464"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0"/>
            <p:cNvSpPr/>
            <p:nvPr/>
          </p:nvSpPr>
          <p:spPr>
            <a:xfrm>
              <a:off x="3325357" y="3986927"/>
              <a:ext cx="172936" cy="153836"/>
            </a:xfrm>
            <a:custGeom>
              <a:avLst/>
              <a:gdLst/>
              <a:ahLst/>
              <a:cxnLst/>
              <a:rect l="l" t="t" r="r" b="b"/>
              <a:pathLst>
                <a:path w="2164" h="1925" extrusionOk="0">
                  <a:moveTo>
                    <a:pt x="1087" y="0"/>
                  </a:moveTo>
                  <a:cubicBezTo>
                    <a:pt x="980" y="0"/>
                    <a:pt x="871" y="18"/>
                    <a:pt x="763" y="54"/>
                  </a:cubicBezTo>
                  <a:cubicBezTo>
                    <a:pt x="270" y="227"/>
                    <a:pt x="1" y="788"/>
                    <a:pt x="174" y="1281"/>
                  </a:cubicBezTo>
                  <a:cubicBezTo>
                    <a:pt x="323" y="1683"/>
                    <a:pt x="695" y="1925"/>
                    <a:pt x="1087" y="1925"/>
                  </a:cubicBezTo>
                  <a:cubicBezTo>
                    <a:pt x="1193" y="1925"/>
                    <a:pt x="1300" y="1907"/>
                    <a:pt x="1404" y="1871"/>
                  </a:cubicBezTo>
                  <a:cubicBezTo>
                    <a:pt x="1910" y="1695"/>
                    <a:pt x="2163" y="1134"/>
                    <a:pt x="1990" y="641"/>
                  </a:cubicBezTo>
                  <a:cubicBezTo>
                    <a:pt x="1854" y="242"/>
                    <a:pt x="1485" y="0"/>
                    <a:pt x="1087"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0"/>
            <p:cNvSpPr/>
            <p:nvPr/>
          </p:nvSpPr>
          <p:spPr>
            <a:xfrm>
              <a:off x="3502527" y="3896464"/>
              <a:ext cx="121711" cy="53863"/>
            </a:xfrm>
            <a:custGeom>
              <a:avLst/>
              <a:gdLst/>
              <a:ahLst/>
              <a:cxnLst/>
              <a:rect l="l" t="t" r="r" b="b"/>
              <a:pathLst>
                <a:path w="1523" h="674" extrusionOk="0">
                  <a:moveTo>
                    <a:pt x="1420" y="1"/>
                  </a:moveTo>
                  <a:cubicBezTo>
                    <a:pt x="1405" y="1"/>
                    <a:pt x="1390" y="4"/>
                    <a:pt x="1375" y="11"/>
                  </a:cubicBezTo>
                  <a:lnTo>
                    <a:pt x="94" y="478"/>
                  </a:lnTo>
                  <a:cubicBezTo>
                    <a:pt x="39" y="491"/>
                    <a:pt x="1" y="546"/>
                    <a:pt x="26" y="600"/>
                  </a:cubicBezTo>
                  <a:cubicBezTo>
                    <a:pt x="36" y="640"/>
                    <a:pt x="79" y="674"/>
                    <a:pt x="123" y="674"/>
                  </a:cubicBezTo>
                  <a:cubicBezTo>
                    <a:pt x="136" y="674"/>
                    <a:pt x="149" y="671"/>
                    <a:pt x="161" y="664"/>
                  </a:cubicBezTo>
                  <a:lnTo>
                    <a:pt x="1442" y="200"/>
                  </a:lnTo>
                  <a:cubicBezTo>
                    <a:pt x="1497" y="184"/>
                    <a:pt x="1522" y="120"/>
                    <a:pt x="1510" y="65"/>
                  </a:cubicBezTo>
                  <a:cubicBezTo>
                    <a:pt x="1500" y="25"/>
                    <a:pt x="1461" y="1"/>
                    <a:pt x="1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0"/>
            <p:cNvSpPr/>
            <p:nvPr/>
          </p:nvSpPr>
          <p:spPr>
            <a:xfrm>
              <a:off x="3401196" y="4137005"/>
              <a:ext cx="91742" cy="90064"/>
            </a:xfrm>
            <a:custGeom>
              <a:avLst/>
              <a:gdLst/>
              <a:ahLst/>
              <a:cxnLst/>
              <a:rect l="l" t="t" r="r" b="b"/>
              <a:pathLst>
                <a:path w="1148" h="1127" extrusionOk="0">
                  <a:moveTo>
                    <a:pt x="676" y="1"/>
                  </a:moveTo>
                  <a:cubicBezTo>
                    <a:pt x="643" y="1"/>
                    <a:pt x="612" y="15"/>
                    <a:pt x="602" y="44"/>
                  </a:cubicBezTo>
                  <a:lnTo>
                    <a:pt x="522" y="217"/>
                  </a:lnTo>
                  <a:cubicBezTo>
                    <a:pt x="502" y="247"/>
                    <a:pt x="469" y="269"/>
                    <a:pt x="437" y="269"/>
                  </a:cubicBezTo>
                  <a:cubicBezTo>
                    <a:pt x="424" y="269"/>
                    <a:pt x="412" y="266"/>
                    <a:pt x="401" y="259"/>
                  </a:cubicBezTo>
                  <a:lnTo>
                    <a:pt x="228" y="179"/>
                  </a:lnTo>
                  <a:cubicBezTo>
                    <a:pt x="217" y="175"/>
                    <a:pt x="206" y="174"/>
                    <a:pt x="195" y="174"/>
                  </a:cubicBezTo>
                  <a:cubicBezTo>
                    <a:pt x="163" y="174"/>
                    <a:pt x="132" y="188"/>
                    <a:pt x="122" y="217"/>
                  </a:cubicBezTo>
                  <a:lnTo>
                    <a:pt x="13" y="432"/>
                  </a:lnTo>
                  <a:cubicBezTo>
                    <a:pt x="0" y="473"/>
                    <a:pt x="13" y="525"/>
                    <a:pt x="55" y="537"/>
                  </a:cubicBezTo>
                  <a:lnTo>
                    <a:pt x="228" y="617"/>
                  </a:lnTo>
                  <a:cubicBezTo>
                    <a:pt x="266" y="646"/>
                    <a:pt x="295" y="698"/>
                    <a:pt x="266" y="739"/>
                  </a:cubicBezTo>
                  <a:lnTo>
                    <a:pt x="186" y="912"/>
                  </a:lnTo>
                  <a:cubicBezTo>
                    <a:pt x="173" y="954"/>
                    <a:pt x="186" y="1005"/>
                    <a:pt x="228" y="1018"/>
                  </a:cubicBezTo>
                  <a:lnTo>
                    <a:pt x="442" y="1114"/>
                  </a:lnTo>
                  <a:cubicBezTo>
                    <a:pt x="455" y="1122"/>
                    <a:pt x="469" y="1127"/>
                    <a:pt x="483" y="1127"/>
                  </a:cubicBezTo>
                  <a:cubicBezTo>
                    <a:pt x="512" y="1127"/>
                    <a:pt x="539" y="1109"/>
                    <a:pt x="548" y="1072"/>
                  </a:cubicBezTo>
                  <a:lnTo>
                    <a:pt x="628" y="912"/>
                  </a:lnTo>
                  <a:cubicBezTo>
                    <a:pt x="648" y="870"/>
                    <a:pt x="684" y="853"/>
                    <a:pt x="718" y="853"/>
                  </a:cubicBezTo>
                  <a:cubicBezTo>
                    <a:pt x="728" y="853"/>
                    <a:pt x="738" y="855"/>
                    <a:pt x="747" y="858"/>
                  </a:cubicBezTo>
                  <a:lnTo>
                    <a:pt x="923" y="938"/>
                  </a:lnTo>
                  <a:cubicBezTo>
                    <a:pt x="936" y="948"/>
                    <a:pt x="951" y="953"/>
                    <a:pt x="966" y="953"/>
                  </a:cubicBezTo>
                  <a:cubicBezTo>
                    <a:pt x="994" y="953"/>
                    <a:pt x="1020" y="935"/>
                    <a:pt x="1029" y="899"/>
                  </a:cubicBezTo>
                  <a:lnTo>
                    <a:pt x="1134" y="698"/>
                  </a:lnTo>
                  <a:cubicBezTo>
                    <a:pt x="1147" y="659"/>
                    <a:pt x="1134" y="605"/>
                    <a:pt x="1096" y="579"/>
                  </a:cubicBezTo>
                  <a:lnTo>
                    <a:pt x="923" y="499"/>
                  </a:lnTo>
                  <a:cubicBezTo>
                    <a:pt x="881" y="486"/>
                    <a:pt x="856" y="432"/>
                    <a:pt x="881" y="393"/>
                  </a:cubicBezTo>
                  <a:lnTo>
                    <a:pt x="961" y="217"/>
                  </a:lnTo>
                  <a:cubicBezTo>
                    <a:pt x="974" y="179"/>
                    <a:pt x="961" y="124"/>
                    <a:pt x="923" y="98"/>
                  </a:cubicBezTo>
                  <a:lnTo>
                    <a:pt x="708" y="6"/>
                  </a:lnTo>
                  <a:cubicBezTo>
                    <a:pt x="698" y="2"/>
                    <a:pt x="687" y="1"/>
                    <a:pt x="676" y="1"/>
                  </a:cubicBez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0"/>
            <p:cNvSpPr/>
            <p:nvPr/>
          </p:nvSpPr>
          <p:spPr>
            <a:xfrm>
              <a:off x="3432122" y="4168251"/>
              <a:ext cx="30048" cy="27491"/>
            </a:xfrm>
            <a:custGeom>
              <a:avLst/>
              <a:gdLst/>
              <a:ahLst/>
              <a:cxnLst/>
              <a:rect l="l" t="t" r="r" b="b"/>
              <a:pathLst>
                <a:path w="376" h="344" extrusionOk="0">
                  <a:moveTo>
                    <a:pt x="195" y="1"/>
                  </a:moveTo>
                  <a:cubicBezTo>
                    <a:pt x="175" y="1"/>
                    <a:pt x="154" y="5"/>
                    <a:pt x="135" y="15"/>
                  </a:cubicBezTo>
                  <a:cubicBezTo>
                    <a:pt x="39" y="41"/>
                    <a:pt x="1" y="134"/>
                    <a:pt x="26" y="226"/>
                  </a:cubicBezTo>
                  <a:cubicBezTo>
                    <a:pt x="49" y="303"/>
                    <a:pt x="121" y="343"/>
                    <a:pt x="190" y="343"/>
                  </a:cubicBezTo>
                  <a:cubicBezTo>
                    <a:pt x="208" y="343"/>
                    <a:pt x="225" y="341"/>
                    <a:pt x="241" y="335"/>
                  </a:cubicBezTo>
                  <a:cubicBezTo>
                    <a:pt x="334" y="294"/>
                    <a:pt x="376" y="201"/>
                    <a:pt x="347" y="108"/>
                  </a:cubicBezTo>
                  <a:cubicBezTo>
                    <a:pt x="327" y="47"/>
                    <a:pt x="261" y="1"/>
                    <a:pt x="195"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0"/>
            <p:cNvSpPr/>
            <p:nvPr/>
          </p:nvSpPr>
          <p:spPr>
            <a:xfrm>
              <a:off x="3336146" y="3964471"/>
              <a:ext cx="173895" cy="153836"/>
            </a:xfrm>
            <a:custGeom>
              <a:avLst/>
              <a:gdLst/>
              <a:ahLst/>
              <a:cxnLst/>
              <a:rect l="l" t="t" r="r" b="b"/>
              <a:pathLst>
                <a:path w="2176" h="1925" extrusionOk="0">
                  <a:moveTo>
                    <a:pt x="1076" y="1"/>
                  </a:moveTo>
                  <a:cubicBezTo>
                    <a:pt x="971" y="1"/>
                    <a:pt x="865" y="18"/>
                    <a:pt x="760" y="53"/>
                  </a:cubicBezTo>
                  <a:cubicBezTo>
                    <a:pt x="266" y="242"/>
                    <a:pt x="0" y="790"/>
                    <a:pt x="186" y="1284"/>
                  </a:cubicBezTo>
                  <a:cubicBezTo>
                    <a:pt x="323" y="1682"/>
                    <a:pt x="692" y="1924"/>
                    <a:pt x="1091" y="1924"/>
                  </a:cubicBezTo>
                  <a:cubicBezTo>
                    <a:pt x="1199" y="1924"/>
                    <a:pt x="1308" y="1907"/>
                    <a:pt x="1416" y="1870"/>
                  </a:cubicBezTo>
                  <a:cubicBezTo>
                    <a:pt x="1910" y="1697"/>
                    <a:pt x="2176" y="1149"/>
                    <a:pt x="1990" y="643"/>
                  </a:cubicBezTo>
                  <a:cubicBezTo>
                    <a:pt x="1853" y="251"/>
                    <a:pt x="1479" y="1"/>
                    <a:pt x="1076" y="1"/>
                  </a:cubicBezTo>
                  <a:close/>
                </a:path>
              </a:pathLst>
            </a:custGeom>
            <a:gradFill>
              <a:gsLst>
                <a:gs pos="0">
                  <a:srgbClr val="385DAB"/>
                </a:gs>
                <a:gs pos="100000">
                  <a:srgbClr val="1C2945"/>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0"/>
            <p:cNvSpPr/>
            <p:nvPr/>
          </p:nvSpPr>
          <p:spPr>
            <a:xfrm>
              <a:off x="3364835" y="3990283"/>
              <a:ext cx="116516" cy="103250"/>
            </a:xfrm>
            <a:custGeom>
              <a:avLst/>
              <a:gdLst/>
              <a:ahLst/>
              <a:cxnLst/>
              <a:rect l="l" t="t" r="r" b="b"/>
              <a:pathLst>
                <a:path w="1458" h="1292" extrusionOk="0">
                  <a:moveTo>
                    <a:pt x="731" y="1"/>
                  </a:moveTo>
                  <a:cubicBezTo>
                    <a:pt x="658" y="1"/>
                    <a:pt x="584" y="13"/>
                    <a:pt x="510" y="38"/>
                  </a:cubicBezTo>
                  <a:cubicBezTo>
                    <a:pt x="176" y="160"/>
                    <a:pt x="0" y="519"/>
                    <a:pt x="122" y="868"/>
                  </a:cubicBezTo>
                  <a:cubicBezTo>
                    <a:pt x="215" y="1128"/>
                    <a:pt x="465" y="1291"/>
                    <a:pt x="729" y="1291"/>
                  </a:cubicBezTo>
                  <a:cubicBezTo>
                    <a:pt x="802" y="1291"/>
                    <a:pt x="876" y="1279"/>
                    <a:pt x="949" y="1252"/>
                  </a:cubicBezTo>
                  <a:cubicBezTo>
                    <a:pt x="1282" y="1134"/>
                    <a:pt x="1458" y="759"/>
                    <a:pt x="1336" y="426"/>
                  </a:cubicBezTo>
                  <a:cubicBezTo>
                    <a:pt x="1243" y="164"/>
                    <a:pt x="999" y="1"/>
                    <a:pt x="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0"/>
            <p:cNvSpPr/>
            <p:nvPr/>
          </p:nvSpPr>
          <p:spPr>
            <a:xfrm>
              <a:off x="3385293" y="4008424"/>
              <a:ext cx="75600" cy="67049"/>
            </a:xfrm>
            <a:custGeom>
              <a:avLst/>
              <a:gdLst/>
              <a:ahLst/>
              <a:cxnLst/>
              <a:rect l="l" t="t" r="r" b="b"/>
              <a:pathLst>
                <a:path w="946" h="839" extrusionOk="0">
                  <a:moveTo>
                    <a:pt x="471" y="0"/>
                  </a:moveTo>
                  <a:cubicBezTo>
                    <a:pt x="425" y="0"/>
                    <a:pt x="379" y="9"/>
                    <a:pt x="334" y="26"/>
                  </a:cubicBezTo>
                  <a:cubicBezTo>
                    <a:pt x="119" y="106"/>
                    <a:pt x="1" y="333"/>
                    <a:pt x="81" y="561"/>
                  </a:cubicBezTo>
                  <a:cubicBezTo>
                    <a:pt x="144" y="727"/>
                    <a:pt x="307" y="838"/>
                    <a:pt x="477" y="838"/>
                  </a:cubicBezTo>
                  <a:cubicBezTo>
                    <a:pt x="522" y="838"/>
                    <a:pt x="568" y="831"/>
                    <a:pt x="612" y="814"/>
                  </a:cubicBezTo>
                  <a:cubicBezTo>
                    <a:pt x="827" y="734"/>
                    <a:pt x="946" y="493"/>
                    <a:pt x="866" y="279"/>
                  </a:cubicBezTo>
                  <a:cubicBezTo>
                    <a:pt x="803" y="110"/>
                    <a:pt x="640" y="0"/>
                    <a:pt x="471"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7" name="Google Shape;3057;p20"/>
          <p:cNvGrpSpPr/>
          <p:nvPr/>
        </p:nvGrpSpPr>
        <p:grpSpPr>
          <a:xfrm>
            <a:off x="593104" y="593204"/>
            <a:ext cx="1129918" cy="278457"/>
            <a:chOff x="713231" y="815211"/>
            <a:chExt cx="894914" cy="220542"/>
          </a:xfrm>
        </p:grpSpPr>
        <p:sp>
          <p:nvSpPr>
            <p:cNvPr id="3058" name="Google Shape;3058;p20"/>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0"/>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0"/>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1" name="Google Shape;3061;p20"/>
          <p:cNvGrpSpPr/>
          <p:nvPr/>
        </p:nvGrpSpPr>
        <p:grpSpPr>
          <a:xfrm>
            <a:off x="7107181" y="1539125"/>
            <a:ext cx="1197217" cy="985790"/>
            <a:chOff x="1421488" y="3951845"/>
            <a:chExt cx="698697" cy="575308"/>
          </a:xfrm>
        </p:grpSpPr>
        <p:sp>
          <p:nvSpPr>
            <p:cNvPr id="3062" name="Google Shape;3062;p20"/>
            <p:cNvSpPr/>
            <p:nvPr/>
          </p:nvSpPr>
          <p:spPr>
            <a:xfrm>
              <a:off x="1431956" y="3951845"/>
              <a:ext cx="668009" cy="575308"/>
            </a:xfrm>
            <a:custGeom>
              <a:avLst/>
              <a:gdLst/>
              <a:ahLst/>
              <a:cxnLst/>
              <a:rect l="l" t="t" r="r" b="b"/>
              <a:pathLst>
                <a:path w="8359" h="7199" extrusionOk="0">
                  <a:moveTo>
                    <a:pt x="5286" y="0"/>
                  </a:moveTo>
                  <a:cubicBezTo>
                    <a:pt x="5286" y="0"/>
                    <a:pt x="1" y="2508"/>
                    <a:pt x="696" y="4873"/>
                  </a:cubicBezTo>
                  <a:cubicBezTo>
                    <a:pt x="898" y="5526"/>
                    <a:pt x="1070" y="5818"/>
                    <a:pt x="1163" y="5927"/>
                  </a:cubicBezTo>
                  <a:cubicBezTo>
                    <a:pt x="1202" y="5978"/>
                    <a:pt x="1243" y="6032"/>
                    <a:pt x="1269" y="6087"/>
                  </a:cubicBezTo>
                  <a:cubicBezTo>
                    <a:pt x="1349" y="6205"/>
                    <a:pt x="1564" y="6474"/>
                    <a:pt x="2124" y="6888"/>
                  </a:cubicBezTo>
                  <a:cubicBezTo>
                    <a:pt x="2421" y="7106"/>
                    <a:pt x="2766" y="7198"/>
                    <a:pt x="3138" y="7198"/>
                  </a:cubicBezTo>
                  <a:cubicBezTo>
                    <a:pt x="5251" y="7198"/>
                    <a:pt x="8250" y="4216"/>
                    <a:pt x="8250" y="4216"/>
                  </a:cubicBezTo>
                  <a:lnTo>
                    <a:pt x="8359" y="3271"/>
                  </a:lnTo>
                  <a:lnTo>
                    <a:pt x="7638" y="1509"/>
                  </a:lnTo>
                  <a:lnTo>
                    <a:pt x="6222" y="227"/>
                  </a:lnTo>
                  <a:lnTo>
                    <a:pt x="5286" y="0"/>
                  </a:lnTo>
                  <a:close/>
                </a:path>
              </a:pathLst>
            </a:custGeom>
            <a:gradFill>
              <a:gsLst>
                <a:gs pos="0">
                  <a:schemeClr val="dk2"/>
                </a:gs>
                <a:gs pos="50000">
                  <a:schemeClr val="accent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0"/>
            <p:cNvSpPr/>
            <p:nvPr/>
          </p:nvSpPr>
          <p:spPr>
            <a:xfrm>
              <a:off x="1421488" y="3951845"/>
              <a:ext cx="698697" cy="541264"/>
            </a:xfrm>
            <a:custGeom>
              <a:avLst/>
              <a:gdLst/>
              <a:ahLst/>
              <a:cxnLst/>
              <a:rect l="l" t="t" r="r" b="b"/>
              <a:pathLst>
                <a:path w="8743" h="6773" extrusionOk="0">
                  <a:moveTo>
                    <a:pt x="6340" y="0"/>
                  </a:moveTo>
                  <a:cubicBezTo>
                    <a:pt x="3229" y="1374"/>
                    <a:pt x="0" y="3296"/>
                    <a:pt x="1720" y="5754"/>
                  </a:cubicBezTo>
                  <a:cubicBezTo>
                    <a:pt x="2229" y="6474"/>
                    <a:pt x="2840" y="6773"/>
                    <a:pt x="3509" y="6773"/>
                  </a:cubicBezTo>
                  <a:cubicBezTo>
                    <a:pt x="5106" y="6773"/>
                    <a:pt x="7033" y="5071"/>
                    <a:pt x="8688" y="3351"/>
                  </a:cubicBezTo>
                  <a:cubicBezTo>
                    <a:pt x="8743" y="2854"/>
                    <a:pt x="8115" y="1253"/>
                    <a:pt x="8115" y="1253"/>
                  </a:cubicBezTo>
                  <a:cubicBezTo>
                    <a:pt x="8115" y="1253"/>
                    <a:pt x="6821" y="119"/>
                    <a:pt x="6340" y="0"/>
                  </a:cubicBezTo>
                  <a:close/>
                </a:path>
              </a:pathLst>
            </a:custGeom>
            <a:gradFill>
              <a:gsLst>
                <a:gs pos="0">
                  <a:schemeClr val="accent4"/>
                </a:gs>
                <a:gs pos="35000">
                  <a:schemeClr val="accent5"/>
                </a:gs>
                <a:gs pos="49000">
                  <a:schemeClr val="accent4"/>
                </a:gs>
                <a:gs pos="73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0"/>
            <p:cNvSpPr/>
            <p:nvPr/>
          </p:nvSpPr>
          <p:spPr>
            <a:xfrm>
              <a:off x="1522818" y="3983810"/>
              <a:ext cx="582500" cy="464945"/>
            </a:xfrm>
            <a:custGeom>
              <a:avLst/>
              <a:gdLst/>
              <a:ahLst/>
              <a:cxnLst/>
              <a:rect l="l" t="t" r="r" b="b"/>
              <a:pathLst>
                <a:path w="7289" h="5818" extrusionOk="0">
                  <a:moveTo>
                    <a:pt x="5780" y="0"/>
                  </a:moveTo>
                  <a:cubicBezTo>
                    <a:pt x="5498" y="427"/>
                    <a:pt x="4777" y="1429"/>
                    <a:pt x="4018" y="2121"/>
                  </a:cubicBezTo>
                  <a:cubicBezTo>
                    <a:pt x="3015" y="3015"/>
                    <a:pt x="1535" y="3323"/>
                    <a:pt x="1055" y="3470"/>
                  </a:cubicBezTo>
                  <a:cubicBezTo>
                    <a:pt x="574" y="3617"/>
                    <a:pt x="1" y="4165"/>
                    <a:pt x="706" y="5165"/>
                  </a:cubicBezTo>
                  <a:cubicBezTo>
                    <a:pt x="1041" y="5649"/>
                    <a:pt x="1383" y="5818"/>
                    <a:pt x="1680" y="5818"/>
                  </a:cubicBezTo>
                  <a:cubicBezTo>
                    <a:pt x="1998" y="5818"/>
                    <a:pt x="2264" y="5625"/>
                    <a:pt x="2416" y="5418"/>
                  </a:cubicBezTo>
                  <a:cubicBezTo>
                    <a:pt x="2708" y="5017"/>
                    <a:pt x="3509" y="3723"/>
                    <a:pt x="4697" y="3082"/>
                  </a:cubicBezTo>
                  <a:cubicBezTo>
                    <a:pt x="5607" y="2589"/>
                    <a:pt x="6779" y="2269"/>
                    <a:pt x="7289" y="2134"/>
                  </a:cubicBezTo>
                  <a:cubicBezTo>
                    <a:pt x="7113" y="1535"/>
                    <a:pt x="6847" y="853"/>
                    <a:pt x="6847" y="853"/>
                  </a:cubicBezTo>
                  <a:cubicBezTo>
                    <a:pt x="6847" y="853"/>
                    <a:pt x="6299" y="372"/>
                    <a:pt x="5780" y="0"/>
                  </a:cubicBezTo>
                  <a:close/>
                </a:path>
              </a:pathLst>
            </a:custGeom>
            <a:gradFill>
              <a:gsLst>
                <a:gs pos="0">
                  <a:schemeClr val="accent3"/>
                </a:gs>
                <a:gs pos="31000">
                  <a:schemeClr val="accent1"/>
                </a:gs>
                <a:gs pos="47000">
                  <a:schemeClr val="accent3"/>
                </a:gs>
                <a:gs pos="74000">
                  <a:schemeClr val="accent1"/>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0"/>
            <p:cNvSpPr/>
            <p:nvPr/>
          </p:nvSpPr>
          <p:spPr>
            <a:xfrm>
              <a:off x="1731714" y="4057251"/>
              <a:ext cx="328850" cy="234870"/>
            </a:xfrm>
            <a:custGeom>
              <a:avLst/>
              <a:gdLst/>
              <a:ahLst/>
              <a:cxnLst/>
              <a:rect l="l" t="t" r="r" b="b"/>
              <a:pathLst>
                <a:path w="4115" h="2939" extrusionOk="0">
                  <a:moveTo>
                    <a:pt x="4047" y="1"/>
                  </a:moveTo>
                  <a:lnTo>
                    <a:pt x="1" y="2858"/>
                  </a:lnTo>
                  <a:lnTo>
                    <a:pt x="55" y="2939"/>
                  </a:lnTo>
                  <a:lnTo>
                    <a:pt x="4114" y="94"/>
                  </a:lnTo>
                  <a:lnTo>
                    <a:pt x="4047" y="1"/>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0"/>
            <p:cNvSpPr/>
            <p:nvPr/>
          </p:nvSpPr>
          <p:spPr>
            <a:xfrm>
              <a:off x="1899133" y="4083782"/>
              <a:ext cx="115317" cy="93341"/>
            </a:xfrm>
            <a:custGeom>
              <a:avLst/>
              <a:gdLst/>
              <a:ahLst/>
              <a:cxnLst/>
              <a:rect l="l" t="t" r="r" b="b"/>
              <a:pathLst>
                <a:path w="1443" h="1168" extrusionOk="0">
                  <a:moveTo>
                    <a:pt x="1038" y="0"/>
                  </a:moveTo>
                  <a:cubicBezTo>
                    <a:pt x="963" y="0"/>
                    <a:pt x="886" y="22"/>
                    <a:pt x="818" y="69"/>
                  </a:cubicBezTo>
                  <a:lnTo>
                    <a:pt x="203" y="499"/>
                  </a:lnTo>
                  <a:cubicBezTo>
                    <a:pt x="43" y="617"/>
                    <a:pt x="1" y="845"/>
                    <a:pt x="123" y="1005"/>
                  </a:cubicBezTo>
                  <a:cubicBezTo>
                    <a:pt x="187" y="1111"/>
                    <a:pt x="303" y="1167"/>
                    <a:pt x="419" y="1167"/>
                  </a:cubicBezTo>
                  <a:cubicBezTo>
                    <a:pt x="493" y="1167"/>
                    <a:pt x="567" y="1145"/>
                    <a:pt x="629" y="1098"/>
                  </a:cubicBezTo>
                  <a:lnTo>
                    <a:pt x="1244" y="672"/>
                  </a:lnTo>
                  <a:cubicBezTo>
                    <a:pt x="1404" y="550"/>
                    <a:pt x="1443" y="322"/>
                    <a:pt x="1337" y="149"/>
                  </a:cubicBezTo>
                  <a:cubicBezTo>
                    <a:pt x="1265" y="53"/>
                    <a:pt x="1154" y="0"/>
                    <a:pt x="1038"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0"/>
            <p:cNvSpPr/>
            <p:nvPr/>
          </p:nvSpPr>
          <p:spPr>
            <a:xfrm>
              <a:off x="1776545" y="4247206"/>
              <a:ext cx="312707" cy="232553"/>
            </a:xfrm>
            <a:custGeom>
              <a:avLst/>
              <a:gdLst/>
              <a:ahLst/>
              <a:cxnLst/>
              <a:rect l="l" t="t" r="r" b="b"/>
              <a:pathLst>
                <a:path w="3913" h="2910" extrusionOk="0">
                  <a:moveTo>
                    <a:pt x="3912" y="1"/>
                  </a:moveTo>
                  <a:lnTo>
                    <a:pt x="3912" y="1"/>
                  </a:lnTo>
                  <a:cubicBezTo>
                    <a:pt x="2711" y="241"/>
                    <a:pt x="455" y="936"/>
                    <a:pt x="0" y="2910"/>
                  </a:cubicBezTo>
                  <a:cubicBezTo>
                    <a:pt x="1269" y="2471"/>
                    <a:pt x="2656" y="1282"/>
                    <a:pt x="3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0"/>
            <p:cNvSpPr/>
            <p:nvPr/>
          </p:nvSpPr>
          <p:spPr>
            <a:xfrm>
              <a:off x="1568689" y="3967668"/>
              <a:ext cx="324135" cy="216330"/>
            </a:xfrm>
            <a:custGeom>
              <a:avLst/>
              <a:gdLst/>
              <a:ahLst/>
              <a:cxnLst/>
              <a:rect l="l" t="t" r="r" b="b"/>
              <a:pathLst>
                <a:path w="4056" h="2707" extrusionOk="0">
                  <a:moveTo>
                    <a:pt x="4056" y="1"/>
                  </a:moveTo>
                  <a:lnTo>
                    <a:pt x="4056" y="1"/>
                  </a:lnTo>
                  <a:cubicBezTo>
                    <a:pt x="2428" y="750"/>
                    <a:pt x="827" y="1644"/>
                    <a:pt x="0" y="2685"/>
                  </a:cubicBezTo>
                  <a:cubicBezTo>
                    <a:pt x="118" y="2699"/>
                    <a:pt x="234" y="2706"/>
                    <a:pt x="349" y="2706"/>
                  </a:cubicBezTo>
                  <a:cubicBezTo>
                    <a:pt x="2168" y="2706"/>
                    <a:pt x="3468" y="980"/>
                    <a:pt x="40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9" name="Google Shape;3069;p20"/>
          <p:cNvGrpSpPr/>
          <p:nvPr/>
        </p:nvGrpSpPr>
        <p:grpSpPr>
          <a:xfrm>
            <a:off x="565293" y="3009776"/>
            <a:ext cx="212230" cy="1594227"/>
            <a:chOff x="425780" y="482769"/>
            <a:chExt cx="127819" cy="561525"/>
          </a:xfrm>
        </p:grpSpPr>
        <p:sp>
          <p:nvSpPr>
            <p:cNvPr id="3070" name="Google Shape;3070;p20"/>
            <p:cNvSpPr/>
            <p:nvPr/>
          </p:nvSpPr>
          <p:spPr>
            <a:xfrm>
              <a:off x="425780"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0"/>
            <p:cNvSpPr/>
            <p:nvPr/>
          </p:nvSpPr>
          <p:spPr>
            <a:xfrm>
              <a:off x="445160" y="482769"/>
              <a:ext cx="10642" cy="561525"/>
            </a:xfrm>
            <a:custGeom>
              <a:avLst/>
              <a:gdLst/>
              <a:ahLst/>
              <a:cxnLst/>
              <a:rect l="l" t="t" r="r" b="b"/>
              <a:pathLst>
                <a:path w="190" h="10025" extrusionOk="0">
                  <a:moveTo>
                    <a:pt x="1" y="0"/>
                  </a:moveTo>
                  <a:lnTo>
                    <a:pt x="1" y="10024"/>
                  </a:lnTo>
                  <a:lnTo>
                    <a:pt x="190" y="10024"/>
                  </a:lnTo>
                  <a:lnTo>
                    <a:pt x="190"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0"/>
            <p:cNvSpPr/>
            <p:nvPr/>
          </p:nvSpPr>
          <p:spPr>
            <a:xfrm>
              <a:off x="464708"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0"/>
            <p:cNvSpPr/>
            <p:nvPr/>
          </p:nvSpPr>
          <p:spPr>
            <a:xfrm>
              <a:off x="484088"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0"/>
            <p:cNvSpPr/>
            <p:nvPr/>
          </p:nvSpPr>
          <p:spPr>
            <a:xfrm>
              <a:off x="503468" y="482769"/>
              <a:ext cx="10642" cy="561525"/>
            </a:xfrm>
            <a:custGeom>
              <a:avLst/>
              <a:gdLst/>
              <a:ahLst/>
              <a:cxnLst/>
              <a:rect l="l" t="t" r="r" b="b"/>
              <a:pathLst>
                <a:path w="190" h="10025" extrusionOk="0">
                  <a:moveTo>
                    <a:pt x="1" y="0"/>
                  </a:moveTo>
                  <a:lnTo>
                    <a:pt x="1" y="10024"/>
                  </a:lnTo>
                  <a:lnTo>
                    <a:pt x="190" y="10024"/>
                  </a:lnTo>
                  <a:lnTo>
                    <a:pt x="190"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0"/>
            <p:cNvSpPr/>
            <p:nvPr/>
          </p:nvSpPr>
          <p:spPr>
            <a:xfrm>
              <a:off x="523072" y="482769"/>
              <a:ext cx="11146" cy="561525"/>
            </a:xfrm>
            <a:custGeom>
              <a:avLst/>
              <a:gdLst/>
              <a:ahLst/>
              <a:cxnLst/>
              <a:rect l="l" t="t" r="r" b="b"/>
              <a:pathLst>
                <a:path w="199" h="10025" extrusionOk="0">
                  <a:moveTo>
                    <a:pt x="0" y="0"/>
                  </a:moveTo>
                  <a:lnTo>
                    <a:pt x="0" y="10024"/>
                  </a:lnTo>
                  <a:lnTo>
                    <a:pt x="199" y="10024"/>
                  </a:lnTo>
                  <a:lnTo>
                    <a:pt x="199"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0"/>
            <p:cNvSpPr/>
            <p:nvPr/>
          </p:nvSpPr>
          <p:spPr>
            <a:xfrm>
              <a:off x="542452" y="482769"/>
              <a:ext cx="11146" cy="561525"/>
            </a:xfrm>
            <a:custGeom>
              <a:avLst/>
              <a:gdLst/>
              <a:ahLst/>
              <a:cxnLst/>
              <a:rect l="l" t="t" r="r" b="b"/>
              <a:pathLst>
                <a:path w="199" h="10025" extrusionOk="0">
                  <a:moveTo>
                    <a:pt x="0" y="0"/>
                  </a:moveTo>
                  <a:lnTo>
                    <a:pt x="0" y="10024"/>
                  </a:lnTo>
                  <a:lnTo>
                    <a:pt x="199" y="10024"/>
                  </a:lnTo>
                  <a:lnTo>
                    <a:pt x="199"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6"/>
        <p:cNvGrpSpPr/>
        <p:nvPr/>
      </p:nvGrpSpPr>
      <p:grpSpPr>
        <a:xfrm>
          <a:off x="0" y="0"/>
          <a:ext cx="0" cy="0"/>
          <a:chOff x="0" y="0"/>
          <a:chExt cx="0" cy="0"/>
        </a:xfrm>
      </p:grpSpPr>
      <p:grpSp>
        <p:nvGrpSpPr>
          <p:cNvPr id="177" name="Google Shape;177;p3"/>
          <p:cNvGrpSpPr/>
          <p:nvPr/>
        </p:nvGrpSpPr>
        <p:grpSpPr>
          <a:xfrm>
            <a:off x="116653" y="185058"/>
            <a:ext cx="8910952" cy="4773370"/>
            <a:chOff x="238425" y="1163850"/>
            <a:chExt cx="2110050" cy="1130300"/>
          </a:xfrm>
        </p:grpSpPr>
        <p:sp>
          <p:nvSpPr>
            <p:cNvPr id="178" name="Google Shape;178;p3"/>
            <p:cNvSpPr/>
            <p:nvPr/>
          </p:nvSpPr>
          <p:spPr>
            <a:xfrm>
              <a:off x="238425" y="1163850"/>
              <a:ext cx="2110050" cy="1130300"/>
            </a:xfrm>
            <a:custGeom>
              <a:avLst/>
              <a:gdLst/>
              <a:ahLst/>
              <a:cxnLst/>
              <a:rect l="l" t="t" r="r" b="b"/>
              <a:pathLst>
                <a:path w="84402" h="45212" extrusionOk="0">
                  <a:moveTo>
                    <a:pt x="84174" y="228"/>
                  </a:moveTo>
                  <a:lnTo>
                    <a:pt x="84174" y="39820"/>
                  </a:lnTo>
                  <a:cubicBezTo>
                    <a:pt x="82159" y="41835"/>
                    <a:pt x="81025" y="42969"/>
                    <a:pt x="79010" y="44984"/>
                  </a:cubicBezTo>
                  <a:lnTo>
                    <a:pt x="228" y="44984"/>
                  </a:lnTo>
                  <a:lnTo>
                    <a:pt x="228" y="5408"/>
                  </a:lnTo>
                  <a:cubicBezTo>
                    <a:pt x="2256" y="3380"/>
                    <a:pt x="3393" y="2259"/>
                    <a:pt x="5408" y="228"/>
                  </a:cubicBezTo>
                  <a:close/>
                  <a:moveTo>
                    <a:pt x="5315" y="0"/>
                  </a:moveTo>
                  <a:lnTo>
                    <a:pt x="5248" y="68"/>
                  </a:lnTo>
                  <a:lnTo>
                    <a:pt x="68" y="5248"/>
                  </a:lnTo>
                  <a:lnTo>
                    <a:pt x="1" y="5315"/>
                  </a:lnTo>
                  <a:lnTo>
                    <a:pt x="1" y="5408"/>
                  </a:lnTo>
                  <a:lnTo>
                    <a:pt x="1" y="44984"/>
                  </a:lnTo>
                  <a:lnTo>
                    <a:pt x="1" y="45212"/>
                  </a:lnTo>
                  <a:lnTo>
                    <a:pt x="79103" y="45212"/>
                  </a:lnTo>
                  <a:lnTo>
                    <a:pt x="79157" y="45145"/>
                  </a:lnTo>
                  <a:lnTo>
                    <a:pt x="82652" y="41662"/>
                  </a:lnTo>
                  <a:lnTo>
                    <a:pt x="84334" y="39980"/>
                  </a:lnTo>
                  <a:lnTo>
                    <a:pt x="84401" y="39913"/>
                  </a:lnTo>
                  <a:lnTo>
                    <a:pt x="84401" y="39820"/>
                  </a:lnTo>
                  <a:lnTo>
                    <a:pt x="84401" y="228"/>
                  </a:lnTo>
                  <a:lnTo>
                    <a:pt x="8440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244125" y="1169525"/>
              <a:ext cx="2098675" cy="1118950"/>
            </a:xfrm>
            <a:custGeom>
              <a:avLst/>
              <a:gdLst/>
              <a:ahLst/>
              <a:cxnLst/>
              <a:rect l="l" t="t" r="r" b="b"/>
              <a:pathLst>
                <a:path w="83947" h="44758" extrusionOk="0">
                  <a:moveTo>
                    <a:pt x="4751" y="1"/>
                  </a:moveTo>
                  <a:cubicBezTo>
                    <a:pt x="2896" y="1856"/>
                    <a:pt x="1855" y="2897"/>
                    <a:pt x="0" y="4755"/>
                  </a:cubicBezTo>
                  <a:lnTo>
                    <a:pt x="0" y="44757"/>
                  </a:lnTo>
                  <a:lnTo>
                    <a:pt x="79208" y="44757"/>
                  </a:lnTo>
                  <a:cubicBezTo>
                    <a:pt x="81063" y="42915"/>
                    <a:pt x="82091" y="41874"/>
                    <a:pt x="83946" y="40019"/>
                  </a:cubicBezTo>
                  <a:lnTo>
                    <a:pt x="8394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244125" y="1169525"/>
              <a:ext cx="2098675" cy="1118950"/>
            </a:xfrm>
            <a:custGeom>
              <a:avLst/>
              <a:gdLst/>
              <a:ahLst/>
              <a:cxnLst/>
              <a:rect l="l" t="t" r="r" b="b"/>
              <a:pathLst>
                <a:path w="83947" h="44758" extrusionOk="0">
                  <a:moveTo>
                    <a:pt x="83866" y="81"/>
                  </a:moveTo>
                  <a:lnTo>
                    <a:pt x="83866" y="39552"/>
                  </a:lnTo>
                  <a:lnTo>
                    <a:pt x="82197" y="41221"/>
                  </a:lnTo>
                  <a:lnTo>
                    <a:pt x="78740" y="44677"/>
                  </a:lnTo>
                  <a:lnTo>
                    <a:pt x="93" y="44677"/>
                  </a:lnTo>
                  <a:lnTo>
                    <a:pt x="93" y="5206"/>
                  </a:lnTo>
                  <a:lnTo>
                    <a:pt x="5219" y="81"/>
                  </a:lnTo>
                  <a:close/>
                  <a:moveTo>
                    <a:pt x="5180" y="1"/>
                  </a:moveTo>
                  <a:cubicBezTo>
                    <a:pt x="3165" y="2032"/>
                    <a:pt x="2028" y="3153"/>
                    <a:pt x="0" y="5181"/>
                  </a:cubicBezTo>
                  <a:lnTo>
                    <a:pt x="0" y="44757"/>
                  </a:lnTo>
                  <a:lnTo>
                    <a:pt x="78782" y="44757"/>
                  </a:lnTo>
                  <a:cubicBezTo>
                    <a:pt x="80797" y="42742"/>
                    <a:pt x="81931" y="41608"/>
                    <a:pt x="83946" y="39593"/>
                  </a:cubicBezTo>
                  <a:lnTo>
                    <a:pt x="83946"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276475" y="1201875"/>
              <a:ext cx="2033950" cy="1054250"/>
            </a:xfrm>
            <a:custGeom>
              <a:avLst/>
              <a:gdLst/>
              <a:ahLst/>
              <a:cxnLst/>
              <a:rect l="l" t="t" r="r" b="b"/>
              <a:pathLst>
                <a:path w="81358" h="42170" extrusionOk="0">
                  <a:moveTo>
                    <a:pt x="4312" y="1"/>
                  </a:moveTo>
                  <a:cubicBezTo>
                    <a:pt x="2631" y="1683"/>
                    <a:pt x="1682" y="2631"/>
                    <a:pt x="0" y="4313"/>
                  </a:cubicBezTo>
                  <a:lnTo>
                    <a:pt x="0" y="42169"/>
                  </a:lnTo>
                  <a:lnTo>
                    <a:pt x="77046" y="42169"/>
                  </a:lnTo>
                  <a:lnTo>
                    <a:pt x="81358" y="37857"/>
                  </a:lnTo>
                  <a:lnTo>
                    <a:pt x="81358" y="1"/>
                  </a:lnTo>
                  <a:close/>
                </a:path>
              </a:pathLst>
            </a:custGeom>
            <a:gradFill>
              <a:gsLst>
                <a:gs pos="0">
                  <a:schemeClr val="lt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276475" y="1595675"/>
              <a:ext cx="15725" cy="266975"/>
            </a:xfrm>
            <a:custGeom>
              <a:avLst/>
              <a:gdLst/>
              <a:ahLst/>
              <a:cxnLst/>
              <a:rect l="l" t="t" r="r" b="b"/>
              <a:pathLst>
                <a:path w="629" h="10679" extrusionOk="0">
                  <a:moveTo>
                    <a:pt x="0" y="1"/>
                  </a:moveTo>
                  <a:lnTo>
                    <a:pt x="0" y="10678"/>
                  </a:lnTo>
                  <a:cubicBezTo>
                    <a:pt x="350" y="10678"/>
                    <a:pt x="628" y="10399"/>
                    <a:pt x="628" y="10053"/>
                  </a:cubicBezTo>
                  <a:lnTo>
                    <a:pt x="628" y="629"/>
                  </a:lnTo>
                  <a:cubicBezTo>
                    <a:pt x="628" y="283"/>
                    <a:pt x="350" y="1"/>
                    <a:pt x="0"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2293750" y="1595675"/>
              <a:ext cx="15725" cy="266975"/>
            </a:xfrm>
            <a:custGeom>
              <a:avLst/>
              <a:gdLst/>
              <a:ahLst/>
              <a:cxnLst/>
              <a:rect l="l" t="t" r="r" b="b"/>
              <a:pathLst>
                <a:path w="629" h="10679" extrusionOk="0">
                  <a:moveTo>
                    <a:pt x="628" y="1"/>
                  </a:moveTo>
                  <a:cubicBezTo>
                    <a:pt x="279" y="1"/>
                    <a:pt x="0" y="283"/>
                    <a:pt x="0" y="629"/>
                  </a:cubicBezTo>
                  <a:lnTo>
                    <a:pt x="0" y="10053"/>
                  </a:lnTo>
                  <a:cubicBezTo>
                    <a:pt x="0" y="10399"/>
                    <a:pt x="279" y="10678"/>
                    <a:pt x="628" y="10678"/>
                  </a:cubicBezTo>
                  <a:lnTo>
                    <a:pt x="628" y="1"/>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275200" y="1200600"/>
              <a:ext cx="2036600" cy="1056875"/>
            </a:xfrm>
            <a:custGeom>
              <a:avLst/>
              <a:gdLst/>
              <a:ahLst/>
              <a:cxnLst/>
              <a:rect l="l" t="t" r="r" b="b"/>
              <a:pathLst>
                <a:path w="81464" h="42275" extrusionOk="0">
                  <a:moveTo>
                    <a:pt x="81354" y="106"/>
                  </a:moveTo>
                  <a:lnTo>
                    <a:pt x="81354" y="37886"/>
                  </a:lnTo>
                  <a:lnTo>
                    <a:pt x="81354" y="37886"/>
                  </a:lnTo>
                  <a:cubicBezTo>
                    <a:pt x="79692" y="39561"/>
                    <a:pt x="78758" y="40491"/>
                    <a:pt x="77087" y="42166"/>
                  </a:cubicBezTo>
                  <a:lnTo>
                    <a:pt x="106" y="42166"/>
                  </a:lnTo>
                  <a:lnTo>
                    <a:pt x="106" y="4393"/>
                  </a:lnTo>
                  <a:lnTo>
                    <a:pt x="106" y="4393"/>
                  </a:lnTo>
                  <a:cubicBezTo>
                    <a:pt x="1776" y="2723"/>
                    <a:pt x="2723" y="1776"/>
                    <a:pt x="4392" y="106"/>
                  </a:cubicBezTo>
                  <a:close/>
                  <a:moveTo>
                    <a:pt x="4351" y="1"/>
                  </a:moveTo>
                  <a:lnTo>
                    <a:pt x="4338" y="13"/>
                  </a:lnTo>
                  <a:cubicBezTo>
                    <a:pt x="2643" y="1695"/>
                    <a:pt x="1708" y="2644"/>
                    <a:pt x="13" y="4325"/>
                  </a:cubicBezTo>
                  <a:lnTo>
                    <a:pt x="0" y="4351"/>
                  </a:lnTo>
                  <a:lnTo>
                    <a:pt x="0" y="42275"/>
                  </a:lnTo>
                  <a:lnTo>
                    <a:pt x="77126" y="42275"/>
                  </a:lnTo>
                  <a:lnTo>
                    <a:pt x="77138" y="42259"/>
                  </a:lnTo>
                  <a:lnTo>
                    <a:pt x="81450" y="37950"/>
                  </a:lnTo>
                  <a:lnTo>
                    <a:pt x="81463" y="37934"/>
                  </a:lnTo>
                  <a:lnTo>
                    <a:pt x="81463" y="1"/>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3"/>
          <p:cNvGrpSpPr/>
          <p:nvPr/>
        </p:nvGrpSpPr>
        <p:grpSpPr>
          <a:xfrm>
            <a:off x="-6449" y="-94"/>
            <a:ext cx="9150439" cy="5143478"/>
            <a:chOff x="-6449" y="-94"/>
            <a:chExt cx="9150439" cy="5143478"/>
          </a:xfrm>
        </p:grpSpPr>
        <p:grpSp>
          <p:nvGrpSpPr>
            <p:cNvPr id="186" name="Google Shape;186;p3"/>
            <p:cNvGrpSpPr/>
            <p:nvPr/>
          </p:nvGrpSpPr>
          <p:grpSpPr>
            <a:xfrm>
              <a:off x="6499576" y="-94"/>
              <a:ext cx="2644414" cy="5143478"/>
              <a:chOff x="540125" y="3028300"/>
              <a:chExt cx="364425" cy="708800"/>
            </a:xfrm>
          </p:grpSpPr>
          <p:sp>
            <p:nvSpPr>
              <p:cNvPr id="187" name="Google Shape;187;p3"/>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3"/>
            <p:cNvGrpSpPr/>
            <p:nvPr/>
          </p:nvGrpSpPr>
          <p:grpSpPr>
            <a:xfrm>
              <a:off x="-6449" y="-94"/>
              <a:ext cx="2644414" cy="5143478"/>
              <a:chOff x="540125" y="3028300"/>
              <a:chExt cx="364425" cy="708800"/>
            </a:xfrm>
          </p:grpSpPr>
          <p:sp>
            <p:nvSpPr>
              <p:cNvPr id="224" name="Google Shape;224;p3"/>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3"/>
            <p:cNvGrpSpPr/>
            <p:nvPr/>
          </p:nvGrpSpPr>
          <p:grpSpPr>
            <a:xfrm rot="5400000">
              <a:off x="3406651" y="-1249544"/>
              <a:ext cx="2644414" cy="5143478"/>
              <a:chOff x="540125" y="3028300"/>
              <a:chExt cx="364425" cy="708800"/>
            </a:xfrm>
          </p:grpSpPr>
          <p:sp>
            <p:nvSpPr>
              <p:cNvPr id="261" name="Google Shape;261;p3"/>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3"/>
            <p:cNvGrpSpPr/>
            <p:nvPr/>
          </p:nvGrpSpPr>
          <p:grpSpPr>
            <a:xfrm rot="5400000">
              <a:off x="3406651" y="1243856"/>
              <a:ext cx="2644414" cy="5143478"/>
              <a:chOff x="540125" y="3028300"/>
              <a:chExt cx="364425" cy="708800"/>
            </a:xfrm>
          </p:grpSpPr>
          <p:sp>
            <p:nvSpPr>
              <p:cNvPr id="298" name="Google Shape;298;p3"/>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4" name="Google Shape;334;p3"/>
          <p:cNvSpPr txBox="1">
            <a:spLocks noGrp="1"/>
          </p:cNvSpPr>
          <p:nvPr>
            <p:ph type="title"/>
          </p:nvPr>
        </p:nvSpPr>
        <p:spPr>
          <a:xfrm>
            <a:off x="713225" y="2007450"/>
            <a:ext cx="4068900" cy="1699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5" name="Google Shape;335;p3"/>
          <p:cNvSpPr txBox="1">
            <a:spLocks noGrp="1"/>
          </p:cNvSpPr>
          <p:nvPr>
            <p:ph type="title" idx="2" hasCustomPrompt="1"/>
          </p:nvPr>
        </p:nvSpPr>
        <p:spPr>
          <a:xfrm>
            <a:off x="815400" y="1105150"/>
            <a:ext cx="1300200" cy="8418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4"/>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36" name="Google Shape;336;p3"/>
          <p:cNvSpPr txBox="1">
            <a:spLocks noGrp="1"/>
          </p:cNvSpPr>
          <p:nvPr>
            <p:ph type="subTitle" idx="1"/>
          </p:nvPr>
        </p:nvSpPr>
        <p:spPr>
          <a:xfrm>
            <a:off x="713225" y="3680475"/>
            <a:ext cx="4068900" cy="3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b="0">
                <a:latin typeface="Lato"/>
                <a:ea typeface="Lato"/>
                <a:cs typeface="Lato"/>
                <a:sym typeface="Lato"/>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7"/>
        <p:cNvGrpSpPr/>
        <p:nvPr/>
      </p:nvGrpSpPr>
      <p:grpSpPr>
        <a:xfrm>
          <a:off x="0" y="0"/>
          <a:ext cx="0" cy="0"/>
          <a:chOff x="0" y="0"/>
          <a:chExt cx="0" cy="0"/>
        </a:xfrm>
      </p:grpSpPr>
      <p:grpSp>
        <p:nvGrpSpPr>
          <p:cNvPr id="498" name="Google Shape;498;p5"/>
          <p:cNvGrpSpPr/>
          <p:nvPr/>
        </p:nvGrpSpPr>
        <p:grpSpPr>
          <a:xfrm>
            <a:off x="116653" y="185058"/>
            <a:ext cx="8910952" cy="4773370"/>
            <a:chOff x="238425" y="1163850"/>
            <a:chExt cx="2110050" cy="1130300"/>
          </a:xfrm>
        </p:grpSpPr>
        <p:sp>
          <p:nvSpPr>
            <p:cNvPr id="499" name="Google Shape;499;p5"/>
            <p:cNvSpPr/>
            <p:nvPr/>
          </p:nvSpPr>
          <p:spPr>
            <a:xfrm>
              <a:off x="238425" y="1163850"/>
              <a:ext cx="2110050" cy="1130300"/>
            </a:xfrm>
            <a:custGeom>
              <a:avLst/>
              <a:gdLst/>
              <a:ahLst/>
              <a:cxnLst/>
              <a:rect l="l" t="t" r="r" b="b"/>
              <a:pathLst>
                <a:path w="84402" h="45212" extrusionOk="0">
                  <a:moveTo>
                    <a:pt x="84174" y="228"/>
                  </a:moveTo>
                  <a:lnTo>
                    <a:pt x="84174" y="39820"/>
                  </a:lnTo>
                  <a:cubicBezTo>
                    <a:pt x="82159" y="41835"/>
                    <a:pt x="81025" y="42969"/>
                    <a:pt x="79010" y="44984"/>
                  </a:cubicBezTo>
                  <a:lnTo>
                    <a:pt x="228" y="44984"/>
                  </a:lnTo>
                  <a:lnTo>
                    <a:pt x="228" y="5408"/>
                  </a:lnTo>
                  <a:cubicBezTo>
                    <a:pt x="2256" y="3380"/>
                    <a:pt x="3393" y="2259"/>
                    <a:pt x="5408" y="228"/>
                  </a:cubicBezTo>
                  <a:close/>
                  <a:moveTo>
                    <a:pt x="5315" y="0"/>
                  </a:moveTo>
                  <a:lnTo>
                    <a:pt x="5248" y="68"/>
                  </a:lnTo>
                  <a:lnTo>
                    <a:pt x="68" y="5248"/>
                  </a:lnTo>
                  <a:lnTo>
                    <a:pt x="1" y="5315"/>
                  </a:lnTo>
                  <a:lnTo>
                    <a:pt x="1" y="5408"/>
                  </a:lnTo>
                  <a:lnTo>
                    <a:pt x="1" y="44984"/>
                  </a:lnTo>
                  <a:lnTo>
                    <a:pt x="1" y="45212"/>
                  </a:lnTo>
                  <a:lnTo>
                    <a:pt x="79103" y="45212"/>
                  </a:lnTo>
                  <a:lnTo>
                    <a:pt x="79157" y="45145"/>
                  </a:lnTo>
                  <a:lnTo>
                    <a:pt x="82652" y="41662"/>
                  </a:lnTo>
                  <a:lnTo>
                    <a:pt x="84334" y="39980"/>
                  </a:lnTo>
                  <a:lnTo>
                    <a:pt x="84401" y="39913"/>
                  </a:lnTo>
                  <a:lnTo>
                    <a:pt x="84401" y="39820"/>
                  </a:lnTo>
                  <a:lnTo>
                    <a:pt x="84401" y="228"/>
                  </a:lnTo>
                  <a:lnTo>
                    <a:pt x="8440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
            <p:cNvSpPr/>
            <p:nvPr/>
          </p:nvSpPr>
          <p:spPr>
            <a:xfrm>
              <a:off x="244125" y="1169525"/>
              <a:ext cx="2098675" cy="1118950"/>
            </a:xfrm>
            <a:custGeom>
              <a:avLst/>
              <a:gdLst/>
              <a:ahLst/>
              <a:cxnLst/>
              <a:rect l="l" t="t" r="r" b="b"/>
              <a:pathLst>
                <a:path w="83947" h="44758" extrusionOk="0">
                  <a:moveTo>
                    <a:pt x="4751" y="1"/>
                  </a:moveTo>
                  <a:cubicBezTo>
                    <a:pt x="2896" y="1856"/>
                    <a:pt x="1855" y="2897"/>
                    <a:pt x="0" y="4755"/>
                  </a:cubicBezTo>
                  <a:lnTo>
                    <a:pt x="0" y="44757"/>
                  </a:lnTo>
                  <a:lnTo>
                    <a:pt x="79208" y="44757"/>
                  </a:lnTo>
                  <a:cubicBezTo>
                    <a:pt x="81063" y="42915"/>
                    <a:pt x="82091" y="41874"/>
                    <a:pt x="83946" y="40019"/>
                  </a:cubicBezTo>
                  <a:lnTo>
                    <a:pt x="8394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
            <p:cNvSpPr/>
            <p:nvPr/>
          </p:nvSpPr>
          <p:spPr>
            <a:xfrm>
              <a:off x="244125" y="1169525"/>
              <a:ext cx="2098675" cy="1118950"/>
            </a:xfrm>
            <a:custGeom>
              <a:avLst/>
              <a:gdLst/>
              <a:ahLst/>
              <a:cxnLst/>
              <a:rect l="l" t="t" r="r" b="b"/>
              <a:pathLst>
                <a:path w="83947" h="44758" extrusionOk="0">
                  <a:moveTo>
                    <a:pt x="83866" y="81"/>
                  </a:moveTo>
                  <a:lnTo>
                    <a:pt x="83866" y="39552"/>
                  </a:lnTo>
                  <a:lnTo>
                    <a:pt x="82197" y="41221"/>
                  </a:lnTo>
                  <a:lnTo>
                    <a:pt x="78740" y="44677"/>
                  </a:lnTo>
                  <a:lnTo>
                    <a:pt x="93" y="44677"/>
                  </a:lnTo>
                  <a:lnTo>
                    <a:pt x="93" y="5206"/>
                  </a:lnTo>
                  <a:lnTo>
                    <a:pt x="5219" y="81"/>
                  </a:lnTo>
                  <a:close/>
                  <a:moveTo>
                    <a:pt x="5180" y="1"/>
                  </a:moveTo>
                  <a:cubicBezTo>
                    <a:pt x="3165" y="2032"/>
                    <a:pt x="2028" y="3153"/>
                    <a:pt x="0" y="5181"/>
                  </a:cubicBezTo>
                  <a:lnTo>
                    <a:pt x="0" y="44757"/>
                  </a:lnTo>
                  <a:lnTo>
                    <a:pt x="78782" y="44757"/>
                  </a:lnTo>
                  <a:cubicBezTo>
                    <a:pt x="80797" y="42742"/>
                    <a:pt x="81931" y="41608"/>
                    <a:pt x="83946" y="39593"/>
                  </a:cubicBezTo>
                  <a:lnTo>
                    <a:pt x="83946"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
            <p:cNvSpPr/>
            <p:nvPr/>
          </p:nvSpPr>
          <p:spPr>
            <a:xfrm>
              <a:off x="276475" y="1201875"/>
              <a:ext cx="2033950" cy="1054250"/>
            </a:xfrm>
            <a:custGeom>
              <a:avLst/>
              <a:gdLst/>
              <a:ahLst/>
              <a:cxnLst/>
              <a:rect l="l" t="t" r="r" b="b"/>
              <a:pathLst>
                <a:path w="81358" h="42170" extrusionOk="0">
                  <a:moveTo>
                    <a:pt x="4312" y="1"/>
                  </a:moveTo>
                  <a:cubicBezTo>
                    <a:pt x="2631" y="1683"/>
                    <a:pt x="1682" y="2631"/>
                    <a:pt x="0" y="4313"/>
                  </a:cubicBezTo>
                  <a:lnTo>
                    <a:pt x="0" y="42169"/>
                  </a:lnTo>
                  <a:lnTo>
                    <a:pt x="77046" y="42169"/>
                  </a:lnTo>
                  <a:lnTo>
                    <a:pt x="81358" y="37857"/>
                  </a:lnTo>
                  <a:lnTo>
                    <a:pt x="81358" y="1"/>
                  </a:lnTo>
                  <a:close/>
                </a:path>
              </a:pathLst>
            </a:custGeom>
            <a:gradFill>
              <a:gsLst>
                <a:gs pos="0">
                  <a:schemeClr val="lt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
            <p:cNvSpPr/>
            <p:nvPr/>
          </p:nvSpPr>
          <p:spPr>
            <a:xfrm>
              <a:off x="276475" y="1595675"/>
              <a:ext cx="15725" cy="266975"/>
            </a:xfrm>
            <a:custGeom>
              <a:avLst/>
              <a:gdLst/>
              <a:ahLst/>
              <a:cxnLst/>
              <a:rect l="l" t="t" r="r" b="b"/>
              <a:pathLst>
                <a:path w="629" h="10679" extrusionOk="0">
                  <a:moveTo>
                    <a:pt x="0" y="1"/>
                  </a:moveTo>
                  <a:lnTo>
                    <a:pt x="0" y="10678"/>
                  </a:lnTo>
                  <a:cubicBezTo>
                    <a:pt x="350" y="10678"/>
                    <a:pt x="628" y="10399"/>
                    <a:pt x="628" y="10053"/>
                  </a:cubicBezTo>
                  <a:lnTo>
                    <a:pt x="628" y="629"/>
                  </a:lnTo>
                  <a:cubicBezTo>
                    <a:pt x="628" y="283"/>
                    <a:pt x="350" y="1"/>
                    <a:pt x="0"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
            <p:cNvSpPr/>
            <p:nvPr/>
          </p:nvSpPr>
          <p:spPr>
            <a:xfrm>
              <a:off x="2293750" y="1595675"/>
              <a:ext cx="15725" cy="266975"/>
            </a:xfrm>
            <a:custGeom>
              <a:avLst/>
              <a:gdLst/>
              <a:ahLst/>
              <a:cxnLst/>
              <a:rect l="l" t="t" r="r" b="b"/>
              <a:pathLst>
                <a:path w="629" h="10679" extrusionOk="0">
                  <a:moveTo>
                    <a:pt x="628" y="1"/>
                  </a:moveTo>
                  <a:cubicBezTo>
                    <a:pt x="279" y="1"/>
                    <a:pt x="0" y="283"/>
                    <a:pt x="0" y="629"/>
                  </a:cubicBezTo>
                  <a:lnTo>
                    <a:pt x="0" y="10053"/>
                  </a:lnTo>
                  <a:cubicBezTo>
                    <a:pt x="0" y="10399"/>
                    <a:pt x="279" y="10678"/>
                    <a:pt x="628" y="10678"/>
                  </a:cubicBezTo>
                  <a:lnTo>
                    <a:pt x="628" y="1"/>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
            <p:cNvSpPr/>
            <p:nvPr/>
          </p:nvSpPr>
          <p:spPr>
            <a:xfrm>
              <a:off x="275200" y="1200600"/>
              <a:ext cx="2036600" cy="1056875"/>
            </a:xfrm>
            <a:custGeom>
              <a:avLst/>
              <a:gdLst/>
              <a:ahLst/>
              <a:cxnLst/>
              <a:rect l="l" t="t" r="r" b="b"/>
              <a:pathLst>
                <a:path w="81464" h="42275" extrusionOk="0">
                  <a:moveTo>
                    <a:pt x="81354" y="106"/>
                  </a:moveTo>
                  <a:lnTo>
                    <a:pt x="81354" y="37886"/>
                  </a:lnTo>
                  <a:lnTo>
                    <a:pt x="81354" y="37886"/>
                  </a:lnTo>
                  <a:cubicBezTo>
                    <a:pt x="79692" y="39561"/>
                    <a:pt x="78758" y="40491"/>
                    <a:pt x="77087" y="42166"/>
                  </a:cubicBezTo>
                  <a:lnTo>
                    <a:pt x="106" y="42166"/>
                  </a:lnTo>
                  <a:lnTo>
                    <a:pt x="106" y="4393"/>
                  </a:lnTo>
                  <a:lnTo>
                    <a:pt x="106" y="4393"/>
                  </a:lnTo>
                  <a:cubicBezTo>
                    <a:pt x="1776" y="2723"/>
                    <a:pt x="2723" y="1776"/>
                    <a:pt x="4392" y="106"/>
                  </a:cubicBezTo>
                  <a:close/>
                  <a:moveTo>
                    <a:pt x="4351" y="1"/>
                  </a:moveTo>
                  <a:lnTo>
                    <a:pt x="4338" y="13"/>
                  </a:lnTo>
                  <a:cubicBezTo>
                    <a:pt x="2643" y="1695"/>
                    <a:pt x="1708" y="2644"/>
                    <a:pt x="13" y="4325"/>
                  </a:cubicBezTo>
                  <a:lnTo>
                    <a:pt x="0" y="4351"/>
                  </a:lnTo>
                  <a:lnTo>
                    <a:pt x="0" y="42275"/>
                  </a:lnTo>
                  <a:lnTo>
                    <a:pt x="77126" y="42275"/>
                  </a:lnTo>
                  <a:lnTo>
                    <a:pt x="77138" y="42259"/>
                  </a:lnTo>
                  <a:lnTo>
                    <a:pt x="81450" y="37950"/>
                  </a:lnTo>
                  <a:lnTo>
                    <a:pt x="81463" y="37934"/>
                  </a:lnTo>
                  <a:lnTo>
                    <a:pt x="81463" y="1"/>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5"/>
          <p:cNvGrpSpPr/>
          <p:nvPr/>
        </p:nvGrpSpPr>
        <p:grpSpPr>
          <a:xfrm>
            <a:off x="-6449" y="-94"/>
            <a:ext cx="9150439" cy="5143478"/>
            <a:chOff x="-6449" y="-94"/>
            <a:chExt cx="9150439" cy="5143478"/>
          </a:xfrm>
        </p:grpSpPr>
        <p:grpSp>
          <p:nvGrpSpPr>
            <p:cNvPr id="507" name="Google Shape;507;p5"/>
            <p:cNvGrpSpPr/>
            <p:nvPr/>
          </p:nvGrpSpPr>
          <p:grpSpPr>
            <a:xfrm>
              <a:off x="6499576" y="-94"/>
              <a:ext cx="2644414" cy="5143478"/>
              <a:chOff x="540125" y="3028300"/>
              <a:chExt cx="364425" cy="708800"/>
            </a:xfrm>
          </p:grpSpPr>
          <p:sp>
            <p:nvSpPr>
              <p:cNvPr id="508" name="Google Shape;508;p5"/>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5"/>
            <p:cNvGrpSpPr/>
            <p:nvPr/>
          </p:nvGrpSpPr>
          <p:grpSpPr>
            <a:xfrm>
              <a:off x="-6449" y="-94"/>
              <a:ext cx="2644414" cy="5143478"/>
              <a:chOff x="540125" y="3028300"/>
              <a:chExt cx="364425" cy="708800"/>
            </a:xfrm>
          </p:grpSpPr>
          <p:sp>
            <p:nvSpPr>
              <p:cNvPr id="545" name="Google Shape;545;p5"/>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5"/>
            <p:cNvGrpSpPr/>
            <p:nvPr/>
          </p:nvGrpSpPr>
          <p:grpSpPr>
            <a:xfrm rot="5400000">
              <a:off x="3406651" y="-1249544"/>
              <a:ext cx="2644414" cy="5143478"/>
              <a:chOff x="540125" y="3028300"/>
              <a:chExt cx="364425" cy="708800"/>
            </a:xfrm>
          </p:grpSpPr>
          <p:sp>
            <p:nvSpPr>
              <p:cNvPr id="582" name="Google Shape;582;p5"/>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5"/>
            <p:cNvGrpSpPr/>
            <p:nvPr/>
          </p:nvGrpSpPr>
          <p:grpSpPr>
            <a:xfrm rot="5400000">
              <a:off x="3406651" y="1243856"/>
              <a:ext cx="2644414" cy="5143478"/>
              <a:chOff x="540125" y="3028300"/>
              <a:chExt cx="364425" cy="708800"/>
            </a:xfrm>
          </p:grpSpPr>
          <p:sp>
            <p:nvSpPr>
              <p:cNvPr id="619" name="Google Shape;619;p5"/>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5" name="Google Shape;65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6" name="Google Shape;656;p5"/>
          <p:cNvSpPr txBox="1">
            <a:spLocks noGrp="1"/>
          </p:cNvSpPr>
          <p:nvPr>
            <p:ph type="subTitle" idx="1"/>
          </p:nvPr>
        </p:nvSpPr>
        <p:spPr>
          <a:xfrm>
            <a:off x="713225" y="3427925"/>
            <a:ext cx="4259400" cy="11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7" name="Google Shape;657;p5"/>
          <p:cNvSpPr txBox="1">
            <a:spLocks noGrp="1"/>
          </p:cNvSpPr>
          <p:nvPr>
            <p:ph type="subTitle" idx="2"/>
          </p:nvPr>
        </p:nvSpPr>
        <p:spPr>
          <a:xfrm>
            <a:off x="713225" y="1738402"/>
            <a:ext cx="4259400" cy="11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58" name="Google Shape;658;p5"/>
          <p:cNvSpPr txBox="1">
            <a:spLocks noGrp="1"/>
          </p:cNvSpPr>
          <p:nvPr>
            <p:ph type="subTitle" idx="3"/>
          </p:nvPr>
        </p:nvSpPr>
        <p:spPr>
          <a:xfrm>
            <a:off x="713228" y="1257625"/>
            <a:ext cx="4259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Orbitron"/>
                <a:ea typeface="Orbitron"/>
                <a:cs typeface="Orbitron"/>
                <a:sym typeface="Orbitr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9" name="Google Shape;659;p5"/>
          <p:cNvSpPr txBox="1">
            <a:spLocks noGrp="1"/>
          </p:cNvSpPr>
          <p:nvPr>
            <p:ph type="subTitle" idx="4"/>
          </p:nvPr>
        </p:nvSpPr>
        <p:spPr>
          <a:xfrm>
            <a:off x="713228" y="2947144"/>
            <a:ext cx="4259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Orbitron"/>
                <a:ea typeface="Orbitron"/>
                <a:cs typeface="Orbitron"/>
                <a:sym typeface="Orbitr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9"/>
        <p:cNvGrpSpPr/>
        <p:nvPr/>
      </p:nvGrpSpPr>
      <p:grpSpPr>
        <a:xfrm>
          <a:off x="0" y="0"/>
          <a:ext cx="0" cy="0"/>
          <a:chOff x="0" y="0"/>
          <a:chExt cx="0" cy="0"/>
        </a:xfrm>
      </p:grpSpPr>
      <p:grpSp>
        <p:nvGrpSpPr>
          <p:cNvPr id="820" name="Google Shape;820;p7"/>
          <p:cNvGrpSpPr/>
          <p:nvPr/>
        </p:nvGrpSpPr>
        <p:grpSpPr>
          <a:xfrm>
            <a:off x="116653" y="185058"/>
            <a:ext cx="8910952" cy="4773370"/>
            <a:chOff x="238425" y="1163850"/>
            <a:chExt cx="2110050" cy="1130300"/>
          </a:xfrm>
        </p:grpSpPr>
        <p:sp>
          <p:nvSpPr>
            <p:cNvPr id="821" name="Google Shape;821;p7"/>
            <p:cNvSpPr/>
            <p:nvPr/>
          </p:nvSpPr>
          <p:spPr>
            <a:xfrm>
              <a:off x="238425" y="1163850"/>
              <a:ext cx="2110050" cy="1130300"/>
            </a:xfrm>
            <a:custGeom>
              <a:avLst/>
              <a:gdLst/>
              <a:ahLst/>
              <a:cxnLst/>
              <a:rect l="l" t="t" r="r" b="b"/>
              <a:pathLst>
                <a:path w="84402" h="45212" extrusionOk="0">
                  <a:moveTo>
                    <a:pt x="84174" y="228"/>
                  </a:moveTo>
                  <a:lnTo>
                    <a:pt x="84174" y="39820"/>
                  </a:lnTo>
                  <a:cubicBezTo>
                    <a:pt x="82159" y="41835"/>
                    <a:pt x="81025" y="42969"/>
                    <a:pt x="79010" y="44984"/>
                  </a:cubicBezTo>
                  <a:lnTo>
                    <a:pt x="228" y="44984"/>
                  </a:lnTo>
                  <a:lnTo>
                    <a:pt x="228" y="5408"/>
                  </a:lnTo>
                  <a:cubicBezTo>
                    <a:pt x="2256" y="3380"/>
                    <a:pt x="3393" y="2259"/>
                    <a:pt x="5408" y="228"/>
                  </a:cubicBezTo>
                  <a:close/>
                  <a:moveTo>
                    <a:pt x="5315" y="0"/>
                  </a:moveTo>
                  <a:lnTo>
                    <a:pt x="5248" y="68"/>
                  </a:lnTo>
                  <a:lnTo>
                    <a:pt x="68" y="5248"/>
                  </a:lnTo>
                  <a:lnTo>
                    <a:pt x="1" y="5315"/>
                  </a:lnTo>
                  <a:lnTo>
                    <a:pt x="1" y="5408"/>
                  </a:lnTo>
                  <a:lnTo>
                    <a:pt x="1" y="44984"/>
                  </a:lnTo>
                  <a:lnTo>
                    <a:pt x="1" y="45212"/>
                  </a:lnTo>
                  <a:lnTo>
                    <a:pt x="79103" y="45212"/>
                  </a:lnTo>
                  <a:lnTo>
                    <a:pt x="79157" y="45145"/>
                  </a:lnTo>
                  <a:lnTo>
                    <a:pt x="82652" y="41662"/>
                  </a:lnTo>
                  <a:lnTo>
                    <a:pt x="84334" y="39980"/>
                  </a:lnTo>
                  <a:lnTo>
                    <a:pt x="84401" y="39913"/>
                  </a:lnTo>
                  <a:lnTo>
                    <a:pt x="84401" y="39820"/>
                  </a:lnTo>
                  <a:lnTo>
                    <a:pt x="84401" y="228"/>
                  </a:lnTo>
                  <a:lnTo>
                    <a:pt x="8440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
            <p:cNvSpPr/>
            <p:nvPr/>
          </p:nvSpPr>
          <p:spPr>
            <a:xfrm>
              <a:off x="244125" y="1169525"/>
              <a:ext cx="2098675" cy="1118950"/>
            </a:xfrm>
            <a:custGeom>
              <a:avLst/>
              <a:gdLst/>
              <a:ahLst/>
              <a:cxnLst/>
              <a:rect l="l" t="t" r="r" b="b"/>
              <a:pathLst>
                <a:path w="83947" h="44758" extrusionOk="0">
                  <a:moveTo>
                    <a:pt x="4751" y="1"/>
                  </a:moveTo>
                  <a:cubicBezTo>
                    <a:pt x="2896" y="1856"/>
                    <a:pt x="1855" y="2897"/>
                    <a:pt x="0" y="4755"/>
                  </a:cubicBezTo>
                  <a:lnTo>
                    <a:pt x="0" y="44757"/>
                  </a:lnTo>
                  <a:lnTo>
                    <a:pt x="79208" y="44757"/>
                  </a:lnTo>
                  <a:cubicBezTo>
                    <a:pt x="81063" y="42915"/>
                    <a:pt x="82091" y="41874"/>
                    <a:pt x="83946" y="40019"/>
                  </a:cubicBezTo>
                  <a:lnTo>
                    <a:pt x="8394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
            <p:cNvSpPr/>
            <p:nvPr/>
          </p:nvSpPr>
          <p:spPr>
            <a:xfrm>
              <a:off x="244125" y="1169525"/>
              <a:ext cx="2098675" cy="1118950"/>
            </a:xfrm>
            <a:custGeom>
              <a:avLst/>
              <a:gdLst/>
              <a:ahLst/>
              <a:cxnLst/>
              <a:rect l="l" t="t" r="r" b="b"/>
              <a:pathLst>
                <a:path w="83947" h="44758" extrusionOk="0">
                  <a:moveTo>
                    <a:pt x="83866" y="81"/>
                  </a:moveTo>
                  <a:lnTo>
                    <a:pt x="83866" y="39552"/>
                  </a:lnTo>
                  <a:lnTo>
                    <a:pt x="82197" y="41221"/>
                  </a:lnTo>
                  <a:lnTo>
                    <a:pt x="78740" y="44677"/>
                  </a:lnTo>
                  <a:lnTo>
                    <a:pt x="93" y="44677"/>
                  </a:lnTo>
                  <a:lnTo>
                    <a:pt x="93" y="5206"/>
                  </a:lnTo>
                  <a:lnTo>
                    <a:pt x="5219" y="81"/>
                  </a:lnTo>
                  <a:close/>
                  <a:moveTo>
                    <a:pt x="5180" y="1"/>
                  </a:moveTo>
                  <a:cubicBezTo>
                    <a:pt x="3165" y="2032"/>
                    <a:pt x="2028" y="3153"/>
                    <a:pt x="0" y="5181"/>
                  </a:cubicBezTo>
                  <a:lnTo>
                    <a:pt x="0" y="44757"/>
                  </a:lnTo>
                  <a:lnTo>
                    <a:pt x="78782" y="44757"/>
                  </a:lnTo>
                  <a:cubicBezTo>
                    <a:pt x="80797" y="42742"/>
                    <a:pt x="81931" y="41608"/>
                    <a:pt x="83946" y="39593"/>
                  </a:cubicBezTo>
                  <a:lnTo>
                    <a:pt x="83946"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
            <p:cNvSpPr/>
            <p:nvPr/>
          </p:nvSpPr>
          <p:spPr>
            <a:xfrm>
              <a:off x="276475" y="1201875"/>
              <a:ext cx="2033950" cy="1054250"/>
            </a:xfrm>
            <a:custGeom>
              <a:avLst/>
              <a:gdLst/>
              <a:ahLst/>
              <a:cxnLst/>
              <a:rect l="l" t="t" r="r" b="b"/>
              <a:pathLst>
                <a:path w="81358" h="42170" extrusionOk="0">
                  <a:moveTo>
                    <a:pt x="4312" y="1"/>
                  </a:moveTo>
                  <a:cubicBezTo>
                    <a:pt x="2631" y="1683"/>
                    <a:pt x="1682" y="2631"/>
                    <a:pt x="0" y="4313"/>
                  </a:cubicBezTo>
                  <a:lnTo>
                    <a:pt x="0" y="42169"/>
                  </a:lnTo>
                  <a:lnTo>
                    <a:pt x="77046" y="42169"/>
                  </a:lnTo>
                  <a:lnTo>
                    <a:pt x="81358" y="37857"/>
                  </a:lnTo>
                  <a:lnTo>
                    <a:pt x="81358" y="1"/>
                  </a:lnTo>
                  <a:close/>
                </a:path>
              </a:pathLst>
            </a:custGeom>
            <a:gradFill>
              <a:gsLst>
                <a:gs pos="0">
                  <a:schemeClr val="lt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
            <p:cNvSpPr/>
            <p:nvPr/>
          </p:nvSpPr>
          <p:spPr>
            <a:xfrm>
              <a:off x="276475" y="1595675"/>
              <a:ext cx="15725" cy="266975"/>
            </a:xfrm>
            <a:custGeom>
              <a:avLst/>
              <a:gdLst/>
              <a:ahLst/>
              <a:cxnLst/>
              <a:rect l="l" t="t" r="r" b="b"/>
              <a:pathLst>
                <a:path w="629" h="10679" extrusionOk="0">
                  <a:moveTo>
                    <a:pt x="0" y="1"/>
                  </a:moveTo>
                  <a:lnTo>
                    <a:pt x="0" y="10678"/>
                  </a:lnTo>
                  <a:cubicBezTo>
                    <a:pt x="350" y="10678"/>
                    <a:pt x="628" y="10399"/>
                    <a:pt x="628" y="10053"/>
                  </a:cubicBezTo>
                  <a:lnTo>
                    <a:pt x="628" y="629"/>
                  </a:lnTo>
                  <a:cubicBezTo>
                    <a:pt x="628" y="283"/>
                    <a:pt x="350" y="1"/>
                    <a:pt x="0"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
            <p:cNvSpPr/>
            <p:nvPr/>
          </p:nvSpPr>
          <p:spPr>
            <a:xfrm>
              <a:off x="2293750" y="1595675"/>
              <a:ext cx="15725" cy="266975"/>
            </a:xfrm>
            <a:custGeom>
              <a:avLst/>
              <a:gdLst/>
              <a:ahLst/>
              <a:cxnLst/>
              <a:rect l="l" t="t" r="r" b="b"/>
              <a:pathLst>
                <a:path w="629" h="10679" extrusionOk="0">
                  <a:moveTo>
                    <a:pt x="628" y="1"/>
                  </a:moveTo>
                  <a:cubicBezTo>
                    <a:pt x="279" y="1"/>
                    <a:pt x="0" y="283"/>
                    <a:pt x="0" y="629"/>
                  </a:cubicBezTo>
                  <a:lnTo>
                    <a:pt x="0" y="10053"/>
                  </a:lnTo>
                  <a:cubicBezTo>
                    <a:pt x="0" y="10399"/>
                    <a:pt x="279" y="10678"/>
                    <a:pt x="628" y="10678"/>
                  </a:cubicBezTo>
                  <a:lnTo>
                    <a:pt x="628" y="1"/>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
            <p:cNvSpPr/>
            <p:nvPr/>
          </p:nvSpPr>
          <p:spPr>
            <a:xfrm>
              <a:off x="275200" y="1200600"/>
              <a:ext cx="2036600" cy="1056875"/>
            </a:xfrm>
            <a:custGeom>
              <a:avLst/>
              <a:gdLst/>
              <a:ahLst/>
              <a:cxnLst/>
              <a:rect l="l" t="t" r="r" b="b"/>
              <a:pathLst>
                <a:path w="81464" h="42275" extrusionOk="0">
                  <a:moveTo>
                    <a:pt x="81354" y="106"/>
                  </a:moveTo>
                  <a:lnTo>
                    <a:pt x="81354" y="37886"/>
                  </a:lnTo>
                  <a:lnTo>
                    <a:pt x="81354" y="37886"/>
                  </a:lnTo>
                  <a:cubicBezTo>
                    <a:pt x="79692" y="39561"/>
                    <a:pt x="78758" y="40491"/>
                    <a:pt x="77087" y="42166"/>
                  </a:cubicBezTo>
                  <a:lnTo>
                    <a:pt x="106" y="42166"/>
                  </a:lnTo>
                  <a:lnTo>
                    <a:pt x="106" y="4393"/>
                  </a:lnTo>
                  <a:lnTo>
                    <a:pt x="106" y="4393"/>
                  </a:lnTo>
                  <a:cubicBezTo>
                    <a:pt x="1776" y="2723"/>
                    <a:pt x="2723" y="1776"/>
                    <a:pt x="4392" y="106"/>
                  </a:cubicBezTo>
                  <a:close/>
                  <a:moveTo>
                    <a:pt x="4351" y="1"/>
                  </a:moveTo>
                  <a:lnTo>
                    <a:pt x="4338" y="13"/>
                  </a:lnTo>
                  <a:cubicBezTo>
                    <a:pt x="2643" y="1695"/>
                    <a:pt x="1708" y="2644"/>
                    <a:pt x="13" y="4325"/>
                  </a:cubicBezTo>
                  <a:lnTo>
                    <a:pt x="0" y="4351"/>
                  </a:lnTo>
                  <a:lnTo>
                    <a:pt x="0" y="42275"/>
                  </a:lnTo>
                  <a:lnTo>
                    <a:pt x="77126" y="42275"/>
                  </a:lnTo>
                  <a:lnTo>
                    <a:pt x="77138" y="42259"/>
                  </a:lnTo>
                  <a:lnTo>
                    <a:pt x="81450" y="37950"/>
                  </a:lnTo>
                  <a:lnTo>
                    <a:pt x="81463" y="37934"/>
                  </a:lnTo>
                  <a:lnTo>
                    <a:pt x="81463" y="1"/>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7"/>
          <p:cNvGrpSpPr/>
          <p:nvPr/>
        </p:nvGrpSpPr>
        <p:grpSpPr>
          <a:xfrm>
            <a:off x="-6449" y="-94"/>
            <a:ext cx="9150439" cy="5143478"/>
            <a:chOff x="-6449" y="-94"/>
            <a:chExt cx="9150439" cy="5143478"/>
          </a:xfrm>
        </p:grpSpPr>
        <p:grpSp>
          <p:nvGrpSpPr>
            <p:cNvPr id="829" name="Google Shape;829;p7"/>
            <p:cNvGrpSpPr/>
            <p:nvPr/>
          </p:nvGrpSpPr>
          <p:grpSpPr>
            <a:xfrm>
              <a:off x="6499576" y="-94"/>
              <a:ext cx="2644414" cy="5143478"/>
              <a:chOff x="540125" y="3028300"/>
              <a:chExt cx="364425" cy="708800"/>
            </a:xfrm>
          </p:grpSpPr>
          <p:sp>
            <p:nvSpPr>
              <p:cNvPr id="830" name="Google Shape;830;p7"/>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7"/>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7"/>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7"/>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7"/>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7"/>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7"/>
            <p:cNvGrpSpPr/>
            <p:nvPr/>
          </p:nvGrpSpPr>
          <p:grpSpPr>
            <a:xfrm>
              <a:off x="-6449" y="-94"/>
              <a:ext cx="2644414" cy="5143478"/>
              <a:chOff x="540125" y="3028300"/>
              <a:chExt cx="364425" cy="708800"/>
            </a:xfrm>
          </p:grpSpPr>
          <p:sp>
            <p:nvSpPr>
              <p:cNvPr id="867" name="Google Shape;867;p7"/>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7"/>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7"/>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7"/>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7"/>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7"/>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7"/>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7"/>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7"/>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7"/>
            <p:cNvGrpSpPr/>
            <p:nvPr/>
          </p:nvGrpSpPr>
          <p:grpSpPr>
            <a:xfrm rot="5400000">
              <a:off x="3406651" y="-1249544"/>
              <a:ext cx="2644414" cy="5143478"/>
              <a:chOff x="540125" y="3028300"/>
              <a:chExt cx="364425" cy="708800"/>
            </a:xfrm>
          </p:grpSpPr>
          <p:sp>
            <p:nvSpPr>
              <p:cNvPr id="904" name="Google Shape;904;p7"/>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7"/>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7"/>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7"/>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7"/>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7"/>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7"/>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7"/>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7"/>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7"/>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7"/>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7"/>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7"/>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7"/>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7"/>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7"/>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7"/>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7"/>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7"/>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7"/>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7"/>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7"/>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7"/>
            <p:cNvGrpSpPr/>
            <p:nvPr/>
          </p:nvGrpSpPr>
          <p:grpSpPr>
            <a:xfrm rot="5400000">
              <a:off x="3406651" y="1243856"/>
              <a:ext cx="2644414" cy="5143478"/>
              <a:chOff x="540125" y="3028300"/>
              <a:chExt cx="364425" cy="708800"/>
            </a:xfrm>
          </p:grpSpPr>
          <p:sp>
            <p:nvSpPr>
              <p:cNvPr id="941" name="Google Shape;941;p7"/>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7"/>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7"/>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7"/>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7"/>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7"/>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7"/>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7"/>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7"/>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7"/>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7"/>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7" name="Google Shape;977;p7"/>
          <p:cNvSpPr txBox="1">
            <a:spLocks noGrp="1"/>
          </p:cNvSpPr>
          <p:nvPr>
            <p:ph type="title"/>
          </p:nvPr>
        </p:nvSpPr>
        <p:spPr>
          <a:xfrm>
            <a:off x="811975" y="1061100"/>
            <a:ext cx="429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78" name="Google Shape;978;p7"/>
          <p:cNvSpPr txBox="1">
            <a:spLocks noGrp="1"/>
          </p:cNvSpPr>
          <p:nvPr>
            <p:ph type="subTitle" idx="1"/>
          </p:nvPr>
        </p:nvSpPr>
        <p:spPr>
          <a:xfrm>
            <a:off x="811975" y="1762887"/>
            <a:ext cx="3759900" cy="170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979" name="Google Shape;979;p7"/>
          <p:cNvSpPr>
            <a:spLocks noGrp="1"/>
          </p:cNvSpPr>
          <p:nvPr>
            <p:ph type="pic" idx="2"/>
          </p:nvPr>
        </p:nvSpPr>
        <p:spPr>
          <a:xfrm>
            <a:off x="4873575" y="539550"/>
            <a:ext cx="3485100" cy="4064400"/>
          </a:xfrm>
          <a:prstGeom prst="rect">
            <a:avLst/>
          </a:prstGeom>
          <a:noFill/>
          <a:ln>
            <a:noFill/>
          </a:ln>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0"/>
        <p:cNvGrpSpPr/>
        <p:nvPr/>
      </p:nvGrpSpPr>
      <p:grpSpPr>
        <a:xfrm>
          <a:off x="0" y="0"/>
          <a:ext cx="0" cy="0"/>
          <a:chOff x="0" y="0"/>
          <a:chExt cx="0" cy="0"/>
        </a:xfrm>
      </p:grpSpPr>
      <p:grpSp>
        <p:nvGrpSpPr>
          <p:cNvPr id="981" name="Google Shape;981;p8"/>
          <p:cNvGrpSpPr/>
          <p:nvPr/>
        </p:nvGrpSpPr>
        <p:grpSpPr>
          <a:xfrm>
            <a:off x="116653" y="185058"/>
            <a:ext cx="8910952" cy="4773370"/>
            <a:chOff x="238425" y="1163850"/>
            <a:chExt cx="2110050" cy="1130300"/>
          </a:xfrm>
        </p:grpSpPr>
        <p:sp>
          <p:nvSpPr>
            <p:cNvPr id="982" name="Google Shape;982;p8"/>
            <p:cNvSpPr/>
            <p:nvPr/>
          </p:nvSpPr>
          <p:spPr>
            <a:xfrm>
              <a:off x="238425" y="1163850"/>
              <a:ext cx="2110050" cy="1130300"/>
            </a:xfrm>
            <a:custGeom>
              <a:avLst/>
              <a:gdLst/>
              <a:ahLst/>
              <a:cxnLst/>
              <a:rect l="l" t="t" r="r" b="b"/>
              <a:pathLst>
                <a:path w="84402" h="45212" extrusionOk="0">
                  <a:moveTo>
                    <a:pt x="84174" y="228"/>
                  </a:moveTo>
                  <a:lnTo>
                    <a:pt x="84174" y="39820"/>
                  </a:lnTo>
                  <a:cubicBezTo>
                    <a:pt x="82159" y="41835"/>
                    <a:pt x="81025" y="42969"/>
                    <a:pt x="79010" y="44984"/>
                  </a:cubicBezTo>
                  <a:lnTo>
                    <a:pt x="228" y="44984"/>
                  </a:lnTo>
                  <a:lnTo>
                    <a:pt x="228" y="5408"/>
                  </a:lnTo>
                  <a:cubicBezTo>
                    <a:pt x="2256" y="3380"/>
                    <a:pt x="3393" y="2259"/>
                    <a:pt x="5408" y="228"/>
                  </a:cubicBezTo>
                  <a:close/>
                  <a:moveTo>
                    <a:pt x="5315" y="0"/>
                  </a:moveTo>
                  <a:lnTo>
                    <a:pt x="5248" y="68"/>
                  </a:lnTo>
                  <a:lnTo>
                    <a:pt x="68" y="5248"/>
                  </a:lnTo>
                  <a:lnTo>
                    <a:pt x="1" y="5315"/>
                  </a:lnTo>
                  <a:lnTo>
                    <a:pt x="1" y="5408"/>
                  </a:lnTo>
                  <a:lnTo>
                    <a:pt x="1" y="44984"/>
                  </a:lnTo>
                  <a:lnTo>
                    <a:pt x="1" y="45212"/>
                  </a:lnTo>
                  <a:lnTo>
                    <a:pt x="79103" y="45212"/>
                  </a:lnTo>
                  <a:lnTo>
                    <a:pt x="79157" y="45145"/>
                  </a:lnTo>
                  <a:lnTo>
                    <a:pt x="82652" y="41662"/>
                  </a:lnTo>
                  <a:lnTo>
                    <a:pt x="84334" y="39980"/>
                  </a:lnTo>
                  <a:lnTo>
                    <a:pt x="84401" y="39913"/>
                  </a:lnTo>
                  <a:lnTo>
                    <a:pt x="84401" y="39820"/>
                  </a:lnTo>
                  <a:lnTo>
                    <a:pt x="84401" y="228"/>
                  </a:lnTo>
                  <a:lnTo>
                    <a:pt x="8440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8"/>
            <p:cNvSpPr/>
            <p:nvPr/>
          </p:nvSpPr>
          <p:spPr>
            <a:xfrm>
              <a:off x="244125" y="1169525"/>
              <a:ext cx="2098675" cy="1118950"/>
            </a:xfrm>
            <a:custGeom>
              <a:avLst/>
              <a:gdLst/>
              <a:ahLst/>
              <a:cxnLst/>
              <a:rect l="l" t="t" r="r" b="b"/>
              <a:pathLst>
                <a:path w="83947" h="44758" extrusionOk="0">
                  <a:moveTo>
                    <a:pt x="4751" y="1"/>
                  </a:moveTo>
                  <a:cubicBezTo>
                    <a:pt x="2896" y="1856"/>
                    <a:pt x="1855" y="2897"/>
                    <a:pt x="0" y="4755"/>
                  </a:cubicBezTo>
                  <a:lnTo>
                    <a:pt x="0" y="44757"/>
                  </a:lnTo>
                  <a:lnTo>
                    <a:pt x="79208" y="44757"/>
                  </a:lnTo>
                  <a:cubicBezTo>
                    <a:pt x="81063" y="42915"/>
                    <a:pt x="82091" y="41874"/>
                    <a:pt x="83946" y="40019"/>
                  </a:cubicBezTo>
                  <a:lnTo>
                    <a:pt x="8394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8"/>
            <p:cNvSpPr/>
            <p:nvPr/>
          </p:nvSpPr>
          <p:spPr>
            <a:xfrm>
              <a:off x="244125" y="1169525"/>
              <a:ext cx="2098675" cy="1118950"/>
            </a:xfrm>
            <a:custGeom>
              <a:avLst/>
              <a:gdLst/>
              <a:ahLst/>
              <a:cxnLst/>
              <a:rect l="l" t="t" r="r" b="b"/>
              <a:pathLst>
                <a:path w="83947" h="44758" extrusionOk="0">
                  <a:moveTo>
                    <a:pt x="83866" y="81"/>
                  </a:moveTo>
                  <a:lnTo>
                    <a:pt x="83866" y="39552"/>
                  </a:lnTo>
                  <a:lnTo>
                    <a:pt x="82197" y="41221"/>
                  </a:lnTo>
                  <a:lnTo>
                    <a:pt x="78740" y="44677"/>
                  </a:lnTo>
                  <a:lnTo>
                    <a:pt x="93" y="44677"/>
                  </a:lnTo>
                  <a:lnTo>
                    <a:pt x="93" y="5206"/>
                  </a:lnTo>
                  <a:lnTo>
                    <a:pt x="5219" y="81"/>
                  </a:lnTo>
                  <a:close/>
                  <a:moveTo>
                    <a:pt x="5180" y="1"/>
                  </a:moveTo>
                  <a:cubicBezTo>
                    <a:pt x="3165" y="2032"/>
                    <a:pt x="2028" y="3153"/>
                    <a:pt x="0" y="5181"/>
                  </a:cubicBezTo>
                  <a:lnTo>
                    <a:pt x="0" y="44757"/>
                  </a:lnTo>
                  <a:lnTo>
                    <a:pt x="78782" y="44757"/>
                  </a:lnTo>
                  <a:cubicBezTo>
                    <a:pt x="80797" y="42742"/>
                    <a:pt x="81931" y="41608"/>
                    <a:pt x="83946" y="39593"/>
                  </a:cubicBezTo>
                  <a:lnTo>
                    <a:pt x="83946"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8"/>
            <p:cNvSpPr/>
            <p:nvPr/>
          </p:nvSpPr>
          <p:spPr>
            <a:xfrm>
              <a:off x="276475" y="1201875"/>
              <a:ext cx="2033950" cy="1054250"/>
            </a:xfrm>
            <a:custGeom>
              <a:avLst/>
              <a:gdLst/>
              <a:ahLst/>
              <a:cxnLst/>
              <a:rect l="l" t="t" r="r" b="b"/>
              <a:pathLst>
                <a:path w="81358" h="42170" extrusionOk="0">
                  <a:moveTo>
                    <a:pt x="4312" y="1"/>
                  </a:moveTo>
                  <a:cubicBezTo>
                    <a:pt x="2631" y="1683"/>
                    <a:pt x="1682" y="2631"/>
                    <a:pt x="0" y="4313"/>
                  </a:cubicBezTo>
                  <a:lnTo>
                    <a:pt x="0" y="42169"/>
                  </a:lnTo>
                  <a:lnTo>
                    <a:pt x="77046" y="42169"/>
                  </a:lnTo>
                  <a:lnTo>
                    <a:pt x="81358" y="37857"/>
                  </a:lnTo>
                  <a:lnTo>
                    <a:pt x="81358" y="1"/>
                  </a:lnTo>
                  <a:close/>
                </a:path>
              </a:pathLst>
            </a:custGeom>
            <a:gradFill>
              <a:gsLst>
                <a:gs pos="0">
                  <a:schemeClr val="lt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8"/>
            <p:cNvSpPr/>
            <p:nvPr/>
          </p:nvSpPr>
          <p:spPr>
            <a:xfrm>
              <a:off x="276475" y="1595675"/>
              <a:ext cx="15725" cy="266975"/>
            </a:xfrm>
            <a:custGeom>
              <a:avLst/>
              <a:gdLst/>
              <a:ahLst/>
              <a:cxnLst/>
              <a:rect l="l" t="t" r="r" b="b"/>
              <a:pathLst>
                <a:path w="629" h="10679" extrusionOk="0">
                  <a:moveTo>
                    <a:pt x="0" y="1"/>
                  </a:moveTo>
                  <a:lnTo>
                    <a:pt x="0" y="10678"/>
                  </a:lnTo>
                  <a:cubicBezTo>
                    <a:pt x="350" y="10678"/>
                    <a:pt x="628" y="10399"/>
                    <a:pt x="628" y="10053"/>
                  </a:cubicBezTo>
                  <a:lnTo>
                    <a:pt x="628" y="629"/>
                  </a:lnTo>
                  <a:cubicBezTo>
                    <a:pt x="628" y="283"/>
                    <a:pt x="350" y="1"/>
                    <a:pt x="0"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8"/>
            <p:cNvSpPr/>
            <p:nvPr/>
          </p:nvSpPr>
          <p:spPr>
            <a:xfrm>
              <a:off x="2293750" y="1595675"/>
              <a:ext cx="15725" cy="266975"/>
            </a:xfrm>
            <a:custGeom>
              <a:avLst/>
              <a:gdLst/>
              <a:ahLst/>
              <a:cxnLst/>
              <a:rect l="l" t="t" r="r" b="b"/>
              <a:pathLst>
                <a:path w="629" h="10679" extrusionOk="0">
                  <a:moveTo>
                    <a:pt x="628" y="1"/>
                  </a:moveTo>
                  <a:cubicBezTo>
                    <a:pt x="279" y="1"/>
                    <a:pt x="0" y="283"/>
                    <a:pt x="0" y="629"/>
                  </a:cubicBezTo>
                  <a:lnTo>
                    <a:pt x="0" y="10053"/>
                  </a:lnTo>
                  <a:cubicBezTo>
                    <a:pt x="0" y="10399"/>
                    <a:pt x="279" y="10678"/>
                    <a:pt x="628" y="10678"/>
                  </a:cubicBezTo>
                  <a:lnTo>
                    <a:pt x="628" y="1"/>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8"/>
            <p:cNvSpPr/>
            <p:nvPr/>
          </p:nvSpPr>
          <p:spPr>
            <a:xfrm>
              <a:off x="275200" y="1200600"/>
              <a:ext cx="2036600" cy="1056875"/>
            </a:xfrm>
            <a:custGeom>
              <a:avLst/>
              <a:gdLst/>
              <a:ahLst/>
              <a:cxnLst/>
              <a:rect l="l" t="t" r="r" b="b"/>
              <a:pathLst>
                <a:path w="81464" h="42275" extrusionOk="0">
                  <a:moveTo>
                    <a:pt x="81354" y="106"/>
                  </a:moveTo>
                  <a:lnTo>
                    <a:pt x="81354" y="37886"/>
                  </a:lnTo>
                  <a:lnTo>
                    <a:pt x="81354" y="37886"/>
                  </a:lnTo>
                  <a:cubicBezTo>
                    <a:pt x="79692" y="39561"/>
                    <a:pt x="78758" y="40491"/>
                    <a:pt x="77087" y="42166"/>
                  </a:cubicBezTo>
                  <a:lnTo>
                    <a:pt x="106" y="42166"/>
                  </a:lnTo>
                  <a:lnTo>
                    <a:pt x="106" y="4393"/>
                  </a:lnTo>
                  <a:lnTo>
                    <a:pt x="106" y="4393"/>
                  </a:lnTo>
                  <a:cubicBezTo>
                    <a:pt x="1776" y="2723"/>
                    <a:pt x="2723" y="1776"/>
                    <a:pt x="4392" y="106"/>
                  </a:cubicBezTo>
                  <a:close/>
                  <a:moveTo>
                    <a:pt x="4351" y="1"/>
                  </a:moveTo>
                  <a:lnTo>
                    <a:pt x="4338" y="13"/>
                  </a:lnTo>
                  <a:cubicBezTo>
                    <a:pt x="2643" y="1695"/>
                    <a:pt x="1708" y="2644"/>
                    <a:pt x="13" y="4325"/>
                  </a:cubicBezTo>
                  <a:lnTo>
                    <a:pt x="0" y="4351"/>
                  </a:lnTo>
                  <a:lnTo>
                    <a:pt x="0" y="42275"/>
                  </a:lnTo>
                  <a:lnTo>
                    <a:pt x="77126" y="42275"/>
                  </a:lnTo>
                  <a:lnTo>
                    <a:pt x="77138" y="42259"/>
                  </a:lnTo>
                  <a:lnTo>
                    <a:pt x="81450" y="37950"/>
                  </a:lnTo>
                  <a:lnTo>
                    <a:pt x="81463" y="37934"/>
                  </a:lnTo>
                  <a:lnTo>
                    <a:pt x="81463" y="1"/>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8"/>
          <p:cNvGrpSpPr/>
          <p:nvPr/>
        </p:nvGrpSpPr>
        <p:grpSpPr>
          <a:xfrm>
            <a:off x="-6449" y="-94"/>
            <a:ext cx="9150439" cy="5143478"/>
            <a:chOff x="-6449" y="-94"/>
            <a:chExt cx="9150439" cy="5143478"/>
          </a:xfrm>
        </p:grpSpPr>
        <p:grpSp>
          <p:nvGrpSpPr>
            <p:cNvPr id="990" name="Google Shape;990;p8"/>
            <p:cNvGrpSpPr/>
            <p:nvPr/>
          </p:nvGrpSpPr>
          <p:grpSpPr>
            <a:xfrm>
              <a:off x="6499576" y="-94"/>
              <a:ext cx="2644414" cy="5143478"/>
              <a:chOff x="540125" y="3028300"/>
              <a:chExt cx="364425" cy="708800"/>
            </a:xfrm>
          </p:grpSpPr>
          <p:sp>
            <p:nvSpPr>
              <p:cNvPr id="991" name="Google Shape;991;p8"/>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8"/>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8"/>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8"/>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8"/>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8"/>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8"/>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8"/>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8"/>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8"/>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8"/>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8"/>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8"/>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8"/>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8"/>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8"/>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8"/>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8"/>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8"/>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8"/>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8"/>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8"/>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8"/>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8"/>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8"/>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8"/>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8"/>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8"/>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8"/>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8"/>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8"/>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8"/>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8"/>
            <p:cNvGrpSpPr/>
            <p:nvPr/>
          </p:nvGrpSpPr>
          <p:grpSpPr>
            <a:xfrm>
              <a:off x="-6449" y="-94"/>
              <a:ext cx="2644414" cy="5143478"/>
              <a:chOff x="540125" y="3028300"/>
              <a:chExt cx="364425" cy="708800"/>
            </a:xfrm>
          </p:grpSpPr>
          <p:sp>
            <p:nvSpPr>
              <p:cNvPr id="1028" name="Google Shape;1028;p8"/>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8"/>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8"/>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8"/>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8"/>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8"/>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8"/>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8"/>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8"/>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8"/>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8"/>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8"/>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8"/>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8"/>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8"/>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8"/>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8"/>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8"/>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8"/>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8"/>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8"/>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8"/>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8"/>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8"/>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8"/>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8"/>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8"/>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8"/>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8"/>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8"/>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8"/>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8"/>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8"/>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8"/>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8"/>
            <p:cNvGrpSpPr/>
            <p:nvPr/>
          </p:nvGrpSpPr>
          <p:grpSpPr>
            <a:xfrm rot="5400000">
              <a:off x="3406651" y="-1249544"/>
              <a:ext cx="2644414" cy="5143478"/>
              <a:chOff x="540125" y="3028300"/>
              <a:chExt cx="364425" cy="708800"/>
            </a:xfrm>
          </p:grpSpPr>
          <p:sp>
            <p:nvSpPr>
              <p:cNvPr id="1065" name="Google Shape;1065;p8"/>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8"/>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8"/>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8"/>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8"/>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8"/>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8"/>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8"/>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8"/>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8"/>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8"/>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8"/>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8"/>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8"/>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8"/>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8"/>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8"/>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8"/>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8"/>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8"/>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8"/>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8"/>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8"/>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8"/>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8"/>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8"/>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8"/>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8"/>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8"/>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8"/>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8"/>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8"/>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8"/>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8"/>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8"/>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8"/>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8"/>
            <p:cNvGrpSpPr/>
            <p:nvPr/>
          </p:nvGrpSpPr>
          <p:grpSpPr>
            <a:xfrm rot="5400000">
              <a:off x="3406651" y="1243856"/>
              <a:ext cx="2644414" cy="5143478"/>
              <a:chOff x="540125" y="3028300"/>
              <a:chExt cx="364425" cy="708800"/>
            </a:xfrm>
          </p:grpSpPr>
          <p:sp>
            <p:nvSpPr>
              <p:cNvPr id="1102" name="Google Shape;1102;p8"/>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8"/>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8"/>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8"/>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8"/>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8"/>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8"/>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8"/>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8"/>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8"/>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8"/>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8"/>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8"/>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8"/>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8"/>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8"/>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8"/>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8"/>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8"/>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8"/>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8"/>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8"/>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8"/>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8"/>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8"/>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8"/>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8"/>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8"/>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8"/>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8"/>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8"/>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8"/>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8"/>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8"/>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8"/>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8"/>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8" name="Google Shape;113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39"/>
        <p:cNvGrpSpPr/>
        <p:nvPr/>
      </p:nvGrpSpPr>
      <p:grpSpPr>
        <a:xfrm>
          <a:off x="0" y="0"/>
          <a:ext cx="0" cy="0"/>
          <a:chOff x="0" y="0"/>
          <a:chExt cx="0" cy="0"/>
        </a:xfrm>
      </p:grpSpPr>
      <p:grpSp>
        <p:nvGrpSpPr>
          <p:cNvPr id="1140" name="Google Shape;1140;p9"/>
          <p:cNvGrpSpPr/>
          <p:nvPr/>
        </p:nvGrpSpPr>
        <p:grpSpPr>
          <a:xfrm>
            <a:off x="116653" y="185058"/>
            <a:ext cx="8910952" cy="4773370"/>
            <a:chOff x="238425" y="1163850"/>
            <a:chExt cx="2110050" cy="1130300"/>
          </a:xfrm>
        </p:grpSpPr>
        <p:sp>
          <p:nvSpPr>
            <p:cNvPr id="1141" name="Google Shape;1141;p9"/>
            <p:cNvSpPr/>
            <p:nvPr/>
          </p:nvSpPr>
          <p:spPr>
            <a:xfrm>
              <a:off x="238425" y="1163850"/>
              <a:ext cx="2110050" cy="1130300"/>
            </a:xfrm>
            <a:custGeom>
              <a:avLst/>
              <a:gdLst/>
              <a:ahLst/>
              <a:cxnLst/>
              <a:rect l="l" t="t" r="r" b="b"/>
              <a:pathLst>
                <a:path w="84402" h="45212" extrusionOk="0">
                  <a:moveTo>
                    <a:pt x="84174" y="228"/>
                  </a:moveTo>
                  <a:lnTo>
                    <a:pt x="84174" y="39820"/>
                  </a:lnTo>
                  <a:cubicBezTo>
                    <a:pt x="82159" y="41835"/>
                    <a:pt x="81025" y="42969"/>
                    <a:pt x="79010" y="44984"/>
                  </a:cubicBezTo>
                  <a:lnTo>
                    <a:pt x="228" y="44984"/>
                  </a:lnTo>
                  <a:lnTo>
                    <a:pt x="228" y="5408"/>
                  </a:lnTo>
                  <a:cubicBezTo>
                    <a:pt x="2256" y="3380"/>
                    <a:pt x="3393" y="2259"/>
                    <a:pt x="5408" y="228"/>
                  </a:cubicBezTo>
                  <a:close/>
                  <a:moveTo>
                    <a:pt x="5315" y="0"/>
                  </a:moveTo>
                  <a:lnTo>
                    <a:pt x="5248" y="68"/>
                  </a:lnTo>
                  <a:lnTo>
                    <a:pt x="68" y="5248"/>
                  </a:lnTo>
                  <a:lnTo>
                    <a:pt x="1" y="5315"/>
                  </a:lnTo>
                  <a:lnTo>
                    <a:pt x="1" y="5408"/>
                  </a:lnTo>
                  <a:lnTo>
                    <a:pt x="1" y="44984"/>
                  </a:lnTo>
                  <a:lnTo>
                    <a:pt x="1" y="45212"/>
                  </a:lnTo>
                  <a:lnTo>
                    <a:pt x="79103" y="45212"/>
                  </a:lnTo>
                  <a:lnTo>
                    <a:pt x="79157" y="45145"/>
                  </a:lnTo>
                  <a:lnTo>
                    <a:pt x="82652" y="41662"/>
                  </a:lnTo>
                  <a:lnTo>
                    <a:pt x="84334" y="39980"/>
                  </a:lnTo>
                  <a:lnTo>
                    <a:pt x="84401" y="39913"/>
                  </a:lnTo>
                  <a:lnTo>
                    <a:pt x="84401" y="39820"/>
                  </a:lnTo>
                  <a:lnTo>
                    <a:pt x="84401" y="228"/>
                  </a:lnTo>
                  <a:lnTo>
                    <a:pt x="8440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244125" y="1169525"/>
              <a:ext cx="2098675" cy="1118950"/>
            </a:xfrm>
            <a:custGeom>
              <a:avLst/>
              <a:gdLst/>
              <a:ahLst/>
              <a:cxnLst/>
              <a:rect l="l" t="t" r="r" b="b"/>
              <a:pathLst>
                <a:path w="83947" h="44758" extrusionOk="0">
                  <a:moveTo>
                    <a:pt x="4751" y="1"/>
                  </a:moveTo>
                  <a:cubicBezTo>
                    <a:pt x="2896" y="1856"/>
                    <a:pt x="1855" y="2897"/>
                    <a:pt x="0" y="4755"/>
                  </a:cubicBezTo>
                  <a:lnTo>
                    <a:pt x="0" y="44757"/>
                  </a:lnTo>
                  <a:lnTo>
                    <a:pt x="79208" y="44757"/>
                  </a:lnTo>
                  <a:cubicBezTo>
                    <a:pt x="81063" y="42915"/>
                    <a:pt x="82091" y="41874"/>
                    <a:pt x="83946" y="40019"/>
                  </a:cubicBezTo>
                  <a:lnTo>
                    <a:pt x="8394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9"/>
            <p:cNvSpPr/>
            <p:nvPr/>
          </p:nvSpPr>
          <p:spPr>
            <a:xfrm>
              <a:off x="244125" y="1169525"/>
              <a:ext cx="2098675" cy="1118950"/>
            </a:xfrm>
            <a:custGeom>
              <a:avLst/>
              <a:gdLst/>
              <a:ahLst/>
              <a:cxnLst/>
              <a:rect l="l" t="t" r="r" b="b"/>
              <a:pathLst>
                <a:path w="83947" h="44758" extrusionOk="0">
                  <a:moveTo>
                    <a:pt x="83866" y="81"/>
                  </a:moveTo>
                  <a:lnTo>
                    <a:pt x="83866" y="39552"/>
                  </a:lnTo>
                  <a:lnTo>
                    <a:pt x="82197" y="41221"/>
                  </a:lnTo>
                  <a:lnTo>
                    <a:pt x="78740" y="44677"/>
                  </a:lnTo>
                  <a:lnTo>
                    <a:pt x="93" y="44677"/>
                  </a:lnTo>
                  <a:lnTo>
                    <a:pt x="93" y="5206"/>
                  </a:lnTo>
                  <a:lnTo>
                    <a:pt x="5219" y="81"/>
                  </a:lnTo>
                  <a:close/>
                  <a:moveTo>
                    <a:pt x="5180" y="1"/>
                  </a:moveTo>
                  <a:cubicBezTo>
                    <a:pt x="3165" y="2032"/>
                    <a:pt x="2028" y="3153"/>
                    <a:pt x="0" y="5181"/>
                  </a:cubicBezTo>
                  <a:lnTo>
                    <a:pt x="0" y="44757"/>
                  </a:lnTo>
                  <a:lnTo>
                    <a:pt x="78782" y="44757"/>
                  </a:lnTo>
                  <a:cubicBezTo>
                    <a:pt x="80797" y="42742"/>
                    <a:pt x="81931" y="41608"/>
                    <a:pt x="83946" y="39593"/>
                  </a:cubicBezTo>
                  <a:lnTo>
                    <a:pt x="83946"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9"/>
            <p:cNvSpPr/>
            <p:nvPr/>
          </p:nvSpPr>
          <p:spPr>
            <a:xfrm>
              <a:off x="276475" y="1201875"/>
              <a:ext cx="2033950" cy="1054250"/>
            </a:xfrm>
            <a:custGeom>
              <a:avLst/>
              <a:gdLst/>
              <a:ahLst/>
              <a:cxnLst/>
              <a:rect l="l" t="t" r="r" b="b"/>
              <a:pathLst>
                <a:path w="81358" h="42170" extrusionOk="0">
                  <a:moveTo>
                    <a:pt x="4312" y="1"/>
                  </a:moveTo>
                  <a:cubicBezTo>
                    <a:pt x="2631" y="1683"/>
                    <a:pt x="1682" y="2631"/>
                    <a:pt x="0" y="4313"/>
                  </a:cubicBezTo>
                  <a:lnTo>
                    <a:pt x="0" y="42169"/>
                  </a:lnTo>
                  <a:lnTo>
                    <a:pt x="77046" y="42169"/>
                  </a:lnTo>
                  <a:lnTo>
                    <a:pt x="81358" y="37857"/>
                  </a:lnTo>
                  <a:lnTo>
                    <a:pt x="81358" y="1"/>
                  </a:lnTo>
                  <a:close/>
                </a:path>
              </a:pathLst>
            </a:custGeom>
            <a:gradFill>
              <a:gsLst>
                <a:gs pos="0">
                  <a:schemeClr val="lt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276475" y="1595675"/>
              <a:ext cx="15725" cy="266975"/>
            </a:xfrm>
            <a:custGeom>
              <a:avLst/>
              <a:gdLst/>
              <a:ahLst/>
              <a:cxnLst/>
              <a:rect l="l" t="t" r="r" b="b"/>
              <a:pathLst>
                <a:path w="629" h="10679" extrusionOk="0">
                  <a:moveTo>
                    <a:pt x="0" y="1"/>
                  </a:moveTo>
                  <a:lnTo>
                    <a:pt x="0" y="10678"/>
                  </a:lnTo>
                  <a:cubicBezTo>
                    <a:pt x="350" y="10678"/>
                    <a:pt x="628" y="10399"/>
                    <a:pt x="628" y="10053"/>
                  </a:cubicBezTo>
                  <a:lnTo>
                    <a:pt x="628" y="629"/>
                  </a:lnTo>
                  <a:cubicBezTo>
                    <a:pt x="628" y="283"/>
                    <a:pt x="350" y="1"/>
                    <a:pt x="0"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2293750" y="1595675"/>
              <a:ext cx="15725" cy="266975"/>
            </a:xfrm>
            <a:custGeom>
              <a:avLst/>
              <a:gdLst/>
              <a:ahLst/>
              <a:cxnLst/>
              <a:rect l="l" t="t" r="r" b="b"/>
              <a:pathLst>
                <a:path w="629" h="10679" extrusionOk="0">
                  <a:moveTo>
                    <a:pt x="628" y="1"/>
                  </a:moveTo>
                  <a:cubicBezTo>
                    <a:pt x="279" y="1"/>
                    <a:pt x="0" y="283"/>
                    <a:pt x="0" y="629"/>
                  </a:cubicBezTo>
                  <a:lnTo>
                    <a:pt x="0" y="10053"/>
                  </a:lnTo>
                  <a:cubicBezTo>
                    <a:pt x="0" y="10399"/>
                    <a:pt x="279" y="10678"/>
                    <a:pt x="628" y="10678"/>
                  </a:cubicBezTo>
                  <a:lnTo>
                    <a:pt x="628" y="1"/>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275200" y="1200600"/>
              <a:ext cx="2036600" cy="1056875"/>
            </a:xfrm>
            <a:custGeom>
              <a:avLst/>
              <a:gdLst/>
              <a:ahLst/>
              <a:cxnLst/>
              <a:rect l="l" t="t" r="r" b="b"/>
              <a:pathLst>
                <a:path w="81464" h="42275" extrusionOk="0">
                  <a:moveTo>
                    <a:pt x="81354" y="106"/>
                  </a:moveTo>
                  <a:lnTo>
                    <a:pt x="81354" y="37886"/>
                  </a:lnTo>
                  <a:lnTo>
                    <a:pt x="81354" y="37886"/>
                  </a:lnTo>
                  <a:cubicBezTo>
                    <a:pt x="79692" y="39561"/>
                    <a:pt x="78758" y="40491"/>
                    <a:pt x="77087" y="42166"/>
                  </a:cubicBezTo>
                  <a:lnTo>
                    <a:pt x="106" y="42166"/>
                  </a:lnTo>
                  <a:lnTo>
                    <a:pt x="106" y="4393"/>
                  </a:lnTo>
                  <a:lnTo>
                    <a:pt x="106" y="4393"/>
                  </a:lnTo>
                  <a:cubicBezTo>
                    <a:pt x="1776" y="2723"/>
                    <a:pt x="2723" y="1776"/>
                    <a:pt x="4392" y="106"/>
                  </a:cubicBezTo>
                  <a:close/>
                  <a:moveTo>
                    <a:pt x="4351" y="1"/>
                  </a:moveTo>
                  <a:lnTo>
                    <a:pt x="4338" y="13"/>
                  </a:lnTo>
                  <a:cubicBezTo>
                    <a:pt x="2643" y="1695"/>
                    <a:pt x="1708" y="2644"/>
                    <a:pt x="13" y="4325"/>
                  </a:cubicBezTo>
                  <a:lnTo>
                    <a:pt x="0" y="4351"/>
                  </a:lnTo>
                  <a:lnTo>
                    <a:pt x="0" y="42275"/>
                  </a:lnTo>
                  <a:lnTo>
                    <a:pt x="77126" y="42275"/>
                  </a:lnTo>
                  <a:lnTo>
                    <a:pt x="77138" y="42259"/>
                  </a:lnTo>
                  <a:lnTo>
                    <a:pt x="81450" y="37950"/>
                  </a:lnTo>
                  <a:lnTo>
                    <a:pt x="81463" y="37934"/>
                  </a:lnTo>
                  <a:lnTo>
                    <a:pt x="81463" y="1"/>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9"/>
          <p:cNvGrpSpPr/>
          <p:nvPr/>
        </p:nvGrpSpPr>
        <p:grpSpPr>
          <a:xfrm>
            <a:off x="-6449" y="-94"/>
            <a:ext cx="9150439" cy="5143478"/>
            <a:chOff x="-6449" y="-94"/>
            <a:chExt cx="9150439" cy="5143478"/>
          </a:xfrm>
        </p:grpSpPr>
        <p:grpSp>
          <p:nvGrpSpPr>
            <p:cNvPr id="1149" name="Google Shape;1149;p9"/>
            <p:cNvGrpSpPr/>
            <p:nvPr/>
          </p:nvGrpSpPr>
          <p:grpSpPr>
            <a:xfrm>
              <a:off x="6499576" y="-94"/>
              <a:ext cx="2644414" cy="5143478"/>
              <a:chOff x="540125" y="3028300"/>
              <a:chExt cx="364425" cy="708800"/>
            </a:xfrm>
          </p:grpSpPr>
          <p:sp>
            <p:nvSpPr>
              <p:cNvPr id="1150" name="Google Shape;1150;p9"/>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9"/>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9"/>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9"/>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9"/>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9"/>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9"/>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9"/>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9"/>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9"/>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9"/>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9"/>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9"/>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9"/>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9"/>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9"/>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9"/>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9"/>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9"/>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9"/>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9"/>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9"/>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9"/>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9"/>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9"/>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9"/>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9"/>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9"/>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9"/>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9"/>
            <p:cNvGrpSpPr/>
            <p:nvPr/>
          </p:nvGrpSpPr>
          <p:grpSpPr>
            <a:xfrm>
              <a:off x="-6449" y="-94"/>
              <a:ext cx="2644414" cy="5143478"/>
              <a:chOff x="540125" y="3028300"/>
              <a:chExt cx="364425" cy="708800"/>
            </a:xfrm>
          </p:grpSpPr>
          <p:sp>
            <p:nvSpPr>
              <p:cNvPr id="1187" name="Google Shape;1187;p9"/>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9"/>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9"/>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9"/>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9"/>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9"/>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9"/>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9"/>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9"/>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9"/>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9"/>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9"/>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9"/>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9"/>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9"/>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9"/>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9"/>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9"/>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9"/>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9"/>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9"/>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9"/>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9"/>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9"/>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9"/>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9"/>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9"/>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9"/>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9"/>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9"/>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9"/>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9"/>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9"/>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9"/>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9"/>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9"/>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9"/>
            <p:cNvGrpSpPr/>
            <p:nvPr/>
          </p:nvGrpSpPr>
          <p:grpSpPr>
            <a:xfrm rot="5400000">
              <a:off x="3406651" y="-1249544"/>
              <a:ext cx="2644414" cy="5143478"/>
              <a:chOff x="540125" y="3028300"/>
              <a:chExt cx="364425" cy="708800"/>
            </a:xfrm>
          </p:grpSpPr>
          <p:sp>
            <p:nvSpPr>
              <p:cNvPr id="1224" name="Google Shape;1224;p9"/>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9"/>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9"/>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9"/>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9"/>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9"/>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9"/>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9"/>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9"/>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9"/>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9"/>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9"/>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9"/>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9"/>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9"/>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9"/>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9"/>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9"/>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9"/>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9"/>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9"/>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9"/>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9"/>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9"/>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9"/>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9"/>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9"/>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9"/>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9"/>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9"/>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9"/>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9"/>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9"/>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9"/>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9"/>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9"/>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9"/>
            <p:cNvGrpSpPr/>
            <p:nvPr/>
          </p:nvGrpSpPr>
          <p:grpSpPr>
            <a:xfrm rot="5400000">
              <a:off x="3406651" y="1243856"/>
              <a:ext cx="2644414" cy="5143478"/>
              <a:chOff x="540125" y="3028300"/>
              <a:chExt cx="364425" cy="708800"/>
            </a:xfrm>
          </p:grpSpPr>
          <p:sp>
            <p:nvSpPr>
              <p:cNvPr id="1261" name="Google Shape;1261;p9"/>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9"/>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9"/>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9"/>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9"/>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9"/>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9"/>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9"/>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9"/>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9"/>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9"/>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9"/>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9"/>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9"/>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9"/>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9"/>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9"/>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9"/>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9"/>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9"/>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9"/>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9"/>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9"/>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9"/>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9"/>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9"/>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9"/>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9"/>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9"/>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9"/>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9"/>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9"/>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9"/>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9"/>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9"/>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9"/>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7" name="Google Shape;129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298" name="Google Shape;129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99"/>
        <p:cNvGrpSpPr/>
        <p:nvPr/>
      </p:nvGrpSpPr>
      <p:grpSpPr>
        <a:xfrm>
          <a:off x="0" y="0"/>
          <a:ext cx="0" cy="0"/>
          <a:chOff x="0" y="0"/>
          <a:chExt cx="0" cy="0"/>
        </a:xfrm>
      </p:grpSpPr>
      <p:sp>
        <p:nvSpPr>
          <p:cNvPr id="1300" name="Google Shape;1300;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2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301" name="Google Shape;1301;p10"/>
          <p:cNvGrpSpPr/>
          <p:nvPr/>
        </p:nvGrpSpPr>
        <p:grpSpPr>
          <a:xfrm>
            <a:off x="116653" y="185058"/>
            <a:ext cx="8910952" cy="4773370"/>
            <a:chOff x="238425" y="1163850"/>
            <a:chExt cx="2110050" cy="1130300"/>
          </a:xfrm>
        </p:grpSpPr>
        <p:sp>
          <p:nvSpPr>
            <p:cNvPr id="1302" name="Google Shape;1302;p10"/>
            <p:cNvSpPr/>
            <p:nvPr/>
          </p:nvSpPr>
          <p:spPr>
            <a:xfrm>
              <a:off x="238425" y="1163850"/>
              <a:ext cx="2110050" cy="1130300"/>
            </a:xfrm>
            <a:custGeom>
              <a:avLst/>
              <a:gdLst/>
              <a:ahLst/>
              <a:cxnLst/>
              <a:rect l="l" t="t" r="r" b="b"/>
              <a:pathLst>
                <a:path w="84402" h="45212" extrusionOk="0">
                  <a:moveTo>
                    <a:pt x="84174" y="228"/>
                  </a:moveTo>
                  <a:lnTo>
                    <a:pt x="84174" y="39820"/>
                  </a:lnTo>
                  <a:cubicBezTo>
                    <a:pt x="82159" y="41835"/>
                    <a:pt x="81025" y="42969"/>
                    <a:pt x="79010" y="44984"/>
                  </a:cubicBezTo>
                  <a:lnTo>
                    <a:pt x="228" y="44984"/>
                  </a:lnTo>
                  <a:lnTo>
                    <a:pt x="228" y="5408"/>
                  </a:lnTo>
                  <a:cubicBezTo>
                    <a:pt x="2256" y="3380"/>
                    <a:pt x="3393" y="2259"/>
                    <a:pt x="5408" y="228"/>
                  </a:cubicBezTo>
                  <a:close/>
                  <a:moveTo>
                    <a:pt x="5315" y="0"/>
                  </a:moveTo>
                  <a:lnTo>
                    <a:pt x="5248" y="68"/>
                  </a:lnTo>
                  <a:lnTo>
                    <a:pt x="68" y="5248"/>
                  </a:lnTo>
                  <a:lnTo>
                    <a:pt x="1" y="5315"/>
                  </a:lnTo>
                  <a:lnTo>
                    <a:pt x="1" y="5408"/>
                  </a:lnTo>
                  <a:lnTo>
                    <a:pt x="1" y="44984"/>
                  </a:lnTo>
                  <a:lnTo>
                    <a:pt x="1" y="45212"/>
                  </a:lnTo>
                  <a:lnTo>
                    <a:pt x="79103" y="45212"/>
                  </a:lnTo>
                  <a:lnTo>
                    <a:pt x="79157" y="45145"/>
                  </a:lnTo>
                  <a:lnTo>
                    <a:pt x="82652" y="41662"/>
                  </a:lnTo>
                  <a:lnTo>
                    <a:pt x="84334" y="39980"/>
                  </a:lnTo>
                  <a:lnTo>
                    <a:pt x="84401" y="39913"/>
                  </a:lnTo>
                  <a:lnTo>
                    <a:pt x="84401" y="39820"/>
                  </a:lnTo>
                  <a:lnTo>
                    <a:pt x="84401" y="228"/>
                  </a:lnTo>
                  <a:lnTo>
                    <a:pt x="8440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0"/>
            <p:cNvSpPr/>
            <p:nvPr/>
          </p:nvSpPr>
          <p:spPr>
            <a:xfrm>
              <a:off x="244125" y="1169525"/>
              <a:ext cx="2098675" cy="1118950"/>
            </a:xfrm>
            <a:custGeom>
              <a:avLst/>
              <a:gdLst/>
              <a:ahLst/>
              <a:cxnLst/>
              <a:rect l="l" t="t" r="r" b="b"/>
              <a:pathLst>
                <a:path w="83947" h="44758" extrusionOk="0">
                  <a:moveTo>
                    <a:pt x="83866" y="81"/>
                  </a:moveTo>
                  <a:lnTo>
                    <a:pt x="83866" y="39552"/>
                  </a:lnTo>
                  <a:lnTo>
                    <a:pt x="82197" y="41221"/>
                  </a:lnTo>
                  <a:lnTo>
                    <a:pt x="78740" y="44677"/>
                  </a:lnTo>
                  <a:lnTo>
                    <a:pt x="93" y="44677"/>
                  </a:lnTo>
                  <a:lnTo>
                    <a:pt x="93" y="5206"/>
                  </a:lnTo>
                  <a:lnTo>
                    <a:pt x="5219" y="81"/>
                  </a:lnTo>
                  <a:close/>
                  <a:moveTo>
                    <a:pt x="5180" y="1"/>
                  </a:moveTo>
                  <a:cubicBezTo>
                    <a:pt x="3165" y="2032"/>
                    <a:pt x="2028" y="3153"/>
                    <a:pt x="0" y="5181"/>
                  </a:cubicBezTo>
                  <a:lnTo>
                    <a:pt x="0" y="44757"/>
                  </a:lnTo>
                  <a:lnTo>
                    <a:pt x="78782" y="44757"/>
                  </a:lnTo>
                  <a:cubicBezTo>
                    <a:pt x="80797" y="42742"/>
                    <a:pt x="81931" y="41608"/>
                    <a:pt x="83946" y="39593"/>
                  </a:cubicBezTo>
                  <a:lnTo>
                    <a:pt x="83946"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0"/>
            <p:cNvSpPr/>
            <p:nvPr/>
          </p:nvSpPr>
          <p:spPr>
            <a:xfrm>
              <a:off x="276475" y="1595675"/>
              <a:ext cx="15725" cy="266975"/>
            </a:xfrm>
            <a:custGeom>
              <a:avLst/>
              <a:gdLst/>
              <a:ahLst/>
              <a:cxnLst/>
              <a:rect l="l" t="t" r="r" b="b"/>
              <a:pathLst>
                <a:path w="629" h="10679" extrusionOk="0">
                  <a:moveTo>
                    <a:pt x="0" y="1"/>
                  </a:moveTo>
                  <a:lnTo>
                    <a:pt x="0" y="10678"/>
                  </a:lnTo>
                  <a:cubicBezTo>
                    <a:pt x="350" y="10678"/>
                    <a:pt x="628" y="10399"/>
                    <a:pt x="628" y="10053"/>
                  </a:cubicBezTo>
                  <a:lnTo>
                    <a:pt x="628" y="629"/>
                  </a:lnTo>
                  <a:cubicBezTo>
                    <a:pt x="628" y="283"/>
                    <a:pt x="350" y="1"/>
                    <a:pt x="0"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0"/>
            <p:cNvSpPr/>
            <p:nvPr/>
          </p:nvSpPr>
          <p:spPr>
            <a:xfrm>
              <a:off x="2293750" y="1595675"/>
              <a:ext cx="15725" cy="266975"/>
            </a:xfrm>
            <a:custGeom>
              <a:avLst/>
              <a:gdLst/>
              <a:ahLst/>
              <a:cxnLst/>
              <a:rect l="l" t="t" r="r" b="b"/>
              <a:pathLst>
                <a:path w="629" h="10679" extrusionOk="0">
                  <a:moveTo>
                    <a:pt x="628" y="1"/>
                  </a:moveTo>
                  <a:cubicBezTo>
                    <a:pt x="279" y="1"/>
                    <a:pt x="0" y="283"/>
                    <a:pt x="0" y="629"/>
                  </a:cubicBezTo>
                  <a:lnTo>
                    <a:pt x="0" y="10053"/>
                  </a:lnTo>
                  <a:cubicBezTo>
                    <a:pt x="0" y="10399"/>
                    <a:pt x="279" y="10678"/>
                    <a:pt x="628" y="10678"/>
                  </a:cubicBezTo>
                  <a:lnTo>
                    <a:pt x="628" y="1"/>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0"/>
            <p:cNvSpPr/>
            <p:nvPr/>
          </p:nvSpPr>
          <p:spPr>
            <a:xfrm>
              <a:off x="275200" y="1200600"/>
              <a:ext cx="2036600" cy="1056875"/>
            </a:xfrm>
            <a:custGeom>
              <a:avLst/>
              <a:gdLst/>
              <a:ahLst/>
              <a:cxnLst/>
              <a:rect l="l" t="t" r="r" b="b"/>
              <a:pathLst>
                <a:path w="81464" h="42275" extrusionOk="0">
                  <a:moveTo>
                    <a:pt x="81354" y="106"/>
                  </a:moveTo>
                  <a:lnTo>
                    <a:pt x="81354" y="37886"/>
                  </a:lnTo>
                  <a:lnTo>
                    <a:pt x="81354" y="37886"/>
                  </a:lnTo>
                  <a:cubicBezTo>
                    <a:pt x="79692" y="39561"/>
                    <a:pt x="78758" y="40491"/>
                    <a:pt x="77087" y="42166"/>
                  </a:cubicBezTo>
                  <a:lnTo>
                    <a:pt x="106" y="42166"/>
                  </a:lnTo>
                  <a:lnTo>
                    <a:pt x="106" y="4393"/>
                  </a:lnTo>
                  <a:lnTo>
                    <a:pt x="106" y="4393"/>
                  </a:lnTo>
                  <a:cubicBezTo>
                    <a:pt x="1776" y="2723"/>
                    <a:pt x="2723" y="1776"/>
                    <a:pt x="4392" y="106"/>
                  </a:cubicBezTo>
                  <a:close/>
                  <a:moveTo>
                    <a:pt x="4351" y="1"/>
                  </a:moveTo>
                  <a:lnTo>
                    <a:pt x="4338" y="13"/>
                  </a:lnTo>
                  <a:cubicBezTo>
                    <a:pt x="2643" y="1695"/>
                    <a:pt x="1708" y="2644"/>
                    <a:pt x="13" y="4325"/>
                  </a:cubicBezTo>
                  <a:lnTo>
                    <a:pt x="0" y="4351"/>
                  </a:lnTo>
                  <a:lnTo>
                    <a:pt x="0" y="42275"/>
                  </a:lnTo>
                  <a:lnTo>
                    <a:pt x="77126" y="42275"/>
                  </a:lnTo>
                  <a:lnTo>
                    <a:pt x="77138" y="42259"/>
                  </a:lnTo>
                  <a:lnTo>
                    <a:pt x="81450" y="37950"/>
                  </a:lnTo>
                  <a:lnTo>
                    <a:pt x="81463" y="37934"/>
                  </a:lnTo>
                  <a:lnTo>
                    <a:pt x="81463" y="1"/>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10"/>
          <p:cNvGrpSpPr/>
          <p:nvPr/>
        </p:nvGrpSpPr>
        <p:grpSpPr>
          <a:xfrm>
            <a:off x="-6449" y="-94"/>
            <a:ext cx="9150439" cy="5143478"/>
            <a:chOff x="-6449" y="-94"/>
            <a:chExt cx="9150439" cy="5143478"/>
          </a:xfrm>
        </p:grpSpPr>
        <p:grpSp>
          <p:nvGrpSpPr>
            <p:cNvPr id="1308" name="Google Shape;1308;p10"/>
            <p:cNvGrpSpPr/>
            <p:nvPr/>
          </p:nvGrpSpPr>
          <p:grpSpPr>
            <a:xfrm>
              <a:off x="6499576" y="-94"/>
              <a:ext cx="2644414" cy="5143478"/>
              <a:chOff x="540125" y="3028300"/>
              <a:chExt cx="364425" cy="708800"/>
            </a:xfrm>
          </p:grpSpPr>
          <p:sp>
            <p:nvSpPr>
              <p:cNvPr id="1309" name="Google Shape;1309;p10"/>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0"/>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0"/>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0"/>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0"/>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0"/>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0"/>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0"/>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0"/>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0"/>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0"/>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0"/>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0"/>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0"/>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0"/>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0"/>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0"/>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0"/>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0"/>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0"/>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0"/>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0"/>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0"/>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0"/>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0"/>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0"/>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0"/>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0"/>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0"/>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0"/>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0"/>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0"/>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0"/>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0"/>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0"/>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0"/>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10"/>
            <p:cNvGrpSpPr/>
            <p:nvPr/>
          </p:nvGrpSpPr>
          <p:grpSpPr>
            <a:xfrm>
              <a:off x="-6449" y="-94"/>
              <a:ext cx="2644414" cy="5143478"/>
              <a:chOff x="540125" y="3028300"/>
              <a:chExt cx="364425" cy="708800"/>
            </a:xfrm>
          </p:grpSpPr>
          <p:sp>
            <p:nvSpPr>
              <p:cNvPr id="1346" name="Google Shape;1346;p10"/>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0"/>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0"/>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0"/>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0"/>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0"/>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0"/>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0"/>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0"/>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0"/>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0"/>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0"/>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0"/>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0"/>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0"/>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0"/>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0"/>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0"/>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0"/>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0"/>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0"/>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0"/>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0"/>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0"/>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0"/>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0"/>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0"/>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0"/>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0"/>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0"/>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0"/>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0"/>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0"/>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0"/>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0"/>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0"/>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10"/>
            <p:cNvGrpSpPr/>
            <p:nvPr/>
          </p:nvGrpSpPr>
          <p:grpSpPr>
            <a:xfrm rot="5400000">
              <a:off x="3406651" y="-1249544"/>
              <a:ext cx="2644414" cy="5143478"/>
              <a:chOff x="540125" y="3028300"/>
              <a:chExt cx="364425" cy="708800"/>
            </a:xfrm>
          </p:grpSpPr>
          <p:sp>
            <p:nvSpPr>
              <p:cNvPr id="1383" name="Google Shape;1383;p10"/>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0"/>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0"/>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0"/>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0"/>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0"/>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0"/>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0"/>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0"/>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0"/>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0"/>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0"/>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0"/>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0"/>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0"/>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0"/>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0"/>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0"/>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0"/>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0"/>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0"/>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0"/>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0"/>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0"/>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0"/>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0"/>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0"/>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0"/>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0"/>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0"/>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0"/>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0"/>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0"/>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0"/>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0"/>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0"/>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10"/>
            <p:cNvGrpSpPr/>
            <p:nvPr/>
          </p:nvGrpSpPr>
          <p:grpSpPr>
            <a:xfrm rot="5400000">
              <a:off x="3406651" y="1243856"/>
              <a:ext cx="2644414" cy="5143478"/>
              <a:chOff x="540125" y="3028300"/>
              <a:chExt cx="364425" cy="708800"/>
            </a:xfrm>
          </p:grpSpPr>
          <p:sp>
            <p:nvSpPr>
              <p:cNvPr id="1420" name="Google Shape;1420;p10"/>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0"/>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0"/>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0"/>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0"/>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0"/>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0"/>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0"/>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0"/>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0"/>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0"/>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0"/>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0"/>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0"/>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0"/>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0"/>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0"/>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0"/>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0"/>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0"/>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0"/>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0"/>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0"/>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0"/>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0"/>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0"/>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0"/>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0"/>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0"/>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0"/>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0"/>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0"/>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0"/>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0"/>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0"/>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0"/>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616"/>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617"/>
        <p:cNvGrpSpPr/>
        <p:nvPr/>
      </p:nvGrpSpPr>
      <p:grpSpPr>
        <a:xfrm>
          <a:off x="0" y="0"/>
          <a:ext cx="0" cy="0"/>
          <a:chOff x="0" y="0"/>
          <a:chExt cx="0" cy="0"/>
        </a:xfrm>
      </p:grpSpPr>
      <p:grpSp>
        <p:nvGrpSpPr>
          <p:cNvPr id="1618" name="Google Shape;1618;p13"/>
          <p:cNvGrpSpPr/>
          <p:nvPr/>
        </p:nvGrpSpPr>
        <p:grpSpPr>
          <a:xfrm>
            <a:off x="116653" y="185058"/>
            <a:ext cx="8910952" cy="4773370"/>
            <a:chOff x="238425" y="1163850"/>
            <a:chExt cx="2110050" cy="1130300"/>
          </a:xfrm>
        </p:grpSpPr>
        <p:sp>
          <p:nvSpPr>
            <p:cNvPr id="1619" name="Google Shape;1619;p13"/>
            <p:cNvSpPr/>
            <p:nvPr/>
          </p:nvSpPr>
          <p:spPr>
            <a:xfrm>
              <a:off x="238425" y="1163850"/>
              <a:ext cx="2110050" cy="1130300"/>
            </a:xfrm>
            <a:custGeom>
              <a:avLst/>
              <a:gdLst/>
              <a:ahLst/>
              <a:cxnLst/>
              <a:rect l="l" t="t" r="r" b="b"/>
              <a:pathLst>
                <a:path w="84402" h="45212" extrusionOk="0">
                  <a:moveTo>
                    <a:pt x="84174" y="228"/>
                  </a:moveTo>
                  <a:lnTo>
                    <a:pt x="84174" y="39820"/>
                  </a:lnTo>
                  <a:cubicBezTo>
                    <a:pt x="82159" y="41835"/>
                    <a:pt x="81025" y="42969"/>
                    <a:pt x="79010" y="44984"/>
                  </a:cubicBezTo>
                  <a:lnTo>
                    <a:pt x="228" y="44984"/>
                  </a:lnTo>
                  <a:lnTo>
                    <a:pt x="228" y="5408"/>
                  </a:lnTo>
                  <a:cubicBezTo>
                    <a:pt x="2256" y="3380"/>
                    <a:pt x="3393" y="2259"/>
                    <a:pt x="5408" y="228"/>
                  </a:cubicBezTo>
                  <a:close/>
                  <a:moveTo>
                    <a:pt x="5315" y="0"/>
                  </a:moveTo>
                  <a:lnTo>
                    <a:pt x="5248" y="68"/>
                  </a:lnTo>
                  <a:lnTo>
                    <a:pt x="68" y="5248"/>
                  </a:lnTo>
                  <a:lnTo>
                    <a:pt x="1" y="5315"/>
                  </a:lnTo>
                  <a:lnTo>
                    <a:pt x="1" y="5408"/>
                  </a:lnTo>
                  <a:lnTo>
                    <a:pt x="1" y="44984"/>
                  </a:lnTo>
                  <a:lnTo>
                    <a:pt x="1" y="45212"/>
                  </a:lnTo>
                  <a:lnTo>
                    <a:pt x="79103" y="45212"/>
                  </a:lnTo>
                  <a:lnTo>
                    <a:pt x="79157" y="45145"/>
                  </a:lnTo>
                  <a:lnTo>
                    <a:pt x="82652" y="41662"/>
                  </a:lnTo>
                  <a:lnTo>
                    <a:pt x="84334" y="39980"/>
                  </a:lnTo>
                  <a:lnTo>
                    <a:pt x="84401" y="39913"/>
                  </a:lnTo>
                  <a:lnTo>
                    <a:pt x="84401" y="39820"/>
                  </a:lnTo>
                  <a:lnTo>
                    <a:pt x="84401" y="228"/>
                  </a:lnTo>
                  <a:lnTo>
                    <a:pt x="8440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3"/>
            <p:cNvSpPr/>
            <p:nvPr/>
          </p:nvSpPr>
          <p:spPr>
            <a:xfrm>
              <a:off x="244125" y="1169525"/>
              <a:ext cx="2098675" cy="1118950"/>
            </a:xfrm>
            <a:custGeom>
              <a:avLst/>
              <a:gdLst/>
              <a:ahLst/>
              <a:cxnLst/>
              <a:rect l="l" t="t" r="r" b="b"/>
              <a:pathLst>
                <a:path w="83947" h="44758" extrusionOk="0">
                  <a:moveTo>
                    <a:pt x="4751" y="1"/>
                  </a:moveTo>
                  <a:cubicBezTo>
                    <a:pt x="2896" y="1856"/>
                    <a:pt x="1855" y="2897"/>
                    <a:pt x="0" y="4755"/>
                  </a:cubicBezTo>
                  <a:lnTo>
                    <a:pt x="0" y="44757"/>
                  </a:lnTo>
                  <a:lnTo>
                    <a:pt x="79208" y="44757"/>
                  </a:lnTo>
                  <a:cubicBezTo>
                    <a:pt x="81063" y="42915"/>
                    <a:pt x="82091" y="41874"/>
                    <a:pt x="83946" y="40019"/>
                  </a:cubicBezTo>
                  <a:lnTo>
                    <a:pt x="83946" y="1"/>
                  </a:ln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3"/>
            <p:cNvSpPr/>
            <p:nvPr/>
          </p:nvSpPr>
          <p:spPr>
            <a:xfrm>
              <a:off x="244125" y="1169525"/>
              <a:ext cx="2098675" cy="1118950"/>
            </a:xfrm>
            <a:custGeom>
              <a:avLst/>
              <a:gdLst/>
              <a:ahLst/>
              <a:cxnLst/>
              <a:rect l="l" t="t" r="r" b="b"/>
              <a:pathLst>
                <a:path w="83947" h="44758" extrusionOk="0">
                  <a:moveTo>
                    <a:pt x="83866" y="81"/>
                  </a:moveTo>
                  <a:lnTo>
                    <a:pt x="83866" y="39552"/>
                  </a:lnTo>
                  <a:lnTo>
                    <a:pt x="82197" y="41221"/>
                  </a:lnTo>
                  <a:lnTo>
                    <a:pt x="78740" y="44677"/>
                  </a:lnTo>
                  <a:lnTo>
                    <a:pt x="93" y="44677"/>
                  </a:lnTo>
                  <a:lnTo>
                    <a:pt x="93" y="5206"/>
                  </a:lnTo>
                  <a:lnTo>
                    <a:pt x="5219" y="81"/>
                  </a:lnTo>
                  <a:close/>
                  <a:moveTo>
                    <a:pt x="5180" y="1"/>
                  </a:moveTo>
                  <a:cubicBezTo>
                    <a:pt x="3165" y="2032"/>
                    <a:pt x="2028" y="3153"/>
                    <a:pt x="0" y="5181"/>
                  </a:cubicBezTo>
                  <a:lnTo>
                    <a:pt x="0" y="44757"/>
                  </a:lnTo>
                  <a:lnTo>
                    <a:pt x="78782" y="44757"/>
                  </a:lnTo>
                  <a:cubicBezTo>
                    <a:pt x="80797" y="42742"/>
                    <a:pt x="81931" y="41608"/>
                    <a:pt x="83946" y="39593"/>
                  </a:cubicBezTo>
                  <a:lnTo>
                    <a:pt x="83946"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3"/>
            <p:cNvSpPr/>
            <p:nvPr/>
          </p:nvSpPr>
          <p:spPr>
            <a:xfrm>
              <a:off x="276475" y="1201875"/>
              <a:ext cx="2033950" cy="1054250"/>
            </a:xfrm>
            <a:custGeom>
              <a:avLst/>
              <a:gdLst/>
              <a:ahLst/>
              <a:cxnLst/>
              <a:rect l="l" t="t" r="r" b="b"/>
              <a:pathLst>
                <a:path w="81358" h="42170" extrusionOk="0">
                  <a:moveTo>
                    <a:pt x="4312" y="1"/>
                  </a:moveTo>
                  <a:cubicBezTo>
                    <a:pt x="2631" y="1683"/>
                    <a:pt x="1682" y="2631"/>
                    <a:pt x="0" y="4313"/>
                  </a:cubicBezTo>
                  <a:lnTo>
                    <a:pt x="0" y="42169"/>
                  </a:lnTo>
                  <a:lnTo>
                    <a:pt x="77046" y="42169"/>
                  </a:lnTo>
                  <a:lnTo>
                    <a:pt x="81358" y="37857"/>
                  </a:lnTo>
                  <a:lnTo>
                    <a:pt x="81358" y="1"/>
                  </a:lnTo>
                  <a:close/>
                </a:path>
              </a:pathLst>
            </a:custGeom>
            <a:gradFill>
              <a:gsLst>
                <a:gs pos="0">
                  <a:schemeClr val="lt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3"/>
            <p:cNvSpPr/>
            <p:nvPr/>
          </p:nvSpPr>
          <p:spPr>
            <a:xfrm>
              <a:off x="276475" y="1595675"/>
              <a:ext cx="15725" cy="266975"/>
            </a:xfrm>
            <a:custGeom>
              <a:avLst/>
              <a:gdLst/>
              <a:ahLst/>
              <a:cxnLst/>
              <a:rect l="l" t="t" r="r" b="b"/>
              <a:pathLst>
                <a:path w="629" h="10679" extrusionOk="0">
                  <a:moveTo>
                    <a:pt x="0" y="1"/>
                  </a:moveTo>
                  <a:lnTo>
                    <a:pt x="0" y="10678"/>
                  </a:lnTo>
                  <a:cubicBezTo>
                    <a:pt x="350" y="10678"/>
                    <a:pt x="628" y="10399"/>
                    <a:pt x="628" y="10053"/>
                  </a:cubicBezTo>
                  <a:lnTo>
                    <a:pt x="628" y="629"/>
                  </a:lnTo>
                  <a:cubicBezTo>
                    <a:pt x="628" y="283"/>
                    <a:pt x="350" y="1"/>
                    <a:pt x="0"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3"/>
            <p:cNvSpPr/>
            <p:nvPr/>
          </p:nvSpPr>
          <p:spPr>
            <a:xfrm>
              <a:off x="2293750" y="1595675"/>
              <a:ext cx="15725" cy="266975"/>
            </a:xfrm>
            <a:custGeom>
              <a:avLst/>
              <a:gdLst/>
              <a:ahLst/>
              <a:cxnLst/>
              <a:rect l="l" t="t" r="r" b="b"/>
              <a:pathLst>
                <a:path w="629" h="10679" extrusionOk="0">
                  <a:moveTo>
                    <a:pt x="628" y="1"/>
                  </a:moveTo>
                  <a:cubicBezTo>
                    <a:pt x="279" y="1"/>
                    <a:pt x="0" y="283"/>
                    <a:pt x="0" y="629"/>
                  </a:cubicBezTo>
                  <a:lnTo>
                    <a:pt x="0" y="10053"/>
                  </a:lnTo>
                  <a:cubicBezTo>
                    <a:pt x="0" y="10399"/>
                    <a:pt x="279" y="10678"/>
                    <a:pt x="628" y="10678"/>
                  </a:cubicBezTo>
                  <a:lnTo>
                    <a:pt x="628" y="1"/>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3"/>
            <p:cNvSpPr/>
            <p:nvPr/>
          </p:nvSpPr>
          <p:spPr>
            <a:xfrm>
              <a:off x="275200" y="1200600"/>
              <a:ext cx="2036600" cy="1056875"/>
            </a:xfrm>
            <a:custGeom>
              <a:avLst/>
              <a:gdLst/>
              <a:ahLst/>
              <a:cxnLst/>
              <a:rect l="l" t="t" r="r" b="b"/>
              <a:pathLst>
                <a:path w="81464" h="42275" extrusionOk="0">
                  <a:moveTo>
                    <a:pt x="81354" y="106"/>
                  </a:moveTo>
                  <a:lnTo>
                    <a:pt x="81354" y="37886"/>
                  </a:lnTo>
                  <a:lnTo>
                    <a:pt x="81354" y="37886"/>
                  </a:lnTo>
                  <a:cubicBezTo>
                    <a:pt x="79692" y="39561"/>
                    <a:pt x="78758" y="40491"/>
                    <a:pt x="77087" y="42166"/>
                  </a:cubicBezTo>
                  <a:lnTo>
                    <a:pt x="106" y="42166"/>
                  </a:lnTo>
                  <a:lnTo>
                    <a:pt x="106" y="4393"/>
                  </a:lnTo>
                  <a:lnTo>
                    <a:pt x="106" y="4393"/>
                  </a:lnTo>
                  <a:cubicBezTo>
                    <a:pt x="1776" y="2723"/>
                    <a:pt x="2723" y="1776"/>
                    <a:pt x="4392" y="106"/>
                  </a:cubicBezTo>
                  <a:close/>
                  <a:moveTo>
                    <a:pt x="4351" y="1"/>
                  </a:moveTo>
                  <a:lnTo>
                    <a:pt x="4338" y="13"/>
                  </a:lnTo>
                  <a:cubicBezTo>
                    <a:pt x="2643" y="1695"/>
                    <a:pt x="1708" y="2644"/>
                    <a:pt x="13" y="4325"/>
                  </a:cubicBezTo>
                  <a:lnTo>
                    <a:pt x="0" y="4351"/>
                  </a:lnTo>
                  <a:lnTo>
                    <a:pt x="0" y="42275"/>
                  </a:lnTo>
                  <a:lnTo>
                    <a:pt x="77126" y="42275"/>
                  </a:lnTo>
                  <a:lnTo>
                    <a:pt x="77138" y="42259"/>
                  </a:lnTo>
                  <a:lnTo>
                    <a:pt x="81450" y="37950"/>
                  </a:lnTo>
                  <a:lnTo>
                    <a:pt x="81463" y="37934"/>
                  </a:lnTo>
                  <a:lnTo>
                    <a:pt x="81463" y="1"/>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6" name="Google Shape;1626;p13"/>
          <p:cNvGrpSpPr/>
          <p:nvPr/>
        </p:nvGrpSpPr>
        <p:grpSpPr>
          <a:xfrm>
            <a:off x="-6449" y="-94"/>
            <a:ext cx="9150439" cy="5143478"/>
            <a:chOff x="-6449" y="-94"/>
            <a:chExt cx="9150439" cy="5143478"/>
          </a:xfrm>
        </p:grpSpPr>
        <p:grpSp>
          <p:nvGrpSpPr>
            <p:cNvPr id="1627" name="Google Shape;1627;p13"/>
            <p:cNvGrpSpPr/>
            <p:nvPr/>
          </p:nvGrpSpPr>
          <p:grpSpPr>
            <a:xfrm>
              <a:off x="6499576" y="-94"/>
              <a:ext cx="2644414" cy="5143478"/>
              <a:chOff x="540125" y="3028300"/>
              <a:chExt cx="364425" cy="708800"/>
            </a:xfrm>
          </p:grpSpPr>
          <p:sp>
            <p:nvSpPr>
              <p:cNvPr id="1628" name="Google Shape;1628;p13"/>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3"/>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3"/>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3"/>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3"/>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3"/>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3"/>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3"/>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3"/>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3"/>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3"/>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3"/>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3"/>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3"/>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3"/>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3"/>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3"/>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3"/>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3"/>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3"/>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3"/>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3"/>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3"/>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3"/>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3"/>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3"/>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3"/>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3"/>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3"/>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3"/>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3"/>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3"/>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3"/>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3"/>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3"/>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3"/>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13"/>
            <p:cNvGrpSpPr/>
            <p:nvPr/>
          </p:nvGrpSpPr>
          <p:grpSpPr>
            <a:xfrm>
              <a:off x="-6449" y="-94"/>
              <a:ext cx="2644414" cy="5143478"/>
              <a:chOff x="540125" y="3028300"/>
              <a:chExt cx="364425" cy="708800"/>
            </a:xfrm>
          </p:grpSpPr>
          <p:sp>
            <p:nvSpPr>
              <p:cNvPr id="1665" name="Google Shape;1665;p13"/>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3"/>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3"/>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3"/>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3"/>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3"/>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3"/>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3"/>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3"/>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3"/>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3"/>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3"/>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3"/>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3"/>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3"/>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3"/>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3"/>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3"/>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3"/>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3"/>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3"/>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3"/>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3"/>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3"/>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3"/>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3"/>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3"/>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3"/>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3"/>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3"/>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3"/>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3"/>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3"/>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3"/>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3"/>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3"/>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1" name="Google Shape;1701;p13"/>
            <p:cNvGrpSpPr/>
            <p:nvPr/>
          </p:nvGrpSpPr>
          <p:grpSpPr>
            <a:xfrm rot="5400000">
              <a:off x="3406651" y="-1249544"/>
              <a:ext cx="2644414" cy="5143478"/>
              <a:chOff x="540125" y="3028300"/>
              <a:chExt cx="364425" cy="708800"/>
            </a:xfrm>
          </p:grpSpPr>
          <p:sp>
            <p:nvSpPr>
              <p:cNvPr id="1702" name="Google Shape;1702;p13"/>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3"/>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3"/>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3"/>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3"/>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3"/>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3"/>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3"/>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3"/>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3"/>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3"/>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3"/>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3"/>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3"/>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3"/>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3"/>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3"/>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3"/>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3"/>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3"/>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3"/>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3"/>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3"/>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3"/>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3"/>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3"/>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3"/>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3"/>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3"/>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3"/>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3"/>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3"/>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3"/>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3"/>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3"/>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3"/>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8" name="Google Shape;1738;p13"/>
            <p:cNvGrpSpPr/>
            <p:nvPr/>
          </p:nvGrpSpPr>
          <p:grpSpPr>
            <a:xfrm rot="5400000">
              <a:off x="3406651" y="1243856"/>
              <a:ext cx="2644414" cy="5143478"/>
              <a:chOff x="540125" y="3028300"/>
              <a:chExt cx="364425" cy="708800"/>
            </a:xfrm>
          </p:grpSpPr>
          <p:sp>
            <p:nvSpPr>
              <p:cNvPr id="1739" name="Google Shape;1739;p13"/>
              <p:cNvSpPr/>
              <p:nvPr/>
            </p:nvSpPr>
            <p:spPr>
              <a:xfrm>
                <a:off x="633200" y="3204825"/>
                <a:ext cx="3375" cy="2975"/>
              </a:xfrm>
              <a:custGeom>
                <a:avLst/>
                <a:gdLst/>
                <a:ahLst/>
                <a:cxnLst/>
                <a:rect l="l" t="t" r="r" b="b"/>
                <a:pathLst>
                  <a:path w="135" h="119" extrusionOk="0">
                    <a:moveTo>
                      <a:pt x="0" y="0"/>
                    </a:moveTo>
                    <a:lnTo>
                      <a:pt x="0" y="119"/>
                    </a:lnTo>
                    <a:lnTo>
                      <a:pt x="135" y="119"/>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3"/>
              <p:cNvSpPr/>
              <p:nvPr/>
            </p:nvSpPr>
            <p:spPr>
              <a:xfrm>
                <a:off x="763725" y="3083325"/>
                <a:ext cx="3325" cy="3075"/>
              </a:xfrm>
              <a:custGeom>
                <a:avLst/>
                <a:gdLst/>
                <a:ahLst/>
                <a:cxnLst/>
                <a:rect l="l" t="t" r="r" b="b"/>
                <a:pathLst>
                  <a:path w="133" h="123" extrusionOk="0">
                    <a:moveTo>
                      <a:pt x="1" y="0"/>
                    </a:moveTo>
                    <a:lnTo>
                      <a:pt x="1"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3"/>
              <p:cNvSpPr/>
              <p:nvPr/>
            </p:nvSpPr>
            <p:spPr>
              <a:xfrm>
                <a:off x="540125" y="3330950"/>
                <a:ext cx="3000" cy="3325"/>
              </a:xfrm>
              <a:custGeom>
                <a:avLst/>
                <a:gdLst/>
                <a:ahLst/>
                <a:cxnLst/>
                <a:rect l="l" t="t" r="r" b="b"/>
                <a:pathLst>
                  <a:path w="120" h="133" extrusionOk="0">
                    <a:moveTo>
                      <a:pt x="1" y="1"/>
                    </a:moveTo>
                    <a:lnTo>
                      <a:pt x="1" y="132"/>
                    </a:lnTo>
                    <a:lnTo>
                      <a:pt x="119" y="132"/>
                    </a:lnTo>
                    <a:lnTo>
                      <a:pt x="119"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3"/>
              <p:cNvSpPr/>
              <p:nvPr/>
            </p:nvSpPr>
            <p:spPr>
              <a:xfrm>
                <a:off x="595875" y="3081650"/>
                <a:ext cx="3300" cy="3050"/>
              </a:xfrm>
              <a:custGeom>
                <a:avLst/>
                <a:gdLst/>
                <a:ahLst/>
                <a:cxnLst/>
                <a:rect l="l" t="t" r="r" b="b"/>
                <a:pathLst>
                  <a:path w="132" h="122" extrusionOk="0">
                    <a:moveTo>
                      <a:pt x="0" y="0"/>
                    </a:moveTo>
                    <a:lnTo>
                      <a:pt x="0" y="122"/>
                    </a:lnTo>
                    <a:lnTo>
                      <a:pt x="132" y="122"/>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3"/>
              <p:cNvSpPr/>
              <p:nvPr/>
            </p:nvSpPr>
            <p:spPr>
              <a:xfrm>
                <a:off x="579850" y="3148025"/>
                <a:ext cx="1700" cy="1725"/>
              </a:xfrm>
              <a:custGeom>
                <a:avLst/>
                <a:gdLst/>
                <a:ahLst/>
                <a:cxnLst/>
                <a:rect l="l" t="t" r="r" b="b"/>
                <a:pathLst>
                  <a:path w="68" h="69"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3"/>
              <p:cNvSpPr/>
              <p:nvPr/>
            </p:nvSpPr>
            <p:spPr>
              <a:xfrm>
                <a:off x="743300" y="3114725"/>
                <a:ext cx="1725" cy="1300"/>
              </a:xfrm>
              <a:custGeom>
                <a:avLst/>
                <a:gdLst/>
                <a:ahLst/>
                <a:cxnLst/>
                <a:rect l="l" t="t" r="r" b="b"/>
                <a:pathLst>
                  <a:path w="69" h="52" extrusionOk="0">
                    <a:moveTo>
                      <a:pt x="1" y="0"/>
                    </a:moveTo>
                    <a:lnTo>
                      <a:pt x="1" y="52"/>
                    </a:lnTo>
                    <a:lnTo>
                      <a:pt x="68" y="52"/>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3"/>
              <p:cNvSpPr/>
              <p:nvPr/>
            </p:nvSpPr>
            <p:spPr>
              <a:xfrm>
                <a:off x="684275" y="3028300"/>
                <a:ext cx="1725" cy="1625"/>
              </a:xfrm>
              <a:custGeom>
                <a:avLst/>
                <a:gdLst/>
                <a:ahLst/>
                <a:cxnLst/>
                <a:rect l="l" t="t" r="r" b="b"/>
                <a:pathLst>
                  <a:path w="69" h="65" extrusionOk="0">
                    <a:moveTo>
                      <a:pt x="1" y="1"/>
                    </a:moveTo>
                    <a:lnTo>
                      <a:pt x="1" y="65"/>
                    </a:lnTo>
                    <a:lnTo>
                      <a:pt x="68" y="65"/>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3"/>
              <p:cNvSpPr/>
              <p:nvPr/>
            </p:nvSpPr>
            <p:spPr>
              <a:xfrm>
                <a:off x="886200" y="3442750"/>
                <a:ext cx="1300" cy="1325"/>
              </a:xfrm>
              <a:custGeom>
                <a:avLst/>
                <a:gdLst/>
                <a:ahLst/>
                <a:cxnLst/>
                <a:rect l="l" t="t" r="r" b="b"/>
                <a:pathLst>
                  <a:path w="52" h="53" extrusionOk="0">
                    <a:moveTo>
                      <a:pt x="0" y="1"/>
                    </a:moveTo>
                    <a:lnTo>
                      <a:pt x="0" y="52"/>
                    </a:lnTo>
                    <a:lnTo>
                      <a:pt x="51" y="52"/>
                    </a:lnTo>
                    <a:lnTo>
                      <a:pt x="51"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3"/>
              <p:cNvSpPr/>
              <p:nvPr/>
            </p:nvSpPr>
            <p:spPr>
              <a:xfrm>
                <a:off x="897875" y="3595250"/>
                <a:ext cx="1325" cy="1300"/>
              </a:xfrm>
              <a:custGeom>
                <a:avLst/>
                <a:gdLst/>
                <a:ahLst/>
                <a:cxnLst/>
                <a:rect l="l" t="t" r="r" b="b"/>
                <a:pathLst>
                  <a:path w="53" h="52" extrusionOk="0">
                    <a:moveTo>
                      <a:pt x="1" y="1"/>
                    </a:moveTo>
                    <a:lnTo>
                      <a:pt x="1" y="52"/>
                    </a:lnTo>
                    <a:lnTo>
                      <a:pt x="52" y="52"/>
                    </a:lnTo>
                    <a:lnTo>
                      <a:pt x="5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3"/>
              <p:cNvSpPr/>
              <p:nvPr/>
            </p:nvSpPr>
            <p:spPr>
              <a:xfrm>
                <a:off x="878175" y="3493775"/>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3"/>
              <p:cNvSpPr/>
              <p:nvPr/>
            </p:nvSpPr>
            <p:spPr>
              <a:xfrm>
                <a:off x="807375" y="3179750"/>
                <a:ext cx="1725" cy="1700"/>
              </a:xfrm>
              <a:custGeom>
                <a:avLst/>
                <a:gdLst/>
                <a:ahLst/>
                <a:cxnLst/>
                <a:rect l="l" t="t" r="r" b="b"/>
                <a:pathLst>
                  <a:path w="69" h="68" extrusionOk="0">
                    <a:moveTo>
                      <a:pt x="1" y="1"/>
                    </a:moveTo>
                    <a:lnTo>
                      <a:pt x="1"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3"/>
              <p:cNvSpPr/>
              <p:nvPr/>
            </p:nvSpPr>
            <p:spPr>
              <a:xfrm>
                <a:off x="656575" y="3272900"/>
                <a:ext cx="1375" cy="1700"/>
              </a:xfrm>
              <a:custGeom>
                <a:avLst/>
                <a:gdLst/>
                <a:ahLst/>
                <a:cxnLst/>
                <a:rect l="l" t="t" r="r" b="b"/>
                <a:pathLst>
                  <a:path w="55" h="68" extrusionOk="0">
                    <a:moveTo>
                      <a:pt x="1" y="0"/>
                    </a:moveTo>
                    <a:lnTo>
                      <a:pt x="1"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3"/>
              <p:cNvSpPr/>
              <p:nvPr/>
            </p:nvSpPr>
            <p:spPr>
              <a:xfrm>
                <a:off x="549825" y="33633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3"/>
              <p:cNvSpPr/>
              <p:nvPr/>
            </p:nvSpPr>
            <p:spPr>
              <a:xfrm>
                <a:off x="598500" y="3507800"/>
                <a:ext cx="1725" cy="1700"/>
              </a:xfrm>
              <a:custGeom>
                <a:avLst/>
                <a:gdLst/>
                <a:ahLst/>
                <a:cxnLst/>
                <a:rect l="l" t="t" r="r" b="b"/>
                <a:pathLst>
                  <a:path w="69" h="68" extrusionOk="0">
                    <a:moveTo>
                      <a:pt x="1" y="0"/>
                    </a:moveTo>
                    <a:lnTo>
                      <a:pt x="1"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3"/>
              <p:cNvSpPr/>
              <p:nvPr/>
            </p:nvSpPr>
            <p:spPr>
              <a:xfrm>
                <a:off x="712325" y="3702650"/>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3"/>
              <p:cNvSpPr/>
              <p:nvPr/>
            </p:nvSpPr>
            <p:spPr>
              <a:xfrm>
                <a:off x="766700" y="3540475"/>
                <a:ext cx="1375" cy="1700"/>
              </a:xfrm>
              <a:custGeom>
                <a:avLst/>
                <a:gdLst/>
                <a:ahLst/>
                <a:cxnLst/>
                <a:rect l="l" t="t" r="r" b="b"/>
                <a:pathLst>
                  <a:path w="55" h="68" extrusionOk="0">
                    <a:moveTo>
                      <a:pt x="0" y="0"/>
                    </a:moveTo>
                    <a:lnTo>
                      <a:pt x="0" y="68"/>
                    </a:lnTo>
                    <a:lnTo>
                      <a:pt x="55" y="68"/>
                    </a:lnTo>
                    <a:lnTo>
                      <a:pt x="5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3"/>
              <p:cNvSpPr/>
              <p:nvPr/>
            </p:nvSpPr>
            <p:spPr>
              <a:xfrm>
                <a:off x="887475" y="3735400"/>
                <a:ext cx="1700" cy="1700"/>
              </a:xfrm>
              <a:custGeom>
                <a:avLst/>
                <a:gdLst/>
                <a:ahLst/>
                <a:cxnLst/>
                <a:rect l="l" t="t" r="r" b="b"/>
                <a:pathLst>
                  <a:path w="68" h="68"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3"/>
              <p:cNvSpPr/>
              <p:nvPr/>
            </p:nvSpPr>
            <p:spPr>
              <a:xfrm>
                <a:off x="656900" y="3401350"/>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3"/>
              <p:cNvSpPr/>
              <p:nvPr/>
            </p:nvSpPr>
            <p:spPr>
              <a:xfrm>
                <a:off x="774375" y="3366275"/>
                <a:ext cx="1400" cy="1700"/>
              </a:xfrm>
              <a:custGeom>
                <a:avLst/>
                <a:gdLst/>
                <a:ahLst/>
                <a:cxnLst/>
                <a:rect l="l" t="t" r="r" b="b"/>
                <a:pathLst>
                  <a:path w="56" h="68" extrusionOk="0">
                    <a:moveTo>
                      <a:pt x="1" y="1"/>
                    </a:moveTo>
                    <a:lnTo>
                      <a:pt x="1" y="68"/>
                    </a:lnTo>
                    <a:lnTo>
                      <a:pt x="55" y="68"/>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3"/>
              <p:cNvSpPr/>
              <p:nvPr/>
            </p:nvSpPr>
            <p:spPr>
              <a:xfrm>
                <a:off x="852475" y="3600525"/>
                <a:ext cx="1700" cy="1725"/>
              </a:xfrm>
              <a:custGeom>
                <a:avLst/>
                <a:gdLst/>
                <a:ahLst/>
                <a:cxnLst/>
                <a:rect l="l" t="t" r="r" b="b"/>
                <a:pathLst>
                  <a:path w="68" h="69" extrusionOk="0">
                    <a:moveTo>
                      <a:pt x="0" y="1"/>
                    </a:moveTo>
                    <a:lnTo>
                      <a:pt x="0" y="68"/>
                    </a:lnTo>
                    <a:lnTo>
                      <a:pt x="68" y="68"/>
                    </a:lnTo>
                    <a:lnTo>
                      <a:pt x="68"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3"/>
              <p:cNvSpPr/>
              <p:nvPr/>
            </p:nvSpPr>
            <p:spPr>
              <a:xfrm>
                <a:off x="857450" y="3060975"/>
                <a:ext cx="1375" cy="1400"/>
              </a:xfrm>
              <a:custGeom>
                <a:avLst/>
                <a:gdLst/>
                <a:ahLst/>
                <a:cxnLst/>
                <a:rect l="l" t="t" r="r" b="b"/>
                <a:pathLst>
                  <a:path w="55" h="56" extrusionOk="0">
                    <a:moveTo>
                      <a:pt x="0" y="1"/>
                    </a:moveTo>
                    <a:lnTo>
                      <a:pt x="0" y="55"/>
                    </a:lnTo>
                    <a:lnTo>
                      <a:pt x="54" y="55"/>
                    </a:lnTo>
                    <a:lnTo>
                      <a:pt x="54"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3"/>
              <p:cNvSpPr/>
              <p:nvPr/>
            </p:nvSpPr>
            <p:spPr>
              <a:xfrm>
                <a:off x="570150" y="3498825"/>
                <a:ext cx="1725" cy="1625"/>
              </a:xfrm>
              <a:custGeom>
                <a:avLst/>
                <a:gdLst/>
                <a:ahLst/>
                <a:cxnLst/>
                <a:rect l="l" t="t" r="r" b="b"/>
                <a:pathLst>
                  <a:path w="69" h="65" extrusionOk="0">
                    <a:moveTo>
                      <a:pt x="1" y="0"/>
                    </a:moveTo>
                    <a:lnTo>
                      <a:pt x="1" y="65"/>
                    </a:lnTo>
                    <a:lnTo>
                      <a:pt x="68" y="65"/>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3"/>
              <p:cNvSpPr/>
              <p:nvPr/>
            </p:nvSpPr>
            <p:spPr>
              <a:xfrm>
                <a:off x="726025" y="3345925"/>
                <a:ext cx="1700" cy="1725"/>
              </a:xfrm>
              <a:custGeom>
                <a:avLst/>
                <a:gdLst/>
                <a:ahLst/>
                <a:cxnLst/>
                <a:rect l="l" t="t" r="r" b="b"/>
                <a:pathLst>
                  <a:path w="68" h="69" extrusionOk="0">
                    <a:moveTo>
                      <a:pt x="0" y="1"/>
                    </a:moveTo>
                    <a:lnTo>
                      <a:pt x="0" y="68"/>
                    </a:lnTo>
                    <a:lnTo>
                      <a:pt x="67" y="68"/>
                    </a:lnTo>
                    <a:lnTo>
                      <a:pt x="67"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3"/>
              <p:cNvSpPr/>
              <p:nvPr/>
            </p:nvSpPr>
            <p:spPr>
              <a:xfrm>
                <a:off x="867850" y="3149075"/>
                <a:ext cx="1625" cy="1400"/>
              </a:xfrm>
              <a:custGeom>
                <a:avLst/>
                <a:gdLst/>
                <a:ahLst/>
                <a:cxnLst/>
                <a:rect l="l" t="t" r="r" b="b"/>
                <a:pathLst>
                  <a:path w="65" h="56" extrusionOk="0">
                    <a:moveTo>
                      <a:pt x="0" y="1"/>
                    </a:moveTo>
                    <a:lnTo>
                      <a:pt x="0" y="55"/>
                    </a:lnTo>
                    <a:lnTo>
                      <a:pt x="65" y="55"/>
                    </a:lnTo>
                    <a:lnTo>
                      <a:pt x="6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3"/>
              <p:cNvSpPr/>
              <p:nvPr/>
            </p:nvSpPr>
            <p:spPr>
              <a:xfrm>
                <a:off x="657225" y="3147400"/>
                <a:ext cx="1700" cy="1700"/>
              </a:xfrm>
              <a:custGeom>
                <a:avLst/>
                <a:gdLst/>
                <a:ahLst/>
                <a:cxnLst/>
                <a:rect l="l" t="t" r="r" b="b"/>
                <a:pathLst>
                  <a:path w="68" h="68" extrusionOk="0">
                    <a:moveTo>
                      <a:pt x="0" y="0"/>
                    </a:moveTo>
                    <a:lnTo>
                      <a:pt x="0" y="68"/>
                    </a:lnTo>
                    <a:lnTo>
                      <a:pt x="67" y="68"/>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3"/>
              <p:cNvSpPr/>
              <p:nvPr/>
            </p:nvSpPr>
            <p:spPr>
              <a:xfrm>
                <a:off x="710625" y="3668300"/>
                <a:ext cx="1725" cy="1700"/>
              </a:xfrm>
              <a:custGeom>
                <a:avLst/>
                <a:gdLst/>
                <a:ahLst/>
                <a:cxnLst/>
                <a:rect l="l" t="t" r="r" b="b"/>
                <a:pathLst>
                  <a:path w="69" h="68" extrusionOk="0">
                    <a:moveTo>
                      <a:pt x="1" y="0"/>
                    </a:moveTo>
                    <a:lnTo>
                      <a:pt x="1" y="67"/>
                    </a:lnTo>
                    <a:lnTo>
                      <a:pt x="68" y="67"/>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3"/>
              <p:cNvSpPr/>
              <p:nvPr/>
            </p:nvSpPr>
            <p:spPr>
              <a:xfrm>
                <a:off x="899175" y="3347625"/>
                <a:ext cx="1700" cy="1700"/>
              </a:xfrm>
              <a:custGeom>
                <a:avLst/>
                <a:gdLst/>
                <a:ahLst/>
                <a:cxnLst/>
                <a:rect l="l" t="t" r="r" b="b"/>
                <a:pathLst>
                  <a:path w="68" h="68" extrusionOk="0">
                    <a:moveTo>
                      <a:pt x="0" y="0"/>
                    </a:moveTo>
                    <a:lnTo>
                      <a:pt x="0" y="67"/>
                    </a:lnTo>
                    <a:lnTo>
                      <a:pt x="67" y="67"/>
                    </a:lnTo>
                    <a:lnTo>
                      <a:pt x="67"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3"/>
              <p:cNvSpPr/>
              <p:nvPr/>
            </p:nvSpPr>
            <p:spPr>
              <a:xfrm>
                <a:off x="902850" y="3226850"/>
                <a:ext cx="1700" cy="1700"/>
              </a:xfrm>
              <a:custGeom>
                <a:avLst/>
                <a:gdLst/>
                <a:ahLst/>
                <a:cxnLst/>
                <a:rect l="l" t="t" r="r" b="b"/>
                <a:pathLst>
                  <a:path w="68" h="68" extrusionOk="0">
                    <a:moveTo>
                      <a:pt x="0" y="0"/>
                    </a:moveTo>
                    <a:lnTo>
                      <a:pt x="0" y="68"/>
                    </a:lnTo>
                    <a:lnTo>
                      <a:pt x="68" y="68"/>
                    </a:lnTo>
                    <a:lnTo>
                      <a:pt x="68"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3"/>
              <p:cNvSpPr/>
              <p:nvPr/>
            </p:nvSpPr>
            <p:spPr>
              <a:xfrm>
                <a:off x="819075" y="3437075"/>
                <a:ext cx="1375" cy="1300"/>
              </a:xfrm>
              <a:custGeom>
                <a:avLst/>
                <a:gdLst/>
                <a:ahLst/>
                <a:cxnLst/>
                <a:rect l="l" t="t" r="r" b="b"/>
                <a:pathLst>
                  <a:path w="55" h="52" extrusionOk="0">
                    <a:moveTo>
                      <a:pt x="1" y="1"/>
                    </a:moveTo>
                    <a:lnTo>
                      <a:pt x="1" y="52"/>
                    </a:lnTo>
                    <a:lnTo>
                      <a:pt x="55" y="52"/>
                    </a:lnTo>
                    <a:lnTo>
                      <a:pt x="5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3"/>
              <p:cNvSpPr/>
              <p:nvPr/>
            </p:nvSpPr>
            <p:spPr>
              <a:xfrm>
                <a:off x="708625" y="3222125"/>
                <a:ext cx="3400" cy="3375"/>
              </a:xfrm>
              <a:custGeom>
                <a:avLst/>
                <a:gdLst/>
                <a:ahLst/>
                <a:cxnLst/>
                <a:rect l="l" t="t" r="r" b="b"/>
                <a:pathLst>
                  <a:path w="136" h="135" extrusionOk="0">
                    <a:moveTo>
                      <a:pt x="1" y="0"/>
                    </a:moveTo>
                    <a:lnTo>
                      <a:pt x="1"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3"/>
              <p:cNvSpPr/>
              <p:nvPr/>
            </p:nvSpPr>
            <p:spPr>
              <a:xfrm>
                <a:off x="892525" y="3304200"/>
                <a:ext cx="3375" cy="3400"/>
              </a:xfrm>
              <a:custGeom>
                <a:avLst/>
                <a:gdLst/>
                <a:ahLst/>
                <a:cxnLst/>
                <a:rect l="l" t="t" r="r" b="b"/>
                <a:pathLst>
                  <a:path w="135" h="136" extrusionOk="0">
                    <a:moveTo>
                      <a:pt x="0" y="1"/>
                    </a:moveTo>
                    <a:lnTo>
                      <a:pt x="0"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3"/>
              <p:cNvSpPr/>
              <p:nvPr/>
            </p:nvSpPr>
            <p:spPr>
              <a:xfrm>
                <a:off x="567850" y="3582200"/>
                <a:ext cx="3300" cy="3375"/>
              </a:xfrm>
              <a:custGeom>
                <a:avLst/>
                <a:gdLst/>
                <a:ahLst/>
                <a:cxnLst/>
                <a:rect l="l" t="t" r="r" b="b"/>
                <a:pathLst>
                  <a:path w="132" h="135" extrusionOk="0">
                    <a:moveTo>
                      <a:pt x="0" y="0"/>
                    </a:moveTo>
                    <a:lnTo>
                      <a:pt x="0" y="135"/>
                    </a:lnTo>
                    <a:lnTo>
                      <a:pt x="131" y="135"/>
                    </a:lnTo>
                    <a:lnTo>
                      <a:pt x="131"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3"/>
              <p:cNvSpPr/>
              <p:nvPr/>
            </p:nvSpPr>
            <p:spPr>
              <a:xfrm>
                <a:off x="751725" y="3706650"/>
                <a:ext cx="3300" cy="3400"/>
              </a:xfrm>
              <a:custGeom>
                <a:avLst/>
                <a:gdLst/>
                <a:ahLst/>
                <a:cxnLst/>
                <a:rect l="l" t="t" r="r" b="b"/>
                <a:pathLst>
                  <a:path w="132" h="136" extrusionOk="0">
                    <a:moveTo>
                      <a:pt x="0" y="1"/>
                    </a:moveTo>
                    <a:lnTo>
                      <a:pt x="0" y="135"/>
                    </a:lnTo>
                    <a:lnTo>
                      <a:pt x="132" y="135"/>
                    </a:lnTo>
                    <a:lnTo>
                      <a:pt x="132"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3"/>
              <p:cNvSpPr/>
              <p:nvPr/>
            </p:nvSpPr>
            <p:spPr>
              <a:xfrm>
                <a:off x="696950" y="3531500"/>
                <a:ext cx="3375" cy="3400"/>
              </a:xfrm>
              <a:custGeom>
                <a:avLst/>
                <a:gdLst/>
                <a:ahLst/>
                <a:cxnLst/>
                <a:rect l="l" t="t" r="r" b="b"/>
                <a:pathLst>
                  <a:path w="135" h="136" extrusionOk="0">
                    <a:moveTo>
                      <a:pt x="0" y="0"/>
                    </a:moveTo>
                    <a:lnTo>
                      <a:pt x="0" y="135"/>
                    </a:lnTo>
                    <a:lnTo>
                      <a:pt x="135" y="135"/>
                    </a:lnTo>
                    <a:lnTo>
                      <a:pt x="135"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3"/>
              <p:cNvSpPr/>
              <p:nvPr/>
            </p:nvSpPr>
            <p:spPr>
              <a:xfrm>
                <a:off x="679950" y="3419700"/>
                <a:ext cx="3325" cy="3375"/>
              </a:xfrm>
              <a:custGeom>
                <a:avLst/>
                <a:gdLst/>
                <a:ahLst/>
                <a:cxnLst/>
                <a:rect l="l" t="t" r="r" b="b"/>
                <a:pathLst>
                  <a:path w="133" h="135" extrusionOk="0">
                    <a:moveTo>
                      <a:pt x="1" y="0"/>
                    </a:moveTo>
                    <a:lnTo>
                      <a:pt x="1" y="135"/>
                    </a:lnTo>
                    <a:lnTo>
                      <a:pt x="132" y="135"/>
                    </a:lnTo>
                    <a:lnTo>
                      <a:pt x="132" y="0"/>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3"/>
              <p:cNvSpPr/>
              <p:nvPr/>
            </p:nvSpPr>
            <p:spPr>
              <a:xfrm>
                <a:off x="836450" y="3355300"/>
                <a:ext cx="3400" cy="3400"/>
              </a:xfrm>
              <a:custGeom>
                <a:avLst/>
                <a:gdLst/>
                <a:ahLst/>
                <a:cxnLst/>
                <a:rect l="l" t="t" r="r" b="b"/>
                <a:pathLst>
                  <a:path w="136" h="136" extrusionOk="0">
                    <a:moveTo>
                      <a:pt x="1" y="1"/>
                    </a:moveTo>
                    <a:lnTo>
                      <a:pt x="1" y="135"/>
                    </a:lnTo>
                    <a:lnTo>
                      <a:pt x="135" y="135"/>
                    </a:lnTo>
                    <a:lnTo>
                      <a:pt x="135" y="1"/>
                    </a:lnTo>
                    <a:close/>
                  </a:path>
                </a:pathLst>
              </a:custGeom>
              <a:solidFill>
                <a:srgbClr val="FFFFFF">
                  <a:alpha val="51849"/>
                </a:srgbClr>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5" name="Google Shape;177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76" name="Google Shape;1776;p13"/>
          <p:cNvSpPr txBox="1">
            <a:spLocks noGrp="1"/>
          </p:cNvSpPr>
          <p:nvPr>
            <p:ph type="title" idx="2" hasCustomPrompt="1"/>
          </p:nvPr>
        </p:nvSpPr>
        <p:spPr>
          <a:xfrm>
            <a:off x="835825" y="1212500"/>
            <a:ext cx="860100" cy="4476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77" name="Google Shape;1777;p13"/>
          <p:cNvSpPr txBox="1">
            <a:spLocks noGrp="1"/>
          </p:cNvSpPr>
          <p:nvPr>
            <p:ph type="title" idx="3" hasCustomPrompt="1"/>
          </p:nvPr>
        </p:nvSpPr>
        <p:spPr>
          <a:xfrm>
            <a:off x="835825" y="2983397"/>
            <a:ext cx="860100" cy="4476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78" name="Google Shape;1778;p13"/>
          <p:cNvSpPr txBox="1">
            <a:spLocks noGrp="1"/>
          </p:cNvSpPr>
          <p:nvPr>
            <p:ph type="title" idx="4" hasCustomPrompt="1"/>
          </p:nvPr>
        </p:nvSpPr>
        <p:spPr>
          <a:xfrm>
            <a:off x="3773075" y="1212500"/>
            <a:ext cx="860100" cy="4476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79" name="Google Shape;1779;p13"/>
          <p:cNvSpPr txBox="1">
            <a:spLocks noGrp="1"/>
          </p:cNvSpPr>
          <p:nvPr>
            <p:ph type="title" idx="5" hasCustomPrompt="1"/>
          </p:nvPr>
        </p:nvSpPr>
        <p:spPr>
          <a:xfrm>
            <a:off x="3773075" y="2983397"/>
            <a:ext cx="860100" cy="447600"/>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80" name="Google Shape;1780;p13"/>
          <p:cNvSpPr txBox="1">
            <a:spLocks noGrp="1"/>
          </p:cNvSpPr>
          <p:nvPr>
            <p:ph type="subTitle" idx="1"/>
          </p:nvPr>
        </p:nvSpPr>
        <p:spPr>
          <a:xfrm>
            <a:off x="713225" y="1854825"/>
            <a:ext cx="21204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Orbitron"/>
                <a:ea typeface="Orbitron"/>
                <a:cs typeface="Orbitron"/>
                <a:sym typeface="Orbitr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81" name="Google Shape;1781;p13"/>
          <p:cNvSpPr txBox="1">
            <a:spLocks noGrp="1"/>
          </p:cNvSpPr>
          <p:nvPr>
            <p:ph type="subTitle" idx="6"/>
          </p:nvPr>
        </p:nvSpPr>
        <p:spPr>
          <a:xfrm>
            <a:off x="3650475" y="1854825"/>
            <a:ext cx="21204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Orbitron"/>
                <a:ea typeface="Orbitron"/>
                <a:cs typeface="Orbitron"/>
                <a:sym typeface="Orbitr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82" name="Google Shape;1782;p13"/>
          <p:cNvSpPr txBox="1">
            <a:spLocks noGrp="1"/>
          </p:cNvSpPr>
          <p:nvPr>
            <p:ph type="subTitle" idx="7"/>
          </p:nvPr>
        </p:nvSpPr>
        <p:spPr>
          <a:xfrm>
            <a:off x="713225" y="3625775"/>
            <a:ext cx="21204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Orbitron"/>
                <a:ea typeface="Orbitron"/>
                <a:cs typeface="Orbitron"/>
                <a:sym typeface="Orbitr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83" name="Google Shape;1783;p13"/>
          <p:cNvSpPr txBox="1">
            <a:spLocks noGrp="1"/>
          </p:cNvSpPr>
          <p:nvPr>
            <p:ph type="subTitle" idx="8"/>
          </p:nvPr>
        </p:nvSpPr>
        <p:spPr>
          <a:xfrm>
            <a:off x="3650475" y="3625775"/>
            <a:ext cx="21204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Orbitron"/>
                <a:ea typeface="Orbitron"/>
                <a:cs typeface="Orbitron"/>
                <a:sym typeface="Orbitr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84" name="Google Shape;1784;p13"/>
          <p:cNvSpPr txBox="1">
            <a:spLocks noGrp="1"/>
          </p:cNvSpPr>
          <p:nvPr>
            <p:ph type="subTitle" idx="9"/>
          </p:nvPr>
        </p:nvSpPr>
        <p:spPr>
          <a:xfrm>
            <a:off x="713225" y="2183400"/>
            <a:ext cx="2120400" cy="49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Open Sans"/>
                <a:ea typeface="Open Sans"/>
                <a:cs typeface="Open Sans"/>
                <a:sym typeface="Open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5" name="Google Shape;1785;p13"/>
          <p:cNvSpPr txBox="1">
            <a:spLocks noGrp="1"/>
          </p:cNvSpPr>
          <p:nvPr>
            <p:ph type="subTitle" idx="13"/>
          </p:nvPr>
        </p:nvSpPr>
        <p:spPr>
          <a:xfrm>
            <a:off x="3650475" y="2183400"/>
            <a:ext cx="2120400" cy="49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Open Sans"/>
                <a:ea typeface="Open Sans"/>
                <a:cs typeface="Open Sans"/>
                <a:sym typeface="Open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6" name="Google Shape;1786;p13"/>
          <p:cNvSpPr txBox="1">
            <a:spLocks noGrp="1"/>
          </p:cNvSpPr>
          <p:nvPr>
            <p:ph type="subTitle" idx="14"/>
          </p:nvPr>
        </p:nvSpPr>
        <p:spPr>
          <a:xfrm>
            <a:off x="713225" y="3944075"/>
            <a:ext cx="2120400" cy="49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Open Sans"/>
                <a:ea typeface="Open Sans"/>
                <a:cs typeface="Open Sans"/>
                <a:sym typeface="Open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7" name="Google Shape;1787;p13"/>
          <p:cNvSpPr txBox="1">
            <a:spLocks noGrp="1"/>
          </p:cNvSpPr>
          <p:nvPr>
            <p:ph type="subTitle" idx="15"/>
          </p:nvPr>
        </p:nvSpPr>
        <p:spPr>
          <a:xfrm>
            <a:off x="3650475" y="3944075"/>
            <a:ext cx="2120400" cy="49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Open Sans"/>
                <a:ea typeface="Open Sans"/>
                <a:cs typeface="Open Sans"/>
                <a:sym typeface="Open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788" name="Google Shape;1788;p13"/>
          <p:cNvGrpSpPr/>
          <p:nvPr/>
        </p:nvGrpSpPr>
        <p:grpSpPr>
          <a:xfrm rot="5400000" flipH="1">
            <a:off x="7238168" y="-256884"/>
            <a:ext cx="214799" cy="2156875"/>
            <a:chOff x="425780" y="482769"/>
            <a:chExt cx="127819" cy="561525"/>
          </a:xfrm>
        </p:grpSpPr>
        <p:sp>
          <p:nvSpPr>
            <p:cNvPr id="1789" name="Google Shape;1789;p13"/>
            <p:cNvSpPr/>
            <p:nvPr/>
          </p:nvSpPr>
          <p:spPr>
            <a:xfrm>
              <a:off x="425780"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3"/>
                </a:gs>
                <a:gs pos="100000">
                  <a:schemeClr val="dk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3"/>
            <p:cNvSpPr/>
            <p:nvPr/>
          </p:nvSpPr>
          <p:spPr>
            <a:xfrm>
              <a:off x="445160" y="482769"/>
              <a:ext cx="10642" cy="561525"/>
            </a:xfrm>
            <a:custGeom>
              <a:avLst/>
              <a:gdLst/>
              <a:ahLst/>
              <a:cxnLst/>
              <a:rect l="l" t="t" r="r" b="b"/>
              <a:pathLst>
                <a:path w="190" h="10025" extrusionOk="0">
                  <a:moveTo>
                    <a:pt x="1" y="0"/>
                  </a:moveTo>
                  <a:lnTo>
                    <a:pt x="1" y="10024"/>
                  </a:lnTo>
                  <a:lnTo>
                    <a:pt x="190" y="10024"/>
                  </a:lnTo>
                  <a:lnTo>
                    <a:pt x="190" y="0"/>
                  </a:lnTo>
                  <a:close/>
                </a:path>
              </a:pathLst>
            </a:custGeom>
            <a:gradFill>
              <a:gsLst>
                <a:gs pos="0">
                  <a:schemeClr val="accent3"/>
                </a:gs>
                <a:gs pos="100000">
                  <a:schemeClr val="dk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3"/>
            <p:cNvSpPr/>
            <p:nvPr/>
          </p:nvSpPr>
          <p:spPr>
            <a:xfrm>
              <a:off x="464708"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3"/>
                </a:gs>
                <a:gs pos="100000">
                  <a:schemeClr val="dk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3"/>
            <p:cNvSpPr/>
            <p:nvPr/>
          </p:nvSpPr>
          <p:spPr>
            <a:xfrm>
              <a:off x="484088"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3"/>
                </a:gs>
                <a:gs pos="100000">
                  <a:schemeClr val="dk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3"/>
            <p:cNvSpPr/>
            <p:nvPr/>
          </p:nvSpPr>
          <p:spPr>
            <a:xfrm>
              <a:off x="503468" y="482769"/>
              <a:ext cx="10642" cy="561525"/>
            </a:xfrm>
            <a:custGeom>
              <a:avLst/>
              <a:gdLst/>
              <a:ahLst/>
              <a:cxnLst/>
              <a:rect l="l" t="t" r="r" b="b"/>
              <a:pathLst>
                <a:path w="190" h="10025" extrusionOk="0">
                  <a:moveTo>
                    <a:pt x="1" y="0"/>
                  </a:moveTo>
                  <a:lnTo>
                    <a:pt x="1" y="10024"/>
                  </a:lnTo>
                  <a:lnTo>
                    <a:pt x="190" y="10024"/>
                  </a:lnTo>
                  <a:lnTo>
                    <a:pt x="190" y="0"/>
                  </a:lnTo>
                  <a:close/>
                </a:path>
              </a:pathLst>
            </a:custGeom>
            <a:gradFill>
              <a:gsLst>
                <a:gs pos="0">
                  <a:schemeClr val="accent3"/>
                </a:gs>
                <a:gs pos="100000">
                  <a:schemeClr val="dk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3"/>
            <p:cNvSpPr/>
            <p:nvPr/>
          </p:nvSpPr>
          <p:spPr>
            <a:xfrm>
              <a:off x="523072" y="482769"/>
              <a:ext cx="11146" cy="561525"/>
            </a:xfrm>
            <a:custGeom>
              <a:avLst/>
              <a:gdLst/>
              <a:ahLst/>
              <a:cxnLst/>
              <a:rect l="l" t="t" r="r" b="b"/>
              <a:pathLst>
                <a:path w="199" h="10025" extrusionOk="0">
                  <a:moveTo>
                    <a:pt x="0" y="0"/>
                  </a:moveTo>
                  <a:lnTo>
                    <a:pt x="0" y="10024"/>
                  </a:lnTo>
                  <a:lnTo>
                    <a:pt x="199" y="10024"/>
                  </a:lnTo>
                  <a:lnTo>
                    <a:pt x="199" y="0"/>
                  </a:lnTo>
                  <a:close/>
                </a:path>
              </a:pathLst>
            </a:custGeom>
            <a:gradFill>
              <a:gsLst>
                <a:gs pos="0">
                  <a:schemeClr val="accent3"/>
                </a:gs>
                <a:gs pos="100000">
                  <a:schemeClr val="dk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3"/>
            <p:cNvSpPr/>
            <p:nvPr/>
          </p:nvSpPr>
          <p:spPr>
            <a:xfrm>
              <a:off x="542452" y="482769"/>
              <a:ext cx="11146" cy="561525"/>
            </a:xfrm>
            <a:custGeom>
              <a:avLst/>
              <a:gdLst/>
              <a:ahLst/>
              <a:cxnLst/>
              <a:rect l="l" t="t" r="r" b="b"/>
              <a:pathLst>
                <a:path w="199" h="10025" extrusionOk="0">
                  <a:moveTo>
                    <a:pt x="0" y="0"/>
                  </a:moveTo>
                  <a:lnTo>
                    <a:pt x="0" y="10024"/>
                  </a:lnTo>
                  <a:lnTo>
                    <a:pt x="199" y="10024"/>
                  </a:lnTo>
                  <a:lnTo>
                    <a:pt x="199" y="0"/>
                  </a:lnTo>
                  <a:close/>
                </a:path>
              </a:pathLst>
            </a:custGeom>
            <a:gradFill>
              <a:gsLst>
                <a:gs pos="0">
                  <a:schemeClr val="accent3"/>
                </a:gs>
                <a:gs pos="100000">
                  <a:schemeClr val="dk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Orbitron"/>
              <a:buNone/>
              <a:defRPr sz="32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marL="914400" lvl="1"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marL="1371600" lvl="2"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marL="1828800" lvl="3"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marL="2286000" lvl="4"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marL="2743200" lvl="5"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marL="3200400" lvl="6"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marL="3657600" lvl="7"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marL="4114800" lvl="8"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4" r:id="rId10"/>
    <p:sldLayoutId id="2147483665" r:id="rId11"/>
    <p:sldLayoutId id="2147483666" r:id="rId1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86"/>
        <p:cNvGrpSpPr/>
        <p:nvPr/>
      </p:nvGrpSpPr>
      <p:grpSpPr>
        <a:xfrm>
          <a:off x="0" y="0"/>
          <a:ext cx="0" cy="0"/>
          <a:chOff x="0" y="0"/>
          <a:chExt cx="0" cy="0"/>
        </a:xfrm>
      </p:grpSpPr>
      <p:grpSp>
        <p:nvGrpSpPr>
          <p:cNvPr id="3087" name="Google Shape;3087;p24"/>
          <p:cNvGrpSpPr/>
          <p:nvPr/>
        </p:nvGrpSpPr>
        <p:grpSpPr>
          <a:xfrm>
            <a:off x="5340838" y="1367155"/>
            <a:ext cx="2648558" cy="1945391"/>
            <a:chOff x="296117" y="2376907"/>
            <a:chExt cx="715672" cy="525668"/>
          </a:xfrm>
        </p:grpSpPr>
        <p:sp>
          <p:nvSpPr>
            <p:cNvPr id="3088" name="Google Shape;3088;p24"/>
            <p:cNvSpPr/>
            <p:nvPr/>
          </p:nvSpPr>
          <p:spPr>
            <a:xfrm>
              <a:off x="476250" y="2376907"/>
              <a:ext cx="355343" cy="46378"/>
            </a:xfrm>
            <a:custGeom>
              <a:avLst/>
              <a:gdLst/>
              <a:ahLst/>
              <a:cxnLst/>
              <a:rect l="l" t="t" r="r" b="b"/>
              <a:pathLst>
                <a:path w="6344" h="828" extrusionOk="0">
                  <a:moveTo>
                    <a:pt x="3179" y="1"/>
                  </a:moveTo>
                  <a:cubicBezTo>
                    <a:pt x="2019" y="1"/>
                    <a:pt x="936" y="293"/>
                    <a:pt x="1" y="828"/>
                  </a:cubicBezTo>
                  <a:lnTo>
                    <a:pt x="6344" y="828"/>
                  </a:lnTo>
                  <a:cubicBezTo>
                    <a:pt x="5408" y="293"/>
                    <a:pt x="4326" y="1"/>
                    <a:pt x="3179" y="1"/>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4"/>
            <p:cNvSpPr/>
            <p:nvPr/>
          </p:nvSpPr>
          <p:spPr>
            <a:xfrm>
              <a:off x="394081" y="2441881"/>
              <a:ext cx="520412" cy="47275"/>
            </a:xfrm>
            <a:custGeom>
              <a:avLst/>
              <a:gdLst/>
              <a:ahLst/>
              <a:cxnLst/>
              <a:rect l="l" t="t" r="r" b="b"/>
              <a:pathLst>
                <a:path w="9291" h="844" extrusionOk="0">
                  <a:moveTo>
                    <a:pt x="962" y="1"/>
                  </a:moveTo>
                  <a:cubicBezTo>
                    <a:pt x="616" y="241"/>
                    <a:pt x="295" y="523"/>
                    <a:pt x="1" y="843"/>
                  </a:cubicBezTo>
                  <a:lnTo>
                    <a:pt x="9291" y="843"/>
                  </a:lnTo>
                  <a:cubicBezTo>
                    <a:pt x="8996" y="523"/>
                    <a:pt x="8676" y="241"/>
                    <a:pt x="8317" y="1"/>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4"/>
            <p:cNvSpPr/>
            <p:nvPr/>
          </p:nvSpPr>
          <p:spPr>
            <a:xfrm>
              <a:off x="353025" y="2507022"/>
              <a:ext cx="601854" cy="33608"/>
            </a:xfrm>
            <a:custGeom>
              <a:avLst/>
              <a:gdLst/>
              <a:ahLst/>
              <a:cxnLst/>
              <a:rect l="l" t="t" r="r" b="b"/>
              <a:pathLst>
                <a:path w="10745" h="600" extrusionOk="0">
                  <a:moveTo>
                    <a:pt x="439" y="1"/>
                  </a:moveTo>
                  <a:cubicBezTo>
                    <a:pt x="279" y="186"/>
                    <a:pt x="135" y="388"/>
                    <a:pt x="0" y="600"/>
                  </a:cubicBezTo>
                  <a:lnTo>
                    <a:pt x="10745" y="600"/>
                  </a:lnTo>
                  <a:cubicBezTo>
                    <a:pt x="10610" y="388"/>
                    <a:pt x="10466" y="186"/>
                    <a:pt x="10306" y="1"/>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4"/>
            <p:cNvSpPr/>
            <p:nvPr/>
          </p:nvSpPr>
          <p:spPr>
            <a:xfrm>
              <a:off x="322330" y="2571995"/>
              <a:ext cx="663244" cy="27670"/>
            </a:xfrm>
            <a:custGeom>
              <a:avLst/>
              <a:gdLst/>
              <a:ahLst/>
              <a:cxnLst/>
              <a:rect l="l" t="t" r="r" b="b"/>
              <a:pathLst>
                <a:path w="11841" h="494" extrusionOk="0">
                  <a:moveTo>
                    <a:pt x="228" y="0"/>
                  </a:moveTo>
                  <a:cubicBezTo>
                    <a:pt x="148" y="160"/>
                    <a:pt x="68" y="333"/>
                    <a:pt x="0" y="494"/>
                  </a:cubicBezTo>
                  <a:lnTo>
                    <a:pt x="11841" y="494"/>
                  </a:lnTo>
                  <a:cubicBezTo>
                    <a:pt x="11773" y="333"/>
                    <a:pt x="11706" y="160"/>
                    <a:pt x="11613" y="0"/>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4"/>
            <p:cNvSpPr/>
            <p:nvPr/>
          </p:nvSpPr>
          <p:spPr>
            <a:xfrm>
              <a:off x="303679" y="2637137"/>
              <a:ext cx="701276" cy="25318"/>
            </a:xfrm>
            <a:custGeom>
              <a:avLst/>
              <a:gdLst/>
              <a:ahLst/>
              <a:cxnLst/>
              <a:rect l="l" t="t" r="r" b="b"/>
              <a:pathLst>
                <a:path w="12520" h="452" extrusionOk="0">
                  <a:moveTo>
                    <a:pt x="106" y="0"/>
                  </a:moveTo>
                  <a:cubicBezTo>
                    <a:pt x="67" y="147"/>
                    <a:pt x="26" y="308"/>
                    <a:pt x="0" y="452"/>
                  </a:cubicBezTo>
                  <a:lnTo>
                    <a:pt x="12520" y="452"/>
                  </a:lnTo>
                  <a:cubicBezTo>
                    <a:pt x="12481" y="308"/>
                    <a:pt x="12452" y="147"/>
                    <a:pt x="12414" y="0"/>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4"/>
            <p:cNvSpPr/>
            <p:nvPr/>
          </p:nvSpPr>
          <p:spPr>
            <a:xfrm>
              <a:off x="296117" y="2702054"/>
              <a:ext cx="715672" cy="21789"/>
            </a:xfrm>
            <a:custGeom>
              <a:avLst/>
              <a:gdLst/>
              <a:ahLst/>
              <a:cxnLst/>
              <a:rect l="l" t="t" r="r" b="b"/>
              <a:pathLst>
                <a:path w="12777" h="389" extrusionOk="0">
                  <a:moveTo>
                    <a:pt x="29" y="1"/>
                  </a:moveTo>
                  <a:cubicBezTo>
                    <a:pt x="13" y="135"/>
                    <a:pt x="13" y="270"/>
                    <a:pt x="1" y="388"/>
                  </a:cubicBezTo>
                  <a:lnTo>
                    <a:pt x="12776" y="388"/>
                  </a:lnTo>
                  <a:cubicBezTo>
                    <a:pt x="12776" y="270"/>
                    <a:pt x="12763" y="135"/>
                    <a:pt x="12763" y="1"/>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4"/>
            <p:cNvSpPr/>
            <p:nvPr/>
          </p:nvSpPr>
          <p:spPr>
            <a:xfrm>
              <a:off x="297741" y="2767923"/>
              <a:ext cx="712423" cy="14227"/>
            </a:xfrm>
            <a:custGeom>
              <a:avLst/>
              <a:gdLst/>
              <a:ahLst/>
              <a:cxnLst/>
              <a:rect l="l" t="t" r="r" b="b"/>
              <a:pathLst>
                <a:path w="12719" h="254" extrusionOk="0">
                  <a:moveTo>
                    <a:pt x="0" y="1"/>
                  </a:moveTo>
                  <a:cubicBezTo>
                    <a:pt x="13" y="81"/>
                    <a:pt x="13" y="173"/>
                    <a:pt x="26" y="254"/>
                  </a:cubicBezTo>
                  <a:lnTo>
                    <a:pt x="12693" y="254"/>
                  </a:lnTo>
                  <a:cubicBezTo>
                    <a:pt x="12706" y="173"/>
                    <a:pt x="12718" y="81"/>
                    <a:pt x="12718" y="1"/>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4"/>
            <p:cNvSpPr/>
            <p:nvPr/>
          </p:nvSpPr>
          <p:spPr>
            <a:xfrm>
              <a:off x="309560" y="2832897"/>
              <a:ext cx="688786" cy="12043"/>
            </a:xfrm>
            <a:custGeom>
              <a:avLst/>
              <a:gdLst/>
              <a:ahLst/>
              <a:cxnLst/>
              <a:rect l="l" t="t" r="r" b="b"/>
              <a:pathLst>
                <a:path w="12297" h="215" extrusionOk="0">
                  <a:moveTo>
                    <a:pt x="1" y="0"/>
                  </a:moveTo>
                  <a:cubicBezTo>
                    <a:pt x="30" y="67"/>
                    <a:pt x="55" y="148"/>
                    <a:pt x="68" y="215"/>
                  </a:cubicBezTo>
                  <a:lnTo>
                    <a:pt x="12229" y="215"/>
                  </a:lnTo>
                  <a:cubicBezTo>
                    <a:pt x="12254" y="148"/>
                    <a:pt x="12283" y="67"/>
                    <a:pt x="12296" y="0"/>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4"/>
            <p:cNvSpPr/>
            <p:nvPr/>
          </p:nvSpPr>
          <p:spPr>
            <a:xfrm>
              <a:off x="335773" y="2898038"/>
              <a:ext cx="637086" cy="4537"/>
            </a:xfrm>
            <a:custGeom>
              <a:avLst/>
              <a:gdLst/>
              <a:ahLst/>
              <a:cxnLst/>
              <a:rect l="l" t="t" r="r" b="b"/>
              <a:pathLst>
                <a:path w="11374" h="81" extrusionOk="0">
                  <a:moveTo>
                    <a:pt x="1" y="0"/>
                  </a:moveTo>
                  <a:cubicBezTo>
                    <a:pt x="13" y="26"/>
                    <a:pt x="26" y="55"/>
                    <a:pt x="42" y="80"/>
                  </a:cubicBezTo>
                  <a:lnTo>
                    <a:pt x="11319" y="80"/>
                  </a:lnTo>
                  <a:cubicBezTo>
                    <a:pt x="11335" y="55"/>
                    <a:pt x="11360" y="26"/>
                    <a:pt x="11373" y="0"/>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7" name="Google Shape;3097;p24"/>
          <p:cNvSpPr txBox="1">
            <a:spLocks noGrp="1"/>
          </p:cNvSpPr>
          <p:nvPr>
            <p:ph type="ctrTitle"/>
          </p:nvPr>
        </p:nvSpPr>
        <p:spPr>
          <a:xfrm>
            <a:off x="1204111" y="1899454"/>
            <a:ext cx="3447220" cy="8506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sym typeface="Archivo ExtraBold"/>
              </a:rPr>
              <a:t>Session </a:t>
            </a:r>
            <a:r>
              <a:rPr lang="en" sz="4400" dirty="0">
                <a:solidFill>
                  <a:schemeClr val="accent4"/>
                </a:solidFill>
                <a:sym typeface="Archivo ExtraBold"/>
              </a:rPr>
              <a:t>3</a:t>
            </a:r>
            <a:endParaRPr sz="3200" dirty="0">
              <a:solidFill>
                <a:schemeClr val="accent4"/>
              </a:solidFill>
            </a:endParaRPr>
          </a:p>
        </p:txBody>
      </p:sp>
      <p:grpSp>
        <p:nvGrpSpPr>
          <p:cNvPr id="3099" name="Google Shape;3099;p24"/>
          <p:cNvGrpSpPr/>
          <p:nvPr/>
        </p:nvGrpSpPr>
        <p:grpSpPr>
          <a:xfrm>
            <a:off x="5595456" y="1632166"/>
            <a:ext cx="2139815" cy="3166205"/>
            <a:chOff x="6600231" y="2294753"/>
            <a:chExt cx="1019785" cy="1508938"/>
          </a:xfrm>
        </p:grpSpPr>
        <p:sp>
          <p:nvSpPr>
            <p:cNvPr id="3100" name="Google Shape;3100;p24"/>
            <p:cNvSpPr/>
            <p:nvPr/>
          </p:nvSpPr>
          <p:spPr>
            <a:xfrm>
              <a:off x="7112239" y="2558628"/>
              <a:ext cx="181327" cy="257087"/>
            </a:xfrm>
            <a:custGeom>
              <a:avLst/>
              <a:gdLst/>
              <a:ahLst/>
              <a:cxnLst/>
              <a:rect l="l" t="t" r="r" b="b"/>
              <a:pathLst>
                <a:path w="2269" h="3217" extrusionOk="0">
                  <a:moveTo>
                    <a:pt x="1603" y="0"/>
                  </a:moveTo>
                  <a:lnTo>
                    <a:pt x="1" y="215"/>
                  </a:lnTo>
                  <a:lnTo>
                    <a:pt x="1" y="3217"/>
                  </a:lnTo>
                  <a:lnTo>
                    <a:pt x="1561" y="3217"/>
                  </a:lnTo>
                  <a:lnTo>
                    <a:pt x="1561" y="1615"/>
                  </a:lnTo>
                  <a:lnTo>
                    <a:pt x="1788" y="2749"/>
                  </a:lnTo>
                  <a:lnTo>
                    <a:pt x="1615" y="3217"/>
                  </a:lnTo>
                  <a:lnTo>
                    <a:pt x="2269" y="3217"/>
                  </a:lnTo>
                  <a:cubicBezTo>
                    <a:pt x="1977" y="2323"/>
                    <a:pt x="1603" y="0"/>
                    <a:pt x="1603" y="0"/>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4"/>
            <p:cNvSpPr/>
            <p:nvPr/>
          </p:nvSpPr>
          <p:spPr>
            <a:xfrm>
              <a:off x="6930995" y="2558628"/>
              <a:ext cx="181327" cy="257087"/>
            </a:xfrm>
            <a:custGeom>
              <a:avLst/>
              <a:gdLst/>
              <a:ahLst/>
              <a:cxnLst/>
              <a:rect l="l" t="t" r="r" b="b"/>
              <a:pathLst>
                <a:path w="2269" h="3217" extrusionOk="0">
                  <a:moveTo>
                    <a:pt x="667" y="0"/>
                  </a:moveTo>
                  <a:cubicBezTo>
                    <a:pt x="667" y="0"/>
                    <a:pt x="292" y="2323"/>
                    <a:pt x="1" y="3217"/>
                  </a:cubicBezTo>
                  <a:lnTo>
                    <a:pt x="654" y="3217"/>
                  </a:lnTo>
                  <a:lnTo>
                    <a:pt x="481" y="2749"/>
                  </a:lnTo>
                  <a:lnTo>
                    <a:pt x="705" y="1615"/>
                  </a:lnTo>
                  <a:lnTo>
                    <a:pt x="705" y="3217"/>
                  </a:lnTo>
                  <a:lnTo>
                    <a:pt x="2269" y="3217"/>
                  </a:lnTo>
                  <a:lnTo>
                    <a:pt x="2269" y="215"/>
                  </a:lnTo>
                  <a:lnTo>
                    <a:pt x="667" y="0"/>
                  </a:ln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4"/>
            <p:cNvSpPr/>
            <p:nvPr/>
          </p:nvSpPr>
          <p:spPr>
            <a:xfrm>
              <a:off x="6839094" y="3389651"/>
              <a:ext cx="547418" cy="414040"/>
            </a:xfrm>
            <a:custGeom>
              <a:avLst/>
              <a:gdLst/>
              <a:ahLst/>
              <a:cxnLst/>
              <a:rect l="l" t="t" r="r" b="b"/>
              <a:pathLst>
                <a:path w="6850" h="5181" extrusionOk="0">
                  <a:moveTo>
                    <a:pt x="3419" y="0"/>
                  </a:moveTo>
                  <a:lnTo>
                    <a:pt x="1071" y="93"/>
                  </a:lnTo>
                  <a:cubicBezTo>
                    <a:pt x="1071" y="93"/>
                    <a:pt x="1" y="1775"/>
                    <a:pt x="1109" y="5180"/>
                  </a:cubicBezTo>
                  <a:lnTo>
                    <a:pt x="3153" y="5180"/>
                  </a:lnTo>
                  <a:lnTo>
                    <a:pt x="3153" y="2909"/>
                  </a:lnTo>
                  <a:lnTo>
                    <a:pt x="3698" y="2909"/>
                  </a:lnTo>
                  <a:lnTo>
                    <a:pt x="3698" y="5180"/>
                  </a:lnTo>
                  <a:lnTo>
                    <a:pt x="5741" y="5180"/>
                  </a:lnTo>
                  <a:cubicBezTo>
                    <a:pt x="6850" y="1775"/>
                    <a:pt x="5780" y="93"/>
                    <a:pt x="5780" y="93"/>
                  </a:cubicBezTo>
                  <a:lnTo>
                    <a:pt x="3419" y="0"/>
                  </a:lnTo>
                  <a:close/>
                </a:path>
              </a:pathLst>
            </a:custGeom>
            <a:gradFill>
              <a:gsLst>
                <a:gs pos="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4"/>
            <p:cNvSpPr/>
            <p:nvPr/>
          </p:nvSpPr>
          <p:spPr>
            <a:xfrm>
              <a:off x="7046230" y="2775194"/>
              <a:ext cx="133218" cy="649549"/>
            </a:xfrm>
            <a:custGeom>
              <a:avLst/>
              <a:gdLst/>
              <a:ahLst/>
              <a:cxnLst/>
              <a:rect l="l" t="t" r="r" b="b"/>
              <a:pathLst>
                <a:path w="1667" h="8128" extrusionOk="0">
                  <a:moveTo>
                    <a:pt x="1666" y="1"/>
                  </a:moveTo>
                  <a:lnTo>
                    <a:pt x="0" y="174"/>
                  </a:lnTo>
                  <a:lnTo>
                    <a:pt x="106" y="8128"/>
                  </a:lnTo>
                  <a:lnTo>
                    <a:pt x="1560" y="8128"/>
                  </a:lnTo>
                  <a:lnTo>
                    <a:pt x="16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4"/>
            <p:cNvSpPr/>
            <p:nvPr/>
          </p:nvSpPr>
          <p:spPr>
            <a:xfrm>
              <a:off x="6679106" y="2735797"/>
              <a:ext cx="62014" cy="130102"/>
            </a:xfrm>
            <a:custGeom>
              <a:avLst/>
              <a:gdLst/>
              <a:ahLst/>
              <a:cxnLst/>
              <a:rect l="l" t="t" r="r" b="b"/>
              <a:pathLst>
                <a:path w="776" h="1628" extrusionOk="0">
                  <a:moveTo>
                    <a:pt x="109" y="0"/>
                  </a:moveTo>
                  <a:lnTo>
                    <a:pt x="0" y="1628"/>
                  </a:lnTo>
                  <a:lnTo>
                    <a:pt x="388" y="1628"/>
                  </a:lnTo>
                  <a:lnTo>
                    <a:pt x="776" y="93"/>
                  </a:lnTo>
                  <a:cubicBezTo>
                    <a:pt x="776" y="93"/>
                    <a:pt x="455" y="80"/>
                    <a:pt x="109" y="0"/>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4"/>
            <p:cNvSpPr/>
            <p:nvPr/>
          </p:nvSpPr>
          <p:spPr>
            <a:xfrm>
              <a:off x="6613017" y="2762009"/>
              <a:ext cx="350108" cy="566278"/>
            </a:xfrm>
            <a:custGeom>
              <a:avLst/>
              <a:gdLst/>
              <a:ahLst/>
              <a:cxnLst/>
              <a:rect l="l" t="t" r="r" b="b"/>
              <a:pathLst>
                <a:path w="4381" h="7086" extrusionOk="0">
                  <a:moveTo>
                    <a:pt x="4289" y="1"/>
                  </a:moveTo>
                  <a:cubicBezTo>
                    <a:pt x="3985" y="1"/>
                    <a:pt x="2989" y="132"/>
                    <a:pt x="2416" y="1767"/>
                  </a:cubicBezTo>
                  <a:cubicBezTo>
                    <a:pt x="1910" y="3424"/>
                    <a:pt x="1830" y="3770"/>
                    <a:pt x="1830" y="3770"/>
                  </a:cubicBezTo>
                  <a:lnTo>
                    <a:pt x="1068" y="1806"/>
                  </a:lnTo>
                  <a:cubicBezTo>
                    <a:pt x="1068" y="1806"/>
                    <a:pt x="1337" y="1767"/>
                    <a:pt x="1295" y="1527"/>
                  </a:cubicBezTo>
                  <a:cubicBezTo>
                    <a:pt x="1561" y="1501"/>
                    <a:pt x="1561" y="1325"/>
                    <a:pt x="1468" y="1194"/>
                  </a:cubicBezTo>
                  <a:cubicBezTo>
                    <a:pt x="1590" y="1034"/>
                    <a:pt x="1548" y="886"/>
                    <a:pt x="1350" y="819"/>
                  </a:cubicBezTo>
                  <a:cubicBezTo>
                    <a:pt x="1161" y="765"/>
                    <a:pt x="936" y="726"/>
                    <a:pt x="936" y="726"/>
                  </a:cubicBezTo>
                  <a:cubicBezTo>
                    <a:pt x="936" y="726"/>
                    <a:pt x="1148" y="604"/>
                    <a:pt x="1270" y="592"/>
                  </a:cubicBezTo>
                  <a:cubicBezTo>
                    <a:pt x="1388" y="579"/>
                    <a:pt x="1603" y="604"/>
                    <a:pt x="1641" y="460"/>
                  </a:cubicBezTo>
                  <a:cubicBezTo>
                    <a:pt x="1665" y="340"/>
                    <a:pt x="1338" y="309"/>
                    <a:pt x="1087" y="309"/>
                  </a:cubicBezTo>
                  <a:cubicBezTo>
                    <a:pt x="1031" y="309"/>
                    <a:pt x="980" y="311"/>
                    <a:pt x="936" y="313"/>
                  </a:cubicBezTo>
                  <a:cubicBezTo>
                    <a:pt x="696" y="326"/>
                    <a:pt x="401" y="524"/>
                    <a:pt x="216" y="752"/>
                  </a:cubicBezTo>
                  <a:cubicBezTo>
                    <a:pt x="14" y="966"/>
                    <a:pt x="1" y="1514"/>
                    <a:pt x="81" y="1847"/>
                  </a:cubicBezTo>
                  <a:cubicBezTo>
                    <a:pt x="148" y="2181"/>
                    <a:pt x="802" y="5785"/>
                    <a:pt x="975" y="6265"/>
                  </a:cubicBezTo>
                  <a:cubicBezTo>
                    <a:pt x="1135" y="6680"/>
                    <a:pt x="1446" y="7085"/>
                    <a:pt x="1915" y="7085"/>
                  </a:cubicBezTo>
                  <a:cubicBezTo>
                    <a:pt x="1990" y="7085"/>
                    <a:pt x="2068" y="7075"/>
                    <a:pt x="2150" y="7053"/>
                  </a:cubicBezTo>
                  <a:cubicBezTo>
                    <a:pt x="2750" y="6906"/>
                    <a:pt x="3083" y="5772"/>
                    <a:pt x="3243" y="5371"/>
                  </a:cubicBezTo>
                  <a:cubicBezTo>
                    <a:pt x="3419" y="4984"/>
                    <a:pt x="3993" y="3504"/>
                    <a:pt x="3993" y="3504"/>
                  </a:cubicBezTo>
                  <a:lnTo>
                    <a:pt x="4380" y="5"/>
                  </a:lnTo>
                  <a:cubicBezTo>
                    <a:pt x="4380" y="5"/>
                    <a:pt x="4347" y="1"/>
                    <a:pt x="4289"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4"/>
            <p:cNvSpPr/>
            <p:nvPr/>
          </p:nvSpPr>
          <p:spPr>
            <a:xfrm>
              <a:off x="6776121" y="2762009"/>
              <a:ext cx="187001" cy="345073"/>
            </a:xfrm>
            <a:custGeom>
              <a:avLst/>
              <a:gdLst/>
              <a:ahLst/>
              <a:cxnLst/>
              <a:rect l="l" t="t" r="r" b="b"/>
              <a:pathLst>
                <a:path w="2340" h="4318" extrusionOk="0">
                  <a:moveTo>
                    <a:pt x="2248" y="1"/>
                  </a:moveTo>
                  <a:cubicBezTo>
                    <a:pt x="1944" y="1"/>
                    <a:pt x="948" y="132"/>
                    <a:pt x="375" y="1767"/>
                  </a:cubicBezTo>
                  <a:cubicBezTo>
                    <a:pt x="202" y="2328"/>
                    <a:pt x="81" y="2728"/>
                    <a:pt x="1" y="3023"/>
                  </a:cubicBezTo>
                  <a:cubicBezTo>
                    <a:pt x="363" y="3154"/>
                    <a:pt x="1244" y="3555"/>
                    <a:pt x="1631" y="4317"/>
                  </a:cubicBezTo>
                  <a:cubicBezTo>
                    <a:pt x="1804" y="3888"/>
                    <a:pt x="1952" y="3504"/>
                    <a:pt x="1952" y="3504"/>
                  </a:cubicBezTo>
                  <a:lnTo>
                    <a:pt x="2339" y="5"/>
                  </a:lnTo>
                  <a:cubicBezTo>
                    <a:pt x="2339" y="5"/>
                    <a:pt x="2306" y="1"/>
                    <a:pt x="2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4"/>
            <p:cNvSpPr/>
            <p:nvPr/>
          </p:nvSpPr>
          <p:spPr>
            <a:xfrm>
              <a:off x="6694210" y="3254198"/>
              <a:ext cx="108844" cy="74001"/>
            </a:xfrm>
            <a:custGeom>
              <a:avLst/>
              <a:gdLst/>
              <a:ahLst/>
              <a:cxnLst/>
              <a:rect l="l" t="t" r="r" b="b"/>
              <a:pathLst>
                <a:path w="1362" h="926" extrusionOk="0">
                  <a:moveTo>
                    <a:pt x="519" y="0"/>
                  </a:moveTo>
                  <a:cubicBezTo>
                    <a:pt x="321" y="0"/>
                    <a:pt x="132" y="68"/>
                    <a:pt x="0" y="186"/>
                  </a:cubicBezTo>
                  <a:cubicBezTo>
                    <a:pt x="160" y="576"/>
                    <a:pt x="457" y="925"/>
                    <a:pt x="899" y="925"/>
                  </a:cubicBezTo>
                  <a:cubicBezTo>
                    <a:pt x="974" y="925"/>
                    <a:pt x="1052" y="915"/>
                    <a:pt x="1134" y="894"/>
                  </a:cubicBezTo>
                  <a:cubicBezTo>
                    <a:pt x="1215" y="881"/>
                    <a:pt x="1282" y="840"/>
                    <a:pt x="1362" y="788"/>
                  </a:cubicBezTo>
                  <a:cubicBezTo>
                    <a:pt x="1333" y="346"/>
                    <a:pt x="961" y="0"/>
                    <a:pt x="519"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4"/>
            <p:cNvSpPr/>
            <p:nvPr/>
          </p:nvSpPr>
          <p:spPr>
            <a:xfrm>
              <a:off x="6776121" y="2959795"/>
              <a:ext cx="151679" cy="147283"/>
            </a:xfrm>
            <a:custGeom>
              <a:avLst/>
              <a:gdLst/>
              <a:ahLst/>
              <a:cxnLst/>
              <a:rect l="l" t="t" r="r" b="b"/>
              <a:pathLst>
                <a:path w="1898" h="1843" extrusionOk="0">
                  <a:moveTo>
                    <a:pt x="161" y="0"/>
                  </a:moveTo>
                  <a:cubicBezTo>
                    <a:pt x="97" y="212"/>
                    <a:pt x="42" y="401"/>
                    <a:pt x="1" y="548"/>
                  </a:cubicBezTo>
                  <a:cubicBezTo>
                    <a:pt x="363" y="679"/>
                    <a:pt x="1244" y="1080"/>
                    <a:pt x="1631" y="1842"/>
                  </a:cubicBezTo>
                  <a:cubicBezTo>
                    <a:pt x="1737" y="1560"/>
                    <a:pt x="1843" y="1307"/>
                    <a:pt x="1897" y="1147"/>
                  </a:cubicBezTo>
                  <a:cubicBezTo>
                    <a:pt x="1378" y="452"/>
                    <a:pt x="561" y="132"/>
                    <a:pt x="161" y="0"/>
                  </a:cubicBezTo>
                  <a:close/>
                </a:path>
              </a:pathLst>
            </a:custGeom>
            <a:solidFill>
              <a:srgbClr val="007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4"/>
            <p:cNvSpPr/>
            <p:nvPr/>
          </p:nvSpPr>
          <p:spPr>
            <a:xfrm>
              <a:off x="6871139" y="2762408"/>
              <a:ext cx="218647" cy="696699"/>
            </a:xfrm>
            <a:custGeom>
              <a:avLst/>
              <a:gdLst/>
              <a:ahLst/>
              <a:cxnLst/>
              <a:rect l="l" t="t" r="r" b="b"/>
              <a:pathLst>
                <a:path w="2736" h="8718" extrusionOk="0">
                  <a:moveTo>
                    <a:pt x="1150" y="0"/>
                  </a:moveTo>
                  <a:cubicBezTo>
                    <a:pt x="442" y="2550"/>
                    <a:pt x="0" y="3819"/>
                    <a:pt x="830" y="4645"/>
                  </a:cubicBezTo>
                  <a:lnTo>
                    <a:pt x="349" y="8410"/>
                  </a:lnTo>
                  <a:cubicBezTo>
                    <a:pt x="349" y="8410"/>
                    <a:pt x="763" y="8717"/>
                    <a:pt x="2736" y="8717"/>
                  </a:cubicBezTo>
                  <a:lnTo>
                    <a:pt x="2736" y="894"/>
                  </a:lnTo>
                  <a:lnTo>
                    <a:pt x="1816" y="199"/>
                  </a:lnTo>
                  <a:cubicBezTo>
                    <a:pt x="1816" y="199"/>
                    <a:pt x="1403" y="55"/>
                    <a:pt x="1150" y="0"/>
                  </a:cubicBezTo>
                  <a:close/>
                </a:path>
              </a:pathLst>
            </a:custGeom>
            <a:gradFill>
              <a:gsLst>
                <a:gs pos="0">
                  <a:schemeClr val="accent4"/>
                </a:gs>
                <a:gs pos="35000">
                  <a:schemeClr val="accent5"/>
                </a:gs>
                <a:gs pos="49000">
                  <a:schemeClr val="accent4"/>
                </a:gs>
                <a:gs pos="73000">
                  <a:schemeClr val="accent5"/>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4"/>
            <p:cNvSpPr/>
            <p:nvPr/>
          </p:nvSpPr>
          <p:spPr>
            <a:xfrm>
              <a:off x="6910537" y="2762408"/>
              <a:ext cx="179249" cy="215611"/>
            </a:xfrm>
            <a:custGeom>
              <a:avLst/>
              <a:gdLst/>
              <a:ahLst/>
              <a:cxnLst/>
              <a:rect l="l" t="t" r="r" b="b"/>
              <a:pathLst>
                <a:path w="2243" h="2698" extrusionOk="0">
                  <a:moveTo>
                    <a:pt x="657" y="0"/>
                  </a:moveTo>
                  <a:cubicBezTo>
                    <a:pt x="375" y="1000"/>
                    <a:pt x="148" y="1788"/>
                    <a:pt x="0" y="2441"/>
                  </a:cubicBezTo>
                  <a:cubicBezTo>
                    <a:pt x="801" y="2602"/>
                    <a:pt x="1778" y="2669"/>
                    <a:pt x="2243" y="2698"/>
                  </a:cubicBezTo>
                  <a:lnTo>
                    <a:pt x="2243" y="894"/>
                  </a:lnTo>
                  <a:lnTo>
                    <a:pt x="1323" y="199"/>
                  </a:lnTo>
                  <a:cubicBezTo>
                    <a:pt x="1323" y="199"/>
                    <a:pt x="910" y="55"/>
                    <a:pt x="657"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4"/>
            <p:cNvSpPr/>
            <p:nvPr/>
          </p:nvSpPr>
          <p:spPr>
            <a:xfrm>
              <a:off x="6932033" y="3133608"/>
              <a:ext cx="127065" cy="42834"/>
            </a:xfrm>
            <a:custGeom>
              <a:avLst/>
              <a:gdLst/>
              <a:ahLst/>
              <a:cxnLst/>
              <a:rect l="l" t="t" r="r" b="b"/>
              <a:pathLst>
                <a:path w="1590" h="536" extrusionOk="0">
                  <a:moveTo>
                    <a:pt x="68" y="0"/>
                  </a:moveTo>
                  <a:cubicBezTo>
                    <a:pt x="39" y="186"/>
                    <a:pt x="26" y="359"/>
                    <a:pt x="1" y="535"/>
                  </a:cubicBezTo>
                  <a:cubicBezTo>
                    <a:pt x="814" y="414"/>
                    <a:pt x="1589" y="106"/>
                    <a:pt x="1253" y="106"/>
                  </a:cubicBezTo>
                  <a:cubicBezTo>
                    <a:pt x="840" y="106"/>
                    <a:pt x="68" y="0"/>
                    <a:pt x="68"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4"/>
            <p:cNvSpPr/>
            <p:nvPr/>
          </p:nvSpPr>
          <p:spPr>
            <a:xfrm>
              <a:off x="6910537" y="3270020"/>
              <a:ext cx="118594" cy="70485"/>
            </a:xfrm>
            <a:custGeom>
              <a:avLst/>
              <a:gdLst/>
              <a:ahLst/>
              <a:cxnLst/>
              <a:rect l="l" t="t" r="r" b="b"/>
              <a:pathLst>
                <a:path w="1484" h="882" extrusionOk="0">
                  <a:moveTo>
                    <a:pt x="1243" y="1"/>
                  </a:moveTo>
                  <a:cubicBezTo>
                    <a:pt x="856" y="241"/>
                    <a:pt x="362" y="321"/>
                    <a:pt x="68" y="350"/>
                  </a:cubicBezTo>
                  <a:cubicBezTo>
                    <a:pt x="42" y="549"/>
                    <a:pt x="29" y="722"/>
                    <a:pt x="0" y="882"/>
                  </a:cubicBezTo>
                  <a:cubicBezTo>
                    <a:pt x="763" y="844"/>
                    <a:pt x="1484" y="510"/>
                    <a:pt x="1484" y="510"/>
                  </a:cubicBezTo>
                  <a:lnTo>
                    <a:pt x="1243" y="1"/>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4"/>
            <p:cNvSpPr/>
            <p:nvPr/>
          </p:nvSpPr>
          <p:spPr>
            <a:xfrm>
              <a:off x="6899029" y="3397003"/>
              <a:ext cx="190757" cy="62094"/>
            </a:xfrm>
            <a:custGeom>
              <a:avLst/>
              <a:gdLst/>
              <a:ahLst/>
              <a:cxnLst/>
              <a:rect l="l" t="t" r="r" b="b"/>
              <a:pathLst>
                <a:path w="2387" h="777" extrusionOk="0">
                  <a:moveTo>
                    <a:pt x="52" y="1"/>
                  </a:moveTo>
                  <a:lnTo>
                    <a:pt x="0" y="469"/>
                  </a:lnTo>
                  <a:cubicBezTo>
                    <a:pt x="0" y="469"/>
                    <a:pt x="414" y="776"/>
                    <a:pt x="2387" y="776"/>
                  </a:cubicBezTo>
                  <a:lnTo>
                    <a:pt x="2387" y="347"/>
                  </a:lnTo>
                  <a:cubicBezTo>
                    <a:pt x="2317" y="350"/>
                    <a:pt x="2225" y="353"/>
                    <a:pt x="2114" y="353"/>
                  </a:cubicBezTo>
                  <a:cubicBezTo>
                    <a:pt x="1661" y="353"/>
                    <a:pt x="899" y="302"/>
                    <a:pt x="52"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4"/>
            <p:cNvSpPr/>
            <p:nvPr/>
          </p:nvSpPr>
          <p:spPr>
            <a:xfrm>
              <a:off x="6657849" y="2906253"/>
              <a:ext cx="40517" cy="47230"/>
            </a:xfrm>
            <a:custGeom>
              <a:avLst/>
              <a:gdLst/>
              <a:ahLst/>
              <a:cxnLst/>
              <a:rect l="l" t="t" r="r" b="b"/>
              <a:pathLst>
                <a:path w="507" h="591" extrusionOk="0">
                  <a:moveTo>
                    <a:pt x="507" y="1"/>
                  </a:moveTo>
                  <a:lnTo>
                    <a:pt x="119" y="55"/>
                  </a:lnTo>
                  <a:cubicBezTo>
                    <a:pt x="119" y="55"/>
                    <a:pt x="1" y="590"/>
                    <a:pt x="228" y="590"/>
                  </a:cubicBezTo>
                  <a:cubicBezTo>
                    <a:pt x="230" y="590"/>
                    <a:pt x="232" y="590"/>
                    <a:pt x="235" y="590"/>
                  </a:cubicBezTo>
                  <a:cubicBezTo>
                    <a:pt x="441" y="590"/>
                    <a:pt x="507" y="1"/>
                    <a:pt x="507" y="1"/>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4"/>
            <p:cNvSpPr/>
            <p:nvPr/>
          </p:nvSpPr>
          <p:spPr>
            <a:xfrm>
              <a:off x="7484479" y="2735797"/>
              <a:ext cx="62094" cy="130102"/>
            </a:xfrm>
            <a:custGeom>
              <a:avLst/>
              <a:gdLst/>
              <a:ahLst/>
              <a:cxnLst/>
              <a:rect l="l" t="t" r="r" b="b"/>
              <a:pathLst>
                <a:path w="777" h="1628" extrusionOk="0">
                  <a:moveTo>
                    <a:pt x="654" y="0"/>
                  </a:moveTo>
                  <a:cubicBezTo>
                    <a:pt x="321" y="80"/>
                    <a:pt x="1" y="93"/>
                    <a:pt x="1" y="93"/>
                  </a:cubicBezTo>
                  <a:lnTo>
                    <a:pt x="388" y="1628"/>
                  </a:lnTo>
                  <a:lnTo>
                    <a:pt x="776" y="1628"/>
                  </a:lnTo>
                  <a:lnTo>
                    <a:pt x="654" y="0"/>
                  </a:ln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4"/>
            <p:cNvSpPr/>
            <p:nvPr/>
          </p:nvSpPr>
          <p:spPr>
            <a:xfrm>
              <a:off x="7262558" y="2762009"/>
              <a:ext cx="350028" cy="566278"/>
            </a:xfrm>
            <a:custGeom>
              <a:avLst/>
              <a:gdLst/>
              <a:ahLst/>
              <a:cxnLst/>
              <a:rect l="l" t="t" r="r" b="b"/>
              <a:pathLst>
                <a:path w="4380" h="7086" extrusionOk="0">
                  <a:moveTo>
                    <a:pt x="91" y="1"/>
                  </a:moveTo>
                  <a:cubicBezTo>
                    <a:pt x="33" y="1"/>
                    <a:pt x="0" y="5"/>
                    <a:pt x="0" y="5"/>
                  </a:cubicBezTo>
                  <a:lnTo>
                    <a:pt x="388" y="3504"/>
                  </a:lnTo>
                  <a:cubicBezTo>
                    <a:pt x="388" y="3504"/>
                    <a:pt x="961" y="4984"/>
                    <a:pt x="1138" y="5371"/>
                  </a:cubicBezTo>
                  <a:cubicBezTo>
                    <a:pt x="1298" y="5772"/>
                    <a:pt x="1631" y="6906"/>
                    <a:pt x="2230" y="7053"/>
                  </a:cubicBezTo>
                  <a:cubicBezTo>
                    <a:pt x="2312" y="7075"/>
                    <a:pt x="2391" y="7085"/>
                    <a:pt x="2465" y="7085"/>
                  </a:cubicBezTo>
                  <a:cubicBezTo>
                    <a:pt x="2934" y="7085"/>
                    <a:pt x="3245" y="6680"/>
                    <a:pt x="3406" y="6265"/>
                  </a:cubicBezTo>
                  <a:cubicBezTo>
                    <a:pt x="3579" y="5785"/>
                    <a:pt x="4232" y="2181"/>
                    <a:pt x="4299" y="1847"/>
                  </a:cubicBezTo>
                  <a:cubicBezTo>
                    <a:pt x="4380" y="1514"/>
                    <a:pt x="4367" y="966"/>
                    <a:pt x="4165" y="752"/>
                  </a:cubicBezTo>
                  <a:cubicBezTo>
                    <a:pt x="3966" y="524"/>
                    <a:pt x="3684" y="326"/>
                    <a:pt x="3444" y="313"/>
                  </a:cubicBezTo>
                  <a:cubicBezTo>
                    <a:pt x="3401" y="311"/>
                    <a:pt x="3349" y="309"/>
                    <a:pt x="3294" y="309"/>
                  </a:cubicBezTo>
                  <a:cubicBezTo>
                    <a:pt x="3043" y="309"/>
                    <a:pt x="2716" y="340"/>
                    <a:pt x="2739" y="460"/>
                  </a:cubicBezTo>
                  <a:cubicBezTo>
                    <a:pt x="2765" y="604"/>
                    <a:pt x="2992" y="579"/>
                    <a:pt x="3111" y="592"/>
                  </a:cubicBezTo>
                  <a:cubicBezTo>
                    <a:pt x="3233" y="604"/>
                    <a:pt x="3444" y="726"/>
                    <a:pt x="3444" y="726"/>
                  </a:cubicBezTo>
                  <a:cubicBezTo>
                    <a:pt x="3444" y="726"/>
                    <a:pt x="3220" y="765"/>
                    <a:pt x="3018" y="819"/>
                  </a:cubicBezTo>
                  <a:cubicBezTo>
                    <a:pt x="2832" y="886"/>
                    <a:pt x="2778" y="1034"/>
                    <a:pt x="2900" y="1194"/>
                  </a:cubicBezTo>
                  <a:cubicBezTo>
                    <a:pt x="2819" y="1325"/>
                    <a:pt x="2819" y="1501"/>
                    <a:pt x="3085" y="1527"/>
                  </a:cubicBezTo>
                  <a:cubicBezTo>
                    <a:pt x="3044" y="1767"/>
                    <a:pt x="3313" y="1806"/>
                    <a:pt x="3313" y="1806"/>
                  </a:cubicBezTo>
                  <a:lnTo>
                    <a:pt x="2538" y="3770"/>
                  </a:lnTo>
                  <a:cubicBezTo>
                    <a:pt x="2538" y="3770"/>
                    <a:pt x="2470" y="3424"/>
                    <a:pt x="1964" y="1767"/>
                  </a:cubicBezTo>
                  <a:cubicBezTo>
                    <a:pt x="1391" y="132"/>
                    <a:pt x="396" y="1"/>
                    <a:pt x="91"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4"/>
            <p:cNvSpPr/>
            <p:nvPr/>
          </p:nvSpPr>
          <p:spPr>
            <a:xfrm>
              <a:off x="7262558" y="2762009"/>
              <a:ext cx="186921" cy="345073"/>
            </a:xfrm>
            <a:custGeom>
              <a:avLst/>
              <a:gdLst/>
              <a:ahLst/>
              <a:cxnLst/>
              <a:rect l="l" t="t" r="r" b="b"/>
              <a:pathLst>
                <a:path w="2339" h="4318" extrusionOk="0">
                  <a:moveTo>
                    <a:pt x="91" y="1"/>
                  </a:moveTo>
                  <a:cubicBezTo>
                    <a:pt x="33" y="1"/>
                    <a:pt x="0" y="5"/>
                    <a:pt x="0" y="5"/>
                  </a:cubicBezTo>
                  <a:lnTo>
                    <a:pt x="388" y="3504"/>
                  </a:lnTo>
                  <a:cubicBezTo>
                    <a:pt x="388" y="3504"/>
                    <a:pt x="535" y="3888"/>
                    <a:pt x="708" y="4317"/>
                  </a:cubicBezTo>
                  <a:cubicBezTo>
                    <a:pt x="1096" y="3555"/>
                    <a:pt x="1977" y="3154"/>
                    <a:pt x="2339" y="3023"/>
                  </a:cubicBezTo>
                  <a:cubicBezTo>
                    <a:pt x="2259" y="2728"/>
                    <a:pt x="2124" y="2328"/>
                    <a:pt x="1964" y="1767"/>
                  </a:cubicBezTo>
                  <a:cubicBezTo>
                    <a:pt x="1391" y="132"/>
                    <a:pt x="396" y="1"/>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4"/>
            <p:cNvSpPr/>
            <p:nvPr/>
          </p:nvSpPr>
          <p:spPr>
            <a:xfrm>
              <a:off x="7422545" y="3254198"/>
              <a:ext cx="108924" cy="74001"/>
            </a:xfrm>
            <a:custGeom>
              <a:avLst/>
              <a:gdLst/>
              <a:ahLst/>
              <a:cxnLst/>
              <a:rect l="l" t="t" r="r" b="b"/>
              <a:pathLst>
                <a:path w="1363" h="926" extrusionOk="0">
                  <a:moveTo>
                    <a:pt x="843" y="0"/>
                  </a:moveTo>
                  <a:cubicBezTo>
                    <a:pt x="388" y="0"/>
                    <a:pt x="29" y="346"/>
                    <a:pt x="1" y="788"/>
                  </a:cubicBezTo>
                  <a:cubicBezTo>
                    <a:pt x="68" y="840"/>
                    <a:pt x="148" y="881"/>
                    <a:pt x="228" y="894"/>
                  </a:cubicBezTo>
                  <a:cubicBezTo>
                    <a:pt x="309" y="915"/>
                    <a:pt x="386" y="925"/>
                    <a:pt x="459" y="925"/>
                  </a:cubicBezTo>
                  <a:cubicBezTo>
                    <a:pt x="896" y="925"/>
                    <a:pt x="1203" y="576"/>
                    <a:pt x="1362" y="186"/>
                  </a:cubicBezTo>
                  <a:cubicBezTo>
                    <a:pt x="1218" y="68"/>
                    <a:pt x="1042" y="0"/>
                    <a:pt x="843"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4"/>
            <p:cNvSpPr/>
            <p:nvPr/>
          </p:nvSpPr>
          <p:spPr>
            <a:xfrm>
              <a:off x="7297879" y="2959795"/>
              <a:ext cx="151599" cy="147283"/>
            </a:xfrm>
            <a:custGeom>
              <a:avLst/>
              <a:gdLst/>
              <a:ahLst/>
              <a:cxnLst/>
              <a:rect l="l" t="t" r="r" b="b"/>
              <a:pathLst>
                <a:path w="1897" h="1843" extrusionOk="0">
                  <a:moveTo>
                    <a:pt x="1737" y="0"/>
                  </a:moveTo>
                  <a:cubicBezTo>
                    <a:pt x="1320" y="132"/>
                    <a:pt x="519" y="452"/>
                    <a:pt x="0" y="1147"/>
                  </a:cubicBezTo>
                  <a:cubicBezTo>
                    <a:pt x="55" y="1307"/>
                    <a:pt x="161" y="1560"/>
                    <a:pt x="266" y="1842"/>
                  </a:cubicBezTo>
                  <a:cubicBezTo>
                    <a:pt x="654" y="1080"/>
                    <a:pt x="1535" y="679"/>
                    <a:pt x="1897" y="548"/>
                  </a:cubicBezTo>
                  <a:cubicBezTo>
                    <a:pt x="1855" y="401"/>
                    <a:pt x="1801" y="212"/>
                    <a:pt x="1737" y="0"/>
                  </a:cubicBezTo>
                  <a:close/>
                </a:path>
              </a:pathLst>
            </a:custGeom>
            <a:solidFill>
              <a:srgbClr val="007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4"/>
            <p:cNvSpPr/>
            <p:nvPr/>
          </p:nvSpPr>
          <p:spPr>
            <a:xfrm>
              <a:off x="7135814" y="2762408"/>
              <a:ext cx="218727" cy="696699"/>
            </a:xfrm>
            <a:custGeom>
              <a:avLst/>
              <a:gdLst/>
              <a:ahLst/>
              <a:cxnLst/>
              <a:rect l="l" t="t" r="r" b="b"/>
              <a:pathLst>
                <a:path w="2737" h="8718" extrusionOk="0">
                  <a:moveTo>
                    <a:pt x="1586" y="0"/>
                  </a:moveTo>
                  <a:cubicBezTo>
                    <a:pt x="1333" y="55"/>
                    <a:pt x="920" y="199"/>
                    <a:pt x="920" y="199"/>
                  </a:cubicBezTo>
                  <a:lnTo>
                    <a:pt x="1" y="894"/>
                  </a:lnTo>
                  <a:lnTo>
                    <a:pt x="1" y="8717"/>
                  </a:lnTo>
                  <a:cubicBezTo>
                    <a:pt x="1974" y="8717"/>
                    <a:pt x="2387" y="8410"/>
                    <a:pt x="2387" y="8410"/>
                  </a:cubicBezTo>
                  <a:lnTo>
                    <a:pt x="1907" y="4645"/>
                  </a:lnTo>
                  <a:cubicBezTo>
                    <a:pt x="2736" y="3819"/>
                    <a:pt x="2294" y="2550"/>
                    <a:pt x="1586" y="0"/>
                  </a:cubicBezTo>
                  <a:close/>
                </a:path>
              </a:pathLst>
            </a:custGeom>
            <a:gradFill>
              <a:gsLst>
                <a:gs pos="0">
                  <a:schemeClr val="accent4"/>
                </a:gs>
                <a:gs pos="35000">
                  <a:schemeClr val="accent5"/>
                </a:gs>
                <a:gs pos="49000">
                  <a:schemeClr val="accent4"/>
                </a:gs>
                <a:gs pos="73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4"/>
            <p:cNvSpPr/>
            <p:nvPr/>
          </p:nvSpPr>
          <p:spPr>
            <a:xfrm>
              <a:off x="7135814" y="2762408"/>
              <a:ext cx="177971" cy="215611"/>
            </a:xfrm>
            <a:custGeom>
              <a:avLst/>
              <a:gdLst/>
              <a:ahLst/>
              <a:cxnLst/>
              <a:rect l="l" t="t" r="r" b="b"/>
              <a:pathLst>
                <a:path w="2227" h="2698" extrusionOk="0">
                  <a:moveTo>
                    <a:pt x="1586" y="0"/>
                  </a:moveTo>
                  <a:cubicBezTo>
                    <a:pt x="1333" y="55"/>
                    <a:pt x="920" y="199"/>
                    <a:pt x="920" y="199"/>
                  </a:cubicBezTo>
                  <a:lnTo>
                    <a:pt x="1" y="894"/>
                  </a:lnTo>
                  <a:lnTo>
                    <a:pt x="1" y="2698"/>
                  </a:lnTo>
                  <a:cubicBezTo>
                    <a:pt x="465" y="2669"/>
                    <a:pt x="1442" y="2602"/>
                    <a:pt x="2227" y="2441"/>
                  </a:cubicBezTo>
                  <a:cubicBezTo>
                    <a:pt x="2096" y="1788"/>
                    <a:pt x="1868" y="1000"/>
                    <a:pt x="1586"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4"/>
            <p:cNvSpPr/>
            <p:nvPr/>
          </p:nvSpPr>
          <p:spPr>
            <a:xfrm>
              <a:off x="6955368" y="2294753"/>
              <a:ext cx="324375" cy="163586"/>
            </a:xfrm>
            <a:custGeom>
              <a:avLst/>
              <a:gdLst/>
              <a:ahLst/>
              <a:cxnLst/>
              <a:rect l="l" t="t" r="r" b="b"/>
              <a:pathLst>
                <a:path w="4059" h="2047" extrusionOk="0">
                  <a:moveTo>
                    <a:pt x="1862" y="1"/>
                  </a:moveTo>
                  <a:cubicBezTo>
                    <a:pt x="1605" y="1"/>
                    <a:pt x="1321" y="37"/>
                    <a:pt x="1028" y="140"/>
                  </a:cubicBezTo>
                  <a:cubicBezTo>
                    <a:pt x="0" y="512"/>
                    <a:pt x="67" y="1435"/>
                    <a:pt x="147" y="1874"/>
                  </a:cubicBezTo>
                  <a:lnTo>
                    <a:pt x="1964" y="2047"/>
                  </a:lnTo>
                  <a:lnTo>
                    <a:pt x="3819" y="1915"/>
                  </a:lnTo>
                  <a:cubicBezTo>
                    <a:pt x="3819" y="1915"/>
                    <a:pt x="4059" y="900"/>
                    <a:pt x="3325" y="406"/>
                  </a:cubicBezTo>
                  <a:cubicBezTo>
                    <a:pt x="3467" y="358"/>
                    <a:pt x="3467" y="317"/>
                    <a:pt x="3349" y="317"/>
                  </a:cubicBezTo>
                  <a:cubicBezTo>
                    <a:pt x="3302" y="317"/>
                    <a:pt x="3236" y="323"/>
                    <a:pt x="3152" y="339"/>
                  </a:cubicBezTo>
                  <a:cubicBezTo>
                    <a:pt x="3119" y="152"/>
                    <a:pt x="3076" y="86"/>
                    <a:pt x="3041" y="86"/>
                  </a:cubicBezTo>
                  <a:cubicBezTo>
                    <a:pt x="3006" y="86"/>
                    <a:pt x="2979" y="153"/>
                    <a:pt x="2979" y="233"/>
                  </a:cubicBezTo>
                  <a:cubicBezTo>
                    <a:pt x="2979" y="233"/>
                    <a:pt x="2507" y="1"/>
                    <a:pt x="1862" y="1"/>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4"/>
            <p:cNvSpPr/>
            <p:nvPr/>
          </p:nvSpPr>
          <p:spPr>
            <a:xfrm>
              <a:off x="7143246" y="2716298"/>
              <a:ext cx="58738" cy="49228"/>
            </a:xfrm>
            <a:custGeom>
              <a:avLst/>
              <a:gdLst/>
              <a:ahLst/>
              <a:cxnLst/>
              <a:rect l="l" t="t" r="r" b="b"/>
              <a:pathLst>
                <a:path w="735" h="616" extrusionOk="0">
                  <a:moveTo>
                    <a:pt x="147" y="0"/>
                  </a:moveTo>
                  <a:cubicBezTo>
                    <a:pt x="60" y="0"/>
                    <a:pt x="0" y="4"/>
                    <a:pt x="0" y="4"/>
                  </a:cubicBezTo>
                  <a:lnTo>
                    <a:pt x="161" y="616"/>
                  </a:lnTo>
                  <a:cubicBezTo>
                    <a:pt x="161" y="616"/>
                    <a:pt x="708" y="430"/>
                    <a:pt x="734" y="84"/>
                  </a:cubicBezTo>
                  <a:cubicBezTo>
                    <a:pt x="577" y="13"/>
                    <a:pt x="312" y="0"/>
                    <a:pt x="147" y="0"/>
                  </a:cubicBezTo>
                  <a:close/>
                </a:path>
              </a:pathLst>
            </a:custGeom>
            <a:solidFill>
              <a:srgbClr val="CD0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4"/>
            <p:cNvSpPr/>
            <p:nvPr/>
          </p:nvSpPr>
          <p:spPr>
            <a:xfrm>
              <a:off x="7023695" y="2716298"/>
              <a:ext cx="58658" cy="49228"/>
            </a:xfrm>
            <a:custGeom>
              <a:avLst/>
              <a:gdLst/>
              <a:ahLst/>
              <a:cxnLst/>
              <a:rect l="l" t="t" r="r" b="b"/>
              <a:pathLst>
                <a:path w="734" h="616" extrusionOk="0">
                  <a:moveTo>
                    <a:pt x="588" y="0"/>
                  </a:moveTo>
                  <a:cubicBezTo>
                    <a:pt x="423" y="0"/>
                    <a:pt x="157" y="13"/>
                    <a:pt x="0" y="84"/>
                  </a:cubicBezTo>
                  <a:cubicBezTo>
                    <a:pt x="13" y="430"/>
                    <a:pt x="574" y="616"/>
                    <a:pt x="574" y="616"/>
                  </a:cubicBezTo>
                  <a:lnTo>
                    <a:pt x="734" y="4"/>
                  </a:lnTo>
                  <a:cubicBezTo>
                    <a:pt x="734" y="4"/>
                    <a:pt x="675" y="0"/>
                    <a:pt x="588" y="0"/>
                  </a:cubicBezTo>
                  <a:close/>
                </a:path>
              </a:pathLst>
            </a:custGeom>
            <a:solidFill>
              <a:srgbClr val="CD0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4"/>
            <p:cNvSpPr/>
            <p:nvPr/>
          </p:nvSpPr>
          <p:spPr>
            <a:xfrm>
              <a:off x="7022656" y="2665393"/>
              <a:ext cx="179329" cy="162148"/>
            </a:xfrm>
            <a:custGeom>
              <a:avLst/>
              <a:gdLst/>
              <a:ahLst/>
              <a:cxnLst/>
              <a:rect l="l" t="t" r="r" b="b"/>
              <a:pathLst>
                <a:path w="2244" h="2029" extrusionOk="0">
                  <a:moveTo>
                    <a:pt x="536" y="0"/>
                  </a:moveTo>
                  <a:cubicBezTo>
                    <a:pt x="536" y="0"/>
                    <a:pt x="628" y="1442"/>
                    <a:pt x="1" y="1602"/>
                  </a:cubicBezTo>
                  <a:cubicBezTo>
                    <a:pt x="641" y="2028"/>
                    <a:pt x="840" y="2028"/>
                    <a:pt x="1122" y="2028"/>
                  </a:cubicBezTo>
                  <a:cubicBezTo>
                    <a:pt x="1401" y="2028"/>
                    <a:pt x="1602" y="2028"/>
                    <a:pt x="2243" y="1602"/>
                  </a:cubicBezTo>
                  <a:cubicBezTo>
                    <a:pt x="1615" y="1442"/>
                    <a:pt x="1695" y="0"/>
                    <a:pt x="1695" y="0"/>
                  </a:cubicBezTo>
                  <a:lnTo>
                    <a:pt x="1695" y="0"/>
                  </a:lnTo>
                  <a:lnTo>
                    <a:pt x="1122" y="80"/>
                  </a:lnTo>
                  <a:lnTo>
                    <a:pt x="536" y="0"/>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4"/>
            <p:cNvSpPr/>
            <p:nvPr/>
          </p:nvSpPr>
          <p:spPr>
            <a:xfrm>
              <a:off x="6920286" y="2468006"/>
              <a:ext cx="103490" cy="139132"/>
            </a:xfrm>
            <a:custGeom>
              <a:avLst/>
              <a:gdLst/>
              <a:ahLst/>
              <a:cxnLst/>
              <a:rect l="l" t="t" r="r" b="b"/>
              <a:pathLst>
                <a:path w="1295" h="1741" extrusionOk="0">
                  <a:moveTo>
                    <a:pt x="839" y="0"/>
                  </a:moveTo>
                  <a:cubicBezTo>
                    <a:pt x="839" y="0"/>
                    <a:pt x="186" y="135"/>
                    <a:pt x="93" y="295"/>
                  </a:cubicBezTo>
                  <a:cubicBezTo>
                    <a:pt x="0" y="439"/>
                    <a:pt x="80" y="1282"/>
                    <a:pt x="295" y="1535"/>
                  </a:cubicBezTo>
                  <a:cubicBezTo>
                    <a:pt x="445" y="1715"/>
                    <a:pt x="888" y="1741"/>
                    <a:pt x="1131" y="1741"/>
                  </a:cubicBezTo>
                  <a:cubicBezTo>
                    <a:pt x="1229" y="1741"/>
                    <a:pt x="1294" y="1737"/>
                    <a:pt x="1294" y="1737"/>
                  </a:cubicBezTo>
                  <a:lnTo>
                    <a:pt x="10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4"/>
            <p:cNvSpPr/>
            <p:nvPr/>
          </p:nvSpPr>
          <p:spPr>
            <a:xfrm>
              <a:off x="6920286" y="2480792"/>
              <a:ext cx="39478" cy="120672"/>
            </a:xfrm>
            <a:custGeom>
              <a:avLst/>
              <a:gdLst/>
              <a:ahLst/>
              <a:cxnLst/>
              <a:rect l="l" t="t" r="r" b="b"/>
              <a:pathLst>
                <a:path w="494" h="1510" extrusionOk="0">
                  <a:moveTo>
                    <a:pt x="295" y="0"/>
                  </a:moveTo>
                  <a:cubicBezTo>
                    <a:pt x="199" y="39"/>
                    <a:pt x="119" y="81"/>
                    <a:pt x="93" y="135"/>
                  </a:cubicBezTo>
                  <a:cubicBezTo>
                    <a:pt x="0" y="279"/>
                    <a:pt x="80" y="1122"/>
                    <a:pt x="295" y="1375"/>
                  </a:cubicBezTo>
                  <a:cubicBezTo>
                    <a:pt x="333" y="1429"/>
                    <a:pt x="413" y="1468"/>
                    <a:pt x="494" y="1509"/>
                  </a:cubicBezTo>
                  <a:cubicBezTo>
                    <a:pt x="333" y="1000"/>
                    <a:pt x="295" y="321"/>
                    <a:pt x="295"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4"/>
            <p:cNvSpPr/>
            <p:nvPr/>
          </p:nvSpPr>
          <p:spPr>
            <a:xfrm>
              <a:off x="6953291" y="2468006"/>
              <a:ext cx="70485" cy="139851"/>
            </a:xfrm>
            <a:custGeom>
              <a:avLst/>
              <a:gdLst/>
              <a:ahLst/>
              <a:cxnLst/>
              <a:rect l="l" t="t" r="r" b="b"/>
              <a:pathLst>
                <a:path w="882" h="1750" extrusionOk="0">
                  <a:moveTo>
                    <a:pt x="426" y="0"/>
                  </a:moveTo>
                  <a:cubicBezTo>
                    <a:pt x="426" y="0"/>
                    <a:pt x="202" y="55"/>
                    <a:pt x="0" y="119"/>
                  </a:cubicBezTo>
                  <a:cubicBezTo>
                    <a:pt x="0" y="359"/>
                    <a:pt x="42" y="1134"/>
                    <a:pt x="253" y="1269"/>
                  </a:cubicBezTo>
                  <a:cubicBezTo>
                    <a:pt x="419" y="1390"/>
                    <a:pt x="520" y="1401"/>
                    <a:pt x="551" y="1401"/>
                  </a:cubicBezTo>
                  <a:cubicBezTo>
                    <a:pt x="558" y="1401"/>
                    <a:pt x="561" y="1400"/>
                    <a:pt x="561" y="1400"/>
                  </a:cubicBezTo>
                  <a:lnTo>
                    <a:pt x="667" y="1749"/>
                  </a:lnTo>
                  <a:cubicBezTo>
                    <a:pt x="788" y="1749"/>
                    <a:pt x="881" y="1737"/>
                    <a:pt x="881" y="1737"/>
                  </a:cubicBezTo>
                  <a:lnTo>
                    <a:pt x="667" y="0"/>
                  </a:lnTo>
                  <a:close/>
                </a:path>
              </a:pathLst>
            </a:custGeom>
            <a:solidFill>
              <a:srgbClr val="007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4"/>
            <p:cNvSpPr/>
            <p:nvPr/>
          </p:nvSpPr>
          <p:spPr>
            <a:xfrm>
              <a:off x="7201903" y="2468006"/>
              <a:ext cx="103490" cy="139132"/>
            </a:xfrm>
            <a:custGeom>
              <a:avLst/>
              <a:gdLst/>
              <a:ahLst/>
              <a:cxnLst/>
              <a:rect l="l" t="t" r="r" b="b"/>
              <a:pathLst>
                <a:path w="1295" h="1741" extrusionOk="0">
                  <a:moveTo>
                    <a:pt x="215" y="0"/>
                  </a:moveTo>
                  <a:lnTo>
                    <a:pt x="0" y="1737"/>
                  </a:lnTo>
                  <a:cubicBezTo>
                    <a:pt x="0" y="1737"/>
                    <a:pt x="66" y="1741"/>
                    <a:pt x="164" y="1741"/>
                  </a:cubicBezTo>
                  <a:cubicBezTo>
                    <a:pt x="407" y="1741"/>
                    <a:pt x="849" y="1715"/>
                    <a:pt x="1000" y="1535"/>
                  </a:cubicBezTo>
                  <a:cubicBezTo>
                    <a:pt x="1201" y="1282"/>
                    <a:pt x="1294" y="439"/>
                    <a:pt x="1201" y="295"/>
                  </a:cubicBezTo>
                  <a:cubicBezTo>
                    <a:pt x="1108" y="135"/>
                    <a:pt x="439" y="0"/>
                    <a:pt x="4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4"/>
            <p:cNvSpPr/>
            <p:nvPr/>
          </p:nvSpPr>
          <p:spPr>
            <a:xfrm>
              <a:off x="7265834" y="2480792"/>
              <a:ext cx="39558" cy="120672"/>
            </a:xfrm>
            <a:custGeom>
              <a:avLst/>
              <a:gdLst/>
              <a:ahLst/>
              <a:cxnLst/>
              <a:rect l="l" t="t" r="r" b="b"/>
              <a:pathLst>
                <a:path w="495" h="1510" extrusionOk="0">
                  <a:moveTo>
                    <a:pt x="200" y="0"/>
                  </a:moveTo>
                  <a:cubicBezTo>
                    <a:pt x="187" y="321"/>
                    <a:pt x="161" y="1000"/>
                    <a:pt x="1" y="1509"/>
                  </a:cubicBezTo>
                  <a:cubicBezTo>
                    <a:pt x="81" y="1468"/>
                    <a:pt x="148" y="1429"/>
                    <a:pt x="200" y="1375"/>
                  </a:cubicBezTo>
                  <a:cubicBezTo>
                    <a:pt x="401" y="1122"/>
                    <a:pt x="494" y="279"/>
                    <a:pt x="401" y="135"/>
                  </a:cubicBezTo>
                  <a:cubicBezTo>
                    <a:pt x="376" y="81"/>
                    <a:pt x="296" y="39"/>
                    <a:pt x="200"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4"/>
            <p:cNvSpPr/>
            <p:nvPr/>
          </p:nvSpPr>
          <p:spPr>
            <a:xfrm>
              <a:off x="7201903" y="2468006"/>
              <a:ext cx="70485" cy="139851"/>
            </a:xfrm>
            <a:custGeom>
              <a:avLst/>
              <a:gdLst/>
              <a:ahLst/>
              <a:cxnLst/>
              <a:rect l="l" t="t" r="r" b="b"/>
              <a:pathLst>
                <a:path w="882" h="1750" extrusionOk="0">
                  <a:moveTo>
                    <a:pt x="215" y="0"/>
                  </a:moveTo>
                  <a:lnTo>
                    <a:pt x="0" y="1737"/>
                  </a:lnTo>
                  <a:cubicBezTo>
                    <a:pt x="0" y="1737"/>
                    <a:pt x="80" y="1749"/>
                    <a:pt x="215" y="1749"/>
                  </a:cubicBezTo>
                  <a:lnTo>
                    <a:pt x="320" y="1400"/>
                  </a:lnTo>
                  <a:cubicBezTo>
                    <a:pt x="320" y="1400"/>
                    <a:pt x="324" y="1401"/>
                    <a:pt x="330" y="1401"/>
                  </a:cubicBezTo>
                  <a:cubicBezTo>
                    <a:pt x="361" y="1401"/>
                    <a:pt x="462" y="1390"/>
                    <a:pt x="628" y="1269"/>
                  </a:cubicBezTo>
                  <a:cubicBezTo>
                    <a:pt x="839" y="1134"/>
                    <a:pt x="868" y="359"/>
                    <a:pt x="881" y="119"/>
                  </a:cubicBezTo>
                  <a:cubicBezTo>
                    <a:pt x="666" y="55"/>
                    <a:pt x="439" y="0"/>
                    <a:pt x="439" y="0"/>
                  </a:cubicBezTo>
                  <a:close/>
                </a:path>
              </a:pathLst>
            </a:custGeom>
            <a:solidFill>
              <a:srgbClr val="007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4"/>
            <p:cNvSpPr/>
            <p:nvPr/>
          </p:nvSpPr>
          <p:spPr>
            <a:xfrm>
              <a:off x="7064131" y="2665393"/>
              <a:ext cx="94060" cy="55621"/>
            </a:xfrm>
            <a:custGeom>
              <a:avLst/>
              <a:gdLst/>
              <a:ahLst/>
              <a:cxnLst/>
              <a:rect l="l" t="t" r="r" b="b"/>
              <a:pathLst>
                <a:path w="1177" h="696" extrusionOk="0">
                  <a:moveTo>
                    <a:pt x="17" y="0"/>
                  </a:moveTo>
                  <a:cubicBezTo>
                    <a:pt x="17" y="0"/>
                    <a:pt x="42" y="321"/>
                    <a:pt x="1" y="679"/>
                  </a:cubicBezTo>
                  <a:cubicBezTo>
                    <a:pt x="79" y="690"/>
                    <a:pt x="152" y="695"/>
                    <a:pt x="222" y="695"/>
                  </a:cubicBezTo>
                  <a:cubicBezTo>
                    <a:pt x="922" y="695"/>
                    <a:pt x="1176" y="186"/>
                    <a:pt x="1176" y="186"/>
                  </a:cubicBezTo>
                  <a:lnTo>
                    <a:pt x="750" y="67"/>
                  </a:lnTo>
                  <a:lnTo>
                    <a:pt x="603" y="80"/>
                  </a:lnTo>
                  <a:lnTo>
                    <a:pt x="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4"/>
            <p:cNvSpPr/>
            <p:nvPr/>
          </p:nvSpPr>
          <p:spPr>
            <a:xfrm>
              <a:off x="7001399" y="2481831"/>
              <a:ext cx="222803" cy="212334"/>
            </a:xfrm>
            <a:custGeom>
              <a:avLst/>
              <a:gdLst/>
              <a:ahLst/>
              <a:cxnLst/>
              <a:rect l="l" t="t" r="r" b="b"/>
              <a:pathLst>
                <a:path w="2788" h="2657" extrusionOk="0">
                  <a:moveTo>
                    <a:pt x="1388" y="0"/>
                  </a:moveTo>
                  <a:lnTo>
                    <a:pt x="1" y="266"/>
                  </a:lnTo>
                  <a:cubicBezTo>
                    <a:pt x="1" y="266"/>
                    <a:pt x="65" y="2656"/>
                    <a:pt x="1388" y="2656"/>
                  </a:cubicBezTo>
                  <a:cubicBezTo>
                    <a:pt x="2708" y="2656"/>
                    <a:pt x="2788" y="266"/>
                    <a:pt x="2788" y="266"/>
                  </a:cubicBezTo>
                  <a:lnTo>
                    <a:pt x="1388" y="0"/>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4"/>
            <p:cNvSpPr/>
            <p:nvPr/>
          </p:nvSpPr>
          <p:spPr>
            <a:xfrm>
              <a:off x="7002438" y="2522267"/>
              <a:ext cx="220725" cy="59217"/>
            </a:xfrm>
            <a:custGeom>
              <a:avLst/>
              <a:gdLst/>
              <a:ahLst/>
              <a:cxnLst/>
              <a:rect l="l" t="t" r="r" b="b"/>
              <a:pathLst>
                <a:path w="2762" h="741" extrusionOk="0">
                  <a:moveTo>
                    <a:pt x="2762" y="0"/>
                  </a:moveTo>
                  <a:lnTo>
                    <a:pt x="0" y="68"/>
                  </a:lnTo>
                  <a:cubicBezTo>
                    <a:pt x="26" y="241"/>
                    <a:pt x="68" y="481"/>
                    <a:pt x="119" y="737"/>
                  </a:cubicBezTo>
                  <a:cubicBezTo>
                    <a:pt x="168" y="739"/>
                    <a:pt x="215" y="740"/>
                    <a:pt x="260" y="740"/>
                  </a:cubicBezTo>
                  <a:cubicBezTo>
                    <a:pt x="791" y="740"/>
                    <a:pt x="981" y="604"/>
                    <a:pt x="1215" y="468"/>
                  </a:cubicBezTo>
                  <a:cubicBezTo>
                    <a:pt x="1285" y="426"/>
                    <a:pt x="1335" y="409"/>
                    <a:pt x="1377" y="409"/>
                  </a:cubicBezTo>
                  <a:cubicBezTo>
                    <a:pt x="1493" y="409"/>
                    <a:pt x="1547" y="538"/>
                    <a:pt x="1801" y="616"/>
                  </a:cubicBezTo>
                  <a:cubicBezTo>
                    <a:pt x="1929" y="639"/>
                    <a:pt x="2053" y="648"/>
                    <a:pt x="2168" y="648"/>
                  </a:cubicBezTo>
                  <a:cubicBezTo>
                    <a:pt x="2379" y="648"/>
                    <a:pt x="2557" y="619"/>
                    <a:pt x="2669" y="603"/>
                  </a:cubicBezTo>
                  <a:cubicBezTo>
                    <a:pt x="2724" y="362"/>
                    <a:pt x="2749" y="148"/>
                    <a:pt x="2762" y="0"/>
                  </a:cubicBezTo>
                  <a:close/>
                </a:path>
              </a:pathLst>
            </a:custGeom>
            <a:solidFill>
              <a:srgbClr val="007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4"/>
            <p:cNvSpPr/>
            <p:nvPr/>
          </p:nvSpPr>
          <p:spPr>
            <a:xfrm>
              <a:off x="7072842" y="2615047"/>
              <a:ext cx="79915" cy="17342"/>
            </a:xfrm>
            <a:custGeom>
              <a:avLst/>
              <a:gdLst/>
              <a:ahLst/>
              <a:cxnLst/>
              <a:rect l="l" t="t" r="r" b="b"/>
              <a:pathLst>
                <a:path w="1000" h="217" extrusionOk="0">
                  <a:moveTo>
                    <a:pt x="271" y="1"/>
                  </a:moveTo>
                  <a:cubicBezTo>
                    <a:pt x="264" y="1"/>
                    <a:pt x="258" y="1"/>
                    <a:pt x="254" y="2"/>
                  </a:cubicBezTo>
                  <a:cubicBezTo>
                    <a:pt x="199" y="15"/>
                    <a:pt x="0" y="188"/>
                    <a:pt x="0" y="188"/>
                  </a:cubicBezTo>
                  <a:lnTo>
                    <a:pt x="279" y="150"/>
                  </a:lnTo>
                  <a:cubicBezTo>
                    <a:pt x="279" y="150"/>
                    <a:pt x="401" y="217"/>
                    <a:pt x="494" y="217"/>
                  </a:cubicBezTo>
                  <a:cubicBezTo>
                    <a:pt x="600" y="217"/>
                    <a:pt x="708" y="150"/>
                    <a:pt x="708" y="150"/>
                  </a:cubicBezTo>
                  <a:lnTo>
                    <a:pt x="1000" y="188"/>
                  </a:lnTo>
                  <a:cubicBezTo>
                    <a:pt x="1000" y="188"/>
                    <a:pt x="801" y="15"/>
                    <a:pt x="747" y="2"/>
                  </a:cubicBezTo>
                  <a:cubicBezTo>
                    <a:pt x="741" y="1"/>
                    <a:pt x="734" y="1"/>
                    <a:pt x="727" y="1"/>
                  </a:cubicBezTo>
                  <a:cubicBezTo>
                    <a:pt x="649" y="1"/>
                    <a:pt x="494" y="57"/>
                    <a:pt x="494" y="57"/>
                  </a:cubicBezTo>
                  <a:cubicBezTo>
                    <a:pt x="494" y="57"/>
                    <a:pt x="339" y="1"/>
                    <a:pt x="271" y="1"/>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4"/>
            <p:cNvSpPr/>
            <p:nvPr/>
          </p:nvSpPr>
          <p:spPr>
            <a:xfrm>
              <a:off x="7095138" y="2648212"/>
              <a:ext cx="34363" cy="6393"/>
            </a:xfrm>
            <a:custGeom>
              <a:avLst/>
              <a:gdLst/>
              <a:ahLst/>
              <a:cxnLst/>
              <a:rect l="l" t="t" r="r" b="b"/>
              <a:pathLst>
                <a:path w="430" h="80" extrusionOk="0">
                  <a:moveTo>
                    <a:pt x="0" y="1"/>
                  </a:moveTo>
                  <a:cubicBezTo>
                    <a:pt x="61" y="53"/>
                    <a:pt x="138" y="80"/>
                    <a:pt x="215" y="80"/>
                  </a:cubicBezTo>
                  <a:cubicBezTo>
                    <a:pt x="292" y="80"/>
                    <a:pt x="369" y="53"/>
                    <a:pt x="429" y="1"/>
                  </a:cubicBezTo>
                  <a:lnTo>
                    <a:pt x="429" y="1"/>
                  </a:lnTo>
                  <a:cubicBezTo>
                    <a:pt x="358" y="19"/>
                    <a:pt x="286" y="25"/>
                    <a:pt x="223" y="25"/>
                  </a:cubicBezTo>
                  <a:cubicBezTo>
                    <a:pt x="96" y="25"/>
                    <a:pt x="0" y="1"/>
                    <a:pt x="0" y="1"/>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4"/>
            <p:cNvSpPr/>
            <p:nvPr/>
          </p:nvSpPr>
          <p:spPr>
            <a:xfrm>
              <a:off x="6958645" y="2422136"/>
              <a:ext cx="307273" cy="137773"/>
            </a:xfrm>
            <a:custGeom>
              <a:avLst/>
              <a:gdLst/>
              <a:ahLst/>
              <a:cxnLst/>
              <a:rect l="l" t="t" r="r" b="b"/>
              <a:pathLst>
                <a:path w="3845" h="1724" extrusionOk="0">
                  <a:moveTo>
                    <a:pt x="1923" y="1"/>
                  </a:moveTo>
                  <a:cubicBezTo>
                    <a:pt x="1923" y="1"/>
                    <a:pt x="894" y="26"/>
                    <a:pt x="215" y="212"/>
                  </a:cubicBezTo>
                  <a:cubicBezTo>
                    <a:pt x="135" y="228"/>
                    <a:pt x="81" y="292"/>
                    <a:pt x="68" y="360"/>
                  </a:cubicBezTo>
                  <a:cubicBezTo>
                    <a:pt x="1" y="920"/>
                    <a:pt x="106" y="1375"/>
                    <a:pt x="174" y="1590"/>
                  </a:cubicBezTo>
                  <a:cubicBezTo>
                    <a:pt x="199" y="1654"/>
                    <a:pt x="267" y="1708"/>
                    <a:pt x="334" y="1708"/>
                  </a:cubicBezTo>
                  <a:cubicBezTo>
                    <a:pt x="458" y="1716"/>
                    <a:pt x="661" y="1723"/>
                    <a:pt x="882" y="1723"/>
                  </a:cubicBezTo>
                  <a:cubicBezTo>
                    <a:pt x="1044" y="1723"/>
                    <a:pt x="1217" y="1719"/>
                    <a:pt x="1375" y="1708"/>
                  </a:cubicBezTo>
                  <a:cubicBezTo>
                    <a:pt x="1455" y="1696"/>
                    <a:pt x="1522" y="1670"/>
                    <a:pt x="1602" y="1628"/>
                  </a:cubicBezTo>
                  <a:cubicBezTo>
                    <a:pt x="1695" y="1574"/>
                    <a:pt x="1788" y="1535"/>
                    <a:pt x="1923" y="1523"/>
                  </a:cubicBezTo>
                  <a:cubicBezTo>
                    <a:pt x="2057" y="1535"/>
                    <a:pt x="2163" y="1574"/>
                    <a:pt x="2256" y="1628"/>
                  </a:cubicBezTo>
                  <a:cubicBezTo>
                    <a:pt x="2323" y="1670"/>
                    <a:pt x="2403" y="1696"/>
                    <a:pt x="2483" y="1708"/>
                  </a:cubicBezTo>
                  <a:cubicBezTo>
                    <a:pt x="2642" y="1719"/>
                    <a:pt x="2812" y="1723"/>
                    <a:pt x="2972" y="1723"/>
                  </a:cubicBezTo>
                  <a:cubicBezTo>
                    <a:pt x="3191" y="1723"/>
                    <a:pt x="3393" y="1716"/>
                    <a:pt x="3525" y="1708"/>
                  </a:cubicBezTo>
                  <a:cubicBezTo>
                    <a:pt x="3592" y="1708"/>
                    <a:pt x="3659" y="1654"/>
                    <a:pt x="3685" y="1590"/>
                  </a:cubicBezTo>
                  <a:cubicBezTo>
                    <a:pt x="3752" y="1375"/>
                    <a:pt x="3845" y="920"/>
                    <a:pt x="3778" y="360"/>
                  </a:cubicBezTo>
                  <a:cubicBezTo>
                    <a:pt x="3778" y="292"/>
                    <a:pt x="3723" y="228"/>
                    <a:pt x="3643" y="212"/>
                  </a:cubicBezTo>
                  <a:cubicBezTo>
                    <a:pt x="2964" y="26"/>
                    <a:pt x="1923" y="1"/>
                    <a:pt x="1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4"/>
            <p:cNvSpPr/>
            <p:nvPr/>
          </p:nvSpPr>
          <p:spPr>
            <a:xfrm>
              <a:off x="6982219" y="2468246"/>
              <a:ext cx="262521" cy="23415"/>
            </a:xfrm>
            <a:custGeom>
              <a:avLst/>
              <a:gdLst/>
              <a:ahLst/>
              <a:cxnLst/>
              <a:rect l="l" t="t" r="r" b="b"/>
              <a:pathLst>
                <a:path w="3285" h="293" extrusionOk="0">
                  <a:moveTo>
                    <a:pt x="1677" y="0"/>
                  </a:moveTo>
                  <a:cubicBezTo>
                    <a:pt x="763" y="0"/>
                    <a:pt x="102" y="77"/>
                    <a:pt x="93" y="77"/>
                  </a:cubicBezTo>
                  <a:cubicBezTo>
                    <a:pt x="39" y="90"/>
                    <a:pt x="0" y="145"/>
                    <a:pt x="0" y="196"/>
                  </a:cubicBezTo>
                  <a:cubicBezTo>
                    <a:pt x="13" y="250"/>
                    <a:pt x="52" y="292"/>
                    <a:pt x="106" y="292"/>
                  </a:cubicBezTo>
                  <a:lnTo>
                    <a:pt x="119" y="292"/>
                  </a:lnTo>
                  <a:cubicBezTo>
                    <a:pt x="127" y="282"/>
                    <a:pt x="747" y="210"/>
                    <a:pt x="1613" y="210"/>
                  </a:cubicBezTo>
                  <a:cubicBezTo>
                    <a:pt x="2078" y="210"/>
                    <a:pt x="2613" y="231"/>
                    <a:pt x="3162" y="292"/>
                  </a:cubicBezTo>
                  <a:cubicBezTo>
                    <a:pt x="3217" y="292"/>
                    <a:pt x="3268" y="250"/>
                    <a:pt x="3284" y="196"/>
                  </a:cubicBezTo>
                  <a:cubicBezTo>
                    <a:pt x="3284" y="132"/>
                    <a:pt x="3242" y="90"/>
                    <a:pt x="3188" y="77"/>
                  </a:cubicBezTo>
                  <a:cubicBezTo>
                    <a:pt x="2654" y="20"/>
                    <a:pt x="2134" y="0"/>
                    <a:pt x="1677"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4"/>
            <p:cNvSpPr/>
            <p:nvPr/>
          </p:nvSpPr>
          <p:spPr>
            <a:xfrm>
              <a:off x="6976865" y="2447788"/>
              <a:ext cx="11827" cy="11827"/>
            </a:xfrm>
            <a:custGeom>
              <a:avLst/>
              <a:gdLst/>
              <a:ahLst/>
              <a:cxnLst/>
              <a:rect l="l" t="t" r="r" b="b"/>
              <a:pathLst>
                <a:path w="148" h="148" extrusionOk="0">
                  <a:moveTo>
                    <a:pt x="67" y="0"/>
                  </a:moveTo>
                  <a:cubicBezTo>
                    <a:pt x="26" y="0"/>
                    <a:pt x="0" y="39"/>
                    <a:pt x="0" y="80"/>
                  </a:cubicBezTo>
                  <a:cubicBezTo>
                    <a:pt x="0" y="119"/>
                    <a:pt x="26" y="148"/>
                    <a:pt x="67" y="148"/>
                  </a:cubicBezTo>
                  <a:cubicBezTo>
                    <a:pt x="106" y="148"/>
                    <a:pt x="148" y="119"/>
                    <a:pt x="148" y="80"/>
                  </a:cubicBezTo>
                  <a:cubicBezTo>
                    <a:pt x="148" y="39"/>
                    <a:pt x="106" y="0"/>
                    <a:pt x="67"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4"/>
            <p:cNvSpPr/>
            <p:nvPr/>
          </p:nvSpPr>
          <p:spPr>
            <a:xfrm>
              <a:off x="7236905" y="2447788"/>
              <a:ext cx="11907" cy="11827"/>
            </a:xfrm>
            <a:custGeom>
              <a:avLst/>
              <a:gdLst/>
              <a:ahLst/>
              <a:cxnLst/>
              <a:rect l="l" t="t" r="r" b="b"/>
              <a:pathLst>
                <a:path w="149" h="148" extrusionOk="0">
                  <a:moveTo>
                    <a:pt x="81" y="0"/>
                  </a:moveTo>
                  <a:cubicBezTo>
                    <a:pt x="30" y="0"/>
                    <a:pt x="1" y="39"/>
                    <a:pt x="1" y="80"/>
                  </a:cubicBezTo>
                  <a:cubicBezTo>
                    <a:pt x="1" y="119"/>
                    <a:pt x="30" y="148"/>
                    <a:pt x="81" y="148"/>
                  </a:cubicBezTo>
                  <a:cubicBezTo>
                    <a:pt x="123" y="148"/>
                    <a:pt x="148" y="119"/>
                    <a:pt x="148" y="80"/>
                  </a:cubicBezTo>
                  <a:cubicBezTo>
                    <a:pt x="148" y="39"/>
                    <a:pt x="123" y="0"/>
                    <a:pt x="81"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4"/>
            <p:cNvSpPr/>
            <p:nvPr/>
          </p:nvSpPr>
          <p:spPr>
            <a:xfrm>
              <a:off x="7006513" y="2723011"/>
              <a:ext cx="83271" cy="110922"/>
            </a:xfrm>
            <a:custGeom>
              <a:avLst/>
              <a:gdLst/>
              <a:ahLst/>
              <a:cxnLst/>
              <a:rect l="l" t="t" r="r" b="b"/>
              <a:pathLst>
                <a:path w="1042" h="1388" extrusionOk="0">
                  <a:moveTo>
                    <a:pt x="215" y="0"/>
                  </a:moveTo>
                  <a:cubicBezTo>
                    <a:pt x="215" y="0"/>
                    <a:pt x="1" y="320"/>
                    <a:pt x="55" y="692"/>
                  </a:cubicBezTo>
                  <a:cubicBezTo>
                    <a:pt x="376" y="1240"/>
                    <a:pt x="1042" y="1387"/>
                    <a:pt x="1042" y="1387"/>
                  </a:cubicBezTo>
                  <a:lnTo>
                    <a:pt x="1042" y="292"/>
                  </a:lnTo>
                  <a:cubicBezTo>
                    <a:pt x="388" y="173"/>
                    <a:pt x="215" y="0"/>
                    <a:pt x="215"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4"/>
            <p:cNvSpPr/>
            <p:nvPr/>
          </p:nvSpPr>
          <p:spPr>
            <a:xfrm>
              <a:off x="6972470" y="2534015"/>
              <a:ext cx="280661" cy="25892"/>
            </a:xfrm>
            <a:custGeom>
              <a:avLst/>
              <a:gdLst/>
              <a:ahLst/>
              <a:cxnLst/>
              <a:rect l="l" t="t" r="r" b="b"/>
              <a:pathLst>
                <a:path w="3512" h="324" extrusionOk="0">
                  <a:moveTo>
                    <a:pt x="1750" y="1"/>
                  </a:moveTo>
                  <a:cubicBezTo>
                    <a:pt x="1615" y="1"/>
                    <a:pt x="1510" y="42"/>
                    <a:pt x="1404" y="110"/>
                  </a:cubicBezTo>
                  <a:cubicBezTo>
                    <a:pt x="1337" y="148"/>
                    <a:pt x="1256" y="174"/>
                    <a:pt x="1164" y="190"/>
                  </a:cubicBezTo>
                  <a:cubicBezTo>
                    <a:pt x="1000" y="201"/>
                    <a:pt x="822" y="205"/>
                    <a:pt x="653" y="205"/>
                  </a:cubicBezTo>
                  <a:cubicBezTo>
                    <a:pt x="423" y="205"/>
                    <a:pt x="212" y="197"/>
                    <a:pt x="81" y="190"/>
                  </a:cubicBezTo>
                  <a:cubicBezTo>
                    <a:pt x="42" y="190"/>
                    <a:pt x="13" y="190"/>
                    <a:pt x="1" y="174"/>
                  </a:cubicBezTo>
                  <a:lnTo>
                    <a:pt x="1" y="190"/>
                  </a:lnTo>
                  <a:cubicBezTo>
                    <a:pt x="26" y="254"/>
                    <a:pt x="94" y="308"/>
                    <a:pt x="161" y="308"/>
                  </a:cubicBezTo>
                  <a:cubicBezTo>
                    <a:pt x="285" y="316"/>
                    <a:pt x="488" y="323"/>
                    <a:pt x="709" y="323"/>
                  </a:cubicBezTo>
                  <a:cubicBezTo>
                    <a:pt x="871" y="323"/>
                    <a:pt x="1044" y="319"/>
                    <a:pt x="1202" y="308"/>
                  </a:cubicBezTo>
                  <a:cubicBezTo>
                    <a:pt x="1282" y="296"/>
                    <a:pt x="1349" y="270"/>
                    <a:pt x="1429" y="228"/>
                  </a:cubicBezTo>
                  <a:cubicBezTo>
                    <a:pt x="1522" y="174"/>
                    <a:pt x="1615" y="135"/>
                    <a:pt x="1750" y="123"/>
                  </a:cubicBezTo>
                  <a:cubicBezTo>
                    <a:pt x="1884" y="135"/>
                    <a:pt x="1990" y="174"/>
                    <a:pt x="2083" y="228"/>
                  </a:cubicBezTo>
                  <a:cubicBezTo>
                    <a:pt x="2150" y="270"/>
                    <a:pt x="2230" y="296"/>
                    <a:pt x="2310" y="308"/>
                  </a:cubicBezTo>
                  <a:cubicBezTo>
                    <a:pt x="2469" y="319"/>
                    <a:pt x="2639" y="323"/>
                    <a:pt x="2799" y="323"/>
                  </a:cubicBezTo>
                  <a:cubicBezTo>
                    <a:pt x="3018" y="323"/>
                    <a:pt x="3220" y="316"/>
                    <a:pt x="3352" y="308"/>
                  </a:cubicBezTo>
                  <a:cubicBezTo>
                    <a:pt x="3419" y="308"/>
                    <a:pt x="3486" y="254"/>
                    <a:pt x="3512" y="190"/>
                  </a:cubicBezTo>
                  <a:lnTo>
                    <a:pt x="3512" y="174"/>
                  </a:lnTo>
                  <a:cubicBezTo>
                    <a:pt x="3486" y="190"/>
                    <a:pt x="3457" y="190"/>
                    <a:pt x="3432" y="190"/>
                  </a:cubicBezTo>
                  <a:cubicBezTo>
                    <a:pt x="3300" y="197"/>
                    <a:pt x="3085" y="205"/>
                    <a:pt x="2854" y="205"/>
                  </a:cubicBezTo>
                  <a:cubicBezTo>
                    <a:pt x="2685" y="205"/>
                    <a:pt x="2507" y="201"/>
                    <a:pt x="2349" y="190"/>
                  </a:cubicBezTo>
                  <a:cubicBezTo>
                    <a:pt x="2256" y="174"/>
                    <a:pt x="2176" y="148"/>
                    <a:pt x="2109" y="110"/>
                  </a:cubicBezTo>
                  <a:cubicBezTo>
                    <a:pt x="2003" y="42"/>
                    <a:pt x="1897" y="1"/>
                    <a:pt x="1750"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4"/>
            <p:cNvSpPr/>
            <p:nvPr/>
          </p:nvSpPr>
          <p:spPr>
            <a:xfrm>
              <a:off x="6982219" y="2468246"/>
              <a:ext cx="262521" cy="23415"/>
            </a:xfrm>
            <a:custGeom>
              <a:avLst/>
              <a:gdLst/>
              <a:ahLst/>
              <a:cxnLst/>
              <a:rect l="l" t="t" r="r" b="b"/>
              <a:pathLst>
                <a:path w="3285" h="293" extrusionOk="0">
                  <a:moveTo>
                    <a:pt x="1677" y="0"/>
                  </a:moveTo>
                  <a:cubicBezTo>
                    <a:pt x="763" y="0"/>
                    <a:pt x="102" y="77"/>
                    <a:pt x="93" y="77"/>
                  </a:cubicBezTo>
                  <a:cubicBezTo>
                    <a:pt x="39" y="90"/>
                    <a:pt x="0" y="145"/>
                    <a:pt x="0" y="196"/>
                  </a:cubicBezTo>
                  <a:cubicBezTo>
                    <a:pt x="13" y="250"/>
                    <a:pt x="52" y="292"/>
                    <a:pt x="106" y="292"/>
                  </a:cubicBezTo>
                  <a:lnTo>
                    <a:pt x="119" y="292"/>
                  </a:lnTo>
                  <a:cubicBezTo>
                    <a:pt x="127" y="282"/>
                    <a:pt x="747" y="210"/>
                    <a:pt x="1613" y="210"/>
                  </a:cubicBezTo>
                  <a:cubicBezTo>
                    <a:pt x="2078" y="210"/>
                    <a:pt x="2613" y="231"/>
                    <a:pt x="3162" y="292"/>
                  </a:cubicBezTo>
                  <a:cubicBezTo>
                    <a:pt x="3217" y="292"/>
                    <a:pt x="3268" y="250"/>
                    <a:pt x="3284" y="196"/>
                  </a:cubicBezTo>
                  <a:cubicBezTo>
                    <a:pt x="3284" y="132"/>
                    <a:pt x="3242" y="90"/>
                    <a:pt x="3188" y="77"/>
                  </a:cubicBezTo>
                  <a:cubicBezTo>
                    <a:pt x="2654" y="20"/>
                    <a:pt x="2134" y="0"/>
                    <a:pt x="1677"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4"/>
            <p:cNvSpPr/>
            <p:nvPr/>
          </p:nvSpPr>
          <p:spPr>
            <a:xfrm>
              <a:off x="7166501" y="3133608"/>
              <a:ext cx="127065" cy="42834"/>
            </a:xfrm>
            <a:custGeom>
              <a:avLst/>
              <a:gdLst/>
              <a:ahLst/>
              <a:cxnLst/>
              <a:rect l="l" t="t" r="r" b="b"/>
              <a:pathLst>
                <a:path w="1590" h="536" extrusionOk="0">
                  <a:moveTo>
                    <a:pt x="1523" y="0"/>
                  </a:moveTo>
                  <a:cubicBezTo>
                    <a:pt x="1523" y="0"/>
                    <a:pt x="751" y="106"/>
                    <a:pt x="337" y="106"/>
                  </a:cubicBezTo>
                  <a:cubicBezTo>
                    <a:pt x="1" y="106"/>
                    <a:pt x="763" y="414"/>
                    <a:pt x="1590" y="535"/>
                  </a:cubicBezTo>
                  <a:cubicBezTo>
                    <a:pt x="1564" y="359"/>
                    <a:pt x="1551" y="186"/>
                    <a:pt x="1523"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4"/>
            <p:cNvSpPr/>
            <p:nvPr/>
          </p:nvSpPr>
          <p:spPr>
            <a:xfrm>
              <a:off x="7196469" y="3270020"/>
              <a:ext cx="118674" cy="70485"/>
            </a:xfrm>
            <a:custGeom>
              <a:avLst/>
              <a:gdLst/>
              <a:ahLst/>
              <a:cxnLst/>
              <a:rect l="l" t="t" r="r" b="b"/>
              <a:pathLst>
                <a:path w="1485" h="882" extrusionOk="0">
                  <a:moveTo>
                    <a:pt x="241" y="1"/>
                  </a:moveTo>
                  <a:lnTo>
                    <a:pt x="1" y="510"/>
                  </a:lnTo>
                  <a:cubicBezTo>
                    <a:pt x="1" y="510"/>
                    <a:pt x="722" y="844"/>
                    <a:pt x="1484" y="882"/>
                  </a:cubicBezTo>
                  <a:cubicBezTo>
                    <a:pt x="1455" y="722"/>
                    <a:pt x="1430" y="549"/>
                    <a:pt x="1404" y="350"/>
                  </a:cubicBezTo>
                  <a:cubicBezTo>
                    <a:pt x="1122" y="321"/>
                    <a:pt x="629" y="241"/>
                    <a:pt x="241"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4"/>
            <p:cNvSpPr/>
            <p:nvPr/>
          </p:nvSpPr>
          <p:spPr>
            <a:xfrm>
              <a:off x="7135814" y="3397003"/>
              <a:ext cx="190837" cy="62094"/>
            </a:xfrm>
            <a:custGeom>
              <a:avLst/>
              <a:gdLst/>
              <a:ahLst/>
              <a:cxnLst/>
              <a:rect l="l" t="t" r="r" b="b"/>
              <a:pathLst>
                <a:path w="2388" h="777" extrusionOk="0">
                  <a:moveTo>
                    <a:pt x="2323" y="1"/>
                  </a:moveTo>
                  <a:cubicBezTo>
                    <a:pt x="1486" y="302"/>
                    <a:pt x="725" y="353"/>
                    <a:pt x="273" y="353"/>
                  </a:cubicBezTo>
                  <a:cubicBezTo>
                    <a:pt x="163" y="353"/>
                    <a:pt x="71" y="350"/>
                    <a:pt x="1" y="347"/>
                  </a:cubicBezTo>
                  <a:lnTo>
                    <a:pt x="1" y="776"/>
                  </a:lnTo>
                  <a:cubicBezTo>
                    <a:pt x="1974" y="776"/>
                    <a:pt x="2387" y="469"/>
                    <a:pt x="2387" y="469"/>
                  </a:cubicBezTo>
                  <a:lnTo>
                    <a:pt x="2323" y="1"/>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4"/>
            <p:cNvSpPr/>
            <p:nvPr/>
          </p:nvSpPr>
          <p:spPr>
            <a:xfrm>
              <a:off x="7135814" y="2723011"/>
              <a:ext cx="83271" cy="110922"/>
            </a:xfrm>
            <a:custGeom>
              <a:avLst/>
              <a:gdLst/>
              <a:ahLst/>
              <a:cxnLst/>
              <a:rect l="l" t="t" r="r" b="b"/>
              <a:pathLst>
                <a:path w="1042" h="1388" extrusionOk="0">
                  <a:moveTo>
                    <a:pt x="827" y="0"/>
                  </a:moveTo>
                  <a:cubicBezTo>
                    <a:pt x="827" y="0"/>
                    <a:pt x="641" y="173"/>
                    <a:pt x="1" y="292"/>
                  </a:cubicBezTo>
                  <a:lnTo>
                    <a:pt x="1" y="1387"/>
                  </a:lnTo>
                  <a:cubicBezTo>
                    <a:pt x="1" y="1387"/>
                    <a:pt x="654" y="1240"/>
                    <a:pt x="987" y="692"/>
                  </a:cubicBezTo>
                  <a:cubicBezTo>
                    <a:pt x="1042" y="320"/>
                    <a:pt x="827" y="0"/>
                    <a:pt x="827"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4"/>
            <p:cNvSpPr/>
            <p:nvPr/>
          </p:nvSpPr>
          <p:spPr>
            <a:xfrm>
              <a:off x="7527232" y="2906253"/>
              <a:ext cx="40517" cy="47230"/>
            </a:xfrm>
            <a:custGeom>
              <a:avLst/>
              <a:gdLst/>
              <a:ahLst/>
              <a:cxnLst/>
              <a:rect l="l" t="t" r="r" b="b"/>
              <a:pathLst>
                <a:path w="507" h="591" extrusionOk="0">
                  <a:moveTo>
                    <a:pt x="1" y="1"/>
                  </a:moveTo>
                  <a:cubicBezTo>
                    <a:pt x="1" y="1"/>
                    <a:pt x="67" y="590"/>
                    <a:pt x="273" y="590"/>
                  </a:cubicBezTo>
                  <a:cubicBezTo>
                    <a:pt x="275" y="590"/>
                    <a:pt x="277" y="590"/>
                    <a:pt x="279" y="590"/>
                  </a:cubicBezTo>
                  <a:cubicBezTo>
                    <a:pt x="507" y="590"/>
                    <a:pt x="388" y="55"/>
                    <a:pt x="388" y="55"/>
                  </a:cubicBezTo>
                  <a:lnTo>
                    <a:pt x="1" y="1"/>
                  </a:ln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4"/>
            <p:cNvSpPr/>
            <p:nvPr/>
          </p:nvSpPr>
          <p:spPr>
            <a:xfrm>
              <a:off x="7392817" y="2698397"/>
              <a:ext cx="227198" cy="50267"/>
            </a:xfrm>
            <a:custGeom>
              <a:avLst/>
              <a:gdLst/>
              <a:ahLst/>
              <a:cxnLst/>
              <a:rect l="l" t="t" r="r" b="b"/>
              <a:pathLst>
                <a:path w="2843" h="629" extrusionOk="0">
                  <a:moveTo>
                    <a:pt x="2269" y="55"/>
                  </a:moveTo>
                  <a:cubicBezTo>
                    <a:pt x="2429" y="55"/>
                    <a:pt x="2564" y="68"/>
                    <a:pt x="2657" y="81"/>
                  </a:cubicBezTo>
                  <a:cubicBezTo>
                    <a:pt x="2695" y="93"/>
                    <a:pt x="2737" y="93"/>
                    <a:pt x="2762" y="106"/>
                  </a:cubicBezTo>
                  <a:cubicBezTo>
                    <a:pt x="2762" y="119"/>
                    <a:pt x="2775" y="119"/>
                    <a:pt x="2775" y="119"/>
                  </a:cubicBezTo>
                  <a:lnTo>
                    <a:pt x="2791" y="135"/>
                  </a:lnTo>
                  <a:cubicBezTo>
                    <a:pt x="2791" y="148"/>
                    <a:pt x="2791" y="148"/>
                    <a:pt x="2762" y="161"/>
                  </a:cubicBezTo>
                  <a:cubicBezTo>
                    <a:pt x="2737" y="186"/>
                    <a:pt x="2682" y="228"/>
                    <a:pt x="2602" y="254"/>
                  </a:cubicBezTo>
                  <a:cubicBezTo>
                    <a:pt x="2375" y="346"/>
                    <a:pt x="1936" y="439"/>
                    <a:pt x="1443" y="507"/>
                  </a:cubicBezTo>
                  <a:cubicBezTo>
                    <a:pt x="1109" y="561"/>
                    <a:pt x="815" y="574"/>
                    <a:pt x="562" y="574"/>
                  </a:cubicBezTo>
                  <a:cubicBezTo>
                    <a:pt x="401" y="574"/>
                    <a:pt x="280" y="561"/>
                    <a:pt x="187" y="548"/>
                  </a:cubicBezTo>
                  <a:cubicBezTo>
                    <a:pt x="132" y="535"/>
                    <a:pt x="107" y="535"/>
                    <a:pt x="81" y="519"/>
                  </a:cubicBezTo>
                  <a:cubicBezTo>
                    <a:pt x="68" y="507"/>
                    <a:pt x="68" y="507"/>
                    <a:pt x="52" y="507"/>
                  </a:cubicBezTo>
                  <a:lnTo>
                    <a:pt x="52" y="494"/>
                  </a:lnTo>
                  <a:cubicBezTo>
                    <a:pt x="52" y="481"/>
                    <a:pt x="52" y="481"/>
                    <a:pt x="68" y="468"/>
                  </a:cubicBezTo>
                  <a:cubicBezTo>
                    <a:pt x="94" y="439"/>
                    <a:pt x="148" y="401"/>
                    <a:pt x="228" y="375"/>
                  </a:cubicBezTo>
                  <a:cubicBezTo>
                    <a:pt x="469" y="279"/>
                    <a:pt x="895" y="186"/>
                    <a:pt x="1388" y="119"/>
                  </a:cubicBezTo>
                  <a:cubicBezTo>
                    <a:pt x="1721" y="68"/>
                    <a:pt x="2029" y="55"/>
                    <a:pt x="2269" y="55"/>
                  </a:cubicBezTo>
                  <a:close/>
                  <a:moveTo>
                    <a:pt x="2269" y="0"/>
                  </a:moveTo>
                  <a:cubicBezTo>
                    <a:pt x="2029" y="0"/>
                    <a:pt x="1721" y="13"/>
                    <a:pt x="1388" y="68"/>
                  </a:cubicBezTo>
                  <a:cubicBezTo>
                    <a:pt x="1000" y="106"/>
                    <a:pt x="667" y="186"/>
                    <a:pt x="414" y="254"/>
                  </a:cubicBezTo>
                  <a:cubicBezTo>
                    <a:pt x="292" y="295"/>
                    <a:pt x="187" y="334"/>
                    <a:pt x="119" y="359"/>
                  </a:cubicBezTo>
                  <a:cubicBezTo>
                    <a:pt x="81" y="388"/>
                    <a:pt x="52" y="401"/>
                    <a:pt x="39" y="427"/>
                  </a:cubicBezTo>
                  <a:cubicBezTo>
                    <a:pt x="14" y="439"/>
                    <a:pt x="1" y="468"/>
                    <a:pt x="1" y="494"/>
                  </a:cubicBezTo>
                  <a:cubicBezTo>
                    <a:pt x="1" y="507"/>
                    <a:pt x="14" y="519"/>
                    <a:pt x="14" y="535"/>
                  </a:cubicBezTo>
                  <a:cubicBezTo>
                    <a:pt x="39" y="561"/>
                    <a:pt x="68" y="574"/>
                    <a:pt x="94" y="574"/>
                  </a:cubicBezTo>
                  <a:cubicBezTo>
                    <a:pt x="187" y="616"/>
                    <a:pt x="347" y="628"/>
                    <a:pt x="562" y="628"/>
                  </a:cubicBezTo>
                  <a:cubicBezTo>
                    <a:pt x="815" y="628"/>
                    <a:pt x="1122" y="600"/>
                    <a:pt x="1455" y="561"/>
                  </a:cubicBezTo>
                  <a:cubicBezTo>
                    <a:pt x="1830" y="519"/>
                    <a:pt x="2176" y="439"/>
                    <a:pt x="2429" y="375"/>
                  </a:cubicBezTo>
                  <a:cubicBezTo>
                    <a:pt x="2551" y="334"/>
                    <a:pt x="2644" y="295"/>
                    <a:pt x="2724" y="266"/>
                  </a:cubicBezTo>
                  <a:cubicBezTo>
                    <a:pt x="2750" y="241"/>
                    <a:pt x="2791" y="228"/>
                    <a:pt x="2804" y="199"/>
                  </a:cubicBezTo>
                  <a:cubicBezTo>
                    <a:pt x="2830" y="186"/>
                    <a:pt x="2842" y="161"/>
                    <a:pt x="2842" y="135"/>
                  </a:cubicBezTo>
                  <a:cubicBezTo>
                    <a:pt x="2842" y="119"/>
                    <a:pt x="2830" y="106"/>
                    <a:pt x="2817" y="93"/>
                  </a:cubicBezTo>
                  <a:cubicBezTo>
                    <a:pt x="2804" y="68"/>
                    <a:pt x="2775" y="55"/>
                    <a:pt x="2750" y="55"/>
                  </a:cubicBezTo>
                  <a:cubicBezTo>
                    <a:pt x="2644" y="13"/>
                    <a:pt x="2484" y="0"/>
                    <a:pt x="2269" y="0"/>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4"/>
            <p:cNvSpPr/>
            <p:nvPr/>
          </p:nvSpPr>
          <p:spPr>
            <a:xfrm>
              <a:off x="6600231" y="2698397"/>
              <a:ext cx="227198" cy="50267"/>
            </a:xfrm>
            <a:custGeom>
              <a:avLst/>
              <a:gdLst/>
              <a:ahLst/>
              <a:cxnLst/>
              <a:rect l="l" t="t" r="r" b="b"/>
              <a:pathLst>
                <a:path w="2843" h="629" extrusionOk="0">
                  <a:moveTo>
                    <a:pt x="561" y="55"/>
                  </a:moveTo>
                  <a:cubicBezTo>
                    <a:pt x="802" y="55"/>
                    <a:pt x="1109" y="68"/>
                    <a:pt x="1442" y="119"/>
                  </a:cubicBezTo>
                  <a:cubicBezTo>
                    <a:pt x="1830" y="161"/>
                    <a:pt x="2163" y="241"/>
                    <a:pt x="2403" y="308"/>
                  </a:cubicBezTo>
                  <a:cubicBezTo>
                    <a:pt x="2538" y="346"/>
                    <a:pt x="2631" y="375"/>
                    <a:pt x="2698" y="414"/>
                  </a:cubicBezTo>
                  <a:cubicBezTo>
                    <a:pt x="2724" y="427"/>
                    <a:pt x="2749" y="439"/>
                    <a:pt x="2762" y="468"/>
                  </a:cubicBezTo>
                  <a:cubicBezTo>
                    <a:pt x="2778" y="481"/>
                    <a:pt x="2791" y="481"/>
                    <a:pt x="2791" y="494"/>
                  </a:cubicBezTo>
                  <a:lnTo>
                    <a:pt x="2778" y="507"/>
                  </a:lnTo>
                  <a:cubicBezTo>
                    <a:pt x="2778" y="507"/>
                    <a:pt x="2749" y="519"/>
                    <a:pt x="2724" y="535"/>
                  </a:cubicBezTo>
                  <a:cubicBezTo>
                    <a:pt x="2644" y="561"/>
                    <a:pt x="2483" y="574"/>
                    <a:pt x="2269" y="574"/>
                  </a:cubicBezTo>
                  <a:cubicBezTo>
                    <a:pt x="2029" y="574"/>
                    <a:pt x="1721" y="561"/>
                    <a:pt x="1388" y="507"/>
                  </a:cubicBezTo>
                  <a:cubicBezTo>
                    <a:pt x="1016" y="468"/>
                    <a:pt x="667" y="388"/>
                    <a:pt x="427" y="321"/>
                  </a:cubicBezTo>
                  <a:cubicBezTo>
                    <a:pt x="308" y="279"/>
                    <a:pt x="215" y="254"/>
                    <a:pt x="148" y="215"/>
                  </a:cubicBezTo>
                  <a:cubicBezTo>
                    <a:pt x="106" y="199"/>
                    <a:pt x="81" y="186"/>
                    <a:pt x="68" y="161"/>
                  </a:cubicBezTo>
                  <a:cubicBezTo>
                    <a:pt x="55" y="148"/>
                    <a:pt x="55" y="148"/>
                    <a:pt x="55" y="135"/>
                  </a:cubicBezTo>
                  <a:lnTo>
                    <a:pt x="55" y="119"/>
                  </a:lnTo>
                  <a:cubicBezTo>
                    <a:pt x="68" y="119"/>
                    <a:pt x="81" y="106"/>
                    <a:pt x="106" y="93"/>
                  </a:cubicBezTo>
                  <a:cubicBezTo>
                    <a:pt x="199" y="68"/>
                    <a:pt x="360" y="55"/>
                    <a:pt x="561" y="55"/>
                  </a:cubicBezTo>
                  <a:close/>
                  <a:moveTo>
                    <a:pt x="561" y="0"/>
                  </a:moveTo>
                  <a:cubicBezTo>
                    <a:pt x="401" y="0"/>
                    <a:pt x="267" y="13"/>
                    <a:pt x="174" y="26"/>
                  </a:cubicBezTo>
                  <a:cubicBezTo>
                    <a:pt x="119" y="39"/>
                    <a:pt x="81" y="55"/>
                    <a:pt x="55" y="68"/>
                  </a:cubicBezTo>
                  <a:cubicBezTo>
                    <a:pt x="39" y="68"/>
                    <a:pt x="26" y="81"/>
                    <a:pt x="14" y="93"/>
                  </a:cubicBezTo>
                  <a:cubicBezTo>
                    <a:pt x="14" y="106"/>
                    <a:pt x="1" y="119"/>
                    <a:pt x="1" y="135"/>
                  </a:cubicBezTo>
                  <a:cubicBezTo>
                    <a:pt x="1" y="161"/>
                    <a:pt x="14" y="186"/>
                    <a:pt x="26" y="199"/>
                  </a:cubicBezTo>
                  <a:cubicBezTo>
                    <a:pt x="68" y="241"/>
                    <a:pt x="135" y="266"/>
                    <a:pt x="215" y="308"/>
                  </a:cubicBezTo>
                  <a:cubicBezTo>
                    <a:pt x="456" y="401"/>
                    <a:pt x="882" y="494"/>
                    <a:pt x="1388" y="561"/>
                  </a:cubicBezTo>
                  <a:cubicBezTo>
                    <a:pt x="1721" y="600"/>
                    <a:pt x="2029" y="628"/>
                    <a:pt x="2269" y="628"/>
                  </a:cubicBezTo>
                  <a:cubicBezTo>
                    <a:pt x="2429" y="628"/>
                    <a:pt x="2564" y="616"/>
                    <a:pt x="2669" y="600"/>
                  </a:cubicBezTo>
                  <a:cubicBezTo>
                    <a:pt x="2711" y="587"/>
                    <a:pt x="2749" y="574"/>
                    <a:pt x="2778" y="561"/>
                  </a:cubicBezTo>
                  <a:cubicBezTo>
                    <a:pt x="2804" y="561"/>
                    <a:pt x="2804" y="548"/>
                    <a:pt x="2817" y="535"/>
                  </a:cubicBezTo>
                  <a:cubicBezTo>
                    <a:pt x="2829" y="519"/>
                    <a:pt x="2842" y="507"/>
                    <a:pt x="2842" y="494"/>
                  </a:cubicBezTo>
                  <a:cubicBezTo>
                    <a:pt x="2842" y="468"/>
                    <a:pt x="2829" y="439"/>
                    <a:pt x="2804" y="427"/>
                  </a:cubicBezTo>
                  <a:cubicBezTo>
                    <a:pt x="2762" y="388"/>
                    <a:pt x="2711" y="359"/>
                    <a:pt x="2631" y="321"/>
                  </a:cubicBezTo>
                  <a:cubicBezTo>
                    <a:pt x="2391" y="228"/>
                    <a:pt x="1948" y="135"/>
                    <a:pt x="1455" y="68"/>
                  </a:cubicBezTo>
                  <a:cubicBezTo>
                    <a:pt x="1122" y="13"/>
                    <a:pt x="814" y="0"/>
                    <a:pt x="561" y="0"/>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1" name="Google Shape;3151;p24"/>
          <p:cNvGrpSpPr/>
          <p:nvPr/>
        </p:nvGrpSpPr>
        <p:grpSpPr>
          <a:xfrm>
            <a:off x="4571992" y="539504"/>
            <a:ext cx="1129918" cy="278457"/>
            <a:chOff x="713231" y="815211"/>
            <a:chExt cx="894914" cy="220542"/>
          </a:xfrm>
        </p:grpSpPr>
        <p:sp>
          <p:nvSpPr>
            <p:cNvPr id="3152" name="Google Shape;3152;p24"/>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4"/>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4"/>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F1F78B7B-4058-EF77-473A-F29C81F7D3D2}"/>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6EC525D5-9F34-99EE-9789-6CBACE34CD01}"/>
              </a:ext>
            </a:extLst>
          </p:cNvPr>
          <p:cNvGrpSpPr/>
          <p:nvPr/>
        </p:nvGrpSpPr>
        <p:grpSpPr>
          <a:xfrm rot="20134908">
            <a:off x="7644227" y="634514"/>
            <a:ext cx="1129918" cy="278457"/>
            <a:chOff x="713231" y="815211"/>
            <a:chExt cx="894914" cy="220542"/>
          </a:xfrm>
        </p:grpSpPr>
        <p:sp>
          <p:nvSpPr>
            <p:cNvPr id="3233" name="Google Shape;3233;p27">
              <a:extLst>
                <a:ext uri="{FF2B5EF4-FFF2-40B4-BE49-F238E27FC236}">
                  <a16:creationId xmlns:a16="http://schemas.microsoft.com/office/drawing/2014/main" id="{FE4BB168-8A83-DE60-05C8-2173D319C2DE}"/>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66BE4B21-FCED-A683-8DC7-A19667ABCA49}"/>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B4225BF2-ECF2-36A1-978D-44EE58E4C623}"/>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2">
            <a:extLst>
              <a:ext uri="{FF2B5EF4-FFF2-40B4-BE49-F238E27FC236}">
                <a16:creationId xmlns:a16="http://schemas.microsoft.com/office/drawing/2014/main" id="{8A77ABCE-7252-1D2D-6DD8-CB468AB277F0}"/>
              </a:ext>
            </a:extLst>
          </p:cNvPr>
          <p:cNvSpPr>
            <a:spLocks noGrp="1"/>
          </p:cNvSpPr>
          <p:nvPr>
            <p:ph type="title"/>
          </p:nvPr>
        </p:nvSpPr>
        <p:spPr>
          <a:xfrm>
            <a:off x="882202" y="1584854"/>
            <a:ext cx="6800045" cy="1973792"/>
          </a:xfrm>
        </p:spPr>
        <p:txBody>
          <a:bodyPr/>
          <a:lstStyle/>
          <a:p>
            <a:pPr algn="ctr">
              <a:buClr>
                <a:schemeClr val="accent4"/>
              </a:buClr>
            </a:pPr>
            <a:r>
              <a:rPr lang="en-US" sz="3200" dirty="0">
                <a:solidFill>
                  <a:schemeClr val="tx1"/>
                </a:solidFill>
              </a:rPr>
              <a:t>What is the</a:t>
            </a:r>
            <a:r>
              <a:rPr lang="en-US" sz="3200" dirty="0">
                <a:solidFill>
                  <a:schemeClr val="accent4"/>
                </a:solidFill>
              </a:rPr>
              <a:t> difference </a:t>
            </a:r>
            <a:r>
              <a:rPr lang="en-US" sz="3200" dirty="0">
                <a:solidFill>
                  <a:schemeClr val="tx1"/>
                </a:solidFill>
              </a:rPr>
              <a:t>between </a:t>
            </a:r>
            <a:r>
              <a:rPr lang="en-US" sz="3200" dirty="0">
                <a:solidFill>
                  <a:schemeClr val="accent4"/>
                </a:solidFill>
              </a:rPr>
              <a:t>rigid body 2D </a:t>
            </a:r>
            <a:r>
              <a:rPr lang="en-US" sz="3200" dirty="0">
                <a:solidFill>
                  <a:schemeClr val="tx1"/>
                </a:solidFill>
              </a:rPr>
              <a:t>and </a:t>
            </a:r>
            <a:r>
              <a:rPr lang="en-US" sz="3200" dirty="0">
                <a:solidFill>
                  <a:schemeClr val="accent4"/>
                </a:solidFill>
              </a:rPr>
              <a:t>character body 2D </a:t>
            </a:r>
            <a:r>
              <a:rPr lang="en-US" sz="3200" dirty="0">
                <a:solidFill>
                  <a:schemeClr val="tx1"/>
                </a:solidFill>
              </a:rPr>
              <a:t>?</a:t>
            </a:r>
            <a:endParaRPr lang="en-US" dirty="0"/>
          </a:p>
        </p:txBody>
      </p:sp>
    </p:spTree>
    <p:extLst>
      <p:ext uri="{BB962C8B-B14F-4D97-AF65-F5344CB8AC3E}">
        <p14:creationId xmlns:p14="http://schemas.microsoft.com/office/powerpoint/2010/main" val="40672934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B0A4E3DD-1440-347E-A5C8-1769233AB3F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FF54A68-6B3A-FDE8-8315-33361B80F54B}"/>
              </a:ext>
            </a:extLst>
          </p:cNvPr>
          <p:cNvPicPr>
            <a:picLocks noChangeAspect="1"/>
          </p:cNvPicPr>
          <p:nvPr/>
        </p:nvPicPr>
        <p:blipFill>
          <a:blip r:embed="rId3"/>
          <a:srcRect l="3844" t="19267" r="2389" b="9831"/>
          <a:stretch/>
        </p:blipFill>
        <p:spPr>
          <a:xfrm>
            <a:off x="624459" y="1229792"/>
            <a:ext cx="7895081" cy="3279703"/>
          </a:xfrm>
          <a:prstGeom prst="rect">
            <a:avLst/>
          </a:prstGeom>
        </p:spPr>
      </p:pic>
    </p:spTree>
    <p:extLst>
      <p:ext uri="{BB962C8B-B14F-4D97-AF65-F5344CB8AC3E}">
        <p14:creationId xmlns:p14="http://schemas.microsoft.com/office/powerpoint/2010/main" val="33585865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9447FEC2-7C15-86D1-2F25-F1CF2C14946B}"/>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BB0A46E8-CD25-AFD3-262F-6FC00AC7FB95}"/>
              </a:ext>
            </a:extLst>
          </p:cNvPr>
          <p:cNvGrpSpPr/>
          <p:nvPr/>
        </p:nvGrpSpPr>
        <p:grpSpPr>
          <a:xfrm rot="331987">
            <a:off x="7644227" y="634514"/>
            <a:ext cx="1129918" cy="278457"/>
            <a:chOff x="713231" y="815211"/>
            <a:chExt cx="894914" cy="220542"/>
          </a:xfrm>
        </p:grpSpPr>
        <p:sp>
          <p:nvSpPr>
            <p:cNvPr id="3233" name="Google Shape;3233;p27">
              <a:extLst>
                <a:ext uri="{FF2B5EF4-FFF2-40B4-BE49-F238E27FC236}">
                  <a16:creationId xmlns:a16="http://schemas.microsoft.com/office/drawing/2014/main" id="{BA006AE0-2284-0080-0A5E-6932053F9628}"/>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52845403-F310-74E0-B5AF-BED57AF71103}"/>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FED2888B-5BF7-AD7A-9845-60238F6C6652}"/>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2">
            <a:extLst>
              <a:ext uri="{FF2B5EF4-FFF2-40B4-BE49-F238E27FC236}">
                <a16:creationId xmlns:a16="http://schemas.microsoft.com/office/drawing/2014/main" id="{1CFAA94F-34F2-5C59-BEC6-104C8B7923D3}"/>
              </a:ext>
            </a:extLst>
          </p:cNvPr>
          <p:cNvSpPr>
            <a:spLocks noGrp="1"/>
          </p:cNvSpPr>
          <p:nvPr>
            <p:ph type="title"/>
          </p:nvPr>
        </p:nvSpPr>
        <p:spPr>
          <a:xfrm>
            <a:off x="1828798" y="1841679"/>
            <a:ext cx="4906854" cy="1146220"/>
          </a:xfrm>
        </p:spPr>
        <p:txBody>
          <a:bodyPr/>
          <a:lstStyle/>
          <a:p>
            <a:pPr algn="ctr">
              <a:buClr>
                <a:schemeClr val="accent4"/>
              </a:buClr>
            </a:pPr>
            <a:r>
              <a:rPr lang="en-US" sz="3200" dirty="0">
                <a:solidFill>
                  <a:schemeClr val="accent4"/>
                </a:solidFill>
              </a:rPr>
              <a:t>When</a:t>
            </a:r>
            <a:r>
              <a:rPr lang="en-US" sz="3200" dirty="0">
                <a:solidFill>
                  <a:schemeClr val="tx1"/>
                </a:solidFill>
              </a:rPr>
              <a:t> to </a:t>
            </a:r>
            <a:r>
              <a:rPr lang="en-US" sz="3200" dirty="0">
                <a:solidFill>
                  <a:schemeClr val="accent4"/>
                </a:solidFill>
              </a:rPr>
              <a:t>use</a:t>
            </a:r>
            <a:r>
              <a:rPr lang="en-US" sz="3200" dirty="0">
                <a:solidFill>
                  <a:schemeClr val="tx1"/>
                </a:solidFill>
              </a:rPr>
              <a:t> each one of </a:t>
            </a:r>
            <a:r>
              <a:rPr lang="en-US" sz="3200" dirty="0">
                <a:solidFill>
                  <a:schemeClr val="accent4"/>
                </a:solidFill>
              </a:rPr>
              <a:t>them</a:t>
            </a:r>
            <a:r>
              <a:rPr lang="en-US" sz="3200" dirty="0">
                <a:solidFill>
                  <a:schemeClr val="tx1"/>
                </a:solidFill>
              </a:rPr>
              <a:t> ?</a:t>
            </a:r>
            <a:endParaRPr lang="en-US" dirty="0"/>
          </a:p>
        </p:txBody>
      </p:sp>
    </p:spTree>
    <p:extLst>
      <p:ext uri="{BB962C8B-B14F-4D97-AF65-F5344CB8AC3E}">
        <p14:creationId xmlns:p14="http://schemas.microsoft.com/office/powerpoint/2010/main" val="19013043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7B3C635B-9482-B126-5A95-004145A00D67}"/>
            </a:ext>
          </a:extLst>
        </p:cNvPr>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686F3DF-051B-FEC2-CDB5-E7480D61EA4F}"/>
              </a:ext>
            </a:extLst>
          </p:cNvPr>
          <p:cNvPicPr>
            <a:picLocks noChangeAspect="1"/>
          </p:cNvPicPr>
          <p:nvPr/>
        </p:nvPicPr>
        <p:blipFill>
          <a:blip r:embed="rId3"/>
          <a:srcRect l="5786" t="18997" r="4217" b="7632"/>
          <a:stretch/>
        </p:blipFill>
        <p:spPr>
          <a:xfrm>
            <a:off x="501593" y="1124465"/>
            <a:ext cx="8098828" cy="2987898"/>
          </a:xfrm>
          <a:prstGeom prst="rect">
            <a:avLst/>
          </a:prstGeom>
        </p:spPr>
      </p:pic>
      <p:sp>
        <p:nvSpPr>
          <p:cNvPr id="6" name="Rectangle 5">
            <a:extLst>
              <a:ext uri="{FF2B5EF4-FFF2-40B4-BE49-F238E27FC236}">
                <a16:creationId xmlns:a16="http://schemas.microsoft.com/office/drawing/2014/main" id="{C67DCD03-A4CC-8AA7-E10F-E6FA90A6073E}"/>
              </a:ext>
            </a:extLst>
          </p:cNvPr>
          <p:cNvSpPr/>
          <p:nvPr/>
        </p:nvSpPr>
        <p:spPr>
          <a:xfrm>
            <a:off x="2298700" y="1562100"/>
            <a:ext cx="1676400" cy="279400"/>
          </a:xfrm>
          <a:prstGeom prst="rect">
            <a:avLst/>
          </a:prstGeom>
          <a:solidFill>
            <a:srgbClr val="2121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3B5D35-9952-6249-1073-68199674BB9D}"/>
              </a:ext>
            </a:extLst>
          </p:cNvPr>
          <p:cNvSpPr/>
          <p:nvPr/>
        </p:nvSpPr>
        <p:spPr>
          <a:xfrm>
            <a:off x="2298700" y="1927002"/>
            <a:ext cx="1676400" cy="279400"/>
          </a:xfrm>
          <a:prstGeom prst="rect">
            <a:avLst/>
          </a:prstGeom>
          <a:solidFill>
            <a:srgbClr val="2121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C53623-D84D-AC0B-8F47-37BD12069C04}"/>
              </a:ext>
            </a:extLst>
          </p:cNvPr>
          <p:cNvSpPr/>
          <p:nvPr/>
        </p:nvSpPr>
        <p:spPr>
          <a:xfrm>
            <a:off x="2298700" y="2291904"/>
            <a:ext cx="1676400" cy="279400"/>
          </a:xfrm>
          <a:prstGeom prst="rect">
            <a:avLst/>
          </a:prstGeom>
          <a:solidFill>
            <a:srgbClr val="2121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993A60-18F4-14CF-6A48-5754E92B9227}"/>
              </a:ext>
            </a:extLst>
          </p:cNvPr>
          <p:cNvSpPr/>
          <p:nvPr/>
        </p:nvSpPr>
        <p:spPr>
          <a:xfrm>
            <a:off x="2298700" y="2656806"/>
            <a:ext cx="1676400" cy="279400"/>
          </a:xfrm>
          <a:prstGeom prst="rect">
            <a:avLst/>
          </a:prstGeom>
          <a:solidFill>
            <a:srgbClr val="2121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D455F8-7AA2-6A73-4510-7ED6CB8AE23C}"/>
              </a:ext>
            </a:extLst>
          </p:cNvPr>
          <p:cNvSpPr/>
          <p:nvPr/>
        </p:nvSpPr>
        <p:spPr>
          <a:xfrm>
            <a:off x="2298700" y="3021708"/>
            <a:ext cx="1676400" cy="279400"/>
          </a:xfrm>
          <a:prstGeom prst="rect">
            <a:avLst/>
          </a:prstGeom>
          <a:solidFill>
            <a:srgbClr val="2121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2CC71A-219F-585D-53BB-93D8907A3A46}"/>
              </a:ext>
            </a:extLst>
          </p:cNvPr>
          <p:cNvSpPr/>
          <p:nvPr/>
        </p:nvSpPr>
        <p:spPr>
          <a:xfrm>
            <a:off x="2298700" y="3386610"/>
            <a:ext cx="1676400" cy="279400"/>
          </a:xfrm>
          <a:prstGeom prst="rect">
            <a:avLst/>
          </a:prstGeom>
          <a:solidFill>
            <a:srgbClr val="2121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4F0A16C-23C1-73FC-151D-72436E103C1D}"/>
              </a:ext>
            </a:extLst>
          </p:cNvPr>
          <p:cNvSpPr/>
          <p:nvPr/>
        </p:nvSpPr>
        <p:spPr>
          <a:xfrm>
            <a:off x="2298700" y="3751512"/>
            <a:ext cx="1676400" cy="279400"/>
          </a:xfrm>
          <a:prstGeom prst="rect">
            <a:avLst/>
          </a:prstGeom>
          <a:solidFill>
            <a:srgbClr val="2121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B0E983C-A9C3-F09E-F3D9-275B3924FAF2}"/>
              </a:ext>
            </a:extLst>
          </p:cNvPr>
          <p:cNvSpPr/>
          <p:nvPr/>
        </p:nvSpPr>
        <p:spPr>
          <a:xfrm>
            <a:off x="4048080" y="1562100"/>
            <a:ext cx="3408788" cy="279400"/>
          </a:xfrm>
          <a:prstGeom prst="rect">
            <a:avLst/>
          </a:prstGeom>
          <a:solidFill>
            <a:srgbClr val="2121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F3DFA42-3FAE-7441-216E-889479910B03}"/>
              </a:ext>
            </a:extLst>
          </p:cNvPr>
          <p:cNvSpPr/>
          <p:nvPr/>
        </p:nvSpPr>
        <p:spPr>
          <a:xfrm>
            <a:off x="4067813" y="1926823"/>
            <a:ext cx="3408788" cy="279400"/>
          </a:xfrm>
          <a:prstGeom prst="rect">
            <a:avLst/>
          </a:prstGeom>
          <a:solidFill>
            <a:srgbClr val="2121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AC4D4A3-1515-8C2B-FCD2-7933E63C2F6E}"/>
              </a:ext>
            </a:extLst>
          </p:cNvPr>
          <p:cNvSpPr/>
          <p:nvPr/>
        </p:nvSpPr>
        <p:spPr>
          <a:xfrm>
            <a:off x="4067812" y="2291904"/>
            <a:ext cx="3408788" cy="279400"/>
          </a:xfrm>
          <a:prstGeom prst="rect">
            <a:avLst/>
          </a:prstGeom>
          <a:solidFill>
            <a:srgbClr val="2121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1544097-B2F2-7D90-C317-BF3903B83F0C}"/>
              </a:ext>
            </a:extLst>
          </p:cNvPr>
          <p:cNvSpPr/>
          <p:nvPr/>
        </p:nvSpPr>
        <p:spPr>
          <a:xfrm>
            <a:off x="4067813" y="2664857"/>
            <a:ext cx="3408788" cy="279400"/>
          </a:xfrm>
          <a:prstGeom prst="rect">
            <a:avLst/>
          </a:prstGeom>
          <a:solidFill>
            <a:srgbClr val="2121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F33F7B1-C32F-B661-3A92-99AC64B68F43}"/>
              </a:ext>
            </a:extLst>
          </p:cNvPr>
          <p:cNvSpPr/>
          <p:nvPr/>
        </p:nvSpPr>
        <p:spPr>
          <a:xfrm>
            <a:off x="4067812" y="3047110"/>
            <a:ext cx="3768981" cy="279400"/>
          </a:xfrm>
          <a:prstGeom prst="rect">
            <a:avLst/>
          </a:prstGeom>
          <a:solidFill>
            <a:srgbClr val="2121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4AEBAD9-97BE-84B2-C44D-332F65A2219B}"/>
              </a:ext>
            </a:extLst>
          </p:cNvPr>
          <p:cNvSpPr/>
          <p:nvPr/>
        </p:nvSpPr>
        <p:spPr>
          <a:xfrm>
            <a:off x="4067813" y="3402891"/>
            <a:ext cx="3408788" cy="279400"/>
          </a:xfrm>
          <a:prstGeom prst="rect">
            <a:avLst/>
          </a:prstGeom>
          <a:solidFill>
            <a:srgbClr val="2121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9BB1620-0A29-1D8D-BF55-C2553E5F65D5}"/>
              </a:ext>
            </a:extLst>
          </p:cNvPr>
          <p:cNvSpPr/>
          <p:nvPr/>
        </p:nvSpPr>
        <p:spPr>
          <a:xfrm>
            <a:off x="4067813" y="3761183"/>
            <a:ext cx="3408788" cy="279400"/>
          </a:xfrm>
          <a:prstGeom prst="rect">
            <a:avLst/>
          </a:prstGeom>
          <a:solidFill>
            <a:srgbClr val="2121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9076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0"/>
                                        </p:tgtEl>
                                      </p:cBhvr>
                                    </p:animEffect>
                                    <p:set>
                                      <p:cBhvr>
                                        <p:cTn id="37" dur="1" fill="hold">
                                          <p:stCondLst>
                                            <p:cond delay="499"/>
                                          </p:stCondLst>
                                        </p:cTn>
                                        <p:tgtEl>
                                          <p:spTgt spid="1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24"/>
                                        </p:tgtEl>
                                      </p:cBhvr>
                                    </p:animEffect>
                                    <p:set>
                                      <p:cBhvr>
                                        <p:cTn id="52" dur="1" fill="hold">
                                          <p:stCondLst>
                                            <p:cond delay="499"/>
                                          </p:stCondLst>
                                        </p:cTn>
                                        <p:tgtEl>
                                          <p:spTgt spid="2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25"/>
                                        </p:tgtEl>
                                      </p:cBhvr>
                                    </p:animEffect>
                                    <p:set>
                                      <p:cBhvr>
                                        <p:cTn id="62" dur="1" fill="hold">
                                          <p:stCondLst>
                                            <p:cond delay="499"/>
                                          </p:stCondLst>
                                        </p:cTn>
                                        <p:tgtEl>
                                          <p:spTgt spid="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0" nodeType="clickEffect">
                                  <p:stCondLst>
                                    <p:cond delay="0"/>
                                  </p:stCondLst>
                                  <p:childTnLst>
                                    <p:animEffect transition="out" filter="fade">
                                      <p:cBhvr>
                                        <p:cTn id="71" dur="500"/>
                                        <p:tgtEl>
                                          <p:spTgt spid="26"/>
                                        </p:tgtEl>
                                      </p:cBhvr>
                                    </p:animEffect>
                                    <p:set>
                                      <p:cBhvr>
                                        <p:cTn id="72"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5" grpId="0" animBg="1"/>
      <p:bldP spid="17" grpId="0" animBg="1"/>
      <p:bldP spid="22" grpId="0" animBg="1"/>
      <p:bldP spid="23" grpId="0" animBg="1"/>
      <p:bldP spid="24" grpId="0" animBg="1"/>
      <p:bldP spid="25"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B78CEA7A-F399-4F3B-0085-7F035C6C7685}"/>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02FB6875-5D74-0FA0-A9DF-79D3479FC511}"/>
              </a:ext>
            </a:extLst>
          </p:cNvPr>
          <p:cNvGrpSpPr/>
          <p:nvPr/>
        </p:nvGrpSpPr>
        <p:grpSpPr>
          <a:xfrm rot="20766633">
            <a:off x="7612031" y="619567"/>
            <a:ext cx="1129918" cy="278457"/>
            <a:chOff x="713231" y="815211"/>
            <a:chExt cx="894914" cy="220542"/>
          </a:xfrm>
        </p:grpSpPr>
        <p:sp>
          <p:nvSpPr>
            <p:cNvPr id="3233" name="Google Shape;3233;p27">
              <a:extLst>
                <a:ext uri="{FF2B5EF4-FFF2-40B4-BE49-F238E27FC236}">
                  <a16:creationId xmlns:a16="http://schemas.microsoft.com/office/drawing/2014/main" id="{568A9318-822E-34E0-595B-EA17F2F35F0D}"/>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EC806554-7D84-38C4-5858-6FD986B91739}"/>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7CF2D95B-0AEE-9C70-B118-DC7CAEC2AB87}"/>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415CF5C0-B0F9-48BA-CA80-53347EDC45D5}"/>
              </a:ext>
            </a:extLst>
          </p:cNvPr>
          <p:cNvSpPr>
            <a:spLocks noGrp="1"/>
          </p:cNvSpPr>
          <p:nvPr>
            <p:ph type="title"/>
          </p:nvPr>
        </p:nvSpPr>
        <p:spPr>
          <a:xfrm>
            <a:off x="1094704" y="1345842"/>
            <a:ext cx="6913476" cy="2972265"/>
          </a:xfrm>
        </p:spPr>
        <p:txBody>
          <a:bodyPr numCol="2"/>
          <a:lstStyle/>
          <a:p>
            <a:pPr>
              <a:buClr>
                <a:schemeClr val="accent4"/>
              </a:buClr>
            </a:pPr>
            <a:br>
              <a:rPr lang="en-US" dirty="0">
                <a:solidFill>
                  <a:schemeClr val="tx1"/>
                </a:solidFill>
              </a:rPr>
            </a:br>
            <a:br>
              <a:rPr lang="en-US" dirty="0">
                <a:solidFill>
                  <a:schemeClr val="accent4"/>
                </a:solidFill>
              </a:rPr>
            </a:br>
            <a:br>
              <a:rPr lang="en-US" dirty="0">
                <a:solidFill>
                  <a:schemeClr val="accent4"/>
                </a:solidFill>
              </a:rPr>
            </a:br>
            <a:r>
              <a:rPr lang="en-US" dirty="0">
                <a:solidFill>
                  <a:schemeClr val="tx1"/>
                </a:solidFill>
              </a:rPr>
              <a:t>Physics </a:t>
            </a:r>
            <a:r>
              <a:rPr lang="en-US" dirty="0">
                <a:solidFill>
                  <a:schemeClr val="accent4"/>
                </a:solidFill>
              </a:rPr>
              <a:t>process</a:t>
            </a:r>
            <a:br>
              <a:rPr lang="en-US" dirty="0">
                <a:solidFill>
                  <a:schemeClr val="tx1"/>
                </a:solidFill>
              </a:rPr>
            </a:br>
            <a:r>
              <a:rPr lang="en-US" dirty="0">
                <a:solidFill>
                  <a:schemeClr val="tx1"/>
                </a:solidFill>
              </a:rPr>
              <a:t>Physics </a:t>
            </a:r>
            <a:r>
              <a:rPr lang="en-US" dirty="0">
                <a:solidFill>
                  <a:schemeClr val="accent4"/>
                </a:solidFill>
              </a:rPr>
              <a:t>materials</a:t>
            </a:r>
            <a:br>
              <a:rPr lang="en-US" dirty="0">
                <a:solidFill>
                  <a:schemeClr val="tx1"/>
                </a:solidFill>
              </a:rPr>
            </a:br>
            <a:br>
              <a:rPr lang="en-US" dirty="0">
                <a:solidFill>
                  <a:schemeClr val="tx1"/>
                </a:solidFill>
              </a:rPr>
            </a:br>
            <a:r>
              <a:rPr lang="en-US" dirty="0">
                <a:solidFill>
                  <a:schemeClr val="tx1"/>
                </a:solidFill>
              </a:rPr>
              <a:t>Layers </a:t>
            </a:r>
            <a:r>
              <a:rPr lang="en-US" dirty="0">
                <a:solidFill>
                  <a:schemeClr val="accent4"/>
                </a:solidFill>
              </a:rPr>
              <a:t>and</a:t>
            </a:r>
            <a:r>
              <a:rPr lang="en-US" dirty="0">
                <a:solidFill>
                  <a:schemeClr val="tx1"/>
                </a:solidFill>
              </a:rPr>
              <a:t> masks</a:t>
            </a:r>
          </a:p>
        </p:txBody>
      </p:sp>
    </p:spTree>
    <p:extLst>
      <p:ext uri="{BB962C8B-B14F-4D97-AF65-F5344CB8AC3E}">
        <p14:creationId xmlns:p14="http://schemas.microsoft.com/office/powerpoint/2010/main" val="25847722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095087BA-481F-96F1-927D-8FCA5E9BAD70}"/>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C375DD49-B91F-1FD5-3D39-620CB9F1B4A5}"/>
              </a:ext>
            </a:extLst>
          </p:cNvPr>
          <p:cNvGrpSpPr/>
          <p:nvPr/>
        </p:nvGrpSpPr>
        <p:grpSpPr>
          <a:xfrm rot="331987">
            <a:off x="7644227" y="634514"/>
            <a:ext cx="1129918" cy="278457"/>
            <a:chOff x="713231" y="815211"/>
            <a:chExt cx="894914" cy="220542"/>
          </a:xfrm>
        </p:grpSpPr>
        <p:sp>
          <p:nvSpPr>
            <p:cNvPr id="3233" name="Google Shape;3233;p27">
              <a:extLst>
                <a:ext uri="{FF2B5EF4-FFF2-40B4-BE49-F238E27FC236}">
                  <a16:creationId xmlns:a16="http://schemas.microsoft.com/office/drawing/2014/main" id="{D869FCB2-ED42-A5EF-C15E-E4647CC5715F}"/>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2DFD175F-E973-E4CF-29AE-2A54D9A23F81}"/>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3D213CA3-1D97-242C-7828-E76FFCA52A94}"/>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2">
            <a:extLst>
              <a:ext uri="{FF2B5EF4-FFF2-40B4-BE49-F238E27FC236}">
                <a16:creationId xmlns:a16="http://schemas.microsoft.com/office/drawing/2014/main" id="{D6FA8934-2170-F189-A4E7-FD9625B6A3B6}"/>
              </a:ext>
            </a:extLst>
          </p:cNvPr>
          <p:cNvSpPr>
            <a:spLocks noGrp="1"/>
          </p:cNvSpPr>
          <p:nvPr>
            <p:ph type="title"/>
          </p:nvPr>
        </p:nvSpPr>
        <p:spPr>
          <a:xfrm>
            <a:off x="616831" y="1674254"/>
            <a:ext cx="7440115" cy="2847531"/>
          </a:xfrm>
        </p:spPr>
        <p:txBody>
          <a:bodyPr/>
          <a:lstStyle/>
          <a:p>
            <a:pPr marL="0" lvl="0" indent="0" algn="l">
              <a:spcBef>
                <a:spcPts val="1200"/>
              </a:spcBef>
              <a:spcAft>
                <a:spcPts val="1200"/>
              </a:spcAft>
              <a:buNone/>
            </a:pPr>
            <a:r>
              <a:rPr lang="en-US" sz="2000" dirty="0">
                <a:solidFill>
                  <a:schemeClr val="tx1"/>
                </a:solidFill>
              </a:rPr>
              <a:t>The physics engine runs </a:t>
            </a:r>
            <a:r>
              <a:rPr lang="en-US" sz="2000" dirty="0">
                <a:solidFill>
                  <a:schemeClr val="accent4"/>
                </a:solidFill>
              </a:rPr>
              <a:t>physics process </a:t>
            </a:r>
            <a:r>
              <a:rPr lang="en-US" sz="2000" dirty="0">
                <a:solidFill>
                  <a:schemeClr val="tx1"/>
                </a:solidFill>
              </a:rPr>
              <a:t>function with stable frame rate (</a:t>
            </a:r>
            <a:r>
              <a:rPr lang="en-US" sz="2000" dirty="0">
                <a:solidFill>
                  <a:schemeClr val="accent4"/>
                </a:solidFill>
              </a:rPr>
              <a:t>60</a:t>
            </a:r>
            <a:r>
              <a:rPr lang="en-US" sz="2000" dirty="0">
                <a:solidFill>
                  <a:schemeClr val="tx1"/>
                </a:solidFill>
              </a:rPr>
              <a:t> per </a:t>
            </a:r>
            <a:r>
              <a:rPr lang="en-US" sz="2000" dirty="0">
                <a:solidFill>
                  <a:schemeClr val="accent4"/>
                </a:solidFill>
              </a:rPr>
              <a:t>second</a:t>
            </a:r>
            <a:r>
              <a:rPr lang="en-US" sz="2000" dirty="0">
                <a:solidFill>
                  <a:schemeClr val="tx1"/>
                </a:solidFill>
              </a:rPr>
              <a:t>) and this make the game’s </a:t>
            </a:r>
            <a:r>
              <a:rPr lang="en-US" sz="2000" dirty="0">
                <a:solidFill>
                  <a:schemeClr val="accent4"/>
                </a:solidFill>
              </a:rPr>
              <a:t>physics</a:t>
            </a:r>
            <a:r>
              <a:rPr lang="en-US" sz="2000" dirty="0">
                <a:solidFill>
                  <a:schemeClr val="tx1"/>
                </a:solidFill>
              </a:rPr>
              <a:t> and </a:t>
            </a:r>
            <a:r>
              <a:rPr lang="en-US" sz="2000" dirty="0">
                <a:solidFill>
                  <a:schemeClr val="accent4"/>
                </a:solidFill>
              </a:rPr>
              <a:t>collisions</a:t>
            </a:r>
            <a:r>
              <a:rPr lang="en-US" sz="2000" dirty="0">
                <a:solidFill>
                  <a:schemeClr val="tx1"/>
                </a:solidFill>
              </a:rPr>
              <a:t> runs with </a:t>
            </a:r>
            <a:r>
              <a:rPr lang="en-US" sz="2000" dirty="0">
                <a:solidFill>
                  <a:schemeClr val="accent4"/>
                </a:solidFill>
              </a:rPr>
              <a:t>stable</a:t>
            </a:r>
            <a:r>
              <a:rPr lang="en-US" sz="2000" dirty="0">
                <a:solidFill>
                  <a:schemeClr val="tx1"/>
                </a:solidFill>
              </a:rPr>
              <a:t> frame rate and this keep the </a:t>
            </a:r>
            <a:r>
              <a:rPr lang="en-US" sz="2000" dirty="0">
                <a:solidFill>
                  <a:schemeClr val="accent4"/>
                </a:solidFill>
              </a:rPr>
              <a:t>performance</a:t>
            </a:r>
            <a:r>
              <a:rPr lang="en-US" sz="2000" dirty="0">
                <a:solidFill>
                  <a:schemeClr val="tx1"/>
                </a:solidFill>
              </a:rPr>
              <a:t> of the game </a:t>
            </a:r>
            <a:r>
              <a:rPr lang="en-US" sz="2000" dirty="0">
                <a:solidFill>
                  <a:schemeClr val="accent4"/>
                </a:solidFill>
              </a:rPr>
              <a:t>same</a:t>
            </a:r>
            <a:r>
              <a:rPr lang="en-US" sz="2000" dirty="0">
                <a:solidFill>
                  <a:schemeClr val="tx1"/>
                </a:solidFill>
              </a:rPr>
              <a:t> on any system, different from the </a:t>
            </a:r>
            <a:r>
              <a:rPr lang="en-US" sz="2000" dirty="0">
                <a:solidFill>
                  <a:schemeClr val="accent4"/>
                </a:solidFill>
              </a:rPr>
              <a:t>process</a:t>
            </a:r>
            <a:r>
              <a:rPr lang="en-US" sz="2000" dirty="0">
                <a:solidFill>
                  <a:schemeClr val="tx1"/>
                </a:solidFill>
              </a:rPr>
              <a:t> function that </a:t>
            </a:r>
            <a:r>
              <a:rPr lang="en-US" sz="2000" dirty="0">
                <a:solidFill>
                  <a:schemeClr val="accent4"/>
                </a:solidFill>
              </a:rPr>
              <a:t>run</a:t>
            </a:r>
            <a:r>
              <a:rPr lang="en-US" sz="2000" dirty="0">
                <a:solidFill>
                  <a:schemeClr val="tx1"/>
                </a:solidFill>
              </a:rPr>
              <a:t> with frame rate </a:t>
            </a:r>
            <a:r>
              <a:rPr lang="en-US" sz="2000" dirty="0">
                <a:solidFill>
                  <a:schemeClr val="accent4"/>
                </a:solidFill>
              </a:rPr>
              <a:t>based</a:t>
            </a:r>
            <a:r>
              <a:rPr lang="en-US" sz="2000" dirty="0">
                <a:solidFill>
                  <a:schemeClr val="tx1"/>
                </a:solidFill>
              </a:rPr>
              <a:t> on the </a:t>
            </a:r>
            <a:r>
              <a:rPr lang="en-US" sz="2000" dirty="0">
                <a:solidFill>
                  <a:schemeClr val="accent4"/>
                </a:solidFill>
              </a:rPr>
              <a:t>user’s resources.</a:t>
            </a:r>
            <a:br>
              <a:rPr lang="en-US" sz="2000" dirty="0">
                <a:solidFill>
                  <a:schemeClr val="tx1"/>
                </a:solidFill>
              </a:rPr>
            </a:br>
            <a:endParaRPr lang="en-US" sz="2000" dirty="0">
              <a:solidFill>
                <a:schemeClr val="tx1"/>
              </a:solidFill>
            </a:endParaRPr>
          </a:p>
        </p:txBody>
      </p:sp>
      <p:sp>
        <p:nvSpPr>
          <p:cNvPr id="2" name="Title 2">
            <a:extLst>
              <a:ext uri="{FF2B5EF4-FFF2-40B4-BE49-F238E27FC236}">
                <a16:creationId xmlns:a16="http://schemas.microsoft.com/office/drawing/2014/main" id="{3856B6BD-52EE-3036-D50C-E9719EB729FC}"/>
              </a:ext>
            </a:extLst>
          </p:cNvPr>
          <p:cNvSpPr txBox="1">
            <a:spLocks/>
          </p:cNvSpPr>
          <p:nvPr/>
        </p:nvSpPr>
        <p:spPr>
          <a:xfrm>
            <a:off x="616830" y="341289"/>
            <a:ext cx="4206240" cy="1005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Orbitron"/>
              <a:buNone/>
              <a:defRPr sz="32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spcBef>
                <a:spcPts val="1200"/>
              </a:spcBef>
              <a:spcAft>
                <a:spcPts val="1200"/>
              </a:spcAft>
            </a:pPr>
            <a:r>
              <a:rPr lang="en-US" b="1" i="0" dirty="0">
                <a:solidFill>
                  <a:srgbClr val="FFFFFF"/>
                </a:solidFill>
                <a:effectLst/>
                <a:latin typeface="Orbitron" panose="020B0604020202020204" charset="0"/>
                <a:ea typeface="Orbitron" panose="020B0604020202020204" charset="0"/>
                <a:cs typeface="Orbitron" panose="020B0604020202020204" charset="0"/>
              </a:rPr>
              <a:t>Physics </a:t>
            </a:r>
            <a:r>
              <a:rPr lang="en-US" b="1" i="0" dirty="0">
                <a:solidFill>
                  <a:srgbClr val="FF247F"/>
                </a:solidFill>
                <a:effectLst/>
                <a:latin typeface="Orbitron" panose="020B0604020202020204" charset="0"/>
                <a:ea typeface="Orbitron" panose="020B0604020202020204" charset="0"/>
                <a:cs typeface="Orbitron" panose="020B0604020202020204" charset="0"/>
              </a:rPr>
              <a:t>process</a:t>
            </a:r>
            <a:endParaRPr lang="en-US" sz="3600" dirty="0">
              <a:solidFill>
                <a:schemeClr val="tx1"/>
              </a:solidFill>
            </a:endParaRPr>
          </a:p>
        </p:txBody>
      </p:sp>
    </p:spTree>
    <p:extLst>
      <p:ext uri="{BB962C8B-B14F-4D97-AF65-F5344CB8AC3E}">
        <p14:creationId xmlns:p14="http://schemas.microsoft.com/office/powerpoint/2010/main" val="32157072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D968AE6A-B49F-0085-DF94-95D24AEF970A}"/>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96714281-E472-C9CF-83BD-D9DD73F3AF2D}"/>
              </a:ext>
            </a:extLst>
          </p:cNvPr>
          <p:cNvGrpSpPr/>
          <p:nvPr/>
        </p:nvGrpSpPr>
        <p:grpSpPr>
          <a:xfrm rot="20049529">
            <a:off x="348345" y="679591"/>
            <a:ext cx="1129918" cy="278457"/>
            <a:chOff x="713231" y="815211"/>
            <a:chExt cx="894914" cy="220542"/>
          </a:xfrm>
        </p:grpSpPr>
        <p:sp>
          <p:nvSpPr>
            <p:cNvPr id="3233" name="Google Shape;3233;p27">
              <a:extLst>
                <a:ext uri="{FF2B5EF4-FFF2-40B4-BE49-F238E27FC236}">
                  <a16:creationId xmlns:a16="http://schemas.microsoft.com/office/drawing/2014/main" id="{E0FF577A-7A95-E52E-18F6-3448EFAFA56D}"/>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468F168C-E5E8-3A50-1142-6FBB4D724AB0}"/>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DE2443DB-9375-7777-7889-FF80F52D4A58}"/>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2">
            <a:extLst>
              <a:ext uri="{FF2B5EF4-FFF2-40B4-BE49-F238E27FC236}">
                <a16:creationId xmlns:a16="http://schemas.microsoft.com/office/drawing/2014/main" id="{97474F5E-273E-0D4C-9530-DF9B2C38F6A7}"/>
              </a:ext>
            </a:extLst>
          </p:cNvPr>
          <p:cNvSpPr>
            <a:spLocks noGrp="1"/>
          </p:cNvSpPr>
          <p:nvPr>
            <p:ph type="title"/>
          </p:nvPr>
        </p:nvSpPr>
        <p:spPr>
          <a:xfrm>
            <a:off x="1931687" y="1881617"/>
            <a:ext cx="4501310" cy="938858"/>
          </a:xfrm>
        </p:spPr>
        <p:txBody>
          <a:bodyPr/>
          <a:lstStyle/>
          <a:p>
            <a:pPr marL="0" lvl="0" indent="0" algn="ctr">
              <a:spcBef>
                <a:spcPts val="1200"/>
              </a:spcBef>
              <a:spcAft>
                <a:spcPts val="1200"/>
              </a:spcAft>
              <a:buNone/>
            </a:pPr>
            <a:r>
              <a:rPr lang="en-US" sz="3600" dirty="0">
                <a:solidFill>
                  <a:schemeClr val="tx1"/>
                </a:solidFill>
              </a:rPr>
              <a:t>What is </a:t>
            </a:r>
            <a:r>
              <a:rPr lang="en-US" sz="3600" dirty="0">
                <a:solidFill>
                  <a:schemeClr val="accent4"/>
                </a:solidFill>
              </a:rPr>
              <a:t>Delta </a:t>
            </a:r>
            <a:r>
              <a:rPr lang="en-US" sz="3600" dirty="0">
                <a:solidFill>
                  <a:schemeClr val="tx1"/>
                </a:solidFill>
              </a:rPr>
              <a:t>?</a:t>
            </a:r>
          </a:p>
        </p:txBody>
      </p:sp>
    </p:spTree>
    <p:extLst>
      <p:ext uri="{BB962C8B-B14F-4D97-AF65-F5344CB8AC3E}">
        <p14:creationId xmlns:p14="http://schemas.microsoft.com/office/powerpoint/2010/main" val="27078690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F99FACCC-6AE6-9C34-D852-C79103118129}"/>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EB475966-973C-CFF0-19D9-487AF0E009B1}"/>
              </a:ext>
            </a:extLst>
          </p:cNvPr>
          <p:cNvGrpSpPr/>
          <p:nvPr/>
        </p:nvGrpSpPr>
        <p:grpSpPr>
          <a:xfrm rot="331987">
            <a:off x="7644227" y="634514"/>
            <a:ext cx="1129918" cy="278457"/>
            <a:chOff x="713231" y="815211"/>
            <a:chExt cx="894914" cy="220542"/>
          </a:xfrm>
        </p:grpSpPr>
        <p:sp>
          <p:nvSpPr>
            <p:cNvPr id="3233" name="Google Shape;3233;p27">
              <a:extLst>
                <a:ext uri="{FF2B5EF4-FFF2-40B4-BE49-F238E27FC236}">
                  <a16:creationId xmlns:a16="http://schemas.microsoft.com/office/drawing/2014/main" id="{3E24D193-CDD6-40AC-B9C0-2917DD43CF68}"/>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A76B4C14-23EF-919E-7E6A-52AEB1FC58BA}"/>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A348BACD-8166-E0BA-31D8-73A65ECFE569}"/>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2">
            <a:extLst>
              <a:ext uri="{FF2B5EF4-FFF2-40B4-BE49-F238E27FC236}">
                <a16:creationId xmlns:a16="http://schemas.microsoft.com/office/drawing/2014/main" id="{2CE72925-A269-3068-01D4-802BC22BD79D}"/>
              </a:ext>
            </a:extLst>
          </p:cNvPr>
          <p:cNvSpPr>
            <a:spLocks noGrp="1"/>
          </p:cNvSpPr>
          <p:nvPr>
            <p:ph type="title"/>
          </p:nvPr>
        </p:nvSpPr>
        <p:spPr>
          <a:xfrm>
            <a:off x="616831" y="2350394"/>
            <a:ext cx="7440115" cy="1384479"/>
          </a:xfrm>
        </p:spPr>
        <p:txBody>
          <a:bodyPr/>
          <a:lstStyle/>
          <a:p>
            <a:pPr marL="0" lvl="0" indent="0" algn="l">
              <a:spcBef>
                <a:spcPts val="1200"/>
              </a:spcBef>
              <a:spcAft>
                <a:spcPts val="1200"/>
              </a:spcAft>
              <a:buNone/>
            </a:pPr>
            <a:r>
              <a:rPr lang="en-US" sz="2000" dirty="0">
                <a:solidFill>
                  <a:schemeClr val="accent4"/>
                </a:solidFill>
              </a:rPr>
              <a:t>Delta</a:t>
            </a:r>
            <a:r>
              <a:rPr lang="en-US" sz="2000" dirty="0">
                <a:solidFill>
                  <a:schemeClr val="tx1"/>
                </a:solidFill>
              </a:rPr>
              <a:t> -&gt; it is the time of creating one frame in the 	   game.</a:t>
            </a:r>
            <a:br>
              <a:rPr lang="en-US" sz="2000" dirty="0">
                <a:solidFill>
                  <a:schemeClr val="tx1"/>
                </a:solidFill>
              </a:rPr>
            </a:br>
            <a:endParaRPr lang="en-US" sz="2000" dirty="0">
              <a:solidFill>
                <a:schemeClr val="tx1"/>
              </a:solidFill>
            </a:endParaRPr>
          </a:p>
        </p:txBody>
      </p:sp>
      <p:sp>
        <p:nvSpPr>
          <p:cNvPr id="2" name="Title 2">
            <a:extLst>
              <a:ext uri="{FF2B5EF4-FFF2-40B4-BE49-F238E27FC236}">
                <a16:creationId xmlns:a16="http://schemas.microsoft.com/office/drawing/2014/main" id="{0CEB4A71-8119-66CC-B30D-0E5CF69FF0AB}"/>
              </a:ext>
            </a:extLst>
          </p:cNvPr>
          <p:cNvSpPr txBox="1">
            <a:spLocks/>
          </p:cNvSpPr>
          <p:nvPr/>
        </p:nvSpPr>
        <p:spPr>
          <a:xfrm>
            <a:off x="616830" y="341289"/>
            <a:ext cx="3736229" cy="1005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Orbitron"/>
              <a:buNone/>
              <a:defRPr sz="32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spcBef>
                <a:spcPts val="1200"/>
              </a:spcBef>
              <a:spcAft>
                <a:spcPts val="1200"/>
              </a:spcAft>
            </a:pPr>
            <a:r>
              <a:rPr lang="en-US" sz="2800" dirty="0">
                <a:solidFill>
                  <a:schemeClr val="tx1"/>
                </a:solidFill>
              </a:rPr>
              <a:t>What is </a:t>
            </a:r>
            <a:r>
              <a:rPr lang="en-US" sz="2800" dirty="0">
                <a:solidFill>
                  <a:schemeClr val="accent4"/>
                </a:solidFill>
              </a:rPr>
              <a:t>Delta </a:t>
            </a:r>
            <a:r>
              <a:rPr lang="en-US" sz="2800" dirty="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3049785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8CCCE58B-406C-634A-A457-36AAECDF26F7}"/>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D555F41B-ED60-1283-2F80-D7799FBAB8F8}"/>
              </a:ext>
            </a:extLst>
          </p:cNvPr>
          <p:cNvGrpSpPr/>
          <p:nvPr/>
        </p:nvGrpSpPr>
        <p:grpSpPr>
          <a:xfrm rot="20049529">
            <a:off x="7605590" y="4118250"/>
            <a:ext cx="1129918" cy="278457"/>
            <a:chOff x="713231" y="815211"/>
            <a:chExt cx="894914" cy="220542"/>
          </a:xfrm>
        </p:grpSpPr>
        <p:sp>
          <p:nvSpPr>
            <p:cNvPr id="3233" name="Google Shape;3233;p27">
              <a:extLst>
                <a:ext uri="{FF2B5EF4-FFF2-40B4-BE49-F238E27FC236}">
                  <a16:creationId xmlns:a16="http://schemas.microsoft.com/office/drawing/2014/main" id="{59D164E4-0DE7-4082-4AD7-ECAC2EED2004}"/>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99ABACC6-86C4-F7D1-E83D-20C895E8B5BF}"/>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574B1032-FE82-EC97-3F1D-B2501645CE81}"/>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itle 2">
            <a:extLst>
              <a:ext uri="{FF2B5EF4-FFF2-40B4-BE49-F238E27FC236}">
                <a16:creationId xmlns:a16="http://schemas.microsoft.com/office/drawing/2014/main" id="{DEE15FB3-442E-676A-ED7E-1AD37D41FF11}"/>
              </a:ext>
            </a:extLst>
          </p:cNvPr>
          <p:cNvSpPr>
            <a:spLocks noGrp="1"/>
          </p:cNvSpPr>
          <p:nvPr>
            <p:ph type="title"/>
          </p:nvPr>
        </p:nvSpPr>
        <p:spPr>
          <a:xfrm>
            <a:off x="1931687" y="1881617"/>
            <a:ext cx="4501310" cy="938858"/>
          </a:xfrm>
        </p:spPr>
        <p:txBody>
          <a:bodyPr/>
          <a:lstStyle/>
          <a:p>
            <a:pPr marL="0" lvl="0" indent="0" algn="ctr">
              <a:spcBef>
                <a:spcPts val="1200"/>
              </a:spcBef>
              <a:spcAft>
                <a:spcPts val="1200"/>
              </a:spcAft>
              <a:buNone/>
            </a:pPr>
            <a:r>
              <a:rPr lang="en-US" sz="3600" dirty="0">
                <a:solidFill>
                  <a:schemeClr val="tx1"/>
                </a:solidFill>
              </a:rPr>
              <a:t>Why </a:t>
            </a:r>
            <a:r>
              <a:rPr lang="en-US" sz="3600" dirty="0">
                <a:solidFill>
                  <a:schemeClr val="accent4"/>
                </a:solidFill>
              </a:rPr>
              <a:t>should</a:t>
            </a:r>
            <a:r>
              <a:rPr lang="en-US" sz="3600" dirty="0">
                <a:solidFill>
                  <a:schemeClr val="tx1"/>
                </a:solidFill>
              </a:rPr>
              <a:t> we use </a:t>
            </a:r>
            <a:r>
              <a:rPr lang="en-US" sz="3600" dirty="0">
                <a:solidFill>
                  <a:schemeClr val="accent4"/>
                </a:solidFill>
              </a:rPr>
              <a:t>Delta</a:t>
            </a:r>
            <a:r>
              <a:rPr lang="en-US" sz="3600" dirty="0">
                <a:solidFill>
                  <a:schemeClr val="tx1"/>
                </a:solidFill>
              </a:rPr>
              <a:t> ?</a:t>
            </a:r>
          </a:p>
        </p:txBody>
      </p:sp>
    </p:spTree>
    <p:extLst>
      <p:ext uri="{BB962C8B-B14F-4D97-AF65-F5344CB8AC3E}">
        <p14:creationId xmlns:p14="http://schemas.microsoft.com/office/powerpoint/2010/main" val="12522343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0BBC0E79-D2D5-BB75-9DE9-0BA67B507E86}"/>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3F9B3F4A-33B5-93BA-EC6E-8BA736BEC981}"/>
              </a:ext>
            </a:extLst>
          </p:cNvPr>
          <p:cNvGrpSpPr/>
          <p:nvPr/>
        </p:nvGrpSpPr>
        <p:grpSpPr>
          <a:xfrm rot="331987">
            <a:off x="7644227" y="634514"/>
            <a:ext cx="1129918" cy="278457"/>
            <a:chOff x="713231" y="815211"/>
            <a:chExt cx="894914" cy="220542"/>
          </a:xfrm>
        </p:grpSpPr>
        <p:sp>
          <p:nvSpPr>
            <p:cNvPr id="3233" name="Google Shape;3233;p27">
              <a:extLst>
                <a:ext uri="{FF2B5EF4-FFF2-40B4-BE49-F238E27FC236}">
                  <a16:creationId xmlns:a16="http://schemas.microsoft.com/office/drawing/2014/main" id="{35E78F50-4EAE-F6E5-7571-FBD3BAF704CF}"/>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2797D72B-2CE3-F85C-6454-5C9829531A0E}"/>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61C7D72E-6497-2458-9F8D-CD70025DAFA6}"/>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itle 2">
            <a:extLst>
              <a:ext uri="{FF2B5EF4-FFF2-40B4-BE49-F238E27FC236}">
                <a16:creationId xmlns:a16="http://schemas.microsoft.com/office/drawing/2014/main" id="{F7904F3E-2118-2501-46F1-ADD0C4EDD530}"/>
              </a:ext>
            </a:extLst>
          </p:cNvPr>
          <p:cNvSpPr txBox="1">
            <a:spLocks/>
          </p:cNvSpPr>
          <p:nvPr/>
        </p:nvSpPr>
        <p:spPr>
          <a:xfrm>
            <a:off x="468723" y="407051"/>
            <a:ext cx="5841925" cy="6514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Orbitron"/>
              <a:buNone/>
              <a:defRPr sz="32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spcBef>
                <a:spcPts val="1200"/>
              </a:spcBef>
              <a:spcAft>
                <a:spcPts val="1200"/>
              </a:spcAft>
            </a:pPr>
            <a:r>
              <a:rPr lang="en-US" sz="2800" dirty="0">
                <a:solidFill>
                  <a:schemeClr val="tx1"/>
                </a:solidFill>
              </a:rPr>
              <a:t>Why </a:t>
            </a:r>
            <a:r>
              <a:rPr lang="en-US" sz="2800" dirty="0">
                <a:solidFill>
                  <a:schemeClr val="accent4"/>
                </a:solidFill>
              </a:rPr>
              <a:t>should</a:t>
            </a:r>
            <a:r>
              <a:rPr lang="en-US" sz="2800" dirty="0">
                <a:solidFill>
                  <a:schemeClr val="tx1"/>
                </a:solidFill>
              </a:rPr>
              <a:t> we use </a:t>
            </a:r>
            <a:r>
              <a:rPr lang="en-US" sz="2800" dirty="0">
                <a:solidFill>
                  <a:schemeClr val="accent4"/>
                </a:solidFill>
              </a:rPr>
              <a:t>Delta</a:t>
            </a:r>
            <a:r>
              <a:rPr lang="en-US" sz="2800" dirty="0">
                <a:solidFill>
                  <a:schemeClr val="tx1"/>
                </a:solidFill>
              </a:rPr>
              <a:t> ?</a:t>
            </a:r>
            <a:endParaRPr lang="en-US" dirty="0">
              <a:solidFill>
                <a:schemeClr val="tx1"/>
              </a:solidFill>
            </a:endParaRPr>
          </a:p>
        </p:txBody>
      </p:sp>
      <p:pic>
        <p:nvPicPr>
          <p:cNvPr id="6" name="Picture 5" descr="A screen shot of a black background&#10;&#10;Description automatically generated">
            <a:extLst>
              <a:ext uri="{FF2B5EF4-FFF2-40B4-BE49-F238E27FC236}">
                <a16:creationId xmlns:a16="http://schemas.microsoft.com/office/drawing/2014/main" id="{F969A46C-AE27-B909-8AE3-092ABF972966}"/>
              </a:ext>
            </a:extLst>
          </p:cNvPr>
          <p:cNvPicPr>
            <a:picLocks noChangeAspect="1"/>
          </p:cNvPicPr>
          <p:nvPr/>
        </p:nvPicPr>
        <p:blipFill>
          <a:blip r:embed="rId3"/>
          <a:srcRect t="21051" b="11047"/>
          <a:stretch/>
        </p:blipFill>
        <p:spPr>
          <a:xfrm>
            <a:off x="384014" y="2286000"/>
            <a:ext cx="8248919" cy="1803042"/>
          </a:xfrm>
          <a:prstGeom prst="rect">
            <a:avLst/>
          </a:prstGeom>
        </p:spPr>
      </p:pic>
    </p:spTree>
    <p:extLst>
      <p:ext uri="{BB962C8B-B14F-4D97-AF65-F5344CB8AC3E}">
        <p14:creationId xmlns:p14="http://schemas.microsoft.com/office/powerpoint/2010/main" val="25083855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71"/>
        <p:cNvGrpSpPr/>
        <p:nvPr/>
      </p:nvGrpSpPr>
      <p:grpSpPr>
        <a:xfrm>
          <a:off x="0" y="0"/>
          <a:ext cx="0" cy="0"/>
          <a:chOff x="0" y="0"/>
          <a:chExt cx="0" cy="0"/>
        </a:xfrm>
      </p:grpSpPr>
      <p:sp>
        <p:nvSpPr>
          <p:cNvPr id="3176" name="Google Shape;3176;p26"/>
          <p:cNvSpPr txBox="1">
            <a:spLocks noGrp="1"/>
          </p:cNvSpPr>
          <p:nvPr>
            <p:ph type="title"/>
          </p:nvPr>
        </p:nvSpPr>
        <p:spPr>
          <a:xfrm>
            <a:off x="720000" y="445025"/>
            <a:ext cx="488231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4"/>
                </a:solidFill>
              </a:rPr>
              <a:t>C</a:t>
            </a:r>
            <a:r>
              <a:rPr lang="en">
                <a:solidFill>
                  <a:schemeClr val="accent4"/>
                </a:solidFill>
              </a:rPr>
              <a:t>ontent </a:t>
            </a:r>
            <a:r>
              <a:rPr lang="en" dirty="0">
                <a:solidFill>
                  <a:schemeClr val="tx1"/>
                </a:solidFill>
              </a:rPr>
              <a:t>of session</a:t>
            </a:r>
            <a:endParaRPr dirty="0">
              <a:solidFill>
                <a:schemeClr val="tx1"/>
              </a:solidFill>
            </a:endParaRPr>
          </a:p>
        </p:txBody>
      </p:sp>
      <p:sp>
        <p:nvSpPr>
          <p:cNvPr id="3177" name="Google Shape;3177;p26"/>
          <p:cNvSpPr txBox="1">
            <a:spLocks noGrp="1"/>
          </p:cNvSpPr>
          <p:nvPr>
            <p:ph type="title" idx="2"/>
          </p:nvPr>
        </p:nvSpPr>
        <p:spPr>
          <a:xfrm>
            <a:off x="862302" y="1373900"/>
            <a:ext cx="860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78" name="Google Shape;3178;p26"/>
          <p:cNvSpPr txBox="1">
            <a:spLocks noGrp="1"/>
          </p:cNvSpPr>
          <p:nvPr>
            <p:ph type="title" idx="3"/>
          </p:nvPr>
        </p:nvSpPr>
        <p:spPr>
          <a:xfrm>
            <a:off x="862302" y="3144797"/>
            <a:ext cx="860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179" name="Google Shape;3179;p26"/>
          <p:cNvSpPr txBox="1">
            <a:spLocks noGrp="1"/>
          </p:cNvSpPr>
          <p:nvPr>
            <p:ph type="title" idx="4"/>
          </p:nvPr>
        </p:nvSpPr>
        <p:spPr>
          <a:xfrm>
            <a:off x="3799552" y="1373900"/>
            <a:ext cx="8601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181" name="Google Shape;3181;p26"/>
          <p:cNvSpPr txBox="1">
            <a:spLocks noGrp="1"/>
          </p:cNvSpPr>
          <p:nvPr>
            <p:ph type="subTitle" idx="1"/>
          </p:nvPr>
        </p:nvSpPr>
        <p:spPr>
          <a:xfrm>
            <a:off x="739702" y="2016225"/>
            <a:ext cx="2120400"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Physics</a:t>
            </a:r>
          </a:p>
        </p:txBody>
      </p:sp>
      <p:sp>
        <p:nvSpPr>
          <p:cNvPr id="3182" name="Google Shape;3182;p26"/>
          <p:cNvSpPr txBox="1">
            <a:spLocks noGrp="1"/>
          </p:cNvSpPr>
          <p:nvPr>
            <p:ph type="subTitle" idx="6"/>
          </p:nvPr>
        </p:nvSpPr>
        <p:spPr>
          <a:xfrm>
            <a:off x="3720786" y="1976776"/>
            <a:ext cx="2120400" cy="394500"/>
          </a:xfrm>
          <a:prstGeom prst="rect">
            <a:avLst/>
          </a:prstGeom>
        </p:spPr>
        <p:txBody>
          <a:bodyPr spcFirstLastPara="1" wrap="square" lIns="91425" tIns="91425" rIns="91425" bIns="91425" anchor="b" anchorCtr="0">
            <a:noAutofit/>
          </a:bodyPr>
          <a:lstStyle/>
          <a:p>
            <a:pPr marL="0" indent="0"/>
            <a:r>
              <a:rPr lang="en-US" dirty="0"/>
              <a:t>Tile map</a:t>
            </a:r>
          </a:p>
        </p:txBody>
      </p:sp>
      <p:sp>
        <p:nvSpPr>
          <p:cNvPr id="3183" name="Google Shape;3183;p26"/>
          <p:cNvSpPr txBox="1">
            <a:spLocks noGrp="1"/>
          </p:cNvSpPr>
          <p:nvPr>
            <p:ph type="subTitle" idx="7"/>
          </p:nvPr>
        </p:nvSpPr>
        <p:spPr>
          <a:xfrm>
            <a:off x="739701" y="3787175"/>
            <a:ext cx="2332629" cy="39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Instantiation</a:t>
            </a:r>
          </a:p>
        </p:txBody>
      </p:sp>
      <p:grpSp>
        <p:nvGrpSpPr>
          <p:cNvPr id="3185" name="Google Shape;3185;p26"/>
          <p:cNvGrpSpPr/>
          <p:nvPr/>
        </p:nvGrpSpPr>
        <p:grpSpPr>
          <a:xfrm>
            <a:off x="6166483" y="1373900"/>
            <a:ext cx="2150522" cy="1579579"/>
            <a:chOff x="296117" y="2376907"/>
            <a:chExt cx="715672" cy="525668"/>
          </a:xfrm>
        </p:grpSpPr>
        <p:sp>
          <p:nvSpPr>
            <p:cNvPr id="3186" name="Google Shape;3186;p26"/>
            <p:cNvSpPr/>
            <p:nvPr/>
          </p:nvSpPr>
          <p:spPr>
            <a:xfrm>
              <a:off x="476250" y="2376907"/>
              <a:ext cx="355343" cy="46378"/>
            </a:xfrm>
            <a:custGeom>
              <a:avLst/>
              <a:gdLst/>
              <a:ahLst/>
              <a:cxnLst/>
              <a:rect l="l" t="t" r="r" b="b"/>
              <a:pathLst>
                <a:path w="6344" h="828" extrusionOk="0">
                  <a:moveTo>
                    <a:pt x="3179" y="1"/>
                  </a:moveTo>
                  <a:cubicBezTo>
                    <a:pt x="2019" y="1"/>
                    <a:pt x="936" y="293"/>
                    <a:pt x="1" y="828"/>
                  </a:cubicBezTo>
                  <a:lnTo>
                    <a:pt x="6344" y="828"/>
                  </a:lnTo>
                  <a:cubicBezTo>
                    <a:pt x="5408" y="293"/>
                    <a:pt x="4326" y="1"/>
                    <a:pt x="3179"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26"/>
            <p:cNvSpPr/>
            <p:nvPr/>
          </p:nvSpPr>
          <p:spPr>
            <a:xfrm>
              <a:off x="394081" y="2441881"/>
              <a:ext cx="520412" cy="47275"/>
            </a:xfrm>
            <a:custGeom>
              <a:avLst/>
              <a:gdLst/>
              <a:ahLst/>
              <a:cxnLst/>
              <a:rect l="l" t="t" r="r" b="b"/>
              <a:pathLst>
                <a:path w="9291" h="844" extrusionOk="0">
                  <a:moveTo>
                    <a:pt x="962" y="1"/>
                  </a:moveTo>
                  <a:cubicBezTo>
                    <a:pt x="616" y="241"/>
                    <a:pt x="295" y="523"/>
                    <a:pt x="1" y="843"/>
                  </a:cubicBezTo>
                  <a:lnTo>
                    <a:pt x="9291" y="843"/>
                  </a:lnTo>
                  <a:cubicBezTo>
                    <a:pt x="8996" y="523"/>
                    <a:pt x="8676" y="241"/>
                    <a:pt x="8317"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6"/>
            <p:cNvSpPr/>
            <p:nvPr/>
          </p:nvSpPr>
          <p:spPr>
            <a:xfrm>
              <a:off x="353025" y="2507022"/>
              <a:ext cx="601854" cy="33608"/>
            </a:xfrm>
            <a:custGeom>
              <a:avLst/>
              <a:gdLst/>
              <a:ahLst/>
              <a:cxnLst/>
              <a:rect l="l" t="t" r="r" b="b"/>
              <a:pathLst>
                <a:path w="10745" h="600" extrusionOk="0">
                  <a:moveTo>
                    <a:pt x="439" y="1"/>
                  </a:moveTo>
                  <a:cubicBezTo>
                    <a:pt x="279" y="186"/>
                    <a:pt x="135" y="388"/>
                    <a:pt x="0" y="600"/>
                  </a:cubicBezTo>
                  <a:lnTo>
                    <a:pt x="10745" y="600"/>
                  </a:lnTo>
                  <a:cubicBezTo>
                    <a:pt x="10610" y="388"/>
                    <a:pt x="10466" y="186"/>
                    <a:pt x="10306"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6"/>
            <p:cNvSpPr/>
            <p:nvPr/>
          </p:nvSpPr>
          <p:spPr>
            <a:xfrm>
              <a:off x="322330" y="2571995"/>
              <a:ext cx="663244" cy="27670"/>
            </a:xfrm>
            <a:custGeom>
              <a:avLst/>
              <a:gdLst/>
              <a:ahLst/>
              <a:cxnLst/>
              <a:rect l="l" t="t" r="r" b="b"/>
              <a:pathLst>
                <a:path w="11841" h="494" extrusionOk="0">
                  <a:moveTo>
                    <a:pt x="228" y="0"/>
                  </a:moveTo>
                  <a:cubicBezTo>
                    <a:pt x="148" y="160"/>
                    <a:pt x="68" y="333"/>
                    <a:pt x="0" y="494"/>
                  </a:cubicBezTo>
                  <a:lnTo>
                    <a:pt x="11841" y="494"/>
                  </a:lnTo>
                  <a:cubicBezTo>
                    <a:pt x="11773" y="333"/>
                    <a:pt x="11706" y="160"/>
                    <a:pt x="11613" y="0"/>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6"/>
            <p:cNvSpPr/>
            <p:nvPr/>
          </p:nvSpPr>
          <p:spPr>
            <a:xfrm>
              <a:off x="303679" y="2637137"/>
              <a:ext cx="701276" cy="25318"/>
            </a:xfrm>
            <a:custGeom>
              <a:avLst/>
              <a:gdLst/>
              <a:ahLst/>
              <a:cxnLst/>
              <a:rect l="l" t="t" r="r" b="b"/>
              <a:pathLst>
                <a:path w="12520" h="452" extrusionOk="0">
                  <a:moveTo>
                    <a:pt x="106" y="0"/>
                  </a:moveTo>
                  <a:cubicBezTo>
                    <a:pt x="67" y="147"/>
                    <a:pt x="26" y="308"/>
                    <a:pt x="0" y="452"/>
                  </a:cubicBezTo>
                  <a:lnTo>
                    <a:pt x="12520" y="452"/>
                  </a:lnTo>
                  <a:cubicBezTo>
                    <a:pt x="12481" y="308"/>
                    <a:pt x="12452" y="147"/>
                    <a:pt x="12414" y="0"/>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6"/>
            <p:cNvSpPr/>
            <p:nvPr/>
          </p:nvSpPr>
          <p:spPr>
            <a:xfrm>
              <a:off x="296117" y="2702054"/>
              <a:ext cx="715672" cy="21789"/>
            </a:xfrm>
            <a:custGeom>
              <a:avLst/>
              <a:gdLst/>
              <a:ahLst/>
              <a:cxnLst/>
              <a:rect l="l" t="t" r="r" b="b"/>
              <a:pathLst>
                <a:path w="12777" h="389" extrusionOk="0">
                  <a:moveTo>
                    <a:pt x="29" y="1"/>
                  </a:moveTo>
                  <a:cubicBezTo>
                    <a:pt x="13" y="135"/>
                    <a:pt x="13" y="270"/>
                    <a:pt x="1" y="388"/>
                  </a:cubicBezTo>
                  <a:lnTo>
                    <a:pt x="12776" y="388"/>
                  </a:lnTo>
                  <a:cubicBezTo>
                    <a:pt x="12776" y="270"/>
                    <a:pt x="12763" y="135"/>
                    <a:pt x="12763"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26"/>
            <p:cNvSpPr/>
            <p:nvPr/>
          </p:nvSpPr>
          <p:spPr>
            <a:xfrm>
              <a:off x="297741" y="2767923"/>
              <a:ext cx="712423" cy="14227"/>
            </a:xfrm>
            <a:custGeom>
              <a:avLst/>
              <a:gdLst/>
              <a:ahLst/>
              <a:cxnLst/>
              <a:rect l="l" t="t" r="r" b="b"/>
              <a:pathLst>
                <a:path w="12719" h="254" extrusionOk="0">
                  <a:moveTo>
                    <a:pt x="0" y="1"/>
                  </a:moveTo>
                  <a:cubicBezTo>
                    <a:pt x="13" y="81"/>
                    <a:pt x="13" y="173"/>
                    <a:pt x="26" y="254"/>
                  </a:cubicBezTo>
                  <a:lnTo>
                    <a:pt x="12693" y="254"/>
                  </a:lnTo>
                  <a:cubicBezTo>
                    <a:pt x="12706" y="173"/>
                    <a:pt x="12718" y="81"/>
                    <a:pt x="12718"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26"/>
            <p:cNvSpPr/>
            <p:nvPr/>
          </p:nvSpPr>
          <p:spPr>
            <a:xfrm>
              <a:off x="309560" y="2832897"/>
              <a:ext cx="688786" cy="12043"/>
            </a:xfrm>
            <a:custGeom>
              <a:avLst/>
              <a:gdLst/>
              <a:ahLst/>
              <a:cxnLst/>
              <a:rect l="l" t="t" r="r" b="b"/>
              <a:pathLst>
                <a:path w="12297" h="215" extrusionOk="0">
                  <a:moveTo>
                    <a:pt x="1" y="0"/>
                  </a:moveTo>
                  <a:cubicBezTo>
                    <a:pt x="30" y="67"/>
                    <a:pt x="55" y="148"/>
                    <a:pt x="68" y="215"/>
                  </a:cubicBezTo>
                  <a:lnTo>
                    <a:pt x="12229" y="215"/>
                  </a:lnTo>
                  <a:cubicBezTo>
                    <a:pt x="12254" y="148"/>
                    <a:pt x="12283" y="67"/>
                    <a:pt x="12296" y="0"/>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6"/>
            <p:cNvSpPr/>
            <p:nvPr/>
          </p:nvSpPr>
          <p:spPr>
            <a:xfrm>
              <a:off x="335773" y="2898038"/>
              <a:ext cx="637086" cy="4537"/>
            </a:xfrm>
            <a:custGeom>
              <a:avLst/>
              <a:gdLst/>
              <a:ahLst/>
              <a:cxnLst/>
              <a:rect l="l" t="t" r="r" b="b"/>
              <a:pathLst>
                <a:path w="11374" h="81" extrusionOk="0">
                  <a:moveTo>
                    <a:pt x="1" y="0"/>
                  </a:moveTo>
                  <a:cubicBezTo>
                    <a:pt x="13" y="26"/>
                    <a:pt x="26" y="55"/>
                    <a:pt x="42" y="80"/>
                  </a:cubicBezTo>
                  <a:lnTo>
                    <a:pt x="11319" y="80"/>
                  </a:lnTo>
                  <a:cubicBezTo>
                    <a:pt x="11335" y="55"/>
                    <a:pt x="11360" y="26"/>
                    <a:pt x="11373" y="0"/>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5" name="Google Shape;3195;p26"/>
          <p:cNvGrpSpPr/>
          <p:nvPr/>
        </p:nvGrpSpPr>
        <p:grpSpPr>
          <a:xfrm>
            <a:off x="6409945" y="1577664"/>
            <a:ext cx="1663577" cy="1780752"/>
            <a:chOff x="5415187" y="3687810"/>
            <a:chExt cx="909904" cy="973993"/>
          </a:xfrm>
        </p:grpSpPr>
        <p:sp>
          <p:nvSpPr>
            <p:cNvPr id="3196" name="Google Shape;3196;p26"/>
            <p:cNvSpPr/>
            <p:nvPr/>
          </p:nvSpPr>
          <p:spPr>
            <a:xfrm>
              <a:off x="6065686" y="3969905"/>
              <a:ext cx="102531" cy="124827"/>
            </a:xfrm>
            <a:custGeom>
              <a:avLst/>
              <a:gdLst/>
              <a:ahLst/>
              <a:cxnLst/>
              <a:rect l="l" t="t" r="r" b="b"/>
              <a:pathLst>
                <a:path w="1283" h="1562" extrusionOk="0">
                  <a:moveTo>
                    <a:pt x="745" y="0"/>
                  </a:moveTo>
                  <a:cubicBezTo>
                    <a:pt x="337" y="0"/>
                    <a:pt x="1" y="306"/>
                    <a:pt x="1" y="306"/>
                  </a:cubicBezTo>
                  <a:cubicBezTo>
                    <a:pt x="1" y="306"/>
                    <a:pt x="308" y="786"/>
                    <a:pt x="401" y="1376"/>
                  </a:cubicBezTo>
                  <a:lnTo>
                    <a:pt x="1282" y="1562"/>
                  </a:lnTo>
                  <a:cubicBezTo>
                    <a:pt x="1282" y="1562"/>
                    <a:pt x="1164" y="706"/>
                    <a:pt x="949" y="27"/>
                  </a:cubicBezTo>
                  <a:cubicBezTo>
                    <a:pt x="880" y="8"/>
                    <a:pt x="812" y="0"/>
                    <a:pt x="745"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6"/>
            <p:cNvSpPr/>
            <p:nvPr/>
          </p:nvSpPr>
          <p:spPr>
            <a:xfrm>
              <a:off x="6065686" y="3971024"/>
              <a:ext cx="81274" cy="119393"/>
            </a:xfrm>
            <a:custGeom>
              <a:avLst/>
              <a:gdLst/>
              <a:ahLst/>
              <a:cxnLst/>
              <a:rect l="l" t="t" r="r" b="b"/>
              <a:pathLst>
                <a:path w="1017" h="1494" extrusionOk="0">
                  <a:moveTo>
                    <a:pt x="577" y="0"/>
                  </a:moveTo>
                  <a:cubicBezTo>
                    <a:pt x="257" y="68"/>
                    <a:pt x="1" y="292"/>
                    <a:pt x="1" y="292"/>
                  </a:cubicBezTo>
                  <a:cubicBezTo>
                    <a:pt x="1" y="292"/>
                    <a:pt x="308" y="772"/>
                    <a:pt x="401" y="1362"/>
                  </a:cubicBezTo>
                  <a:cubicBezTo>
                    <a:pt x="683" y="1413"/>
                    <a:pt x="882" y="1467"/>
                    <a:pt x="1016" y="1493"/>
                  </a:cubicBezTo>
                  <a:cubicBezTo>
                    <a:pt x="962" y="1000"/>
                    <a:pt x="738" y="372"/>
                    <a:pt x="577" y="0"/>
                  </a:cubicBez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26"/>
            <p:cNvSpPr/>
            <p:nvPr/>
          </p:nvSpPr>
          <p:spPr>
            <a:xfrm>
              <a:off x="6041393" y="4106398"/>
              <a:ext cx="283698" cy="346831"/>
            </a:xfrm>
            <a:custGeom>
              <a:avLst/>
              <a:gdLst/>
              <a:ahLst/>
              <a:cxnLst/>
              <a:rect l="l" t="t" r="r" b="b"/>
              <a:pathLst>
                <a:path w="3550" h="4340" extrusionOk="0">
                  <a:moveTo>
                    <a:pt x="1817" y="0"/>
                  </a:moveTo>
                  <a:cubicBezTo>
                    <a:pt x="885" y="0"/>
                    <a:pt x="93" y="924"/>
                    <a:pt x="52" y="2109"/>
                  </a:cubicBezTo>
                  <a:cubicBezTo>
                    <a:pt x="0" y="3310"/>
                    <a:pt x="747" y="4313"/>
                    <a:pt x="1695" y="4339"/>
                  </a:cubicBezTo>
                  <a:cubicBezTo>
                    <a:pt x="1715" y="4339"/>
                    <a:pt x="1736" y="4340"/>
                    <a:pt x="1756" y="4340"/>
                  </a:cubicBezTo>
                  <a:cubicBezTo>
                    <a:pt x="2690" y="4340"/>
                    <a:pt x="3471" y="3407"/>
                    <a:pt x="3508" y="2243"/>
                  </a:cubicBezTo>
                  <a:cubicBezTo>
                    <a:pt x="3550" y="1042"/>
                    <a:pt x="2816" y="39"/>
                    <a:pt x="1855" y="1"/>
                  </a:cubicBezTo>
                  <a:cubicBezTo>
                    <a:pt x="1842" y="1"/>
                    <a:pt x="1830" y="0"/>
                    <a:pt x="1817"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26"/>
            <p:cNvSpPr/>
            <p:nvPr/>
          </p:nvSpPr>
          <p:spPr>
            <a:xfrm>
              <a:off x="6160704" y="4106398"/>
              <a:ext cx="164385" cy="346831"/>
            </a:xfrm>
            <a:custGeom>
              <a:avLst/>
              <a:gdLst/>
              <a:ahLst/>
              <a:cxnLst/>
              <a:rect l="l" t="t" r="r" b="b"/>
              <a:pathLst>
                <a:path w="2057" h="4340" extrusionOk="0">
                  <a:moveTo>
                    <a:pt x="362" y="1"/>
                  </a:moveTo>
                  <a:cubicBezTo>
                    <a:pt x="295" y="1"/>
                    <a:pt x="228" y="14"/>
                    <a:pt x="160" y="14"/>
                  </a:cubicBezTo>
                  <a:cubicBezTo>
                    <a:pt x="1003" y="174"/>
                    <a:pt x="1644" y="1122"/>
                    <a:pt x="1602" y="2231"/>
                  </a:cubicBezTo>
                  <a:cubicBezTo>
                    <a:pt x="1551" y="3339"/>
                    <a:pt x="856" y="4220"/>
                    <a:pt x="0" y="4326"/>
                  </a:cubicBezTo>
                  <a:cubicBezTo>
                    <a:pt x="68" y="4339"/>
                    <a:pt x="135" y="4339"/>
                    <a:pt x="202" y="4339"/>
                  </a:cubicBezTo>
                  <a:cubicBezTo>
                    <a:pt x="222" y="4339"/>
                    <a:pt x="243" y="4340"/>
                    <a:pt x="263" y="4340"/>
                  </a:cubicBezTo>
                  <a:cubicBezTo>
                    <a:pt x="1197" y="4340"/>
                    <a:pt x="1978" y="3407"/>
                    <a:pt x="2015" y="2243"/>
                  </a:cubicBezTo>
                  <a:cubicBezTo>
                    <a:pt x="2057" y="1042"/>
                    <a:pt x="1323" y="39"/>
                    <a:pt x="362" y="1"/>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6"/>
            <p:cNvSpPr/>
            <p:nvPr/>
          </p:nvSpPr>
          <p:spPr>
            <a:xfrm>
              <a:off x="5890835" y="4042307"/>
              <a:ext cx="373363" cy="455755"/>
            </a:xfrm>
            <a:custGeom>
              <a:avLst/>
              <a:gdLst/>
              <a:ahLst/>
              <a:cxnLst/>
              <a:rect l="l" t="t" r="r" b="b"/>
              <a:pathLst>
                <a:path w="4672" h="5703" extrusionOk="0">
                  <a:moveTo>
                    <a:pt x="2365" y="0"/>
                  </a:moveTo>
                  <a:cubicBezTo>
                    <a:pt x="1132" y="0"/>
                    <a:pt x="105" y="1224"/>
                    <a:pt x="55" y="2764"/>
                  </a:cubicBezTo>
                  <a:cubicBezTo>
                    <a:pt x="1" y="4340"/>
                    <a:pt x="975" y="5663"/>
                    <a:pt x="2230" y="5701"/>
                  </a:cubicBezTo>
                  <a:cubicBezTo>
                    <a:pt x="2257" y="5702"/>
                    <a:pt x="2283" y="5703"/>
                    <a:pt x="2310" y="5703"/>
                  </a:cubicBezTo>
                  <a:cubicBezTo>
                    <a:pt x="3531" y="5703"/>
                    <a:pt x="4554" y="4479"/>
                    <a:pt x="4607" y="2940"/>
                  </a:cubicBezTo>
                  <a:cubicBezTo>
                    <a:pt x="4671" y="1364"/>
                    <a:pt x="3698" y="41"/>
                    <a:pt x="2445" y="2"/>
                  </a:cubicBezTo>
                  <a:cubicBezTo>
                    <a:pt x="2418" y="1"/>
                    <a:pt x="2391" y="0"/>
                    <a:pt x="2365"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6"/>
            <p:cNvSpPr/>
            <p:nvPr/>
          </p:nvSpPr>
          <p:spPr>
            <a:xfrm>
              <a:off x="5931271" y="4111752"/>
              <a:ext cx="228477" cy="326613"/>
            </a:xfrm>
            <a:custGeom>
              <a:avLst/>
              <a:gdLst/>
              <a:ahLst/>
              <a:cxnLst/>
              <a:rect l="l" t="t" r="r" b="b"/>
              <a:pathLst>
                <a:path w="2859" h="4087" extrusionOk="0">
                  <a:moveTo>
                    <a:pt x="1474" y="1"/>
                  </a:moveTo>
                  <a:cubicBezTo>
                    <a:pt x="730" y="1"/>
                    <a:pt x="96" y="887"/>
                    <a:pt x="55" y="1991"/>
                  </a:cubicBezTo>
                  <a:cubicBezTo>
                    <a:pt x="1" y="3125"/>
                    <a:pt x="590" y="4057"/>
                    <a:pt x="1362" y="4086"/>
                  </a:cubicBezTo>
                  <a:cubicBezTo>
                    <a:pt x="1373" y="4086"/>
                    <a:pt x="1384" y="4086"/>
                    <a:pt x="1394" y="4086"/>
                  </a:cubicBezTo>
                  <a:cubicBezTo>
                    <a:pt x="2143" y="4086"/>
                    <a:pt x="2779" y="3202"/>
                    <a:pt x="2820" y="2096"/>
                  </a:cubicBezTo>
                  <a:cubicBezTo>
                    <a:pt x="2858" y="975"/>
                    <a:pt x="2272" y="40"/>
                    <a:pt x="1510" y="1"/>
                  </a:cubicBezTo>
                  <a:cubicBezTo>
                    <a:pt x="1498" y="1"/>
                    <a:pt x="1486" y="1"/>
                    <a:pt x="1474" y="1"/>
                  </a:cubicBez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6"/>
            <p:cNvSpPr/>
            <p:nvPr/>
          </p:nvSpPr>
          <p:spPr>
            <a:xfrm>
              <a:off x="5931271" y="4111752"/>
              <a:ext cx="171897" cy="326533"/>
            </a:xfrm>
            <a:custGeom>
              <a:avLst/>
              <a:gdLst/>
              <a:ahLst/>
              <a:cxnLst/>
              <a:rect l="l" t="t" r="r" b="b"/>
              <a:pathLst>
                <a:path w="2151" h="4086" extrusionOk="0">
                  <a:moveTo>
                    <a:pt x="1474" y="1"/>
                  </a:moveTo>
                  <a:cubicBezTo>
                    <a:pt x="730" y="1"/>
                    <a:pt x="96" y="887"/>
                    <a:pt x="55" y="1991"/>
                  </a:cubicBezTo>
                  <a:cubicBezTo>
                    <a:pt x="1" y="3125"/>
                    <a:pt x="590" y="4057"/>
                    <a:pt x="1362" y="4086"/>
                  </a:cubicBezTo>
                  <a:lnTo>
                    <a:pt x="1497" y="4086"/>
                  </a:lnTo>
                  <a:cubicBezTo>
                    <a:pt x="1071" y="3724"/>
                    <a:pt x="789" y="3032"/>
                    <a:pt x="818" y="2257"/>
                  </a:cubicBezTo>
                  <a:cubicBezTo>
                    <a:pt x="856" y="1190"/>
                    <a:pt x="1442" y="334"/>
                    <a:pt x="2150" y="267"/>
                  </a:cubicBezTo>
                  <a:cubicBezTo>
                    <a:pt x="1965" y="107"/>
                    <a:pt x="1750" y="14"/>
                    <a:pt x="1510" y="1"/>
                  </a:cubicBezTo>
                  <a:cubicBezTo>
                    <a:pt x="1498" y="1"/>
                    <a:pt x="1486" y="1"/>
                    <a:pt x="1474" y="1"/>
                  </a:cubicBez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26"/>
            <p:cNvSpPr/>
            <p:nvPr/>
          </p:nvSpPr>
          <p:spPr>
            <a:xfrm>
              <a:off x="5890835" y="4220595"/>
              <a:ext cx="159111" cy="275307"/>
            </a:xfrm>
            <a:custGeom>
              <a:avLst/>
              <a:gdLst/>
              <a:ahLst/>
              <a:cxnLst/>
              <a:rect l="l" t="t" r="r" b="b"/>
              <a:pathLst>
                <a:path w="1991" h="3445" extrusionOk="0">
                  <a:moveTo>
                    <a:pt x="122" y="1"/>
                  </a:moveTo>
                  <a:cubicBezTo>
                    <a:pt x="81" y="174"/>
                    <a:pt x="68" y="347"/>
                    <a:pt x="55" y="533"/>
                  </a:cubicBezTo>
                  <a:cubicBezTo>
                    <a:pt x="1" y="2016"/>
                    <a:pt x="843" y="3256"/>
                    <a:pt x="1990" y="3445"/>
                  </a:cubicBezTo>
                  <a:cubicBezTo>
                    <a:pt x="1884" y="1695"/>
                    <a:pt x="802" y="561"/>
                    <a:pt x="122"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6"/>
            <p:cNvSpPr/>
            <p:nvPr/>
          </p:nvSpPr>
          <p:spPr>
            <a:xfrm>
              <a:off x="5542170" y="4200536"/>
              <a:ext cx="493955" cy="409165"/>
            </a:xfrm>
            <a:custGeom>
              <a:avLst/>
              <a:gdLst/>
              <a:ahLst/>
              <a:cxnLst/>
              <a:rect l="l" t="t" r="r" b="b"/>
              <a:pathLst>
                <a:path w="6181" h="5120" extrusionOk="0">
                  <a:moveTo>
                    <a:pt x="2285" y="0"/>
                  </a:moveTo>
                  <a:cubicBezTo>
                    <a:pt x="1678" y="0"/>
                    <a:pt x="1134" y="210"/>
                    <a:pt x="773" y="639"/>
                  </a:cubicBezTo>
                  <a:cubicBezTo>
                    <a:pt x="0" y="1572"/>
                    <a:pt x="414" y="3186"/>
                    <a:pt x="1682" y="4256"/>
                  </a:cubicBezTo>
                  <a:cubicBezTo>
                    <a:pt x="2377" y="4827"/>
                    <a:pt x="3184" y="5120"/>
                    <a:pt x="3901" y="5120"/>
                  </a:cubicBezTo>
                  <a:cubicBezTo>
                    <a:pt x="4508" y="5120"/>
                    <a:pt x="5050" y="4911"/>
                    <a:pt x="5405" y="4484"/>
                  </a:cubicBezTo>
                  <a:cubicBezTo>
                    <a:pt x="6180" y="3548"/>
                    <a:pt x="5767" y="1921"/>
                    <a:pt x="4498" y="864"/>
                  </a:cubicBezTo>
                  <a:cubicBezTo>
                    <a:pt x="3805" y="293"/>
                    <a:pt x="3001" y="0"/>
                    <a:pt x="2285" y="0"/>
                  </a:cubicBez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6"/>
            <p:cNvSpPr/>
            <p:nvPr/>
          </p:nvSpPr>
          <p:spPr>
            <a:xfrm>
              <a:off x="5577252" y="4338228"/>
              <a:ext cx="338280" cy="270912"/>
            </a:xfrm>
            <a:custGeom>
              <a:avLst/>
              <a:gdLst/>
              <a:ahLst/>
              <a:cxnLst/>
              <a:rect l="l" t="t" r="r" b="b"/>
              <a:pathLst>
                <a:path w="4233" h="3390" extrusionOk="0">
                  <a:moveTo>
                    <a:pt x="1236" y="0"/>
                  </a:moveTo>
                  <a:cubicBezTo>
                    <a:pt x="761" y="0"/>
                    <a:pt x="336" y="165"/>
                    <a:pt x="55" y="502"/>
                  </a:cubicBezTo>
                  <a:cubicBezTo>
                    <a:pt x="42" y="518"/>
                    <a:pt x="13" y="544"/>
                    <a:pt x="0" y="569"/>
                  </a:cubicBezTo>
                  <a:cubicBezTo>
                    <a:pt x="148" y="1252"/>
                    <a:pt x="574" y="1973"/>
                    <a:pt x="1243" y="2533"/>
                  </a:cubicBezTo>
                  <a:cubicBezTo>
                    <a:pt x="1930" y="3105"/>
                    <a:pt x="2732" y="3390"/>
                    <a:pt x="3450" y="3390"/>
                  </a:cubicBezTo>
                  <a:cubicBezTo>
                    <a:pt x="3552" y="3390"/>
                    <a:pt x="3653" y="3384"/>
                    <a:pt x="3752" y="3372"/>
                  </a:cubicBezTo>
                  <a:cubicBezTo>
                    <a:pt x="4232" y="2639"/>
                    <a:pt x="3899" y="1450"/>
                    <a:pt x="2964" y="678"/>
                  </a:cubicBezTo>
                  <a:cubicBezTo>
                    <a:pt x="2423" y="229"/>
                    <a:pt x="1795" y="0"/>
                    <a:pt x="1236"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6"/>
            <p:cNvSpPr/>
            <p:nvPr/>
          </p:nvSpPr>
          <p:spPr>
            <a:xfrm>
              <a:off x="5578291" y="4200536"/>
              <a:ext cx="457833" cy="371125"/>
            </a:xfrm>
            <a:custGeom>
              <a:avLst/>
              <a:gdLst/>
              <a:ahLst/>
              <a:cxnLst/>
              <a:rect l="l" t="t" r="r" b="b"/>
              <a:pathLst>
                <a:path w="5729" h="4644" extrusionOk="0">
                  <a:moveTo>
                    <a:pt x="1833" y="0"/>
                  </a:moveTo>
                  <a:cubicBezTo>
                    <a:pt x="1226" y="0"/>
                    <a:pt x="682" y="210"/>
                    <a:pt x="321" y="639"/>
                  </a:cubicBezTo>
                  <a:cubicBezTo>
                    <a:pt x="173" y="825"/>
                    <a:pt x="67" y="1040"/>
                    <a:pt x="0" y="1264"/>
                  </a:cubicBezTo>
                  <a:cubicBezTo>
                    <a:pt x="351" y="948"/>
                    <a:pt x="828" y="792"/>
                    <a:pt x="1353" y="792"/>
                  </a:cubicBezTo>
                  <a:cubicBezTo>
                    <a:pt x="2068" y="792"/>
                    <a:pt x="2873" y="1082"/>
                    <a:pt x="3566" y="1652"/>
                  </a:cubicBezTo>
                  <a:cubicBezTo>
                    <a:pt x="4578" y="2507"/>
                    <a:pt x="5046" y="3721"/>
                    <a:pt x="4793" y="4644"/>
                  </a:cubicBezTo>
                  <a:lnTo>
                    <a:pt x="4953" y="4484"/>
                  </a:lnTo>
                  <a:cubicBezTo>
                    <a:pt x="5728" y="3548"/>
                    <a:pt x="5315" y="1921"/>
                    <a:pt x="4046" y="864"/>
                  </a:cubicBezTo>
                  <a:cubicBezTo>
                    <a:pt x="3353" y="293"/>
                    <a:pt x="2549" y="0"/>
                    <a:pt x="1833"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6"/>
            <p:cNvSpPr/>
            <p:nvPr/>
          </p:nvSpPr>
          <p:spPr>
            <a:xfrm>
              <a:off x="5579250" y="4200616"/>
              <a:ext cx="386469" cy="180688"/>
            </a:xfrm>
            <a:custGeom>
              <a:avLst/>
              <a:gdLst/>
              <a:ahLst/>
              <a:cxnLst/>
              <a:rect l="l" t="t" r="r" b="b"/>
              <a:pathLst>
                <a:path w="4836" h="2261" extrusionOk="0">
                  <a:moveTo>
                    <a:pt x="1813" y="1"/>
                  </a:moveTo>
                  <a:cubicBezTo>
                    <a:pt x="1207" y="1"/>
                    <a:pt x="666" y="210"/>
                    <a:pt x="309" y="638"/>
                  </a:cubicBezTo>
                  <a:cubicBezTo>
                    <a:pt x="161" y="824"/>
                    <a:pt x="55" y="1023"/>
                    <a:pt x="1" y="1250"/>
                  </a:cubicBezTo>
                  <a:cubicBezTo>
                    <a:pt x="522" y="789"/>
                    <a:pt x="1022" y="639"/>
                    <a:pt x="1498" y="639"/>
                  </a:cubicBezTo>
                  <a:cubicBezTo>
                    <a:pt x="2097" y="639"/>
                    <a:pt x="2658" y="875"/>
                    <a:pt x="3179" y="1023"/>
                  </a:cubicBezTo>
                  <a:cubicBezTo>
                    <a:pt x="4057" y="1289"/>
                    <a:pt x="4383" y="2261"/>
                    <a:pt x="4584" y="2261"/>
                  </a:cubicBezTo>
                  <a:cubicBezTo>
                    <a:pt x="4606" y="2261"/>
                    <a:pt x="4627" y="2249"/>
                    <a:pt x="4646" y="2224"/>
                  </a:cubicBezTo>
                  <a:cubicBezTo>
                    <a:pt x="4835" y="1971"/>
                    <a:pt x="3967" y="1077"/>
                    <a:pt x="3512" y="824"/>
                  </a:cubicBezTo>
                  <a:cubicBezTo>
                    <a:pt x="3073" y="571"/>
                    <a:pt x="3044" y="264"/>
                    <a:pt x="3044" y="264"/>
                  </a:cubicBezTo>
                  <a:cubicBezTo>
                    <a:pt x="2629" y="89"/>
                    <a:pt x="2207" y="1"/>
                    <a:pt x="1813" y="1"/>
                  </a:cubicBez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6"/>
            <p:cNvSpPr/>
            <p:nvPr/>
          </p:nvSpPr>
          <p:spPr>
            <a:xfrm>
              <a:off x="5534498" y="4199098"/>
              <a:ext cx="181567" cy="230475"/>
            </a:xfrm>
            <a:custGeom>
              <a:avLst/>
              <a:gdLst/>
              <a:ahLst/>
              <a:cxnLst/>
              <a:rect l="l" t="t" r="r" b="b"/>
              <a:pathLst>
                <a:path w="2272" h="2884" extrusionOk="0">
                  <a:moveTo>
                    <a:pt x="923" y="1"/>
                  </a:moveTo>
                  <a:lnTo>
                    <a:pt x="0" y="577"/>
                  </a:lnTo>
                  <a:lnTo>
                    <a:pt x="430" y="1538"/>
                  </a:lnTo>
                  <a:cubicBezTo>
                    <a:pt x="430" y="1538"/>
                    <a:pt x="375" y="2192"/>
                    <a:pt x="737" y="2884"/>
                  </a:cubicBezTo>
                  <a:lnTo>
                    <a:pt x="2272" y="2458"/>
                  </a:lnTo>
                  <a:cubicBezTo>
                    <a:pt x="2272" y="2458"/>
                    <a:pt x="2124" y="1939"/>
                    <a:pt x="1458" y="1551"/>
                  </a:cubicBezTo>
                  <a:cubicBezTo>
                    <a:pt x="1058" y="629"/>
                    <a:pt x="923" y="1"/>
                    <a:pt x="923"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6"/>
            <p:cNvSpPr/>
            <p:nvPr/>
          </p:nvSpPr>
          <p:spPr>
            <a:xfrm>
              <a:off x="5593395" y="4199098"/>
              <a:ext cx="122670" cy="208258"/>
            </a:xfrm>
            <a:custGeom>
              <a:avLst/>
              <a:gdLst/>
              <a:ahLst/>
              <a:cxnLst/>
              <a:rect l="l" t="t" r="r" b="b"/>
              <a:pathLst>
                <a:path w="1535" h="2606" extrusionOk="0">
                  <a:moveTo>
                    <a:pt x="186" y="1"/>
                  </a:moveTo>
                  <a:lnTo>
                    <a:pt x="0" y="110"/>
                  </a:lnTo>
                  <a:cubicBezTo>
                    <a:pt x="13" y="443"/>
                    <a:pt x="93" y="1096"/>
                    <a:pt x="426" y="1779"/>
                  </a:cubicBezTo>
                  <a:cubicBezTo>
                    <a:pt x="599" y="2125"/>
                    <a:pt x="801" y="2390"/>
                    <a:pt x="987" y="2605"/>
                  </a:cubicBezTo>
                  <a:lnTo>
                    <a:pt x="1535" y="2458"/>
                  </a:lnTo>
                  <a:cubicBezTo>
                    <a:pt x="1535" y="2458"/>
                    <a:pt x="1387" y="1939"/>
                    <a:pt x="721" y="1551"/>
                  </a:cubicBezTo>
                  <a:cubicBezTo>
                    <a:pt x="321" y="629"/>
                    <a:pt x="186" y="1"/>
                    <a:pt x="186" y="1"/>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6"/>
            <p:cNvSpPr/>
            <p:nvPr/>
          </p:nvSpPr>
          <p:spPr>
            <a:xfrm>
              <a:off x="5559032" y="4349336"/>
              <a:ext cx="318062" cy="291450"/>
            </a:xfrm>
            <a:custGeom>
              <a:avLst/>
              <a:gdLst/>
              <a:ahLst/>
              <a:cxnLst/>
              <a:rect l="l" t="t" r="r" b="b"/>
              <a:pathLst>
                <a:path w="3980" h="3647" extrusionOk="0">
                  <a:moveTo>
                    <a:pt x="1052" y="0"/>
                  </a:moveTo>
                  <a:cubicBezTo>
                    <a:pt x="838" y="0"/>
                    <a:pt x="647" y="50"/>
                    <a:pt x="494" y="152"/>
                  </a:cubicBezTo>
                  <a:cubicBezTo>
                    <a:pt x="203" y="312"/>
                    <a:pt x="1" y="699"/>
                    <a:pt x="1" y="699"/>
                  </a:cubicBezTo>
                  <a:cubicBezTo>
                    <a:pt x="1" y="699"/>
                    <a:pt x="55" y="780"/>
                    <a:pt x="148" y="911"/>
                  </a:cubicBezTo>
                  <a:cubicBezTo>
                    <a:pt x="174" y="1446"/>
                    <a:pt x="523" y="2099"/>
                    <a:pt x="1109" y="2647"/>
                  </a:cubicBezTo>
                  <a:cubicBezTo>
                    <a:pt x="1699" y="3183"/>
                    <a:pt x="2362" y="3474"/>
                    <a:pt x="2892" y="3474"/>
                  </a:cubicBezTo>
                  <a:cubicBezTo>
                    <a:pt x="2903" y="3474"/>
                    <a:pt x="2914" y="3474"/>
                    <a:pt x="2926" y="3474"/>
                  </a:cubicBezTo>
                  <a:cubicBezTo>
                    <a:pt x="3019" y="3528"/>
                    <a:pt x="3099" y="3595"/>
                    <a:pt x="3192" y="3647"/>
                  </a:cubicBezTo>
                  <a:cubicBezTo>
                    <a:pt x="3365" y="3487"/>
                    <a:pt x="3512" y="3275"/>
                    <a:pt x="3592" y="3166"/>
                  </a:cubicBezTo>
                  <a:cubicBezTo>
                    <a:pt x="3605" y="3153"/>
                    <a:pt x="3618" y="3128"/>
                    <a:pt x="3647" y="3102"/>
                  </a:cubicBezTo>
                  <a:cubicBezTo>
                    <a:pt x="3980" y="2554"/>
                    <a:pt x="3618" y="1580"/>
                    <a:pt x="2804" y="818"/>
                  </a:cubicBezTo>
                  <a:cubicBezTo>
                    <a:pt x="2228" y="290"/>
                    <a:pt x="1572" y="0"/>
                    <a:pt x="1052"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6"/>
            <p:cNvSpPr/>
            <p:nvPr/>
          </p:nvSpPr>
          <p:spPr>
            <a:xfrm>
              <a:off x="5521712" y="4384178"/>
              <a:ext cx="329809" cy="277625"/>
            </a:xfrm>
            <a:custGeom>
              <a:avLst/>
              <a:gdLst/>
              <a:ahLst/>
              <a:cxnLst/>
              <a:rect l="l" t="t" r="r" b="b"/>
              <a:pathLst>
                <a:path w="4127" h="3474" extrusionOk="0">
                  <a:moveTo>
                    <a:pt x="1154" y="0"/>
                  </a:moveTo>
                  <a:cubicBezTo>
                    <a:pt x="872" y="0"/>
                    <a:pt x="632" y="85"/>
                    <a:pt x="468" y="263"/>
                  </a:cubicBezTo>
                  <a:cubicBezTo>
                    <a:pt x="0" y="770"/>
                    <a:pt x="337" y="1836"/>
                    <a:pt x="1218" y="2650"/>
                  </a:cubicBezTo>
                  <a:cubicBezTo>
                    <a:pt x="1790" y="3181"/>
                    <a:pt x="2452" y="3474"/>
                    <a:pt x="2974" y="3474"/>
                  </a:cubicBezTo>
                  <a:cubicBezTo>
                    <a:pt x="3255" y="3474"/>
                    <a:pt x="3495" y="3389"/>
                    <a:pt x="3659" y="3211"/>
                  </a:cubicBezTo>
                  <a:cubicBezTo>
                    <a:pt x="4126" y="2705"/>
                    <a:pt x="3793" y="1638"/>
                    <a:pt x="2912" y="824"/>
                  </a:cubicBezTo>
                  <a:cubicBezTo>
                    <a:pt x="2340" y="293"/>
                    <a:pt x="1676" y="0"/>
                    <a:pt x="1154" y="0"/>
                  </a:cubicBez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26"/>
            <p:cNvSpPr/>
            <p:nvPr/>
          </p:nvSpPr>
          <p:spPr>
            <a:xfrm>
              <a:off x="6065686" y="3969905"/>
              <a:ext cx="89665" cy="56500"/>
            </a:xfrm>
            <a:custGeom>
              <a:avLst/>
              <a:gdLst/>
              <a:ahLst/>
              <a:cxnLst/>
              <a:rect l="l" t="t" r="r" b="b"/>
              <a:pathLst>
                <a:path w="1122" h="707" extrusionOk="0">
                  <a:moveTo>
                    <a:pt x="745" y="0"/>
                  </a:moveTo>
                  <a:cubicBezTo>
                    <a:pt x="337" y="0"/>
                    <a:pt x="1" y="306"/>
                    <a:pt x="1" y="306"/>
                  </a:cubicBezTo>
                  <a:cubicBezTo>
                    <a:pt x="1" y="306"/>
                    <a:pt x="97" y="440"/>
                    <a:pt x="190" y="668"/>
                  </a:cubicBezTo>
                  <a:cubicBezTo>
                    <a:pt x="308" y="656"/>
                    <a:pt x="450" y="647"/>
                    <a:pt x="596" y="647"/>
                  </a:cubicBezTo>
                  <a:cubicBezTo>
                    <a:pt x="779" y="647"/>
                    <a:pt x="967" y="662"/>
                    <a:pt x="1122" y="706"/>
                  </a:cubicBezTo>
                  <a:cubicBezTo>
                    <a:pt x="1071" y="482"/>
                    <a:pt x="1016" y="242"/>
                    <a:pt x="949" y="27"/>
                  </a:cubicBezTo>
                  <a:cubicBezTo>
                    <a:pt x="880" y="8"/>
                    <a:pt x="812" y="0"/>
                    <a:pt x="745"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6"/>
            <p:cNvSpPr/>
            <p:nvPr/>
          </p:nvSpPr>
          <p:spPr>
            <a:xfrm>
              <a:off x="5557034" y="4424135"/>
              <a:ext cx="247657" cy="206980"/>
            </a:xfrm>
            <a:custGeom>
              <a:avLst/>
              <a:gdLst/>
              <a:ahLst/>
              <a:cxnLst/>
              <a:rect l="l" t="t" r="r" b="b"/>
              <a:pathLst>
                <a:path w="3099" h="2590" extrusionOk="0">
                  <a:moveTo>
                    <a:pt x="756" y="0"/>
                  </a:moveTo>
                  <a:cubicBezTo>
                    <a:pt x="575" y="0"/>
                    <a:pt x="423" y="53"/>
                    <a:pt x="321" y="164"/>
                  </a:cubicBezTo>
                  <a:cubicBezTo>
                    <a:pt x="0" y="523"/>
                    <a:pt x="295" y="1311"/>
                    <a:pt x="961" y="1926"/>
                  </a:cubicBezTo>
                  <a:cubicBezTo>
                    <a:pt x="1421" y="2349"/>
                    <a:pt x="1937" y="2590"/>
                    <a:pt x="2326" y="2590"/>
                  </a:cubicBezTo>
                  <a:cubicBezTo>
                    <a:pt x="2512" y="2590"/>
                    <a:pt x="2669" y="2535"/>
                    <a:pt x="2778" y="2419"/>
                  </a:cubicBezTo>
                  <a:cubicBezTo>
                    <a:pt x="3098" y="2070"/>
                    <a:pt x="2803" y="1285"/>
                    <a:pt x="2137" y="670"/>
                  </a:cubicBezTo>
                  <a:cubicBezTo>
                    <a:pt x="1672" y="242"/>
                    <a:pt x="1146" y="0"/>
                    <a:pt x="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6"/>
            <p:cNvSpPr/>
            <p:nvPr/>
          </p:nvSpPr>
          <p:spPr>
            <a:xfrm>
              <a:off x="5534498" y="4199098"/>
              <a:ext cx="88626" cy="88706"/>
            </a:xfrm>
            <a:custGeom>
              <a:avLst/>
              <a:gdLst/>
              <a:ahLst/>
              <a:cxnLst/>
              <a:rect l="l" t="t" r="r" b="b"/>
              <a:pathLst>
                <a:path w="1109" h="1110" extrusionOk="0">
                  <a:moveTo>
                    <a:pt x="923" y="1"/>
                  </a:moveTo>
                  <a:lnTo>
                    <a:pt x="0" y="577"/>
                  </a:lnTo>
                  <a:lnTo>
                    <a:pt x="241" y="1109"/>
                  </a:lnTo>
                  <a:lnTo>
                    <a:pt x="869" y="962"/>
                  </a:lnTo>
                  <a:lnTo>
                    <a:pt x="1096" y="629"/>
                  </a:lnTo>
                  <a:lnTo>
                    <a:pt x="1109" y="629"/>
                  </a:lnTo>
                  <a:cubicBezTo>
                    <a:pt x="977" y="228"/>
                    <a:pt x="923" y="1"/>
                    <a:pt x="923"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6"/>
            <p:cNvSpPr/>
            <p:nvPr/>
          </p:nvSpPr>
          <p:spPr>
            <a:xfrm>
              <a:off x="5656687" y="3723291"/>
              <a:ext cx="440092" cy="289292"/>
            </a:xfrm>
            <a:custGeom>
              <a:avLst/>
              <a:gdLst/>
              <a:ahLst/>
              <a:cxnLst/>
              <a:rect l="l" t="t" r="r" b="b"/>
              <a:pathLst>
                <a:path w="5507" h="3620" extrusionOk="0">
                  <a:moveTo>
                    <a:pt x="2205" y="0"/>
                  </a:moveTo>
                  <a:cubicBezTo>
                    <a:pt x="987" y="0"/>
                    <a:pt x="1" y="981"/>
                    <a:pt x="140" y="1271"/>
                  </a:cubicBezTo>
                  <a:cubicBezTo>
                    <a:pt x="747" y="977"/>
                    <a:pt x="1286" y="856"/>
                    <a:pt x="1764" y="856"/>
                  </a:cubicBezTo>
                  <a:cubicBezTo>
                    <a:pt x="4044" y="856"/>
                    <a:pt x="4920" y="3619"/>
                    <a:pt x="4920" y="3619"/>
                  </a:cubicBezTo>
                  <a:lnTo>
                    <a:pt x="5506" y="3446"/>
                  </a:lnTo>
                  <a:cubicBezTo>
                    <a:pt x="5481" y="2245"/>
                    <a:pt x="4225" y="445"/>
                    <a:pt x="2758" y="70"/>
                  </a:cubicBezTo>
                  <a:cubicBezTo>
                    <a:pt x="2570" y="21"/>
                    <a:pt x="2385" y="0"/>
                    <a:pt x="2205" y="0"/>
                  </a:cubicBez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6"/>
            <p:cNvSpPr/>
            <p:nvPr/>
          </p:nvSpPr>
          <p:spPr>
            <a:xfrm>
              <a:off x="5415187" y="3687810"/>
              <a:ext cx="760711" cy="560524"/>
            </a:xfrm>
            <a:custGeom>
              <a:avLst/>
              <a:gdLst/>
              <a:ahLst/>
              <a:cxnLst/>
              <a:rect l="l" t="t" r="r" b="b"/>
              <a:pathLst>
                <a:path w="9519" h="7014" extrusionOk="0">
                  <a:moveTo>
                    <a:pt x="5279" y="0"/>
                  </a:moveTo>
                  <a:cubicBezTo>
                    <a:pt x="4989" y="0"/>
                    <a:pt x="4684" y="39"/>
                    <a:pt x="4364" y="126"/>
                  </a:cubicBezTo>
                  <a:cubicBezTo>
                    <a:pt x="3403" y="488"/>
                    <a:pt x="1" y="1715"/>
                    <a:pt x="2243" y="7014"/>
                  </a:cubicBezTo>
                  <a:lnTo>
                    <a:pt x="2669" y="6588"/>
                  </a:lnTo>
                  <a:cubicBezTo>
                    <a:pt x="2669" y="6588"/>
                    <a:pt x="962" y="1981"/>
                    <a:pt x="4671" y="821"/>
                  </a:cubicBezTo>
                  <a:cubicBezTo>
                    <a:pt x="4874" y="757"/>
                    <a:pt x="5074" y="728"/>
                    <a:pt x="5271" y="728"/>
                  </a:cubicBezTo>
                  <a:cubicBezTo>
                    <a:pt x="6831" y="728"/>
                    <a:pt x="8138" y="2598"/>
                    <a:pt x="8528" y="3890"/>
                  </a:cubicBezTo>
                  <a:lnTo>
                    <a:pt x="9518" y="3772"/>
                  </a:lnTo>
                  <a:cubicBezTo>
                    <a:pt x="9518" y="3772"/>
                    <a:pt x="8120" y="0"/>
                    <a:pt x="5279" y="0"/>
                  </a:cubicBezTo>
                  <a:close/>
                </a:path>
              </a:pathLst>
            </a:custGeom>
            <a:gradFill>
              <a:gsLst>
                <a:gs pos="0">
                  <a:schemeClr val="dk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26"/>
            <p:cNvSpPr/>
            <p:nvPr/>
          </p:nvSpPr>
          <p:spPr>
            <a:xfrm>
              <a:off x="5437483" y="3697879"/>
              <a:ext cx="326453" cy="575068"/>
            </a:xfrm>
            <a:custGeom>
              <a:avLst/>
              <a:gdLst/>
              <a:ahLst/>
              <a:cxnLst/>
              <a:rect l="l" t="t" r="r" b="b"/>
              <a:pathLst>
                <a:path w="4085" h="7196" extrusionOk="0">
                  <a:moveTo>
                    <a:pt x="4085" y="0"/>
                  </a:moveTo>
                  <a:lnTo>
                    <a:pt x="4085" y="0"/>
                  </a:lnTo>
                  <a:cubicBezTo>
                    <a:pt x="2723" y="426"/>
                    <a:pt x="775" y="814"/>
                    <a:pt x="429" y="3950"/>
                  </a:cubicBezTo>
                  <a:cubicBezTo>
                    <a:pt x="215" y="5459"/>
                    <a:pt x="910" y="7195"/>
                    <a:pt x="910" y="7195"/>
                  </a:cubicBezTo>
                  <a:lnTo>
                    <a:pt x="1964" y="6888"/>
                  </a:lnTo>
                  <a:cubicBezTo>
                    <a:pt x="1964" y="6888"/>
                    <a:pt x="0" y="1708"/>
                    <a:pt x="4085"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26"/>
            <p:cNvSpPr/>
            <p:nvPr/>
          </p:nvSpPr>
          <p:spPr>
            <a:xfrm>
              <a:off x="6070082" y="4042467"/>
              <a:ext cx="181327" cy="338920"/>
            </a:xfrm>
            <a:custGeom>
              <a:avLst/>
              <a:gdLst/>
              <a:ahLst/>
              <a:cxnLst/>
              <a:rect l="l" t="t" r="r" b="b"/>
              <a:pathLst>
                <a:path w="2269" h="4241" extrusionOk="0">
                  <a:moveTo>
                    <a:pt x="0" y="0"/>
                  </a:moveTo>
                  <a:cubicBezTo>
                    <a:pt x="26" y="26"/>
                    <a:pt x="1842" y="1189"/>
                    <a:pt x="1307" y="3751"/>
                  </a:cubicBezTo>
                  <a:cubicBezTo>
                    <a:pt x="1135" y="4088"/>
                    <a:pt x="1164" y="4241"/>
                    <a:pt x="1270" y="4241"/>
                  </a:cubicBezTo>
                  <a:cubicBezTo>
                    <a:pt x="1450" y="4241"/>
                    <a:pt x="1852" y="3801"/>
                    <a:pt x="1868" y="3069"/>
                  </a:cubicBezTo>
                  <a:cubicBezTo>
                    <a:pt x="1891" y="2314"/>
                    <a:pt x="2064" y="1925"/>
                    <a:pt x="2187" y="1925"/>
                  </a:cubicBezTo>
                  <a:cubicBezTo>
                    <a:pt x="2218" y="1925"/>
                    <a:pt x="2247" y="1951"/>
                    <a:pt x="2268" y="2002"/>
                  </a:cubicBezTo>
                  <a:cubicBezTo>
                    <a:pt x="2002" y="868"/>
                    <a:pt x="1189" y="39"/>
                    <a:pt x="202" y="0"/>
                  </a:cubicBez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6"/>
            <p:cNvSpPr/>
            <p:nvPr/>
          </p:nvSpPr>
          <p:spPr>
            <a:xfrm>
              <a:off x="6256681" y="4224670"/>
              <a:ext cx="80" cy="2397"/>
            </a:xfrm>
            <a:custGeom>
              <a:avLst/>
              <a:gdLst/>
              <a:ahLst/>
              <a:cxnLst/>
              <a:rect l="l" t="t" r="r" b="b"/>
              <a:pathLst>
                <a:path w="1" h="30" extrusionOk="0">
                  <a:moveTo>
                    <a:pt x="1" y="30"/>
                  </a:moveTo>
                  <a:lnTo>
                    <a:pt x="1" y="1"/>
                  </a:ln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6"/>
            <p:cNvSpPr/>
            <p:nvPr/>
          </p:nvSpPr>
          <p:spPr>
            <a:xfrm>
              <a:off x="5454584" y="3811996"/>
              <a:ext cx="114278" cy="460950"/>
            </a:xfrm>
            <a:custGeom>
              <a:avLst/>
              <a:gdLst/>
              <a:ahLst/>
              <a:cxnLst/>
              <a:rect l="l" t="t" r="r" b="b"/>
              <a:pathLst>
                <a:path w="1430" h="5768" extrusionOk="0">
                  <a:moveTo>
                    <a:pt x="1177" y="1"/>
                  </a:moveTo>
                  <a:cubicBezTo>
                    <a:pt x="1176" y="1"/>
                    <a:pt x="1175" y="2"/>
                    <a:pt x="1175" y="3"/>
                  </a:cubicBezTo>
                  <a:lnTo>
                    <a:pt x="1175" y="3"/>
                  </a:lnTo>
                  <a:cubicBezTo>
                    <a:pt x="1175" y="2"/>
                    <a:pt x="1176" y="2"/>
                    <a:pt x="1177" y="1"/>
                  </a:cubicBezTo>
                  <a:close/>
                  <a:moveTo>
                    <a:pt x="1175" y="3"/>
                  </a:moveTo>
                  <a:lnTo>
                    <a:pt x="1175" y="3"/>
                  </a:lnTo>
                  <a:cubicBezTo>
                    <a:pt x="708" y="551"/>
                    <a:pt x="347" y="1338"/>
                    <a:pt x="215" y="2522"/>
                  </a:cubicBezTo>
                  <a:cubicBezTo>
                    <a:pt x="1" y="4031"/>
                    <a:pt x="696" y="5767"/>
                    <a:pt x="696" y="5767"/>
                  </a:cubicBezTo>
                  <a:lnTo>
                    <a:pt x="1430" y="5553"/>
                  </a:lnTo>
                  <a:cubicBezTo>
                    <a:pt x="1215" y="5072"/>
                    <a:pt x="856" y="4140"/>
                    <a:pt x="949" y="3339"/>
                  </a:cubicBezTo>
                  <a:cubicBezTo>
                    <a:pt x="1043" y="2537"/>
                    <a:pt x="962" y="2096"/>
                    <a:pt x="858" y="2096"/>
                  </a:cubicBezTo>
                  <a:cubicBezTo>
                    <a:pt x="817" y="2096"/>
                    <a:pt x="773" y="2166"/>
                    <a:pt x="734" y="2311"/>
                  </a:cubicBezTo>
                  <a:cubicBezTo>
                    <a:pt x="695" y="2464"/>
                    <a:pt x="655" y="2534"/>
                    <a:pt x="623" y="2534"/>
                  </a:cubicBezTo>
                  <a:cubicBezTo>
                    <a:pt x="547" y="2534"/>
                    <a:pt x="512" y="2141"/>
                    <a:pt x="616" y="1548"/>
                  </a:cubicBezTo>
                  <a:cubicBezTo>
                    <a:pt x="744" y="743"/>
                    <a:pt x="1139" y="50"/>
                    <a:pt x="1175" y="3"/>
                  </a:cubicBezTo>
                  <a:close/>
                </a:path>
              </a:pathLst>
            </a:custGeom>
            <a:solidFill>
              <a:srgbClr val="FFFFFF">
                <a:alpha val="48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1" name="Google Shape;3221;p26"/>
          <p:cNvGrpSpPr/>
          <p:nvPr/>
        </p:nvGrpSpPr>
        <p:grpSpPr>
          <a:xfrm>
            <a:off x="6755479" y="3576204"/>
            <a:ext cx="1129918" cy="278457"/>
            <a:chOff x="713231" y="815211"/>
            <a:chExt cx="894914" cy="220542"/>
          </a:xfrm>
        </p:grpSpPr>
        <p:sp>
          <p:nvSpPr>
            <p:cNvPr id="3222" name="Google Shape;3222;p26"/>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6"/>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6"/>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363254A4-5D92-E1F6-4D9A-E503A1BA50B6}"/>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7665A844-228A-1399-67C9-411A12F79AD4}"/>
              </a:ext>
            </a:extLst>
          </p:cNvPr>
          <p:cNvGrpSpPr/>
          <p:nvPr/>
        </p:nvGrpSpPr>
        <p:grpSpPr>
          <a:xfrm rot="20766633">
            <a:off x="7612031" y="619567"/>
            <a:ext cx="1129918" cy="278457"/>
            <a:chOff x="713231" y="815211"/>
            <a:chExt cx="894914" cy="220542"/>
          </a:xfrm>
        </p:grpSpPr>
        <p:sp>
          <p:nvSpPr>
            <p:cNvPr id="3233" name="Google Shape;3233;p27">
              <a:extLst>
                <a:ext uri="{FF2B5EF4-FFF2-40B4-BE49-F238E27FC236}">
                  <a16:creationId xmlns:a16="http://schemas.microsoft.com/office/drawing/2014/main" id="{26B6272C-224F-8500-0616-4B9EAE0F80EB}"/>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C1850746-9518-100A-9031-716DE3289B9E}"/>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E1500D6F-B733-9313-E223-2283A8A2FFB4}"/>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AB9FED91-6F39-C723-B200-180AA0A43214}"/>
              </a:ext>
            </a:extLst>
          </p:cNvPr>
          <p:cNvSpPr>
            <a:spLocks noGrp="1"/>
          </p:cNvSpPr>
          <p:nvPr>
            <p:ph type="title"/>
          </p:nvPr>
        </p:nvSpPr>
        <p:spPr>
          <a:xfrm>
            <a:off x="1094704" y="1345842"/>
            <a:ext cx="6913476" cy="2972265"/>
          </a:xfrm>
        </p:spPr>
        <p:txBody>
          <a:bodyPr numCol="2"/>
          <a:lstStyle/>
          <a:p>
            <a:pPr>
              <a:buClr>
                <a:schemeClr val="accent4"/>
              </a:buClr>
            </a:pPr>
            <a:br>
              <a:rPr lang="en-US" dirty="0">
                <a:solidFill>
                  <a:schemeClr val="tx1"/>
                </a:solidFill>
              </a:rPr>
            </a:br>
            <a:br>
              <a:rPr lang="en-US" dirty="0">
                <a:solidFill>
                  <a:schemeClr val="accent4"/>
                </a:solidFill>
              </a:rPr>
            </a:br>
            <a:br>
              <a:rPr lang="en-US" dirty="0">
                <a:solidFill>
                  <a:schemeClr val="accent4"/>
                </a:solidFill>
              </a:rPr>
            </a:br>
            <a:br>
              <a:rPr lang="en-US" dirty="0">
                <a:solidFill>
                  <a:schemeClr val="tx1"/>
                </a:solidFill>
              </a:rPr>
            </a:br>
            <a:br>
              <a:rPr lang="en-US" dirty="0">
                <a:solidFill>
                  <a:schemeClr val="tx1"/>
                </a:solidFill>
              </a:rPr>
            </a:br>
            <a:br>
              <a:rPr lang="en-US" dirty="0">
                <a:solidFill>
                  <a:schemeClr val="tx1"/>
                </a:solidFill>
              </a:rPr>
            </a:br>
            <a:r>
              <a:rPr lang="en-US" dirty="0">
                <a:solidFill>
                  <a:schemeClr val="tx1"/>
                </a:solidFill>
              </a:rPr>
              <a:t>Physics </a:t>
            </a:r>
            <a:r>
              <a:rPr lang="en-US" dirty="0">
                <a:solidFill>
                  <a:schemeClr val="accent4"/>
                </a:solidFill>
              </a:rPr>
              <a:t>materials</a:t>
            </a:r>
            <a:br>
              <a:rPr lang="en-US" dirty="0">
                <a:solidFill>
                  <a:schemeClr val="tx1"/>
                </a:solidFill>
              </a:rPr>
            </a:br>
            <a:br>
              <a:rPr lang="en-US" dirty="0">
                <a:solidFill>
                  <a:schemeClr val="tx1"/>
                </a:solidFill>
              </a:rPr>
            </a:br>
            <a:r>
              <a:rPr lang="en-US" dirty="0">
                <a:solidFill>
                  <a:schemeClr val="tx1"/>
                </a:solidFill>
              </a:rPr>
              <a:t>Layers </a:t>
            </a:r>
            <a:r>
              <a:rPr lang="en-US" dirty="0">
                <a:solidFill>
                  <a:schemeClr val="accent4"/>
                </a:solidFill>
              </a:rPr>
              <a:t>and</a:t>
            </a:r>
            <a:r>
              <a:rPr lang="en-US" dirty="0">
                <a:solidFill>
                  <a:schemeClr val="tx1"/>
                </a:solidFill>
              </a:rPr>
              <a:t> masks</a:t>
            </a:r>
          </a:p>
        </p:txBody>
      </p:sp>
    </p:spTree>
    <p:extLst>
      <p:ext uri="{BB962C8B-B14F-4D97-AF65-F5344CB8AC3E}">
        <p14:creationId xmlns:p14="http://schemas.microsoft.com/office/powerpoint/2010/main" val="29378068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2FB7CE8F-6BBA-57ED-4148-8A07948F1662}"/>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F8555000-7080-B919-159C-D8FA9106812B}"/>
              </a:ext>
            </a:extLst>
          </p:cNvPr>
          <p:cNvGrpSpPr/>
          <p:nvPr/>
        </p:nvGrpSpPr>
        <p:grpSpPr>
          <a:xfrm rot="20766633">
            <a:off x="7612031" y="619567"/>
            <a:ext cx="1129918" cy="278457"/>
            <a:chOff x="713231" y="815211"/>
            <a:chExt cx="894914" cy="220542"/>
          </a:xfrm>
        </p:grpSpPr>
        <p:sp>
          <p:nvSpPr>
            <p:cNvPr id="3233" name="Google Shape;3233;p27">
              <a:extLst>
                <a:ext uri="{FF2B5EF4-FFF2-40B4-BE49-F238E27FC236}">
                  <a16:creationId xmlns:a16="http://schemas.microsoft.com/office/drawing/2014/main" id="{AABA9661-2FF8-F022-76D9-401393447EB2}"/>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8D35FEEB-8A4D-E5AB-0E1B-FEDCFA3F3799}"/>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F45C0777-55A7-15A3-737D-0506A2578C4E}"/>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922899F1-7D1E-A937-E3DF-5FC857CCA4E1}"/>
              </a:ext>
            </a:extLst>
          </p:cNvPr>
          <p:cNvSpPr>
            <a:spLocks noGrp="1"/>
          </p:cNvSpPr>
          <p:nvPr>
            <p:ph type="title"/>
          </p:nvPr>
        </p:nvSpPr>
        <p:spPr>
          <a:xfrm>
            <a:off x="521594" y="478919"/>
            <a:ext cx="4359499" cy="776772"/>
          </a:xfrm>
        </p:spPr>
        <p:txBody>
          <a:bodyPr numCol="1"/>
          <a:lstStyle/>
          <a:p>
            <a:pPr>
              <a:buClr>
                <a:schemeClr val="accent4"/>
              </a:buClr>
            </a:pPr>
            <a:r>
              <a:rPr lang="en-US" dirty="0">
                <a:solidFill>
                  <a:schemeClr val="tx1"/>
                </a:solidFill>
              </a:rPr>
              <a:t>Physics </a:t>
            </a:r>
            <a:r>
              <a:rPr lang="en-US" dirty="0">
                <a:solidFill>
                  <a:schemeClr val="accent4"/>
                </a:solidFill>
              </a:rPr>
              <a:t>materials</a:t>
            </a:r>
            <a:endParaRPr lang="en-US" dirty="0">
              <a:solidFill>
                <a:schemeClr val="tx1"/>
              </a:solidFill>
            </a:endParaRPr>
          </a:p>
        </p:txBody>
      </p:sp>
      <p:sp>
        <p:nvSpPr>
          <p:cNvPr id="2" name="Title 2">
            <a:extLst>
              <a:ext uri="{FF2B5EF4-FFF2-40B4-BE49-F238E27FC236}">
                <a16:creationId xmlns:a16="http://schemas.microsoft.com/office/drawing/2014/main" id="{82CE1DF2-F518-66E2-B551-8F2F0419C8F5}"/>
              </a:ext>
            </a:extLst>
          </p:cNvPr>
          <p:cNvSpPr txBox="1">
            <a:spLocks/>
          </p:cNvSpPr>
          <p:nvPr/>
        </p:nvSpPr>
        <p:spPr>
          <a:xfrm>
            <a:off x="521594" y="1719584"/>
            <a:ext cx="7900100" cy="2594839"/>
          </a:xfrm>
          <a:prstGeom prst="rect">
            <a:avLst/>
          </a:prstGeom>
          <a:noFill/>
          <a:ln>
            <a:noFill/>
          </a:ln>
        </p:spPr>
        <p:txBody>
          <a:bodyPr spcFirstLastPara="1" wrap="square" lIns="91425" tIns="91425" rIns="91425" bIns="91425" numCol="1"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Orbitron"/>
              <a:buNone/>
              <a:defRPr sz="32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indent="-457200">
              <a:buClr>
                <a:schemeClr val="accent4"/>
              </a:buClr>
              <a:buSzPct val="100000"/>
              <a:buAutoNum type="arabicPeriod"/>
            </a:pPr>
            <a:r>
              <a:rPr lang="en-US" sz="2000" dirty="0">
                <a:solidFill>
                  <a:schemeClr val="accent4"/>
                </a:solidFill>
              </a:rPr>
              <a:t>Friction:</a:t>
            </a:r>
            <a:r>
              <a:rPr lang="en-US" sz="2000" dirty="0">
                <a:solidFill>
                  <a:schemeClr val="tx1"/>
                </a:solidFill>
              </a:rPr>
              <a:t> </a:t>
            </a:r>
            <a:r>
              <a:rPr lang="en-US" sz="1800" dirty="0">
                <a:solidFill>
                  <a:schemeClr val="tx1"/>
                </a:solidFill>
              </a:rPr>
              <a:t>Determines how much two objects slide against each other when they are in contact.</a:t>
            </a:r>
            <a:endParaRPr lang="en-US" sz="2000" dirty="0">
              <a:solidFill>
                <a:schemeClr val="tx1"/>
              </a:solidFill>
            </a:endParaRPr>
          </a:p>
          <a:p>
            <a:pPr marL="457200" indent="-457200">
              <a:buClr>
                <a:schemeClr val="accent4"/>
              </a:buClr>
              <a:buSzPct val="100000"/>
              <a:buAutoNum type="arabicPeriod"/>
            </a:pPr>
            <a:r>
              <a:rPr lang="en-US" sz="2000" dirty="0">
                <a:solidFill>
                  <a:schemeClr val="accent4"/>
                </a:solidFill>
              </a:rPr>
              <a:t>Bounce:</a:t>
            </a:r>
            <a:r>
              <a:rPr lang="en-US" sz="2000" dirty="0">
                <a:solidFill>
                  <a:schemeClr val="tx1"/>
                </a:solidFill>
              </a:rPr>
              <a:t> </a:t>
            </a:r>
            <a:r>
              <a:rPr lang="en-US" sz="1800" dirty="0">
                <a:solidFill>
                  <a:schemeClr val="tx1"/>
                </a:solidFill>
              </a:rPr>
              <a:t>Controls how much an object will bounce off another object upon collision.</a:t>
            </a:r>
          </a:p>
          <a:p>
            <a:pPr marL="457200" indent="-457200">
              <a:buClr>
                <a:schemeClr val="accent4"/>
              </a:buClr>
              <a:buSzPct val="100000"/>
              <a:buAutoNum type="arabicPeriod"/>
            </a:pPr>
            <a:r>
              <a:rPr lang="en-US" sz="2000" dirty="0">
                <a:solidFill>
                  <a:schemeClr val="accent4"/>
                </a:solidFill>
              </a:rPr>
              <a:t>Rough:</a:t>
            </a:r>
            <a:r>
              <a:rPr lang="en-US" sz="2000" dirty="0">
                <a:solidFill>
                  <a:schemeClr val="tx1"/>
                </a:solidFill>
              </a:rPr>
              <a:t> </a:t>
            </a:r>
            <a:r>
              <a:rPr lang="en-US" sz="1800" dirty="0">
                <a:solidFill>
                  <a:schemeClr val="tx1"/>
                </a:solidFill>
              </a:rPr>
              <a:t>If enabled, the object will have a rough surface, affecting how it interacts with other objects.</a:t>
            </a:r>
          </a:p>
          <a:p>
            <a:pPr marL="457200" indent="-457200">
              <a:buClr>
                <a:schemeClr val="accent4"/>
              </a:buClr>
              <a:buSzPct val="100000"/>
              <a:buAutoNum type="arabicPeriod"/>
            </a:pPr>
            <a:r>
              <a:rPr lang="en-US" sz="2000" dirty="0">
                <a:solidFill>
                  <a:schemeClr val="accent4"/>
                </a:solidFill>
              </a:rPr>
              <a:t>Absorbent:</a:t>
            </a:r>
            <a:r>
              <a:rPr lang="en-US" sz="2000" dirty="0">
                <a:solidFill>
                  <a:schemeClr val="tx1"/>
                </a:solidFill>
              </a:rPr>
              <a:t> </a:t>
            </a:r>
            <a:r>
              <a:rPr lang="en-US" sz="1800" dirty="0">
                <a:solidFill>
                  <a:schemeClr val="tx1"/>
                </a:solidFill>
              </a:rPr>
              <a:t>If enabled, the object will absorb some of the impact force during collisions.</a:t>
            </a:r>
          </a:p>
        </p:txBody>
      </p:sp>
    </p:spTree>
    <p:extLst>
      <p:ext uri="{BB962C8B-B14F-4D97-AF65-F5344CB8AC3E}">
        <p14:creationId xmlns:p14="http://schemas.microsoft.com/office/powerpoint/2010/main" val="5697542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5B611C13-A24F-CF6E-B5FE-440B9B83D790}"/>
            </a:ext>
          </a:extLst>
        </p:cNvPr>
        <p:cNvGrpSpPr/>
        <p:nvPr/>
      </p:nvGrpSpPr>
      <p:grpSpPr>
        <a:xfrm>
          <a:off x="0" y="0"/>
          <a:ext cx="0" cy="0"/>
          <a:chOff x="0" y="0"/>
          <a:chExt cx="0" cy="0"/>
        </a:xfrm>
      </p:grpSpPr>
      <p:pic>
        <p:nvPicPr>
          <p:cNvPr id="6" name="Picture 5" descr="A screenshot of a black screen&#10;&#10;Description automatically generated">
            <a:extLst>
              <a:ext uri="{FF2B5EF4-FFF2-40B4-BE49-F238E27FC236}">
                <a16:creationId xmlns:a16="http://schemas.microsoft.com/office/drawing/2014/main" id="{C8C8EE6F-2877-28D2-BD24-B03DEDB7735B}"/>
              </a:ext>
            </a:extLst>
          </p:cNvPr>
          <p:cNvPicPr>
            <a:picLocks noChangeAspect="1"/>
          </p:cNvPicPr>
          <p:nvPr/>
        </p:nvPicPr>
        <p:blipFill>
          <a:blip r:embed="rId3"/>
          <a:srcRect l="4328" t="14190" r="3915" b="1727"/>
          <a:stretch/>
        </p:blipFill>
        <p:spPr>
          <a:xfrm>
            <a:off x="991845" y="521255"/>
            <a:ext cx="6754797" cy="4100990"/>
          </a:xfrm>
          <a:prstGeom prst="rect">
            <a:avLst/>
          </a:prstGeom>
        </p:spPr>
      </p:pic>
    </p:spTree>
    <p:extLst>
      <p:ext uri="{BB962C8B-B14F-4D97-AF65-F5344CB8AC3E}">
        <p14:creationId xmlns:p14="http://schemas.microsoft.com/office/powerpoint/2010/main" val="4447690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9C6E173E-EB1D-E8C5-D499-36AA1E30F66E}"/>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EC577BD1-B5DA-562B-063A-291541AFD433}"/>
              </a:ext>
            </a:extLst>
          </p:cNvPr>
          <p:cNvGrpSpPr/>
          <p:nvPr/>
        </p:nvGrpSpPr>
        <p:grpSpPr>
          <a:xfrm rot="20766633">
            <a:off x="7612031" y="619567"/>
            <a:ext cx="1129918" cy="278457"/>
            <a:chOff x="713231" y="815211"/>
            <a:chExt cx="894914" cy="220542"/>
          </a:xfrm>
        </p:grpSpPr>
        <p:sp>
          <p:nvSpPr>
            <p:cNvPr id="3233" name="Google Shape;3233;p27">
              <a:extLst>
                <a:ext uri="{FF2B5EF4-FFF2-40B4-BE49-F238E27FC236}">
                  <a16:creationId xmlns:a16="http://schemas.microsoft.com/office/drawing/2014/main" id="{12E57700-C2C7-7DF4-4DD3-35B19307D215}"/>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C1B381F0-829D-38F9-79CC-C8B71889B7CA}"/>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8DC0DC35-B020-B4CD-AC3F-642F59FDB19E}"/>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E36326AE-7880-3979-7021-C238629CCFFA}"/>
              </a:ext>
            </a:extLst>
          </p:cNvPr>
          <p:cNvSpPr>
            <a:spLocks noGrp="1"/>
          </p:cNvSpPr>
          <p:nvPr>
            <p:ph type="title"/>
          </p:nvPr>
        </p:nvSpPr>
        <p:spPr>
          <a:xfrm>
            <a:off x="1094704" y="1345842"/>
            <a:ext cx="6913476" cy="2972265"/>
          </a:xfrm>
        </p:spPr>
        <p:txBody>
          <a:bodyPr numCol="2"/>
          <a:lstStyle/>
          <a:p>
            <a:pPr>
              <a:buClr>
                <a:schemeClr val="accent4"/>
              </a:buClr>
            </a:pPr>
            <a:br>
              <a:rPr lang="en-US" dirty="0">
                <a:solidFill>
                  <a:schemeClr val="tx1"/>
                </a:solidFill>
              </a:rPr>
            </a:br>
            <a:br>
              <a:rPr lang="en-US" dirty="0">
                <a:solidFill>
                  <a:schemeClr val="accent4"/>
                </a:solidFill>
              </a:rPr>
            </a:br>
            <a:br>
              <a:rPr lang="en-US" dirty="0">
                <a:solidFill>
                  <a:schemeClr val="accent4"/>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r>
              <a:rPr lang="en-US" dirty="0">
                <a:solidFill>
                  <a:schemeClr val="tx1"/>
                </a:solidFill>
              </a:rPr>
              <a:t>Layers </a:t>
            </a:r>
            <a:r>
              <a:rPr lang="en-US" dirty="0">
                <a:solidFill>
                  <a:schemeClr val="accent4"/>
                </a:solidFill>
              </a:rPr>
              <a:t>and</a:t>
            </a:r>
            <a:r>
              <a:rPr lang="en-US" dirty="0">
                <a:solidFill>
                  <a:schemeClr val="tx1"/>
                </a:solidFill>
              </a:rPr>
              <a:t> masks</a:t>
            </a:r>
          </a:p>
        </p:txBody>
      </p:sp>
    </p:spTree>
    <p:extLst>
      <p:ext uri="{BB962C8B-B14F-4D97-AF65-F5344CB8AC3E}">
        <p14:creationId xmlns:p14="http://schemas.microsoft.com/office/powerpoint/2010/main" val="26235098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D0265FFC-8ED7-289F-189D-FCFDB309A13E}"/>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61C20C68-D4BD-F6B4-685E-791220A40D18}"/>
              </a:ext>
            </a:extLst>
          </p:cNvPr>
          <p:cNvGrpSpPr/>
          <p:nvPr/>
        </p:nvGrpSpPr>
        <p:grpSpPr>
          <a:xfrm rot="20766633">
            <a:off x="7612031" y="619567"/>
            <a:ext cx="1129918" cy="278457"/>
            <a:chOff x="713231" y="815211"/>
            <a:chExt cx="894914" cy="220542"/>
          </a:xfrm>
        </p:grpSpPr>
        <p:sp>
          <p:nvSpPr>
            <p:cNvPr id="3233" name="Google Shape;3233;p27">
              <a:extLst>
                <a:ext uri="{FF2B5EF4-FFF2-40B4-BE49-F238E27FC236}">
                  <a16:creationId xmlns:a16="http://schemas.microsoft.com/office/drawing/2014/main" id="{DCD67FAF-081C-8D2F-DAE4-C7E8D001EF3A}"/>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5955EE86-6C32-C5ED-3C76-8EA7CD451662}"/>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B221A6EF-E011-AF30-C34E-2317CA32BD95}"/>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3">
            <a:extLst>
              <a:ext uri="{FF2B5EF4-FFF2-40B4-BE49-F238E27FC236}">
                <a16:creationId xmlns:a16="http://schemas.microsoft.com/office/drawing/2014/main" id="{761C0704-3340-6F53-A159-68A47D0CC953}"/>
              </a:ext>
            </a:extLst>
          </p:cNvPr>
          <p:cNvSpPr>
            <a:spLocks noGrp="1"/>
          </p:cNvSpPr>
          <p:nvPr>
            <p:ph type="title"/>
          </p:nvPr>
        </p:nvSpPr>
        <p:spPr>
          <a:xfrm>
            <a:off x="672598" y="2196334"/>
            <a:ext cx="7122153" cy="2060134"/>
          </a:xfrm>
        </p:spPr>
        <p:txBody>
          <a:bodyPr/>
          <a:lstStyle/>
          <a:p>
            <a:r>
              <a:rPr lang="en-US" sz="2400" dirty="0">
                <a:solidFill>
                  <a:schemeClr val="accent4"/>
                </a:solidFill>
              </a:rPr>
              <a:t>Layers</a:t>
            </a:r>
            <a:r>
              <a:rPr lang="en-US" sz="2400" dirty="0"/>
              <a:t> -&gt; the layers which the collision 	         body is in.</a:t>
            </a:r>
            <a:br>
              <a:rPr lang="en-US" sz="2400" dirty="0"/>
            </a:br>
            <a:br>
              <a:rPr lang="en-US" sz="2400" dirty="0"/>
            </a:br>
            <a:r>
              <a:rPr lang="en-US" sz="2400" dirty="0">
                <a:solidFill>
                  <a:schemeClr val="accent4"/>
                </a:solidFill>
              </a:rPr>
              <a:t>masks</a:t>
            </a:r>
            <a:r>
              <a:rPr lang="en-US" sz="2400" dirty="0"/>
              <a:t> -&gt; the layers that the node can 	        interact or collide with</a:t>
            </a:r>
          </a:p>
        </p:txBody>
      </p:sp>
      <p:sp>
        <p:nvSpPr>
          <p:cNvPr id="5" name="Title 3">
            <a:extLst>
              <a:ext uri="{FF2B5EF4-FFF2-40B4-BE49-F238E27FC236}">
                <a16:creationId xmlns:a16="http://schemas.microsoft.com/office/drawing/2014/main" id="{09802F3F-67A3-4CF1-3FB8-B1555CE8FE60}"/>
              </a:ext>
            </a:extLst>
          </p:cNvPr>
          <p:cNvSpPr txBox="1">
            <a:spLocks/>
          </p:cNvSpPr>
          <p:nvPr/>
        </p:nvSpPr>
        <p:spPr>
          <a:xfrm>
            <a:off x="672598" y="496079"/>
            <a:ext cx="4536908" cy="65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Orbitron"/>
              <a:buNone/>
              <a:defRPr sz="32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dirty="0">
                <a:solidFill>
                  <a:schemeClr val="tx1"/>
                </a:solidFill>
              </a:rPr>
              <a:t>Layers </a:t>
            </a:r>
            <a:r>
              <a:rPr lang="en-US" dirty="0">
                <a:solidFill>
                  <a:schemeClr val="accent4"/>
                </a:solidFill>
              </a:rPr>
              <a:t>and</a:t>
            </a:r>
            <a:r>
              <a:rPr lang="en-US" dirty="0">
                <a:solidFill>
                  <a:schemeClr val="tx1"/>
                </a:solidFill>
              </a:rPr>
              <a:t> masks</a:t>
            </a:r>
            <a:endParaRPr lang="en-US" dirty="0"/>
          </a:p>
        </p:txBody>
      </p:sp>
    </p:spTree>
    <p:extLst>
      <p:ext uri="{BB962C8B-B14F-4D97-AF65-F5344CB8AC3E}">
        <p14:creationId xmlns:p14="http://schemas.microsoft.com/office/powerpoint/2010/main" val="12905531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7">
          <a:extLst>
            <a:ext uri="{FF2B5EF4-FFF2-40B4-BE49-F238E27FC236}">
              <a16:creationId xmlns:a16="http://schemas.microsoft.com/office/drawing/2014/main" id="{D31179BB-0424-5B75-7E0B-32185AD09015}"/>
            </a:ext>
          </a:extLst>
        </p:cNvPr>
        <p:cNvGrpSpPr/>
        <p:nvPr/>
      </p:nvGrpSpPr>
      <p:grpSpPr>
        <a:xfrm>
          <a:off x="0" y="0"/>
          <a:ext cx="0" cy="0"/>
          <a:chOff x="0" y="0"/>
          <a:chExt cx="0" cy="0"/>
        </a:xfrm>
      </p:grpSpPr>
      <p:sp>
        <p:nvSpPr>
          <p:cNvPr id="3258" name="Google Shape;3258;p28">
            <a:extLst>
              <a:ext uri="{FF2B5EF4-FFF2-40B4-BE49-F238E27FC236}">
                <a16:creationId xmlns:a16="http://schemas.microsoft.com/office/drawing/2014/main" id="{382A9F80-C1ED-56A6-344A-D861F9D43392}"/>
              </a:ext>
            </a:extLst>
          </p:cNvPr>
          <p:cNvSpPr txBox="1">
            <a:spLocks noGrp="1"/>
          </p:cNvSpPr>
          <p:nvPr>
            <p:ph type="title"/>
          </p:nvPr>
        </p:nvSpPr>
        <p:spPr>
          <a:xfrm>
            <a:off x="713225" y="2343591"/>
            <a:ext cx="403264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chemeClr val="tx1"/>
                </a:solidFill>
              </a:rPr>
              <a:t>Tile </a:t>
            </a:r>
            <a:r>
              <a:rPr lang="en-US" sz="3200" dirty="0">
                <a:solidFill>
                  <a:schemeClr val="accent4"/>
                </a:solidFill>
              </a:rPr>
              <a:t>map</a:t>
            </a:r>
            <a:endParaRPr sz="3200" dirty="0">
              <a:solidFill>
                <a:schemeClr val="accent4"/>
              </a:solidFill>
            </a:endParaRPr>
          </a:p>
        </p:txBody>
      </p:sp>
      <p:sp>
        <p:nvSpPr>
          <p:cNvPr id="3259" name="Google Shape;3259;p28">
            <a:extLst>
              <a:ext uri="{FF2B5EF4-FFF2-40B4-BE49-F238E27FC236}">
                <a16:creationId xmlns:a16="http://schemas.microsoft.com/office/drawing/2014/main" id="{2340B739-DA08-A4D9-F0C4-D5B3DC290331}"/>
              </a:ext>
            </a:extLst>
          </p:cNvPr>
          <p:cNvSpPr txBox="1">
            <a:spLocks noGrp="1"/>
          </p:cNvSpPr>
          <p:nvPr>
            <p:ph type="title" idx="2"/>
          </p:nvPr>
        </p:nvSpPr>
        <p:spPr>
          <a:xfrm>
            <a:off x="815400" y="1105150"/>
            <a:ext cx="151705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3344" name="Google Shape;3344;p28">
            <a:extLst>
              <a:ext uri="{FF2B5EF4-FFF2-40B4-BE49-F238E27FC236}">
                <a16:creationId xmlns:a16="http://schemas.microsoft.com/office/drawing/2014/main" id="{01983E06-29CE-0862-E03F-0EBC9717AE98}"/>
              </a:ext>
            </a:extLst>
          </p:cNvPr>
          <p:cNvGrpSpPr/>
          <p:nvPr/>
        </p:nvGrpSpPr>
        <p:grpSpPr>
          <a:xfrm flipH="1">
            <a:off x="4366254" y="539492"/>
            <a:ext cx="205749" cy="1508819"/>
            <a:chOff x="425780" y="482769"/>
            <a:chExt cx="127819" cy="561525"/>
          </a:xfrm>
        </p:grpSpPr>
        <p:sp>
          <p:nvSpPr>
            <p:cNvPr id="3345" name="Google Shape;3345;p28">
              <a:extLst>
                <a:ext uri="{FF2B5EF4-FFF2-40B4-BE49-F238E27FC236}">
                  <a16:creationId xmlns:a16="http://schemas.microsoft.com/office/drawing/2014/main" id="{65929517-2AF2-B1F8-D295-176462B0911C}"/>
                </a:ext>
              </a:extLst>
            </p:cNvPr>
            <p:cNvSpPr/>
            <p:nvPr/>
          </p:nvSpPr>
          <p:spPr>
            <a:xfrm>
              <a:off x="425780"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8">
              <a:extLst>
                <a:ext uri="{FF2B5EF4-FFF2-40B4-BE49-F238E27FC236}">
                  <a16:creationId xmlns:a16="http://schemas.microsoft.com/office/drawing/2014/main" id="{8AF09422-7586-075A-D255-45ACBC80EBEF}"/>
                </a:ext>
              </a:extLst>
            </p:cNvPr>
            <p:cNvSpPr/>
            <p:nvPr/>
          </p:nvSpPr>
          <p:spPr>
            <a:xfrm>
              <a:off x="445160" y="482769"/>
              <a:ext cx="10642" cy="561525"/>
            </a:xfrm>
            <a:custGeom>
              <a:avLst/>
              <a:gdLst/>
              <a:ahLst/>
              <a:cxnLst/>
              <a:rect l="l" t="t" r="r" b="b"/>
              <a:pathLst>
                <a:path w="190" h="10025" extrusionOk="0">
                  <a:moveTo>
                    <a:pt x="1" y="0"/>
                  </a:moveTo>
                  <a:lnTo>
                    <a:pt x="1" y="10024"/>
                  </a:lnTo>
                  <a:lnTo>
                    <a:pt x="190" y="10024"/>
                  </a:lnTo>
                  <a:lnTo>
                    <a:pt x="190"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8">
              <a:extLst>
                <a:ext uri="{FF2B5EF4-FFF2-40B4-BE49-F238E27FC236}">
                  <a16:creationId xmlns:a16="http://schemas.microsoft.com/office/drawing/2014/main" id="{E157C06F-2A4E-33DA-5942-0A04C9D22951}"/>
                </a:ext>
              </a:extLst>
            </p:cNvPr>
            <p:cNvSpPr/>
            <p:nvPr/>
          </p:nvSpPr>
          <p:spPr>
            <a:xfrm>
              <a:off x="464708"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8">
              <a:extLst>
                <a:ext uri="{FF2B5EF4-FFF2-40B4-BE49-F238E27FC236}">
                  <a16:creationId xmlns:a16="http://schemas.microsoft.com/office/drawing/2014/main" id="{04C595AD-30C4-01C0-6588-C59677F1AF46}"/>
                </a:ext>
              </a:extLst>
            </p:cNvPr>
            <p:cNvSpPr/>
            <p:nvPr/>
          </p:nvSpPr>
          <p:spPr>
            <a:xfrm>
              <a:off x="484088"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8">
              <a:extLst>
                <a:ext uri="{FF2B5EF4-FFF2-40B4-BE49-F238E27FC236}">
                  <a16:creationId xmlns:a16="http://schemas.microsoft.com/office/drawing/2014/main" id="{B4101382-88E1-E1FF-5CA3-D0FFF06B0D31}"/>
                </a:ext>
              </a:extLst>
            </p:cNvPr>
            <p:cNvSpPr/>
            <p:nvPr/>
          </p:nvSpPr>
          <p:spPr>
            <a:xfrm>
              <a:off x="503468" y="482769"/>
              <a:ext cx="10642" cy="561525"/>
            </a:xfrm>
            <a:custGeom>
              <a:avLst/>
              <a:gdLst/>
              <a:ahLst/>
              <a:cxnLst/>
              <a:rect l="l" t="t" r="r" b="b"/>
              <a:pathLst>
                <a:path w="190" h="10025" extrusionOk="0">
                  <a:moveTo>
                    <a:pt x="1" y="0"/>
                  </a:moveTo>
                  <a:lnTo>
                    <a:pt x="1" y="10024"/>
                  </a:lnTo>
                  <a:lnTo>
                    <a:pt x="190" y="10024"/>
                  </a:lnTo>
                  <a:lnTo>
                    <a:pt x="190"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8">
              <a:extLst>
                <a:ext uri="{FF2B5EF4-FFF2-40B4-BE49-F238E27FC236}">
                  <a16:creationId xmlns:a16="http://schemas.microsoft.com/office/drawing/2014/main" id="{955E529F-45BC-22E2-D26F-13CBB9690E53}"/>
                </a:ext>
              </a:extLst>
            </p:cNvPr>
            <p:cNvSpPr/>
            <p:nvPr/>
          </p:nvSpPr>
          <p:spPr>
            <a:xfrm>
              <a:off x="523072" y="482769"/>
              <a:ext cx="11146" cy="561525"/>
            </a:xfrm>
            <a:custGeom>
              <a:avLst/>
              <a:gdLst/>
              <a:ahLst/>
              <a:cxnLst/>
              <a:rect l="l" t="t" r="r" b="b"/>
              <a:pathLst>
                <a:path w="199" h="10025" extrusionOk="0">
                  <a:moveTo>
                    <a:pt x="0" y="0"/>
                  </a:moveTo>
                  <a:lnTo>
                    <a:pt x="0" y="10024"/>
                  </a:lnTo>
                  <a:lnTo>
                    <a:pt x="199" y="10024"/>
                  </a:lnTo>
                  <a:lnTo>
                    <a:pt x="199"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8">
              <a:extLst>
                <a:ext uri="{FF2B5EF4-FFF2-40B4-BE49-F238E27FC236}">
                  <a16:creationId xmlns:a16="http://schemas.microsoft.com/office/drawing/2014/main" id="{D27DB840-BCD3-D738-A087-39A108F18CD3}"/>
                </a:ext>
              </a:extLst>
            </p:cNvPr>
            <p:cNvSpPr/>
            <p:nvPr/>
          </p:nvSpPr>
          <p:spPr>
            <a:xfrm>
              <a:off x="542452" y="482769"/>
              <a:ext cx="11146" cy="561525"/>
            </a:xfrm>
            <a:custGeom>
              <a:avLst/>
              <a:gdLst/>
              <a:ahLst/>
              <a:cxnLst/>
              <a:rect l="l" t="t" r="r" b="b"/>
              <a:pathLst>
                <a:path w="199" h="10025" extrusionOk="0">
                  <a:moveTo>
                    <a:pt x="0" y="0"/>
                  </a:moveTo>
                  <a:lnTo>
                    <a:pt x="0" y="10024"/>
                  </a:lnTo>
                  <a:lnTo>
                    <a:pt x="199" y="10024"/>
                  </a:lnTo>
                  <a:lnTo>
                    <a:pt x="199"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28">
            <a:extLst>
              <a:ext uri="{FF2B5EF4-FFF2-40B4-BE49-F238E27FC236}">
                <a16:creationId xmlns:a16="http://schemas.microsoft.com/office/drawing/2014/main" id="{FC02001D-D65E-5F33-BE8B-2440CE7C3FFC}"/>
              </a:ext>
            </a:extLst>
          </p:cNvPr>
          <p:cNvGrpSpPr/>
          <p:nvPr/>
        </p:nvGrpSpPr>
        <p:grpSpPr>
          <a:xfrm>
            <a:off x="7460542" y="539504"/>
            <a:ext cx="1129918" cy="278457"/>
            <a:chOff x="713231" y="815211"/>
            <a:chExt cx="894914" cy="220542"/>
          </a:xfrm>
        </p:grpSpPr>
        <p:sp>
          <p:nvSpPr>
            <p:cNvPr id="3353" name="Google Shape;3353;p28">
              <a:extLst>
                <a:ext uri="{FF2B5EF4-FFF2-40B4-BE49-F238E27FC236}">
                  <a16:creationId xmlns:a16="http://schemas.microsoft.com/office/drawing/2014/main" id="{9F2C1A1D-3ACB-F362-DDBB-803438A46312}"/>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8">
              <a:extLst>
                <a:ext uri="{FF2B5EF4-FFF2-40B4-BE49-F238E27FC236}">
                  <a16:creationId xmlns:a16="http://schemas.microsoft.com/office/drawing/2014/main" id="{03F6933E-784B-2658-C78C-0BC4EFCA40EF}"/>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8">
              <a:extLst>
                <a:ext uri="{FF2B5EF4-FFF2-40B4-BE49-F238E27FC236}">
                  <a16:creationId xmlns:a16="http://schemas.microsoft.com/office/drawing/2014/main" id="{BDB64983-8D1D-9262-D103-D61160E1291D}"/>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360;p29">
            <a:extLst>
              <a:ext uri="{FF2B5EF4-FFF2-40B4-BE49-F238E27FC236}">
                <a16:creationId xmlns:a16="http://schemas.microsoft.com/office/drawing/2014/main" id="{B82C2C8C-260C-E13A-7806-52D8A7793572}"/>
              </a:ext>
            </a:extLst>
          </p:cNvPr>
          <p:cNvGrpSpPr/>
          <p:nvPr/>
        </p:nvGrpSpPr>
        <p:grpSpPr>
          <a:xfrm>
            <a:off x="5838766" y="1458721"/>
            <a:ext cx="2638538" cy="1938032"/>
            <a:chOff x="296117" y="2376907"/>
            <a:chExt cx="715672" cy="525668"/>
          </a:xfrm>
        </p:grpSpPr>
        <p:sp>
          <p:nvSpPr>
            <p:cNvPr id="3" name="Google Shape;3361;p29">
              <a:extLst>
                <a:ext uri="{FF2B5EF4-FFF2-40B4-BE49-F238E27FC236}">
                  <a16:creationId xmlns:a16="http://schemas.microsoft.com/office/drawing/2014/main" id="{039CC966-CDB1-46FB-7E91-CC6609D3D43D}"/>
                </a:ext>
              </a:extLst>
            </p:cNvPr>
            <p:cNvSpPr/>
            <p:nvPr/>
          </p:nvSpPr>
          <p:spPr>
            <a:xfrm>
              <a:off x="476250" y="2376907"/>
              <a:ext cx="355343" cy="46378"/>
            </a:xfrm>
            <a:custGeom>
              <a:avLst/>
              <a:gdLst/>
              <a:ahLst/>
              <a:cxnLst/>
              <a:rect l="l" t="t" r="r" b="b"/>
              <a:pathLst>
                <a:path w="6344" h="828" extrusionOk="0">
                  <a:moveTo>
                    <a:pt x="3179" y="1"/>
                  </a:moveTo>
                  <a:cubicBezTo>
                    <a:pt x="2019" y="1"/>
                    <a:pt x="936" y="293"/>
                    <a:pt x="1" y="828"/>
                  </a:cubicBezTo>
                  <a:lnTo>
                    <a:pt x="6344" y="828"/>
                  </a:lnTo>
                  <a:cubicBezTo>
                    <a:pt x="5408" y="293"/>
                    <a:pt x="4326" y="1"/>
                    <a:pt x="3179"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62;p29">
              <a:extLst>
                <a:ext uri="{FF2B5EF4-FFF2-40B4-BE49-F238E27FC236}">
                  <a16:creationId xmlns:a16="http://schemas.microsoft.com/office/drawing/2014/main" id="{FDF9290C-3778-4FA5-B9CF-57F798A60E92}"/>
                </a:ext>
              </a:extLst>
            </p:cNvPr>
            <p:cNvSpPr/>
            <p:nvPr/>
          </p:nvSpPr>
          <p:spPr>
            <a:xfrm>
              <a:off x="394081" y="2441881"/>
              <a:ext cx="520412" cy="47275"/>
            </a:xfrm>
            <a:custGeom>
              <a:avLst/>
              <a:gdLst/>
              <a:ahLst/>
              <a:cxnLst/>
              <a:rect l="l" t="t" r="r" b="b"/>
              <a:pathLst>
                <a:path w="9291" h="844" extrusionOk="0">
                  <a:moveTo>
                    <a:pt x="962" y="1"/>
                  </a:moveTo>
                  <a:cubicBezTo>
                    <a:pt x="616" y="241"/>
                    <a:pt x="295" y="523"/>
                    <a:pt x="1" y="843"/>
                  </a:cubicBezTo>
                  <a:lnTo>
                    <a:pt x="9291" y="843"/>
                  </a:lnTo>
                  <a:cubicBezTo>
                    <a:pt x="8996" y="523"/>
                    <a:pt x="8676" y="241"/>
                    <a:pt x="8317"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63;p29">
              <a:extLst>
                <a:ext uri="{FF2B5EF4-FFF2-40B4-BE49-F238E27FC236}">
                  <a16:creationId xmlns:a16="http://schemas.microsoft.com/office/drawing/2014/main" id="{F782E4D5-DAE3-A2A0-0C1B-4F653B1F9782}"/>
                </a:ext>
              </a:extLst>
            </p:cNvPr>
            <p:cNvSpPr/>
            <p:nvPr/>
          </p:nvSpPr>
          <p:spPr>
            <a:xfrm>
              <a:off x="353025" y="2507022"/>
              <a:ext cx="601854" cy="33608"/>
            </a:xfrm>
            <a:custGeom>
              <a:avLst/>
              <a:gdLst/>
              <a:ahLst/>
              <a:cxnLst/>
              <a:rect l="l" t="t" r="r" b="b"/>
              <a:pathLst>
                <a:path w="10745" h="600" extrusionOk="0">
                  <a:moveTo>
                    <a:pt x="439" y="1"/>
                  </a:moveTo>
                  <a:cubicBezTo>
                    <a:pt x="279" y="186"/>
                    <a:pt x="135" y="388"/>
                    <a:pt x="0" y="600"/>
                  </a:cubicBezTo>
                  <a:lnTo>
                    <a:pt x="10745" y="600"/>
                  </a:lnTo>
                  <a:cubicBezTo>
                    <a:pt x="10610" y="388"/>
                    <a:pt x="10466" y="186"/>
                    <a:pt x="10306"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64;p29">
              <a:extLst>
                <a:ext uri="{FF2B5EF4-FFF2-40B4-BE49-F238E27FC236}">
                  <a16:creationId xmlns:a16="http://schemas.microsoft.com/office/drawing/2014/main" id="{5561E82D-8FD2-FADC-762A-7AA5C9922147}"/>
                </a:ext>
              </a:extLst>
            </p:cNvPr>
            <p:cNvSpPr/>
            <p:nvPr/>
          </p:nvSpPr>
          <p:spPr>
            <a:xfrm>
              <a:off x="322330" y="2571995"/>
              <a:ext cx="663244" cy="27670"/>
            </a:xfrm>
            <a:custGeom>
              <a:avLst/>
              <a:gdLst/>
              <a:ahLst/>
              <a:cxnLst/>
              <a:rect l="l" t="t" r="r" b="b"/>
              <a:pathLst>
                <a:path w="11841" h="494" extrusionOk="0">
                  <a:moveTo>
                    <a:pt x="228" y="0"/>
                  </a:moveTo>
                  <a:cubicBezTo>
                    <a:pt x="148" y="160"/>
                    <a:pt x="68" y="333"/>
                    <a:pt x="0" y="494"/>
                  </a:cubicBezTo>
                  <a:lnTo>
                    <a:pt x="11841" y="494"/>
                  </a:lnTo>
                  <a:cubicBezTo>
                    <a:pt x="11773" y="333"/>
                    <a:pt x="11706" y="160"/>
                    <a:pt x="11613" y="0"/>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65;p29">
              <a:extLst>
                <a:ext uri="{FF2B5EF4-FFF2-40B4-BE49-F238E27FC236}">
                  <a16:creationId xmlns:a16="http://schemas.microsoft.com/office/drawing/2014/main" id="{45EABF8F-9C6E-D44E-C6B2-7D25F88AEDA2}"/>
                </a:ext>
              </a:extLst>
            </p:cNvPr>
            <p:cNvSpPr/>
            <p:nvPr/>
          </p:nvSpPr>
          <p:spPr>
            <a:xfrm>
              <a:off x="303679" y="2637137"/>
              <a:ext cx="701276" cy="25318"/>
            </a:xfrm>
            <a:custGeom>
              <a:avLst/>
              <a:gdLst/>
              <a:ahLst/>
              <a:cxnLst/>
              <a:rect l="l" t="t" r="r" b="b"/>
              <a:pathLst>
                <a:path w="12520" h="452" extrusionOk="0">
                  <a:moveTo>
                    <a:pt x="106" y="0"/>
                  </a:moveTo>
                  <a:cubicBezTo>
                    <a:pt x="67" y="147"/>
                    <a:pt x="26" y="308"/>
                    <a:pt x="0" y="452"/>
                  </a:cubicBezTo>
                  <a:lnTo>
                    <a:pt x="12520" y="452"/>
                  </a:lnTo>
                  <a:cubicBezTo>
                    <a:pt x="12481" y="308"/>
                    <a:pt x="12452" y="147"/>
                    <a:pt x="12414" y="0"/>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66;p29">
              <a:extLst>
                <a:ext uri="{FF2B5EF4-FFF2-40B4-BE49-F238E27FC236}">
                  <a16:creationId xmlns:a16="http://schemas.microsoft.com/office/drawing/2014/main" id="{5E6613DF-8428-B6C7-D3CB-D06D88DB2024}"/>
                </a:ext>
              </a:extLst>
            </p:cNvPr>
            <p:cNvSpPr/>
            <p:nvPr/>
          </p:nvSpPr>
          <p:spPr>
            <a:xfrm>
              <a:off x="296117" y="2702054"/>
              <a:ext cx="715672" cy="21789"/>
            </a:xfrm>
            <a:custGeom>
              <a:avLst/>
              <a:gdLst/>
              <a:ahLst/>
              <a:cxnLst/>
              <a:rect l="l" t="t" r="r" b="b"/>
              <a:pathLst>
                <a:path w="12777" h="389" extrusionOk="0">
                  <a:moveTo>
                    <a:pt x="29" y="1"/>
                  </a:moveTo>
                  <a:cubicBezTo>
                    <a:pt x="13" y="135"/>
                    <a:pt x="13" y="270"/>
                    <a:pt x="1" y="388"/>
                  </a:cubicBezTo>
                  <a:lnTo>
                    <a:pt x="12776" y="388"/>
                  </a:lnTo>
                  <a:cubicBezTo>
                    <a:pt x="12776" y="270"/>
                    <a:pt x="12763" y="135"/>
                    <a:pt x="12763"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67;p29">
              <a:extLst>
                <a:ext uri="{FF2B5EF4-FFF2-40B4-BE49-F238E27FC236}">
                  <a16:creationId xmlns:a16="http://schemas.microsoft.com/office/drawing/2014/main" id="{846331B5-7DEE-7D69-4B85-0DB2D9AA1D4B}"/>
                </a:ext>
              </a:extLst>
            </p:cNvPr>
            <p:cNvSpPr/>
            <p:nvPr/>
          </p:nvSpPr>
          <p:spPr>
            <a:xfrm>
              <a:off x="297741" y="2767923"/>
              <a:ext cx="712423" cy="14227"/>
            </a:xfrm>
            <a:custGeom>
              <a:avLst/>
              <a:gdLst/>
              <a:ahLst/>
              <a:cxnLst/>
              <a:rect l="l" t="t" r="r" b="b"/>
              <a:pathLst>
                <a:path w="12719" h="254" extrusionOk="0">
                  <a:moveTo>
                    <a:pt x="0" y="1"/>
                  </a:moveTo>
                  <a:cubicBezTo>
                    <a:pt x="13" y="81"/>
                    <a:pt x="13" y="173"/>
                    <a:pt x="26" y="254"/>
                  </a:cubicBezTo>
                  <a:lnTo>
                    <a:pt x="12693" y="254"/>
                  </a:lnTo>
                  <a:cubicBezTo>
                    <a:pt x="12706" y="173"/>
                    <a:pt x="12718" y="81"/>
                    <a:pt x="12718"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68;p29">
              <a:extLst>
                <a:ext uri="{FF2B5EF4-FFF2-40B4-BE49-F238E27FC236}">
                  <a16:creationId xmlns:a16="http://schemas.microsoft.com/office/drawing/2014/main" id="{CAC7955E-7D5C-8ABE-2A97-BDFCD95E63B5}"/>
                </a:ext>
              </a:extLst>
            </p:cNvPr>
            <p:cNvSpPr/>
            <p:nvPr/>
          </p:nvSpPr>
          <p:spPr>
            <a:xfrm>
              <a:off x="309560" y="2832897"/>
              <a:ext cx="688786" cy="12043"/>
            </a:xfrm>
            <a:custGeom>
              <a:avLst/>
              <a:gdLst/>
              <a:ahLst/>
              <a:cxnLst/>
              <a:rect l="l" t="t" r="r" b="b"/>
              <a:pathLst>
                <a:path w="12297" h="215" extrusionOk="0">
                  <a:moveTo>
                    <a:pt x="1" y="0"/>
                  </a:moveTo>
                  <a:cubicBezTo>
                    <a:pt x="30" y="67"/>
                    <a:pt x="55" y="148"/>
                    <a:pt x="68" y="215"/>
                  </a:cubicBezTo>
                  <a:lnTo>
                    <a:pt x="12229" y="215"/>
                  </a:lnTo>
                  <a:cubicBezTo>
                    <a:pt x="12254" y="148"/>
                    <a:pt x="12283" y="67"/>
                    <a:pt x="12296" y="0"/>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69;p29">
              <a:extLst>
                <a:ext uri="{FF2B5EF4-FFF2-40B4-BE49-F238E27FC236}">
                  <a16:creationId xmlns:a16="http://schemas.microsoft.com/office/drawing/2014/main" id="{121A480A-FDA9-C26A-B04C-5AB9409A212B}"/>
                </a:ext>
              </a:extLst>
            </p:cNvPr>
            <p:cNvSpPr/>
            <p:nvPr/>
          </p:nvSpPr>
          <p:spPr>
            <a:xfrm>
              <a:off x="335773" y="2898038"/>
              <a:ext cx="637086" cy="4537"/>
            </a:xfrm>
            <a:custGeom>
              <a:avLst/>
              <a:gdLst/>
              <a:ahLst/>
              <a:cxnLst/>
              <a:rect l="l" t="t" r="r" b="b"/>
              <a:pathLst>
                <a:path w="11374" h="81" extrusionOk="0">
                  <a:moveTo>
                    <a:pt x="1" y="0"/>
                  </a:moveTo>
                  <a:cubicBezTo>
                    <a:pt x="13" y="26"/>
                    <a:pt x="26" y="55"/>
                    <a:pt x="42" y="80"/>
                  </a:cubicBezTo>
                  <a:lnTo>
                    <a:pt x="11319" y="80"/>
                  </a:lnTo>
                  <a:cubicBezTo>
                    <a:pt x="11335" y="55"/>
                    <a:pt x="11360" y="26"/>
                    <a:pt x="11373" y="0"/>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3375;p29">
            <a:extLst>
              <a:ext uri="{FF2B5EF4-FFF2-40B4-BE49-F238E27FC236}">
                <a16:creationId xmlns:a16="http://schemas.microsoft.com/office/drawing/2014/main" id="{26D8982A-533B-0095-2444-C3F26BF23A54}"/>
              </a:ext>
            </a:extLst>
          </p:cNvPr>
          <p:cNvGrpSpPr/>
          <p:nvPr/>
        </p:nvGrpSpPr>
        <p:grpSpPr>
          <a:xfrm>
            <a:off x="6172248" y="1958089"/>
            <a:ext cx="1646504" cy="2476224"/>
            <a:chOff x="8190598" y="3300947"/>
            <a:chExt cx="840782" cy="1264476"/>
          </a:xfrm>
        </p:grpSpPr>
        <p:sp>
          <p:nvSpPr>
            <p:cNvPr id="13" name="Google Shape;3376;p29">
              <a:extLst>
                <a:ext uri="{FF2B5EF4-FFF2-40B4-BE49-F238E27FC236}">
                  <a16:creationId xmlns:a16="http://schemas.microsoft.com/office/drawing/2014/main" id="{CA0D73AF-ED9B-D529-780C-3BCF49590196}"/>
                </a:ext>
              </a:extLst>
            </p:cNvPr>
            <p:cNvSpPr/>
            <p:nvPr/>
          </p:nvSpPr>
          <p:spPr>
            <a:xfrm>
              <a:off x="8487319" y="4206769"/>
              <a:ext cx="93740" cy="182366"/>
            </a:xfrm>
            <a:custGeom>
              <a:avLst/>
              <a:gdLst/>
              <a:ahLst/>
              <a:cxnLst/>
              <a:rect l="l" t="t" r="r" b="b"/>
              <a:pathLst>
                <a:path w="1173" h="2282" extrusionOk="0">
                  <a:moveTo>
                    <a:pt x="599" y="1"/>
                  </a:moveTo>
                  <a:lnTo>
                    <a:pt x="0" y="2121"/>
                  </a:lnTo>
                  <a:lnTo>
                    <a:pt x="586" y="2282"/>
                  </a:lnTo>
                  <a:lnTo>
                    <a:pt x="1173" y="161"/>
                  </a:lnTo>
                  <a:lnTo>
                    <a:pt x="599"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77;p29">
              <a:extLst>
                <a:ext uri="{FF2B5EF4-FFF2-40B4-BE49-F238E27FC236}">
                  <a16:creationId xmlns:a16="http://schemas.microsoft.com/office/drawing/2014/main" id="{4E3DBB80-EC10-FBC5-778D-3A8CD66F37F1}"/>
                </a:ext>
              </a:extLst>
            </p:cNvPr>
            <p:cNvSpPr/>
            <p:nvPr/>
          </p:nvSpPr>
          <p:spPr>
            <a:xfrm>
              <a:off x="8528794" y="4206769"/>
              <a:ext cx="52264" cy="35163"/>
            </a:xfrm>
            <a:custGeom>
              <a:avLst/>
              <a:gdLst/>
              <a:ahLst/>
              <a:cxnLst/>
              <a:rect l="l" t="t" r="r" b="b"/>
              <a:pathLst>
                <a:path w="654" h="440" extrusionOk="0">
                  <a:moveTo>
                    <a:pt x="80" y="1"/>
                  </a:moveTo>
                  <a:lnTo>
                    <a:pt x="0" y="279"/>
                  </a:lnTo>
                  <a:lnTo>
                    <a:pt x="573" y="440"/>
                  </a:lnTo>
                  <a:lnTo>
                    <a:pt x="654" y="161"/>
                  </a:lnTo>
                  <a:lnTo>
                    <a:pt x="80" y="1"/>
                  </a:ln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78;p29">
              <a:extLst>
                <a:ext uri="{FF2B5EF4-FFF2-40B4-BE49-F238E27FC236}">
                  <a16:creationId xmlns:a16="http://schemas.microsoft.com/office/drawing/2014/main" id="{2E8152B5-677D-AEF0-ADF8-AE87A43B7EB5}"/>
                </a:ext>
              </a:extLst>
            </p:cNvPr>
            <p:cNvSpPr/>
            <p:nvPr/>
          </p:nvSpPr>
          <p:spPr>
            <a:xfrm>
              <a:off x="8523360" y="4115908"/>
              <a:ext cx="91023" cy="114278"/>
            </a:xfrm>
            <a:custGeom>
              <a:avLst/>
              <a:gdLst/>
              <a:ahLst/>
              <a:cxnLst/>
              <a:rect l="l" t="t" r="r" b="b"/>
              <a:pathLst>
                <a:path w="1139" h="1430" extrusionOk="0">
                  <a:moveTo>
                    <a:pt x="337" y="0"/>
                  </a:moveTo>
                  <a:lnTo>
                    <a:pt x="1" y="1202"/>
                  </a:lnTo>
                  <a:lnTo>
                    <a:pt x="802" y="1429"/>
                  </a:lnTo>
                  <a:lnTo>
                    <a:pt x="1138" y="228"/>
                  </a:lnTo>
                  <a:lnTo>
                    <a:pt x="337" y="0"/>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79;p29">
              <a:extLst>
                <a:ext uri="{FF2B5EF4-FFF2-40B4-BE49-F238E27FC236}">
                  <a16:creationId xmlns:a16="http://schemas.microsoft.com/office/drawing/2014/main" id="{194FFB65-51A9-0070-BF96-174C88B46975}"/>
                </a:ext>
              </a:extLst>
            </p:cNvPr>
            <p:cNvSpPr/>
            <p:nvPr/>
          </p:nvSpPr>
          <p:spPr>
            <a:xfrm>
              <a:off x="8295285" y="3714980"/>
              <a:ext cx="107885" cy="191077"/>
            </a:xfrm>
            <a:custGeom>
              <a:avLst/>
              <a:gdLst/>
              <a:ahLst/>
              <a:cxnLst/>
              <a:rect l="l" t="t" r="r" b="b"/>
              <a:pathLst>
                <a:path w="1350" h="2391" extrusionOk="0">
                  <a:moveTo>
                    <a:pt x="612" y="1"/>
                  </a:moveTo>
                  <a:lnTo>
                    <a:pt x="0" y="2189"/>
                  </a:lnTo>
                  <a:lnTo>
                    <a:pt x="747" y="2391"/>
                  </a:lnTo>
                  <a:lnTo>
                    <a:pt x="1349" y="199"/>
                  </a:lnTo>
                  <a:lnTo>
                    <a:pt x="612"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80;p29">
              <a:extLst>
                <a:ext uri="{FF2B5EF4-FFF2-40B4-BE49-F238E27FC236}">
                  <a16:creationId xmlns:a16="http://schemas.microsoft.com/office/drawing/2014/main" id="{1AA0A495-5D5E-8F81-0E74-5157D566FCBA}"/>
                </a:ext>
              </a:extLst>
            </p:cNvPr>
            <p:cNvSpPr/>
            <p:nvPr/>
          </p:nvSpPr>
          <p:spPr>
            <a:xfrm>
              <a:off x="8259963" y="3676781"/>
              <a:ext cx="198509" cy="84870"/>
            </a:xfrm>
            <a:custGeom>
              <a:avLst/>
              <a:gdLst/>
              <a:ahLst/>
              <a:cxnLst/>
              <a:rect l="l" t="t" r="r" b="b"/>
              <a:pathLst>
                <a:path w="2484" h="1062" extrusionOk="0">
                  <a:moveTo>
                    <a:pt x="297" y="0"/>
                  </a:moveTo>
                  <a:cubicBezTo>
                    <a:pt x="179" y="0"/>
                    <a:pt x="74" y="76"/>
                    <a:pt x="42" y="197"/>
                  </a:cubicBezTo>
                  <a:cubicBezTo>
                    <a:pt x="0" y="331"/>
                    <a:pt x="93" y="479"/>
                    <a:pt x="228" y="517"/>
                  </a:cubicBezTo>
                  <a:lnTo>
                    <a:pt x="2124" y="1052"/>
                  </a:lnTo>
                  <a:cubicBezTo>
                    <a:pt x="2149" y="1059"/>
                    <a:pt x="2174" y="1062"/>
                    <a:pt x="2198" y="1062"/>
                  </a:cubicBezTo>
                  <a:cubicBezTo>
                    <a:pt x="2317" y="1062"/>
                    <a:pt x="2421" y="986"/>
                    <a:pt x="2445" y="866"/>
                  </a:cubicBezTo>
                  <a:cubicBezTo>
                    <a:pt x="2483" y="719"/>
                    <a:pt x="2403" y="572"/>
                    <a:pt x="2272" y="530"/>
                  </a:cubicBezTo>
                  <a:lnTo>
                    <a:pt x="375" y="11"/>
                  </a:lnTo>
                  <a:cubicBezTo>
                    <a:pt x="349" y="4"/>
                    <a:pt x="323" y="0"/>
                    <a:pt x="297" y="0"/>
                  </a:cubicBezTo>
                  <a:close/>
                </a:path>
              </a:pathLst>
            </a:custGeom>
            <a:gradFill>
              <a:gsLst>
                <a:gs pos="0">
                  <a:schemeClr val="accent3"/>
                </a:gs>
                <a:gs pos="31000">
                  <a:schemeClr val="accent1"/>
                </a:gs>
                <a:gs pos="47000">
                  <a:schemeClr val="accent3"/>
                </a:gs>
                <a:gs pos="74000">
                  <a:schemeClr val="accent1"/>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81;p29">
              <a:extLst>
                <a:ext uri="{FF2B5EF4-FFF2-40B4-BE49-F238E27FC236}">
                  <a16:creationId xmlns:a16="http://schemas.microsoft.com/office/drawing/2014/main" id="{A6670249-427F-039F-7CD8-4FC78E165FBD}"/>
                </a:ext>
              </a:extLst>
            </p:cNvPr>
            <p:cNvSpPr/>
            <p:nvPr/>
          </p:nvSpPr>
          <p:spPr>
            <a:xfrm>
              <a:off x="8465742" y="3921797"/>
              <a:ext cx="281700" cy="254609"/>
            </a:xfrm>
            <a:custGeom>
              <a:avLst/>
              <a:gdLst/>
              <a:ahLst/>
              <a:cxnLst/>
              <a:rect l="l" t="t" r="r" b="b"/>
              <a:pathLst>
                <a:path w="3525" h="3186" extrusionOk="0">
                  <a:moveTo>
                    <a:pt x="1776" y="0"/>
                  </a:moveTo>
                  <a:cubicBezTo>
                    <a:pt x="1077" y="0"/>
                    <a:pt x="429" y="460"/>
                    <a:pt x="228" y="1164"/>
                  </a:cubicBezTo>
                  <a:cubicBezTo>
                    <a:pt x="1" y="2016"/>
                    <a:pt x="498" y="2884"/>
                    <a:pt x="1337" y="3125"/>
                  </a:cubicBezTo>
                  <a:cubicBezTo>
                    <a:pt x="1481" y="3166"/>
                    <a:pt x="1626" y="3185"/>
                    <a:pt x="1769" y="3185"/>
                  </a:cubicBezTo>
                  <a:cubicBezTo>
                    <a:pt x="2462" y="3185"/>
                    <a:pt x="3101" y="2725"/>
                    <a:pt x="3301" y="2016"/>
                  </a:cubicBezTo>
                  <a:cubicBezTo>
                    <a:pt x="3525" y="1177"/>
                    <a:pt x="3032" y="296"/>
                    <a:pt x="2192" y="56"/>
                  </a:cubicBezTo>
                  <a:cubicBezTo>
                    <a:pt x="2053" y="18"/>
                    <a:pt x="1913" y="0"/>
                    <a:pt x="1776" y="0"/>
                  </a:cubicBez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82;p29">
              <a:extLst>
                <a:ext uri="{FF2B5EF4-FFF2-40B4-BE49-F238E27FC236}">
                  <a16:creationId xmlns:a16="http://schemas.microsoft.com/office/drawing/2014/main" id="{6EE5024E-C8D0-44CE-1CD5-F7E8301E4086}"/>
                </a:ext>
              </a:extLst>
            </p:cNvPr>
            <p:cNvSpPr/>
            <p:nvPr/>
          </p:nvSpPr>
          <p:spPr>
            <a:xfrm>
              <a:off x="8214093" y="4281249"/>
              <a:ext cx="59776" cy="100453"/>
            </a:xfrm>
            <a:custGeom>
              <a:avLst/>
              <a:gdLst/>
              <a:ahLst/>
              <a:cxnLst/>
              <a:rect l="l" t="t" r="r" b="b"/>
              <a:pathLst>
                <a:path w="748" h="1257" extrusionOk="0">
                  <a:moveTo>
                    <a:pt x="321" y="1"/>
                  </a:moveTo>
                  <a:lnTo>
                    <a:pt x="1" y="1135"/>
                  </a:lnTo>
                  <a:lnTo>
                    <a:pt x="427" y="1257"/>
                  </a:lnTo>
                  <a:lnTo>
                    <a:pt x="747" y="123"/>
                  </a:lnTo>
                  <a:lnTo>
                    <a:pt x="321" y="1"/>
                  </a:ln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83;p29">
              <a:extLst>
                <a:ext uri="{FF2B5EF4-FFF2-40B4-BE49-F238E27FC236}">
                  <a16:creationId xmlns:a16="http://schemas.microsoft.com/office/drawing/2014/main" id="{F924773A-8BC7-1368-E91F-52D2D3E0A20D}"/>
                </a:ext>
              </a:extLst>
            </p:cNvPr>
            <p:cNvSpPr/>
            <p:nvPr/>
          </p:nvSpPr>
          <p:spPr>
            <a:xfrm>
              <a:off x="8190598" y="4352612"/>
              <a:ext cx="75839" cy="67848"/>
            </a:xfrm>
            <a:custGeom>
              <a:avLst/>
              <a:gdLst/>
              <a:ahLst/>
              <a:cxnLst/>
              <a:rect l="l" t="t" r="r" b="b"/>
              <a:pathLst>
                <a:path w="949" h="849" extrusionOk="0">
                  <a:moveTo>
                    <a:pt x="469" y="0"/>
                  </a:moveTo>
                  <a:cubicBezTo>
                    <a:pt x="286" y="0"/>
                    <a:pt x="123" y="122"/>
                    <a:pt x="67" y="309"/>
                  </a:cubicBezTo>
                  <a:cubicBezTo>
                    <a:pt x="0" y="537"/>
                    <a:pt x="135" y="764"/>
                    <a:pt x="362" y="831"/>
                  </a:cubicBezTo>
                  <a:cubicBezTo>
                    <a:pt x="402" y="843"/>
                    <a:pt x="442" y="849"/>
                    <a:pt x="481" y="849"/>
                  </a:cubicBezTo>
                  <a:cubicBezTo>
                    <a:pt x="664" y="849"/>
                    <a:pt x="828" y="724"/>
                    <a:pt x="881" y="537"/>
                  </a:cubicBezTo>
                  <a:cubicBezTo>
                    <a:pt x="948" y="309"/>
                    <a:pt x="817" y="82"/>
                    <a:pt x="590" y="18"/>
                  </a:cubicBezTo>
                  <a:cubicBezTo>
                    <a:pt x="549" y="6"/>
                    <a:pt x="509" y="0"/>
                    <a:pt x="469"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84;p29">
              <a:extLst>
                <a:ext uri="{FF2B5EF4-FFF2-40B4-BE49-F238E27FC236}">
                  <a16:creationId xmlns:a16="http://schemas.microsoft.com/office/drawing/2014/main" id="{183278D3-9AC6-2DA5-7E84-EEE62FBDEE22}"/>
                </a:ext>
              </a:extLst>
            </p:cNvPr>
            <p:cNvSpPr/>
            <p:nvPr/>
          </p:nvSpPr>
          <p:spPr>
            <a:xfrm>
              <a:off x="8208739" y="4368355"/>
              <a:ext cx="39478" cy="35562"/>
            </a:xfrm>
            <a:custGeom>
              <a:avLst/>
              <a:gdLst/>
              <a:ahLst/>
              <a:cxnLst/>
              <a:rect l="l" t="t" r="r" b="b"/>
              <a:pathLst>
                <a:path w="494" h="445" extrusionOk="0">
                  <a:moveTo>
                    <a:pt x="256" y="1"/>
                  </a:moveTo>
                  <a:cubicBezTo>
                    <a:pt x="156" y="1"/>
                    <a:pt x="62" y="63"/>
                    <a:pt x="29" y="167"/>
                  </a:cubicBezTo>
                  <a:cubicBezTo>
                    <a:pt x="1" y="285"/>
                    <a:pt x="68" y="407"/>
                    <a:pt x="190" y="433"/>
                  </a:cubicBezTo>
                  <a:cubicBezTo>
                    <a:pt x="213" y="441"/>
                    <a:pt x="237" y="445"/>
                    <a:pt x="261" y="445"/>
                  </a:cubicBezTo>
                  <a:cubicBezTo>
                    <a:pt x="353" y="445"/>
                    <a:pt x="435" y="383"/>
                    <a:pt x="456" y="285"/>
                  </a:cubicBezTo>
                  <a:cubicBezTo>
                    <a:pt x="494" y="167"/>
                    <a:pt x="430" y="45"/>
                    <a:pt x="308" y="7"/>
                  </a:cubicBezTo>
                  <a:cubicBezTo>
                    <a:pt x="291" y="3"/>
                    <a:pt x="273" y="1"/>
                    <a:pt x="256" y="1"/>
                  </a:cubicBez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85;p29">
              <a:extLst>
                <a:ext uri="{FF2B5EF4-FFF2-40B4-BE49-F238E27FC236}">
                  <a16:creationId xmlns:a16="http://schemas.microsoft.com/office/drawing/2014/main" id="{1B7CAC7C-39C0-B9B6-E18C-1688AAE75886}"/>
                </a:ext>
              </a:extLst>
            </p:cNvPr>
            <p:cNvSpPr/>
            <p:nvPr/>
          </p:nvSpPr>
          <p:spPr>
            <a:xfrm>
              <a:off x="8230235" y="4281249"/>
              <a:ext cx="565399" cy="185722"/>
            </a:xfrm>
            <a:custGeom>
              <a:avLst/>
              <a:gdLst/>
              <a:ahLst/>
              <a:cxnLst/>
              <a:rect l="l" t="t" r="r" b="b"/>
              <a:pathLst>
                <a:path w="7075" h="2324" extrusionOk="0">
                  <a:moveTo>
                    <a:pt x="119" y="1"/>
                  </a:moveTo>
                  <a:lnTo>
                    <a:pt x="1" y="389"/>
                  </a:lnTo>
                  <a:lnTo>
                    <a:pt x="3483" y="1362"/>
                  </a:lnTo>
                  <a:lnTo>
                    <a:pt x="6968" y="2324"/>
                  </a:lnTo>
                  <a:lnTo>
                    <a:pt x="7074" y="1936"/>
                  </a:lnTo>
                  <a:lnTo>
                    <a:pt x="3589" y="975"/>
                  </a:lnTo>
                  <a:lnTo>
                    <a:pt x="119" y="1"/>
                  </a:ln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86;p29">
              <a:extLst>
                <a:ext uri="{FF2B5EF4-FFF2-40B4-BE49-F238E27FC236}">
                  <a16:creationId xmlns:a16="http://schemas.microsoft.com/office/drawing/2014/main" id="{50901CDD-66E3-453D-F4E5-87DFA221590A}"/>
                </a:ext>
              </a:extLst>
            </p:cNvPr>
            <p:cNvSpPr/>
            <p:nvPr/>
          </p:nvSpPr>
          <p:spPr>
            <a:xfrm>
              <a:off x="8735851" y="4426452"/>
              <a:ext cx="59776" cy="100453"/>
            </a:xfrm>
            <a:custGeom>
              <a:avLst/>
              <a:gdLst/>
              <a:ahLst/>
              <a:cxnLst/>
              <a:rect l="l" t="t" r="r" b="b"/>
              <a:pathLst>
                <a:path w="748" h="1257" extrusionOk="0">
                  <a:moveTo>
                    <a:pt x="321" y="0"/>
                  </a:moveTo>
                  <a:lnTo>
                    <a:pt x="1" y="1134"/>
                  </a:lnTo>
                  <a:lnTo>
                    <a:pt x="440" y="1256"/>
                  </a:lnTo>
                  <a:lnTo>
                    <a:pt x="747" y="119"/>
                  </a:lnTo>
                  <a:lnTo>
                    <a:pt x="321" y="0"/>
                  </a:ln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87;p29">
              <a:extLst>
                <a:ext uri="{FF2B5EF4-FFF2-40B4-BE49-F238E27FC236}">
                  <a16:creationId xmlns:a16="http://schemas.microsoft.com/office/drawing/2014/main" id="{0813C79F-BB7E-9D5A-358B-B3B0DA184787}"/>
                </a:ext>
              </a:extLst>
            </p:cNvPr>
            <p:cNvSpPr/>
            <p:nvPr/>
          </p:nvSpPr>
          <p:spPr>
            <a:xfrm>
              <a:off x="8713315" y="4497975"/>
              <a:ext cx="74880" cy="67448"/>
            </a:xfrm>
            <a:custGeom>
              <a:avLst/>
              <a:gdLst/>
              <a:ahLst/>
              <a:cxnLst/>
              <a:rect l="l" t="t" r="r" b="b"/>
              <a:pathLst>
                <a:path w="937" h="844" extrusionOk="0">
                  <a:moveTo>
                    <a:pt x="474" y="0"/>
                  </a:moveTo>
                  <a:cubicBezTo>
                    <a:pt x="292" y="0"/>
                    <a:pt x="112" y="115"/>
                    <a:pt x="55" y="307"/>
                  </a:cubicBezTo>
                  <a:cubicBezTo>
                    <a:pt x="1" y="534"/>
                    <a:pt x="135" y="774"/>
                    <a:pt x="347" y="826"/>
                  </a:cubicBezTo>
                  <a:cubicBezTo>
                    <a:pt x="387" y="838"/>
                    <a:pt x="428" y="843"/>
                    <a:pt x="468" y="843"/>
                  </a:cubicBezTo>
                  <a:cubicBezTo>
                    <a:pt x="654" y="843"/>
                    <a:pt x="826" y="721"/>
                    <a:pt x="882" y="534"/>
                  </a:cubicBezTo>
                  <a:cubicBezTo>
                    <a:pt x="936" y="307"/>
                    <a:pt x="802" y="79"/>
                    <a:pt x="574" y="12"/>
                  </a:cubicBezTo>
                  <a:cubicBezTo>
                    <a:pt x="541" y="4"/>
                    <a:pt x="508" y="0"/>
                    <a:pt x="474"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88;p29">
              <a:extLst>
                <a:ext uri="{FF2B5EF4-FFF2-40B4-BE49-F238E27FC236}">
                  <a16:creationId xmlns:a16="http://schemas.microsoft.com/office/drawing/2014/main" id="{3A62AD81-8D96-B4B5-36AB-295B77A5E9A3}"/>
                </a:ext>
              </a:extLst>
            </p:cNvPr>
            <p:cNvSpPr/>
            <p:nvPr/>
          </p:nvSpPr>
          <p:spPr>
            <a:xfrm>
              <a:off x="8731536" y="4514118"/>
              <a:ext cx="38439" cy="35482"/>
            </a:xfrm>
            <a:custGeom>
              <a:avLst/>
              <a:gdLst/>
              <a:ahLst/>
              <a:cxnLst/>
              <a:rect l="l" t="t" r="r" b="b"/>
              <a:pathLst>
                <a:path w="481" h="444" extrusionOk="0">
                  <a:moveTo>
                    <a:pt x="233" y="1"/>
                  </a:moveTo>
                  <a:cubicBezTo>
                    <a:pt x="141" y="1"/>
                    <a:pt x="49" y="70"/>
                    <a:pt x="26" y="159"/>
                  </a:cubicBezTo>
                  <a:cubicBezTo>
                    <a:pt x="0" y="278"/>
                    <a:pt x="68" y="399"/>
                    <a:pt x="173" y="438"/>
                  </a:cubicBezTo>
                  <a:cubicBezTo>
                    <a:pt x="191" y="442"/>
                    <a:pt x="209" y="443"/>
                    <a:pt x="226" y="443"/>
                  </a:cubicBezTo>
                  <a:cubicBezTo>
                    <a:pt x="328" y="443"/>
                    <a:pt x="420" y="382"/>
                    <a:pt x="455" y="278"/>
                  </a:cubicBezTo>
                  <a:cubicBezTo>
                    <a:pt x="481" y="159"/>
                    <a:pt x="414" y="37"/>
                    <a:pt x="295" y="12"/>
                  </a:cubicBezTo>
                  <a:cubicBezTo>
                    <a:pt x="275" y="4"/>
                    <a:pt x="254" y="1"/>
                    <a:pt x="233" y="1"/>
                  </a:cubicBez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89;p29">
              <a:extLst>
                <a:ext uri="{FF2B5EF4-FFF2-40B4-BE49-F238E27FC236}">
                  <a16:creationId xmlns:a16="http://schemas.microsoft.com/office/drawing/2014/main" id="{3CCB730B-1384-7674-AFD6-4EE6EDEF6EEE}"/>
                </a:ext>
              </a:extLst>
            </p:cNvPr>
            <p:cNvSpPr/>
            <p:nvPr/>
          </p:nvSpPr>
          <p:spPr>
            <a:xfrm>
              <a:off x="8444565" y="4419500"/>
              <a:ext cx="90704" cy="78956"/>
            </a:xfrm>
            <a:custGeom>
              <a:avLst/>
              <a:gdLst/>
              <a:ahLst/>
              <a:cxnLst/>
              <a:rect l="l" t="t" r="r" b="b"/>
              <a:pathLst>
                <a:path w="1135" h="988" extrusionOk="0">
                  <a:moveTo>
                    <a:pt x="334" y="1"/>
                  </a:moveTo>
                  <a:cubicBezTo>
                    <a:pt x="247" y="1"/>
                    <a:pt x="169" y="51"/>
                    <a:pt x="147" y="142"/>
                  </a:cubicBezTo>
                  <a:lnTo>
                    <a:pt x="26" y="581"/>
                  </a:lnTo>
                  <a:cubicBezTo>
                    <a:pt x="0" y="686"/>
                    <a:pt x="55" y="795"/>
                    <a:pt x="160" y="821"/>
                  </a:cubicBezTo>
                  <a:lnTo>
                    <a:pt x="734" y="981"/>
                  </a:lnTo>
                  <a:cubicBezTo>
                    <a:pt x="752" y="986"/>
                    <a:pt x="771" y="988"/>
                    <a:pt x="789" y="988"/>
                  </a:cubicBezTo>
                  <a:cubicBezTo>
                    <a:pt x="876" y="988"/>
                    <a:pt x="953" y="937"/>
                    <a:pt x="974" y="847"/>
                  </a:cubicBezTo>
                  <a:lnTo>
                    <a:pt x="1096" y="408"/>
                  </a:lnTo>
                  <a:cubicBezTo>
                    <a:pt x="1134" y="302"/>
                    <a:pt x="1067" y="193"/>
                    <a:pt x="961" y="167"/>
                  </a:cubicBezTo>
                  <a:lnTo>
                    <a:pt x="388" y="7"/>
                  </a:lnTo>
                  <a:cubicBezTo>
                    <a:pt x="370" y="3"/>
                    <a:pt x="352" y="1"/>
                    <a:pt x="334" y="1"/>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90;p29">
              <a:extLst>
                <a:ext uri="{FF2B5EF4-FFF2-40B4-BE49-F238E27FC236}">
                  <a16:creationId xmlns:a16="http://schemas.microsoft.com/office/drawing/2014/main" id="{B4E549AB-4C7C-8376-337F-437FD369F949}"/>
                </a:ext>
              </a:extLst>
            </p:cNvPr>
            <p:cNvSpPr/>
            <p:nvPr/>
          </p:nvSpPr>
          <p:spPr>
            <a:xfrm>
              <a:off x="8465742" y="4422057"/>
              <a:ext cx="49308" cy="73841"/>
            </a:xfrm>
            <a:custGeom>
              <a:avLst/>
              <a:gdLst/>
              <a:ahLst/>
              <a:cxnLst/>
              <a:rect l="l" t="t" r="r" b="b"/>
              <a:pathLst>
                <a:path w="617" h="924" extrusionOk="0">
                  <a:moveTo>
                    <a:pt x="228" y="1"/>
                  </a:moveTo>
                  <a:lnTo>
                    <a:pt x="1" y="815"/>
                  </a:lnTo>
                  <a:lnTo>
                    <a:pt x="389" y="924"/>
                  </a:lnTo>
                  <a:lnTo>
                    <a:pt x="616" y="110"/>
                  </a:lnTo>
                  <a:lnTo>
                    <a:pt x="228" y="1"/>
                  </a:ln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91;p29">
              <a:extLst>
                <a:ext uri="{FF2B5EF4-FFF2-40B4-BE49-F238E27FC236}">
                  <a16:creationId xmlns:a16="http://schemas.microsoft.com/office/drawing/2014/main" id="{743ADFA9-168C-5A95-B59B-EC5AD115E156}"/>
                </a:ext>
              </a:extLst>
            </p:cNvPr>
            <p:cNvSpPr/>
            <p:nvPr/>
          </p:nvSpPr>
          <p:spPr>
            <a:xfrm>
              <a:off x="8475491" y="4376267"/>
              <a:ext cx="58738" cy="56660"/>
            </a:xfrm>
            <a:custGeom>
              <a:avLst/>
              <a:gdLst/>
              <a:ahLst/>
              <a:cxnLst/>
              <a:rect l="l" t="t" r="r" b="b"/>
              <a:pathLst>
                <a:path w="735" h="709" extrusionOk="0">
                  <a:moveTo>
                    <a:pt x="148" y="0"/>
                  </a:moveTo>
                  <a:lnTo>
                    <a:pt x="1" y="548"/>
                  </a:lnTo>
                  <a:lnTo>
                    <a:pt x="574" y="708"/>
                  </a:lnTo>
                  <a:lnTo>
                    <a:pt x="734" y="161"/>
                  </a:lnTo>
                  <a:lnTo>
                    <a:pt x="148" y="0"/>
                  </a:ln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92;p29">
              <a:extLst>
                <a:ext uri="{FF2B5EF4-FFF2-40B4-BE49-F238E27FC236}">
                  <a16:creationId xmlns:a16="http://schemas.microsoft.com/office/drawing/2014/main" id="{4EFCD764-2C0E-8E9A-3C24-50F91FEEA5AB}"/>
                </a:ext>
              </a:extLst>
            </p:cNvPr>
            <p:cNvSpPr/>
            <p:nvPr/>
          </p:nvSpPr>
          <p:spPr>
            <a:xfrm>
              <a:off x="8457351" y="3300947"/>
              <a:ext cx="574029" cy="740572"/>
            </a:xfrm>
            <a:custGeom>
              <a:avLst/>
              <a:gdLst/>
              <a:ahLst/>
              <a:cxnLst/>
              <a:rect l="l" t="t" r="r" b="b"/>
              <a:pathLst>
                <a:path w="7183" h="9267" extrusionOk="0">
                  <a:moveTo>
                    <a:pt x="4403" y="1171"/>
                  </a:moveTo>
                  <a:cubicBezTo>
                    <a:pt x="4422" y="1171"/>
                    <a:pt x="4441" y="1173"/>
                    <a:pt x="4460" y="1177"/>
                  </a:cubicBezTo>
                  <a:lnTo>
                    <a:pt x="5808" y="1565"/>
                  </a:lnTo>
                  <a:cubicBezTo>
                    <a:pt x="5927" y="1591"/>
                    <a:pt x="5994" y="1709"/>
                    <a:pt x="5952" y="1818"/>
                  </a:cubicBezTo>
                  <a:cubicBezTo>
                    <a:pt x="5930" y="1920"/>
                    <a:pt x="5840" y="1984"/>
                    <a:pt x="5746" y="1984"/>
                  </a:cubicBezTo>
                  <a:cubicBezTo>
                    <a:pt x="5731" y="1984"/>
                    <a:pt x="5715" y="1982"/>
                    <a:pt x="5699" y="1978"/>
                  </a:cubicBezTo>
                  <a:lnTo>
                    <a:pt x="4338" y="1591"/>
                  </a:lnTo>
                  <a:cubicBezTo>
                    <a:pt x="4232" y="1565"/>
                    <a:pt x="4165" y="1443"/>
                    <a:pt x="4190" y="1337"/>
                  </a:cubicBezTo>
                  <a:cubicBezTo>
                    <a:pt x="4215" y="1235"/>
                    <a:pt x="4303" y="1171"/>
                    <a:pt x="4403" y="1171"/>
                  </a:cubicBezTo>
                  <a:close/>
                  <a:moveTo>
                    <a:pt x="4494" y="0"/>
                  </a:moveTo>
                  <a:cubicBezTo>
                    <a:pt x="4330" y="0"/>
                    <a:pt x="4172" y="90"/>
                    <a:pt x="4085" y="216"/>
                  </a:cubicBezTo>
                  <a:lnTo>
                    <a:pt x="3351" y="1325"/>
                  </a:lnTo>
                  <a:lnTo>
                    <a:pt x="1964" y="2270"/>
                  </a:lnTo>
                  <a:cubicBezTo>
                    <a:pt x="1804" y="2366"/>
                    <a:pt x="1724" y="2552"/>
                    <a:pt x="1762" y="2737"/>
                  </a:cubicBezTo>
                  <a:cubicBezTo>
                    <a:pt x="1804" y="2978"/>
                    <a:pt x="1842" y="3378"/>
                    <a:pt x="1775" y="3888"/>
                  </a:cubicBezTo>
                  <a:cubicBezTo>
                    <a:pt x="1656" y="4781"/>
                    <a:pt x="506" y="5355"/>
                    <a:pt x="253" y="6249"/>
                  </a:cubicBezTo>
                  <a:cubicBezTo>
                    <a:pt x="0" y="7155"/>
                    <a:pt x="827" y="7943"/>
                    <a:pt x="827" y="7943"/>
                  </a:cubicBezTo>
                  <a:lnTo>
                    <a:pt x="5526" y="9266"/>
                  </a:lnTo>
                  <a:cubicBezTo>
                    <a:pt x="5526" y="9266"/>
                    <a:pt x="6715" y="4980"/>
                    <a:pt x="6955" y="4112"/>
                  </a:cubicBezTo>
                  <a:cubicBezTo>
                    <a:pt x="7183" y="3311"/>
                    <a:pt x="6955" y="2257"/>
                    <a:pt x="6689" y="950"/>
                  </a:cubicBezTo>
                  <a:cubicBezTo>
                    <a:pt x="6648" y="735"/>
                    <a:pt x="6529" y="549"/>
                    <a:pt x="6340" y="457"/>
                  </a:cubicBezTo>
                  <a:cubicBezTo>
                    <a:pt x="5767" y="123"/>
                    <a:pt x="4953" y="27"/>
                    <a:pt x="4527" y="2"/>
                  </a:cubicBezTo>
                  <a:cubicBezTo>
                    <a:pt x="4516" y="1"/>
                    <a:pt x="4505" y="0"/>
                    <a:pt x="4494" y="0"/>
                  </a:cubicBezTo>
                  <a:close/>
                </a:path>
              </a:pathLst>
            </a:custGeom>
            <a:gradFill>
              <a:gsLst>
                <a:gs pos="0">
                  <a:schemeClr val="accent4"/>
                </a:gs>
                <a:gs pos="35000">
                  <a:schemeClr val="accent5"/>
                </a:gs>
                <a:gs pos="49000">
                  <a:schemeClr val="accent4"/>
                </a:gs>
                <a:gs pos="73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393;p29">
              <a:extLst>
                <a:ext uri="{FF2B5EF4-FFF2-40B4-BE49-F238E27FC236}">
                  <a16:creationId xmlns:a16="http://schemas.microsoft.com/office/drawing/2014/main" id="{161C0E70-4FB6-E846-702E-5E77D7A91262}"/>
                </a:ext>
              </a:extLst>
            </p:cNvPr>
            <p:cNvSpPr/>
            <p:nvPr/>
          </p:nvSpPr>
          <p:spPr>
            <a:xfrm>
              <a:off x="8557723" y="3543246"/>
              <a:ext cx="359458" cy="486443"/>
            </a:xfrm>
            <a:custGeom>
              <a:avLst/>
              <a:gdLst/>
              <a:ahLst/>
              <a:cxnLst/>
              <a:rect l="l" t="t" r="r" b="b"/>
              <a:pathLst>
                <a:path w="4498" h="6087" extrusionOk="0">
                  <a:moveTo>
                    <a:pt x="1961" y="0"/>
                  </a:moveTo>
                  <a:cubicBezTo>
                    <a:pt x="1961" y="0"/>
                    <a:pt x="0" y="3537"/>
                    <a:pt x="211" y="5312"/>
                  </a:cubicBezTo>
                  <a:lnTo>
                    <a:pt x="3002" y="6087"/>
                  </a:lnTo>
                  <a:lnTo>
                    <a:pt x="4498" y="708"/>
                  </a:lnTo>
                  <a:lnTo>
                    <a:pt x="1961" y="0"/>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94;p29">
              <a:extLst>
                <a:ext uri="{FF2B5EF4-FFF2-40B4-BE49-F238E27FC236}">
                  <a16:creationId xmlns:a16="http://schemas.microsoft.com/office/drawing/2014/main" id="{3CE16CAE-4493-0057-1D83-F8099024D2BA}"/>
                </a:ext>
              </a:extLst>
            </p:cNvPr>
            <p:cNvSpPr/>
            <p:nvPr/>
          </p:nvSpPr>
          <p:spPr>
            <a:xfrm>
              <a:off x="8755030" y="4017853"/>
              <a:ext cx="144007" cy="128184"/>
            </a:xfrm>
            <a:custGeom>
              <a:avLst/>
              <a:gdLst/>
              <a:ahLst/>
              <a:cxnLst/>
              <a:rect l="l" t="t" r="r" b="b"/>
              <a:pathLst>
                <a:path w="1802" h="1604" extrusionOk="0">
                  <a:moveTo>
                    <a:pt x="773" y="1"/>
                  </a:moveTo>
                  <a:lnTo>
                    <a:pt x="1" y="1362"/>
                  </a:lnTo>
                  <a:lnTo>
                    <a:pt x="747" y="1577"/>
                  </a:lnTo>
                  <a:cubicBezTo>
                    <a:pt x="807" y="1595"/>
                    <a:pt x="868" y="1604"/>
                    <a:pt x="928" y="1604"/>
                  </a:cubicBezTo>
                  <a:cubicBezTo>
                    <a:pt x="1215" y="1604"/>
                    <a:pt x="1487" y="1406"/>
                    <a:pt x="1574" y="1109"/>
                  </a:cubicBezTo>
                  <a:lnTo>
                    <a:pt x="1801" y="295"/>
                  </a:lnTo>
                  <a:lnTo>
                    <a:pt x="7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95;p29">
              <a:extLst>
                <a:ext uri="{FF2B5EF4-FFF2-40B4-BE49-F238E27FC236}">
                  <a16:creationId xmlns:a16="http://schemas.microsoft.com/office/drawing/2014/main" id="{EBB00B55-940A-C210-F431-66577586B023}"/>
                </a:ext>
              </a:extLst>
            </p:cNvPr>
            <p:cNvSpPr/>
            <p:nvPr/>
          </p:nvSpPr>
          <p:spPr>
            <a:xfrm>
              <a:off x="8243022" y="3840285"/>
              <a:ext cx="251732" cy="155355"/>
            </a:xfrm>
            <a:custGeom>
              <a:avLst/>
              <a:gdLst/>
              <a:ahLst/>
              <a:cxnLst/>
              <a:rect l="l" t="t" r="r" b="b"/>
              <a:pathLst>
                <a:path w="3150" h="1944" extrusionOk="0">
                  <a:moveTo>
                    <a:pt x="1262" y="0"/>
                  </a:moveTo>
                  <a:cubicBezTo>
                    <a:pt x="1220" y="0"/>
                    <a:pt x="1178" y="2"/>
                    <a:pt x="1135" y="6"/>
                  </a:cubicBezTo>
                  <a:cubicBezTo>
                    <a:pt x="1" y="102"/>
                    <a:pt x="481" y="1944"/>
                    <a:pt x="481" y="1944"/>
                  </a:cubicBezTo>
                  <a:lnTo>
                    <a:pt x="3150" y="1101"/>
                  </a:lnTo>
                  <a:cubicBezTo>
                    <a:pt x="3150" y="1101"/>
                    <a:pt x="2334"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96;p29">
              <a:extLst>
                <a:ext uri="{FF2B5EF4-FFF2-40B4-BE49-F238E27FC236}">
                  <a16:creationId xmlns:a16="http://schemas.microsoft.com/office/drawing/2014/main" id="{32EADF1A-DAA1-FE60-A8FB-B66E31428613}"/>
                </a:ext>
              </a:extLst>
            </p:cNvPr>
            <p:cNvSpPr/>
            <p:nvPr/>
          </p:nvSpPr>
          <p:spPr>
            <a:xfrm>
              <a:off x="8281460" y="3905575"/>
              <a:ext cx="419154" cy="171018"/>
            </a:xfrm>
            <a:custGeom>
              <a:avLst/>
              <a:gdLst/>
              <a:ahLst/>
              <a:cxnLst/>
              <a:rect l="l" t="t" r="r" b="b"/>
              <a:pathLst>
                <a:path w="5245" h="2140" extrusionOk="0">
                  <a:moveTo>
                    <a:pt x="1464" y="0"/>
                  </a:moveTo>
                  <a:cubicBezTo>
                    <a:pt x="806" y="0"/>
                    <a:pt x="202" y="445"/>
                    <a:pt x="13" y="1111"/>
                  </a:cubicBezTo>
                  <a:lnTo>
                    <a:pt x="0" y="1127"/>
                  </a:lnTo>
                  <a:lnTo>
                    <a:pt x="3656" y="2139"/>
                  </a:lnTo>
                  <a:cubicBezTo>
                    <a:pt x="3656" y="2139"/>
                    <a:pt x="4438" y="1000"/>
                    <a:pt x="5163" y="1000"/>
                  </a:cubicBezTo>
                  <a:cubicBezTo>
                    <a:pt x="5190" y="1000"/>
                    <a:pt x="5217" y="1002"/>
                    <a:pt x="5245" y="1005"/>
                  </a:cubicBezTo>
                  <a:cubicBezTo>
                    <a:pt x="3310" y="457"/>
                    <a:pt x="3028" y="377"/>
                    <a:pt x="3028" y="377"/>
                  </a:cubicBezTo>
                  <a:lnTo>
                    <a:pt x="1868" y="57"/>
                  </a:lnTo>
                  <a:cubicBezTo>
                    <a:pt x="1733" y="19"/>
                    <a:pt x="1598" y="0"/>
                    <a:pt x="1464"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97;p29">
              <a:extLst>
                <a:ext uri="{FF2B5EF4-FFF2-40B4-BE49-F238E27FC236}">
                  <a16:creationId xmlns:a16="http://schemas.microsoft.com/office/drawing/2014/main" id="{20AF6E04-6E8E-26C5-078E-3E53FD0C9FBD}"/>
                </a:ext>
              </a:extLst>
            </p:cNvPr>
            <p:cNvSpPr/>
            <p:nvPr/>
          </p:nvSpPr>
          <p:spPr>
            <a:xfrm>
              <a:off x="8457351" y="3519671"/>
              <a:ext cx="174934" cy="423550"/>
            </a:xfrm>
            <a:custGeom>
              <a:avLst/>
              <a:gdLst/>
              <a:ahLst/>
              <a:cxnLst/>
              <a:rect l="l" t="t" r="r" b="b"/>
              <a:pathLst>
                <a:path w="2189" h="5300" extrusionOk="0">
                  <a:moveTo>
                    <a:pt x="1762" y="0"/>
                  </a:moveTo>
                  <a:cubicBezTo>
                    <a:pt x="1804" y="241"/>
                    <a:pt x="1842" y="641"/>
                    <a:pt x="1775" y="1151"/>
                  </a:cubicBezTo>
                  <a:cubicBezTo>
                    <a:pt x="1656" y="2044"/>
                    <a:pt x="506" y="2618"/>
                    <a:pt x="253" y="3512"/>
                  </a:cubicBezTo>
                  <a:cubicBezTo>
                    <a:pt x="0" y="4418"/>
                    <a:pt x="827" y="5206"/>
                    <a:pt x="827" y="5206"/>
                  </a:cubicBezTo>
                  <a:lnTo>
                    <a:pt x="1163" y="5299"/>
                  </a:lnTo>
                  <a:cubicBezTo>
                    <a:pt x="881" y="4979"/>
                    <a:pt x="548" y="4405"/>
                    <a:pt x="734" y="3633"/>
                  </a:cubicBezTo>
                  <a:cubicBezTo>
                    <a:pt x="961" y="2871"/>
                    <a:pt x="1467" y="2483"/>
                    <a:pt x="1829" y="2031"/>
                  </a:cubicBezTo>
                  <a:cubicBezTo>
                    <a:pt x="2188" y="1577"/>
                    <a:pt x="2044" y="334"/>
                    <a:pt x="17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98;p29">
              <a:extLst>
                <a:ext uri="{FF2B5EF4-FFF2-40B4-BE49-F238E27FC236}">
                  <a16:creationId xmlns:a16="http://schemas.microsoft.com/office/drawing/2014/main" id="{EE01120E-F098-80EE-AA30-865CBCA6D2E6}"/>
                </a:ext>
              </a:extLst>
            </p:cNvPr>
            <p:cNvSpPr/>
            <p:nvPr/>
          </p:nvSpPr>
          <p:spPr>
            <a:xfrm>
              <a:off x="8758147" y="3599825"/>
              <a:ext cx="159031" cy="429863"/>
            </a:xfrm>
            <a:custGeom>
              <a:avLst/>
              <a:gdLst/>
              <a:ahLst/>
              <a:cxnLst/>
              <a:rect l="l" t="t" r="r" b="b"/>
              <a:pathLst>
                <a:path w="1990" h="5379" extrusionOk="0">
                  <a:moveTo>
                    <a:pt x="1990" y="0"/>
                  </a:moveTo>
                  <a:cubicBezTo>
                    <a:pt x="1990" y="1"/>
                    <a:pt x="401" y="2630"/>
                    <a:pt x="0" y="5244"/>
                  </a:cubicBezTo>
                  <a:lnTo>
                    <a:pt x="494" y="5379"/>
                  </a:lnTo>
                  <a:lnTo>
                    <a:pt x="1990" y="0"/>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9;p29">
              <a:extLst>
                <a:ext uri="{FF2B5EF4-FFF2-40B4-BE49-F238E27FC236}">
                  <a16:creationId xmlns:a16="http://schemas.microsoft.com/office/drawing/2014/main" id="{8C5BA296-4B62-E27C-20AE-3FD764FC0B3E}"/>
                </a:ext>
              </a:extLst>
            </p:cNvPr>
            <p:cNvSpPr/>
            <p:nvPr/>
          </p:nvSpPr>
          <p:spPr>
            <a:xfrm>
              <a:off x="8644989" y="3432405"/>
              <a:ext cx="374642" cy="205861"/>
            </a:xfrm>
            <a:custGeom>
              <a:avLst/>
              <a:gdLst/>
              <a:ahLst/>
              <a:cxnLst/>
              <a:rect l="l" t="t" r="r" b="b"/>
              <a:pathLst>
                <a:path w="4688" h="2576" extrusionOk="0">
                  <a:moveTo>
                    <a:pt x="523" y="0"/>
                  </a:moveTo>
                  <a:lnTo>
                    <a:pt x="0" y="359"/>
                  </a:lnTo>
                  <a:cubicBezTo>
                    <a:pt x="189" y="827"/>
                    <a:pt x="548" y="1695"/>
                    <a:pt x="628" y="1826"/>
                  </a:cubicBezTo>
                  <a:cubicBezTo>
                    <a:pt x="737" y="2015"/>
                    <a:pt x="3271" y="2576"/>
                    <a:pt x="3271" y="2576"/>
                  </a:cubicBezTo>
                  <a:cubicBezTo>
                    <a:pt x="3271" y="2576"/>
                    <a:pt x="3866" y="1401"/>
                    <a:pt x="4525" y="1401"/>
                  </a:cubicBezTo>
                  <a:cubicBezTo>
                    <a:pt x="4579" y="1401"/>
                    <a:pt x="4633" y="1409"/>
                    <a:pt x="4687" y="1426"/>
                  </a:cubicBezTo>
                  <a:cubicBezTo>
                    <a:pt x="4674" y="1227"/>
                    <a:pt x="4662" y="1025"/>
                    <a:pt x="4620" y="801"/>
                  </a:cubicBezTo>
                  <a:cubicBezTo>
                    <a:pt x="4620" y="814"/>
                    <a:pt x="3672" y="1105"/>
                    <a:pt x="3431" y="1788"/>
                  </a:cubicBezTo>
                  <a:lnTo>
                    <a:pt x="990" y="1105"/>
                  </a:lnTo>
                  <a:cubicBezTo>
                    <a:pt x="990" y="1105"/>
                    <a:pt x="603" y="772"/>
                    <a:pt x="5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00;p29">
              <a:extLst>
                <a:ext uri="{FF2B5EF4-FFF2-40B4-BE49-F238E27FC236}">
                  <a16:creationId xmlns:a16="http://schemas.microsoft.com/office/drawing/2014/main" id="{035B3EA3-FAEA-6FEA-24EA-590BA221D39C}"/>
                </a:ext>
              </a:extLst>
            </p:cNvPr>
            <p:cNvSpPr/>
            <p:nvPr/>
          </p:nvSpPr>
          <p:spPr>
            <a:xfrm>
              <a:off x="8816804" y="3321245"/>
              <a:ext cx="214572" cy="720274"/>
            </a:xfrm>
            <a:custGeom>
              <a:avLst/>
              <a:gdLst/>
              <a:ahLst/>
              <a:cxnLst/>
              <a:rect l="l" t="t" r="r" b="b"/>
              <a:pathLst>
                <a:path w="2685" h="9013" extrusionOk="0">
                  <a:moveTo>
                    <a:pt x="1390" y="1"/>
                  </a:moveTo>
                  <a:lnTo>
                    <a:pt x="1390" y="1"/>
                  </a:lnTo>
                  <a:cubicBezTo>
                    <a:pt x="1602" y="122"/>
                    <a:pt x="1855" y="414"/>
                    <a:pt x="1871" y="1071"/>
                  </a:cubicBezTo>
                  <a:cubicBezTo>
                    <a:pt x="1897" y="2243"/>
                    <a:pt x="2255" y="3714"/>
                    <a:pt x="1695" y="4380"/>
                  </a:cubicBezTo>
                  <a:cubicBezTo>
                    <a:pt x="1134" y="5046"/>
                    <a:pt x="215" y="7971"/>
                    <a:pt x="0" y="8718"/>
                  </a:cubicBezTo>
                  <a:lnTo>
                    <a:pt x="1028" y="9012"/>
                  </a:lnTo>
                  <a:cubicBezTo>
                    <a:pt x="1028" y="9012"/>
                    <a:pt x="2217" y="4726"/>
                    <a:pt x="2457" y="3858"/>
                  </a:cubicBezTo>
                  <a:cubicBezTo>
                    <a:pt x="2685" y="3057"/>
                    <a:pt x="2457" y="2003"/>
                    <a:pt x="2191" y="696"/>
                  </a:cubicBezTo>
                  <a:cubicBezTo>
                    <a:pt x="2150" y="481"/>
                    <a:pt x="2031" y="295"/>
                    <a:pt x="1842" y="203"/>
                  </a:cubicBezTo>
                  <a:cubicBezTo>
                    <a:pt x="1695" y="122"/>
                    <a:pt x="1551" y="55"/>
                    <a:pt x="1390"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01;p29">
              <a:extLst>
                <a:ext uri="{FF2B5EF4-FFF2-40B4-BE49-F238E27FC236}">
                  <a16:creationId xmlns:a16="http://schemas.microsoft.com/office/drawing/2014/main" id="{4F21AC17-C5CA-C467-3415-E4804D2E5D92}"/>
                </a:ext>
              </a:extLst>
            </p:cNvPr>
            <p:cNvSpPr/>
            <p:nvPr/>
          </p:nvSpPr>
          <p:spPr>
            <a:xfrm>
              <a:off x="8573546" y="3970704"/>
              <a:ext cx="275627" cy="166783"/>
            </a:xfrm>
            <a:custGeom>
              <a:avLst/>
              <a:gdLst/>
              <a:ahLst/>
              <a:cxnLst/>
              <a:rect l="l" t="t" r="r" b="b"/>
              <a:pathLst>
                <a:path w="3449" h="2087" extrusionOk="0">
                  <a:moveTo>
                    <a:pt x="1900" y="1"/>
                  </a:moveTo>
                  <a:cubicBezTo>
                    <a:pt x="659" y="1"/>
                    <a:pt x="1" y="1324"/>
                    <a:pt x="1" y="1324"/>
                  </a:cubicBezTo>
                  <a:lnTo>
                    <a:pt x="2736" y="2087"/>
                  </a:lnTo>
                  <a:lnTo>
                    <a:pt x="3393" y="616"/>
                  </a:lnTo>
                  <a:cubicBezTo>
                    <a:pt x="3393" y="616"/>
                    <a:pt x="3432" y="640"/>
                    <a:pt x="3439" y="640"/>
                  </a:cubicBezTo>
                  <a:cubicBezTo>
                    <a:pt x="3449" y="640"/>
                    <a:pt x="3395" y="594"/>
                    <a:pt x="3086" y="376"/>
                  </a:cubicBezTo>
                  <a:cubicBezTo>
                    <a:pt x="2645" y="106"/>
                    <a:pt x="2249" y="1"/>
                    <a:pt x="19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402;p29">
              <a:extLst>
                <a:ext uri="{FF2B5EF4-FFF2-40B4-BE49-F238E27FC236}">
                  <a16:creationId xmlns:a16="http://schemas.microsoft.com/office/drawing/2014/main" id="{D102E484-5B15-7A08-866E-704231F68CE6}"/>
                </a:ext>
              </a:extLst>
            </p:cNvPr>
            <p:cNvSpPr/>
            <p:nvPr/>
          </p:nvSpPr>
          <p:spPr>
            <a:xfrm>
              <a:off x="8755030" y="3850434"/>
              <a:ext cx="135536" cy="293448"/>
            </a:xfrm>
            <a:custGeom>
              <a:avLst/>
              <a:gdLst/>
              <a:ahLst/>
              <a:cxnLst/>
              <a:rect l="l" t="t" r="r" b="b"/>
              <a:pathLst>
                <a:path w="1696" h="3672" extrusionOk="0">
                  <a:moveTo>
                    <a:pt x="962" y="0"/>
                  </a:moveTo>
                  <a:lnTo>
                    <a:pt x="1" y="3457"/>
                  </a:lnTo>
                  <a:lnTo>
                    <a:pt x="735" y="3672"/>
                  </a:lnTo>
                  <a:lnTo>
                    <a:pt x="1696" y="215"/>
                  </a:lnTo>
                  <a:lnTo>
                    <a:pt x="962" y="0"/>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403;p29">
              <a:extLst>
                <a:ext uri="{FF2B5EF4-FFF2-40B4-BE49-F238E27FC236}">
                  <a16:creationId xmlns:a16="http://schemas.microsoft.com/office/drawing/2014/main" id="{1355B621-DC77-4EB0-497B-51B8BAF5E539}"/>
                </a:ext>
              </a:extLst>
            </p:cNvPr>
            <p:cNvSpPr/>
            <p:nvPr/>
          </p:nvSpPr>
          <p:spPr>
            <a:xfrm>
              <a:off x="8657775" y="4127655"/>
              <a:ext cx="174215" cy="58738"/>
            </a:xfrm>
            <a:custGeom>
              <a:avLst/>
              <a:gdLst/>
              <a:ahLst/>
              <a:cxnLst/>
              <a:rect l="l" t="t" r="r" b="b"/>
              <a:pathLst>
                <a:path w="2180" h="735" extrusionOk="0">
                  <a:moveTo>
                    <a:pt x="42" y="1"/>
                  </a:moveTo>
                  <a:lnTo>
                    <a:pt x="1" y="135"/>
                  </a:lnTo>
                  <a:lnTo>
                    <a:pt x="2137" y="734"/>
                  </a:lnTo>
                  <a:lnTo>
                    <a:pt x="2179" y="590"/>
                  </a:lnTo>
                  <a:lnTo>
                    <a:pt x="42" y="1"/>
                  </a:ln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404;p29">
              <a:extLst>
                <a:ext uri="{FF2B5EF4-FFF2-40B4-BE49-F238E27FC236}">
                  <a16:creationId xmlns:a16="http://schemas.microsoft.com/office/drawing/2014/main" id="{4A63E0DD-AF40-0135-AB29-A1B89B71A4D6}"/>
                </a:ext>
              </a:extLst>
            </p:cNvPr>
            <p:cNvSpPr/>
            <p:nvPr/>
          </p:nvSpPr>
          <p:spPr>
            <a:xfrm>
              <a:off x="8776287" y="4156024"/>
              <a:ext cx="73602" cy="38519"/>
            </a:xfrm>
            <a:custGeom>
              <a:avLst/>
              <a:gdLst/>
              <a:ahLst/>
              <a:cxnLst/>
              <a:rect l="l" t="t" r="r" b="b"/>
              <a:pathLst>
                <a:path w="921" h="482" extrusionOk="0">
                  <a:moveTo>
                    <a:pt x="183" y="0"/>
                  </a:moveTo>
                  <a:cubicBezTo>
                    <a:pt x="116" y="0"/>
                    <a:pt x="50" y="48"/>
                    <a:pt x="27" y="114"/>
                  </a:cubicBezTo>
                  <a:cubicBezTo>
                    <a:pt x="1" y="206"/>
                    <a:pt x="55" y="299"/>
                    <a:pt x="148" y="328"/>
                  </a:cubicBezTo>
                  <a:lnTo>
                    <a:pt x="680" y="476"/>
                  </a:lnTo>
                  <a:cubicBezTo>
                    <a:pt x="696" y="480"/>
                    <a:pt x="713" y="482"/>
                    <a:pt x="728" y="482"/>
                  </a:cubicBezTo>
                  <a:cubicBezTo>
                    <a:pt x="806" y="482"/>
                    <a:pt x="873" y="433"/>
                    <a:pt x="895" y="367"/>
                  </a:cubicBezTo>
                  <a:cubicBezTo>
                    <a:pt x="920" y="274"/>
                    <a:pt x="869" y="181"/>
                    <a:pt x="776" y="155"/>
                  </a:cubicBezTo>
                  <a:lnTo>
                    <a:pt x="228" y="8"/>
                  </a:lnTo>
                  <a:cubicBezTo>
                    <a:pt x="214" y="3"/>
                    <a:pt x="198" y="0"/>
                    <a:pt x="183"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405;p29">
              <a:extLst>
                <a:ext uri="{FF2B5EF4-FFF2-40B4-BE49-F238E27FC236}">
                  <a16:creationId xmlns:a16="http://schemas.microsoft.com/office/drawing/2014/main" id="{8A47A998-EB8B-3C34-3E78-8586567229EA}"/>
                </a:ext>
              </a:extLst>
            </p:cNvPr>
            <p:cNvSpPr/>
            <p:nvPr/>
          </p:nvSpPr>
          <p:spPr>
            <a:xfrm>
              <a:off x="8694136" y="3622920"/>
              <a:ext cx="151679" cy="56020"/>
            </a:xfrm>
            <a:custGeom>
              <a:avLst/>
              <a:gdLst/>
              <a:ahLst/>
              <a:cxnLst/>
              <a:rect l="l" t="t" r="r" b="b"/>
              <a:pathLst>
                <a:path w="1898" h="701" extrusionOk="0">
                  <a:moveTo>
                    <a:pt x="141" y="0"/>
                  </a:moveTo>
                  <a:cubicBezTo>
                    <a:pt x="91" y="0"/>
                    <a:pt x="39" y="40"/>
                    <a:pt x="13" y="99"/>
                  </a:cubicBezTo>
                  <a:cubicBezTo>
                    <a:pt x="1" y="150"/>
                    <a:pt x="42" y="230"/>
                    <a:pt x="106" y="243"/>
                  </a:cubicBezTo>
                  <a:lnTo>
                    <a:pt x="1724" y="698"/>
                  </a:lnTo>
                  <a:cubicBezTo>
                    <a:pt x="1732" y="699"/>
                    <a:pt x="1741" y="700"/>
                    <a:pt x="1749" y="700"/>
                  </a:cubicBezTo>
                  <a:cubicBezTo>
                    <a:pt x="1805" y="700"/>
                    <a:pt x="1857" y="664"/>
                    <a:pt x="1868" y="605"/>
                  </a:cubicBezTo>
                  <a:cubicBezTo>
                    <a:pt x="1897" y="550"/>
                    <a:pt x="1855" y="483"/>
                    <a:pt x="1788" y="458"/>
                  </a:cubicBezTo>
                  <a:lnTo>
                    <a:pt x="161" y="3"/>
                  </a:lnTo>
                  <a:cubicBezTo>
                    <a:pt x="154" y="1"/>
                    <a:pt x="147" y="0"/>
                    <a:pt x="141" y="0"/>
                  </a:cubicBezTo>
                  <a:close/>
                </a:path>
              </a:pathLst>
            </a:custGeom>
            <a:solidFill>
              <a:srgbClr val="4B0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406;p29">
              <a:extLst>
                <a:ext uri="{FF2B5EF4-FFF2-40B4-BE49-F238E27FC236}">
                  <a16:creationId xmlns:a16="http://schemas.microsoft.com/office/drawing/2014/main" id="{C31399AA-0E59-742C-4624-5CE1231D24C0}"/>
                </a:ext>
              </a:extLst>
            </p:cNvPr>
            <p:cNvSpPr/>
            <p:nvPr/>
          </p:nvSpPr>
          <p:spPr>
            <a:xfrm>
              <a:off x="8664168" y="3678460"/>
              <a:ext cx="151679" cy="56020"/>
            </a:xfrm>
            <a:custGeom>
              <a:avLst/>
              <a:gdLst/>
              <a:ahLst/>
              <a:cxnLst/>
              <a:rect l="l" t="t" r="r" b="b"/>
              <a:pathLst>
                <a:path w="1898" h="701" extrusionOk="0">
                  <a:moveTo>
                    <a:pt x="151" y="0"/>
                  </a:moveTo>
                  <a:cubicBezTo>
                    <a:pt x="93" y="0"/>
                    <a:pt x="41" y="36"/>
                    <a:pt x="30" y="83"/>
                  </a:cubicBezTo>
                  <a:cubicBezTo>
                    <a:pt x="1" y="150"/>
                    <a:pt x="42" y="217"/>
                    <a:pt x="110" y="243"/>
                  </a:cubicBezTo>
                  <a:lnTo>
                    <a:pt x="1737" y="698"/>
                  </a:lnTo>
                  <a:cubicBezTo>
                    <a:pt x="1744" y="700"/>
                    <a:pt x="1751" y="700"/>
                    <a:pt x="1757" y="700"/>
                  </a:cubicBezTo>
                  <a:cubicBezTo>
                    <a:pt x="1807" y="700"/>
                    <a:pt x="1862" y="661"/>
                    <a:pt x="1884" y="605"/>
                  </a:cubicBezTo>
                  <a:cubicBezTo>
                    <a:pt x="1897" y="538"/>
                    <a:pt x="1859" y="471"/>
                    <a:pt x="1792" y="458"/>
                  </a:cubicBezTo>
                  <a:lnTo>
                    <a:pt x="177" y="3"/>
                  </a:lnTo>
                  <a:cubicBezTo>
                    <a:pt x="168" y="1"/>
                    <a:pt x="159" y="0"/>
                    <a:pt x="151" y="0"/>
                  </a:cubicBezTo>
                  <a:close/>
                </a:path>
              </a:pathLst>
            </a:custGeom>
            <a:solidFill>
              <a:srgbClr val="4B0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407;p29">
              <a:extLst>
                <a:ext uri="{FF2B5EF4-FFF2-40B4-BE49-F238E27FC236}">
                  <a16:creationId xmlns:a16="http://schemas.microsoft.com/office/drawing/2014/main" id="{1E4CFA71-E585-FDF6-DDF4-048F647B7AF5}"/>
                </a:ext>
              </a:extLst>
            </p:cNvPr>
            <p:cNvSpPr/>
            <p:nvPr/>
          </p:nvSpPr>
          <p:spPr>
            <a:xfrm>
              <a:off x="8639874" y="3735039"/>
              <a:ext cx="151359" cy="56020"/>
            </a:xfrm>
            <a:custGeom>
              <a:avLst/>
              <a:gdLst/>
              <a:ahLst/>
              <a:cxnLst/>
              <a:rect l="l" t="t" r="r" b="b"/>
              <a:pathLst>
                <a:path w="1894" h="701" extrusionOk="0">
                  <a:moveTo>
                    <a:pt x="148" y="0"/>
                  </a:moveTo>
                  <a:cubicBezTo>
                    <a:pt x="90" y="0"/>
                    <a:pt x="37" y="37"/>
                    <a:pt x="26" y="96"/>
                  </a:cubicBezTo>
                  <a:cubicBezTo>
                    <a:pt x="0" y="150"/>
                    <a:pt x="39" y="217"/>
                    <a:pt x="106" y="243"/>
                  </a:cubicBezTo>
                  <a:lnTo>
                    <a:pt x="1734" y="698"/>
                  </a:lnTo>
                  <a:cubicBezTo>
                    <a:pt x="1740" y="700"/>
                    <a:pt x="1747" y="700"/>
                    <a:pt x="1754" y="700"/>
                  </a:cubicBezTo>
                  <a:cubicBezTo>
                    <a:pt x="1804" y="700"/>
                    <a:pt x="1858" y="661"/>
                    <a:pt x="1881" y="602"/>
                  </a:cubicBezTo>
                  <a:cubicBezTo>
                    <a:pt x="1894" y="538"/>
                    <a:pt x="1855" y="471"/>
                    <a:pt x="1788" y="458"/>
                  </a:cubicBezTo>
                  <a:lnTo>
                    <a:pt x="173" y="3"/>
                  </a:lnTo>
                  <a:cubicBezTo>
                    <a:pt x="165" y="1"/>
                    <a:pt x="156" y="0"/>
                    <a:pt x="148" y="0"/>
                  </a:cubicBezTo>
                  <a:close/>
                </a:path>
              </a:pathLst>
            </a:custGeom>
            <a:solidFill>
              <a:srgbClr val="4B0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08;p29">
              <a:extLst>
                <a:ext uri="{FF2B5EF4-FFF2-40B4-BE49-F238E27FC236}">
                  <a16:creationId xmlns:a16="http://schemas.microsoft.com/office/drawing/2014/main" id="{49E7A30E-78BA-7C76-8596-F17B6B87AE34}"/>
                </a:ext>
              </a:extLst>
            </p:cNvPr>
            <p:cNvSpPr/>
            <p:nvPr/>
          </p:nvSpPr>
          <p:spPr>
            <a:xfrm>
              <a:off x="8620695" y="3793216"/>
              <a:ext cx="151359" cy="55461"/>
            </a:xfrm>
            <a:custGeom>
              <a:avLst/>
              <a:gdLst/>
              <a:ahLst/>
              <a:cxnLst/>
              <a:rect l="l" t="t" r="r" b="b"/>
              <a:pathLst>
                <a:path w="1894" h="694" extrusionOk="0">
                  <a:moveTo>
                    <a:pt x="131" y="0"/>
                  </a:moveTo>
                  <a:cubicBezTo>
                    <a:pt x="79" y="0"/>
                    <a:pt x="33" y="36"/>
                    <a:pt x="13" y="89"/>
                  </a:cubicBezTo>
                  <a:cubicBezTo>
                    <a:pt x="0" y="156"/>
                    <a:pt x="39" y="223"/>
                    <a:pt x="106" y="236"/>
                  </a:cubicBezTo>
                  <a:lnTo>
                    <a:pt x="1720" y="691"/>
                  </a:lnTo>
                  <a:cubicBezTo>
                    <a:pt x="1729" y="692"/>
                    <a:pt x="1737" y="693"/>
                    <a:pt x="1745" y="693"/>
                  </a:cubicBezTo>
                  <a:cubicBezTo>
                    <a:pt x="1804" y="693"/>
                    <a:pt x="1857" y="656"/>
                    <a:pt x="1868" y="611"/>
                  </a:cubicBezTo>
                  <a:cubicBezTo>
                    <a:pt x="1893" y="543"/>
                    <a:pt x="1855" y="476"/>
                    <a:pt x="1788" y="451"/>
                  </a:cubicBezTo>
                  <a:lnTo>
                    <a:pt x="173" y="8"/>
                  </a:lnTo>
                  <a:cubicBezTo>
                    <a:pt x="159" y="3"/>
                    <a:pt x="145" y="0"/>
                    <a:pt x="131" y="0"/>
                  </a:cubicBezTo>
                  <a:close/>
                </a:path>
              </a:pathLst>
            </a:custGeom>
            <a:solidFill>
              <a:srgbClr val="4B0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09;p29">
              <a:extLst>
                <a:ext uri="{FF2B5EF4-FFF2-40B4-BE49-F238E27FC236}">
                  <a16:creationId xmlns:a16="http://schemas.microsoft.com/office/drawing/2014/main" id="{23D97B75-A5BA-665E-03F0-C2130500E585}"/>
                </a:ext>
              </a:extLst>
            </p:cNvPr>
            <p:cNvSpPr/>
            <p:nvPr/>
          </p:nvSpPr>
          <p:spPr>
            <a:xfrm>
              <a:off x="8603513" y="3852911"/>
              <a:ext cx="151599" cy="55381"/>
            </a:xfrm>
            <a:custGeom>
              <a:avLst/>
              <a:gdLst/>
              <a:ahLst/>
              <a:cxnLst/>
              <a:rect l="l" t="t" r="r" b="b"/>
              <a:pathLst>
                <a:path w="1897" h="693" extrusionOk="0">
                  <a:moveTo>
                    <a:pt x="133" y="0"/>
                  </a:moveTo>
                  <a:cubicBezTo>
                    <a:pt x="81" y="0"/>
                    <a:pt x="36" y="37"/>
                    <a:pt x="26" y="88"/>
                  </a:cubicBezTo>
                  <a:cubicBezTo>
                    <a:pt x="0" y="155"/>
                    <a:pt x="39" y="222"/>
                    <a:pt x="106" y="235"/>
                  </a:cubicBezTo>
                  <a:lnTo>
                    <a:pt x="1737" y="690"/>
                  </a:lnTo>
                  <a:cubicBezTo>
                    <a:pt x="1744" y="692"/>
                    <a:pt x="1751" y="693"/>
                    <a:pt x="1758" y="693"/>
                  </a:cubicBezTo>
                  <a:cubicBezTo>
                    <a:pt x="1808" y="693"/>
                    <a:pt x="1870" y="657"/>
                    <a:pt x="1881" y="610"/>
                  </a:cubicBezTo>
                  <a:cubicBezTo>
                    <a:pt x="1897" y="543"/>
                    <a:pt x="1855" y="476"/>
                    <a:pt x="1801" y="450"/>
                  </a:cubicBezTo>
                  <a:lnTo>
                    <a:pt x="173" y="8"/>
                  </a:lnTo>
                  <a:cubicBezTo>
                    <a:pt x="160" y="3"/>
                    <a:pt x="146" y="0"/>
                    <a:pt x="133" y="0"/>
                  </a:cubicBezTo>
                  <a:close/>
                </a:path>
              </a:pathLst>
            </a:custGeom>
            <a:solidFill>
              <a:srgbClr val="4B0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410;p29">
              <a:extLst>
                <a:ext uri="{FF2B5EF4-FFF2-40B4-BE49-F238E27FC236}">
                  <a16:creationId xmlns:a16="http://schemas.microsoft.com/office/drawing/2014/main" id="{4090D136-92D0-C736-0371-EFDE7CF101B9}"/>
                </a:ext>
              </a:extLst>
            </p:cNvPr>
            <p:cNvSpPr/>
            <p:nvPr/>
          </p:nvSpPr>
          <p:spPr>
            <a:xfrm>
              <a:off x="8752793" y="3813354"/>
              <a:ext cx="178210" cy="80315"/>
            </a:xfrm>
            <a:custGeom>
              <a:avLst/>
              <a:gdLst/>
              <a:ahLst/>
              <a:cxnLst/>
              <a:rect l="l" t="t" r="r" b="b"/>
              <a:pathLst>
                <a:path w="2230" h="1005" extrusionOk="0">
                  <a:moveTo>
                    <a:pt x="288" y="1"/>
                  </a:moveTo>
                  <a:cubicBezTo>
                    <a:pt x="176" y="1"/>
                    <a:pt x="74" y="87"/>
                    <a:pt x="42" y="211"/>
                  </a:cubicBezTo>
                  <a:cubicBezTo>
                    <a:pt x="0" y="343"/>
                    <a:pt x="67" y="490"/>
                    <a:pt x="202" y="532"/>
                  </a:cubicBezTo>
                  <a:lnTo>
                    <a:pt x="1884" y="999"/>
                  </a:lnTo>
                  <a:cubicBezTo>
                    <a:pt x="1900" y="1003"/>
                    <a:pt x="1916" y="1004"/>
                    <a:pt x="1933" y="1004"/>
                  </a:cubicBezTo>
                  <a:cubicBezTo>
                    <a:pt x="2047" y="1004"/>
                    <a:pt x="2155" y="927"/>
                    <a:pt x="2191" y="798"/>
                  </a:cubicBezTo>
                  <a:cubicBezTo>
                    <a:pt x="2230" y="663"/>
                    <a:pt x="2150" y="519"/>
                    <a:pt x="2031" y="477"/>
                  </a:cubicBezTo>
                  <a:lnTo>
                    <a:pt x="349" y="10"/>
                  </a:lnTo>
                  <a:cubicBezTo>
                    <a:pt x="329" y="4"/>
                    <a:pt x="308" y="1"/>
                    <a:pt x="288" y="1"/>
                  </a:cubicBezTo>
                  <a:close/>
                </a:path>
              </a:pathLst>
            </a:custGeom>
            <a:gradFill>
              <a:gsLst>
                <a:gs pos="0">
                  <a:schemeClr val="accent3"/>
                </a:gs>
                <a:gs pos="31000">
                  <a:schemeClr val="accent1"/>
                </a:gs>
                <a:gs pos="47000">
                  <a:schemeClr val="accent3"/>
                </a:gs>
                <a:gs pos="74000">
                  <a:schemeClr val="accent1"/>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92059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1A3F0534-E5ED-ADFF-AA70-DA08466F5F24}"/>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A4727626-0A80-9843-CC57-93E42CD11557}"/>
              </a:ext>
            </a:extLst>
          </p:cNvPr>
          <p:cNvGrpSpPr/>
          <p:nvPr/>
        </p:nvGrpSpPr>
        <p:grpSpPr>
          <a:xfrm rot="20766633">
            <a:off x="7612031" y="619567"/>
            <a:ext cx="1129918" cy="278457"/>
            <a:chOff x="713231" y="815211"/>
            <a:chExt cx="894914" cy="220542"/>
          </a:xfrm>
        </p:grpSpPr>
        <p:sp>
          <p:nvSpPr>
            <p:cNvPr id="3233" name="Google Shape;3233;p27">
              <a:extLst>
                <a:ext uri="{FF2B5EF4-FFF2-40B4-BE49-F238E27FC236}">
                  <a16:creationId xmlns:a16="http://schemas.microsoft.com/office/drawing/2014/main" id="{89FA4262-BDCE-4CBE-603E-A3C971BF2A0D}"/>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0A161DAD-CDF9-5E40-1C80-EEBE1E6C7515}"/>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B40B5124-9833-D651-99F3-D5674AF1C6F0}"/>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0313A0C3-2195-D824-899F-1C5E9CFD5F85}"/>
              </a:ext>
            </a:extLst>
          </p:cNvPr>
          <p:cNvSpPr>
            <a:spLocks noGrp="1"/>
          </p:cNvSpPr>
          <p:nvPr>
            <p:ph type="title"/>
          </p:nvPr>
        </p:nvSpPr>
        <p:spPr>
          <a:xfrm>
            <a:off x="692241" y="1731371"/>
            <a:ext cx="7241887" cy="2492899"/>
          </a:xfrm>
        </p:spPr>
        <p:txBody>
          <a:bodyPr numCol="1"/>
          <a:lstStyle/>
          <a:p>
            <a:pPr>
              <a:buClr>
                <a:schemeClr val="accent4"/>
              </a:buClr>
            </a:pPr>
            <a:r>
              <a:rPr lang="en-US" sz="2400" dirty="0">
                <a:solidFill>
                  <a:schemeClr val="accent4"/>
                </a:solidFill>
              </a:rPr>
              <a:t>1.  </a:t>
            </a:r>
            <a:r>
              <a:rPr lang="en-US" sz="2400" dirty="0">
                <a:solidFill>
                  <a:schemeClr val="tx1"/>
                </a:solidFill>
              </a:rPr>
              <a:t>Insert tile map layer node</a:t>
            </a:r>
            <a:br>
              <a:rPr lang="en-US" sz="2400" dirty="0">
                <a:solidFill>
                  <a:schemeClr val="tx1"/>
                </a:solidFill>
              </a:rPr>
            </a:br>
            <a:r>
              <a:rPr lang="en-US" sz="2400" dirty="0">
                <a:solidFill>
                  <a:schemeClr val="accent4"/>
                </a:solidFill>
              </a:rPr>
              <a:t>2. </a:t>
            </a:r>
            <a:r>
              <a:rPr lang="en-US" sz="2400" dirty="0">
                <a:solidFill>
                  <a:schemeClr val="tx1"/>
                </a:solidFill>
              </a:rPr>
              <a:t>Create tile set</a:t>
            </a:r>
            <a:br>
              <a:rPr lang="en-US" sz="2400" dirty="0">
                <a:solidFill>
                  <a:schemeClr val="accent4"/>
                </a:solidFill>
              </a:rPr>
            </a:br>
            <a:r>
              <a:rPr lang="en-US" sz="2400" dirty="0">
                <a:solidFill>
                  <a:schemeClr val="accent4"/>
                </a:solidFill>
              </a:rPr>
              <a:t>3. </a:t>
            </a:r>
            <a:r>
              <a:rPr lang="en-US" sz="2400" dirty="0">
                <a:solidFill>
                  <a:schemeClr val="tx1"/>
                </a:solidFill>
              </a:rPr>
              <a:t>Drag and drop tile set image</a:t>
            </a:r>
            <a:br>
              <a:rPr lang="en-US" sz="2400" dirty="0">
                <a:solidFill>
                  <a:schemeClr val="tx1"/>
                </a:solidFill>
              </a:rPr>
            </a:br>
            <a:r>
              <a:rPr lang="en-US" sz="2400" dirty="0">
                <a:solidFill>
                  <a:schemeClr val="accent4"/>
                </a:solidFill>
              </a:rPr>
              <a:t>4. </a:t>
            </a:r>
            <a:r>
              <a:rPr lang="en-US" sz="2400" dirty="0">
                <a:solidFill>
                  <a:schemeClr val="tx1"/>
                </a:solidFill>
              </a:rPr>
              <a:t>make sure every tile is correct</a:t>
            </a:r>
            <a:br>
              <a:rPr lang="en-US" sz="2400" dirty="0">
                <a:solidFill>
                  <a:schemeClr val="tx1"/>
                </a:solidFill>
              </a:rPr>
            </a:br>
            <a:r>
              <a:rPr lang="en-US" sz="2400" dirty="0">
                <a:solidFill>
                  <a:schemeClr val="accent4"/>
                </a:solidFill>
              </a:rPr>
              <a:t>5. </a:t>
            </a:r>
            <a:r>
              <a:rPr lang="en-US" sz="2400" dirty="0">
                <a:solidFill>
                  <a:schemeClr val="tx1"/>
                </a:solidFill>
              </a:rPr>
              <a:t>open tile map and start painting</a:t>
            </a:r>
          </a:p>
        </p:txBody>
      </p:sp>
      <p:sp>
        <p:nvSpPr>
          <p:cNvPr id="2" name="Google Shape;3258;p28">
            <a:extLst>
              <a:ext uri="{FF2B5EF4-FFF2-40B4-BE49-F238E27FC236}">
                <a16:creationId xmlns:a16="http://schemas.microsoft.com/office/drawing/2014/main" id="{4895E568-21EB-5644-C380-82E66198D31D}"/>
              </a:ext>
            </a:extLst>
          </p:cNvPr>
          <p:cNvSpPr txBox="1">
            <a:spLocks/>
          </p:cNvSpPr>
          <p:nvPr/>
        </p:nvSpPr>
        <p:spPr>
          <a:xfrm>
            <a:off x="616633" y="439864"/>
            <a:ext cx="4032640" cy="84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Orbitron"/>
              <a:buNone/>
              <a:defRPr sz="32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a:solidFill>
                  <a:schemeClr val="tx1"/>
                </a:solidFill>
              </a:rPr>
              <a:t>Tile </a:t>
            </a:r>
            <a:r>
              <a:rPr lang="en-US">
                <a:solidFill>
                  <a:schemeClr val="accent4"/>
                </a:solidFill>
              </a:rPr>
              <a:t>map</a:t>
            </a:r>
            <a:endParaRPr lang="en-US" dirty="0">
              <a:solidFill>
                <a:schemeClr val="accent4"/>
              </a:solidFill>
            </a:endParaRPr>
          </a:p>
        </p:txBody>
      </p:sp>
    </p:spTree>
    <p:extLst>
      <p:ext uri="{BB962C8B-B14F-4D97-AF65-F5344CB8AC3E}">
        <p14:creationId xmlns:p14="http://schemas.microsoft.com/office/powerpoint/2010/main" val="3878375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42194B37-BAA1-9645-9A62-76F1BD049FC6}"/>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2948DA9C-6B17-A44B-718B-4C70A572DE08}"/>
              </a:ext>
            </a:extLst>
          </p:cNvPr>
          <p:cNvGrpSpPr/>
          <p:nvPr/>
        </p:nvGrpSpPr>
        <p:grpSpPr>
          <a:xfrm rot="20766633">
            <a:off x="7612031" y="619567"/>
            <a:ext cx="1129918" cy="278457"/>
            <a:chOff x="713231" y="815211"/>
            <a:chExt cx="894914" cy="220542"/>
          </a:xfrm>
        </p:grpSpPr>
        <p:sp>
          <p:nvSpPr>
            <p:cNvPr id="3233" name="Google Shape;3233;p27">
              <a:extLst>
                <a:ext uri="{FF2B5EF4-FFF2-40B4-BE49-F238E27FC236}">
                  <a16:creationId xmlns:a16="http://schemas.microsoft.com/office/drawing/2014/main" id="{86C004CD-621E-B4FC-9717-6140B6BA15D3}"/>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BB0600CA-8B90-74AE-5A59-ADB7B80A5AB4}"/>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F0AC703D-21F6-09AD-F5BE-7DB91B821947}"/>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8416164A-17D9-26CD-83C2-25C310238D37}"/>
              </a:ext>
            </a:extLst>
          </p:cNvPr>
          <p:cNvSpPr>
            <a:spLocks noGrp="1"/>
          </p:cNvSpPr>
          <p:nvPr>
            <p:ph type="title"/>
          </p:nvPr>
        </p:nvSpPr>
        <p:spPr>
          <a:xfrm>
            <a:off x="1236372" y="1964026"/>
            <a:ext cx="6091706" cy="1390919"/>
          </a:xfrm>
        </p:spPr>
        <p:txBody>
          <a:bodyPr/>
          <a:lstStyle/>
          <a:p>
            <a:pPr algn="ctr"/>
            <a:r>
              <a:rPr lang="en-US" sz="4400" dirty="0">
                <a:solidFill>
                  <a:schemeClr val="accent4"/>
                </a:solidFill>
              </a:rPr>
              <a:t>Now</a:t>
            </a:r>
            <a:r>
              <a:rPr lang="en-US" sz="4400" dirty="0"/>
              <a:t>, make your </a:t>
            </a:r>
            <a:r>
              <a:rPr lang="en-US" sz="4400" dirty="0">
                <a:solidFill>
                  <a:schemeClr val="accent4"/>
                </a:solidFill>
              </a:rPr>
              <a:t>Tile Map</a:t>
            </a:r>
          </a:p>
        </p:txBody>
      </p:sp>
    </p:spTree>
    <p:extLst>
      <p:ext uri="{BB962C8B-B14F-4D97-AF65-F5344CB8AC3E}">
        <p14:creationId xmlns:p14="http://schemas.microsoft.com/office/powerpoint/2010/main" val="36198646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47">
          <a:extLst>
            <a:ext uri="{FF2B5EF4-FFF2-40B4-BE49-F238E27FC236}">
              <a16:creationId xmlns:a16="http://schemas.microsoft.com/office/drawing/2014/main" id="{64E7C505-6841-02CC-18F0-8E9D650DA908}"/>
            </a:ext>
          </a:extLst>
        </p:cNvPr>
        <p:cNvGrpSpPr/>
        <p:nvPr/>
      </p:nvGrpSpPr>
      <p:grpSpPr>
        <a:xfrm>
          <a:off x="0" y="0"/>
          <a:ext cx="0" cy="0"/>
          <a:chOff x="0" y="0"/>
          <a:chExt cx="0" cy="0"/>
        </a:xfrm>
      </p:grpSpPr>
      <p:grpSp>
        <p:nvGrpSpPr>
          <p:cNvPr id="3248" name="Google Shape;3248;p28">
            <a:extLst>
              <a:ext uri="{FF2B5EF4-FFF2-40B4-BE49-F238E27FC236}">
                <a16:creationId xmlns:a16="http://schemas.microsoft.com/office/drawing/2014/main" id="{13CFB7CB-19FD-9383-6FAA-4064D2ADABBB}"/>
              </a:ext>
            </a:extLst>
          </p:cNvPr>
          <p:cNvGrpSpPr/>
          <p:nvPr/>
        </p:nvGrpSpPr>
        <p:grpSpPr>
          <a:xfrm>
            <a:off x="5162923" y="1285254"/>
            <a:ext cx="3242422" cy="2381590"/>
            <a:chOff x="296117" y="2376907"/>
            <a:chExt cx="715672" cy="525668"/>
          </a:xfrm>
        </p:grpSpPr>
        <p:sp>
          <p:nvSpPr>
            <p:cNvPr id="3249" name="Google Shape;3249;p28">
              <a:extLst>
                <a:ext uri="{FF2B5EF4-FFF2-40B4-BE49-F238E27FC236}">
                  <a16:creationId xmlns:a16="http://schemas.microsoft.com/office/drawing/2014/main" id="{2CE3C471-C9A0-A751-50F5-6899046D6319}"/>
                </a:ext>
              </a:extLst>
            </p:cNvPr>
            <p:cNvSpPr/>
            <p:nvPr/>
          </p:nvSpPr>
          <p:spPr>
            <a:xfrm>
              <a:off x="476250" y="2376907"/>
              <a:ext cx="355343" cy="46378"/>
            </a:xfrm>
            <a:custGeom>
              <a:avLst/>
              <a:gdLst/>
              <a:ahLst/>
              <a:cxnLst/>
              <a:rect l="l" t="t" r="r" b="b"/>
              <a:pathLst>
                <a:path w="6344" h="828" extrusionOk="0">
                  <a:moveTo>
                    <a:pt x="3179" y="1"/>
                  </a:moveTo>
                  <a:cubicBezTo>
                    <a:pt x="2019" y="1"/>
                    <a:pt x="936" y="293"/>
                    <a:pt x="1" y="828"/>
                  </a:cubicBezTo>
                  <a:lnTo>
                    <a:pt x="6344" y="828"/>
                  </a:lnTo>
                  <a:cubicBezTo>
                    <a:pt x="5408" y="293"/>
                    <a:pt x="4326" y="1"/>
                    <a:pt x="3179"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28">
              <a:extLst>
                <a:ext uri="{FF2B5EF4-FFF2-40B4-BE49-F238E27FC236}">
                  <a16:creationId xmlns:a16="http://schemas.microsoft.com/office/drawing/2014/main" id="{7D1FCE7D-E8EF-C418-6BF9-BD6136847FC6}"/>
                </a:ext>
              </a:extLst>
            </p:cNvPr>
            <p:cNvSpPr/>
            <p:nvPr/>
          </p:nvSpPr>
          <p:spPr>
            <a:xfrm>
              <a:off x="394081" y="2441881"/>
              <a:ext cx="520412" cy="47275"/>
            </a:xfrm>
            <a:custGeom>
              <a:avLst/>
              <a:gdLst/>
              <a:ahLst/>
              <a:cxnLst/>
              <a:rect l="l" t="t" r="r" b="b"/>
              <a:pathLst>
                <a:path w="9291" h="844" extrusionOk="0">
                  <a:moveTo>
                    <a:pt x="962" y="1"/>
                  </a:moveTo>
                  <a:cubicBezTo>
                    <a:pt x="616" y="241"/>
                    <a:pt x="295" y="523"/>
                    <a:pt x="1" y="843"/>
                  </a:cubicBezTo>
                  <a:lnTo>
                    <a:pt x="9291" y="843"/>
                  </a:lnTo>
                  <a:cubicBezTo>
                    <a:pt x="8996" y="523"/>
                    <a:pt x="8676" y="241"/>
                    <a:pt x="8317"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8">
              <a:extLst>
                <a:ext uri="{FF2B5EF4-FFF2-40B4-BE49-F238E27FC236}">
                  <a16:creationId xmlns:a16="http://schemas.microsoft.com/office/drawing/2014/main" id="{ACEABEC4-563A-5F80-BC6A-522256B1233C}"/>
                </a:ext>
              </a:extLst>
            </p:cNvPr>
            <p:cNvSpPr/>
            <p:nvPr/>
          </p:nvSpPr>
          <p:spPr>
            <a:xfrm>
              <a:off x="353025" y="2507022"/>
              <a:ext cx="601854" cy="33608"/>
            </a:xfrm>
            <a:custGeom>
              <a:avLst/>
              <a:gdLst/>
              <a:ahLst/>
              <a:cxnLst/>
              <a:rect l="l" t="t" r="r" b="b"/>
              <a:pathLst>
                <a:path w="10745" h="600" extrusionOk="0">
                  <a:moveTo>
                    <a:pt x="439" y="1"/>
                  </a:moveTo>
                  <a:cubicBezTo>
                    <a:pt x="279" y="186"/>
                    <a:pt x="135" y="388"/>
                    <a:pt x="0" y="600"/>
                  </a:cubicBezTo>
                  <a:lnTo>
                    <a:pt x="10745" y="600"/>
                  </a:lnTo>
                  <a:cubicBezTo>
                    <a:pt x="10610" y="388"/>
                    <a:pt x="10466" y="186"/>
                    <a:pt x="10306"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8">
              <a:extLst>
                <a:ext uri="{FF2B5EF4-FFF2-40B4-BE49-F238E27FC236}">
                  <a16:creationId xmlns:a16="http://schemas.microsoft.com/office/drawing/2014/main" id="{6C9B53DD-58A7-6421-AEF5-BA7B1736217E}"/>
                </a:ext>
              </a:extLst>
            </p:cNvPr>
            <p:cNvSpPr/>
            <p:nvPr/>
          </p:nvSpPr>
          <p:spPr>
            <a:xfrm>
              <a:off x="322330" y="2571995"/>
              <a:ext cx="663244" cy="27670"/>
            </a:xfrm>
            <a:custGeom>
              <a:avLst/>
              <a:gdLst/>
              <a:ahLst/>
              <a:cxnLst/>
              <a:rect l="l" t="t" r="r" b="b"/>
              <a:pathLst>
                <a:path w="11841" h="494" extrusionOk="0">
                  <a:moveTo>
                    <a:pt x="228" y="0"/>
                  </a:moveTo>
                  <a:cubicBezTo>
                    <a:pt x="148" y="160"/>
                    <a:pt x="68" y="333"/>
                    <a:pt x="0" y="494"/>
                  </a:cubicBezTo>
                  <a:lnTo>
                    <a:pt x="11841" y="494"/>
                  </a:lnTo>
                  <a:cubicBezTo>
                    <a:pt x="11773" y="333"/>
                    <a:pt x="11706" y="160"/>
                    <a:pt x="11613" y="0"/>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8">
              <a:extLst>
                <a:ext uri="{FF2B5EF4-FFF2-40B4-BE49-F238E27FC236}">
                  <a16:creationId xmlns:a16="http://schemas.microsoft.com/office/drawing/2014/main" id="{8F387AB1-C515-F737-A354-831E51ACBCB5}"/>
                </a:ext>
              </a:extLst>
            </p:cNvPr>
            <p:cNvSpPr/>
            <p:nvPr/>
          </p:nvSpPr>
          <p:spPr>
            <a:xfrm>
              <a:off x="303679" y="2637137"/>
              <a:ext cx="701276" cy="25318"/>
            </a:xfrm>
            <a:custGeom>
              <a:avLst/>
              <a:gdLst/>
              <a:ahLst/>
              <a:cxnLst/>
              <a:rect l="l" t="t" r="r" b="b"/>
              <a:pathLst>
                <a:path w="12520" h="452" extrusionOk="0">
                  <a:moveTo>
                    <a:pt x="106" y="0"/>
                  </a:moveTo>
                  <a:cubicBezTo>
                    <a:pt x="67" y="147"/>
                    <a:pt x="26" y="308"/>
                    <a:pt x="0" y="452"/>
                  </a:cubicBezTo>
                  <a:lnTo>
                    <a:pt x="12520" y="452"/>
                  </a:lnTo>
                  <a:cubicBezTo>
                    <a:pt x="12481" y="308"/>
                    <a:pt x="12452" y="147"/>
                    <a:pt x="12414" y="0"/>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8">
              <a:extLst>
                <a:ext uri="{FF2B5EF4-FFF2-40B4-BE49-F238E27FC236}">
                  <a16:creationId xmlns:a16="http://schemas.microsoft.com/office/drawing/2014/main" id="{91D33BF2-2EC5-760D-6A86-04C5CFA1476F}"/>
                </a:ext>
              </a:extLst>
            </p:cNvPr>
            <p:cNvSpPr/>
            <p:nvPr/>
          </p:nvSpPr>
          <p:spPr>
            <a:xfrm>
              <a:off x="296117" y="2702054"/>
              <a:ext cx="715672" cy="21789"/>
            </a:xfrm>
            <a:custGeom>
              <a:avLst/>
              <a:gdLst/>
              <a:ahLst/>
              <a:cxnLst/>
              <a:rect l="l" t="t" r="r" b="b"/>
              <a:pathLst>
                <a:path w="12777" h="389" extrusionOk="0">
                  <a:moveTo>
                    <a:pt x="29" y="1"/>
                  </a:moveTo>
                  <a:cubicBezTo>
                    <a:pt x="13" y="135"/>
                    <a:pt x="13" y="270"/>
                    <a:pt x="1" y="388"/>
                  </a:cubicBezTo>
                  <a:lnTo>
                    <a:pt x="12776" y="388"/>
                  </a:lnTo>
                  <a:cubicBezTo>
                    <a:pt x="12776" y="270"/>
                    <a:pt x="12763" y="135"/>
                    <a:pt x="12763"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8">
              <a:extLst>
                <a:ext uri="{FF2B5EF4-FFF2-40B4-BE49-F238E27FC236}">
                  <a16:creationId xmlns:a16="http://schemas.microsoft.com/office/drawing/2014/main" id="{80B6A0DB-4AB0-44C6-27B3-C09A5BE8E637}"/>
                </a:ext>
              </a:extLst>
            </p:cNvPr>
            <p:cNvSpPr/>
            <p:nvPr/>
          </p:nvSpPr>
          <p:spPr>
            <a:xfrm>
              <a:off x="297741" y="2767923"/>
              <a:ext cx="712423" cy="14227"/>
            </a:xfrm>
            <a:custGeom>
              <a:avLst/>
              <a:gdLst/>
              <a:ahLst/>
              <a:cxnLst/>
              <a:rect l="l" t="t" r="r" b="b"/>
              <a:pathLst>
                <a:path w="12719" h="254" extrusionOk="0">
                  <a:moveTo>
                    <a:pt x="0" y="1"/>
                  </a:moveTo>
                  <a:cubicBezTo>
                    <a:pt x="13" y="81"/>
                    <a:pt x="13" y="173"/>
                    <a:pt x="26" y="254"/>
                  </a:cubicBezTo>
                  <a:lnTo>
                    <a:pt x="12693" y="254"/>
                  </a:lnTo>
                  <a:cubicBezTo>
                    <a:pt x="12706" y="173"/>
                    <a:pt x="12718" y="81"/>
                    <a:pt x="12718"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8">
              <a:extLst>
                <a:ext uri="{FF2B5EF4-FFF2-40B4-BE49-F238E27FC236}">
                  <a16:creationId xmlns:a16="http://schemas.microsoft.com/office/drawing/2014/main" id="{92FA31FE-23F6-36A0-540C-1B38C31E5105}"/>
                </a:ext>
              </a:extLst>
            </p:cNvPr>
            <p:cNvSpPr/>
            <p:nvPr/>
          </p:nvSpPr>
          <p:spPr>
            <a:xfrm>
              <a:off x="309560" y="2832897"/>
              <a:ext cx="688786" cy="12043"/>
            </a:xfrm>
            <a:custGeom>
              <a:avLst/>
              <a:gdLst/>
              <a:ahLst/>
              <a:cxnLst/>
              <a:rect l="l" t="t" r="r" b="b"/>
              <a:pathLst>
                <a:path w="12297" h="215" extrusionOk="0">
                  <a:moveTo>
                    <a:pt x="1" y="0"/>
                  </a:moveTo>
                  <a:cubicBezTo>
                    <a:pt x="30" y="67"/>
                    <a:pt x="55" y="148"/>
                    <a:pt x="68" y="215"/>
                  </a:cubicBezTo>
                  <a:lnTo>
                    <a:pt x="12229" y="215"/>
                  </a:lnTo>
                  <a:cubicBezTo>
                    <a:pt x="12254" y="148"/>
                    <a:pt x="12283" y="67"/>
                    <a:pt x="12296" y="0"/>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8">
              <a:extLst>
                <a:ext uri="{FF2B5EF4-FFF2-40B4-BE49-F238E27FC236}">
                  <a16:creationId xmlns:a16="http://schemas.microsoft.com/office/drawing/2014/main" id="{2CD6D29D-517A-957D-9F8F-90F776ADDACB}"/>
                </a:ext>
              </a:extLst>
            </p:cNvPr>
            <p:cNvSpPr/>
            <p:nvPr/>
          </p:nvSpPr>
          <p:spPr>
            <a:xfrm>
              <a:off x="335773" y="2898038"/>
              <a:ext cx="637086" cy="4537"/>
            </a:xfrm>
            <a:custGeom>
              <a:avLst/>
              <a:gdLst/>
              <a:ahLst/>
              <a:cxnLst/>
              <a:rect l="l" t="t" r="r" b="b"/>
              <a:pathLst>
                <a:path w="11374" h="81" extrusionOk="0">
                  <a:moveTo>
                    <a:pt x="1" y="0"/>
                  </a:moveTo>
                  <a:cubicBezTo>
                    <a:pt x="13" y="26"/>
                    <a:pt x="26" y="55"/>
                    <a:pt x="42" y="80"/>
                  </a:cubicBezTo>
                  <a:lnTo>
                    <a:pt x="11319" y="80"/>
                  </a:lnTo>
                  <a:cubicBezTo>
                    <a:pt x="11335" y="55"/>
                    <a:pt x="11360" y="26"/>
                    <a:pt x="11373" y="0"/>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8" name="Google Shape;3258;p28">
            <a:extLst>
              <a:ext uri="{FF2B5EF4-FFF2-40B4-BE49-F238E27FC236}">
                <a16:creationId xmlns:a16="http://schemas.microsoft.com/office/drawing/2014/main" id="{C2E36864-19EB-1D8D-CC70-482BA4A143DB}"/>
              </a:ext>
            </a:extLst>
          </p:cNvPr>
          <p:cNvSpPr txBox="1">
            <a:spLocks noGrp="1"/>
          </p:cNvSpPr>
          <p:nvPr>
            <p:ph type="title"/>
          </p:nvPr>
        </p:nvSpPr>
        <p:spPr>
          <a:xfrm>
            <a:off x="713224" y="2343591"/>
            <a:ext cx="4064837"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solidFill>
                  <a:schemeClr val="tx1"/>
                </a:solidFill>
                <a:sym typeface="Arimo SemiBold"/>
              </a:rPr>
              <a:t>Instantiation</a:t>
            </a:r>
            <a:endParaRPr sz="4400" dirty="0">
              <a:solidFill>
                <a:schemeClr val="accent4"/>
              </a:solidFill>
              <a:sym typeface="Montserrat"/>
            </a:endParaRPr>
          </a:p>
        </p:txBody>
      </p:sp>
      <p:sp>
        <p:nvSpPr>
          <p:cNvPr id="3259" name="Google Shape;3259;p28">
            <a:extLst>
              <a:ext uri="{FF2B5EF4-FFF2-40B4-BE49-F238E27FC236}">
                <a16:creationId xmlns:a16="http://schemas.microsoft.com/office/drawing/2014/main" id="{914B44D7-9489-8E8E-7BF8-CAB029446104}"/>
              </a:ext>
            </a:extLst>
          </p:cNvPr>
          <p:cNvSpPr txBox="1">
            <a:spLocks noGrp="1"/>
          </p:cNvSpPr>
          <p:nvPr>
            <p:ph type="title" idx="2"/>
          </p:nvPr>
        </p:nvSpPr>
        <p:spPr>
          <a:xfrm>
            <a:off x="815400" y="1105150"/>
            <a:ext cx="156075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3261" name="Google Shape;3261;p28">
            <a:extLst>
              <a:ext uri="{FF2B5EF4-FFF2-40B4-BE49-F238E27FC236}">
                <a16:creationId xmlns:a16="http://schemas.microsoft.com/office/drawing/2014/main" id="{189E8A75-5B68-1C73-1A1B-B8E84E8842D5}"/>
              </a:ext>
            </a:extLst>
          </p:cNvPr>
          <p:cNvGrpSpPr/>
          <p:nvPr/>
        </p:nvGrpSpPr>
        <p:grpSpPr>
          <a:xfrm>
            <a:off x="5364473" y="1918854"/>
            <a:ext cx="2762209" cy="2879270"/>
            <a:chOff x="5364473" y="1918854"/>
            <a:chExt cx="2762209" cy="2879270"/>
          </a:xfrm>
        </p:grpSpPr>
        <p:grpSp>
          <p:nvGrpSpPr>
            <p:cNvPr id="3262" name="Google Shape;3262;p28">
              <a:extLst>
                <a:ext uri="{FF2B5EF4-FFF2-40B4-BE49-F238E27FC236}">
                  <a16:creationId xmlns:a16="http://schemas.microsoft.com/office/drawing/2014/main" id="{35F9A095-F82E-8F3D-EE7A-30E0D1065B05}"/>
                </a:ext>
              </a:extLst>
            </p:cNvPr>
            <p:cNvGrpSpPr/>
            <p:nvPr/>
          </p:nvGrpSpPr>
          <p:grpSpPr>
            <a:xfrm>
              <a:off x="7123237" y="2127277"/>
              <a:ext cx="1003444" cy="2670847"/>
              <a:chOff x="6041499" y="927782"/>
              <a:chExt cx="395899" cy="1053755"/>
            </a:xfrm>
          </p:grpSpPr>
          <p:sp>
            <p:nvSpPr>
              <p:cNvPr id="3263" name="Google Shape;3263;p28">
                <a:extLst>
                  <a:ext uri="{FF2B5EF4-FFF2-40B4-BE49-F238E27FC236}">
                    <a16:creationId xmlns:a16="http://schemas.microsoft.com/office/drawing/2014/main" id="{46EF3ED4-6541-127A-DD1E-C1DD86DBFD61}"/>
                  </a:ext>
                </a:extLst>
              </p:cNvPr>
              <p:cNvSpPr/>
              <p:nvPr/>
            </p:nvSpPr>
            <p:spPr>
              <a:xfrm>
                <a:off x="6324155" y="1217789"/>
                <a:ext cx="17182" cy="763748"/>
              </a:xfrm>
              <a:custGeom>
                <a:avLst/>
                <a:gdLst/>
                <a:ahLst/>
                <a:cxnLst/>
                <a:rect l="l" t="t" r="r" b="b"/>
                <a:pathLst>
                  <a:path w="215" h="9557" extrusionOk="0">
                    <a:moveTo>
                      <a:pt x="0" y="1"/>
                    </a:moveTo>
                    <a:lnTo>
                      <a:pt x="0" y="9557"/>
                    </a:lnTo>
                    <a:lnTo>
                      <a:pt x="215" y="9557"/>
                    </a:lnTo>
                    <a:lnTo>
                      <a:pt x="215"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8">
                <a:extLst>
                  <a:ext uri="{FF2B5EF4-FFF2-40B4-BE49-F238E27FC236}">
                    <a16:creationId xmlns:a16="http://schemas.microsoft.com/office/drawing/2014/main" id="{E91DECC2-5D4C-A6B0-9138-EB9BA3D3137A}"/>
                  </a:ext>
                </a:extLst>
              </p:cNvPr>
              <p:cNvSpPr/>
              <p:nvPr/>
            </p:nvSpPr>
            <p:spPr>
              <a:xfrm>
                <a:off x="6313367" y="982043"/>
                <a:ext cx="124028" cy="267875"/>
              </a:xfrm>
              <a:custGeom>
                <a:avLst/>
                <a:gdLst/>
                <a:ahLst/>
                <a:cxnLst/>
                <a:rect l="l" t="t" r="r" b="b"/>
                <a:pathLst>
                  <a:path w="1552" h="3352" extrusionOk="0">
                    <a:moveTo>
                      <a:pt x="1" y="0"/>
                    </a:moveTo>
                    <a:lnTo>
                      <a:pt x="590" y="3351"/>
                    </a:lnTo>
                    <a:lnTo>
                      <a:pt x="1551" y="3351"/>
                    </a:lnTo>
                    <a:lnTo>
                      <a:pt x="590" y="0"/>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8">
                <a:extLst>
                  <a:ext uri="{FF2B5EF4-FFF2-40B4-BE49-F238E27FC236}">
                    <a16:creationId xmlns:a16="http://schemas.microsoft.com/office/drawing/2014/main" id="{19346585-FD2E-6820-89A5-AC77ED464151}"/>
                  </a:ext>
                </a:extLst>
              </p:cNvPr>
              <p:cNvSpPr/>
              <p:nvPr/>
            </p:nvSpPr>
            <p:spPr>
              <a:xfrm>
                <a:off x="6068111" y="927782"/>
                <a:ext cx="369287" cy="406368"/>
              </a:xfrm>
              <a:custGeom>
                <a:avLst/>
                <a:gdLst/>
                <a:ahLst/>
                <a:cxnLst/>
                <a:rect l="l" t="t" r="r" b="b"/>
                <a:pathLst>
                  <a:path w="4621" h="5085" extrusionOk="0">
                    <a:moveTo>
                      <a:pt x="1" y="0"/>
                    </a:moveTo>
                    <a:lnTo>
                      <a:pt x="1788" y="5084"/>
                    </a:lnTo>
                    <a:lnTo>
                      <a:pt x="4620" y="5084"/>
                    </a:lnTo>
                    <a:lnTo>
                      <a:pt x="3099" y="0"/>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8">
                <a:extLst>
                  <a:ext uri="{FF2B5EF4-FFF2-40B4-BE49-F238E27FC236}">
                    <a16:creationId xmlns:a16="http://schemas.microsoft.com/office/drawing/2014/main" id="{98026828-CF20-F2AE-28B4-4B9435883B32}"/>
                  </a:ext>
                </a:extLst>
              </p:cNvPr>
              <p:cNvSpPr/>
              <p:nvPr/>
            </p:nvSpPr>
            <p:spPr>
              <a:xfrm>
                <a:off x="6041499" y="927782"/>
                <a:ext cx="368009" cy="406368"/>
              </a:xfrm>
              <a:custGeom>
                <a:avLst/>
                <a:gdLst/>
                <a:ahLst/>
                <a:cxnLst/>
                <a:rect l="l" t="t" r="r" b="b"/>
                <a:pathLst>
                  <a:path w="4605" h="5085" extrusionOk="0">
                    <a:moveTo>
                      <a:pt x="1" y="0"/>
                    </a:moveTo>
                    <a:lnTo>
                      <a:pt x="1775" y="5084"/>
                    </a:lnTo>
                    <a:lnTo>
                      <a:pt x="4604" y="5084"/>
                    </a:lnTo>
                    <a:lnTo>
                      <a:pt x="30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8">
                <a:extLst>
                  <a:ext uri="{FF2B5EF4-FFF2-40B4-BE49-F238E27FC236}">
                    <a16:creationId xmlns:a16="http://schemas.microsoft.com/office/drawing/2014/main" id="{10A76005-0BF0-1605-DBA2-DEA65622B79C}"/>
                  </a:ext>
                </a:extLst>
              </p:cNvPr>
              <p:cNvSpPr/>
              <p:nvPr/>
            </p:nvSpPr>
            <p:spPr>
              <a:xfrm>
                <a:off x="6041499" y="927782"/>
                <a:ext cx="368009" cy="406368"/>
              </a:xfrm>
              <a:custGeom>
                <a:avLst/>
                <a:gdLst/>
                <a:ahLst/>
                <a:cxnLst/>
                <a:rect l="l" t="t" r="r" b="b"/>
                <a:pathLst>
                  <a:path w="4605" h="5085" extrusionOk="0">
                    <a:moveTo>
                      <a:pt x="1" y="0"/>
                    </a:moveTo>
                    <a:lnTo>
                      <a:pt x="1775" y="5084"/>
                    </a:lnTo>
                    <a:lnTo>
                      <a:pt x="4604" y="5084"/>
                    </a:lnTo>
                    <a:lnTo>
                      <a:pt x="3082" y="0"/>
                    </a:lnTo>
                    <a:close/>
                  </a:path>
                </a:pathLst>
              </a:custGeom>
              <a:solidFill>
                <a:srgbClr val="FFFFFF"/>
              </a:solidFill>
              <a:ln>
                <a:noFill/>
              </a:ln>
              <a:effectLst>
                <a:outerShdw blurRad="257175" dist="1143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8" name="Google Shape;3268;p28">
              <a:extLst>
                <a:ext uri="{FF2B5EF4-FFF2-40B4-BE49-F238E27FC236}">
                  <a16:creationId xmlns:a16="http://schemas.microsoft.com/office/drawing/2014/main" id="{FD6515D5-407F-BBAD-DE42-0F8F24DBD0D5}"/>
                </a:ext>
              </a:extLst>
            </p:cNvPr>
            <p:cNvGrpSpPr/>
            <p:nvPr/>
          </p:nvGrpSpPr>
          <p:grpSpPr>
            <a:xfrm>
              <a:off x="5364473" y="2127277"/>
              <a:ext cx="1006078" cy="2670847"/>
              <a:chOff x="4234325" y="927782"/>
              <a:chExt cx="396937" cy="1053755"/>
            </a:xfrm>
          </p:grpSpPr>
          <p:sp>
            <p:nvSpPr>
              <p:cNvPr id="3269" name="Google Shape;3269;p28">
                <a:extLst>
                  <a:ext uri="{FF2B5EF4-FFF2-40B4-BE49-F238E27FC236}">
                    <a16:creationId xmlns:a16="http://schemas.microsoft.com/office/drawing/2014/main" id="{B85E701F-6077-D380-605E-2981E4F9FFE2}"/>
                  </a:ext>
                </a:extLst>
              </p:cNvPr>
              <p:cNvSpPr/>
              <p:nvPr/>
            </p:nvSpPr>
            <p:spPr>
              <a:xfrm>
                <a:off x="4331661" y="1217789"/>
                <a:ext cx="15903" cy="763748"/>
              </a:xfrm>
              <a:custGeom>
                <a:avLst/>
                <a:gdLst/>
                <a:ahLst/>
                <a:cxnLst/>
                <a:rect l="l" t="t" r="r" b="b"/>
                <a:pathLst>
                  <a:path w="199" h="9557" extrusionOk="0">
                    <a:moveTo>
                      <a:pt x="0" y="1"/>
                    </a:moveTo>
                    <a:lnTo>
                      <a:pt x="0" y="9557"/>
                    </a:lnTo>
                    <a:lnTo>
                      <a:pt x="199" y="9557"/>
                    </a:lnTo>
                    <a:lnTo>
                      <a:pt x="199"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8">
                <a:extLst>
                  <a:ext uri="{FF2B5EF4-FFF2-40B4-BE49-F238E27FC236}">
                    <a16:creationId xmlns:a16="http://schemas.microsoft.com/office/drawing/2014/main" id="{FD1F3B3D-5504-7C9B-A739-0A9D7006070C}"/>
                  </a:ext>
                </a:extLst>
              </p:cNvPr>
              <p:cNvSpPr/>
              <p:nvPr/>
            </p:nvSpPr>
            <p:spPr>
              <a:xfrm>
                <a:off x="4234325" y="982043"/>
                <a:ext cx="125067" cy="267875"/>
              </a:xfrm>
              <a:custGeom>
                <a:avLst/>
                <a:gdLst/>
                <a:ahLst/>
                <a:cxnLst/>
                <a:rect l="l" t="t" r="r" b="b"/>
                <a:pathLst>
                  <a:path w="1565" h="3352" extrusionOk="0">
                    <a:moveTo>
                      <a:pt x="978" y="0"/>
                    </a:moveTo>
                    <a:lnTo>
                      <a:pt x="1" y="3351"/>
                    </a:lnTo>
                    <a:lnTo>
                      <a:pt x="978" y="3351"/>
                    </a:lnTo>
                    <a:lnTo>
                      <a:pt x="1564" y="0"/>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8">
                <a:extLst>
                  <a:ext uri="{FF2B5EF4-FFF2-40B4-BE49-F238E27FC236}">
                    <a16:creationId xmlns:a16="http://schemas.microsoft.com/office/drawing/2014/main" id="{554F24C7-42A4-3ED2-015D-F67DA74855EB}"/>
                  </a:ext>
                </a:extLst>
              </p:cNvPr>
              <p:cNvSpPr/>
              <p:nvPr/>
            </p:nvSpPr>
            <p:spPr>
              <a:xfrm>
                <a:off x="4234325" y="927782"/>
                <a:ext cx="369287" cy="406368"/>
              </a:xfrm>
              <a:custGeom>
                <a:avLst/>
                <a:gdLst/>
                <a:ahLst/>
                <a:cxnLst/>
                <a:rect l="l" t="t" r="r" b="b"/>
                <a:pathLst>
                  <a:path w="4621" h="5085" extrusionOk="0">
                    <a:moveTo>
                      <a:pt x="1522" y="0"/>
                    </a:moveTo>
                    <a:lnTo>
                      <a:pt x="1" y="5084"/>
                    </a:lnTo>
                    <a:lnTo>
                      <a:pt x="2833" y="5084"/>
                    </a:lnTo>
                    <a:lnTo>
                      <a:pt x="4620" y="0"/>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8">
                <a:extLst>
                  <a:ext uri="{FF2B5EF4-FFF2-40B4-BE49-F238E27FC236}">
                    <a16:creationId xmlns:a16="http://schemas.microsoft.com/office/drawing/2014/main" id="{D41A82C1-A00F-1C15-C537-2E780B317C02}"/>
                  </a:ext>
                </a:extLst>
              </p:cNvPr>
              <p:cNvSpPr/>
              <p:nvPr/>
            </p:nvSpPr>
            <p:spPr>
              <a:xfrm>
                <a:off x="4262215" y="927782"/>
                <a:ext cx="369047" cy="406368"/>
              </a:xfrm>
              <a:custGeom>
                <a:avLst/>
                <a:gdLst/>
                <a:ahLst/>
                <a:cxnLst/>
                <a:rect l="l" t="t" r="r" b="b"/>
                <a:pathLst>
                  <a:path w="4618" h="5085" extrusionOk="0">
                    <a:moveTo>
                      <a:pt x="1523" y="0"/>
                    </a:moveTo>
                    <a:lnTo>
                      <a:pt x="1" y="5084"/>
                    </a:lnTo>
                    <a:lnTo>
                      <a:pt x="2830" y="5084"/>
                    </a:lnTo>
                    <a:lnTo>
                      <a:pt x="4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28">
                <a:extLst>
                  <a:ext uri="{FF2B5EF4-FFF2-40B4-BE49-F238E27FC236}">
                    <a16:creationId xmlns:a16="http://schemas.microsoft.com/office/drawing/2014/main" id="{F6B03AC0-A56B-9379-9B01-94983D3331B5}"/>
                  </a:ext>
                </a:extLst>
              </p:cNvPr>
              <p:cNvSpPr/>
              <p:nvPr/>
            </p:nvSpPr>
            <p:spPr>
              <a:xfrm>
                <a:off x="4262215" y="927782"/>
                <a:ext cx="369047" cy="406368"/>
              </a:xfrm>
              <a:custGeom>
                <a:avLst/>
                <a:gdLst/>
                <a:ahLst/>
                <a:cxnLst/>
                <a:rect l="l" t="t" r="r" b="b"/>
                <a:pathLst>
                  <a:path w="4618" h="5085" extrusionOk="0">
                    <a:moveTo>
                      <a:pt x="1523" y="0"/>
                    </a:moveTo>
                    <a:lnTo>
                      <a:pt x="1" y="5084"/>
                    </a:lnTo>
                    <a:lnTo>
                      <a:pt x="2830" y="5084"/>
                    </a:lnTo>
                    <a:lnTo>
                      <a:pt x="4617" y="0"/>
                    </a:lnTo>
                    <a:close/>
                  </a:path>
                </a:pathLst>
              </a:custGeom>
              <a:solidFill>
                <a:srgbClr val="FFFFFF"/>
              </a:solidFill>
              <a:ln>
                <a:noFill/>
              </a:ln>
              <a:effectLst>
                <a:outerShdw blurRad="214313" dist="1143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4" name="Google Shape;3274;p28">
              <a:extLst>
                <a:ext uri="{FF2B5EF4-FFF2-40B4-BE49-F238E27FC236}">
                  <a16:creationId xmlns:a16="http://schemas.microsoft.com/office/drawing/2014/main" id="{2C5A5FCC-58C0-9B67-7C22-B944BC0D1BB5}"/>
                </a:ext>
              </a:extLst>
            </p:cNvPr>
            <p:cNvGrpSpPr/>
            <p:nvPr/>
          </p:nvGrpSpPr>
          <p:grpSpPr>
            <a:xfrm>
              <a:off x="5790231" y="1918854"/>
              <a:ext cx="1987851" cy="2879270"/>
              <a:chOff x="4950115" y="845551"/>
              <a:chExt cx="784286" cy="1135986"/>
            </a:xfrm>
          </p:grpSpPr>
          <p:sp>
            <p:nvSpPr>
              <p:cNvPr id="3275" name="Google Shape;3275;p28">
                <a:extLst>
                  <a:ext uri="{FF2B5EF4-FFF2-40B4-BE49-F238E27FC236}">
                    <a16:creationId xmlns:a16="http://schemas.microsoft.com/office/drawing/2014/main" id="{DCF77DC9-D915-3769-40E2-38A1C409A321}"/>
                  </a:ext>
                </a:extLst>
              </p:cNvPr>
              <p:cNvSpPr/>
              <p:nvPr/>
            </p:nvSpPr>
            <p:spPr>
              <a:xfrm>
                <a:off x="4951153" y="1212435"/>
                <a:ext cx="783247" cy="769102"/>
              </a:xfrm>
              <a:custGeom>
                <a:avLst/>
                <a:gdLst/>
                <a:ahLst/>
                <a:cxnLst/>
                <a:rect l="l" t="t" r="r" b="b"/>
                <a:pathLst>
                  <a:path w="9801" h="9624" extrusionOk="0">
                    <a:moveTo>
                      <a:pt x="2804" y="1"/>
                    </a:moveTo>
                    <a:lnTo>
                      <a:pt x="1176" y="1135"/>
                    </a:lnTo>
                    <a:cubicBezTo>
                      <a:pt x="430" y="1657"/>
                      <a:pt x="1" y="2509"/>
                      <a:pt x="1" y="3406"/>
                    </a:cubicBezTo>
                    <a:lnTo>
                      <a:pt x="1" y="7048"/>
                    </a:lnTo>
                    <a:lnTo>
                      <a:pt x="1618" y="6555"/>
                    </a:lnTo>
                    <a:lnTo>
                      <a:pt x="1618" y="9624"/>
                    </a:lnTo>
                    <a:lnTo>
                      <a:pt x="8170" y="9624"/>
                    </a:lnTo>
                    <a:lnTo>
                      <a:pt x="8170" y="6555"/>
                    </a:lnTo>
                    <a:lnTo>
                      <a:pt x="9800" y="7048"/>
                    </a:lnTo>
                    <a:lnTo>
                      <a:pt x="9800" y="3406"/>
                    </a:lnTo>
                    <a:cubicBezTo>
                      <a:pt x="9800" y="2509"/>
                      <a:pt x="9358" y="1657"/>
                      <a:pt x="8612" y="1135"/>
                    </a:cubicBezTo>
                    <a:lnTo>
                      <a:pt x="6984" y="1"/>
                    </a:lnTo>
                    <a:lnTo>
                      <a:pt x="4902" y="1682"/>
                    </a:lnTo>
                    <a:lnTo>
                      <a:pt x="2804" y="1"/>
                    </a:lnTo>
                    <a:close/>
                  </a:path>
                </a:pathLst>
              </a:custGeom>
              <a:gradFill>
                <a:gsLst>
                  <a:gs pos="0">
                    <a:schemeClr val="accent4"/>
                  </a:gs>
                  <a:gs pos="35000">
                    <a:schemeClr val="accent5"/>
                  </a:gs>
                  <a:gs pos="49000">
                    <a:schemeClr val="accent4"/>
                  </a:gs>
                  <a:gs pos="73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8">
                <a:extLst>
                  <a:ext uri="{FF2B5EF4-FFF2-40B4-BE49-F238E27FC236}">
                    <a16:creationId xmlns:a16="http://schemas.microsoft.com/office/drawing/2014/main" id="{63E9987D-8654-4971-F8BB-A2D1CE27A0D3}"/>
                  </a:ext>
                </a:extLst>
              </p:cNvPr>
              <p:cNvSpPr/>
              <p:nvPr/>
            </p:nvSpPr>
            <p:spPr>
              <a:xfrm>
                <a:off x="4951153" y="1278523"/>
                <a:ext cx="129382" cy="463187"/>
              </a:xfrm>
              <a:custGeom>
                <a:avLst/>
                <a:gdLst/>
                <a:ahLst/>
                <a:cxnLst/>
                <a:rect l="l" t="t" r="r" b="b"/>
                <a:pathLst>
                  <a:path w="1619" h="5796" extrusionOk="0">
                    <a:moveTo>
                      <a:pt x="1618" y="0"/>
                    </a:moveTo>
                    <a:lnTo>
                      <a:pt x="1176" y="308"/>
                    </a:lnTo>
                    <a:cubicBezTo>
                      <a:pt x="430" y="830"/>
                      <a:pt x="1" y="1682"/>
                      <a:pt x="1" y="2579"/>
                    </a:cubicBezTo>
                    <a:lnTo>
                      <a:pt x="1" y="5420"/>
                    </a:lnTo>
                    <a:lnTo>
                      <a:pt x="1417" y="5795"/>
                    </a:lnTo>
                    <a:lnTo>
                      <a:pt x="1618" y="5728"/>
                    </a:lnTo>
                    <a:lnTo>
                      <a:pt x="16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8">
                <a:extLst>
                  <a:ext uri="{FF2B5EF4-FFF2-40B4-BE49-F238E27FC236}">
                    <a16:creationId xmlns:a16="http://schemas.microsoft.com/office/drawing/2014/main" id="{D55B9D88-6DB3-CCD5-637E-6CB2E723746F}"/>
                  </a:ext>
                </a:extLst>
              </p:cNvPr>
              <p:cNvSpPr/>
              <p:nvPr/>
            </p:nvSpPr>
            <p:spPr>
              <a:xfrm>
                <a:off x="5154934" y="1212435"/>
                <a:ext cx="374642" cy="200507"/>
              </a:xfrm>
              <a:custGeom>
                <a:avLst/>
                <a:gdLst/>
                <a:ahLst/>
                <a:cxnLst/>
                <a:rect l="l" t="t" r="r" b="b"/>
                <a:pathLst>
                  <a:path w="4688" h="2509" extrusionOk="0">
                    <a:moveTo>
                      <a:pt x="254" y="1"/>
                    </a:moveTo>
                    <a:lnTo>
                      <a:pt x="1" y="174"/>
                    </a:lnTo>
                    <a:cubicBezTo>
                      <a:pt x="375" y="683"/>
                      <a:pt x="1189" y="1708"/>
                      <a:pt x="2352" y="2509"/>
                    </a:cubicBezTo>
                    <a:cubicBezTo>
                      <a:pt x="3499" y="1708"/>
                      <a:pt x="4313" y="683"/>
                      <a:pt x="4687" y="174"/>
                    </a:cubicBezTo>
                    <a:lnTo>
                      <a:pt x="4434" y="1"/>
                    </a:lnTo>
                    <a:lnTo>
                      <a:pt x="2352" y="1682"/>
                    </a:lnTo>
                    <a:lnTo>
                      <a:pt x="254" y="1"/>
                    </a:lnTo>
                    <a:close/>
                  </a:path>
                </a:pathLst>
              </a:custGeom>
              <a:solidFill>
                <a:srgbClr val="B60C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8">
                <a:extLst>
                  <a:ext uri="{FF2B5EF4-FFF2-40B4-BE49-F238E27FC236}">
                    <a16:creationId xmlns:a16="http://schemas.microsoft.com/office/drawing/2014/main" id="{C80D9048-33A7-40BC-D2C5-462A5FC70FCE}"/>
                  </a:ext>
                </a:extLst>
              </p:cNvPr>
              <p:cNvSpPr/>
              <p:nvPr/>
            </p:nvSpPr>
            <p:spPr>
              <a:xfrm>
                <a:off x="5225338" y="1183746"/>
                <a:ext cx="240224" cy="152398"/>
              </a:xfrm>
              <a:custGeom>
                <a:avLst/>
                <a:gdLst/>
                <a:ahLst/>
                <a:cxnLst/>
                <a:rect l="l" t="t" r="r" b="b"/>
                <a:pathLst>
                  <a:path w="3006" h="1907" extrusionOk="0">
                    <a:moveTo>
                      <a:pt x="1" y="1"/>
                    </a:moveTo>
                    <a:lnTo>
                      <a:pt x="1631" y="1907"/>
                    </a:lnTo>
                    <a:lnTo>
                      <a:pt x="2631" y="895"/>
                    </a:lnTo>
                    <a:lnTo>
                      <a:pt x="3006" y="1"/>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8">
                <a:extLst>
                  <a:ext uri="{FF2B5EF4-FFF2-40B4-BE49-F238E27FC236}">
                    <a16:creationId xmlns:a16="http://schemas.microsoft.com/office/drawing/2014/main" id="{E62DA13C-5990-9CF6-4FE5-CFFCA88C5486}"/>
                  </a:ext>
                </a:extLst>
              </p:cNvPr>
              <p:cNvSpPr/>
              <p:nvPr/>
            </p:nvSpPr>
            <p:spPr>
              <a:xfrm>
                <a:off x="5263777" y="1132601"/>
                <a:ext cx="157992" cy="180288"/>
              </a:xfrm>
              <a:custGeom>
                <a:avLst/>
                <a:gdLst/>
                <a:ahLst/>
                <a:cxnLst/>
                <a:rect l="l" t="t" r="r" b="b"/>
                <a:pathLst>
                  <a:path w="1977" h="2256" extrusionOk="0">
                    <a:moveTo>
                      <a:pt x="0" y="0"/>
                    </a:moveTo>
                    <a:lnTo>
                      <a:pt x="0" y="1173"/>
                    </a:lnTo>
                    <a:lnTo>
                      <a:pt x="990" y="2255"/>
                    </a:lnTo>
                    <a:lnTo>
                      <a:pt x="1977" y="1173"/>
                    </a:lnTo>
                    <a:lnTo>
                      <a:pt x="1977" y="0"/>
                    </a:lnTo>
                    <a:lnTo>
                      <a:pt x="990" y="932"/>
                    </a:lnTo>
                    <a:lnTo>
                      <a:pt x="0" y="0"/>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8">
                <a:extLst>
                  <a:ext uri="{FF2B5EF4-FFF2-40B4-BE49-F238E27FC236}">
                    <a16:creationId xmlns:a16="http://schemas.microsoft.com/office/drawing/2014/main" id="{57940F94-908D-830F-563E-163C51A65BFC}"/>
                  </a:ext>
                </a:extLst>
              </p:cNvPr>
              <p:cNvSpPr/>
              <p:nvPr/>
            </p:nvSpPr>
            <p:spPr>
              <a:xfrm>
                <a:off x="5263777" y="1111024"/>
                <a:ext cx="119633" cy="147283"/>
              </a:xfrm>
              <a:custGeom>
                <a:avLst/>
                <a:gdLst/>
                <a:ahLst/>
                <a:cxnLst/>
                <a:rect l="l" t="t" r="r" b="b"/>
                <a:pathLst>
                  <a:path w="1497" h="1843" extrusionOk="0">
                    <a:moveTo>
                      <a:pt x="0" y="1"/>
                    </a:moveTo>
                    <a:lnTo>
                      <a:pt x="0" y="1443"/>
                    </a:lnTo>
                    <a:lnTo>
                      <a:pt x="362" y="1843"/>
                    </a:lnTo>
                    <a:cubicBezTo>
                      <a:pt x="1096" y="1712"/>
                      <a:pt x="1496" y="1257"/>
                      <a:pt x="1496" y="1257"/>
                    </a:cubicBezTo>
                    <a:lnTo>
                      <a:pt x="0" y="1"/>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8">
                <a:extLst>
                  <a:ext uri="{FF2B5EF4-FFF2-40B4-BE49-F238E27FC236}">
                    <a16:creationId xmlns:a16="http://schemas.microsoft.com/office/drawing/2014/main" id="{675472FD-6CC3-61B0-AEA1-C6114C605C32}"/>
                  </a:ext>
                </a:extLst>
              </p:cNvPr>
              <p:cNvSpPr/>
              <p:nvPr/>
            </p:nvSpPr>
            <p:spPr>
              <a:xfrm>
                <a:off x="5445261" y="976689"/>
                <a:ext cx="43634" cy="112520"/>
              </a:xfrm>
              <a:custGeom>
                <a:avLst/>
                <a:gdLst/>
                <a:ahLst/>
                <a:cxnLst/>
                <a:rect l="l" t="t" r="r" b="b"/>
                <a:pathLst>
                  <a:path w="546" h="1408" extrusionOk="0">
                    <a:moveTo>
                      <a:pt x="106" y="0"/>
                    </a:moveTo>
                    <a:lnTo>
                      <a:pt x="1" y="1403"/>
                    </a:lnTo>
                    <a:cubicBezTo>
                      <a:pt x="1" y="1403"/>
                      <a:pt x="48" y="1408"/>
                      <a:pt x="110" y="1408"/>
                    </a:cubicBezTo>
                    <a:cubicBezTo>
                      <a:pt x="231" y="1408"/>
                      <a:pt x="410" y="1391"/>
                      <a:pt x="427" y="1294"/>
                    </a:cubicBezTo>
                    <a:cubicBezTo>
                      <a:pt x="452" y="1150"/>
                      <a:pt x="545" y="493"/>
                      <a:pt x="507" y="333"/>
                    </a:cubicBezTo>
                    <a:cubicBezTo>
                      <a:pt x="452" y="173"/>
                      <a:pt x="106" y="0"/>
                      <a:pt x="106"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8">
                <a:extLst>
                  <a:ext uri="{FF2B5EF4-FFF2-40B4-BE49-F238E27FC236}">
                    <a16:creationId xmlns:a16="http://schemas.microsoft.com/office/drawing/2014/main" id="{C7B9133A-69D6-F092-1CF2-2B07EF0728B7}"/>
                  </a:ext>
                </a:extLst>
              </p:cNvPr>
              <p:cNvSpPr/>
              <p:nvPr/>
            </p:nvSpPr>
            <p:spPr>
              <a:xfrm>
                <a:off x="5469555" y="990514"/>
                <a:ext cx="19339" cy="97336"/>
              </a:xfrm>
              <a:custGeom>
                <a:avLst/>
                <a:gdLst/>
                <a:ahLst/>
                <a:cxnLst/>
                <a:rect l="l" t="t" r="r" b="b"/>
                <a:pathLst>
                  <a:path w="242" h="1218" extrusionOk="0">
                    <a:moveTo>
                      <a:pt x="68" y="0"/>
                    </a:moveTo>
                    <a:cubicBezTo>
                      <a:pt x="81" y="215"/>
                      <a:pt x="97" y="657"/>
                      <a:pt x="1" y="1217"/>
                    </a:cubicBezTo>
                    <a:cubicBezTo>
                      <a:pt x="55" y="1201"/>
                      <a:pt x="110" y="1176"/>
                      <a:pt x="123" y="1121"/>
                    </a:cubicBezTo>
                    <a:cubicBezTo>
                      <a:pt x="148" y="977"/>
                      <a:pt x="241" y="320"/>
                      <a:pt x="203" y="160"/>
                    </a:cubicBezTo>
                    <a:cubicBezTo>
                      <a:pt x="177" y="109"/>
                      <a:pt x="135" y="55"/>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28">
                <a:extLst>
                  <a:ext uri="{FF2B5EF4-FFF2-40B4-BE49-F238E27FC236}">
                    <a16:creationId xmlns:a16="http://schemas.microsoft.com/office/drawing/2014/main" id="{4605B90B-77FD-3FEC-CB97-41862C3DC3CF}"/>
                  </a:ext>
                </a:extLst>
              </p:cNvPr>
              <p:cNvSpPr/>
              <p:nvPr/>
            </p:nvSpPr>
            <p:spPr>
              <a:xfrm>
                <a:off x="5420648" y="958469"/>
                <a:ext cx="43873" cy="147283"/>
              </a:xfrm>
              <a:custGeom>
                <a:avLst/>
                <a:gdLst/>
                <a:ahLst/>
                <a:cxnLst/>
                <a:rect l="l" t="t" r="r" b="b"/>
                <a:pathLst>
                  <a:path w="549" h="1843" extrusionOk="0">
                    <a:moveTo>
                      <a:pt x="132" y="1"/>
                    </a:moveTo>
                    <a:lnTo>
                      <a:pt x="1" y="1843"/>
                    </a:lnTo>
                    <a:cubicBezTo>
                      <a:pt x="1" y="1843"/>
                      <a:pt x="321" y="1830"/>
                      <a:pt x="414" y="1670"/>
                    </a:cubicBezTo>
                    <a:cubicBezTo>
                      <a:pt x="507" y="1497"/>
                      <a:pt x="549" y="641"/>
                      <a:pt x="507" y="350"/>
                    </a:cubicBezTo>
                    <a:cubicBezTo>
                      <a:pt x="469" y="55"/>
                      <a:pt x="132" y="1"/>
                      <a:pt x="132" y="1"/>
                    </a:cubicBez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28">
                <a:extLst>
                  <a:ext uri="{FF2B5EF4-FFF2-40B4-BE49-F238E27FC236}">
                    <a16:creationId xmlns:a16="http://schemas.microsoft.com/office/drawing/2014/main" id="{130AF8D4-2ED7-343F-1461-668C1D1354A8}"/>
                  </a:ext>
                </a:extLst>
              </p:cNvPr>
              <p:cNvSpPr/>
              <p:nvPr/>
            </p:nvSpPr>
            <p:spPr>
              <a:xfrm>
                <a:off x="5216867" y="845551"/>
                <a:ext cx="251812" cy="164225"/>
              </a:xfrm>
              <a:custGeom>
                <a:avLst/>
                <a:gdLst/>
                <a:ahLst/>
                <a:cxnLst/>
                <a:rect l="l" t="t" r="r" b="b"/>
                <a:pathLst>
                  <a:path w="3151" h="2055" extrusionOk="0">
                    <a:moveTo>
                      <a:pt x="1577" y="1"/>
                    </a:moveTo>
                    <a:cubicBezTo>
                      <a:pt x="1535" y="1"/>
                      <a:pt x="440" y="14"/>
                      <a:pt x="216" y="600"/>
                    </a:cubicBezTo>
                    <a:cubicBezTo>
                      <a:pt x="1" y="1202"/>
                      <a:pt x="27" y="2054"/>
                      <a:pt x="27" y="2054"/>
                    </a:cubicBezTo>
                    <a:lnTo>
                      <a:pt x="267" y="2054"/>
                    </a:lnTo>
                    <a:cubicBezTo>
                      <a:pt x="267" y="2054"/>
                      <a:pt x="55" y="372"/>
                      <a:pt x="1068" y="321"/>
                    </a:cubicBezTo>
                    <a:lnTo>
                      <a:pt x="1577" y="267"/>
                    </a:lnTo>
                    <a:lnTo>
                      <a:pt x="2083" y="321"/>
                    </a:lnTo>
                    <a:cubicBezTo>
                      <a:pt x="3099" y="372"/>
                      <a:pt x="2884" y="2054"/>
                      <a:pt x="2884" y="2054"/>
                    </a:cubicBezTo>
                    <a:lnTo>
                      <a:pt x="3112" y="2054"/>
                    </a:lnTo>
                    <a:cubicBezTo>
                      <a:pt x="3112" y="2054"/>
                      <a:pt x="3150" y="1202"/>
                      <a:pt x="2923" y="600"/>
                    </a:cubicBezTo>
                    <a:cubicBezTo>
                      <a:pt x="2698" y="14"/>
                      <a:pt x="1616" y="1"/>
                      <a:pt x="1577"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8">
                <a:extLst>
                  <a:ext uri="{FF2B5EF4-FFF2-40B4-BE49-F238E27FC236}">
                    <a16:creationId xmlns:a16="http://schemas.microsoft.com/office/drawing/2014/main" id="{5D4FBC1F-D872-FABD-88D3-BD15E8167292}"/>
                  </a:ext>
                </a:extLst>
              </p:cNvPr>
              <p:cNvSpPr/>
              <p:nvPr/>
            </p:nvSpPr>
            <p:spPr>
              <a:xfrm>
                <a:off x="5195690" y="976689"/>
                <a:ext cx="44832" cy="112520"/>
              </a:xfrm>
              <a:custGeom>
                <a:avLst/>
                <a:gdLst/>
                <a:ahLst/>
                <a:cxnLst/>
                <a:rect l="l" t="t" r="r" b="b"/>
                <a:pathLst>
                  <a:path w="561" h="1408" extrusionOk="0">
                    <a:moveTo>
                      <a:pt x="439" y="0"/>
                    </a:moveTo>
                    <a:cubicBezTo>
                      <a:pt x="439" y="0"/>
                      <a:pt x="93" y="173"/>
                      <a:pt x="51" y="333"/>
                    </a:cubicBezTo>
                    <a:cubicBezTo>
                      <a:pt x="0" y="493"/>
                      <a:pt x="106" y="1150"/>
                      <a:pt x="131" y="1294"/>
                    </a:cubicBezTo>
                    <a:cubicBezTo>
                      <a:pt x="140" y="1391"/>
                      <a:pt x="323" y="1408"/>
                      <a:pt x="447" y="1408"/>
                    </a:cubicBezTo>
                    <a:cubicBezTo>
                      <a:pt x="512" y="1408"/>
                      <a:pt x="561" y="1403"/>
                      <a:pt x="561" y="1403"/>
                    </a:cubicBezTo>
                    <a:lnTo>
                      <a:pt x="439" y="0"/>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8">
                <a:extLst>
                  <a:ext uri="{FF2B5EF4-FFF2-40B4-BE49-F238E27FC236}">
                    <a16:creationId xmlns:a16="http://schemas.microsoft.com/office/drawing/2014/main" id="{CB16E215-A988-6CD4-3F23-2263F9550542}"/>
                  </a:ext>
                </a:extLst>
              </p:cNvPr>
              <p:cNvSpPr/>
              <p:nvPr/>
            </p:nvSpPr>
            <p:spPr>
              <a:xfrm>
                <a:off x="5195690" y="990514"/>
                <a:ext cx="20298" cy="97336"/>
              </a:xfrm>
              <a:custGeom>
                <a:avLst/>
                <a:gdLst/>
                <a:ahLst/>
                <a:cxnLst/>
                <a:rect l="l" t="t" r="r" b="b"/>
                <a:pathLst>
                  <a:path w="254" h="1218" extrusionOk="0">
                    <a:moveTo>
                      <a:pt x="173" y="0"/>
                    </a:moveTo>
                    <a:cubicBezTo>
                      <a:pt x="119" y="55"/>
                      <a:pt x="64" y="109"/>
                      <a:pt x="51" y="160"/>
                    </a:cubicBezTo>
                    <a:cubicBezTo>
                      <a:pt x="0" y="320"/>
                      <a:pt x="106" y="977"/>
                      <a:pt x="131" y="1121"/>
                    </a:cubicBezTo>
                    <a:cubicBezTo>
                      <a:pt x="131" y="1176"/>
                      <a:pt x="186" y="1201"/>
                      <a:pt x="253" y="1217"/>
                    </a:cubicBezTo>
                    <a:cubicBezTo>
                      <a:pt x="160" y="657"/>
                      <a:pt x="160" y="215"/>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8">
                <a:extLst>
                  <a:ext uri="{FF2B5EF4-FFF2-40B4-BE49-F238E27FC236}">
                    <a16:creationId xmlns:a16="http://schemas.microsoft.com/office/drawing/2014/main" id="{2D01B782-8136-7694-F3A1-85E587A37322}"/>
                  </a:ext>
                </a:extLst>
              </p:cNvPr>
              <p:cNvSpPr/>
              <p:nvPr/>
            </p:nvSpPr>
            <p:spPr>
              <a:xfrm>
                <a:off x="5221263" y="958469"/>
                <a:ext cx="42595" cy="147283"/>
              </a:xfrm>
              <a:custGeom>
                <a:avLst/>
                <a:gdLst/>
                <a:ahLst/>
                <a:cxnLst/>
                <a:rect l="l" t="t" r="r" b="b"/>
                <a:pathLst>
                  <a:path w="533" h="1843" extrusionOk="0">
                    <a:moveTo>
                      <a:pt x="401" y="1"/>
                    </a:moveTo>
                    <a:cubicBezTo>
                      <a:pt x="401" y="1"/>
                      <a:pt x="64" y="55"/>
                      <a:pt x="39" y="350"/>
                    </a:cubicBezTo>
                    <a:cubicBezTo>
                      <a:pt x="0" y="641"/>
                      <a:pt x="39" y="1497"/>
                      <a:pt x="132" y="1670"/>
                    </a:cubicBezTo>
                    <a:cubicBezTo>
                      <a:pt x="225" y="1830"/>
                      <a:pt x="532" y="1843"/>
                      <a:pt x="532" y="1843"/>
                    </a:cubicBezTo>
                    <a:lnTo>
                      <a:pt x="401" y="1"/>
                    </a:ln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8">
                <a:extLst>
                  <a:ext uri="{FF2B5EF4-FFF2-40B4-BE49-F238E27FC236}">
                    <a16:creationId xmlns:a16="http://schemas.microsoft.com/office/drawing/2014/main" id="{198287BA-EFBA-98F1-67BB-3C85783492B4}"/>
                  </a:ext>
                </a:extLst>
              </p:cNvPr>
              <p:cNvSpPr/>
              <p:nvPr/>
            </p:nvSpPr>
            <p:spPr>
              <a:xfrm>
                <a:off x="5239163" y="858417"/>
                <a:ext cx="207220" cy="100133"/>
              </a:xfrm>
              <a:custGeom>
                <a:avLst/>
                <a:gdLst/>
                <a:ahLst/>
                <a:cxnLst/>
                <a:rect l="l" t="t" r="r" b="b"/>
                <a:pathLst>
                  <a:path w="2593" h="1253" extrusionOk="0">
                    <a:moveTo>
                      <a:pt x="1298" y="0"/>
                    </a:moveTo>
                    <a:cubicBezTo>
                      <a:pt x="1" y="0"/>
                      <a:pt x="177" y="1253"/>
                      <a:pt x="177" y="1253"/>
                    </a:cubicBezTo>
                    <a:lnTo>
                      <a:pt x="1298" y="1201"/>
                    </a:lnTo>
                    <a:lnTo>
                      <a:pt x="2403" y="1253"/>
                    </a:lnTo>
                    <a:cubicBezTo>
                      <a:pt x="2403" y="1253"/>
                      <a:pt x="2592" y="0"/>
                      <a:pt x="1298"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8">
                <a:extLst>
                  <a:ext uri="{FF2B5EF4-FFF2-40B4-BE49-F238E27FC236}">
                    <a16:creationId xmlns:a16="http://schemas.microsoft.com/office/drawing/2014/main" id="{FC48E4B4-2604-E005-F393-366299E919F2}"/>
                  </a:ext>
                </a:extLst>
              </p:cNvPr>
              <p:cNvSpPr/>
              <p:nvPr/>
            </p:nvSpPr>
            <p:spPr>
              <a:xfrm>
                <a:off x="5298060" y="885987"/>
                <a:ext cx="89665" cy="37480"/>
              </a:xfrm>
              <a:custGeom>
                <a:avLst/>
                <a:gdLst/>
                <a:ahLst/>
                <a:cxnLst/>
                <a:rect l="l" t="t" r="r" b="b"/>
                <a:pathLst>
                  <a:path w="1122" h="469" extrusionOk="0">
                    <a:moveTo>
                      <a:pt x="534" y="0"/>
                    </a:moveTo>
                    <a:cubicBezTo>
                      <a:pt x="423" y="0"/>
                      <a:pt x="0" y="29"/>
                      <a:pt x="0" y="469"/>
                    </a:cubicBezTo>
                    <a:lnTo>
                      <a:pt x="1122" y="469"/>
                    </a:lnTo>
                    <a:cubicBezTo>
                      <a:pt x="1122" y="29"/>
                      <a:pt x="699" y="0"/>
                      <a:pt x="588" y="0"/>
                    </a:cubicBezTo>
                    <a:cubicBezTo>
                      <a:pt x="571" y="0"/>
                      <a:pt x="561" y="1"/>
                      <a:pt x="561" y="1"/>
                    </a:cubicBezTo>
                    <a:cubicBezTo>
                      <a:pt x="561" y="1"/>
                      <a:pt x="551" y="0"/>
                      <a:pt x="534" y="0"/>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8">
                <a:extLst>
                  <a:ext uri="{FF2B5EF4-FFF2-40B4-BE49-F238E27FC236}">
                    <a16:creationId xmlns:a16="http://schemas.microsoft.com/office/drawing/2014/main" id="{DD41978A-5C95-98AC-8462-C3696E939A2A}"/>
                  </a:ext>
                </a:extLst>
              </p:cNvPr>
              <p:cNvSpPr/>
              <p:nvPr/>
            </p:nvSpPr>
            <p:spPr>
              <a:xfrm>
                <a:off x="5367185" y="932896"/>
                <a:ext cx="7752" cy="8791"/>
              </a:xfrm>
              <a:custGeom>
                <a:avLst/>
                <a:gdLst/>
                <a:ahLst/>
                <a:cxnLst/>
                <a:rect l="l" t="t" r="r" b="b"/>
                <a:pathLst>
                  <a:path w="97" h="110" extrusionOk="0">
                    <a:moveTo>
                      <a:pt x="42" y="0"/>
                    </a:moveTo>
                    <a:cubicBezTo>
                      <a:pt x="16" y="0"/>
                      <a:pt x="0" y="29"/>
                      <a:pt x="0" y="55"/>
                    </a:cubicBezTo>
                    <a:cubicBezTo>
                      <a:pt x="0" y="80"/>
                      <a:pt x="16" y="109"/>
                      <a:pt x="42" y="109"/>
                    </a:cubicBezTo>
                    <a:cubicBezTo>
                      <a:pt x="81" y="109"/>
                      <a:pt x="97" y="80"/>
                      <a:pt x="97" y="55"/>
                    </a:cubicBezTo>
                    <a:cubicBezTo>
                      <a:pt x="97" y="29"/>
                      <a:pt x="81" y="0"/>
                      <a:pt x="42"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8">
                <a:extLst>
                  <a:ext uri="{FF2B5EF4-FFF2-40B4-BE49-F238E27FC236}">
                    <a16:creationId xmlns:a16="http://schemas.microsoft.com/office/drawing/2014/main" id="{D903C99F-F732-F8EE-0C63-B9BC3A899091}"/>
                  </a:ext>
                </a:extLst>
              </p:cNvPr>
              <p:cNvSpPr/>
              <p:nvPr/>
            </p:nvSpPr>
            <p:spPr>
              <a:xfrm>
                <a:off x="5338496" y="932896"/>
                <a:ext cx="8551" cy="8791"/>
              </a:xfrm>
              <a:custGeom>
                <a:avLst/>
                <a:gdLst/>
                <a:ahLst/>
                <a:cxnLst/>
                <a:rect l="l" t="t" r="r" b="b"/>
                <a:pathLst>
                  <a:path w="107" h="110" extrusionOk="0">
                    <a:moveTo>
                      <a:pt x="55" y="0"/>
                    </a:moveTo>
                    <a:cubicBezTo>
                      <a:pt x="26" y="0"/>
                      <a:pt x="1" y="29"/>
                      <a:pt x="1" y="55"/>
                    </a:cubicBezTo>
                    <a:cubicBezTo>
                      <a:pt x="1" y="80"/>
                      <a:pt x="26" y="109"/>
                      <a:pt x="55" y="109"/>
                    </a:cubicBezTo>
                    <a:cubicBezTo>
                      <a:pt x="81" y="109"/>
                      <a:pt x="106" y="80"/>
                      <a:pt x="106" y="55"/>
                    </a:cubicBezTo>
                    <a:cubicBezTo>
                      <a:pt x="106" y="29"/>
                      <a:pt x="81" y="0"/>
                      <a:pt x="55"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28">
                <a:extLst>
                  <a:ext uri="{FF2B5EF4-FFF2-40B4-BE49-F238E27FC236}">
                    <a16:creationId xmlns:a16="http://schemas.microsoft.com/office/drawing/2014/main" id="{96B43F23-B425-07E2-72CB-09D6DEA96782}"/>
                  </a:ext>
                </a:extLst>
              </p:cNvPr>
              <p:cNvSpPr/>
              <p:nvPr/>
            </p:nvSpPr>
            <p:spPr>
              <a:xfrm>
                <a:off x="5309568" y="932896"/>
                <a:ext cx="7752" cy="8791"/>
              </a:xfrm>
              <a:custGeom>
                <a:avLst/>
                <a:gdLst/>
                <a:ahLst/>
                <a:cxnLst/>
                <a:rect l="l" t="t" r="r" b="b"/>
                <a:pathLst>
                  <a:path w="97" h="110" extrusionOk="0">
                    <a:moveTo>
                      <a:pt x="42" y="0"/>
                    </a:moveTo>
                    <a:cubicBezTo>
                      <a:pt x="17" y="0"/>
                      <a:pt x="1" y="29"/>
                      <a:pt x="1" y="55"/>
                    </a:cubicBezTo>
                    <a:cubicBezTo>
                      <a:pt x="1" y="80"/>
                      <a:pt x="17" y="109"/>
                      <a:pt x="42" y="109"/>
                    </a:cubicBezTo>
                    <a:cubicBezTo>
                      <a:pt x="68" y="109"/>
                      <a:pt x="97" y="80"/>
                      <a:pt x="97" y="55"/>
                    </a:cubicBezTo>
                    <a:cubicBezTo>
                      <a:pt x="97" y="29"/>
                      <a:pt x="68" y="0"/>
                      <a:pt x="42"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8">
                <a:extLst>
                  <a:ext uri="{FF2B5EF4-FFF2-40B4-BE49-F238E27FC236}">
                    <a16:creationId xmlns:a16="http://schemas.microsoft.com/office/drawing/2014/main" id="{5175DA2B-3642-6B51-B58B-26182195629D}"/>
                  </a:ext>
                </a:extLst>
              </p:cNvPr>
              <p:cNvSpPr/>
              <p:nvPr/>
            </p:nvSpPr>
            <p:spPr>
              <a:xfrm>
                <a:off x="5228695" y="949039"/>
                <a:ext cx="228157" cy="284737"/>
              </a:xfrm>
              <a:custGeom>
                <a:avLst/>
                <a:gdLst/>
                <a:ahLst/>
                <a:cxnLst/>
                <a:rect l="l" t="t" r="r" b="b"/>
                <a:pathLst>
                  <a:path w="2855" h="3563" extrusionOk="0">
                    <a:moveTo>
                      <a:pt x="1429" y="0"/>
                    </a:moveTo>
                    <a:cubicBezTo>
                      <a:pt x="1429" y="0"/>
                      <a:pt x="852" y="0"/>
                      <a:pt x="308" y="119"/>
                    </a:cubicBezTo>
                    <a:cubicBezTo>
                      <a:pt x="308" y="119"/>
                      <a:pt x="0" y="3258"/>
                      <a:pt x="1429" y="3562"/>
                    </a:cubicBezTo>
                    <a:cubicBezTo>
                      <a:pt x="2855" y="3258"/>
                      <a:pt x="2534" y="119"/>
                      <a:pt x="2534" y="119"/>
                    </a:cubicBezTo>
                    <a:cubicBezTo>
                      <a:pt x="1990" y="0"/>
                      <a:pt x="1429" y="0"/>
                      <a:pt x="1429"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8">
                <a:extLst>
                  <a:ext uri="{FF2B5EF4-FFF2-40B4-BE49-F238E27FC236}">
                    <a16:creationId xmlns:a16="http://schemas.microsoft.com/office/drawing/2014/main" id="{B46FE98D-2B50-6926-3060-1A058C83F578}"/>
                  </a:ext>
                </a:extLst>
              </p:cNvPr>
              <p:cNvSpPr/>
              <p:nvPr/>
            </p:nvSpPr>
            <p:spPr>
              <a:xfrm>
                <a:off x="5358715" y="1022959"/>
                <a:ext cx="64092" cy="19739"/>
              </a:xfrm>
              <a:custGeom>
                <a:avLst/>
                <a:gdLst/>
                <a:ahLst/>
                <a:cxnLst/>
                <a:rect l="l" t="t" r="r" b="b"/>
                <a:pathLst>
                  <a:path w="802" h="247" extrusionOk="0">
                    <a:moveTo>
                      <a:pt x="556" y="1"/>
                    </a:moveTo>
                    <a:cubicBezTo>
                      <a:pt x="127" y="1"/>
                      <a:pt x="1" y="235"/>
                      <a:pt x="1" y="235"/>
                    </a:cubicBezTo>
                    <a:cubicBezTo>
                      <a:pt x="97" y="240"/>
                      <a:pt x="194" y="246"/>
                      <a:pt x="288" y="246"/>
                    </a:cubicBezTo>
                    <a:cubicBezTo>
                      <a:pt x="504" y="246"/>
                      <a:pt x="698" y="209"/>
                      <a:pt x="802" y="23"/>
                    </a:cubicBezTo>
                    <a:cubicBezTo>
                      <a:pt x="710" y="8"/>
                      <a:pt x="629" y="1"/>
                      <a:pt x="5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8">
                <a:extLst>
                  <a:ext uri="{FF2B5EF4-FFF2-40B4-BE49-F238E27FC236}">
                    <a16:creationId xmlns:a16="http://schemas.microsoft.com/office/drawing/2014/main" id="{1A8B085B-B842-4E5D-587E-033ADB631159}"/>
                  </a:ext>
                </a:extLst>
              </p:cNvPr>
              <p:cNvSpPr/>
              <p:nvPr/>
            </p:nvSpPr>
            <p:spPr>
              <a:xfrm>
                <a:off x="5405544" y="954393"/>
                <a:ext cx="35482" cy="178290"/>
              </a:xfrm>
              <a:custGeom>
                <a:avLst/>
                <a:gdLst/>
                <a:ahLst/>
                <a:cxnLst/>
                <a:rect l="l" t="t" r="r" b="b"/>
                <a:pathLst>
                  <a:path w="444" h="2231" extrusionOk="0">
                    <a:moveTo>
                      <a:pt x="1" y="0"/>
                    </a:moveTo>
                    <a:lnTo>
                      <a:pt x="1" y="0"/>
                    </a:lnTo>
                    <a:cubicBezTo>
                      <a:pt x="43" y="321"/>
                      <a:pt x="110" y="1080"/>
                      <a:pt x="30" y="1733"/>
                    </a:cubicBezTo>
                    <a:cubicBezTo>
                      <a:pt x="1" y="1974"/>
                      <a:pt x="68" y="2134"/>
                      <a:pt x="203" y="2230"/>
                    </a:cubicBezTo>
                    <a:cubicBezTo>
                      <a:pt x="443" y="1240"/>
                      <a:pt x="321" y="52"/>
                      <a:pt x="321" y="52"/>
                    </a:cubicBezTo>
                    <a:cubicBezTo>
                      <a:pt x="216" y="26"/>
                      <a:pt x="110" y="13"/>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28">
                <a:extLst>
                  <a:ext uri="{FF2B5EF4-FFF2-40B4-BE49-F238E27FC236}">
                    <a16:creationId xmlns:a16="http://schemas.microsoft.com/office/drawing/2014/main" id="{AD5484DB-1AFA-28CD-4B92-46A858A13205}"/>
                  </a:ext>
                </a:extLst>
              </p:cNvPr>
              <p:cNvSpPr/>
              <p:nvPr/>
            </p:nvSpPr>
            <p:spPr>
              <a:xfrm>
                <a:off x="5373579" y="1023439"/>
                <a:ext cx="36441" cy="19579"/>
              </a:xfrm>
              <a:custGeom>
                <a:avLst/>
                <a:gdLst/>
                <a:ahLst/>
                <a:cxnLst/>
                <a:rect l="l" t="t" r="r" b="b"/>
                <a:pathLst>
                  <a:path w="456" h="245" extrusionOk="0">
                    <a:moveTo>
                      <a:pt x="336" y="1"/>
                    </a:moveTo>
                    <a:cubicBezTo>
                      <a:pt x="193" y="1"/>
                      <a:pt x="95" y="36"/>
                      <a:pt x="17" y="69"/>
                    </a:cubicBezTo>
                    <a:cubicBezTo>
                      <a:pt x="1" y="85"/>
                      <a:pt x="1" y="97"/>
                      <a:pt x="1" y="123"/>
                    </a:cubicBezTo>
                    <a:cubicBezTo>
                      <a:pt x="1" y="165"/>
                      <a:pt x="17" y="203"/>
                      <a:pt x="42" y="245"/>
                    </a:cubicBezTo>
                    <a:cubicBezTo>
                      <a:pt x="190" y="245"/>
                      <a:pt x="337" y="245"/>
                      <a:pt x="443" y="178"/>
                    </a:cubicBezTo>
                    <a:cubicBezTo>
                      <a:pt x="455" y="165"/>
                      <a:pt x="455" y="136"/>
                      <a:pt x="455" y="123"/>
                    </a:cubicBezTo>
                    <a:cubicBezTo>
                      <a:pt x="455" y="69"/>
                      <a:pt x="443" y="30"/>
                      <a:pt x="417" y="5"/>
                    </a:cubicBezTo>
                    <a:cubicBezTo>
                      <a:pt x="388" y="2"/>
                      <a:pt x="362" y="1"/>
                      <a:pt x="336"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28">
                <a:extLst>
                  <a:ext uri="{FF2B5EF4-FFF2-40B4-BE49-F238E27FC236}">
                    <a16:creationId xmlns:a16="http://schemas.microsoft.com/office/drawing/2014/main" id="{F835D393-A746-480C-49AA-5ED4C8643B95}"/>
                  </a:ext>
                </a:extLst>
              </p:cNvPr>
              <p:cNvSpPr/>
              <p:nvPr/>
            </p:nvSpPr>
            <p:spPr>
              <a:xfrm>
                <a:off x="5359833" y="988596"/>
                <a:ext cx="62973" cy="18061"/>
              </a:xfrm>
              <a:custGeom>
                <a:avLst/>
                <a:gdLst/>
                <a:ahLst/>
                <a:cxnLst/>
                <a:rect l="l" t="t" r="r" b="b"/>
                <a:pathLst>
                  <a:path w="788" h="226" extrusionOk="0">
                    <a:moveTo>
                      <a:pt x="268" y="1"/>
                    </a:moveTo>
                    <a:cubicBezTo>
                      <a:pt x="214" y="1"/>
                      <a:pt x="155" y="4"/>
                      <a:pt x="92" y="11"/>
                    </a:cubicBezTo>
                    <a:cubicBezTo>
                      <a:pt x="54" y="11"/>
                      <a:pt x="28" y="53"/>
                      <a:pt x="12" y="91"/>
                    </a:cubicBezTo>
                    <a:cubicBezTo>
                      <a:pt x="1" y="152"/>
                      <a:pt x="54" y="202"/>
                      <a:pt x="105" y="202"/>
                    </a:cubicBezTo>
                    <a:cubicBezTo>
                      <a:pt x="110" y="202"/>
                      <a:pt x="116" y="202"/>
                      <a:pt x="121" y="200"/>
                    </a:cubicBezTo>
                    <a:cubicBezTo>
                      <a:pt x="187" y="186"/>
                      <a:pt x="280" y="172"/>
                      <a:pt x="393" y="172"/>
                    </a:cubicBezTo>
                    <a:cubicBezTo>
                      <a:pt x="506" y="172"/>
                      <a:pt x="640" y="186"/>
                      <a:pt x="788" y="226"/>
                    </a:cubicBezTo>
                    <a:cubicBezTo>
                      <a:pt x="766" y="121"/>
                      <a:pt x="595" y="1"/>
                      <a:pt x="268"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8">
                <a:extLst>
                  <a:ext uri="{FF2B5EF4-FFF2-40B4-BE49-F238E27FC236}">
                    <a16:creationId xmlns:a16="http://schemas.microsoft.com/office/drawing/2014/main" id="{EED37F3F-5E8C-CEB1-76BC-27D1B7DF69F8}"/>
                  </a:ext>
                </a:extLst>
              </p:cNvPr>
              <p:cNvSpPr/>
              <p:nvPr/>
            </p:nvSpPr>
            <p:spPr>
              <a:xfrm>
                <a:off x="5262738" y="1022959"/>
                <a:ext cx="63053" cy="19739"/>
              </a:xfrm>
              <a:custGeom>
                <a:avLst/>
                <a:gdLst/>
                <a:ahLst/>
                <a:cxnLst/>
                <a:rect l="l" t="t" r="r" b="b"/>
                <a:pathLst>
                  <a:path w="789" h="247" extrusionOk="0">
                    <a:moveTo>
                      <a:pt x="241" y="1"/>
                    </a:moveTo>
                    <a:cubicBezTo>
                      <a:pt x="170" y="1"/>
                      <a:pt x="90" y="8"/>
                      <a:pt x="0" y="23"/>
                    </a:cubicBezTo>
                    <a:cubicBezTo>
                      <a:pt x="94" y="209"/>
                      <a:pt x="286" y="246"/>
                      <a:pt x="502" y="246"/>
                    </a:cubicBezTo>
                    <a:cubicBezTo>
                      <a:pt x="595" y="246"/>
                      <a:pt x="692" y="240"/>
                      <a:pt x="788" y="235"/>
                    </a:cubicBezTo>
                    <a:cubicBezTo>
                      <a:pt x="788" y="235"/>
                      <a:pt x="66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8">
                <a:extLst>
                  <a:ext uri="{FF2B5EF4-FFF2-40B4-BE49-F238E27FC236}">
                    <a16:creationId xmlns:a16="http://schemas.microsoft.com/office/drawing/2014/main" id="{446249B3-CBEB-81C4-22A2-6BC902DD8C27}"/>
                  </a:ext>
                </a:extLst>
              </p:cNvPr>
              <p:cNvSpPr/>
              <p:nvPr/>
            </p:nvSpPr>
            <p:spPr>
              <a:xfrm>
                <a:off x="5275524" y="1023439"/>
                <a:ext cx="35402" cy="19579"/>
              </a:xfrm>
              <a:custGeom>
                <a:avLst/>
                <a:gdLst/>
                <a:ahLst/>
                <a:cxnLst/>
                <a:rect l="l" t="t" r="r" b="b"/>
                <a:pathLst>
                  <a:path w="443" h="245" extrusionOk="0">
                    <a:moveTo>
                      <a:pt x="108" y="1"/>
                    </a:moveTo>
                    <a:cubicBezTo>
                      <a:pt x="82" y="1"/>
                      <a:pt x="55" y="2"/>
                      <a:pt x="26" y="5"/>
                    </a:cubicBezTo>
                    <a:cubicBezTo>
                      <a:pt x="13" y="30"/>
                      <a:pt x="1" y="69"/>
                      <a:pt x="1" y="123"/>
                    </a:cubicBezTo>
                    <a:lnTo>
                      <a:pt x="1" y="178"/>
                    </a:lnTo>
                    <a:cubicBezTo>
                      <a:pt x="122" y="245"/>
                      <a:pt x="254" y="245"/>
                      <a:pt x="414" y="245"/>
                    </a:cubicBezTo>
                    <a:cubicBezTo>
                      <a:pt x="427" y="203"/>
                      <a:pt x="443" y="165"/>
                      <a:pt x="443" y="123"/>
                    </a:cubicBezTo>
                    <a:lnTo>
                      <a:pt x="443" y="69"/>
                    </a:lnTo>
                    <a:cubicBezTo>
                      <a:pt x="361" y="36"/>
                      <a:pt x="254" y="1"/>
                      <a:pt x="108"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8">
                <a:extLst>
                  <a:ext uri="{FF2B5EF4-FFF2-40B4-BE49-F238E27FC236}">
                    <a16:creationId xmlns:a16="http://schemas.microsoft.com/office/drawing/2014/main" id="{F9AF19BF-5413-136F-C0E5-7D8E378127A0}"/>
                  </a:ext>
                </a:extLst>
              </p:cNvPr>
              <p:cNvSpPr/>
              <p:nvPr/>
            </p:nvSpPr>
            <p:spPr>
              <a:xfrm>
                <a:off x="5262738" y="988596"/>
                <a:ext cx="61934" cy="18061"/>
              </a:xfrm>
              <a:custGeom>
                <a:avLst/>
                <a:gdLst/>
                <a:ahLst/>
                <a:cxnLst/>
                <a:rect l="l" t="t" r="r" b="b"/>
                <a:pathLst>
                  <a:path w="775" h="226" extrusionOk="0">
                    <a:moveTo>
                      <a:pt x="507" y="1"/>
                    </a:moveTo>
                    <a:cubicBezTo>
                      <a:pt x="180" y="1"/>
                      <a:pt x="11" y="121"/>
                      <a:pt x="0" y="226"/>
                    </a:cubicBezTo>
                    <a:cubicBezTo>
                      <a:pt x="141" y="186"/>
                      <a:pt x="275" y="172"/>
                      <a:pt x="388" y="172"/>
                    </a:cubicBezTo>
                    <a:cubicBezTo>
                      <a:pt x="502" y="172"/>
                      <a:pt x="595" y="186"/>
                      <a:pt x="654" y="200"/>
                    </a:cubicBezTo>
                    <a:cubicBezTo>
                      <a:pt x="661" y="202"/>
                      <a:pt x="667" y="202"/>
                      <a:pt x="673" y="202"/>
                    </a:cubicBezTo>
                    <a:cubicBezTo>
                      <a:pt x="731" y="202"/>
                      <a:pt x="774" y="152"/>
                      <a:pt x="763" y="91"/>
                    </a:cubicBezTo>
                    <a:cubicBezTo>
                      <a:pt x="763" y="53"/>
                      <a:pt x="721" y="11"/>
                      <a:pt x="683" y="11"/>
                    </a:cubicBezTo>
                    <a:cubicBezTo>
                      <a:pt x="620" y="4"/>
                      <a:pt x="561" y="1"/>
                      <a:pt x="507"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8">
                <a:extLst>
                  <a:ext uri="{FF2B5EF4-FFF2-40B4-BE49-F238E27FC236}">
                    <a16:creationId xmlns:a16="http://schemas.microsoft.com/office/drawing/2014/main" id="{1D6A3007-7B57-89F9-2B8F-3B89124B2A33}"/>
                  </a:ext>
                </a:extLst>
              </p:cNvPr>
              <p:cNvSpPr/>
              <p:nvPr/>
            </p:nvSpPr>
            <p:spPr>
              <a:xfrm>
                <a:off x="5603970" y="1278523"/>
                <a:ext cx="130421" cy="463187"/>
              </a:xfrm>
              <a:custGeom>
                <a:avLst/>
                <a:gdLst/>
                <a:ahLst/>
                <a:cxnLst/>
                <a:rect l="l" t="t" r="r" b="b"/>
                <a:pathLst>
                  <a:path w="1632" h="5796" extrusionOk="0">
                    <a:moveTo>
                      <a:pt x="1" y="0"/>
                    </a:moveTo>
                    <a:lnTo>
                      <a:pt x="1" y="5728"/>
                    </a:lnTo>
                    <a:lnTo>
                      <a:pt x="203" y="5795"/>
                    </a:lnTo>
                    <a:lnTo>
                      <a:pt x="1631" y="5420"/>
                    </a:lnTo>
                    <a:lnTo>
                      <a:pt x="1631" y="2579"/>
                    </a:lnTo>
                    <a:cubicBezTo>
                      <a:pt x="1631" y="1682"/>
                      <a:pt x="1189" y="830"/>
                      <a:pt x="443" y="308"/>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8">
                <a:extLst>
                  <a:ext uri="{FF2B5EF4-FFF2-40B4-BE49-F238E27FC236}">
                    <a16:creationId xmlns:a16="http://schemas.microsoft.com/office/drawing/2014/main" id="{D22CED78-5B71-6BA6-12A8-88CE654906AA}"/>
                  </a:ext>
                </a:extLst>
              </p:cNvPr>
              <p:cNvSpPr/>
              <p:nvPr/>
            </p:nvSpPr>
            <p:spPr>
              <a:xfrm>
                <a:off x="5251950" y="1042938"/>
                <a:ext cx="181647" cy="190837"/>
              </a:xfrm>
              <a:custGeom>
                <a:avLst/>
                <a:gdLst/>
                <a:ahLst/>
                <a:cxnLst/>
                <a:rect l="l" t="t" r="r" b="b"/>
                <a:pathLst>
                  <a:path w="2273" h="2388" extrusionOk="0">
                    <a:moveTo>
                      <a:pt x="2272" y="1"/>
                    </a:moveTo>
                    <a:cubicBezTo>
                      <a:pt x="2230" y="174"/>
                      <a:pt x="2045" y="773"/>
                      <a:pt x="1138" y="786"/>
                    </a:cubicBezTo>
                    <a:cubicBezTo>
                      <a:pt x="215" y="773"/>
                      <a:pt x="30" y="174"/>
                      <a:pt x="1" y="1"/>
                    </a:cubicBezTo>
                    <a:lnTo>
                      <a:pt x="1" y="1"/>
                    </a:lnTo>
                    <a:cubicBezTo>
                      <a:pt x="42" y="946"/>
                      <a:pt x="257" y="2202"/>
                      <a:pt x="1138" y="2387"/>
                    </a:cubicBezTo>
                    <a:cubicBezTo>
                      <a:pt x="2003" y="2202"/>
                      <a:pt x="2230" y="946"/>
                      <a:pt x="2272" y="1"/>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28">
                <a:extLst>
                  <a:ext uri="{FF2B5EF4-FFF2-40B4-BE49-F238E27FC236}">
                    <a16:creationId xmlns:a16="http://schemas.microsoft.com/office/drawing/2014/main" id="{651B10B9-D140-CFB6-513D-431B21E94332}"/>
                  </a:ext>
                </a:extLst>
              </p:cNvPr>
              <p:cNvSpPr/>
              <p:nvPr/>
            </p:nvSpPr>
            <p:spPr>
              <a:xfrm>
                <a:off x="5342892" y="1042938"/>
                <a:ext cx="90704" cy="190837"/>
              </a:xfrm>
              <a:custGeom>
                <a:avLst/>
                <a:gdLst/>
                <a:ahLst/>
                <a:cxnLst/>
                <a:rect l="l" t="t" r="r" b="b"/>
                <a:pathLst>
                  <a:path w="1135" h="2388" extrusionOk="0">
                    <a:moveTo>
                      <a:pt x="1134" y="1"/>
                    </a:moveTo>
                    <a:cubicBezTo>
                      <a:pt x="1134" y="1"/>
                      <a:pt x="1041" y="747"/>
                      <a:pt x="561" y="1253"/>
                    </a:cubicBezTo>
                    <a:cubicBezTo>
                      <a:pt x="64" y="1763"/>
                      <a:pt x="0" y="2189"/>
                      <a:pt x="0" y="2387"/>
                    </a:cubicBezTo>
                    <a:cubicBezTo>
                      <a:pt x="865" y="2202"/>
                      <a:pt x="1092" y="946"/>
                      <a:pt x="1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28">
                <a:extLst>
                  <a:ext uri="{FF2B5EF4-FFF2-40B4-BE49-F238E27FC236}">
                    <a16:creationId xmlns:a16="http://schemas.microsoft.com/office/drawing/2014/main" id="{657420FB-72AD-D6E0-ABA9-5ED5BC793CD7}"/>
                  </a:ext>
                </a:extLst>
              </p:cNvPr>
              <p:cNvSpPr/>
              <p:nvPr/>
            </p:nvSpPr>
            <p:spPr>
              <a:xfrm>
                <a:off x="5251950" y="1042938"/>
                <a:ext cx="91023" cy="190837"/>
              </a:xfrm>
              <a:custGeom>
                <a:avLst/>
                <a:gdLst/>
                <a:ahLst/>
                <a:cxnLst/>
                <a:rect l="l" t="t" r="r" b="b"/>
                <a:pathLst>
                  <a:path w="1139" h="2388" extrusionOk="0">
                    <a:moveTo>
                      <a:pt x="1" y="1"/>
                    </a:moveTo>
                    <a:lnTo>
                      <a:pt x="1" y="1"/>
                    </a:lnTo>
                    <a:cubicBezTo>
                      <a:pt x="42" y="946"/>
                      <a:pt x="257" y="2202"/>
                      <a:pt x="1138" y="2387"/>
                    </a:cubicBezTo>
                    <a:cubicBezTo>
                      <a:pt x="1138" y="2189"/>
                      <a:pt x="1058" y="1763"/>
                      <a:pt x="577" y="1253"/>
                    </a:cubicBezTo>
                    <a:cubicBezTo>
                      <a:pt x="81" y="747"/>
                      <a:pt x="1" y="1"/>
                      <a:pt x="1" y="1"/>
                    </a:cubicBezTo>
                    <a:close/>
                  </a:path>
                </a:pathLst>
              </a:custGeom>
              <a:solidFill>
                <a:srgbClr val="522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28">
                <a:extLst>
                  <a:ext uri="{FF2B5EF4-FFF2-40B4-BE49-F238E27FC236}">
                    <a16:creationId xmlns:a16="http://schemas.microsoft.com/office/drawing/2014/main" id="{6654EDF0-D3B4-175A-AC8B-B3EDA09DE864}"/>
                  </a:ext>
                </a:extLst>
              </p:cNvPr>
              <p:cNvSpPr/>
              <p:nvPr/>
            </p:nvSpPr>
            <p:spPr>
              <a:xfrm>
                <a:off x="5176431" y="1164486"/>
                <a:ext cx="332926" cy="221844"/>
              </a:xfrm>
              <a:custGeom>
                <a:avLst/>
                <a:gdLst/>
                <a:ahLst/>
                <a:cxnLst/>
                <a:rect l="l" t="t" r="r" b="b"/>
                <a:pathLst>
                  <a:path w="4166" h="2776" extrusionOk="0">
                    <a:moveTo>
                      <a:pt x="1039" y="0"/>
                    </a:moveTo>
                    <a:cubicBezTo>
                      <a:pt x="832" y="0"/>
                      <a:pt x="102" y="40"/>
                      <a:pt x="1" y="601"/>
                    </a:cubicBezTo>
                    <a:cubicBezTo>
                      <a:pt x="1426" y="2430"/>
                      <a:pt x="2003" y="2737"/>
                      <a:pt x="2083" y="2776"/>
                    </a:cubicBezTo>
                    <a:cubicBezTo>
                      <a:pt x="2147" y="2737"/>
                      <a:pt x="2737" y="2430"/>
                      <a:pt x="4165" y="601"/>
                    </a:cubicBezTo>
                    <a:cubicBezTo>
                      <a:pt x="4061" y="40"/>
                      <a:pt x="3331" y="0"/>
                      <a:pt x="3124" y="0"/>
                    </a:cubicBezTo>
                    <a:cubicBezTo>
                      <a:pt x="3090" y="0"/>
                      <a:pt x="3070" y="1"/>
                      <a:pt x="3070" y="1"/>
                    </a:cubicBezTo>
                    <a:lnTo>
                      <a:pt x="3070" y="322"/>
                    </a:lnTo>
                    <a:lnTo>
                      <a:pt x="3365" y="322"/>
                    </a:lnTo>
                    <a:lnTo>
                      <a:pt x="2083" y="1856"/>
                    </a:lnTo>
                    <a:lnTo>
                      <a:pt x="802" y="322"/>
                    </a:lnTo>
                    <a:lnTo>
                      <a:pt x="1093" y="322"/>
                    </a:lnTo>
                    <a:lnTo>
                      <a:pt x="1093" y="1"/>
                    </a:lnTo>
                    <a:cubicBezTo>
                      <a:pt x="1093" y="1"/>
                      <a:pt x="1073" y="0"/>
                      <a:pt x="1039"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28">
                <a:extLst>
                  <a:ext uri="{FF2B5EF4-FFF2-40B4-BE49-F238E27FC236}">
                    <a16:creationId xmlns:a16="http://schemas.microsoft.com/office/drawing/2014/main" id="{82BF60D8-FF71-923F-14FD-E8161534DE3B}"/>
                  </a:ext>
                </a:extLst>
              </p:cNvPr>
              <p:cNvSpPr/>
              <p:nvPr/>
            </p:nvSpPr>
            <p:spPr>
              <a:xfrm>
                <a:off x="5342892" y="1205962"/>
                <a:ext cx="137853" cy="140970"/>
              </a:xfrm>
              <a:custGeom>
                <a:avLst/>
                <a:gdLst/>
                <a:ahLst/>
                <a:cxnLst/>
                <a:rect l="l" t="t" r="r" b="b"/>
                <a:pathLst>
                  <a:path w="1725" h="1764" extrusionOk="0">
                    <a:moveTo>
                      <a:pt x="1501" y="1"/>
                    </a:moveTo>
                    <a:cubicBezTo>
                      <a:pt x="1498" y="1"/>
                      <a:pt x="1496" y="1"/>
                      <a:pt x="1493" y="1"/>
                    </a:cubicBezTo>
                    <a:cubicBezTo>
                      <a:pt x="1227" y="56"/>
                      <a:pt x="0" y="1763"/>
                      <a:pt x="0" y="1763"/>
                    </a:cubicBezTo>
                    <a:cubicBezTo>
                      <a:pt x="0" y="1763"/>
                      <a:pt x="1725" y="1"/>
                      <a:pt x="1501" y="1"/>
                    </a:cubicBezTo>
                    <a:close/>
                  </a:path>
                </a:pathLst>
              </a:custGeom>
              <a:solidFill>
                <a:srgbClr val="4B0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28">
                <a:extLst>
                  <a:ext uri="{FF2B5EF4-FFF2-40B4-BE49-F238E27FC236}">
                    <a16:creationId xmlns:a16="http://schemas.microsoft.com/office/drawing/2014/main" id="{1A028234-BBCD-8921-6A79-DD0E628A27FD}"/>
                  </a:ext>
                </a:extLst>
              </p:cNvPr>
              <p:cNvSpPr/>
              <p:nvPr/>
            </p:nvSpPr>
            <p:spPr>
              <a:xfrm>
                <a:off x="5203761" y="1205962"/>
                <a:ext cx="139212" cy="140970"/>
              </a:xfrm>
              <a:custGeom>
                <a:avLst/>
                <a:gdLst/>
                <a:ahLst/>
                <a:cxnLst/>
                <a:rect l="l" t="t" r="r" b="b"/>
                <a:pathLst>
                  <a:path w="1742" h="1764" extrusionOk="0">
                    <a:moveTo>
                      <a:pt x="224" y="1"/>
                    </a:moveTo>
                    <a:cubicBezTo>
                      <a:pt x="0" y="1"/>
                      <a:pt x="1741" y="1763"/>
                      <a:pt x="1741" y="1763"/>
                    </a:cubicBezTo>
                    <a:cubicBezTo>
                      <a:pt x="1741" y="1763"/>
                      <a:pt x="511" y="56"/>
                      <a:pt x="232" y="1"/>
                    </a:cubicBezTo>
                    <a:cubicBezTo>
                      <a:pt x="229" y="1"/>
                      <a:pt x="227" y="1"/>
                      <a:pt x="224" y="1"/>
                    </a:cubicBezTo>
                    <a:close/>
                  </a:path>
                </a:pathLst>
              </a:custGeom>
              <a:solidFill>
                <a:srgbClr val="4B0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28">
                <a:extLst>
                  <a:ext uri="{FF2B5EF4-FFF2-40B4-BE49-F238E27FC236}">
                    <a16:creationId xmlns:a16="http://schemas.microsoft.com/office/drawing/2014/main" id="{97D9B265-A23E-3CE0-B90E-F63326714297}"/>
                  </a:ext>
                </a:extLst>
              </p:cNvPr>
              <p:cNvSpPr/>
              <p:nvPr/>
            </p:nvSpPr>
            <p:spPr>
              <a:xfrm>
                <a:off x="5507994" y="1236009"/>
                <a:ext cx="226399" cy="431941"/>
              </a:xfrm>
              <a:custGeom>
                <a:avLst/>
                <a:gdLst/>
                <a:ahLst/>
                <a:cxnLst/>
                <a:rect l="l" t="t" r="r" b="b"/>
                <a:pathLst>
                  <a:path w="2833" h="5405" extrusionOk="0">
                    <a:moveTo>
                      <a:pt x="430" y="0"/>
                    </a:moveTo>
                    <a:cubicBezTo>
                      <a:pt x="350" y="106"/>
                      <a:pt x="0" y="628"/>
                      <a:pt x="375" y="1041"/>
                    </a:cubicBezTo>
                    <a:cubicBezTo>
                      <a:pt x="788" y="1493"/>
                      <a:pt x="2272" y="2188"/>
                      <a:pt x="2272" y="2951"/>
                    </a:cubicBezTo>
                    <a:cubicBezTo>
                      <a:pt x="2272" y="3697"/>
                      <a:pt x="2284" y="4924"/>
                      <a:pt x="2284" y="4924"/>
                    </a:cubicBezTo>
                    <a:lnTo>
                      <a:pt x="2832" y="5405"/>
                    </a:lnTo>
                    <a:lnTo>
                      <a:pt x="2832" y="3111"/>
                    </a:lnTo>
                    <a:cubicBezTo>
                      <a:pt x="2832" y="2214"/>
                      <a:pt x="2390" y="1362"/>
                      <a:pt x="1644" y="840"/>
                    </a:cubicBezTo>
                    <a:lnTo>
                      <a:pt x="430" y="0"/>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8">
                <a:extLst>
                  <a:ext uri="{FF2B5EF4-FFF2-40B4-BE49-F238E27FC236}">
                    <a16:creationId xmlns:a16="http://schemas.microsoft.com/office/drawing/2014/main" id="{DBD29639-FCB3-81E3-98CE-1673A794E125}"/>
                  </a:ext>
                </a:extLst>
              </p:cNvPr>
              <p:cNvSpPr/>
              <p:nvPr/>
            </p:nvSpPr>
            <p:spPr>
              <a:xfrm>
                <a:off x="4951153" y="1236009"/>
                <a:ext cx="226399" cy="431941"/>
              </a:xfrm>
              <a:custGeom>
                <a:avLst/>
                <a:gdLst/>
                <a:ahLst/>
                <a:cxnLst/>
                <a:rect l="l" t="t" r="r" b="b"/>
                <a:pathLst>
                  <a:path w="2833" h="5405" extrusionOk="0">
                    <a:moveTo>
                      <a:pt x="2403" y="0"/>
                    </a:moveTo>
                    <a:lnTo>
                      <a:pt x="1176" y="840"/>
                    </a:lnTo>
                    <a:cubicBezTo>
                      <a:pt x="443" y="1362"/>
                      <a:pt x="1" y="2214"/>
                      <a:pt x="1" y="3111"/>
                    </a:cubicBezTo>
                    <a:lnTo>
                      <a:pt x="1" y="5405"/>
                    </a:lnTo>
                    <a:lnTo>
                      <a:pt x="548" y="4924"/>
                    </a:lnTo>
                    <a:cubicBezTo>
                      <a:pt x="548" y="4924"/>
                      <a:pt x="561" y="3697"/>
                      <a:pt x="561" y="2951"/>
                    </a:cubicBezTo>
                    <a:cubicBezTo>
                      <a:pt x="561" y="2188"/>
                      <a:pt x="2045" y="1493"/>
                      <a:pt x="2458" y="1041"/>
                    </a:cubicBezTo>
                    <a:cubicBezTo>
                      <a:pt x="2833" y="628"/>
                      <a:pt x="2483" y="106"/>
                      <a:pt x="2403"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28">
                <a:extLst>
                  <a:ext uri="{FF2B5EF4-FFF2-40B4-BE49-F238E27FC236}">
                    <a16:creationId xmlns:a16="http://schemas.microsoft.com/office/drawing/2014/main" id="{3446FD79-AAC5-A85B-4E68-5E3D4AD5AC83}"/>
                  </a:ext>
                </a:extLst>
              </p:cNvPr>
              <p:cNvSpPr/>
              <p:nvPr/>
            </p:nvSpPr>
            <p:spPr>
              <a:xfrm>
                <a:off x="5080454" y="1539841"/>
                <a:ext cx="523603" cy="299921"/>
              </a:xfrm>
              <a:custGeom>
                <a:avLst/>
                <a:gdLst/>
                <a:ahLst/>
                <a:cxnLst/>
                <a:rect l="l" t="t" r="r" b="b"/>
                <a:pathLst>
                  <a:path w="6552" h="3753" extrusionOk="0">
                    <a:moveTo>
                      <a:pt x="2509" y="1"/>
                    </a:moveTo>
                    <a:lnTo>
                      <a:pt x="359" y="456"/>
                    </a:lnTo>
                    <a:lnTo>
                      <a:pt x="0" y="2391"/>
                    </a:lnTo>
                    <a:lnTo>
                      <a:pt x="0" y="3752"/>
                    </a:lnTo>
                    <a:cubicBezTo>
                      <a:pt x="0" y="3752"/>
                      <a:pt x="519" y="3057"/>
                      <a:pt x="865" y="2458"/>
                    </a:cubicBezTo>
                    <a:cubicBezTo>
                      <a:pt x="1202" y="1856"/>
                      <a:pt x="1227" y="1295"/>
                      <a:pt x="1227" y="1295"/>
                    </a:cubicBezTo>
                    <a:lnTo>
                      <a:pt x="1586" y="1164"/>
                    </a:lnTo>
                    <a:cubicBezTo>
                      <a:pt x="1948" y="1029"/>
                      <a:pt x="2269" y="481"/>
                      <a:pt x="2269" y="481"/>
                    </a:cubicBezTo>
                    <a:lnTo>
                      <a:pt x="4284" y="481"/>
                    </a:lnTo>
                    <a:cubicBezTo>
                      <a:pt x="4284" y="481"/>
                      <a:pt x="4617" y="1029"/>
                      <a:pt x="4966" y="1164"/>
                    </a:cubicBezTo>
                    <a:lnTo>
                      <a:pt x="5325" y="1295"/>
                    </a:lnTo>
                    <a:cubicBezTo>
                      <a:pt x="5325" y="1295"/>
                      <a:pt x="5350" y="1856"/>
                      <a:pt x="5700" y="2458"/>
                    </a:cubicBezTo>
                    <a:cubicBezTo>
                      <a:pt x="6033" y="3057"/>
                      <a:pt x="6552" y="3752"/>
                      <a:pt x="6552" y="3752"/>
                    </a:cubicBezTo>
                    <a:lnTo>
                      <a:pt x="6552" y="2391"/>
                    </a:lnTo>
                    <a:lnTo>
                      <a:pt x="6193" y="456"/>
                    </a:lnTo>
                    <a:lnTo>
                      <a:pt x="4043" y="1"/>
                    </a:lnTo>
                    <a:lnTo>
                      <a:pt x="3284" y="94"/>
                    </a:lnTo>
                    <a:lnTo>
                      <a:pt x="2509" y="1"/>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28">
                <a:extLst>
                  <a:ext uri="{FF2B5EF4-FFF2-40B4-BE49-F238E27FC236}">
                    <a16:creationId xmlns:a16="http://schemas.microsoft.com/office/drawing/2014/main" id="{0CCB1C71-FE42-68B8-104D-8A3D3ED03270}"/>
                  </a:ext>
                </a:extLst>
              </p:cNvPr>
              <p:cNvSpPr/>
              <p:nvPr/>
            </p:nvSpPr>
            <p:spPr>
              <a:xfrm>
                <a:off x="5218945" y="1440828"/>
                <a:ext cx="65131" cy="14864"/>
              </a:xfrm>
              <a:custGeom>
                <a:avLst/>
                <a:gdLst/>
                <a:ahLst/>
                <a:cxnLst/>
                <a:rect l="l" t="t" r="r" b="b"/>
                <a:pathLst>
                  <a:path w="815" h="186" extrusionOk="0">
                    <a:moveTo>
                      <a:pt x="93" y="0"/>
                    </a:moveTo>
                    <a:cubicBezTo>
                      <a:pt x="42" y="0"/>
                      <a:pt x="1" y="51"/>
                      <a:pt x="1" y="93"/>
                    </a:cubicBezTo>
                    <a:cubicBezTo>
                      <a:pt x="1" y="147"/>
                      <a:pt x="42" y="186"/>
                      <a:pt x="93" y="186"/>
                    </a:cubicBezTo>
                    <a:lnTo>
                      <a:pt x="734" y="186"/>
                    </a:lnTo>
                    <a:cubicBezTo>
                      <a:pt x="776" y="186"/>
                      <a:pt x="814" y="147"/>
                      <a:pt x="814" y="93"/>
                    </a:cubicBezTo>
                    <a:cubicBezTo>
                      <a:pt x="814" y="51"/>
                      <a:pt x="776" y="0"/>
                      <a:pt x="734"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28">
                <a:extLst>
                  <a:ext uri="{FF2B5EF4-FFF2-40B4-BE49-F238E27FC236}">
                    <a16:creationId xmlns:a16="http://schemas.microsoft.com/office/drawing/2014/main" id="{200322D9-418B-C7E5-3D29-C850933FA884}"/>
                  </a:ext>
                </a:extLst>
              </p:cNvPr>
              <p:cNvSpPr/>
              <p:nvPr/>
            </p:nvSpPr>
            <p:spPr>
              <a:xfrm>
                <a:off x="5171077" y="1475830"/>
                <a:ext cx="343395" cy="84310"/>
              </a:xfrm>
              <a:custGeom>
                <a:avLst/>
                <a:gdLst/>
                <a:ahLst/>
                <a:cxnLst/>
                <a:rect l="l" t="t" r="r" b="b"/>
                <a:pathLst>
                  <a:path w="4297" h="1055" extrusionOk="0">
                    <a:moveTo>
                      <a:pt x="1" y="1"/>
                    </a:moveTo>
                    <a:lnTo>
                      <a:pt x="1" y="1055"/>
                    </a:lnTo>
                    <a:lnTo>
                      <a:pt x="4296" y="1055"/>
                    </a:lnTo>
                    <a:lnTo>
                      <a:pt x="4296" y="1"/>
                    </a:ln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28">
                <a:extLst>
                  <a:ext uri="{FF2B5EF4-FFF2-40B4-BE49-F238E27FC236}">
                    <a16:creationId xmlns:a16="http://schemas.microsoft.com/office/drawing/2014/main" id="{F7A32251-4915-6E66-5875-57E4A6F7DCBE}"/>
                  </a:ext>
                </a:extLst>
              </p:cNvPr>
              <p:cNvSpPr/>
              <p:nvPr/>
            </p:nvSpPr>
            <p:spPr>
              <a:xfrm>
                <a:off x="5184902" y="1487658"/>
                <a:ext cx="126026" cy="25653"/>
              </a:xfrm>
              <a:custGeom>
                <a:avLst/>
                <a:gdLst/>
                <a:ahLst/>
                <a:cxnLst/>
                <a:rect l="l" t="t" r="r" b="b"/>
                <a:pathLst>
                  <a:path w="1577" h="321" extrusionOk="0">
                    <a:moveTo>
                      <a:pt x="161" y="0"/>
                    </a:moveTo>
                    <a:cubicBezTo>
                      <a:pt x="81" y="0"/>
                      <a:pt x="0" y="68"/>
                      <a:pt x="0" y="161"/>
                    </a:cubicBezTo>
                    <a:cubicBezTo>
                      <a:pt x="0" y="253"/>
                      <a:pt x="81" y="321"/>
                      <a:pt x="161" y="321"/>
                    </a:cubicBezTo>
                    <a:lnTo>
                      <a:pt x="1416" y="321"/>
                    </a:lnTo>
                    <a:cubicBezTo>
                      <a:pt x="1509" y="321"/>
                      <a:pt x="1577" y="253"/>
                      <a:pt x="1577" y="161"/>
                    </a:cubicBezTo>
                    <a:cubicBezTo>
                      <a:pt x="1577" y="68"/>
                      <a:pt x="1509" y="0"/>
                      <a:pt x="14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8">
                <a:extLst>
                  <a:ext uri="{FF2B5EF4-FFF2-40B4-BE49-F238E27FC236}">
                    <a16:creationId xmlns:a16="http://schemas.microsoft.com/office/drawing/2014/main" id="{97FE29CF-A27B-970A-6213-6A405EB5A244}"/>
                  </a:ext>
                </a:extLst>
              </p:cNvPr>
              <p:cNvSpPr/>
              <p:nvPr/>
            </p:nvSpPr>
            <p:spPr>
              <a:xfrm>
                <a:off x="5423765" y="1455612"/>
                <a:ext cx="19260" cy="30048"/>
              </a:xfrm>
              <a:custGeom>
                <a:avLst/>
                <a:gdLst/>
                <a:ahLst/>
                <a:cxnLst/>
                <a:rect l="l" t="t" r="r" b="b"/>
                <a:pathLst>
                  <a:path w="241" h="376" extrusionOk="0">
                    <a:moveTo>
                      <a:pt x="0" y="1"/>
                    </a:moveTo>
                    <a:lnTo>
                      <a:pt x="0" y="376"/>
                    </a:lnTo>
                    <a:lnTo>
                      <a:pt x="241" y="376"/>
                    </a:lnTo>
                    <a:lnTo>
                      <a:pt x="241" y="1"/>
                    </a:lnTo>
                    <a:close/>
                  </a:path>
                </a:pathLst>
              </a:custGeom>
              <a:solidFill>
                <a:srgbClr val="4B0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8">
                <a:extLst>
                  <a:ext uri="{FF2B5EF4-FFF2-40B4-BE49-F238E27FC236}">
                    <a16:creationId xmlns:a16="http://schemas.microsoft.com/office/drawing/2014/main" id="{EC48054C-91D0-C40A-A9E2-DC834BE74A5E}"/>
                  </a:ext>
                </a:extLst>
              </p:cNvPr>
              <p:cNvSpPr/>
              <p:nvPr/>
            </p:nvSpPr>
            <p:spPr>
              <a:xfrm>
                <a:off x="5242520" y="1455612"/>
                <a:ext cx="19260" cy="30048"/>
              </a:xfrm>
              <a:custGeom>
                <a:avLst/>
                <a:gdLst/>
                <a:ahLst/>
                <a:cxnLst/>
                <a:rect l="l" t="t" r="r" b="b"/>
                <a:pathLst>
                  <a:path w="241" h="376" extrusionOk="0">
                    <a:moveTo>
                      <a:pt x="0" y="1"/>
                    </a:moveTo>
                    <a:lnTo>
                      <a:pt x="0" y="376"/>
                    </a:lnTo>
                    <a:lnTo>
                      <a:pt x="241" y="376"/>
                    </a:lnTo>
                    <a:lnTo>
                      <a:pt x="241" y="1"/>
                    </a:lnTo>
                    <a:close/>
                  </a:path>
                </a:pathLst>
              </a:custGeom>
              <a:solidFill>
                <a:srgbClr val="4B0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8">
                <a:extLst>
                  <a:ext uri="{FF2B5EF4-FFF2-40B4-BE49-F238E27FC236}">
                    <a16:creationId xmlns:a16="http://schemas.microsoft.com/office/drawing/2014/main" id="{8D241789-682F-84A8-598B-BE900462D2BE}"/>
                  </a:ext>
                </a:extLst>
              </p:cNvPr>
              <p:cNvSpPr/>
              <p:nvPr/>
            </p:nvSpPr>
            <p:spPr>
              <a:xfrm>
                <a:off x="5400430" y="1440828"/>
                <a:ext cx="65131" cy="14864"/>
              </a:xfrm>
              <a:custGeom>
                <a:avLst/>
                <a:gdLst/>
                <a:ahLst/>
                <a:cxnLst/>
                <a:rect l="l" t="t" r="r" b="b"/>
                <a:pathLst>
                  <a:path w="815" h="186" extrusionOk="0">
                    <a:moveTo>
                      <a:pt x="94" y="0"/>
                    </a:moveTo>
                    <a:cubicBezTo>
                      <a:pt x="39" y="0"/>
                      <a:pt x="1" y="51"/>
                      <a:pt x="1" y="93"/>
                    </a:cubicBezTo>
                    <a:cubicBezTo>
                      <a:pt x="1" y="147"/>
                      <a:pt x="39" y="186"/>
                      <a:pt x="94" y="186"/>
                    </a:cubicBezTo>
                    <a:lnTo>
                      <a:pt x="722" y="186"/>
                    </a:lnTo>
                    <a:cubicBezTo>
                      <a:pt x="773" y="186"/>
                      <a:pt x="815" y="147"/>
                      <a:pt x="815" y="93"/>
                    </a:cubicBezTo>
                    <a:cubicBezTo>
                      <a:pt x="815" y="51"/>
                      <a:pt x="773" y="0"/>
                      <a:pt x="722"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8">
                <a:extLst>
                  <a:ext uri="{FF2B5EF4-FFF2-40B4-BE49-F238E27FC236}">
                    <a16:creationId xmlns:a16="http://schemas.microsoft.com/office/drawing/2014/main" id="{0E9FC378-0E89-ACE8-EE03-809B686C1F88}"/>
                  </a:ext>
                </a:extLst>
              </p:cNvPr>
              <p:cNvSpPr/>
              <p:nvPr/>
            </p:nvSpPr>
            <p:spPr>
              <a:xfrm>
                <a:off x="5373579" y="1487658"/>
                <a:ext cx="126026" cy="25653"/>
              </a:xfrm>
              <a:custGeom>
                <a:avLst/>
                <a:gdLst/>
                <a:ahLst/>
                <a:cxnLst/>
                <a:rect l="l" t="t" r="r" b="b"/>
                <a:pathLst>
                  <a:path w="1577" h="321" extrusionOk="0">
                    <a:moveTo>
                      <a:pt x="161" y="0"/>
                    </a:moveTo>
                    <a:cubicBezTo>
                      <a:pt x="81" y="0"/>
                      <a:pt x="1" y="68"/>
                      <a:pt x="1" y="161"/>
                    </a:cubicBezTo>
                    <a:cubicBezTo>
                      <a:pt x="1" y="253"/>
                      <a:pt x="81" y="321"/>
                      <a:pt x="161" y="321"/>
                    </a:cubicBezTo>
                    <a:lnTo>
                      <a:pt x="1416" y="321"/>
                    </a:lnTo>
                    <a:cubicBezTo>
                      <a:pt x="1509" y="321"/>
                      <a:pt x="1577" y="253"/>
                      <a:pt x="1577" y="161"/>
                    </a:cubicBezTo>
                    <a:cubicBezTo>
                      <a:pt x="1577" y="68"/>
                      <a:pt x="1509" y="0"/>
                      <a:pt x="14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8">
                <a:extLst>
                  <a:ext uri="{FF2B5EF4-FFF2-40B4-BE49-F238E27FC236}">
                    <a16:creationId xmlns:a16="http://schemas.microsoft.com/office/drawing/2014/main" id="{7E0A9B0C-D925-2708-FA0B-B35CFB72B838}"/>
                  </a:ext>
                </a:extLst>
              </p:cNvPr>
              <p:cNvSpPr/>
              <p:nvPr/>
            </p:nvSpPr>
            <p:spPr>
              <a:xfrm>
                <a:off x="5138072" y="1430120"/>
                <a:ext cx="93980" cy="76798"/>
              </a:xfrm>
              <a:custGeom>
                <a:avLst/>
                <a:gdLst/>
                <a:ahLst/>
                <a:cxnLst/>
                <a:rect l="l" t="t" r="r" b="b"/>
                <a:pathLst>
                  <a:path w="1176" h="961" extrusionOk="0">
                    <a:moveTo>
                      <a:pt x="1110" y="1"/>
                    </a:moveTo>
                    <a:cubicBezTo>
                      <a:pt x="985" y="1"/>
                      <a:pt x="707" y="266"/>
                      <a:pt x="586" y="307"/>
                    </a:cubicBezTo>
                    <a:cubicBezTo>
                      <a:pt x="439" y="374"/>
                      <a:pt x="0" y="961"/>
                      <a:pt x="0" y="961"/>
                    </a:cubicBezTo>
                    <a:lnTo>
                      <a:pt x="692" y="826"/>
                    </a:lnTo>
                    <a:cubicBezTo>
                      <a:pt x="692" y="826"/>
                      <a:pt x="1160" y="413"/>
                      <a:pt x="1173" y="105"/>
                    </a:cubicBezTo>
                    <a:cubicBezTo>
                      <a:pt x="1176" y="30"/>
                      <a:pt x="1151" y="1"/>
                      <a:pt x="1110"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8">
                <a:extLst>
                  <a:ext uri="{FF2B5EF4-FFF2-40B4-BE49-F238E27FC236}">
                    <a16:creationId xmlns:a16="http://schemas.microsoft.com/office/drawing/2014/main" id="{38FDA84E-E30D-1D70-9A5B-5C6B48A023A3}"/>
                  </a:ext>
                </a:extLst>
              </p:cNvPr>
              <p:cNvSpPr/>
              <p:nvPr/>
            </p:nvSpPr>
            <p:spPr>
              <a:xfrm>
                <a:off x="5080454" y="1567811"/>
                <a:ext cx="26692" cy="86308"/>
              </a:xfrm>
              <a:custGeom>
                <a:avLst/>
                <a:gdLst/>
                <a:ahLst/>
                <a:cxnLst/>
                <a:rect l="l" t="t" r="r" b="b"/>
                <a:pathLst>
                  <a:path w="334" h="1080" extrusionOk="0">
                    <a:moveTo>
                      <a:pt x="0" y="0"/>
                    </a:moveTo>
                    <a:lnTo>
                      <a:pt x="0" y="907"/>
                    </a:lnTo>
                    <a:cubicBezTo>
                      <a:pt x="52" y="974"/>
                      <a:pt x="106" y="1025"/>
                      <a:pt x="173" y="1080"/>
                    </a:cubicBezTo>
                    <a:lnTo>
                      <a:pt x="334" y="224"/>
                    </a:lnTo>
                    <a:cubicBezTo>
                      <a:pt x="241" y="144"/>
                      <a:pt x="132" y="80"/>
                      <a:pt x="0" y="0"/>
                    </a:cubicBezTo>
                    <a:close/>
                  </a:path>
                </a:pathLst>
              </a:custGeom>
              <a:solidFill>
                <a:srgbClr val="B60C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8">
                <a:extLst>
                  <a:ext uri="{FF2B5EF4-FFF2-40B4-BE49-F238E27FC236}">
                    <a16:creationId xmlns:a16="http://schemas.microsoft.com/office/drawing/2014/main" id="{AE73D76A-DC30-E780-19B6-917AD4071687}"/>
                  </a:ext>
                </a:extLst>
              </p:cNvPr>
              <p:cNvSpPr/>
              <p:nvPr/>
            </p:nvSpPr>
            <p:spPr>
              <a:xfrm>
                <a:off x="5058957" y="1563416"/>
                <a:ext cx="21577" cy="76878"/>
              </a:xfrm>
              <a:custGeom>
                <a:avLst/>
                <a:gdLst/>
                <a:ahLst/>
                <a:cxnLst/>
                <a:rect l="l" t="t" r="r" b="b"/>
                <a:pathLst>
                  <a:path w="270" h="962" extrusionOk="0">
                    <a:moveTo>
                      <a:pt x="148" y="1"/>
                    </a:moveTo>
                    <a:lnTo>
                      <a:pt x="148" y="1"/>
                    </a:lnTo>
                    <a:cubicBezTo>
                      <a:pt x="0" y="321"/>
                      <a:pt x="55" y="680"/>
                      <a:pt x="269" y="962"/>
                    </a:cubicBezTo>
                    <a:lnTo>
                      <a:pt x="269" y="55"/>
                    </a:lnTo>
                    <a:cubicBezTo>
                      <a:pt x="228" y="39"/>
                      <a:pt x="189" y="13"/>
                      <a:pt x="148" y="1"/>
                    </a:cubicBezTo>
                    <a:close/>
                  </a:path>
                </a:pathLst>
              </a:custGeom>
              <a:solidFill>
                <a:srgbClr val="B63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8">
                <a:extLst>
                  <a:ext uri="{FF2B5EF4-FFF2-40B4-BE49-F238E27FC236}">
                    <a16:creationId xmlns:a16="http://schemas.microsoft.com/office/drawing/2014/main" id="{9BC45A99-00F6-5628-E304-4F6EECF50260}"/>
                  </a:ext>
                </a:extLst>
              </p:cNvPr>
              <p:cNvSpPr/>
              <p:nvPr/>
            </p:nvSpPr>
            <p:spPr>
              <a:xfrm>
                <a:off x="5094279" y="1585712"/>
                <a:ext cx="69446" cy="88626"/>
              </a:xfrm>
              <a:custGeom>
                <a:avLst/>
                <a:gdLst/>
                <a:ahLst/>
                <a:cxnLst/>
                <a:rect l="l" t="t" r="r" b="b"/>
                <a:pathLst>
                  <a:path w="869" h="1109" extrusionOk="0">
                    <a:moveTo>
                      <a:pt x="161" y="0"/>
                    </a:moveTo>
                    <a:lnTo>
                      <a:pt x="0" y="856"/>
                    </a:lnTo>
                    <a:cubicBezTo>
                      <a:pt x="173" y="990"/>
                      <a:pt x="401" y="1083"/>
                      <a:pt x="667" y="1109"/>
                    </a:cubicBezTo>
                    <a:cubicBezTo>
                      <a:pt x="667" y="1109"/>
                      <a:pt x="869" y="548"/>
                      <a:pt x="161"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8">
                <a:extLst>
                  <a:ext uri="{FF2B5EF4-FFF2-40B4-BE49-F238E27FC236}">
                    <a16:creationId xmlns:a16="http://schemas.microsoft.com/office/drawing/2014/main" id="{0E68B8E9-AED4-5081-AF42-66BB5E752091}"/>
                  </a:ext>
                </a:extLst>
              </p:cNvPr>
              <p:cNvSpPr/>
              <p:nvPr/>
            </p:nvSpPr>
            <p:spPr>
              <a:xfrm>
                <a:off x="5062234" y="1470236"/>
                <a:ext cx="226159" cy="192355"/>
              </a:xfrm>
              <a:custGeom>
                <a:avLst/>
                <a:gdLst/>
                <a:ahLst/>
                <a:cxnLst/>
                <a:rect l="l" t="t" r="r" b="b"/>
                <a:pathLst>
                  <a:path w="2830" h="2407" extrusionOk="0">
                    <a:moveTo>
                      <a:pt x="2089" y="0"/>
                    </a:moveTo>
                    <a:cubicBezTo>
                      <a:pt x="1729" y="0"/>
                      <a:pt x="1296" y="35"/>
                      <a:pt x="1029" y="193"/>
                    </a:cubicBezTo>
                    <a:cubicBezTo>
                      <a:pt x="709" y="379"/>
                      <a:pt x="27" y="1247"/>
                      <a:pt x="27" y="1247"/>
                    </a:cubicBezTo>
                    <a:cubicBezTo>
                      <a:pt x="1" y="2086"/>
                      <a:pt x="549" y="2406"/>
                      <a:pt x="549" y="2406"/>
                    </a:cubicBezTo>
                    <a:lnTo>
                      <a:pt x="1173" y="1753"/>
                    </a:lnTo>
                    <a:lnTo>
                      <a:pt x="1414" y="1782"/>
                    </a:lnTo>
                    <a:cubicBezTo>
                      <a:pt x="1449" y="1784"/>
                      <a:pt x="1481" y="1785"/>
                      <a:pt x="1511" y="1785"/>
                    </a:cubicBezTo>
                    <a:cubicBezTo>
                      <a:pt x="1871" y="1785"/>
                      <a:pt x="1891" y="1648"/>
                      <a:pt x="2003" y="1500"/>
                    </a:cubicBezTo>
                    <a:cubicBezTo>
                      <a:pt x="2215" y="1461"/>
                      <a:pt x="2215" y="1125"/>
                      <a:pt x="2215" y="1125"/>
                    </a:cubicBezTo>
                    <a:cubicBezTo>
                      <a:pt x="2215" y="1125"/>
                      <a:pt x="2442" y="1086"/>
                      <a:pt x="2471" y="965"/>
                    </a:cubicBezTo>
                    <a:cubicBezTo>
                      <a:pt x="2484" y="833"/>
                      <a:pt x="2564" y="699"/>
                      <a:pt x="1708" y="699"/>
                    </a:cubicBezTo>
                    <a:cubicBezTo>
                      <a:pt x="1696" y="551"/>
                      <a:pt x="1776" y="433"/>
                      <a:pt x="1962" y="420"/>
                    </a:cubicBezTo>
                    <a:cubicBezTo>
                      <a:pt x="2151" y="404"/>
                      <a:pt x="2509" y="420"/>
                      <a:pt x="2670" y="353"/>
                    </a:cubicBezTo>
                    <a:cubicBezTo>
                      <a:pt x="2830" y="273"/>
                      <a:pt x="2682" y="33"/>
                      <a:pt x="2295" y="4"/>
                    </a:cubicBezTo>
                    <a:cubicBezTo>
                      <a:pt x="2230" y="2"/>
                      <a:pt x="2161" y="0"/>
                      <a:pt x="2089"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8">
                <a:extLst>
                  <a:ext uri="{FF2B5EF4-FFF2-40B4-BE49-F238E27FC236}">
                    <a16:creationId xmlns:a16="http://schemas.microsoft.com/office/drawing/2014/main" id="{8F0C835B-17EF-2DA7-3B4F-14B7CB025D71}"/>
                  </a:ext>
                </a:extLst>
              </p:cNvPr>
              <p:cNvSpPr/>
              <p:nvPr/>
            </p:nvSpPr>
            <p:spPr>
              <a:xfrm>
                <a:off x="4950115" y="1563416"/>
                <a:ext cx="197470" cy="288253"/>
              </a:xfrm>
              <a:custGeom>
                <a:avLst/>
                <a:gdLst/>
                <a:ahLst/>
                <a:cxnLst/>
                <a:rect l="l" t="t" r="r" b="b"/>
                <a:pathLst>
                  <a:path w="2471" h="3607" extrusionOk="0">
                    <a:moveTo>
                      <a:pt x="1510" y="1"/>
                    </a:moveTo>
                    <a:lnTo>
                      <a:pt x="1" y="1308"/>
                    </a:lnTo>
                    <a:lnTo>
                      <a:pt x="1" y="2336"/>
                    </a:lnTo>
                    <a:cubicBezTo>
                      <a:pt x="1" y="3321"/>
                      <a:pt x="356" y="3606"/>
                      <a:pt x="738" y="3606"/>
                    </a:cubicBezTo>
                    <a:cubicBezTo>
                      <a:pt x="755" y="3606"/>
                      <a:pt x="772" y="3606"/>
                      <a:pt x="789" y="3605"/>
                    </a:cubicBezTo>
                    <a:cubicBezTo>
                      <a:pt x="1202" y="3579"/>
                      <a:pt x="1497" y="2951"/>
                      <a:pt x="2471" y="1388"/>
                    </a:cubicBezTo>
                    <a:cubicBezTo>
                      <a:pt x="1295" y="1067"/>
                      <a:pt x="1510" y="1"/>
                      <a:pt x="1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8">
                <a:extLst>
                  <a:ext uri="{FF2B5EF4-FFF2-40B4-BE49-F238E27FC236}">
                    <a16:creationId xmlns:a16="http://schemas.microsoft.com/office/drawing/2014/main" id="{ECB907C5-275B-7B4A-5BE5-DF621178DF4A}"/>
                  </a:ext>
                </a:extLst>
              </p:cNvPr>
              <p:cNvSpPr/>
              <p:nvPr/>
            </p:nvSpPr>
            <p:spPr>
              <a:xfrm>
                <a:off x="5206159" y="1470476"/>
                <a:ext cx="82233" cy="33404"/>
              </a:xfrm>
              <a:custGeom>
                <a:avLst/>
                <a:gdLst/>
                <a:ahLst/>
                <a:cxnLst/>
                <a:rect l="l" t="t" r="r" b="b"/>
                <a:pathLst>
                  <a:path w="1029" h="418" extrusionOk="0">
                    <a:moveTo>
                      <a:pt x="253" y="1"/>
                    </a:moveTo>
                    <a:cubicBezTo>
                      <a:pt x="173" y="68"/>
                      <a:pt x="0" y="283"/>
                      <a:pt x="308" y="417"/>
                    </a:cubicBezTo>
                    <a:cubicBezTo>
                      <a:pt x="494" y="401"/>
                      <a:pt x="750" y="401"/>
                      <a:pt x="869" y="350"/>
                    </a:cubicBezTo>
                    <a:cubicBezTo>
                      <a:pt x="1029" y="270"/>
                      <a:pt x="881" y="30"/>
                      <a:pt x="494"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8">
                <a:extLst>
                  <a:ext uri="{FF2B5EF4-FFF2-40B4-BE49-F238E27FC236}">
                    <a16:creationId xmlns:a16="http://schemas.microsoft.com/office/drawing/2014/main" id="{0DDF863F-E2F0-17FE-CBD9-4A3F56A3C149}"/>
                  </a:ext>
                </a:extLst>
              </p:cNvPr>
              <p:cNvSpPr/>
              <p:nvPr/>
            </p:nvSpPr>
            <p:spPr>
              <a:xfrm>
                <a:off x="4953471" y="1778943"/>
                <a:ext cx="97097" cy="72723"/>
              </a:xfrm>
              <a:custGeom>
                <a:avLst/>
                <a:gdLst/>
                <a:ahLst/>
                <a:cxnLst/>
                <a:rect l="l" t="t" r="r" b="b"/>
                <a:pathLst>
                  <a:path w="1215" h="910" extrusionOk="0">
                    <a:moveTo>
                      <a:pt x="372" y="1"/>
                    </a:moveTo>
                    <a:cubicBezTo>
                      <a:pt x="241" y="1"/>
                      <a:pt x="106" y="27"/>
                      <a:pt x="0" y="81"/>
                    </a:cubicBezTo>
                    <a:cubicBezTo>
                      <a:pt x="88" y="708"/>
                      <a:pt x="377" y="910"/>
                      <a:pt x="689" y="910"/>
                    </a:cubicBezTo>
                    <a:cubicBezTo>
                      <a:pt x="708" y="910"/>
                      <a:pt x="727" y="909"/>
                      <a:pt x="747" y="908"/>
                    </a:cubicBezTo>
                    <a:cubicBezTo>
                      <a:pt x="907" y="895"/>
                      <a:pt x="1042" y="802"/>
                      <a:pt x="1215" y="587"/>
                    </a:cubicBezTo>
                    <a:cubicBezTo>
                      <a:pt x="1080" y="254"/>
                      <a:pt x="760" y="1"/>
                      <a:pt x="372" y="1"/>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8">
                <a:extLst>
                  <a:ext uri="{FF2B5EF4-FFF2-40B4-BE49-F238E27FC236}">
                    <a16:creationId xmlns:a16="http://schemas.microsoft.com/office/drawing/2014/main" id="{DE0DCA85-9944-0DDB-541E-B07BBA6DA0D3}"/>
                  </a:ext>
                </a:extLst>
              </p:cNvPr>
              <p:cNvSpPr/>
              <p:nvPr/>
            </p:nvSpPr>
            <p:spPr>
              <a:xfrm>
                <a:off x="5452693" y="1430120"/>
                <a:ext cx="93740" cy="76798"/>
              </a:xfrm>
              <a:custGeom>
                <a:avLst/>
                <a:gdLst/>
                <a:ahLst/>
                <a:cxnLst/>
                <a:rect l="l" t="t" r="r" b="b"/>
                <a:pathLst>
                  <a:path w="1173" h="961" extrusionOk="0">
                    <a:moveTo>
                      <a:pt x="69" y="1"/>
                    </a:moveTo>
                    <a:cubicBezTo>
                      <a:pt x="27" y="1"/>
                      <a:pt x="0" y="30"/>
                      <a:pt x="0" y="105"/>
                    </a:cubicBezTo>
                    <a:cubicBezTo>
                      <a:pt x="13" y="413"/>
                      <a:pt x="481" y="826"/>
                      <a:pt x="481" y="826"/>
                    </a:cubicBezTo>
                    <a:lnTo>
                      <a:pt x="1173" y="961"/>
                    </a:lnTo>
                    <a:cubicBezTo>
                      <a:pt x="1173" y="961"/>
                      <a:pt x="734" y="374"/>
                      <a:pt x="587" y="307"/>
                    </a:cubicBezTo>
                    <a:cubicBezTo>
                      <a:pt x="466" y="266"/>
                      <a:pt x="196" y="1"/>
                      <a:pt x="69"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8">
                <a:extLst>
                  <a:ext uri="{FF2B5EF4-FFF2-40B4-BE49-F238E27FC236}">
                    <a16:creationId xmlns:a16="http://schemas.microsoft.com/office/drawing/2014/main" id="{0604CA91-7F8F-6346-896B-5DADF224326D}"/>
                  </a:ext>
                </a:extLst>
              </p:cNvPr>
              <p:cNvSpPr/>
              <p:nvPr/>
            </p:nvSpPr>
            <p:spPr>
              <a:xfrm>
                <a:off x="5577359" y="1567811"/>
                <a:ext cx="26692" cy="86308"/>
              </a:xfrm>
              <a:custGeom>
                <a:avLst/>
                <a:gdLst/>
                <a:ahLst/>
                <a:cxnLst/>
                <a:rect l="l" t="t" r="r" b="b"/>
                <a:pathLst>
                  <a:path w="334" h="1080" extrusionOk="0">
                    <a:moveTo>
                      <a:pt x="334" y="0"/>
                    </a:moveTo>
                    <a:cubicBezTo>
                      <a:pt x="202" y="80"/>
                      <a:pt x="93" y="144"/>
                      <a:pt x="1" y="224"/>
                    </a:cubicBezTo>
                    <a:lnTo>
                      <a:pt x="161" y="1080"/>
                    </a:lnTo>
                    <a:cubicBezTo>
                      <a:pt x="228" y="1025"/>
                      <a:pt x="295" y="974"/>
                      <a:pt x="334" y="907"/>
                    </a:cubicBezTo>
                    <a:lnTo>
                      <a:pt x="334" y="0"/>
                    </a:lnTo>
                    <a:close/>
                  </a:path>
                </a:pathLst>
              </a:custGeom>
              <a:solidFill>
                <a:srgbClr val="B60C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28">
                <a:extLst>
                  <a:ext uri="{FF2B5EF4-FFF2-40B4-BE49-F238E27FC236}">
                    <a16:creationId xmlns:a16="http://schemas.microsoft.com/office/drawing/2014/main" id="{394BF290-8D2D-6761-9C33-BC0C1061971B}"/>
                  </a:ext>
                </a:extLst>
              </p:cNvPr>
              <p:cNvSpPr/>
              <p:nvPr/>
            </p:nvSpPr>
            <p:spPr>
              <a:xfrm>
                <a:off x="5603970" y="1563416"/>
                <a:ext cx="21577" cy="76878"/>
              </a:xfrm>
              <a:custGeom>
                <a:avLst/>
                <a:gdLst/>
                <a:ahLst/>
                <a:cxnLst/>
                <a:rect l="l" t="t" r="r" b="b"/>
                <a:pathLst>
                  <a:path w="270" h="962" extrusionOk="0">
                    <a:moveTo>
                      <a:pt x="135" y="1"/>
                    </a:moveTo>
                    <a:lnTo>
                      <a:pt x="135" y="1"/>
                    </a:lnTo>
                    <a:cubicBezTo>
                      <a:pt x="81" y="13"/>
                      <a:pt x="42" y="39"/>
                      <a:pt x="1" y="55"/>
                    </a:cubicBezTo>
                    <a:lnTo>
                      <a:pt x="1" y="962"/>
                    </a:lnTo>
                    <a:cubicBezTo>
                      <a:pt x="215" y="680"/>
                      <a:pt x="270" y="321"/>
                      <a:pt x="135" y="1"/>
                    </a:cubicBezTo>
                    <a:close/>
                  </a:path>
                </a:pathLst>
              </a:custGeom>
              <a:solidFill>
                <a:srgbClr val="B63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8">
                <a:extLst>
                  <a:ext uri="{FF2B5EF4-FFF2-40B4-BE49-F238E27FC236}">
                    <a16:creationId xmlns:a16="http://schemas.microsoft.com/office/drawing/2014/main" id="{59AC1E43-F95F-20E9-5EB8-CC1D77028E30}"/>
                  </a:ext>
                </a:extLst>
              </p:cNvPr>
              <p:cNvSpPr/>
              <p:nvPr/>
            </p:nvSpPr>
            <p:spPr>
              <a:xfrm>
                <a:off x="5520780" y="1585712"/>
                <a:ext cx="69446" cy="88626"/>
              </a:xfrm>
              <a:custGeom>
                <a:avLst/>
                <a:gdLst/>
                <a:ahLst/>
                <a:cxnLst/>
                <a:rect l="l" t="t" r="r" b="b"/>
                <a:pathLst>
                  <a:path w="869" h="1109" extrusionOk="0">
                    <a:moveTo>
                      <a:pt x="709" y="0"/>
                    </a:moveTo>
                    <a:cubicBezTo>
                      <a:pt x="1" y="548"/>
                      <a:pt x="215" y="1109"/>
                      <a:pt x="215" y="1109"/>
                    </a:cubicBezTo>
                    <a:cubicBezTo>
                      <a:pt x="481" y="1083"/>
                      <a:pt x="696" y="990"/>
                      <a:pt x="869" y="856"/>
                    </a:cubicBezTo>
                    <a:lnTo>
                      <a:pt x="709" y="0"/>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8">
                <a:extLst>
                  <a:ext uri="{FF2B5EF4-FFF2-40B4-BE49-F238E27FC236}">
                    <a16:creationId xmlns:a16="http://schemas.microsoft.com/office/drawing/2014/main" id="{6411EBFC-C537-E0A3-0AC9-F615F2D74515}"/>
                  </a:ext>
                </a:extLst>
              </p:cNvPr>
              <p:cNvSpPr/>
              <p:nvPr/>
            </p:nvSpPr>
            <p:spPr>
              <a:xfrm>
                <a:off x="5396114" y="1470236"/>
                <a:ext cx="226159" cy="192355"/>
              </a:xfrm>
              <a:custGeom>
                <a:avLst/>
                <a:gdLst/>
                <a:ahLst/>
                <a:cxnLst/>
                <a:rect l="l" t="t" r="r" b="b"/>
                <a:pathLst>
                  <a:path w="2830" h="2407" extrusionOk="0">
                    <a:moveTo>
                      <a:pt x="747" y="0"/>
                    </a:moveTo>
                    <a:cubicBezTo>
                      <a:pt x="674" y="0"/>
                      <a:pt x="603" y="2"/>
                      <a:pt x="535" y="4"/>
                    </a:cubicBezTo>
                    <a:cubicBezTo>
                      <a:pt x="148" y="33"/>
                      <a:pt x="0" y="273"/>
                      <a:pt x="161" y="353"/>
                    </a:cubicBezTo>
                    <a:cubicBezTo>
                      <a:pt x="321" y="420"/>
                      <a:pt x="680" y="404"/>
                      <a:pt x="869" y="420"/>
                    </a:cubicBezTo>
                    <a:cubicBezTo>
                      <a:pt x="1054" y="433"/>
                      <a:pt x="1147" y="551"/>
                      <a:pt x="1134" y="699"/>
                    </a:cubicBezTo>
                    <a:cubicBezTo>
                      <a:pt x="279" y="699"/>
                      <a:pt x="346" y="833"/>
                      <a:pt x="375" y="965"/>
                    </a:cubicBezTo>
                    <a:cubicBezTo>
                      <a:pt x="388" y="1086"/>
                      <a:pt x="616" y="1125"/>
                      <a:pt x="616" y="1125"/>
                    </a:cubicBezTo>
                    <a:cubicBezTo>
                      <a:pt x="616" y="1125"/>
                      <a:pt x="628" y="1461"/>
                      <a:pt x="827" y="1500"/>
                    </a:cubicBezTo>
                    <a:cubicBezTo>
                      <a:pt x="951" y="1648"/>
                      <a:pt x="961" y="1785"/>
                      <a:pt x="1319" y="1785"/>
                    </a:cubicBezTo>
                    <a:cubicBezTo>
                      <a:pt x="1349" y="1785"/>
                      <a:pt x="1381" y="1784"/>
                      <a:pt x="1416" y="1782"/>
                    </a:cubicBezTo>
                    <a:lnTo>
                      <a:pt x="1657" y="1753"/>
                    </a:lnTo>
                    <a:lnTo>
                      <a:pt x="2281" y="2406"/>
                    </a:lnTo>
                    <a:cubicBezTo>
                      <a:pt x="2281" y="2406"/>
                      <a:pt x="2829" y="2086"/>
                      <a:pt x="2804" y="1247"/>
                    </a:cubicBezTo>
                    <a:cubicBezTo>
                      <a:pt x="2804" y="1247"/>
                      <a:pt x="2121" y="379"/>
                      <a:pt x="1801" y="193"/>
                    </a:cubicBezTo>
                    <a:cubicBezTo>
                      <a:pt x="1534" y="35"/>
                      <a:pt x="1112" y="0"/>
                      <a:pt x="747"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8">
                <a:extLst>
                  <a:ext uri="{FF2B5EF4-FFF2-40B4-BE49-F238E27FC236}">
                    <a16:creationId xmlns:a16="http://schemas.microsoft.com/office/drawing/2014/main" id="{9D2C4059-D6CE-740E-979E-38016D9BA620}"/>
                  </a:ext>
                </a:extLst>
              </p:cNvPr>
              <p:cNvSpPr/>
              <p:nvPr/>
            </p:nvSpPr>
            <p:spPr>
              <a:xfrm>
                <a:off x="5537962" y="1563416"/>
                <a:ext cx="196431" cy="288253"/>
              </a:xfrm>
              <a:custGeom>
                <a:avLst/>
                <a:gdLst/>
                <a:ahLst/>
                <a:cxnLst/>
                <a:rect l="l" t="t" r="r" b="b"/>
                <a:pathLst>
                  <a:path w="2458" h="3607" extrusionOk="0">
                    <a:moveTo>
                      <a:pt x="961" y="1"/>
                    </a:moveTo>
                    <a:lnTo>
                      <a:pt x="961" y="1"/>
                    </a:lnTo>
                    <a:cubicBezTo>
                      <a:pt x="961" y="1"/>
                      <a:pt x="1163" y="1067"/>
                      <a:pt x="0" y="1388"/>
                    </a:cubicBezTo>
                    <a:cubicBezTo>
                      <a:pt x="974" y="2951"/>
                      <a:pt x="1256" y="3579"/>
                      <a:pt x="1669" y="3605"/>
                    </a:cubicBezTo>
                    <a:cubicBezTo>
                      <a:pt x="1686" y="3606"/>
                      <a:pt x="1703" y="3606"/>
                      <a:pt x="1720" y="3606"/>
                    </a:cubicBezTo>
                    <a:cubicBezTo>
                      <a:pt x="2102" y="3606"/>
                      <a:pt x="2457" y="3321"/>
                      <a:pt x="2457" y="2336"/>
                    </a:cubicBezTo>
                    <a:lnTo>
                      <a:pt x="2457" y="1308"/>
                    </a:lnTo>
                    <a:lnTo>
                      <a:pt x="9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8">
                <a:extLst>
                  <a:ext uri="{FF2B5EF4-FFF2-40B4-BE49-F238E27FC236}">
                    <a16:creationId xmlns:a16="http://schemas.microsoft.com/office/drawing/2014/main" id="{2E3E3303-E7FB-6546-7D28-978EDDD29101}"/>
                  </a:ext>
                </a:extLst>
              </p:cNvPr>
              <p:cNvSpPr/>
              <p:nvPr/>
            </p:nvSpPr>
            <p:spPr>
              <a:xfrm>
                <a:off x="5396114" y="1470476"/>
                <a:ext cx="82233" cy="33404"/>
              </a:xfrm>
              <a:custGeom>
                <a:avLst/>
                <a:gdLst/>
                <a:ahLst/>
                <a:cxnLst/>
                <a:rect l="l" t="t" r="r" b="b"/>
                <a:pathLst>
                  <a:path w="1029" h="418" extrusionOk="0">
                    <a:moveTo>
                      <a:pt x="535" y="1"/>
                    </a:moveTo>
                    <a:cubicBezTo>
                      <a:pt x="148" y="30"/>
                      <a:pt x="0" y="270"/>
                      <a:pt x="161" y="350"/>
                    </a:cubicBezTo>
                    <a:cubicBezTo>
                      <a:pt x="279" y="401"/>
                      <a:pt x="535" y="401"/>
                      <a:pt x="734" y="417"/>
                    </a:cubicBezTo>
                    <a:cubicBezTo>
                      <a:pt x="1029" y="283"/>
                      <a:pt x="856" y="68"/>
                      <a:pt x="776"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8">
                <a:extLst>
                  <a:ext uri="{FF2B5EF4-FFF2-40B4-BE49-F238E27FC236}">
                    <a16:creationId xmlns:a16="http://schemas.microsoft.com/office/drawing/2014/main" id="{F58B4D1D-0E4E-CA13-C40F-B594D07AF27A}"/>
                  </a:ext>
                </a:extLst>
              </p:cNvPr>
              <p:cNvSpPr/>
              <p:nvPr/>
            </p:nvSpPr>
            <p:spPr>
              <a:xfrm>
                <a:off x="5633938" y="1778943"/>
                <a:ext cx="98136" cy="72723"/>
              </a:xfrm>
              <a:custGeom>
                <a:avLst/>
                <a:gdLst/>
                <a:ahLst/>
                <a:cxnLst/>
                <a:rect l="l" t="t" r="r" b="b"/>
                <a:pathLst>
                  <a:path w="1228" h="910" extrusionOk="0">
                    <a:moveTo>
                      <a:pt x="856" y="1"/>
                    </a:moveTo>
                    <a:cubicBezTo>
                      <a:pt x="468" y="1"/>
                      <a:pt x="135" y="254"/>
                      <a:pt x="1" y="587"/>
                    </a:cubicBezTo>
                    <a:cubicBezTo>
                      <a:pt x="174" y="802"/>
                      <a:pt x="308" y="895"/>
                      <a:pt x="468" y="908"/>
                    </a:cubicBezTo>
                    <a:cubicBezTo>
                      <a:pt x="488" y="909"/>
                      <a:pt x="507" y="910"/>
                      <a:pt x="526" y="910"/>
                    </a:cubicBezTo>
                    <a:cubicBezTo>
                      <a:pt x="838" y="910"/>
                      <a:pt x="1128" y="708"/>
                      <a:pt x="1227" y="81"/>
                    </a:cubicBezTo>
                    <a:cubicBezTo>
                      <a:pt x="1109" y="27"/>
                      <a:pt x="987" y="1"/>
                      <a:pt x="856" y="1"/>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8">
                <a:extLst>
                  <a:ext uri="{FF2B5EF4-FFF2-40B4-BE49-F238E27FC236}">
                    <a16:creationId xmlns:a16="http://schemas.microsoft.com/office/drawing/2014/main" id="{EC31B8AB-A483-4B66-A978-4AC31482B178}"/>
                  </a:ext>
                </a:extLst>
              </p:cNvPr>
              <p:cNvSpPr/>
              <p:nvPr/>
            </p:nvSpPr>
            <p:spPr>
              <a:xfrm>
                <a:off x="5080454" y="1775667"/>
                <a:ext cx="146005" cy="177251"/>
              </a:xfrm>
              <a:custGeom>
                <a:avLst/>
                <a:gdLst/>
                <a:ahLst/>
                <a:cxnLst/>
                <a:rect l="l" t="t" r="r" b="b"/>
                <a:pathLst>
                  <a:path w="1827" h="2218" extrusionOk="0">
                    <a:moveTo>
                      <a:pt x="1826" y="0"/>
                    </a:moveTo>
                    <a:lnTo>
                      <a:pt x="0" y="1307"/>
                    </a:lnTo>
                    <a:lnTo>
                      <a:pt x="0" y="2217"/>
                    </a:lnTo>
                    <a:lnTo>
                      <a:pt x="1826" y="801"/>
                    </a:lnTo>
                    <a:lnTo>
                      <a:pt x="1826" y="0"/>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8">
                <a:extLst>
                  <a:ext uri="{FF2B5EF4-FFF2-40B4-BE49-F238E27FC236}">
                    <a16:creationId xmlns:a16="http://schemas.microsoft.com/office/drawing/2014/main" id="{EF19B989-F439-E5D0-350C-A07EA1F348A8}"/>
                  </a:ext>
                </a:extLst>
              </p:cNvPr>
              <p:cNvSpPr/>
              <p:nvPr/>
            </p:nvSpPr>
            <p:spPr>
              <a:xfrm>
                <a:off x="5458048" y="1775667"/>
                <a:ext cx="146005" cy="177251"/>
              </a:xfrm>
              <a:custGeom>
                <a:avLst/>
                <a:gdLst/>
                <a:ahLst/>
                <a:cxnLst/>
                <a:rect l="l" t="t" r="r" b="b"/>
                <a:pathLst>
                  <a:path w="1827" h="2218" extrusionOk="0">
                    <a:moveTo>
                      <a:pt x="1" y="0"/>
                    </a:moveTo>
                    <a:lnTo>
                      <a:pt x="1" y="801"/>
                    </a:lnTo>
                    <a:lnTo>
                      <a:pt x="1827" y="2217"/>
                    </a:lnTo>
                    <a:lnTo>
                      <a:pt x="1827" y="1307"/>
                    </a:lnTo>
                    <a:lnTo>
                      <a:pt x="1" y="0"/>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8">
                <a:extLst>
                  <a:ext uri="{FF2B5EF4-FFF2-40B4-BE49-F238E27FC236}">
                    <a16:creationId xmlns:a16="http://schemas.microsoft.com/office/drawing/2014/main" id="{CBAC2606-661F-5DE0-1338-585E956F8884}"/>
                  </a:ext>
                </a:extLst>
              </p:cNvPr>
              <p:cNvSpPr/>
              <p:nvPr/>
            </p:nvSpPr>
            <p:spPr>
              <a:xfrm>
                <a:off x="5271209" y="1618956"/>
                <a:ext cx="143128" cy="9590"/>
              </a:xfrm>
              <a:custGeom>
                <a:avLst/>
                <a:gdLst/>
                <a:ahLst/>
                <a:cxnLst/>
                <a:rect l="l" t="t" r="r" b="b"/>
                <a:pathLst>
                  <a:path w="1791" h="120" extrusionOk="0">
                    <a:moveTo>
                      <a:pt x="55" y="1"/>
                    </a:moveTo>
                    <a:cubicBezTo>
                      <a:pt x="29" y="1"/>
                      <a:pt x="0" y="26"/>
                      <a:pt x="0" y="52"/>
                    </a:cubicBezTo>
                    <a:cubicBezTo>
                      <a:pt x="0" y="94"/>
                      <a:pt x="29" y="119"/>
                      <a:pt x="55" y="119"/>
                    </a:cubicBezTo>
                    <a:lnTo>
                      <a:pt x="1724" y="119"/>
                    </a:lnTo>
                    <a:cubicBezTo>
                      <a:pt x="1762" y="119"/>
                      <a:pt x="1791" y="94"/>
                      <a:pt x="1791" y="52"/>
                    </a:cubicBezTo>
                    <a:cubicBezTo>
                      <a:pt x="1791" y="26"/>
                      <a:pt x="1762" y="1"/>
                      <a:pt x="1724"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8">
                <a:extLst>
                  <a:ext uri="{FF2B5EF4-FFF2-40B4-BE49-F238E27FC236}">
                    <a16:creationId xmlns:a16="http://schemas.microsoft.com/office/drawing/2014/main" id="{8B46D61A-4668-6EA3-28C7-802333691130}"/>
                  </a:ext>
                </a:extLst>
              </p:cNvPr>
              <p:cNvSpPr/>
              <p:nvPr/>
            </p:nvSpPr>
            <p:spPr>
              <a:xfrm>
                <a:off x="5271209" y="1755449"/>
                <a:ext cx="143128" cy="9510"/>
              </a:xfrm>
              <a:custGeom>
                <a:avLst/>
                <a:gdLst/>
                <a:ahLst/>
                <a:cxnLst/>
                <a:rect l="l" t="t" r="r" b="b"/>
                <a:pathLst>
                  <a:path w="1791" h="119" extrusionOk="0">
                    <a:moveTo>
                      <a:pt x="55" y="0"/>
                    </a:moveTo>
                    <a:cubicBezTo>
                      <a:pt x="29" y="0"/>
                      <a:pt x="0" y="26"/>
                      <a:pt x="0" y="55"/>
                    </a:cubicBezTo>
                    <a:cubicBezTo>
                      <a:pt x="0" y="93"/>
                      <a:pt x="29" y="119"/>
                      <a:pt x="55" y="119"/>
                    </a:cubicBezTo>
                    <a:lnTo>
                      <a:pt x="1724" y="119"/>
                    </a:lnTo>
                    <a:cubicBezTo>
                      <a:pt x="1762" y="119"/>
                      <a:pt x="1791" y="93"/>
                      <a:pt x="1791" y="55"/>
                    </a:cubicBezTo>
                    <a:cubicBezTo>
                      <a:pt x="1791" y="26"/>
                      <a:pt x="1762" y="0"/>
                      <a:pt x="1724"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8">
                <a:extLst>
                  <a:ext uri="{FF2B5EF4-FFF2-40B4-BE49-F238E27FC236}">
                    <a16:creationId xmlns:a16="http://schemas.microsoft.com/office/drawing/2014/main" id="{016AB381-4B74-AAD5-1123-5124F9DAF7D2}"/>
                  </a:ext>
                </a:extLst>
              </p:cNvPr>
              <p:cNvSpPr/>
              <p:nvPr/>
            </p:nvSpPr>
            <p:spPr>
              <a:xfrm>
                <a:off x="5271209" y="1891861"/>
                <a:ext cx="143128" cy="9830"/>
              </a:xfrm>
              <a:custGeom>
                <a:avLst/>
                <a:gdLst/>
                <a:ahLst/>
                <a:cxnLst/>
                <a:rect l="l" t="t" r="r" b="b"/>
                <a:pathLst>
                  <a:path w="1791" h="123" extrusionOk="0">
                    <a:moveTo>
                      <a:pt x="55" y="1"/>
                    </a:moveTo>
                    <a:cubicBezTo>
                      <a:pt x="29" y="1"/>
                      <a:pt x="0" y="30"/>
                      <a:pt x="0" y="68"/>
                    </a:cubicBezTo>
                    <a:cubicBezTo>
                      <a:pt x="0" y="94"/>
                      <a:pt x="29" y="122"/>
                      <a:pt x="55" y="122"/>
                    </a:cubicBezTo>
                    <a:lnTo>
                      <a:pt x="1724" y="122"/>
                    </a:lnTo>
                    <a:cubicBezTo>
                      <a:pt x="1762" y="122"/>
                      <a:pt x="1791" y="94"/>
                      <a:pt x="1791" y="68"/>
                    </a:cubicBezTo>
                    <a:cubicBezTo>
                      <a:pt x="1791" y="30"/>
                      <a:pt x="1762" y="1"/>
                      <a:pt x="1724"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8">
                <a:extLst>
                  <a:ext uri="{FF2B5EF4-FFF2-40B4-BE49-F238E27FC236}">
                    <a16:creationId xmlns:a16="http://schemas.microsoft.com/office/drawing/2014/main" id="{9E93AB89-6C93-2ED2-5A14-36485D7CFCA8}"/>
                  </a:ext>
                </a:extLst>
              </p:cNvPr>
              <p:cNvSpPr/>
              <p:nvPr/>
            </p:nvSpPr>
            <p:spPr>
              <a:xfrm>
                <a:off x="5239163" y="858417"/>
                <a:ext cx="116596" cy="100133"/>
              </a:xfrm>
              <a:custGeom>
                <a:avLst/>
                <a:gdLst/>
                <a:ahLst/>
                <a:cxnLst/>
                <a:rect l="l" t="t" r="r" b="b"/>
                <a:pathLst>
                  <a:path w="1459" h="1253" extrusionOk="0">
                    <a:moveTo>
                      <a:pt x="1298" y="0"/>
                    </a:moveTo>
                    <a:cubicBezTo>
                      <a:pt x="1" y="0"/>
                      <a:pt x="177" y="1253"/>
                      <a:pt x="177" y="1253"/>
                    </a:cubicBezTo>
                    <a:lnTo>
                      <a:pt x="561" y="1240"/>
                    </a:lnTo>
                    <a:cubicBezTo>
                      <a:pt x="536" y="1092"/>
                      <a:pt x="363" y="93"/>
                      <a:pt x="1458"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8">
                <a:extLst>
                  <a:ext uri="{FF2B5EF4-FFF2-40B4-BE49-F238E27FC236}">
                    <a16:creationId xmlns:a16="http://schemas.microsoft.com/office/drawing/2014/main" id="{55F93C34-B855-74A0-96C5-3FF32F797C38}"/>
                  </a:ext>
                </a:extLst>
              </p:cNvPr>
              <p:cNvSpPr/>
              <p:nvPr/>
            </p:nvSpPr>
            <p:spPr>
              <a:xfrm>
                <a:off x="5342892" y="1076981"/>
                <a:ext cx="42515" cy="42355"/>
              </a:xfrm>
              <a:custGeom>
                <a:avLst/>
                <a:gdLst/>
                <a:ahLst/>
                <a:cxnLst/>
                <a:rect l="l" t="t" r="r" b="b"/>
                <a:pathLst>
                  <a:path w="532" h="530" extrusionOk="0">
                    <a:moveTo>
                      <a:pt x="0" y="1"/>
                    </a:moveTo>
                    <a:lnTo>
                      <a:pt x="0" y="376"/>
                    </a:lnTo>
                    <a:cubicBezTo>
                      <a:pt x="0" y="376"/>
                      <a:pt x="124" y="529"/>
                      <a:pt x="407" y="529"/>
                    </a:cubicBezTo>
                    <a:cubicBezTo>
                      <a:pt x="445" y="529"/>
                      <a:pt x="487" y="526"/>
                      <a:pt x="532" y="520"/>
                    </a:cubicBezTo>
                    <a:cubicBezTo>
                      <a:pt x="493" y="148"/>
                      <a:pt x="0" y="1"/>
                      <a:pt x="0" y="1"/>
                    </a:cubicBez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8">
                <a:extLst>
                  <a:ext uri="{FF2B5EF4-FFF2-40B4-BE49-F238E27FC236}">
                    <a16:creationId xmlns:a16="http://schemas.microsoft.com/office/drawing/2014/main" id="{DC91B099-73B6-0E91-1144-84F69FC66F6C}"/>
                  </a:ext>
                </a:extLst>
              </p:cNvPr>
              <p:cNvSpPr/>
              <p:nvPr/>
            </p:nvSpPr>
            <p:spPr>
              <a:xfrm>
                <a:off x="5299099" y="1076981"/>
                <a:ext cx="43873" cy="42355"/>
              </a:xfrm>
              <a:custGeom>
                <a:avLst/>
                <a:gdLst/>
                <a:ahLst/>
                <a:cxnLst/>
                <a:rect l="l" t="t" r="r" b="b"/>
                <a:pathLst>
                  <a:path w="549" h="530" extrusionOk="0">
                    <a:moveTo>
                      <a:pt x="548" y="1"/>
                    </a:moveTo>
                    <a:cubicBezTo>
                      <a:pt x="548" y="1"/>
                      <a:pt x="39" y="148"/>
                      <a:pt x="0" y="520"/>
                    </a:cubicBezTo>
                    <a:cubicBezTo>
                      <a:pt x="45" y="526"/>
                      <a:pt x="87" y="529"/>
                      <a:pt x="126" y="529"/>
                    </a:cubicBezTo>
                    <a:cubicBezTo>
                      <a:pt x="412" y="529"/>
                      <a:pt x="548" y="376"/>
                      <a:pt x="548" y="376"/>
                    </a:cubicBezTo>
                    <a:lnTo>
                      <a:pt x="548" y="1"/>
                    </a:ln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8">
                <a:extLst>
                  <a:ext uri="{FF2B5EF4-FFF2-40B4-BE49-F238E27FC236}">
                    <a16:creationId xmlns:a16="http://schemas.microsoft.com/office/drawing/2014/main" id="{27361DA8-82AD-0F45-A511-EB880A6C7935}"/>
                  </a:ext>
                </a:extLst>
              </p:cNvPr>
              <p:cNvSpPr/>
              <p:nvPr/>
            </p:nvSpPr>
            <p:spPr>
              <a:xfrm>
                <a:off x="5335140" y="1053486"/>
                <a:ext cx="20618" cy="43793"/>
              </a:xfrm>
              <a:custGeom>
                <a:avLst/>
                <a:gdLst/>
                <a:ahLst/>
                <a:cxnLst/>
                <a:rect l="l" t="t" r="r" b="b"/>
                <a:pathLst>
                  <a:path w="258" h="548" extrusionOk="0">
                    <a:moveTo>
                      <a:pt x="1" y="0"/>
                    </a:moveTo>
                    <a:lnTo>
                      <a:pt x="30" y="548"/>
                    </a:lnTo>
                    <a:lnTo>
                      <a:pt x="257" y="269"/>
                    </a:lnTo>
                    <a:lnTo>
                      <a:pt x="1" y="0"/>
                    </a:lnTo>
                    <a:close/>
                  </a:path>
                </a:pathLst>
              </a:custGeom>
              <a:solidFill>
                <a:srgbClr val="00A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8">
                <a:extLst>
                  <a:ext uri="{FF2B5EF4-FFF2-40B4-BE49-F238E27FC236}">
                    <a16:creationId xmlns:a16="http://schemas.microsoft.com/office/drawing/2014/main" id="{DE7E8FA4-5509-4BA8-9BAF-E535C4A4E1D1}"/>
                  </a:ext>
                </a:extLst>
              </p:cNvPr>
              <p:cNvSpPr/>
              <p:nvPr/>
            </p:nvSpPr>
            <p:spPr>
              <a:xfrm>
                <a:off x="5217906" y="946322"/>
                <a:ext cx="198509" cy="35003"/>
              </a:xfrm>
              <a:custGeom>
                <a:avLst/>
                <a:gdLst/>
                <a:ahLst/>
                <a:cxnLst/>
                <a:rect l="l" t="t" r="r" b="b"/>
                <a:pathLst>
                  <a:path w="2484" h="438" extrusionOk="0">
                    <a:moveTo>
                      <a:pt x="1630" y="1"/>
                    </a:moveTo>
                    <a:cubicBezTo>
                      <a:pt x="1125" y="1"/>
                      <a:pt x="614" y="80"/>
                      <a:pt x="443" y="153"/>
                    </a:cubicBezTo>
                    <a:cubicBezTo>
                      <a:pt x="183" y="258"/>
                      <a:pt x="0" y="435"/>
                      <a:pt x="385" y="435"/>
                    </a:cubicBezTo>
                    <a:cubicBezTo>
                      <a:pt x="399" y="435"/>
                      <a:pt x="412" y="435"/>
                      <a:pt x="427" y="435"/>
                    </a:cubicBezTo>
                    <a:cubicBezTo>
                      <a:pt x="869" y="435"/>
                      <a:pt x="1497" y="181"/>
                      <a:pt x="1497" y="181"/>
                    </a:cubicBezTo>
                    <a:lnTo>
                      <a:pt x="1497" y="181"/>
                    </a:lnTo>
                    <a:cubicBezTo>
                      <a:pt x="1497" y="181"/>
                      <a:pt x="1257" y="435"/>
                      <a:pt x="1455" y="435"/>
                    </a:cubicBezTo>
                    <a:cubicBezTo>
                      <a:pt x="1477" y="436"/>
                      <a:pt x="1499" y="437"/>
                      <a:pt x="1522" y="437"/>
                    </a:cubicBezTo>
                    <a:cubicBezTo>
                      <a:pt x="1944" y="437"/>
                      <a:pt x="2483" y="114"/>
                      <a:pt x="2483" y="114"/>
                    </a:cubicBezTo>
                    <a:cubicBezTo>
                      <a:pt x="2258" y="32"/>
                      <a:pt x="1945" y="1"/>
                      <a:pt x="1630" y="1"/>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44" name="Google Shape;3344;p28">
            <a:extLst>
              <a:ext uri="{FF2B5EF4-FFF2-40B4-BE49-F238E27FC236}">
                <a16:creationId xmlns:a16="http://schemas.microsoft.com/office/drawing/2014/main" id="{B60F865F-F4EB-FFBE-8993-C425F2E7F505}"/>
              </a:ext>
            </a:extLst>
          </p:cNvPr>
          <p:cNvGrpSpPr/>
          <p:nvPr/>
        </p:nvGrpSpPr>
        <p:grpSpPr>
          <a:xfrm rot="4084478" flipH="1">
            <a:off x="4990390" y="149637"/>
            <a:ext cx="205749" cy="1508819"/>
            <a:chOff x="425780" y="482769"/>
            <a:chExt cx="127819" cy="561525"/>
          </a:xfrm>
        </p:grpSpPr>
        <p:sp>
          <p:nvSpPr>
            <p:cNvPr id="3345" name="Google Shape;3345;p28">
              <a:extLst>
                <a:ext uri="{FF2B5EF4-FFF2-40B4-BE49-F238E27FC236}">
                  <a16:creationId xmlns:a16="http://schemas.microsoft.com/office/drawing/2014/main" id="{818B57EB-1A60-1B79-1800-DCBF4A96C66D}"/>
                </a:ext>
              </a:extLst>
            </p:cNvPr>
            <p:cNvSpPr/>
            <p:nvPr/>
          </p:nvSpPr>
          <p:spPr>
            <a:xfrm>
              <a:off x="425780"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8">
              <a:extLst>
                <a:ext uri="{FF2B5EF4-FFF2-40B4-BE49-F238E27FC236}">
                  <a16:creationId xmlns:a16="http://schemas.microsoft.com/office/drawing/2014/main" id="{970FAC22-4234-9B84-425A-2CAB9EAF506D}"/>
                </a:ext>
              </a:extLst>
            </p:cNvPr>
            <p:cNvSpPr/>
            <p:nvPr/>
          </p:nvSpPr>
          <p:spPr>
            <a:xfrm>
              <a:off x="445160" y="482769"/>
              <a:ext cx="10642" cy="561525"/>
            </a:xfrm>
            <a:custGeom>
              <a:avLst/>
              <a:gdLst/>
              <a:ahLst/>
              <a:cxnLst/>
              <a:rect l="l" t="t" r="r" b="b"/>
              <a:pathLst>
                <a:path w="190" h="10025" extrusionOk="0">
                  <a:moveTo>
                    <a:pt x="1" y="0"/>
                  </a:moveTo>
                  <a:lnTo>
                    <a:pt x="1" y="10024"/>
                  </a:lnTo>
                  <a:lnTo>
                    <a:pt x="190" y="10024"/>
                  </a:lnTo>
                  <a:lnTo>
                    <a:pt x="190"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8">
              <a:extLst>
                <a:ext uri="{FF2B5EF4-FFF2-40B4-BE49-F238E27FC236}">
                  <a16:creationId xmlns:a16="http://schemas.microsoft.com/office/drawing/2014/main" id="{B7C834F3-8826-F2D8-AB82-F4624160B157}"/>
                </a:ext>
              </a:extLst>
            </p:cNvPr>
            <p:cNvSpPr/>
            <p:nvPr/>
          </p:nvSpPr>
          <p:spPr>
            <a:xfrm>
              <a:off x="464708"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8">
              <a:extLst>
                <a:ext uri="{FF2B5EF4-FFF2-40B4-BE49-F238E27FC236}">
                  <a16:creationId xmlns:a16="http://schemas.microsoft.com/office/drawing/2014/main" id="{FDD65137-6B46-9CCB-8BA5-462B3F4CDEA4}"/>
                </a:ext>
              </a:extLst>
            </p:cNvPr>
            <p:cNvSpPr/>
            <p:nvPr/>
          </p:nvSpPr>
          <p:spPr>
            <a:xfrm>
              <a:off x="484088"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8">
              <a:extLst>
                <a:ext uri="{FF2B5EF4-FFF2-40B4-BE49-F238E27FC236}">
                  <a16:creationId xmlns:a16="http://schemas.microsoft.com/office/drawing/2014/main" id="{54AF77A4-A806-8864-E19E-6ADDAD5940E0}"/>
                </a:ext>
              </a:extLst>
            </p:cNvPr>
            <p:cNvSpPr/>
            <p:nvPr/>
          </p:nvSpPr>
          <p:spPr>
            <a:xfrm>
              <a:off x="503468" y="482769"/>
              <a:ext cx="10642" cy="561525"/>
            </a:xfrm>
            <a:custGeom>
              <a:avLst/>
              <a:gdLst/>
              <a:ahLst/>
              <a:cxnLst/>
              <a:rect l="l" t="t" r="r" b="b"/>
              <a:pathLst>
                <a:path w="190" h="10025" extrusionOk="0">
                  <a:moveTo>
                    <a:pt x="1" y="0"/>
                  </a:moveTo>
                  <a:lnTo>
                    <a:pt x="1" y="10024"/>
                  </a:lnTo>
                  <a:lnTo>
                    <a:pt x="190" y="10024"/>
                  </a:lnTo>
                  <a:lnTo>
                    <a:pt x="190"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8">
              <a:extLst>
                <a:ext uri="{FF2B5EF4-FFF2-40B4-BE49-F238E27FC236}">
                  <a16:creationId xmlns:a16="http://schemas.microsoft.com/office/drawing/2014/main" id="{CFF25697-70C5-1B85-337E-A5B9D423681A}"/>
                </a:ext>
              </a:extLst>
            </p:cNvPr>
            <p:cNvSpPr/>
            <p:nvPr/>
          </p:nvSpPr>
          <p:spPr>
            <a:xfrm>
              <a:off x="523072" y="482769"/>
              <a:ext cx="11146" cy="561525"/>
            </a:xfrm>
            <a:custGeom>
              <a:avLst/>
              <a:gdLst/>
              <a:ahLst/>
              <a:cxnLst/>
              <a:rect l="l" t="t" r="r" b="b"/>
              <a:pathLst>
                <a:path w="199" h="10025" extrusionOk="0">
                  <a:moveTo>
                    <a:pt x="0" y="0"/>
                  </a:moveTo>
                  <a:lnTo>
                    <a:pt x="0" y="10024"/>
                  </a:lnTo>
                  <a:lnTo>
                    <a:pt x="199" y="10024"/>
                  </a:lnTo>
                  <a:lnTo>
                    <a:pt x="199"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8">
              <a:extLst>
                <a:ext uri="{FF2B5EF4-FFF2-40B4-BE49-F238E27FC236}">
                  <a16:creationId xmlns:a16="http://schemas.microsoft.com/office/drawing/2014/main" id="{4E0FD39C-AD25-DCDF-109B-0EFF800FC7DE}"/>
                </a:ext>
              </a:extLst>
            </p:cNvPr>
            <p:cNvSpPr/>
            <p:nvPr/>
          </p:nvSpPr>
          <p:spPr>
            <a:xfrm>
              <a:off x="542452" y="482769"/>
              <a:ext cx="11146" cy="561525"/>
            </a:xfrm>
            <a:custGeom>
              <a:avLst/>
              <a:gdLst/>
              <a:ahLst/>
              <a:cxnLst/>
              <a:rect l="l" t="t" r="r" b="b"/>
              <a:pathLst>
                <a:path w="199" h="10025" extrusionOk="0">
                  <a:moveTo>
                    <a:pt x="0" y="0"/>
                  </a:moveTo>
                  <a:lnTo>
                    <a:pt x="0" y="10024"/>
                  </a:lnTo>
                  <a:lnTo>
                    <a:pt x="199" y="10024"/>
                  </a:lnTo>
                  <a:lnTo>
                    <a:pt x="199"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28">
            <a:extLst>
              <a:ext uri="{FF2B5EF4-FFF2-40B4-BE49-F238E27FC236}">
                <a16:creationId xmlns:a16="http://schemas.microsoft.com/office/drawing/2014/main" id="{72F99CAD-97AD-ABCA-4CBA-96A5F8EED0D9}"/>
              </a:ext>
            </a:extLst>
          </p:cNvPr>
          <p:cNvGrpSpPr/>
          <p:nvPr/>
        </p:nvGrpSpPr>
        <p:grpSpPr>
          <a:xfrm rot="19689224">
            <a:off x="7577367" y="750000"/>
            <a:ext cx="1129918" cy="278457"/>
            <a:chOff x="713231" y="815211"/>
            <a:chExt cx="894914" cy="220542"/>
          </a:xfrm>
        </p:grpSpPr>
        <p:sp>
          <p:nvSpPr>
            <p:cNvPr id="3353" name="Google Shape;3353;p28">
              <a:extLst>
                <a:ext uri="{FF2B5EF4-FFF2-40B4-BE49-F238E27FC236}">
                  <a16:creationId xmlns:a16="http://schemas.microsoft.com/office/drawing/2014/main" id="{19365EF1-64C1-3008-901A-6FC005A1042F}"/>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8">
              <a:extLst>
                <a:ext uri="{FF2B5EF4-FFF2-40B4-BE49-F238E27FC236}">
                  <a16:creationId xmlns:a16="http://schemas.microsoft.com/office/drawing/2014/main" id="{2702B02A-50FE-4116-4F28-0BA82E6F0CF7}"/>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8">
              <a:extLst>
                <a:ext uri="{FF2B5EF4-FFF2-40B4-BE49-F238E27FC236}">
                  <a16:creationId xmlns:a16="http://schemas.microsoft.com/office/drawing/2014/main" id="{613ABB59-FA3C-9F34-E81F-E2295DB05EEA}"/>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4536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9">
          <a:extLst>
            <a:ext uri="{FF2B5EF4-FFF2-40B4-BE49-F238E27FC236}">
              <a16:creationId xmlns:a16="http://schemas.microsoft.com/office/drawing/2014/main" id="{1FAB0432-A195-1EF0-0B52-6975DBF5F474}"/>
            </a:ext>
          </a:extLst>
        </p:cNvPr>
        <p:cNvGrpSpPr/>
        <p:nvPr/>
      </p:nvGrpSpPr>
      <p:grpSpPr>
        <a:xfrm>
          <a:off x="0" y="0"/>
          <a:ext cx="0" cy="0"/>
          <a:chOff x="0" y="0"/>
          <a:chExt cx="0" cy="0"/>
        </a:xfrm>
      </p:grpSpPr>
      <p:grpSp>
        <p:nvGrpSpPr>
          <p:cNvPr id="3419" name="Google Shape;3419;p29">
            <a:extLst>
              <a:ext uri="{FF2B5EF4-FFF2-40B4-BE49-F238E27FC236}">
                <a16:creationId xmlns:a16="http://schemas.microsoft.com/office/drawing/2014/main" id="{64727A8E-DBD5-1554-A367-B337659DE792}"/>
              </a:ext>
            </a:extLst>
          </p:cNvPr>
          <p:cNvGrpSpPr/>
          <p:nvPr/>
        </p:nvGrpSpPr>
        <p:grpSpPr>
          <a:xfrm>
            <a:off x="7300857" y="480304"/>
            <a:ext cx="1129918" cy="278457"/>
            <a:chOff x="713231" y="815211"/>
            <a:chExt cx="894914" cy="220542"/>
          </a:xfrm>
        </p:grpSpPr>
        <p:sp>
          <p:nvSpPr>
            <p:cNvPr id="3420" name="Google Shape;3420;p29">
              <a:extLst>
                <a:ext uri="{FF2B5EF4-FFF2-40B4-BE49-F238E27FC236}">
                  <a16:creationId xmlns:a16="http://schemas.microsoft.com/office/drawing/2014/main" id="{CC68B449-C809-C4DC-BB24-56847752BC9F}"/>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9">
              <a:extLst>
                <a:ext uri="{FF2B5EF4-FFF2-40B4-BE49-F238E27FC236}">
                  <a16:creationId xmlns:a16="http://schemas.microsoft.com/office/drawing/2014/main" id="{D991C360-E7F6-E666-CECF-50BA4CC3316A}"/>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9">
              <a:extLst>
                <a:ext uri="{FF2B5EF4-FFF2-40B4-BE49-F238E27FC236}">
                  <a16:creationId xmlns:a16="http://schemas.microsoft.com/office/drawing/2014/main" id="{3D2C533E-4897-5BDA-F809-36B4072D748F}"/>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258;p28">
            <a:extLst>
              <a:ext uri="{FF2B5EF4-FFF2-40B4-BE49-F238E27FC236}">
                <a16:creationId xmlns:a16="http://schemas.microsoft.com/office/drawing/2014/main" id="{822E2BFF-3A02-708B-95BE-BA4A51336A92}"/>
              </a:ext>
            </a:extLst>
          </p:cNvPr>
          <p:cNvSpPr txBox="1">
            <a:spLocks noGrp="1"/>
          </p:cNvSpPr>
          <p:nvPr>
            <p:ph type="title"/>
          </p:nvPr>
        </p:nvSpPr>
        <p:spPr>
          <a:xfrm>
            <a:off x="552238" y="619532"/>
            <a:ext cx="4019761"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solidFill>
                  <a:schemeClr val="accent4"/>
                </a:solidFill>
                <a:sym typeface="Arimo SemiBold"/>
              </a:rPr>
              <a:t>Instantiation</a:t>
            </a:r>
            <a:endParaRPr sz="4400" dirty="0">
              <a:solidFill>
                <a:schemeClr val="accent4"/>
              </a:solidFill>
              <a:sym typeface="Montserrat"/>
            </a:endParaRPr>
          </a:p>
        </p:txBody>
      </p:sp>
      <p:sp>
        <p:nvSpPr>
          <p:cNvPr id="5" name="TextBox 4">
            <a:extLst>
              <a:ext uri="{FF2B5EF4-FFF2-40B4-BE49-F238E27FC236}">
                <a16:creationId xmlns:a16="http://schemas.microsoft.com/office/drawing/2014/main" id="{547EB068-C0BB-BCD5-F737-AED26862D85E}"/>
              </a:ext>
            </a:extLst>
          </p:cNvPr>
          <p:cNvSpPr txBox="1"/>
          <p:nvPr/>
        </p:nvSpPr>
        <p:spPr>
          <a:xfrm>
            <a:off x="552238" y="1680990"/>
            <a:ext cx="8076607" cy="2585323"/>
          </a:xfrm>
          <a:prstGeom prst="rect">
            <a:avLst/>
          </a:prstGeom>
          <a:noFill/>
        </p:spPr>
        <p:txBody>
          <a:bodyPr wrap="square">
            <a:spAutoFit/>
          </a:bodyPr>
          <a:lstStyle/>
          <a:p>
            <a:pPr marL="0" lvl="0" indent="0" algn="l">
              <a:spcBef>
                <a:spcPts val="0"/>
              </a:spcBef>
              <a:spcAft>
                <a:spcPts val="0"/>
              </a:spcAft>
              <a:buNone/>
            </a:pPr>
            <a:r>
              <a:rPr lang="en-US" sz="1800" b="1" dirty="0">
                <a:solidFill>
                  <a:schemeClr val="tx1"/>
                </a:solidFill>
                <a:latin typeface="Orbitron"/>
                <a:sym typeface="Orbitron"/>
              </a:rPr>
              <a:t>Whenever you’re playing a game often you see a lot of objects in the game world interacting with you, some appear on certain events and some and disappear after certain actions.</a:t>
            </a:r>
          </a:p>
          <a:p>
            <a:pPr marL="0" lvl="0" indent="0" algn="l" rtl="0">
              <a:spcBef>
                <a:spcPts val="0"/>
              </a:spcBef>
              <a:spcAft>
                <a:spcPts val="0"/>
              </a:spcAft>
              <a:buNone/>
            </a:pPr>
            <a:endParaRPr lang="en-US" sz="1800" b="1" dirty="0">
              <a:solidFill>
                <a:schemeClr val="tx1"/>
              </a:solidFill>
              <a:latin typeface="Orbitron"/>
              <a:sym typeface="Orbitron"/>
            </a:endParaRPr>
          </a:p>
          <a:p>
            <a:pPr marL="0" lvl="0" indent="0" algn="l" rtl="0">
              <a:spcBef>
                <a:spcPts val="0"/>
              </a:spcBef>
              <a:spcAft>
                <a:spcPts val="0"/>
              </a:spcAft>
              <a:buNone/>
            </a:pPr>
            <a:r>
              <a:rPr lang="en-US" sz="1800" b="1" dirty="0">
                <a:solidFill>
                  <a:schemeClr val="tx1"/>
                </a:solidFill>
                <a:latin typeface="Orbitron"/>
                <a:sym typeface="Orbitron"/>
              </a:rPr>
              <a:t>It’s not realistic to have all these objects stored in memory all the time, as it will deplete all our resources (RAM). </a:t>
            </a:r>
          </a:p>
          <a:p>
            <a:pPr marL="0" lvl="0" indent="0" algn="l" rtl="0">
              <a:spcBef>
                <a:spcPts val="0"/>
              </a:spcBef>
              <a:spcAft>
                <a:spcPts val="0"/>
              </a:spcAft>
              <a:buNone/>
            </a:pPr>
            <a:endParaRPr lang="en-US" sz="1800" b="1" dirty="0">
              <a:solidFill>
                <a:schemeClr val="tx1"/>
              </a:solidFill>
              <a:latin typeface="Orbitron"/>
              <a:sym typeface="Orbitron"/>
            </a:endParaRPr>
          </a:p>
          <a:p>
            <a:pPr marL="0" lvl="0" indent="0" algn="l" rtl="0">
              <a:spcBef>
                <a:spcPts val="0"/>
              </a:spcBef>
              <a:spcAft>
                <a:spcPts val="0"/>
              </a:spcAft>
              <a:buNone/>
            </a:pPr>
            <a:r>
              <a:rPr lang="en-US" sz="1800" b="1" dirty="0">
                <a:solidFill>
                  <a:schemeClr val="tx1"/>
                </a:solidFill>
                <a:latin typeface="Orbitron"/>
                <a:sym typeface="Orbitron"/>
              </a:rPr>
              <a:t>So, we use instantiation.</a:t>
            </a:r>
          </a:p>
        </p:txBody>
      </p:sp>
    </p:spTree>
    <p:extLst>
      <p:ext uri="{BB962C8B-B14F-4D97-AF65-F5344CB8AC3E}">
        <p14:creationId xmlns:p14="http://schemas.microsoft.com/office/powerpoint/2010/main" val="3717733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47"/>
        <p:cNvGrpSpPr/>
        <p:nvPr/>
      </p:nvGrpSpPr>
      <p:grpSpPr>
        <a:xfrm>
          <a:off x="0" y="0"/>
          <a:ext cx="0" cy="0"/>
          <a:chOff x="0" y="0"/>
          <a:chExt cx="0" cy="0"/>
        </a:xfrm>
      </p:grpSpPr>
      <p:grpSp>
        <p:nvGrpSpPr>
          <p:cNvPr id="3248" name="Google Shape;3248;p28"/>
          <p:cNvGrpSpPr/>
          <p:nvPr/>
        </p:nvGrpSpPr>
        <p:grpSpPr>
          <a:xfrm>
            <a:off x="5162923" y="1285254"/>
            <a:ext cx="3242422" cy="2381590"/>
            <a:chOff x="296117" y="2376907"/>
            <a:chExt cx="715672" cy="525668"/>
          </a:xfrm>
        </p:grpSpPr>
        <p:sp>
          <p:nvSpPr>
            <p:cNvPr id="3249" name="Google Shape;3249;p28"/>
            <p:cNvSpPr/>
            <p:nvPr/>
          </p:nvSpPr>
          <p:spPr>
            <a:xfrm>
              <a:off x="476250" y="2376907"/>
              <a:ext cx="355343" cy="46378"/>
            </a:xfrm>
            <a:custGeom>
              <a:avLst/>
              <a:gdLst/>
              <a:ahLst/>
              <a:cxnLst/>
              <a:rect l="l" t="t" r="r" b="b"/>
              <a:pathLst>
                <a:path w="6344" h="828" extrusionOk="0">
                  <a:moveTo>
                    <a:pt x="3179" y="1"/>
                  </a:moveTo>
                  <a:cubicBezTo>
                    <a:pt x="2019" y="1"/>
                    <a:pt x="936" y="293"/>
                    <a:pt x="1" y="828"/>
                  </a:cubicBezTo>
                  <a:lnTo>
                    <a:pt x="6344" y="828"/>
                  </a:lnTo>
                  <a:cubicBezTo>
                    <a:pt x="5408" y="293"/>
                    <a:pt x="4326" y="1"/>
                    <a:pt x="3179"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28"/>
            <p:cNvSpPr/>
            <p:nvPr/>
          </p:nvSpPr>
          <p:spPr>
            <a:xfrm>
              <a:off x="394081" y="2441881"/>
              <a:ext cx="520412" cy="47275"/>
            </a:xfrm>
            <a:custGeom>
              <a:avLst/>
              <a:gdLst/>
              <a:ahLst/>
              <a:cxnLst/>
              <a:rect l="l" t="t" r="r" b="b"/>
              <a:pathLst>
                <a:path w="9291" h="844" extrusionOk="0">
                  <a:moveTo>
                    <a:pt x="962" y="1"/>
                  </a:moveTo>
                  <a:cubicBezTo>
                    <a:pt x="616" y="241"/>
                    <a:pt x="295" y="523"/>
                    <a:pt x="1" y="843"/>
                  </a:cubicBezTo>
                  <a:lnTo>
                    <a:pt x="9291" y="843"/>
                  </a:lnTo>
                  <a:cubicBezTo>
                    <a:pt x="8996" y="523"/>
                    <a:pt x="8676" y="241"/>
                    <a:pt x="8317"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8"/>
            <p:cNvSpPr/>
            <p:nvPr/>
          </p:nvSpPr>
          <p:spPr>
            <a:xfrm>
              <a:off x="353025" y="2507022"/>
              <a:ext cx="601854" cy="33608"/>
            </a:xfrm>
            <a:custGeom>
              <a:avLst/>
              <a:gdLst/>
              <a:ahLst/>
              <a:cxnLst/>
              <a:rect l="l" t="t" r="r" b="b"/>
              <a:pathLst>
                <a:path w="10745" h="600" extrusionOk="0">
                  <a:moveTo>
                    <a:pt x="439" y="1"/>
                  </a:moveTo>
                  <a:cubicBezTo>
                    <a:pt x="279" y="186"/>
                    <a:pt x="135" y="388"/>
                    <a:pt x="0" y="600"/>
                  </a:cubicBezTo>
                  <a:lnTo>
                    <a:pt x="10745" y="600"/>
                  </a:lnTo>
                  <a:cubicBezTo>
                    <a:pt x="10610" y="388"/>
                    <a:pt x="10466" y="186"/>
                    <a:pt x="10306"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8"/>
            <p:cNvSpPr/>
            <p:nvPr/>
          </p:nvSpPr>
          <p:spPr>
            <a:xfrm>
              <a:off x="322330" y="2571995"/>
              <a:ext cx="663244" cy="27670"/>
            </a:xfrm>
            <a:custGeom>
              <a:avLst/>
              <a:gdLst/>
              <a:ahLst/>
              <a:cxnLst/>
              <a:rect l="l" t="t" r="r" b="b"/>
              <a:pathLst>
                <a:path w="11841" h="494" extrusionOk="0">
                  <a:moveTo>
                    <a:pt x="228" y="0"/>
                  </a:moveTo>
                  <a:cubicBezTo>
                    <a:pt x="148" y="160"/>
                    <a:pt x="68" y="333"/>
                    <a:pt x="0" y="494"/>
                  </a:cubicBezTo>
                  <a:lnTo>
                    <a:pt x="11841" y="494"/>
                  </a:lnTo>
                  <a:cubicBezTo>
                    <a:pt x="11773" y="333"/>
                    <a:pt x="11706" y="160"/>
                    <a:pt x="11613" y="0"/>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8"/>
            <p:cNvSpPr/>
            <p:nvPr/>
          </p:nvSpPr>
          <p:spPr>
            <a:xfrm>
              <a:off x="303679" y="2637137"/>
              <a:ext cx="701276" cy="25318"/>
            </a:xfrm>
            <a:custGeom>
              <a:avLst/>
              <a:gdLst/>
              <a:ahLst/>
              <a:cxnLst/>
              <a:rect l="l" t="t" r="r" b="b"/>
              <a:pathLst>
                <a:path w="12520" h="452" extrusionOk="0">
                  <a:moveTo>
                    <a:pt x="106" y="0"/>
                  </a:moveTo>
                  <a:cubicBezTo>
                    <a:pt x="67" y="147"/>
                    <a:pt x="26" y="308"/>
                    <a:pt x="0" y="452"/>
                  </a:cubicBezTo>
                  <a:lnTo>
                    <a:pt x="12520" y="452"/>
                  </a:lnTo>
                  <a:cubicBezTo>
                    <a:pt x="12481" y="308"/>
                    <a:pt x="12452" y="147"/>
                    <a:pt x="12414" y="0"/>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8"/>
            <p:cNvSpPr/>
            <p:nvPr/>
          </p:nvSpPr>
          <p:spPr>
            <a:xfrm>
              <a:off x="296117" y="2702054"/>
              <a:ext cx="715672" cy="21789"/>
            </a:xfrm>
            <a:custGeom>
              <a:avLst/>
              <a:gdLst/>
              <a:ahLst/>
              <a:cxnLst/>
              <a:rect l="l" t="t" r="r" b="b"/>
              <a:pathLst>
                <a:path w="12777" h="389" extrusionOk="0">
                  <a:moveTo>
                    <a:pt x="29" y="1"/>
                  </a:moveTo>
                  <a:cubicBezTo>
                    <a:pt x="13" y="135"/>
                    <a:pt x="13" y="270"/>
                    <a:pt x="1" y="388"/>
                  </a:cubicBezTo>
                  <a:lnTo>
                    <a:pt x="12776" y="388"/>
                  </a:lnTo>
                  <a:cubicBezTo>
                    <a:pt x="12776" y="270"/>
                    <a:pt x="12763" y="135"/>
                    <a:pt x="12763"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8"/>
            <p:cNvSpPr/>
            <p:nvPr/>
          </p:nvSpPr>
          <p:spPr>
            <a:xfrm>
              <a:off x="297741" y="2767923"/>
              <a:ext cx="712423" cy="14227"/>
            </a:xfrm>
            <a:custGeom>
              <a:avLst/>
              <a:gdLst/>
              <a:ahLst/>
              <a:cxnLst/>
              <a:rect l="l" t="t" r="r" b="b"/>
              <a:pathLst>
                <a:path w="12719" h="254" extrusionOk="0">
                  <a:moveTo>
                    <a:pt x="0" y="1"/>
                  </a:moveTo>
                  <a:cubicBezTo>
                    <a:pt x="13" y="81"/>
                    <a:pt x="13" y="173"/>
                    <a:pt x="26" y="254"/>
                  </a:cubicBezTo>
                  <a:lnTo>
                    <a:pt x="12693" y="254"/>
                  </a:lnTo>
                  <a:cubicBezTo>
                    <a:pt x="12706" y="173"/>
                    <a:pt x="12718" y="81"/>
                    <a:pt x="12718" y="1"/>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8"/>
            <p:cNvSpPr/>
            <p:nvPr/>
          </p:nvSpPr>
          <p:spPr>
            <a:xfrm>
              <a:off x="309560" y="2832897"/>
              <a:ext cx="688786" cy="12043"/>
            </a:xfrm>
            <a:custGeom>
              <a:avLst/>
              <a:gdLst/>
              <a:ahLst/>
              <a:cxnLst/>
              <a:rect l="l" t="t" r="r" b="b"/>
              <a:pathLst>
                <a:path w="12297" h="215" extrusionOk="0">
                  <a:moveTo>
                    <a:pt x="1" y="0"/>
                  </a:moveTo>
                  <a:cubicBezTo>
                    <a:pt x="30" y="67"/>
                    <a:pt x="55" y="148"/>
                    <a:pt x="68" y="215"/>
                  </a:cubicBezTo>
                  <a:lnTo>
                    <a:pt x="12229" y="215"/>
                  </a:lnTo>
                  <a:cubicBezTo>
                    <a:pt x="12254" y="148"/>
                    <a:pt x="12283" y="67"/>
                    <a:pt x="12296" y="0"/>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8"/>
            <p:cNvSpPr/>
            <p:nvPr/>
          </p:nvSpPr>
          <p:spPr>
            <a:xfrm>
              <a:off x="335773" y="2898038"/>
              <a:ext cx="637086" cy="4537"/>
            </a:xfrm>
            <a:custGeom>
              <a:avLst/>
              <a:gdLst/>
              <a:ahLst/>
              <a:cxnLst/>
              <a:rect l="l" t="t" r="r" b="b"/>
              <a:pathLst>
                <a:path w="11374" h="81" extrusionOk="0">
                  <a:moveTo>
                    <a:pt x="1" y="0"/>
                  </a:moveTo>
                  <a:cubicBezTo>
                    <a:pt x="13" y="26"/>
                    <a:pt x="26" y="55"/>
                    <a:pt x="42" y="80"/>
                  </a:cubicBezTo>
                  <a:lnTo>
                    <a:pt x="11319" y="80"/>
                  </a:lnTo>
                  <a:cubicBezTo>
                    <a:pt x="11335" y="55"/>
                    <a:pt x="11360" y="26"/>
                    <a:pt x="11373" y="0"/>
                  </a:cubicBez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8" name="Google Shape;3258;p28"/>
          <p:cNvSpPr txBox="1">
            <a:spLocks noGrp="1"/>
          </p:cNvSpPr>
          <p:nvPr>
            <p:ph type="title"/>
          </p:nvPr>
        </p:nvSpPr>
        <p:spPr>
          <a:xfrm>
            <a:off x="713225" y="2343591"/>
            <a:ext cx="3827582"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sym typeface="Arimo SemiBold"/>
              </a:rPr>
              <a:t>Physics</a:t>
            </a:r>
            <a:endParaRPr lang="en-US" sz="4400" dirty="0">
              <a:solidFill>
                <a:schemeClr val="accent4"/>
              </a:solidFill>
            </a:endParaRPr>
          </a:p>
        </p:txBody>
      </p:sp>
      <p:sp>
        <p:nvSpPr>
          <p:cNvPr id="3259" name="Google Shape;3259;p28"/>
          <p:cNvSpPr txBox="1">
            <a:spLocks noGrp="1"/>
          </p:cNvSpPr>
          <p:nvPr>
            <p:ph type="title" idx="2"/>
          </p:nvPr>
        </p:nvSpPr>
        <p:spPr>
          <a:xfrm>
            <a:off x="815400" y="1105150"/>
            <a:ext cx="130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261" name="Google Shape;3261;p28"/>
          <p:cNvGrpSpPr/>
          <p:nvPr/>
        </p:nvGrpSpPr>
        <p:grpSpPr>
          <a:xfrm>
            <a:off x="5364473" y="1918854"/>
            <a:ext cx="2762209" cy="2879270"/>
            <a:chOff x="5364473" y="1918854"/>
            <a:chExt cx="2762209" cy="2879270"/>
          </a:xfrm>
        </p:grpSpPr>
        <p:grpSp>
          <p:nvGrpSpPr>
            <p:cNvPr id="3262" name="Google Shape;3262;p28"/>
            <p:cNvGrpSpPr/>
            <p:nvPr/>
          </p:nvGrpSpPr>
          <p:grpSpPr>
            <a:xfrm>
              <a:off x="7123237" y="2127277"/>
              <a:ext cx="1003444" cy="2670847"/>
              <a:chOff x="6041499" y="927782"/>
              <a:chExt cx="395899" cy="1053755"/>
            </a:xfrm>
          </p:grpSpPr>
          <p:sp>
            <p:nvSpPr>
              <p:cNvPr id="3263" name="Google Shape;3263;p28"/>
              <p:cNvSpPr/>
              <p:nvPr/>
            </p:nvSpPr>
            <p:spPr>
              <a:xfrm>
                <a:off x="6324155" y="1217789"/>
                <a:ext cx="17182" cy="763748"/>
              </a:xfrm>
              <a:custGeom>
                <a:avLst/>
                <a:gdLst/>
                <a:ahLst/>
                <a:cxnLst/>
                <a:rect l="l" t="t" r="r" b="b"/>
                <a:pathLst>
                  <a:path w="215" h="9557" extrusionOk="0">
                    <a:moveTo>
                      <a:pt x="0" y="1"/>
                    </a:moveTo>
                    <a:lnTo>
                      <a:pt x="0" y="9557"/>
                    </a:lnTo>
                    <a:lnTo>
                      <a:pt x="215" y="9557"/>
                    </a:lnTo>
                    <a:lnTo>
                      <a:pt x="215"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8"/>
              <p:cNvSpPr/>
              <p:nvPr/>
            </p:nvSpPr>
            <p:spPr>
              <a:xfrm>
                <a:off x="6313367" y="982043"/>
                <a:ext cx="124028" cy="267875"/>
              </a:xfrm>
              <a:custGeom>
                <a:avLst/>
                <a:gdLst/>
                <a:ahLst/>
                <a:cxnLst/>
                <a:rect l="l" t="t" r="r" b="b"/>
                <a:pathLst>
                  <a:path w="1552" h="3352" extrusionOk="0">
                    <a:moveTo>
                      <a:pt x="1" y="0"/>
                    </a:moveTo>
                    <a:lnTo>
                      <a:pt x="590" y="3351"/>
                    </a:lnTo>
                    <a:lnTo>
                      <a:pt x="1551" y="3351"/>
                    </a:lnTo>
                    <a:lnTo>
                      <a:pt x="590" y="0"/>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8"/>
              <p:cNvSpPr/>
              <p:nvPr/>
            </p:nvSpPr>
            <p:spPr>
              <a:xfrm>
                <a:off x="6068111" y="927782"/>
                <a:ext cx="369287" cy="406368"/>
              </a:xfrm>
              <a:custGeom>
                <a:avLst/>
                <a:gdLst/>
                <a:ahLst/>
                <a:cxnLst/>
                <a:rect l="l" t="t" r="r" b="b"/>
                <a:pathLst>
                  <a:path w="4621" h="5085" extrusionOk="0">
                    <a:moveTo>
                      <a:pt x="1" y="0"/>
                    </a:moveTo>
                    <a:lnTo>
                      <a:pt x="1788" y="5084"/>
                    </a:lnTo>
                    <a:lnTo>
                      <a:pt x="4620" y="5084"/>
                    </a:lnTo>
                    <a:lnTo>
                      <a:pt x="3099" y="0"/>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8"/>
              <p:cNvSpPr/>
              <p:nvPr/>
            </p:nvSpPr>
            <p:spPr>
              <a:xfrm>
                <a:off x="6041499" y="927782"/>
                <a:ext cx="368009" cy="406368"/>
              </a:xfrm>
              <a:custGeom>
                <a:avLst/>
                <a:gdLst/>
                <a:ahLst/>
                <a:cxnLst/>
                <a:rect l="l" t="t" r="r" b="b"/>
                <a:pathLst>
                  <a:path w="4605" h="5085" extrusionOk="0">
                    <a:moveTo>
                      <a:pt x="1" y="0"/>
                    </a:moveTo>
                    <a:lnTo>
                      <a:pt x="1775" y="5084"/>
                    </a:lnTo>
                    <a:lnTo>
                      <a:pt x="4604" y="5084"/>
                    </a:lnTo>
                    <a:lnTo>
                      <a:pt x="30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8"/>
              <p:cNvSpPr/>
              <p:nvPr/>
            </p:nvSpPr>
            <p:spPr>
              <a:xfrm>
                <a:off x="6041499" y="927782"/>
                <a:ext cx="368009" cy="406368"/>
              </a:xfrm>
              <a:custGeom>
                <a:avLst/>
                <a:gdLst/>
                <a:ahLst/>
                <a:cxnLst/>
                <a:rect l="l" t="t" r="r" b="b"/>
                <a:pathLst>
                  <a:path w="4605" h="5085" extrusionOk="0">
                    <a:moveTo>
                      <a:pt x="1" y="0"/>
                    </a:moveTo>
                    <a:lnTo>
                      <a:pt x="1775" y="5084"/>
                    </a:lnTo>
                    <a:lnTo>
                      <a:pt x="4604" y="5084"/>
                    </a:lnTo>
                    <a:lnTo>
                      <a:pt x="3082" y="0"/>
                    </a:lnTo>
                    <a:close/>
                  </a:path>
                </a:pathLst>
              </a:custGeom>
              <a:solidFill>
                <a:srgbClr val="FFFFFF"/>
              </a:solidFill>
              <a:ln>
                <a:noFill/>
              </a:ln>
              <a:effectLst>
                <a:outerShdw blurRad="257175" dist="1143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8" name="Google Shape;3268;p28"/>
            <p:cNvGrpSpPr/>
            <p:nvPr/>
          </p:nvGrpSpPr>
          <p:grpSpPr>
            <a:xfrm>
              <a:off x="5364473" y="2127277"/>
              <a:ext cx="1006078" cy="2670847"/>
              <a:chOff x="4234325" y="927782"/>
              <a:chExt cx="396937" cy="1053755"/>
            </a:xfrm>
          </p:grpSpPr>
          <p:sp>
            <p:nvSpPr>
              <p:cNvPr id="3269" name="Google Shape;3269;p28"/>
              <p:cNvSpPr/>
              <p:nvPr/>
            </p:nvSpPr>
            <p:spPr>
              <a:xfrm>
                <a:off x="4331661" y="1217789"/>
                <a:ext cx="15903" cy="763748"/>
              </a:xfrm>
              <a:custGeom>
                <a:avLst/>
                <a:gdLst/>
                <a:ahLst/>
                <a:cxnLst/>
                <a:rect l="l" t="t" r="r" b="b"/>
                <a:pathLst>
                  <a:path w="199" h="9557" extrusionOk="0">
                    <a:moveTo>
                      <a:pt x="0" y="1"/>
                    </a:moveTo>
                    <a:lnTo>
                      <a:pt x="0" y="9557"/>
                    </a:lnTo>
                    <a:lnTo>
                      <a:pt x="199" y="9557"/>
                    </a:lnTo>
                    <a:lnTo>
                      <a:pt x="199" y="1"/>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8"/>
              <p:cNvSpPr/>
              <p:nvPr/>
            </p:nvSpPr>
            <p:spPr>
              <a:xfrm>
                <a:off x="4234325" y="982043"/>
                <a:ext cx="125067" cy="267875"/>
              </a:xfrm>
              <a:custGeom>
                <a:avLst/>
                <a:gdLst/>
                <a:ahLst/>
                <a:cxnLst/>
                <a:rect l="l" t="t" r="r" b="b"/>
                <a:pathLst>
                  <a:path w="1565" h="3352" extrusionOk="0">
                    <a:moveTo>
                      <a:pt x="978" y="0"/>
                    </a:moveTo>
                    <a:lnTo>
                      <a:pt x="1" y="3351"/>
                    </a:lnTo>
                    <a:lnTo>
                      <a:pt x="978" y="3351"/>
                    </a:lnTo>
                    <a:lnTo>
                      <a:pt x="1564" y="0"/>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8"/>
              <p:cNvSpPr/>
              <p:nvPr/>
            </p:nvSpPr>
            <p:spPr>
              <a:xfrm>
                <a:off x="4234325" y="927782"/>
                <a:ext cx="369287" cy="406368"/>
              </a:xfrm>
              <a:custGeom>
                <a:avLst/>
                <a:gdLst/>
                <a:ahLst/>
                <a:cxnLst/>
                <a:rect l="l" t="t" r="r" b="b"/>
                <a:pathLst>
                  <a:path w="4621" h="5085" extrusionOk="0">
                    <a:moveTo>
                      <a:pt x="1522" y="0"/>
                    </a:moveTo>
                    <a:lnTo>
                      <a:pt x="1" y="5084"/>
                    </a:lnTo>
                    <a:lnTo>
                      <a:pt x="2833" y="5084"/>
                    </a:lnTo>
                    <a:lnTo>
                      <a:pt x="4620" y="0"/>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8"/>
              <p:cNvSpPr/>
              <p:nvPr/>
            </p:nvSpPr>
            <p:spPr>
              <a:xfrm>
                <a:off x="4262215" y="927782"/>
                <a:ext cx="369047" cy="406368"/>
              </a:xfrm>
              <a:custGeom>
                <a:avLst/>
                <a:gdLst/>
                <a:ahLst/>
                <a:cxnLst/>
                <a:rect l="l" t="t" r="r" b="b"/>
                <a:pathLst>
                  <a:path w="4618" h="5085" extrusionOk="0">
                    <a:moveTo>
                      <a:pt x="1523" y="0"/>
                    </a:moveTo>
                    <a:lnTo>
                      <a:pt x="1" y="5084"/>
                    </a:lnTo>
                    <a:lnTo>
                      <a:pt x="2830" y="5084"/>
                    </a:lnTo>
                    <a:lnTo>
                      <a:pt x="4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28"/>
              <p:cNvSpPr/>
              <p:nvPr/>
            </p:nvSpPr>
            <p:spPr>
              <a:xfrm>
                <a:off x="4262215" y="927782"/>
                <a:ext cx="369047" cy="406368"/>
              </a:xfrm>
              <a:custGeom>
                <a:avLst/>
                <a:gdLst/>
                <a:ahLst/>
                <a:cxnLst/>
                <a:rect l="l" t="t" r="r" b="b"/>
                <a:pathLst>
                  <a:path w="4618" h="5085" extrusionOk="0">
                    <a:moveTo>
                      <a:pt x="1523" y="0"/>
                    </a:moveTo>
                    <a:lnTo>
                      <a:pt x="1" y="5084"/>
                    </a:lnTo>
                    <a:lnTo>
                      <a:pt x="2830" y="5084"/>
                    </a:lnTo>
                    <a:lnTo>
                      <a:pt x="4617" y="0"/>
                    </a:lnTo>
                    <a:close/>
                  </a:path>
                </a:pathLst>
              </a:custGeom>
              <a:solidFill>
                <a:srgbClr val="FFFFFF"/>
              </a:solidFill>
              <a:ln>
                <a:noFill/>
              </a:ln>
              <a:effectLst>
                <a:outerShdw blurRad="214313" dist="11430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4" name="Google Shape;3274;p28"/>
            <p:cNvGrpSpPr/>
            <p:nvPr/>
          </p:nvGrpSpPr>
          <p:grpSpPr>
            <a:xfrm>
              <a:off x="5790231" y="1918854"/>
              <a:ext cx="1987851" cy="2879270"/>
              <a:chOff x="4950115" y="845551"/>
              <a:chExt cx="784286" cy="1135986"/>
            </a:xfrm>
          </p:grpSpPr>
          <p:sp>
            <p:nvSpPr>
              <p:cNvPr id="3275" name="Google Shape;3275;p28"/>
              <p:cNvSpPr/>
              <p:nvPr/>
            </p:nvSpPr>
            <p:spPr>
              <a:xfrm>
                <a:off x="4951153" y="1212435"/>
                <a:ext cx="783247" cy="769102"/>
              </a:xfrm>
              <a:custGeom>
                <a:avLst/>
                <a:gdLst/>
                <a:ahLst/>
                <a:cxnLst/>
                <a:rect l="l" t="t" r="r" b="b"/>
                <a:pathLst>
                  <a:path w="9801" h="9624" extrusionOk="0">
                    <a:moveTo>
                      <a:pt x="2804" y="1"/>
                    </a:moveTo>
                    <a:lnTo>
                      <a:pt x="1176" y="1135"/>
                    </a:lnTo>
                    <a:cubicBezTo>
                      <a:pt x="430" y="1657"/>
                      <a:pt x="1" y="2509"/>
                      <a:pt x="1" y="3406"/>
                    </a:cubicBezTo>
                    <a:lnTo>
                      <a:pt x="1" y="7048"/>
                    </a:lnTo>
                    <a:lnTo>
                      <a:pt x="1618" y="6555"/>
                    </a:lnTo>
                    <a:lnTo>
                      <a:pt x="1618" y="9624"/>
                    </a:lnTo>
                    <a:lnTo>
                      <a:pt x="8170" y="9624"/>
                    </a:lnTo>
                    <a:lnTo>
                      <a:pt x="8170" y="6555"/>
                    </a:lnTo>
                    <a:lnTo>
                      <a:pt x="9800" y="7048"/>
                    </a:lnTo>
                    <a:lnTo>
                      <a:pt x="9800" y="3406"/>
                    </a:lnTo>
                    <a:cubicBezTo>
                      <a:pt x="9800" y="2509"/>
                      <a:pt x="9358" y="1657"/>
                      <a:pt x="8612" y="1135"/>
                    </a:cubicBezTo>
                    <a:lnTo>
                      <a:pt x="6984" y="1"/>
                    </a:lnTo>
                    <a:lnTo>
                      <a:pt x="4902" y="1682"/>
                    </a:lnTo>
                    <a:lnTo>
                      <a:pt x="2804" y="1"/>
                    </a:lnTo>
                    <a:close/>
                  </a:path>
                </a:pathLst>
              </a:custGeom>
              <a:gradFill>
                <a:gsLst>
                  <a:gs pos="0">
                    <a:schemeClr val="accent4"/>
                  </a:gs>
                  <a:gs pos="35000">
                    <a:schemeClr val="accent5"/>
                  </a:gs>
                  <a:gs pos="49000">
                    <a:schemeClr val="accent4"/>
                  </a:gs>
                  <a:gs pos="73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8"/>
              <p:cNvSpPr/>
              <p:nvPr/>
            </p:nvSpPr>
            <p:spPr>
              <a:xfrm>
                <a:off x="4951153" y="1278523"/>
                <a:ext cx="129382" cy="463187"/>
              </a:xfrm>
              <a:custGeom>
                <a:avLst/>
                <a:gdLst/>
                <a:ahLst/>
                <a:cxnLst/>
                <a:rect l="l" t="t" r="r" b="b"/>
                <a:pathLst>
                  <a:path w="1619" h="5796" extrusionOk="0">
                    <a:moveTo>
                      <a:pt x="1618" y="0"/>
                    </a:moveTo>
                    <a:lnTo>
                      <a:pt x="1176" y="308"/>
                    </a:lnTo>
                    <a:cubicBezTo>
                      <a:pt x="430" y="830"/>
                      <a:pt x="1" y="1682"/>
                      <a:pt x="1" y="2579"/>
                    </a:cubicBezTo>
                    <a:lnTo>
                      <a:pt x="1" y="5420"/>
                    </a:lnTo>
                    <a:lnTo>
                      <a:pt x="1417" y="5795"/>
                    </a:lnTo>
                    <a:lnTo>
                      <a:pt x="1618" y="5728"/>
                    </a:lnTo>
                    <a:lnTo>
                      <a:pt x="16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8"/>
              <p:cNvSpPr/>
              <p:nvPr/>
            </p:nvSpPr>
            <p:spPr>
              <a:xfrm>
                <a:off x="5154934" y="1212435"/>
                <a:ext cx="374642" cy="200507"/>
              </a:xfrm>
              <a:custGeom>
                <a:avLst/>
                <a:gdLst/>
                <a:ahLst/>
                <a:cxnLst/>
                <a:rect l="l" t="t" r="r" b="b"/>
                <a:pathLst>
                  <a:path w="4688" h="2509" extrusionOk="0">
                    <a:moveTo>
                      <a:pt x="254" y="1"/>
                    </a:moveTo>
                    <a:lnTo>
                      <a:pt x="1" y="174"/>
                    </a:lnTo>
                    <a:cubicBezTo>
                      <a:pt x="375" y="683"/>
                      <a:pt x="1189" y="1708"/>
                      <a:pt x="2352" y="2509"/>
                    </a:cubicBezTo>
                    <a:cubicBezTo>
                      <a:pt x="3499" y="1708"/>
                      <a:pt x="4313" y="683"/>
                      <a:pt x="4687" y="174"/>
                    </a:cubicBezTo>
                    <a:lnTo>
                      <a:pt x="4434" y="1"/>
                    </a:lnTo>
                    <a:lnTo>
                      <a:pt x="2352" y="1682"/>
                    </a:lnTo>
                    <a:lnTo>
                      <a:pt x="254" y="1"/>
                    </a:lnTo>
                    <a:close/>
                  </a:path>
                </a:pathLst>
              </a:custGeom>
              <a:solidFill>
                <a:srgbClr val="B60C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8"/>
              <p:cNvSpPr/>
              <p:nvPr/>
            </p:nvSpPr>
            <p:spPr>
              <a:xfrm>
                <a:off x="5225338" y="1183746"/>
                <a:ext cx="240224" cy="152398"/>
              </a:xfrm>
              <a:custGeom>
                <a:avLst/>
                <a:gdLst/>
                <a:ahLst/>
                <a:cxnLst/>
                <a:rect l="l" t="t" r="r" b="b"/>
                <a:pathLst>
                  <a:path w="3006" h="1907" extrusionOk="0">
                    <a:moveTo>
                      <a:pt x="1" y="1"/>
                    </a:moveTo>
                    <a:lnTo>
                      <a:pt x="1631" y="1907"/>
                    </a:lnTo>
                    <a:lnTo>
                      <a:pt x="2631" y="895"/>
                    </a:lnTo>
                    <a:lnTo>
                      <a:pt x="3006" y="1"/>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8"/>
              <p:cNvSpPr/>
              <p:nvPr/>
            </p:nvSpPr>
            <p:spPr>
              <a:xfrm>
                <a:off x="5263777" y="1132601"/>
                <a:ext cx="157992" cy="180288"/>
              </a:xfrm>
              <a:custGeom>
                <a:avLst/>
                <a:gdLst/>
                <a:ahLst/>
                <a:cxnLst/>
                <a:rect l="l" t="t" r="r" b="b"/>
                <a:pathLst>
                  <a:path w="1977" h="2256" extrusionOk="0">
                    <a:moveTo>
                      <a:pt x="0" y="0"/>
                    </a:moveTo>
                    <a:lnTo>
                      <a:pt x="0" y="1173"/>
                    </a:lnTo>
                    <a:lnTo>
                      <a:pt x="990" y="2255"/>
                    </a:lnTo>
                    <a:lnTo>
                      <a:pt x="1977" y="1173"/>
                    </a:lnTo>
                    <a:lnTo>
                      <a:pt x="1977" y="0"/>
                    </a:lnTo>
                    <a:lnTo>
                      <a:pt x="990" y="932"/>
                    </a:lnTo>
                    <a:lnTo>
                      <a:pt x="0" y="0"/>
                    </a:ln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8"/>
              <p:cNvSpPr/>
              <p:nvPr/>
            </p:nvSpPr>
            <p:spPr>
              <a:xfrm>
                <a:off x="5263777" y="1111024"/>
                <a:ext cx="119633" cy="147283"/>
              </a:xfrm>
              <a:custGeom>
                <a:avLst/>
                <a:gdLst/>
                <a:ahLst/>
                <a:cxnLst/>
                <a:rect l="l" t="t" r="r" b="b"/>
                <a:pathLst>
                  <a:path w="1497" h="1843" extrusionOk="0">
                    <a:moveTo>
                      <a:pt x="0" y="1"/>
                    </a:moveTo>
                    <a:lnTo>
                      <a:pt x="0" y="1443"/>
                    </a:lnTo>
                    <a:lnTo>
                      <a:pt x="362" y="1843"/>
                    </a:lnTo>
                    <a:cubicBezTo>
                      <a:pt x="1096" y="1712"/>
                      <a:pt x="1496" y="1257"/>
                      <a:pt x="1496" y="1257"/>
                    </a:cubicBezTo>
                    <a:lnTo>
                      <a:pt x="0" y="1"/>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8"/>
              <p:cNvSpPr/>
              <p:nvPr/>
            </p:nvSpPr>
            <p:spPr>
              <a:xfrm>
                <a:off x="5445261" y="976689"/>
                <a:ext cx="43634" cy="112520"/>
              </a:xfrm>
              <a:custGeom>
                <a:avLst/>
                <a:gdLst/>
                <a:ahLst/>
                <a:cxnLst/>
                <a:rect l="l" t="t" r="r" b="b"/>
                <a:pathLst>
                  <a:path w="546" h="1408" extrusionOk="0">
                    <a:moveTo>
                      <a:pt x="106" y="0"/>
                    </a:moveTo>
                    <a:lnTo>
                      <a:pt x="1" y="1403"/>
                    </a:lnTo>
                    <a:cubicBezTo>
                      <a:pt x="1" y="1403"/>
                      <a:pt x="48" y="1408"/>
                      <a:pt x="110" y="1408"/>
                    </a:cubicBezTo>
                    <a:cubicBezTo>
                      <a:pt x="231" y="1408"/>
                      <a:pt x="410" y="1391"/>
                      <a:pt x="427" y="1294"/>
                    </a:cubicBezTo>
                    <a:cubicBezTo>
                      <a:pt x="452" y="1150"/>
                      <a:pt x="545" y="493"/>
                      <a:pt x="507" y="333"/>
                    </a:cubicBezTo>
                    <a:cubicBezTo>
                      <a:pt x="452" y="173"/>
                      <a:pt x="106" y="0"/>
                      <a:pt x="106"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8"/>
              <p:cNvSpPr/>
              <p:nvPr/>
            </p:nvSpPr>
            <p:spPr>
              <a:xfrm>
                <a:off x="5469555" y="990514"/>
                <a:ext cx="19339" cy="97336"/>
              </a:xfrm>
              <a:custGeom>
                <a:avLst/>
                <a:gdLst/>
                <a:ahLst/>
                <a:cxnLst/>
                <a:rect l="l" t="t" r="r" b="b"/>
                <a:pathLst>
                  <a:path w="242" h="1218" extrusionOk="0">
                    <a:moveTo>
                      <a:pt x="68" y="0"/>
                    </a:moveTo>
                    <a:cubicBezTo>
                      <a:pt x="81" y="215"/>
                      <a:pt x="97" y="657"/>
                      <a:pt x="1" y="1217"/>
                    </a:cubicBezTo>
                    <a:cubicBezTo>
                      <a:pt x="55" y="1201"/>
                      <a:pt x="110" y="1176"/>
                      <a:pt x="123" y="1121"/>
                    </a:cubicBezTo>
                    <a:cubicBezTo>
                      <a:pt x="148" y="977"/>
                      <a:pt x="241" y="320"/>
                      <a:pt x="203" y="160"/>
                    </a:cubicBezTo>
                    <a:cubicBezTo>
                      <a:pt x="177" y="109"/>
                      <a:pt x="135" y="55"/>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28"/>
              <p:cNvSpPr/>
              <p:nvPr/>
            </p:nvSpPr>
            <p:spPr>
              <a:xfrm>
                <a:off x="5420648" y="958469"/>
                <a:ext cx="43873" cy="147283"/>
              </a:xfrm>
              <a:custGeom>
                <a:avLst/>
                <a:gdLst/>
                <a:ahLst/>
                <a:cxnLst/>
                <a:rect l="l" t="t" r="r" b="b"/>
                <a:pathLst>
                  <a:path w="549" h="1843" extrusionOk="0">
                    <a:moveTo>
                      <a:pt x="132" y="1"/>
                    </a:moveTo>
                    <a:lnTo>
                      <a:pt x="1" y="1843"/>
                    </a:lnTo>
                    <a:cubicBezTo>
                      <a:pt x="1" y="1843"/>
                      <a:pt x="321" y="1830"/>
                      <a:pt x="414" y="1670"/>
                    </a:cubicBezTo>
                    <a:cubicBezTo>
                      <a:pt x="507" y="1497"/>
                      <a:pt x="549" y="641"/>
                      <a:pt x="507" y="350"/>
                    </a:cubicBezTo>
                    <a:cubicBezTo>
                      <a:pt x="469" y="55"/>
                      <a:pt x="132" y="1"/>
                      <a:pt x="132" y="1"/>
                    </a:cubicBez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28"/>
              <p:cNvSpPr/>
              <p:nvPr/>
            </p:nvSpPr>
            <p:spPr>
              <a:xfrm>
                <a:off x="5216867" y="845551"/>
                <a:ext cx="251812" cy="164225"/>
              </a:xfrm>
              <a:custGeom>
                <a:avLst/>
                <a:gdLst/>
                <a:ahLst/>
                <a:cxnLst/>
                <a:rect l="l" t="t" r="r" b="b"/>
                <a:pathLst>
                  <a:path w="3151" h="2055" extrusionOk="0">
                    <a:moveTo>
                      <a:pt x="1577" y="1"/>
                    </a:moveTo>
                    <a:cubicBezTo>
                      <a:pt x="1535" y="1"/>
                      <a:pt x="440" y="14"/>
                      <a:pt x="216" y="600"/>
                    </a:cubicBezTo>
                    <a:cubicBezTo>
                      <a:pt x="1" y="1202"/>
                      <a:pt x="27" y="2054"/>
                      <a:pt x="27" y="2054"/>
                    </a:cubicBezTo>
                    <a:lnTo>
                      <a:pt x="267" y="2054"/>
                    </a:lnTo>
                    <a:cubicBezTo>
                      <a:pt x="267" y="2054"/>
                      <a:pt x="55" y="372"/>
                      <a:pt x="1068" y="321"/>
                    </a:cubicBezTo>
                    <a:lnTo>
                      <a:pt x="1577" y="267"/>
                    </a:lnTo>
                    <a:lnTo>
                      <a:pt x="2083" y="321"/>
                    </a:lnTo>
                    <a:cubicBezTo>
                      <a:pt x="3099" y="372"/>
                      <a:pt x="2884" y="2054"/>
                      <a:pt x="2884" y="2054"/>
                    </a:cubicBezTo>
                    <a:lnTo>
                      <a:pt x="3112" y="2054"/>
                    </a:lnTo>
                    <a:cubicBezTo>
                      <a:pt x="3112" y="2054"/>
                      <a:pt x="3150" y="1202"/>
                      <a:pt x="2923" y="600"/>
                    </a:cubicBezTo>
                    <a:cubicBezTo>
                      <a:pt x="2698" y="14"/>
                      <a:pt x="1616" y="1"/>
                      <a:pt x="1577"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8"/>
              <p:cNvSpPr/>
              <p:nvPr/>
            </p:nvSpPr>
            <p:spPr>
              <a:xfrm>
                <a:off x="5195690" y="976689"/>
                <a:ext cx="44832" cy="112520"/>
              </a:xfrm>
              <a:custGeom>
                <a:avLst/>
                <a:gdLst/>
                <a:ahLst/>
                <a:cxnLst/>
                <a:rect l="l" t="t" r="r" b="b"/>
                <a:pathLst>
                  <a:path w="561" h="1408" extrusionOk="0">
                    <a:moveTo>
                      <a:pt x="439" y="0"/>
                    </a:moveTo>
                    <a:cubicBezTo>
                      <a:pt x="439" y="0"/>
                      <a:pt x="93" y="173"/>
                      <a:pt x="51" y="333"/>
                    </a:cubicBezTo>
                    <a:cubicBezTo>
                      <a:pt x="0" y="493"/>
                      <a:pt x="106" y="1150"/>
                      <a:pt x="131" y="1294"/>
                    </a:cubicBezTo>
                    <a:cubicBezTo>
                      <a:pt x="140" y="1391"/>
                      <a:pt x="323" y="1408"/>
                      <a:pt x="447" y="1408"/>
                    </a:cubicBezTo>
                    <a:cubicBezTo>
                      <a:pt x="512" y="1408"/>
                      <a:pt x="561" y="1403"/>
                      <a:pt x="561" y="1403"/>
                    </a:cubicBezTo>
                    <a:lnTo>
                      <a:pt x="439" y="0"/>
                    </a:ln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8"/>
              <p:cNvSpPr/>
              <p:nvPr/>
            </p:nvSpPr>
            <p:spPr>
              <a:xfrm>
                <a:off x="5195690" y="990514"/>
                <a:ext cx="20298" cy="97336"/>
              </a:xfrm>
              <a:custGeom>
                <a:avLst/>
                <a:gdLst/>
                <a:ahLst/>
                <a:cxnLst/>
                <a:rect l="l" t="t" r="r" b="b"/>
                <a:pathLst>
                  <a:path w="254" h="1218" extrusionOk="0">
                    <a:moveTo>
                      <a:pt x="173" y="0"/>
                    </a:moveTo>
                    <a:cubicBezTo>
                      <a:pt x="119" y="55"/>
                      <a:pt x="64" y="109"/>
                      <a:pt x="51" y="160"/>
                    </a:cubicBezTo>
                    <a:cubicBezTo>
                      <a:pt x="0" y="320"/>
                      <a:pt x="106" y="977"/>
                      <a:pt x="131" y="1121"/>
                    </a:cubicBezTo>
                    <a:cubicBezTo>
                      <a:pt x="131" y="1176"/>
                      <a:pt x="186" y="1201"/>
                      <a:pt x="253" y="1217"/>
                    </a:cubicBezTo>
                    <a:cubicBezTo>
                      <a:pt x="160" y="657"/>
                      <a:pt x="160" y="215"/>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8"/>
              <p:cNvSpPr/>
              <p:nvPr/>
            </p:nvSpPr>
            <p:spPr>
              <a:xfrm>
                <a:off x="5221263" y="958469"/>
                <a:ext cx="42595" cy="147283"/>
              </a:xfrm>
              <a:custGeom>
                <a:avLst/>
                <a:gdLst/>
                <a:ahLst/>
                <a:cxnLst/>
                <a:rect l="l" t="t" r="r" b="b"/>
                <a:pathLst>
                  <a:path w="533" h="1843" extrusionOk="0">
                    <a:moveTo>
                      <a:pt x="401" y="1"/>
                    </a:moveTo>
                    <a:cubicBezTo>
                      <a:pt x="401" y="1"/>
                      <a:pt x="64" y="55"/>
                      <a:pt x="39" y="350"/>
                    </a:cubicBezTo>
                    <a:cubicBezTo>
                      <a:pt x="0" y="641"/>
                      <a:pt x="39" y="1497"/>
                      <a:pt x="132" y="1670"/>
                    </a:cubicBezTo>
                    <a:cubicBezTo>
                      <a:pt x="225" y="1830"/>
                      <a:pt x="532" y="1843"/>
                      <a:pt x="532" y="1843"/>
                    </a:cubicBezTo>
                    <a:lnTo>
                      <a:pt x="401" y="1"/>
                    </a:ln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8"/>
              <p:cNvSpPr/>
              <p:nvPr/>
            </p:nvSpPr>
            <p:spPr>
              <a:xfrm>
                <a:off x="5239163" y="858417"/>
                <a:ext cx="207220" cy="100133"/>
              </a:xfrm>
              <a:custGeom>
                <a:avLst/>
                <a:gdLst/>
                <a:ahLst/>
                <a:cxnLst/>
                <a:rect l="l" t="t" r="r" b="b"/>
                <a:pathLst>
                  <a:path w="2593" h="1253" extrusionOk="0">
                    <a:moveTo>
                      <a:pt x="1298" y="0"/>
                    </a:moveTo>
                    <a:cubicBezTo>
                      <a:pt x="1" y="0"/>
                      <a:pt x="177" y="1253"/>
                      <a:pt x="177" y="1253"/>
                    </a:cubicBezTo>
                    <a:lnTo>
                      <a:pt x="1298" y="1201"/>
                    </a:lnTo>
                    <a:lnTo>
                      <a:pt x="2403" y="1253"/>
                    </a:lnTo>
                    <a:cubicBezTo>
                      <a:pt x="2403" y="1253"/>
                      <a:pt x="2592" y="0"/>
                      <a:pt x="1298"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8"/>
              <p:cNvSpPr/>
              <p:nvPr/>
            </p:nvSpPr>
            <p:spPr>
              <a:xfrm>
                <a:off x="5298060" y="885987"/>
                <a:ext cx="89665" cy="37480"/>
              </a:xfrm>
              <a:custGeom>
                <a:avLst/>
                <a:gdLst/>
                <a:ahLst/>
                <a:cxnLst/>
                <a:rect l="l" t="t" r="r" b="b"/>
                <a:pathLst>
                  <a:path w="1122" h="469" extrusionOk="0">
                    <a:moveTo>
                      <a:pt x="534" y="0"/>
                    </a:moveTo>
                    <a:cubicBezTo>
                      <a:pt x="423" y="0"/>
                      <a:pt x="0" y="29"/>
                      <a:pt x="0" y="469"/>
                    </a:cubicBezTo>
                    <a:lnTo>
                      <a:pt x="1122" y="469"/>
                    </a:lnTo>
                    <a:cubicBezTo>
                      <a:pt x="1122" y="29"/>
                      <a:pt x="699" y="0"/>
                      <a:pt x="588" y="0"/>
                    </a:cubicBezTo>
                    <a:cubicBezTo>
                      <a:pt x="571" y="0"/>
                      <a:pt x="561" y="1"/>
                      <a:pt x="561" y="1"/>
                    </a:cubicBezTo>
                    <a:cubicBezTo>
                      <a:pt x="561" y="1"/>
                      <a:pt x="551" y="0"/>
                      <a:pt x="534" y="0"/>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8"/>
              <p:cNvSpPr/>
              <p:nvPr/>
            </p:nvSpPr>
            <p:spPr>
              <a:xfrm>
                <a:off x="5367185" y="932896"/>
                <a:ext cx="7752" cy="8791"/>
              </a:xfrm>
              <a:custGeom>
                <a:avLst/>
                <a:gdLst/>
                <a:ahLst/>
                <a:cxnLst/>
                <a:rect l="l" t="t" r="r" b="b"/>
                <a:pathLst>
                  <a:path w="97" h="110" extrusionOk="0">
                    <a:moveTo>
                      <a:pt x="42" y="0"/>
                    </a:moveTo>
                    <a:cubicBezTo>
                      <a:pt x="16" y="0"/>
                      <a:pt x="0" y="29"/>
                      <a:pt x="0" y="55"/>
                    </a:cubicBezTo>
                    <a:cubicBezTo>
                      <a:pt x="0" y="80"/>
                      <a:pt x="16" y="109"/>
                      <a:pt x="42" y="109"/>
                    </a:cubicBezTo>
                    <a:cubicBezTo>
                      <a:pt x="81" y="109"/>
                      <a:pt x="97" y="80"/>
                      <a:pt x="97" y="55"/>
                    </a:cubicBezTo>
                    <a:cubicBezTo>
                      <a:pt x="97" y="29"/>
                      <a:pt x="81" y="0"/>
                      <a:pt x="42"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8"/>
              <p:cNvSpPr/>
              <p:nvPr/>
            </p:nvSpPr>
            <p:spPr>
              <a:xfrm>
                <a:off x="5338496" y="932896"/>
                <a:ext cx="8551" cy="8791"/>
              </a:xfrm>
              <a:custGeom>
                <a:avLst/>
                <a:gdLst/>
                <a:ahLst/>
                <a:cxnLst/>
                <a:rect l="l" t="t" r="r" b="b"/>
                <a:pathLst>
                  <a:path w="107" h="110" extrusionOk="0">
                    <a:moveTo>
                      <a:pt x="55" y="0"/>
                    </a:moveTo>
                    <a:cubicBezTo>
                      <a:pt x="26" y="0"/>
                      <a:pt x="1" y="29"/>
                      <a:pt x="1" y="55"/>
                    </a:cubicBezTo>
                    <a:cubicBezTo>
                      <a:pt x="1" y="80"/>
                      <a:pt x="26" y="109"/>
                      <a:pt x="55" y="109"/>
                    </a:cubicBezTo>
                    <a:cubicBezTo>
                      <a:pt x="81" y="109"/>
                      <a:pt x="106" y="80"/>
                      <a:pt x="106" y="55"/>
                    </a:cubicBezTo>
                    <a:cubicBezTo>
                      <a:pt x="106" y="29"/>
                      <a:pt x="81" y="0"/>
                      <a:pt x="55"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28"/>
              <p:cNvSpPr/>
              <p:nvPr/>
            </p:nvSpPr>
            <p:spPr>
              <a:xfrm>
                <a:off x="5309568" y="932896"/>
                <a:ext cx="7752" cy="8791"/>
              </a:xfrm>
              <a:custGeom>
                <a:avLst/>
                <a:gdLst/>
                <a:ahLst/>
                <a:cxnLst/>
                <a:rect l="l" t="t" r="r" b="b"/>
                <a:pathLst>
                  <a:path w="97" h="110" extrusionOk="0">
                    <a:moveTo>
                      <a:pt x="42" y="0"/>
                    </a:moveTo>
                    <a:cubicBezTo>
                      <a:pt x="17" y="0"/>
                      <a:pt x="1" y="29"/>
                      <a:pt x="1" y="55"/>
                    </a:cubicBezTo>
                    <a:cubicBezTo>
                      <a:pt x="1" y="80"/>
                      <a:pt x="17" y="109"/>
                      <a:pt x="42" y="109"/>
                    </a:cubicBezTo>
                    <a:cubicBezTo>
                      <a:pt x="68" y="109"/>
                      <a:pt x="97" y="80"/>
                      <a:pt x="97" y="55"/>
                    </a:cubicBezTo>
                    <a:cubicBezTo>
                      <a:pt x="97" y="29"/>
                      <a:pt x="68" y="0"/>
                      <a:pt x="42"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8"/>
              <p:cNvSpPr/>
              <p:nvPr/>
            </p:nvSpPr>
            <p:spPr>
              <a:xfrm>
                <a:off x="5228695" y="949039"/>
                <a:ext cx="228157" cy="284737"/>
              </a:xfrm>
              <a:custGeom>
                <a:avLst/>
                <a:gdLst/>
                <a:ahLst/>
                <a:cxnLst/>
                <a:rect l="l" t="t" r="r" b="b"/>
                <a:pathLst>
                  <a:path w="2855" h="3563" extrusionOk="0">
                    <a:moveTo>
                      <a:pt x="1429" y="0"/>
                    </a:moveTo>
                    <a:cubicBezTo>
                      <a:pt x="1429" y="0"/>
                      <a:pt x="852" y="0"/>
                      <a:pt x="308" y="119"/>
                    </a:cubicBezTo>
                    <a:cubicBezTo>
                      <a:pt x="308" y="119"/>
                      <a:pt x="0" y="3258"/>
                      <a:pt x="1429" y="3562"/>
                    </a:cubicBezTo>
                    <a:cubicBezTo>
                      <a:pt x="2855" y="3258"/>
                      <a:pt x="2534" y="119"/>
                      <a:pt x="2534" y="119"/>
                    </a:cubicBezTo>
                    <a:cubicBezTo>
                      <a:pt x="1990" y="0"/>
                      <a:pt x="1429" y="0"/>
                      <a:pt x="1429"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8"/>
              <p:cNvSpPr/>
              <p:nvPr/>
            </p:nvSpPr>
            <p:spPr>
              <a:xfrm>
                <a:off x="5358715" y="1022959"/>
                <a:ext cx="64092" cy="19739"/>
              </a:xfrm>
              <a:custGeom>
                <a:avLst/>
                <a:gdLst/>
                <a:ahLst/>
                <a:cxnLst/>
                <a:rect l="l" t="t" r="r" b="b"/>
                <a:pathLst>
                  <a:path w="802" h="247" extrusionOk="0">
                    <a:moveTo>
                      <a:pt x="556" y="1"/>
                    </a:moveTo>
                    <a:cubicBezTo>
                      <a:pt x="127" y="1"/>
                      <a:pt x="1" y="235"/>
                      <a:pt x="1" y="235"/>
                    </a:cubicBezTo>
                    <a:cubicBezTo>
                      <a:pt x="97" y="240"/>
                      <a:pt x="194" y="246"/>
                      <a:pt x="288" y="246"/>
                    </a:cubicBezTo>
                    <a:cubicBezTo>
                      <a:pt x="504" y="246"/>
                      <a:pt x="698" y="209"/>
                      <a:pt x="802" y="23"/>
                    </a:cubicBezTo>
                    <a:cubicBezTo>
                      <a:pt x="710" y="8"/>
                      <a:pt x="629" y="1"/>
                      <a:pt x="5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8"/>
              <p:cNvSpPr/>
              <p:nvPr/>
            </p:nvSpPr>
            <p:spPr>
              <a:xfrm>
                <a:off x="5405544" y="954393"/>
                <a:ext cx="35482" cy="178290"/>
              </a:xfrm>
              <a:custGeom>
                <a:avLst/>
                <a:gdLst/>
                <a:ahLst/>
                <a:cxnLst/>
                <a:rect l="l" t="t" r="r" b="b"/>
                <a:pathLst>
                  <a:path w="444" h="2231" extrusionOk="0">
                    <a:moveTo>
                      <a:pt x="1" y="0"/>
                    </a:moveTo>
                    <a:lnTo>
                      <a:pt x="1" y="0"/>
                    </a:lnTo>
                    <a:cubicBezTo>
                      <a:pt x="43" y="321"/>
                      <a:pt x="110" y="1080"/>
                      <a:pt x="30" y="1733"/>
                    </a:cubicBezTo>
                    <a:cubicBezTo>
                      <a:pt x="1" y="1974"/>
                      <a:pt x="68" y="2134"/>
                      <a:pt x="203" y="2230"/>
                    </a:cubicBezTo>
                    <a:cubicBezTo>
                      <a:pt x="443" y="1240"/>
                      <a:pt x="321" y="52"/>
                      <a:pt x="321" y="52"/>
                    </a:cubicBezTo>
                    <a:cubicBezTo>
                      <a:pt x="216" y="26"/>
                      <a:pt x="110" y="13"/>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28"/>
              <p:cNvSpPr/>
              <p:nvPr/>
            </p:nvSpPr>
            <p:spPr>
              <a:xfrm>
                <a:off x="5373579" y="1023439"/>
                <a:ext cx="36441" cy="19579"/>
              </a:xfrm>
              <a:custGeom>
                <a:avLst/>
                <a:gdLst/>
                <a:ahLst/>
                <a:cxnLst/>
                <a:rect l="l" t="t" r="r" b="b"/>
                <a:pathLst>
                  <a:path w="456" h="245" extrusionOk="0">
                    <a:moveTo>
                      <a:pt x="336" y="1"/>
                    </a:moveTo>
                    <a:cubicBezTo>
                      <a:pt x="193" y="1"/>
                      <a:pt x="95" y="36"/>
                      <a:pt x="17" y="69"/>
                    </a:cubicBezTo>
                    <a:cubicBezTo>
                      <a:pt x="1" y="85"/>
                      <a:pt x="1" y="97"/>
                      <a:pt x="1" y="123"/>
                    </a:cubicBezTo>
                    <a:cubicBezTo>
                      <a:pt x="1" y="165"/>
                      <a:pt x="17" y="203"/>
                      <a:pt x="42" y="245"/>
                    </a:cubicBezTo>
                    <a:cubicBezTo>
                      <a:pt x="190" y="245"/>
                      <a:pt x="337" y="245"/>
                      <a:pt x="443" y="178"/>
                    </a:cubicBezTo>
                    <a:cubicBezTo>
                      <a:pt x="455" y="165"/>
                      <a:pt x="455" y="136"/>
                      <a:pt x="455" y="123"/>
                    </a:cubicBezTo>
                    <a:cubicBezTo>
                      <a:pt x="455" y="69"/>
                      <a:pt x="443" y="30"/>
                      <a:pt x="417" y="5"/>
                    </a:cubicBezTo>
                    <a:cubicBezTo>
                      <a:pt x="388" y="2"/>
                      <a:pt x="362" y="1"/>
                      <a:pt x="336"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28"/>
              <p:cNvSpPr/>
              <p:nvPr/>
            </p:nvSpPr>
            <p:spPr>
              <a:xfrm>
                <a:off x="5359833" y="988596"/>
                <a:ext cx="62973" cy="18061"/>
              </a:xfrm>
              <a:custGeom>
                <a:avLst/>
                <a:gdLst/>
                <a:ahLst/>
                <a:cxnLst/>
                <a:rect l="l" t="t" r="r" b="b"/>
                <a:pathLst>
                  <a:path w="788" h="226" extrusionOk="0">
                    <a:moveTo>
                      <a:pt x="268" y="1"/>
                    </a:moveTo>
                    <a:cubicBezTo>
                      <a:pt x="214" y="1"/>
                      <a:pt x="155" y="4"/>
                      <a:pt x="92" y="11"/>
                    </a:cubicBezTo>
                    <a:cubicBezTo>
                      <a:pt x="54" y="11"/>
                      <a:pt x="28" y="53"/>
                      <a:pt x="12" y="91"/>
                    </a:cubicBezTo>
                    <a:cubicBezTo>
                      <a:pt x="1" y="152"/>
                      <a:pt x="54" y="202"/>
                      <a:pt x="105" y="202"/>
                    </a:cubicBezTo>
                    <a:cubicBezTo>
                      <a:pt x="110" y="202"/>
                      <a:pt x="116" y="202"/>
                      <a:pt x="121" y="200"/>
                    </a:cubicBezTo>
                    <a:cubicBezTo>
                      <a:pt x="187" y="186"/>
                      <a:pt x="280" y="172"/>
                      <a:pt x="393" y="172"/>
                    </a:cubicBezTo>
                    <a:cubicBezTo>
                      <a:pt x="506" y="172"/>
                      <a:pt x="640" y="186"/>
                      <a:pt x="788" y="226"/>
                    </a:cubicBezTo>
                    <a:cubicBezTo>
                      <a:pt x="766" y="121"/>
                      <a:pt x="595" y="1"/>
                      <a:pt x="268"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8"/>
              <p:cNvSpPr/>
              <p:nvPr/>
            </p:nvSpPr>
            <p:spPr>
              <a:xfrm>
                <a:off x="5262738" y="1022959"/>
                <a:ext cx="63053" cy="19739"/>
              </a:xfrm>
              <a:custGeom>
                <a:avLst/>
                <a:gdLst/>
                <a:ahLst/>
                <a:cxnLst/>
                <a:rect l="l" t="t" r="r" b="b"/>
                <a:pathLst>
                  <a:path w="789" h="247" extrusionOk="0">
                    <a:moveTo>
                      <a:pt x="241" y="1"/>
                    </a:moveTo>
                    <a:cubicBezTo>
                      <a:pt x="170" y="1"/>
                      <a:pt x="90" y="8"/>
                      <a:pt x="0" y="23"/>
                    </a:cubicBezTo>
                    <a:cubicBezTo>
                      <a:pt x="94" y="209"/>
                      <a:pt x="286" y="246"/>
                      <a:pt x="502" y="246"/>
                    </a:cubicBezTo>
                    <a:cubicBezTo>
                      <a:pt x="595" y="246"/>
                      <a:pt x="692" y="240"/>
                      <a:pt x="788" y="235"/>
                    </a:cubicBezTo>
                    <a:cubicBezTo>
                      <a:pt x="788" y="235"/>
                      <a:pt x="662" y="1"/>
                      <a:pt x="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8"/>
              <p:cNvSpPr/>
              <p:nvPr/>
            </p:nvSpPr>
            <p:spPr>
              <a:xfrm>
                <a:off x="5275524" y="1023439"/>
                <a:ext cx="35402" cy="19579"/>
              </a:xfrm>
              <a:custGeom>
                <a:avLst/>
                <a:gdLst/>
                <a:ahLst/>
                <a:cxnLst/>
                <a:rect l="l" t="t" r="r" b="b"/>
                <a:pathLst>
                  <a:path w="443" h="245" extrusionOk="0">
                    <a:moveTo>
                      <a:pt x="108" y="1"/>
                    </a:moveTo>
                    <a:cubicBezTo>
                      <a:pt x="82" y="1"/>
                      <a:pt x="55" y="2"/>
                      <a:pt x="26" y="5"/>
                    </a:cubicBezTo>
                    <a:cubicBezTo>
                      <a:pt x="13" y="30"/>
                      <a:pt x="1" y="69"/>
                      <a:pt x="1" y="123"/>
                    </a:cubicBezTo>
                    <a:lnTo>
                      <a:pt x="1" y="178"/>
                    </a:lnTo>
                    <a:cubicBezTo>
                      <a:pt x="122" y="245"/>
                      <a:pt x="254" y="245"/>
                      <a:pt x="414" y="245"/>
                    </a:cubicBezTo>
                    <a:cubicBezTo>
                      <a:pt x="427" y="203"/>
                      <a:pt x="443" y="165"/>
                      <a:pt x="443" y="123"/>
                    </a:cubicBezTo>
                    <a:lnTo>
                      <a:pt x="443" y="69"/>
                    </a:lnTo>
                    <a:cubicBezTo>
                      <a:pt x="361" y="36"/>
                      <a:pt x="254" y="1"/>
                      <a:pt x="108"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8"/>
              <p:cNvSpPr/>
              <p:nvPr/>
            </p:nvSpPr>
            <p:spPr>
              <a:xfrm>
                <a:off x="5262738" y="988596"/>
                <a:ext cx="61934" cy="18061"/>
              </a:xfrm>
              <a:custGeom>
                <a:avLst/>
                <a:gdLst/>
                <a:ahLst/>
                <a:cxnLst/>
                <a:rect l="l" t="t" r="r" b="b"/>
                <a:pathLst>
                  <a:path w="775" h="226" extrusionOk="0">
                    <a:moveTo>
                      <a:pt x="507" y="1"/>
                    </a:moveTo>
                    <a:cubicBezTo>
                      <a:pt x="180" y="1"/>
                      <a:pt x="11" y="121"/>
                      <a:pt x="0" y="226"/>
                    </a:cubicBezTo>
                    <a:cubicBezTo>
                      <a:pt x="141" y="186"/>
                      <a:pt x="275" y="172"/>
                      <a:pt x="388" y="172"/>
                    </a:cubicBezTo>
                    <a:cubicBezTo>
                      <a:pt x="502" y="172"/>
                      <a:pt x="595" y="186"/>
                      <a:pt x="654" y="200"/>
                    </a:cubicBezTo>
                    <a:cubicBezTo>
                      <a:pt x="661" y="202"/>
                      <a:pt x="667" y="202"/>
                      <a:pt x="673" y="202"/>
                    </a:cubicBezTo>
                    <a:cubicBezTo>
                      <a:pt x="731" y="202"/>
                      <a:pt x="774" y="152"/>
                      <a:pt x="763" y="91"/>
                    </a:cubicBezTo>
                    <a:cubicBezTo>
                      <a:pt x="763" y="53"/>
                      <a:pt x="721" y="11"/>
                      <a:pt x="683" y="11"/>
                    </a:cubicBezTo>
                    <a:cubicBezTo>
                      <a:pt x="620" y="4"/>
                      <a:pt x="561" y="1"/>
                      <a:pt x="507"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8"/>
              <p:cNvSpPr/>
              <p:nvPr/>
            </p:nvSpPr>
            <p:spPr>
              <a:xfrm>
                <a:off x="5603970" y="1278523"/>
                <a:ext cx="130421" cy="463187"/>
              </a:xfrm>
              <a:custGeom>
                <a:avLst/>
                <a:gdLst/>
                <a:ahLst/>
                <a:cxnLst/>
                <a:rect l="l" t="t" r="r" b="b"/>
                <a:pathLst>
                  <a:path w="1632" h="5796" extrusionOk="0">
                    <a:moveTo>
                      <a:pt x="1" y="0"/>
                    </a:moveTo>
                    <a:lnTo>
                      <a:pt x="1" y="5728"/>
                    </a:lnTo>
                    <a:lnTo>
                      <a:pt x="203" y="5795"/>
                    </a:lnTo>
                    <a:lnTo>
                      <a:pt x="1631" y="5420"/>
                    </a:lnTo>
                    <a:lnTo>
                      <a:pt x="1631" y="2579"/>
                    </a:lnTo>
                    <a:cubicBezTo>
                      <a:pt x="1631" y="1682"/>
                      <a:pt x="1189" y="830"/>
                      <a:pt x="443" y="308"/>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8"/>
              <p:cNvSpPr/>
              <p:nvPr/>
            </p:nvSpPr>
            <p:spPr>
              <a:xfrm>
                <a:off x="5251950" y="1042938"/>
                <a:ext cx="181647" cy="190837"/>
              </a:xfrm>
              <a:custGeom>
                <a:avLst/>
                <a:gdLst/>
                <a:ahLst/>
                <a:cxnLst/>
                <a:rect l="l" t="t" r="r" b="b"/>
                <a:pathLst>
                  <a:path w="2273" h="2388" extrusionOk="0">
                    <a:moveTo>
                      <a:pt x="2272" y="1"/>
                    </a:moveTo>
                    <a:cubicBezTo>
                      <a:pt x="2230" y="174"/>
                      <a:pt x="2045" y="773"/>
                      <a:pt x="1138" y="786"/>
                    </a:cubicBezTo>
                    <a:cubicBezTo>
                      <a:pt x="215" y="773"/>
                      <a:pt x="30" y="174"/>
                      <a:pt x="1" y="1"/>
                    </a:cubicBezTo>
                    <a:lnTo>
                      <a:pt x="1" y="1"/>
                    </a:lnTo>
                    <a:cubicBezTo>
                      <a:pt x="42" y="946"/>
                      <a:pt x="257" y="2202"/>
                      <a:pt x="1138" y="2387"/>
                    </a:cubicBezTo>
                    <a:cubicBezTo>
                      <a:pt x="2003" y="2202"/>
                      <a:pt x="2230" y="946"/>
                      <a:pt x="2272" y="1"/>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28"/>
              <p:cNvSpPr/>
              <p:nvPr/>
            </p:nvSpPr>
            <p:spPr>
              <a:xfrm>
                <a:off x="5342892" y="1042938"/>
                <a:ext cx="90704" cy="190837"/>
              </a:xfrm>
              <a:custGeom>
                <a:avLst/>
                <a:gdLst/>
                <a:ahLst/>
                <a:cxnLst/>
                <a:rect l="l" t="t" r="r" b="b"/>
                <a:pathLst>
                  <a:path w="1135" h="2388" extrusionOk="0">
                    <a:moveTo>
                      <a:pt x="1134" y="1"/>
                    </a:moveTo>
                    <a:cubicBezTo>
                      <a:pt x="1134" y="1"/>
                      <a:pt x="1041" y="747"/>
                      <a:pt x="561" y="1253"/>
                    </a:cubicBezTo>
                    <a:cubicBezTo>
                      <a:pt x="64" y="1763"/>
                      <a:pt x="0" y="2189"/>
                      <a:pt x="0" y="2387"/>
                    </a:cubicBezTo>
                    <a:cubicBezTo>
                      <a:pt x="865" y="2202"/>
                      <a:pt x="1092" y="946"/>
                      <a:pt x="1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28"/>
              <p:cNvSpPr/>
              <p:nvPr/>
            </p:nvSpPr>
            <p:spPr>
              <a:xfrm>
                <a:off x="5251950" y="1042938"/>
                <a:ext cx="91023" cy="190837"/>
              </a:xfrm>
              <a:custGeom>
                <a:avLst/>
                <a:gdLst/>
                <a:ahLst/>
                <a:cxnLst/>
                <a:rect l="l" t="t" r="r" b="b"/>
                <a:pathLst>
                  <a:path w="1139" h="2388" extrusionOk="0">
                    <a:moveTo>
                      <a:pt x="1" y="1"/>
                    </a:moveTo>
                    <a:lnTo>
                      <a:pt x="1" y="1"/>
                    </a:lnTo>
                    <a:cubicBezTo>
                      <a:pt x="42" y="946"/>
                      <a:pt x="257" y="2202"/>
                      <a:pt x="1138" y="2387"/>
                    </a:cubicBezTo>
                    <a:cubicBezTo>
                      <a:pt x="1138" y="2189"/>
                      <a:pt x="1058" y="1763"/>
                      <a:pt x="577" y="1253"/>
                    </a:cubicBezTo>
                    <a:cubicBezTo>
                      <a:pt x="81" y="747"/>
                      <a:pt x="1" y="1"/>
                      <a:pt x="1" y="1"/>
                    </a:cubicBezTo>
                    <a:close/>
                  </a:path>
                </a:pathLst>
              </a:custGeom>
              <a:solidFill>
                <a:srgbClr val="522C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28"/>
              <p:cNvSpPr/>
              <p:nvPr/>
            </p:nvSpPr>
            <p:spPr>
              <a:xfrm>
                <a:off x="5176431" y="1164486"/>
                <a:ext cx="332926" cy="221844"/>
              </a:xfrm>
              <a:custGeom>
                <a:avLst/>
                <a:gdLst/>
                <a:ahLst/>
                <a:cxnLst/>
                <a:rect l="l" t="t" r="r" b="b"/>
                <a:pathLst>
                  <a:path w="4166" h="2776" extrusionOk="0">
                    <a:moveTo>
                      <a:pt x="1039" y="0"/>
                    </a:moveTo>
                    <a:cubicBezTo>
                      <a:pt x="832" y="0"/>
                      <a:pt x="102" y="40"/>
                      <a:pt x="1" y="601"/>
                    </a:cubicBezTo>
                    <a:cubicBezTo>
                      <a:pt x="1426" y="2430"/>
                      <a:pt x="2003" y="2737"/>
                      <a:pt x="2083" y="2776"/>
                    </a:cubicBezTo>
                    <a:cubicBezTo>
                      <a:pt x="2147" y="2737"/>
                      <a:pt x="2737" y="2430"/>
                      <a:pt x="4165" y="601"/>
                    </a:cubicBezTo>
                    <a:cubicBezTo>
                      <a:pt x="4061" y="40"/>
                      <a:pt x="3331" y="0"/>
                      <a:pt x="3124" y="0"/>
                    </a:cubicBezTo>
                    <a:cubicBezTo>
                      <a:pt x="3090" y="0"/>
                      <a:pt x="3070" y="1"/>
                      <a:pt x="3070" y="1"/>
                    </a:cubicBezTo>
                    <a:lnTo>
                      <a:pt x="3070" y="322"/>
                    </a:lnTo>
                    <a:lnTo>
                      <a:pt x="3365" y="322"/>
                    </a:lnTo>
                    <a:lnTo>
                      <a:pt x="2083" y="1856"/>
                    </a:lnTo>
                    <a:lnTo>
                      <a:pt x="802" y="322"/>
                    </a:lnTo>
                    <a:lnTo>
                      <a:pt x="1093" y="322"/>
                    </a:lnTo>
                    <a:lnTo>
                      <a:pt x="1093" y="1"/>
                    </a:lnTo>
                    <a:cubicBezTo>
                      <a:pt x="1093" y="1"/>
                      <a:pt x="1073" y="0"/>
                      <a:pt x="1039" y="0"/>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28"/>
              <p:cNvSpPr/>
              <p:nvPr/>
            </p:nvSpPr>
            <p:spPr>
              <a:xfrm>
                <a:off x="5342892" y="1205962"/>
                <a:ext cx="137853" cy="140970"/>
              </a:xfrm>
              <a:custGeom>
                <a:avLst/>
                <a:gdLst/>
                <a:ahLst/>
                <a:cxnLst/>
                <a:rect l="l" t="t" r="r" b="b"/>
                <a:pathLst>
                  <a:path w="1725" h="1764" extrusionOk="0">
                    <a:moveTo>
                      <a:pt x="1501" y="1"/>
                    </a:moveTo>
                    <a:cubicBezTo>
                      <a:pt x="1498" y="1"/>
                      <a:pt x="1496" y="1"/>
                      <a:pt x="1493" y="1"/>
                    </a:cubicBezTo>
                    <a:cubicBezTo>
                      <a:pt x="1227" y="56"/>
                      <a:pt x="0" y="1763"/>
                      <a:pt x="0" y="1763"/>
                    </a:cubicBezTo>
                    <a:cubicBezTo>
                      <a:pt x="0" y="1763"/>
                      <a:pt x="1725" y="1"/>
                      <a:pt x="1501" y="1"/>
                    </a:cubicBezTo>
                    <a:close/>
                  </a:path>
                </a:pathLst>
              </a:custGeom>
              <a:solidFill>
                <a:srgbClr val="4B0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28"/>
              <p:cNvSpPr/>
              <p:nvPr/>
            </p:nvSpPr>
            <p:spPr>
              <a:xfrm>
                <a:off x="5203761" y="1205962"/>
                <a:ext cx="139212" cy="140970"/>
              </a:xfrm>
              <a:custGeom>
                <a:avLst/>
                <a:gdLst/>
                <a:ahLst/>
                <a:cxnLst/>
                <a:rect l="l" t="t" r="r" b="b"/>
                <a:pathLst>
                  <a:path w="1742" h="1764" extrusionOk="0">
                    <a:moveTo>
                      <a:pt x="224" y="1"/>
                    </a:moveTo>
                    <a:cubicBezTo>
                      <a:pt x="0" y="1"/>
                      <a:pt x="1741" y="1763"/>
                      <a:pt x="1741" y="1763"/>
                    </a:cubicBezTo>
                    <a:cubicBezTo>
                      <a:pt x="1741" y="1763"/>
                      <a:pt x="511" y="56"/>
                      <a:pt x="232" y="1"/>
                    </a:cubicBezTo>
                    <a:cubicBezTo>
                      <a:pt x="229" y="1"/>
                      <a:pt x="227" y="1"/>
                      <a:pt x="224" y="1"/>
                    </a:cubicBezTo>
                    <a:close/>
                  </a:path>
                </a:pathLst>
              </a:custGeom>
              <a:solidFill>
                <a:srgbClr val="4B0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28"/>
              <p:cNvSpPr/>
              <p:nvPr/>
            </p:nvSpPr>
            <p:spPr>
              <a:xfrm>
                <a:off x="5507994" y="1236009"/>
                <a:ext cx="226399" cy="431941"/>
              </a:xfrm>
              <a:custGeom>
                <a:avLst/>
                <a:gdLst/>
                <a:ahLst/>
                <a:cxnLst/>
                <a:rect l="l" t="t" r="r" b="b"/>
                <a:pathLst>
                  <a:path w="2833" h="5405" extrusionOk="0">
                    <a:moveTo>
                      <a:pt x="430" y="0"/>
                    </a:moveTo>
                    <a:cubicBezTo>
                      <a:pt x="350" y="106"/>
                      <a:pt x="0" y="628"/>
                      <a:pt x="375" y="1041"/>
                    </a:cubicBezTo>
                    <a:cubicBezTo>
                      <a:pt x="788" y="1493"/>
                      <a:pt x="2272" y="2188"/>
                      <a:pt x="2272" y="2951"/>
                    </a:cubicBezTo>
                    <a:cubicBezTo>
                      <a:pt x="2272" y="3697"/>
                      <a:pt x="2284" y="4924"/>
                      <a:pt x="2284" y="4924"/>
                    </a:cubicBezTo>
                    <a:lnTo>
                      <a:pt x="2832" y="5405"/>
                    </a:lnTo>
                    <a:lnTo>
                      <a:pt x="2832" y="3111"/>
                    </a:lnTo>
                    <a:cubicBezTo>
                      <a:pt x="2832" y="2214"/>
                      <a:pt x="2390" y="1362"/>
                      <a:pt x="1644" y="840"/>
                    </a:cubicBezTo>
                    <a:lnTo>
                      <a:pt x="430" y="0"/>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8"/>
              <p:cNvSpPr/>
              <p:nvPr/>
            </p:nvSpPr>
            <p:spPr>
              <a:xfrm>
                <a:off x="4951153" y="1236009"/>
                <a:ext cx="226399" cy="431941"/>
              </a:xfrm>
              <a:custGeom>
                <a:avLst/>
                <a:gdLst/>
                <a:ahLst/>
                <a:cxnLst/>
                <a:rect l="l" t="t" r="r" b="b"/>
                <a:pathLst>
                  <a:path w="2833" h="5405" extrusionOk="0">
                    <a:moveTo>
                      <a:pt x="2403" y="0"/>
                    </a:moveTo>
                    <a:lnTo>
                      <a:pt x="1176" y="840"/>
                    </a:lnTo>
                    <a:cubicBezTo>
                      <a:pt x="443" y="1362"/>
                      <a:pt x="1" y="2214"/>
                      <a:pt x="1" y="3111"/>
                    </a:cubicBezTo>
                    <a:lnTo>
                      <a:pt x="1" y="5405"/>
                    </a:lnTo>
                    <a:lnTo>
                      <a:pt x="548" y="4924"/>
                    </a:lnTo>
                    <a:cubicBezTo>
                      <a:pt x="548" y="4924"/>
                      <a:pt x="561" y="3697"/>
                      <a:pt x="561" y="2951"/>
                    </a:cubicBezTo>
                    <a:cubicBezTo>
                      <a:pt x="561" y="2188"/>
                      <a:pt x="2045" y="1493"/>
                      <a:pt x="2458" y="1041"/>
                    </a:cubicBezTo>
                    <a:cubicBezTo>
                      <a:pt x="2833" y="628"/>
                      <a:pt x="2483" y="106"/>
                      <a:pt x="2403"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28"/>
              <p:cNvSpPr/>
              <p:nvPr/>
            </p:nvSpPr>
            <p:spPr>
              <a:xfrm>
                <a:off x="5080454" y="1539841"/>
                <a:ext cx="523603" cy="299921"/>
              </a:xfrm>
              <a:custGeom>
                <a:avLst/>
                <a:gdLst/>
                <a:ahLst/>
                <a:cxnLst/>
                <a:rect l="l" t="t" r="r" b="b"/>
                <a:pathLst>
                  <a:path w="6552" h="3753" extrusionOk="0">
                    <a:moveTo>
                      <a:pt x="2509" y="1"/>
                    </a:moveTo>
                    <a:lnTo>
                      <a:pt x="359" y="456"/>
                    </a:lnTo>
                    <a:lnTo>
                      <a:pt x="0" y="2391"/>
                    </a:lnTo>
                    <a:lnTo>
                      <a:pt x="0" y="3752"/>
                    </a:lnTo>
                    <a:cubicBezTo>
                      <a:pt x="0" y="3752"/>
                      <a:pt x="519" y="3057"/>
                      <a:pt x="865" y="2458"/>
                    </a:cubicBezTo>
                    <a:cubicBezTo>
                      <a:pt x="1202" y="1856"/>
                      <a:pt x="1227" y="1295"/>
                      <a:pt x="1227" y="1295"/>
                    </a:cubicBezTo>
                    <a:lnTo>
                      <a:pt x="1586" y="1164"/>
                    </a:lnTo>
                    <a:cubicBezTo>
                      <a:pt x="1948" y="1029"/>
                      <a:pt x="2269" y="481"/>
                      <a:pt x="2269" y="481"/>
                    </a:cubicBezTo>
                    <a:lnTo>
                      <a:pt x="4284" y="481"/>
                    </a:lnTo>
                    <a:cubicBezTo>
                      <a:pt x="4284" y="481"/>
                      <a:pt x="4617" y="1029"/>
                      <a:pt x="4966" y="1164"/>
                    </a:cubicBezTo>
                    <a:lnTo>
                      <a:pt x="5325" y="1295"/>
                    </a:lnTo>
                    <a:cubicBezTo>
                      <a:pt x="5325" y="1295"/>
                      <a:pt x="5350" y="1856"/>
                      <a:pt x="5700" y="2458"/>
                    </a:cubicBezTo>
                    <a:cubicBezTo>
                      <a:pt x="6033" y="3057"/>
                      <a:pt x="6552" y="3752"/>
                      <a:pt x="6552" y="3752"/>
                    </a:cubicBezTo>
                    <a:lnTo>
                      <a:pt x="6552" y="2391"/>
                    </a:lnTo>
                    <a:lnTo>
                      <a:pt x="6193" y="456"/>
                    </a:lnTo>
                    <a:lnTo>
                      <a:pt x="4043" y="1"/>
                    </a:lnTo>
                    <a:lnTo>
                      <a:pt x="3284" y="94"/>
                    </a:lnTo>
                    <a:lnTo>
                      <a:pt x="2509" y="1"/>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28"/>
              <p:cNvSpPr/>
              <p:nvPr/>
            </p:nvSpPr>
            <p:spPr>
              <a:xfrm>
                <a:off x="5218945" y="1440828"/>
                <a:ext cx="65131" cy="14864"/>
              </a:xfrm>
              <a:custGeom>
                <a:avLst/>
                <a:gdLst/>
                <a:ahLst/>
                <a:cxnLst/>
                <a:rect l="l" t="t" r="r" b="b"/>
                <a:pathLst>
                  <a:path w="815" h="186" extrusionOk="0">
                    <a:moveTo>
                      <a:pt x="93" y="0"/>
                    </a:moveTo>
                    <a:cubicBezTo>
                      <a:pt x="42" y="0"/>
                      <a:pt x="1" y="51"/>
                      <a:pt x="1" y="93"/>
                    </a:cubicBezTo>
                    <a:cubicBezTo>
                      <a:pt x="1" y="147"/>
                      <a:pt x="42" y="186"/>
                      <a:pt x="93" y="186"/>
                    </a:cubicBezTo>
                    <a:lnTo>
                      <a:pt x="734" y="186"/>
                    </a:lnTo>
                    <a:cubicBezTo>
                      <a:pt x="776" y="186"/>
                      <a:pt x="814" y="147"/>
                      <a:pt x="814" y="93"/>
                    </a:cubicBezTo>
                    <a:cubicBezTo>
                      <a:pt x="814" y="51"/>
                      <a:pt x="776" y="0"/>
                      <a:pt x="734"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28"/>
              <p:cNvSpPr/>
              <p:nvPr/>
            </p:nvSpPr>
            <p:spPr>
              <a:xfrm>
                <a:off x="5171077" y="1475830"/>
                <a:ext cx="343395" cy="84310"/>
              </a:xfrm>
              <a:custGeom>
                <a:avLst/>
                <a:gdLst/>
                <a:ahLst/>
                <a:cxnLst/>
                <a:rect l="l" t="t" r="r" b="b"/>
                <a:pathLst>
                  <a:path w="4297" h="1055" extrusionOk="0">
                    <a:moveTo>
                      <a:pt x="1" y="1"/>
                    </a:moveTo>
                    <a:lnTo>
                      <a:pt x="1" y="1055"/>
                    </a:lnTo>
                    <a:lnTo>
                      <a:pt x="4296" y="1055"/>
                    </a:lnTo>
                    <a:lnTo>
                      <a:pt x="4296" y="1"/>
                    </a:ln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28"/>
              <p:cNvSpPr/>
              <p:nvPr/>
            </p:nvSpPr>
            <p:spPr>
              <a:xfrm>
                <a:off x="5184902" y="1487658"/>
                <a:ext cx="126026" cy="25653"/>
              </a:xfrm>
              <a:custGeom>
                <a:avLst/>
                <a:gdLst/>
                <a:ahLst/>
                <a:cxnLst/>
                <a:rect l="l" t="t" r="r" b="b"/>
                <a:pathLst>
                  <a:path w="1577" h="321" extrusionOk="0">
                    <a:moveTo>
                      <a:pt x="161" y="0"/>
                    </a:moveTo>
                    <a:cubicBezTo>
                      <a:pt x="81" y="0"/>
                      <a:pt x="0" y="68"/>
                      <a:pt x="0" y="161"/>
                    </a:cubicBezTo>
                    <a:cubicBezTo>
                      <a:pt x="0" y="253"/>
                      <a:pt x="81" y="321"/>
                      <a:pt x="161" y="321"/>
                    </a:cubicBezTo>
                    <a:lnTo>
                      <a:pt x="1416" y="321"/>
                    </a:lnTo>
                    <a:cubicBezTo>
                      <a:pt x="1509" y="321"/>
                      <a:pt x="1577" y="253"/>
                      <a:pt x="1577" y="161"/>
                    </a:cubicBezTo>
                    <a:cubicBezTo>
                      <a:pt x="1577" y="68"/>
                      <a:pt x="1509" y="0"/>
                      <a:pt x="14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8"/>
              <p:cNvSpPr/>
              <p:nvPr/>
            </p:nvSpPr>
            <p:spPr>
              <a:xfrm>
                <a:off x="5423765" y="1455612"/>
                <a:ext cx="19260" cy="30048"/>
              </a:xfrm>
              <a:custGeom>
                <a:avLst/>
                <a:gdLst/>
                <a:ahLst/>
                <a:cxnLst/>
                <a:rect l="l" t="t" r="r" b="b"/>
                <a:pathLst>
                  <a:path w="241" h="376" extrusionOk="0">
                    <a:moveTo>
                      <a:pt x="0" y="1"/>
                    </a:moveTo>
                    <a:lnTo>
                      <a:pt x="0" y="376"/>
                    </a:lnTo>
                    <a:lnTo>
                      <a:pt x="241" y="376"/>
                    </a:lnTo>
                    <a:lnTo>
                      <a:pt x="241" y="1"/>
                    </a:lnTo>
                    <a:close/>
                  </a:path>
                </a:pathLst>
              </a:custGeom>
              <a:solidFill>
                <a:srgbClr val="4B0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8"/>
              <p:cNvSpPr/>
              <p:nvPr/>
            </p:nvSpPr>
            <p:spPr>
              <a:xfrm>
                <a:off x="5242520" y="1455612"/>
                <a:ext cx="19260" cy="30048"/>
              </a:xfrm>
              <a:custGeom>
                <a:avLst/>
                <a:gdLst/>
                <a:ahLst/>
                <a:cxnLst/>
                <a:rect l="l" t="t" r="r" b="b"/>
                <a:pathLst>
                  <a:path w="241" h="376" extrusionOk="0">
                    <a:moveTo>
                      <a:pt x="0" y="1"/>
                    </a:moveTo>
                    <a:lnTo>
                      <a:pt x="0" y="376"/>
                    </a:lnTo>
                    <a:lnTo>
                      <a:pt x="241" y="376"/>
                    </a:lnTo>
                    <a:lnTo>
                      <a:pt x="241" y="1"/>
                    </a:lnTo>
                    <a:close/>
                  </a:path>
                </a:pathLst>
              </a:custGeom>
              <a:solidFill>
                <a:srgbClr val="4B0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8"/>
              <p:cNvSpPr/>
              <p:nvPr/>
            </p:nvSpPr>
            <p:spPr>
              <a:xfrm>
                <a:off x="5400430" y="1440828"/>
                <a:ext cx="65131" cy="14864"/>
              </a:xfrm>
              <a:custGeom>
                <a:avLst/>
                <a:gdLst/>
                <a:ahLst/>
                <a:cxnLst/>
                <a:rect l="l" t="t" r="r" b="b"/>
                <a:pathLst>
                  <a:path w="815" h="186" extrusionOk="0">
                    <a:moveTo>
                      <a:pt x="94" y="0"/>
                    </a:moveTo>
                    <a:cubicBezTo>
                      <a:pt x="39" y="0"/>
                      <a:pt x="1" y="51"/>
                      <a:pt x="1" y="93"/>
                    </a:cubicBezTo>
                    <a:cubicBezTo>
                      <a:pt x="1" y="147"/>
                      <a:pt x="39" y="186"/>
                      <a:pt x="94" y="186"/>
                    </a:cubicBezTo>
                    <a:lnTo>
                      <a:pt x="722" y="186"/>
                    </a:lnTo>
                    <a:cubicBezTo>
                      <a:pt x="773" y="186"/>
                      <a:pt x="815" y="147"/>
                      <a:pt x="815" y="93"/>
                    </a:cubicBezTo>
                    <a:cubicBezTo>
                      <a:pt x="815" y="51"/>
                      <a:pt x="773" y="0"/>
                      <a:pt x="722"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8"/>
              <p:cNvSpPr/>
              <p:nvPr/>
            </p:nvSpPr>
            <p:spPr>
              <a:xfrm>
                <a:off x="5373579" y="1487658"/>
                <a:ext cx="126026" cy="25653"/>
              </a:xfrm>
              <a:custGeom>
                <a:avLst/>
                <a:gdLst/>
                <a:ahLst/>
                <a:cxnLst/>
                <a:rect l="l" t="t" r="r" b="b"/>
                <a:pathLst>
                  <a:path w="1577" h="321" extrusionOk="0">
                    <a:moveTo>
                      <a:pt x="161" y="0"/>
                    </a:moveTo>
                    <a:cubicBezTo>
                      <a:pt x="81" y="0"/>
                      <a:pt x="1" y="68"/>
                      <a:pt x="1" y="161"/>
                    </a:cubicBezTo>
                    <a:cubicBezTo>
                      <a:pt x="1" y="253"/>
                      <a:pt x="81" y="321"/>
                      <a:pt x="161" y="321"/>
                    </a:cubicBezTo>
                    <a:lnTo>
                      <a:pt x="1416" y="321"/>
                    </a:lnTo>
                    <a:cubicBezTo>
                      <a:pt x="1509" y="321"/>
                      <a:pt x="1577" y="253"/>
                      <a:pt x="1577" y="161"/>
                    </a:cubicBezTo>
                    <a:cubicBezTo>
                      <a:pt x="1577" y="68"/>
                      <a:pt x="1509" y="0"/>
                      <a:pt x="14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8"/>
              <p:cNvSpPr/>
              <p:nvPr/>
            </p:nvSpPr>
            <p:spPr>
              <a:xfrm>
                <a:off x="5138072" y="1430120"/>
                <a:ext cx="93980" cy="76798"/>
              </a:xfrm>
              <a:custGeom>
                <a:avLst/>
                <a:gdLst/>
                <a:ahLst/>
                <a:cxnLst/>
                <a:rect l="l" t="t" r="r" b="b"/>
                <a:pathLst>
                  <a:path w="1176" h="961" extrusionOk="0">
                    <a:moveTo>
                      <a:pt x="1110" y="1"/>
                    </a:moveTo>
                    <a:cubicBezTo>
                      <a:pt x="985" y="1"/>
                      <a:pt x="707" y="266"/>
                      <a:pt x="586" y="307"/>
                    </a:cubicBezTo>
                    <a:cubicBezTo>
                      <a:pt x="439" y="374"/>
                      <a:pt x="0" y="961"/>
                      <a:pt x="0" y="961"/>
                    </a:cubicBezTo>
                    <a:lnTo>
                      <a:pt x="692" y="826"/>
                    </a:lnTo>
                    <a:cubicBezTo>
                      <a:pt x="692" y="826"/>
                      <a:pt x="1160" y="413"/>
                      <a:pt x="1173" y="105"/>
                    </a:cubicBezTo>
                    <a:cubicBezTo>
                      <a:pt x="1176" y="30"/>
                      <a:pt x="1151" y="1"/>
                      <a:pt x="1110"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8"/>
              <p:cNvSpPr/>
              <p:nvPr/>
            </p:nvSpPr>
            <p:spPr>
              <a:xfrm>
                <a:off x="5080454" y="1567811"/>
                <a:ext cx="26692" cy="86308"/>
              </a:xfrm>
              <a:custGeom>
                <a:avLst/>
                <a:gdLst/>
                <a:ahLst/>
                <a:cxnLst/>
                <a:rect l="l" t="t" r="r" b="b"/>
                <a:pathLst>
                  <a:path w="334" h="1080" extrusionOk="0">
                    <a:moveTo>
                      <a:pt x="0" y="0"/>
                    </a:moveTo>
                    <a:lnTo>
                      <a:pt x="0" y="907"/>
                    </a:lnTo>
                    <a:cubicBezTo>
                      <a:pt x="52" y="974"/>
                      <a:pt x="106" y="1025"/>
                      <a:pt x="173" y="1080"/>
                    </a:cubicBezTo>
                    <a:lnTo>
                      <a:pt x="334" y="224"/>
                    </a:lnTo>
                    <a:cubicBezTo>
                      <a:pt x="241" y="144"/>
                      <a:pt x="132" y="80"/>
                      <a:pt x="0" y="0"/>
                    </a:cubicBezTo>
                    <a:close/>
                  </a:path>
                </a:pathLst>
              </a:custGeom>
              <a:solidFill>
                <a:srgbClr val="B60C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8"/>
              <p:cNvSpPr/>
              <p:nvPr/>
            </p:nvSpPr>
            <p:spPr>
              <a:xfrm>
                <a:off x="5058957" y="1563416"/>
                <a:ext cx="21577" cy="76878"/>
              </a:xfrm>
              <a:custGeom>
                <a:avLst/>
                <a:gdLst/>
                <a:ahLst/>
                <a:cxnLst/>
                <a:rect l="l" t="t" r="r" b="b"/>
                <a:pathLst>
                  <a:path w="270" h="962" extrusionOk="0">
                    <a:moveTo>
                      <a:pt x="148" y="1"/>
                    </a:moveTo>
                    <a:lnTo>
                      <a:pt x="148" y="1"/>
                    </a:lnTo>
                    <a:cubicBezTo>
                      <a:pt x="0" y="321"/>
                      <a:pt x="55" y="680"/>
                      <a:pt x="269" y="962"/>
                    </a:cubicBezTo>
                    <a:lnTo>
                      <a:pt x="269" y="55"/>
                    </a:lnTo>
                    <a:cubicBezTo>
                      <a:pt x="228" y="39"/>
                      <a:pt x="189" y="13"/>
                      <a:pt x="148" y="1"/>
                    </a:cubicBezTo>
                    <a:close/>
                  </a:path>
                </a:pathLst>
              </a:custGeom>
              <a:solidFill>
                <a:srgbClr val="B63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8"/>
              <p:cNvSpPr/>
              <p:nvPr/>
            </p:nvSpPr>
            <p:spPr>
              <a:xfrm>
                <a:off x="5094279" y="1585712"/>
                <a:ext cx="69446" cy="88626"/>
              </a:xfrm>
              <a:custGeom>
                <a:avLst/>
                <a:gdLst/>
                <a:ahLst/>
                <a:cxnLst/>
                <a:rect l="l" t="t" r="r" b="b"/>
                <a:pathLst>
                  <a:path w="869" h="1109" extrusionOk="0">
                    <a:moveTo>
                      <a:pt x="161" y="0"/>
                    </a:moveTo>
                    <a:lnTo>
                      <a:pt x="0" y="856"/>
                    </a:lnTo>
                    <a:cubicBezTo>
                      <a:pt x="173" y="990"/>
                      <a:pt x="401" y="1083"/>
                      <a:pt x="667" y="1109"/>
                    </a:cubicBezTo>
                    <a:cubicBezTo>
                      <a:pt x="667" y="1109"/>
                      <a:pt x="869" y="548"/>
                      <a:pt x="161"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8"/>
              <p:cNvSpPr/>
              <p:nvPr/>
            </p:nvSpPr>
            <p:spPr>
              <a:xfrm>
                <a:off x="5062234" y="1470236"/>
                <a:ext cx="226159" cy="192355"/>
              </a:xfrm>
              <a:custGeom>
                <a:avLst/>
                <a:gdLst/>
                <a:ahLst/>
                <a:cxnLst/>
                <a:rect l="l" t="t" r="r" b="b"/>
                <a:pathLst>
                  <a:path w="2830" h="2407" extrusionOk="0">
                    <a:moveTo>
                      <a:pt x="2089" y="0"/>
                    </a:moveTo>
                    <a:cubicBezTo>
                      <a:pt x="1729" y="0"/>
                      <a:pt x="1296" y="35"/>
                      <a:pt x="1029" y="193"/>
                    </a:cubicBezTo>
                    <a:cubicBezTo>
                      <a:pt x="709" y="379"/>
                      <a:pt x="27" y="1247"/>
                      <a:pt x="27" y="1247"/>
                    </a:cubicBezTo>
                    <a:cubicBezTo>
                      <a:pt x="1" y="2086"/>
                      <a:pt x="549" y="2406"/>
                      <a:pt x="549" y="2406"/>
                    </a:cubicBezTo>
                    <a:lnTo>
                      <a:pt x="1173" y="1753"/>
                    </a:lnTo>
                    <a:lnTo>
                      <a:pt x="1414" y="1782"/>
                    </a:lnTo>
                    <a:cubicBezTo>
                      <a:pt x="1449" y="1784"/>
                      <a:pt x="1481" y="1785"/>
                      <a:pt x="1511" y="1785"/>
                    </a:cubicBezTo>
                    <a:cubicBezTo>
                      <a:pt x="1871" y="1785"/>
                      <a:pt x="1891" y="1648"/>
                      <a:pt x="2003" y="1500"/>
                    </a:cubicBezTo>
                    <a:cubicBezTo>
                      <a:pt x="2215" y="1461"/>
                      <a:pt x="2215" y="1125"/>
                      <a:pt x="2215" y="1125"/>
                    </a:cubicBezTo>
                    <a:cubicBezTo>
                      <a:pt x="2215" y="1125"/>
                      <a:pt x="2442" y="1086"/>
                      <a:pt x="2471" y="965"/>
                    </a:cubicBezTo>
                    <a:cubicBezTo>
                      <a:pt x="2484" y="833"/>
                      <a:pt x="2564" y="699"/>
                      <a:pt x="1708" y="699"/>
                    </a:cubicBezTo>
                    <a:cubicBezTo>
                      <a:pt x="1696" y="551"/>
                      <a:pt x="1776" y="433"/>
                      <a:pt x="1962" y="420"/>
                    </a:cubicBezTo>
                    <a:cubicBezTo>
                      <a:pt x="2151" y="404"/>
                      <a:pt x="2509" y="420"/>
                      <a:pt x="2670" y="353"/>
                    </a:cubicBezTo>
                    <a:cubicBezTo>
                      <a:pt x="2830" y="273"/>
                      <a:pt x="2682" y="33"/>
                      <a:pt x="2295" y="4"/>
                    </a:cubicBezTo>
                    <a:cubicBezTo>
                      <a:pt x="2230" y="2"/>
                      <a:pt x="2161" y="0"/>
                      <a:pt x="2089"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8"/>
              <p:cNvSpPr/>
              <p:nvPr/>
            </p:nvSpPr>
            <p:spPr>
              <a:xfrm>
                <a:off x="4950115" y="1563416"/>
                <a:ext cx="197470" cy="288253"/>
              </a:xfrm>
              <a:custGeom>
                <a:avLst/>
                <a:gdLst/>
                <a:ahLst/>
                <a:cxnLst/>
                <a:rect l="l" t="t" r="r" b="b"/>
                <a:pathLst>
                  <a:path w="2471" h="3607" extrusionOk="0">
                    <a:moveTo>
                      <a:pt x="1510" y="1"/>
                    </a:moveTo>
                    <a:lnTo>
                      <a:pt x="1" y="1308"/>
                    </a:lnTo>
                    <a:lnTo>
                      <a:pt x="1" y="2336"/>
                    </a:lnTo>
                    <a:cubicBezTo>
                      <a:pt x="1" y="3321"/>
                      <a:pt x="356" y="3606"/>
                      <a:pt x="738" y="3606"/>
                    </a:cubicBezTo>
                    <a:cubicBezTo>
                      <a:pt x="755" y="3606"/>
                      <a:pt x="772" y="3606"/>
                      <a:pt x="789" y="3605"/>
                    </a:cubicBezTo>
                    <a:cubicBezTo>
                      <a:pt x="1202" y="3579"/>
                      <a:pt x="1497" y="2951"/>
                      <a:pt x="2471" y="1388"/>
                    </a:cubicBezTo>
                    <a:cubicBezTo>
                      <a:pt x="1295" y="1067"/>
                      <a:pt x="1510" y="1"/>
                      <a:pt x="1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8"/>
              <p:cNvSpPr/>
              <p:nvPr/>
            </p:nvSpPr>
            <p:spPr>
              <a:xfrm>
                <a:off x="5206159" y="1470476"/>
                <a:ext cx="82233" cy="33404"/>
              </a:xfrm>
              <a:custGeom>
                <a:avLst/>
                <a:gdLst/>
                <a:ahLst/>
                <a:cxnLst/>
                <a:rect l="l" t="t" r="r" b="b"/>
                <a:pathLst>
                  <a:path w="1029" h="418" extrusionOk="0">
                    <a:moveTo>
                      <a:pt x="253" y="1"/>
                    </a:moveTo>
                    <a:cubicBezTo>
                      <a:pt x="173" y="68"/>
                      <a:pt x="0" y="283"/>
                      <a:pt x="308" y="417"/>
                    </a:cubicBezTo>
                    <a:cubicBezTo>
                      <a:pt x="494" y="401"/>
                      <a:pt x="750" y="401"/>
                      <a:pt x="869" y="350"/>
                    </a:cubicBezTo>
                    <a:cubicBezTo>
                      <a:pt x="1029" y="270"/>
                      <a:pt x="881" y="30"/>
                      <a:pt x="494"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8"/>
              <p:cNvSpPr/>
              <p:nvPr/>
            </p:nvSpPr>
            <p:spPr>
              <a:xfrm>
                <a:off x="4953471" y="1778943"/>
                <a:ext cx="97097" cy="72723"/>
              </a:xfrm>
              <a:custGeom>
                <a:avLst/>
                <a:gdLst/>
                <a:ahLst/>
                <a:cxnLst/>
                <a:rect l="l" t="t" r="r" b="b"/>
                <a:pathLst>
                  <a:path w="1215" h="910" extrusionOk="0">
                    <a:moveTo>
                      <a:pt x="372" y="1"/>
                    </a:moveTo>
                    <a:cubicBezTo>
                      <a:pt x="241" y="1"/>
                      <a:pt x="106" y="27"/>
                      <a:pt x="0" y="81"/>
                    </a:cubicBezTo>
                    <a:cubicBezTo>
                      <a:pt x="88" y="708"/>
                      <a:pt x="377" y="910"/>
                      <a:pt x="689" y="910"/>
                    </a:cubicBezTo>
                    <a:cubicBezTo>
                      <a:pt x="708" y="910"/>
                      <a:pt x="727" y="909"/>
                      <a:pt x="747" y="908"/>
                    </a:cubicBezTo>
                    <a:cubicBezTo>
                      <a:pt x="907" y="895"/>
                      <a:pt x="1042" y="802"/>
                      <a:pt x="1215" y="587"/>
                    </a:cubicBezTo>
                    <a:cubicBezTo>
                      <a:pt x="1080" y="254"/>
                      <a:pt x="760" y="1"/>
                      <a:pt x="372" y="1"/>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8"/>
              <p:cNvSpPr/>
              <p:nvPr/>
            </p:nvSpPr>
            <p:spPr>
              <a:xfrm>
                <a:off x="5452693" y="1430120"/>
                <a:ext cx="93740" cy="76798"/>
              </a:xfrm>
              <a:custGeom>
                <a:avLst/>
                <a:gdLst/>
                <a:ahLst/>
                <a:cxnLst/>
                <a:rect l="l" t="t" r="r" b="b"/>
                <a:pathLst>
                  <a:path w="1173" h="961" extrusionOk="0">
                    <a:moveTo>
                      <a:pt x="69" y="1"/>
                    </a:moveTo>
                    <a:cubicBezTo>
                      <a:pt x="27" y="1"/>
                      <a:pt x="0" y="30"/>
                      <a:pt x="0" y="105"/>
                    </a:cubicBezTo>
                    <a:cubicBezTo>
                      <a:pt x="13" y="413"/>
                      <a:pt x="481" y="826"/>
                      <a:pt x="481" y="826"/>
                    </a:cubicBezTo>
                    <a:lnTo>
                      <a:pt x="1173" y="961"/>
                    </a:lnTo>
                    <a:cubicBezTo>
                      <a:pt x="1173" y="961"/>
                      <a:pt x="734" y="374"/>
                      <a:pt x="587" y="307"/>
                    </a:cubicBezTo>
                    <a:cubicBezTo>
                      <a:pt x="466" y="266"/>
                      <a:pt x="196" y="1"/>
                      <a:pt x="69"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8"/>
              <p:cNvSpPr/>
              <p:nvPr/>
            </p:nvSpPr>
            <p:spPr>
              <a:xfrm>
                <a:off x="5577359" y="1567811"/>
                <a:ext cx="26692" cy="86308"/>
              </a:xfrm>
              <a:custGeom>
                <a:avLst/>
                <a:gdLst/>
                <a:ahLst/>
                <a:cxnLst/>
                <a:rect l="l" t="t" r="r" b="b"/>
                <a:pathLst>
                  <a:path w="334" h="1080" extrusionOk="0">
                    <a:moveTo>
                      <a:pt x="334" y="0"/>
                    </a:moveTo>
                    <a:cubicBezTo>
                      <a:pt x="202" y="80"/>
                      <a:pt x="93" y="144"/>
                      <a:pt x="1" y="224"/>
                    </a:cubicBezTo>
                    <a:lnTo>
                      <a:pt x="161" y="1080"/>
                    </a:lnTo>
                    <a:cubicBezTo>
                      <a:pt x="228" y="1025"/>
                      <a:pt x="295" y="974"/>
                      <a:pt x="334" y="907"/>
                    </a:cubicBezTo>
                    <a:lnTo>
                      <a:pt x="334" y="0"/>
                    </a:lnTo>
                    <a:close/>
                  </a:path>
                </a:pathLst>
              </a:custGeom>
              <a:solidFill>
                <a:srgbClr val="B60C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28"/>
              <p:cNvSpPr/>
              <p:nvPr/>
            </p:nvSpPr>
            <p:spPr>
              <a:xfrm>
                <a:off x="5603970" y="1563416"/>
                <a:ext cx="21577" cy="76878"/>
              </a:xfrm>
              <a:custGeom>
                <a:avLst/>
                <a:gdLst/>
                <a:ahLst/>
                <a:cxnLst/>
                <a:rect l="l" t="t" r="r" b="b"/>
                <a:pathLst>
                  <a:path w="270" h="962" extrusionOk="0">
                    <a:moveTo>
                      <a:pt x="135" y="1"/>
                    </a:moveTo>
                    <a:lnTo>
                      <a:pt x="135" y="1"/>
                    </a:lnTo>
                    <a:cubicBezTo>
                      <a:pt x="81" y="13"/>
                      <a:pt x="42" y="39"/>
                      <a:pt x="1" y="55"/>
                    </a:cubicBezTo>
                    <a:lnTo>
                      <a:pt x="1" y="962"/>
                    </a:lnTo>
                    <a:cubicBezTo>
                      <a:pt x="215" y="680"/>
                      <a:pt x="270" y="321"/>
                      <a:pt x="135" y="1"/>
                    </a:cubicBezTo>
                    <a:close/>
                  </a:path>
                </a:pathLst>
              </a:custGeom>
              <a:solidFill>
                <a:srgbClr val="B63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8"/>
              <p:cNvSpPr/>
              <p:nvPr/>
            </p:nvSpPr>
            <p:spPr>
              <a:xfrm>
                <a:off x="5520780" y="1585712"/>
                <a:ext cx="69446" cy="88626"/>
              </a:xfrm>
              <a:custGeom>
                <a:avLst/>
                <a:gdLst/>
                <a:ahLst/>
                <a:cxnLst/>
                <a:rect l="l" t="t" r="r" b="b"/>
                <a:pathLst>
                  <a:path w="869" h="1109" extrusionOk="0">
                    <a:moveTo>
                      <a:pt x="709" y="0"/>
                    </a:moveTo>
                    <a:cubicBezTo>
                      <a:pt x="1" y="548"/>
                      <a:pt x="215" y="1109"/>
                      <a:pt x="215" y="1109"/>
                    </a:cubicBezTo>
                    <a:cubicBezTo>
                      <a:pt x="481" y="1083"/>
                      <a:pt x="696" y="990"/>
                      <a:pt x="869" y="856"/>
                    </a:cubicBezTo>
                    <a:lnTo>
                      <a:pt x="709" y="0"/>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8"/>
              <p:cNvSpPr/>
              <p:nvPr/>
            </p:nvSpPr>
            <p:spPr>
              <a:xfrm>
                <a:off x="5396114" y="1470236"/>
                <a:ext cx="226159" cy="192355"/>
              </a:xfrm>
              <a:custGeom>
                <a:avLst/>
                <a:gdLst/>
                <a:ahLst/>
                <a:cxnLst/>
                <a:rect l="l" t="t" r="r" b="b"/>
                <a:pathLst>
                  <a:path w="2830" h="2407" extrusionOk="0">
                    <a:moveTo>
                      <a:pt x="747" y="0"/>
                    </a:moveTo>
                    <a:cubicBezTo>
                      <a:pt x="674" y="0"/>
                      <a:pt x="603" y="2"/>
                      <a:pt x="535" y="4"/>
                    </a:cubicBezTo>
                    <a:cubicBezTo>
                      <a:pt x="148" y="33"/>
                      <a:pt x="0" y="273"/>
                      <a:pt x="161" y="353"/>
                    </a:cubicBezTo>
                    <a:cubicBezTo>
                      <a:pt x="321" y="420"/>
                      <a:pt x="680" y="404"/>
                      <a:pt x="869" y="420"/>
                    </a:cubicBezTo>
                    <a:cubicBezTo>
                      <a:pt x="1054" y="433"/>
                      <a:pt x="1147" y="551"/>
                      <a:pt x="1134" y="699"/>
                    </a:cubicBezTo>
                    <a:cubicBezTo>
                      <a:pt x="279" y="699"/>
                      <a:pt x="346" y="833"/>
                      <a:pt x="375" y="965"/>
                    </a:cubicBezTo>
                    <a:cubicBezTo>
                      <a:pt x="388" y="1086"/>
                      <a:pt x="616" y="1125"/>
                      <a:pt x="616" y="1125"/>
                    </a:cubicBezTo>
                    <a:cubicBezTo>
                      <a:pt x="616" y="1125"/>
                      <a:pt x="628" y="1461"/>
                      <a:pt x="827" y="1500"/>
                    </a:cubicBezTo>
                    <a:cubicBezTo>
                      <a:pt x="951" y="1648"/>
                      <a:pt x="961" y="1785"/>
                      <a:pt x="1319" y="1785"/>
                    </a:cubicBezTo>
                    <a:cubicBezTo>
                      <a:pt x="1349" y="1785"/>
                      <a:pt x="1381" y="1784"/>
                      <a:pt x="1416" y="1782"/>
                    </a:cubicBezTo>
                    <a:lnTo>
                      <a:pt x="1657" y="1753"/>
                    </a:lnTo>
                    <a:lnTo>
                      <a:pt x="2281" y="2406"/>
                    </a:lnTo>
                    <a:cubicBezTo>
                      <a:pt x="2281" y="2406"/>
                      <a:pt x="2829" y="2086"/>
                      <a:pt x="2804" y="1247"/>
                    </a:cubicBezTo>
                    <a:cubicBezTo>
                      <a:pt x="2804" y="1247"/>
                      <a:pt x="2121" y="379"/>
                      <a:pt x="1801" y="193"/>
                    </a:cubicBezTo>
                    <a:cubicBezTo>
                      <a:pt x="1534" y="35"/>
                      <a:pt x="1112" y="0"/>
                      <a:pt x="747"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8"/>
              <p:cNvSpPr/>
              <p:nvPr/>
            </p:nvSpPr>
            <p:spPr>
              <a:xfrm>
                <a:off x="5537962" y="1563416"/>
                <a:ext cx="196431" cy="288253"/>
              </a:xfrm>
              <a:custGeom>
                <a:avLst/>
                <a:gdLst/>
                <a:ahLst/>
                <a:cxnLst/>
                <a:rect l="l" t="t" r="r" b="b"/>
                <a:pathLst>
                  <a:path w="2458" h="3607" extrusionOk="0">
                    <a:moveTo>
                      <a:pt x="961" y="1"/>
                    </a:moveTo>
                    <a:lnTo>
                      <a:pt x="961" y="1"/>
                    </a:lnTo>
                    <a:cubicBezTo>
                      <a:pt x="961" y="1"/>
                      <a:pt x="1163" y="1067"/>
                      <a:pt x="0" y="1388"/>
                    </a:cubicBezTo>
                    <a:cubicBezTo>
                      <a:pt x="974" y="2951"/>
                      <a:pt x="1256" y="3579"/>
                      <a:pt x="1669" y="3605"/>
                    </a:cubicBezTo>
                    <a:cubicBezTo>
                      <a:pt x="1686" y="3606"/>
                      <a:pt x="1703" y="3606"/>
                      <a:pt x="1720" y="3606"/>
                    </a:cubicBezTo>
                    <a:cubicBezTo>
                      <a:pt x="2102" y="3606"/>
                      <a:pt x="2457" y="3321"/>
                      <a:pt x="2457" y="2336"/>
                    </a:cubicBezTo>
                    <a:lnTo>
                      <a:pt x="2457" y="1308"/>
                    </a:lnTo>
                    <a:lnTo>
                      <a:pt x="9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8"/>
              <p:cNvSpPr/>
              <p:nvPr/>
            </p:nvSpPr>
            <p:spPr>
              <a:xfrm>
                <a:off x="5396114" y="1470476"/>
                <a:ext cx="82233" cy="33404"/>
              </a:xfrm>
              <a:custGeom>
                <a:avLst/>
                <a:gdLst/>
                <a:ahLst/>
                <a:cxnLst/>
                <a:rect l="l" t="t" r="r" b="b"/>
                <a:pathLst>
                  <a:path w="1029" h="418" extrusionOk="0">
                    <a:moveTo>
                      <a:pt x="535" y="1"/>
                    </a:moveTo>
                    <a:cubicBezTo>
                      <a:pt x="148" y="30"/>
                      <a:pt x="0" y="270"/>
                      <a:pt x="161" y="350"/>
                    </a:cubicBezTo>
                    <a:cubicBezTo>
                      <a:pt x="279" y="401"/>
                      <a:pt x="535" y="401"/>
                      <a:pt x="734" y="417"/>
                    </a:cubicBezTo>
                    <a:cubicBezTo>
                      <a:pt x="1029" y="283"/>
                      <a:pt x="856" y="68"/>
                      <a:pt x="776"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8"/>
              <p:cNvSpPr/>
              <p:nvPr/>
            </p:nvSpPr>
            <p:spPr>
              <a:xfrm>
                <a:off x="5633938" y="1778943"/>
                <a:ext cx="98136" cy="72723"/>
              </a:xfrm>
              <a:custGeom>
                <a:avLst/>
                <a:gdLst/>
                <a:ahLst/>
                <a:cxnLst/>
                <a:rect l="l" t="t" r="r" b="b"/>
                <a:pathLst>
                  <a:path w="1228" h="910" extrusionOk="0">
                    <a:moveTo>
                      <a:pt x="856" y="1"/>
                    </a:moveTo>
                    <a:cubicBezTo>
                      <a:pt x="468" y="1"/>
                      <a:pt x="135" y="254"/>
                      <a:pt x="1" y="587"/>
                    </a:cubicBezTo>
                    <a:cubicBezTo>
                      <a:pt x="174" y="802"/>
                      <a:pt x="308" y="895"/>
                      <a:pt x="468" y="908"/>
                    </a:cubicBezTo>
                    <a:cubicBezTo>
                      <a:pt x="488" y="909"/>
                      <a:pt x="507" y="910"/>
                      <a:pt x="526" y="910"/>
                    </a:cubicBezTo>
                    <a:cubicBezTo>
                      <a:pt x="838" y="910"/>
                      <a:pt x="1128" y="708"/>
                      <a:pt x="1227" y="81"/>
                    </a:cubicBezTo>
                    <a:cubicBezTo>
                      <a:pt x="1109" y="27"/>
                      <a:pt x="987" y="1"/>
                      <a:pt x="856" y="1"/>
                    </a:cubicBezTo>
                    <a:close/>
                  </a:path>
                </a:pathLst>
              </a:custGeom>
              <a:solidFill>
                <a:srgbClr val="FF2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8"/>
              <p:cNvSpPr/>
              <p:nvPr/>
            </p:nvSpPr>
            <p:spPr>
              <a:xfrm>
                <a:off x="5080454" y="1775667"/>
                <a:ext cx="146005" cy="177251"/>
              </a:xfrm>
              <a:custGeom>
                <a:avLst/>
                <a:gdLst/>
                <a:ahLst/>
                <a:cxnLst/>
                <a:rect l="l" t="t" r="r" b="b"/>
                <a:pathLst>
                  <a:path w="1827" h="2218" extrusionOk="0">
                    <a:moveTo>
                      <a:pt x="1826" y="0"/>
                    </a:moveTo>
                    <a:lnTo>
                      <a:pt x="0" y="1307"/>
                    </a:lnTo>
                    <a:lnTo>
                      <a:pt x="0" y="2217"/>
                    </a:lnTo>
                    <a:lnTo>
                      <a:pt x="1826" y="801"/>
                    </a:lnTo>
                    <a:lnTo>
                      <a:pt x="1826" y="0"/>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8"/>
              <p:cNvSpPr/>
              <p:nvPr/>
            </p:nvSpPr>
            <p:spPr>
              <a:xfrm>
                <a:off x="5458048" y="1775667"/>
                <a:ext cx="146005" cy="177251"/>
              </a:xfrm>
              <a:custGeom>
                <a:avLst/>
                <a:gdLst/>
                <a:ahLst/>
                <a:cxnLst/>
                <a:rect l="l" t="t" r="r" b="b"/>
                <a:pathLst>
                  <a:path w="1827" h="2218" extrusionOk="0">
                    <a:moveTo>
                      <a:pt x="1" y="0"/>
                    </a:moveTo>
                    <a:lnTo>
                      <a:pt x="1" y="801"/>
                    </a:lnTo>
                    <a:lnTo>
                      <a:pt x="1827" y="2217"/>
                    </a:lnTo>
                    <a:lnTo>
                      <a:pt x="1827" y="1307"/>
                    </a:lnTo>
                    <a:lnTo>
                      <a:pt x="1" y="0"/>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8"/>
              <p:cNvSpPr/>
              <p:nvPr/>
            </p:nvSpPr>
            <p:spPr>
              <a:xfrm>
                <a:off x="5271209" y="1618956"/>
                <a:ext cx="143128" cy="9590"/>
              </a:xfrm>
              <a:custGeom>
                <a:avLst/>
                <a:gdLst/>
                <a:ahLst/>
                <a:cxnLst/>
                <a:rect l="l" t="t" r="r" b="b"/>
                <a:pathLst>
                  <a:path w="1791" h="120" extrusionOk="0">
                    <a:moveTo>
                      <a:pt x="55" y="1"/>
                    </a:moveTo>
                    <a:cubicBezTo>
                      <a:pt x="29" y="1"/>
                      <a:pt x="0" y="26"/>
                      <a:pt x="0" y="52"/>
                    </a:cubicBezTo>
                    <a:cubicBezTo>
                      <a:pt x="0" y="94"/>
                      <a:pt x="29" y="119"/>
                      <a:pt x="55" y="119"/>
                    </a:cubicBezTo>
                    <a:lnTo>
                      <a:pt x="1724" y="119"/>
                    </a:lnTo>
                    <a:cubicBezTo>
                      <a:pt x="1762" y="119"/>
                      <a:pt x="1791" y="94"/>
                      <a:pt x="1791" y="52"/>
                    </a:cubicBezTo>
                    <a:cubicBezTo>
                      <a:pt x="1791" y="26"/>
                      <a:pt x="1762" y="1"/>
                      <a:pt x="1724"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8"/>
              <p:cNvSpPr/>
              <p:nvPr/>
            </p:nvSpPr>
            <p:spPr>
              <a:xfrm>
                <a:off x="5271209" y="1755449"/>
                <a:ext cx="143128" cy="9510"/>
              </a:xfrm>
              <a:custGeom>
                <a:avLst/>
                <a:gdLst/>
                <a:ahLst/>
                <a:cxnLst/>
                <a:rect l="l" t="t" r="r" b="b"/>
                <a:pathLst>
                  <a:path w="1791" h="119" extrusionOk="0">
                    <a:moveTo>
                      <a:pt x="55" y="0"/>
                    </a:moveTo>
                    <a:cubicBezTo>
                      <a:pt x="29" y="0"/>
                      <a:pt x="0" y="26"/>
                      <a:pt x="0" y="55"/>
                    </a:cubicBezTo>
                    <a:cubicBezTo>
                      <a:pt x="0" y="93"/>
                      <a:pt x="29" y="119"/>
                      <a:pt x="55" y="119"/>
                    </a:cubicBezTo>
                    <a:lnTo>
                      <a:pt x="1724" y="119"/>
                    </a:lnTo>
                    <a:cubicBezTo>
                      <a:pt x="1762" y="119"/>
                      <a:pt x="1791" y="93"/>
                      <a:pt x="1791" y="55"/>
                    </a:cubicBezTo>
                    <a:cubicBezTo>
                      <a:pt x="1791" y="26"/>
                      <a:pt x="1762" y="0"/>
                      <a:pt x="1724"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8"/>
              <p:cNvSpPr/>
              <p:nvPr/>
            </p:nvSpPr>
            <p:spPr>
              <a:xfrm>
                <a:off x="5271209" y="1891861"/>
                <a:ext cx="143128" cy="9830"/>
              </a:xfrm>
              <a:custGeom>
                <a:avLst/>
                <a:gdLst/>
                <a:ahLst/>
                <a:cxnLst/>
                <a:rect l="l" t="t" r="r" b="b"/>
                <a:pathLst>
                  <a:path w="1791" h="123" extrusionOk="0">
                    <a:moveTo>
                      <a:pt x="55" y="1"/>
                    </a:moveTo>
                    <a:cubicBezTo>
                      <a:pt x="29" y="1"/>
                      <a:pt x="0" y="30"/>
                      <a:pt x="0" y="68"/>
                    </a:cubicBezTo>
                    <a:cubicBezTo>
                      <a:pt x="0" y="94"/>
                      <a:pt x="29" y="122"/>
                      <a:pt x="55" y="122"/>
                    </a:cubicBezTo>
                    <a:lnTo>
                      <a:pt x="1724" y="122"/>
                    </a:lnTo>
                    <a:cubicBezTo>
                      <a:pt x="1762" y="122"/>
                      <a:pt x="1791" y="94"/>
                      <a:pt x="1791" y="68"/>
                    </a:cubicBezTo>
                    <a:cubicBezTo>
                      <a:pt x="1791" y="30"/>
                      <a:pt x="1762" y="1"/>
                      <a:pt x="1724"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8"/>
              <p:cNvSpPr/>
              <p:nvPr/>
            </p:nvSpPr>
            <p:spPr>
              <a:xfrm>
                <a:off x="5239163" y="858417"/>
                <a:ext cx="116596" cy="100133"/>
              </a:xfrm>
              <a:custGeom>
                <a:avLst/>
                <a:gdLst/>
                <a:ahLst/>
                <a:cxnLst/>
                <a:rect l="l" t="t" r="r" b="b"/>
                <a:pathLst>
                  <a:path w="1459" h="1253" extrusionOk="0">
                    <a:moveTo>
                      <a:pt x="1298" y="0"/>
                    </a:moveTo>
                    <a:cubicBezTo>
                      <a:pt x="1" y="0"/>
                      <a:pt x="177" y="1253"/>
                      <a:pt x="177" y="1253"/>
                    </a:cubicBezTo>
                    <a:lnTo>
                      <a:pt x="561" y="1240"/>
                    </a:lnTo>
                    <a:cubicBezTo>
                      <a:pt x="536" y="1092"/>
                      <a:pt x="363" y="93"/>
                      <a:pt x="1458"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8"/>
              <p:cNvSpPr/>
              <p:nvPr/>
            </p:nvSpPr>
            <p:spPr>
              <a:xfrm>
                <a:off x="5342892" y="1076981"/>
                <a:ext cx="42515" cy="42355"/>
              </a:xfrm>
              <a:custGeom>
                <a:avLst/>
                <a:gdLst/>
                <a:ahLst/>
                <a:cxnLst/>
                <a:rect l="l" t="t" r="r" b="b"/>
                <a:pathLst>
                  <a:path w="532" h="530" extrusionOk="0">
                    <a:moveTo>
                      <a:pt x="0" y="1"/>
                    </a:moveTo>
                    <a:lnTo>
                      <a:pt x="0" y="376"/>
                    </a:lnTo>
                    <a:cubicBezTo>
                      <a:pt x="0" y="376"/>
                      <a:pt x="124" y="529"/>
                      <a:pt x="407" y="529"/>
                    </a:cubicBezTo>
                    <a:cubicBezTo>
                      <a:pt x="445" y="529"/>
                      <a:pt x="487" y="526"/>
                      <a:pt x="532" y="520"/>
                    </a:cubicBezTo>
                    <a:cubicBezTo>
                      <a:pt x="493" y="148"/>
                      <a:pt x="0" y="1"/>
                      <a:pt x="0" y="1"/>
                    </a:cubicBez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8"/>
              <p:cNvSpPr/>
              <p:nvPr/>
            </p:nvSpPr>
            <p:spPr>
              <a:xfrm>
                <a:off x="5299099" y="1076981"/>
                <a:ext cx="43873" cy="42355"/>
              </a:xfrm>
              <a:custGeom>
                <a:avLst/>
                <a:gdLst/>
                <a:ahLst/>
                <a:cxnLst/>
                <a:rect l="l" t="t" r="r" b="b"/>
                <a:pathLst>
                  <a:path w="549" h="530" extrusionOk="0">
                    <a:moveTo>
                      <a:pt x="548" y="1"/>
                    </a:moveTo>
                    <a:cubicBezTo>
                      <a:pt x="548" y="1"/>
                      <a:pt x="39" y="148"/>
                      <a:pt x="0" y="520"/>
                    </a:cubicBezTo>
                    <a:cubicBezTo>
                      <a:pt x="45" y="526"/>
                      <a:pt x="87" y="529"/>
                      <a:pt x="126" y="529"/>
                    </a:cubicBezTo>
                    <a:cubicBezTo>
                      <a:pt x="412" y="529"/>
                      <a:pt x="548" y="376"/>
                      <a:pt x="548" y="376"/>
                    </a:cubicBezTo>
                    <a:lnTo>
                      <a:pt x="548" y="1"/>
                    </a:ln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8"/>
              <p:cNvSpPr/>
              <p:nvPr/>
            </p:nvSpPr>
            <p:spPr>
              <a:xfrm>
                <a:off x="5335140" y="1053486"/>
                <a:ext cx="20618" cy="43793"/>
              </a:xfrm>
              <a:custGeom>
                <a:avLst/>
                <a:gdLst/>
                <a:ahLst/>
                <a:cxnLst/>
                <a:rect l="l" t="t" r="r" b="b"/>
                <a:pathLst>
                  <a:path w="258" h="548" extrusionOk="0">
                    <a:moveTo>
                      <a:pt x="1" y="0"/>
                    </a:moveTo>
                    <a:lnTo>
                      <a:pt x="30" y="548"/>
                    </a:lnTo>
                    <a:lnTo>
                      <a:pt x="257" y="269"/>
                    </a:lnTo>
                    <a:lnTo>
                      <a:pt x="1" y="0"/>
                    </a:lnTo>
                    <a:close/>
                  </a:path>
                </a:pathLst>
              </a:custGeom>
              <a:solidFill>
                <a:srgbClr val="00A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8"/>
              <p:cNvSpPr/>
              <p:nvPr/>
            </p:nvSpPr>
            <p:spPr>
              <a:xfrm>
                <a:off x="5217906" y="946322"/>
                <a:ext cx="198509" cy="35003"/>
              </a:xfrm>
              <a:custGeom>
                <a:avLst/>
                <a:gdLst/>
                <a:ahLst/>
                <a:cxnLst/>
                <a:rect l="l" t="t" r="r" b="b"/>
                <a:pathLst>
                  <a:path w="2484" h="438" extrusionOk="0">
                    <a:moveTo>
                      <a:pt x="1630" y="1"/>
                    </a:moveTo>
                    <a:cubicBezTo>
                      <a:pt x="1125" y="1"/>
                      <a:pt x="614" y="80"/>
                      <a:pt x="443" y="153"/>
                    </a:cubicBezTo>
                    <a:cubicBezTo>
                      <a:pt x="183" y="258"/>
                      <a:pt x="0" y="435"/>
                      <a:pt x="385" y="435"/>
                    </a:cubicBezTo>
                    <a:cubicBezTo>
                      <a:pt x="399" y="435"/>
                      <a:pt x="412" y="435"/>
                      <a:pt x="427" y="435"/>
                    </a:cubicBezTo>
                    <a:cubicBezTo>
                      <a:pt x="869" y="435"/>
                      <a:pt x="1497" y="181"/>
                      <a:pt x="1497" y="181"/>
                    </a:cubicBezTo>
                    <a:lnTo>
                      <a:pt x="1497" y="181"/>
                    </a:lnTo>
                    <a:cubicBezTo>
                      <a:pt x="1497" y="181"/>
                      <a:pt x="1257" y="435"/>
                      <a:pt x="1455" y="435"/>
                    </a:cubicBezTo>
                    <a:cubicBezTo>
                      <a:pt x="1477" y="436"/>
                      <a:pt x="1499" y="437"/>
                      <a:pt x="1522" y="437"/>
                    </a:cubicBezTo>
                    <a:cubicBezTo>
                      <a:pt x="1944" y="437"/>
                      <a:pt x="2483" y="114"/>
                      <a:pt x="2483" y="114"/>
                    </a:cubicBezTo>
                    <a:cubicBezTo>
                      <a:pt x="2258" y="32"/>
                      <a:pt x="1945" y="1"/>
                      <a:pt x="1630" y="1"/>
                    </a:cubicBezTo>
                    <a:close/>
                  </a:path>
                </a:pathLst>
              </a:custGeom>
              <a:solidFill>
                <a:srgbClr val="284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44" name="Google Shape;3344;p28"/>
          <p:cNvGrpSpPr/>
          <p:nvPr/>
        </p:nvGrpSpPr>
        <p:grpSpPr>
          <a:xfrm flipH="1">
            <a:off x="4366254" y="539492"/>
            <a:ext cx="205749" cy="1508819"/>
            <a:chOff x="425780" y="482769"/>
            <a:chExt cx="127819" cy="561525"/>
          </a:xfrm>
        </p:grpSpPr>
        <p:sp>
          <p:nvSpPr>
            <p:cNvPr id="3345" name="Google Shape;3345;p28"/>
            <p:cNvSpPr/>
            <p:nvPr/>
          </p:nvSpPr>
          <p:spPr>
            <a:xfrm>
              <a:off x="425780"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8"/>
            <p:cNvSpPr/>
            <p:nvPr/>
          </p:nvSpPr>
          <p:spPr>
            <a:xfrm>
              <a:off x="445160" y="482769"/>
              <a:ext cx="10642" cy="561525"/>
            </a:xfrm>
            <a:custGeom>
              <a:avLst/>
              <a:gdLst/>
              <a:ahLst/>
              <a:cxnLst/>
              <a:rect l="l" t="t" r="r" b="b"/>
              <a:pathLst>
                <a:path w="190" h="10025" extrusionOk="0">
                  <a:moveTo>
                    <a:pt x="1" y="0"/>
                  </a:moveTo>
                  <a:lnTo>
                    <a:pt x="1" y="10024"/>
                  </a:lnTo>
                  <a:lnTo>
                    <a:pt x="190" y="10024"/>
                  </a:lnTo>
                  <a:lnTo>
                    <a:pt x="190"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8"/>
            <p:cNvSpPr/>
            <p:nvPr/>
          </p:nvSpPr>
          <p:spPr>
            <a:xfrm>
              <a:off x="464708"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8"/>
            <p:cNvSpPr/>
            <p:nvPr/>
          </p:nvSpPr>
          <p:spPr>
            <a:xfrm>
              <a:off x="484088"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8"/>
            <p:cNvSpPr/>
            <p:nvPr/>
          </p:nvSpPr>
          <p:spPr>
            <a:xfrm>
              <a:off x="503468" y="482769"/>
              <a:ext cx="10642" cy="561525"/>
            </a:xfrm>
            <a:custGeom>
              <a:avLst/>
              <a:gdLst/>
              <a:ahLst/>
              <a:cxnLst/>
              <a:rect l="l" t="t" r="r" b="b"/>
              <a:pathLst>
                <a:path w="190" h="10025" extrusionOk="0">
                  <a:moveTo>
                    <a:pt x="1" y="0"/>
                  </a:moveTo>
                  <a:lnTo>
                    <a:pt x="1" y="10024"/>
                  </a:lnTo>
                  <a:lnTo>
                    <a:pt x="190" y="10024"/>
                  </a:lnTo>
                  <a:lnTo>
                    <a:pt x="190"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8"/>
            <p:cNvSpPr/>
            <p:nvPr/>
          </p:nvSpPr>
          <p:spPr>
            <a:xfrm>
              <a:off x="523072" y="482769"/>
              <a:ext cx="11146" cy="561525"/>
            </a:xfrm>
            <a:custGeom>
              <a:avLst/>
              <a:gdLst/>
              <a:ahLst/>
              <a:cxnLst/>
              <a:rect l="l" t="t" r="r" b="b"/>
              <a:pathLst>
                <a:path w="199" h="10025" extrusionOk="0">
                  <a:moveTo>
                    <a:pt x="0" y="0"/>
                  </a:moveTo>
                  <a:lnTo>
                    <a:pt x="0" y="10024"/>
                  </a:lnTo>
                  <a:lnTo>
                    <a:pt x="199" y="10024"/>
                  </a:lnTo>
                  <a:lnTo>
                    <a:pt x="199"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8"/>
            <p:cNvSpPr/>
            <p:nvPr/>
          </p:nvSpPr>
          <p:spPr>
            <a:xfrm>
              <a:off x="542452" y="482769"/>
              <a:ext cx="11146" cy="561525"/>
            </a:xfrm>
            <a:custGeom>
              <a:avLst/>
              <a:gdLst/>
              <a:ahLst/>
              <a:cxnLst/>
              <a:rect l="l" t="t" r="r" b="b"/>
              <a:pathLst>
                <a:path w="199" h="10025" extrusionOk="0">
                  <a:moveTo>
                    <a:pt x="0" y="0"/>
                  </a:moveTo>
                  <a:lnTo>
                    <a:pt x="0" y="10024"/>
                  </a:lnTo>
                  <a:lnTo>
                    <a:pt x="199" y="10024"/>
                  </a:lnTo>
                  <a:lnTo>
                    <a:pt x="199" y="0"/>
                  </a:lnTo>
                  <a:close/>
                </a:path>
              </a:pathLst>
            </a:custGeom>
            <a:gradFill>
              <a:gsLst>
                <a:gs pos="0">
                  <a:schemeClr val="accent4"/>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28"/>
          <p:cNvGrpSpPr/>
          <p:nvPr/>
        </p:nvGrpSpPr>
        <p:grpSpPr>
          <a:xfrm>
            <a:off x="7460542" y="539504"/>
            <a:ext cx="1129918" cy="278457"/>
            <a:chOff x="713231" y="815211"/>
            <a:chExt cx="894914" cy="220542"/>
          </a:xfrm>
        </p:grpSpPr>
        <p:sp>
          <p:nvSpPr>
            <p:cNvPr id="3353" name="Google Shape;3353;p28"/>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8"/>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8"/>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59">
          <a:extLst>
            <a:ext uri="{FF2B5EF4-FFF2-40B4-BE49-F238E27FC236}">
              <a16:creationId xmlns:a16="http://schemas.microsoft.com/office/drawing/2014/main" id="{89AF3A17-29D0-1F70-7851-3A0C4A33887D}"/>
            </a:ext>
          </a:extLst>
        </p:cNvPr>
        <p:cNvGrpSpPr/>
        <p:nvPr/>
      </p:nvGrpSpPr>
      <p:grpSpPr>
        <a:xfrm>
          <a:off x="0" y="0"/>
          <a:ext cx="0" cy="0"/>
          <a:chOff x="0" y="0"/>
          <a:chExt cx="0" cy="0"/>
        </a:xfrm>
      </p:grpSpPr>
      <p:grpSp>
        <p:nvGrpSpPr>
          <p:cNvPr id="3419" name="Google Shape;3419;p29">
            <a:extLst>
              <a:ext uri="{FF2B5EF4-FFF2-40B4-BE49-F238E27FC236}">
                <a16:creationId xmlns:a16="http://schemas.microsoft.com/office/drawing/2014/main" id="{DC4C4319-A298-E8FA-1478-18198D0ABC65}"/>
              </a:ext>
            </a:extLst>
          </p:cNvPr>
          <p:cNvGrpSpPr/>
          <p:nvPr/>
        </p:nvGrpSpPr>
        <p:grpSpPr>
          <a:xfrm>
            <a:off x="7300857" y="480304"/>
            <a:ext cx="1129918" cy="278457"/>
            <a:chOff x="713231" y="815211"/>
            <a:chExt cx="894914" cy="220542"/>
          </a:xfrm>
        </p:grpSpPr>
        <p:sp>
          <p:nvSpPr>
            <p:cNvPr id="3420" name="Google Shape;3420;p29">
              <a:extLst>
                <a:ext uri="{FF2B5EF4-FFF2-40B4-BE49-F238E27FC236}">
                  <a16:creationId xmlns:a16="http://schemas.microsoft.com/office/drawing/2014/main" id="{C53933C7-6ECE-F2BD-D0AA-C5A152CF4243}"/>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9">
              <a:extLst>
                <a:ext uri="{FF2B5EF4-FFF2-40B4-BE49-F238E27FC236}">
                  <a16:creationId xmlns:a16="http://schemas.microsoft.com/office/drawing/2014/main" id="{AFC6FC0F-337D-ED46-576C-1EBEEE24A18B}"/>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9">
              <a:extLst>
                <a:ext uri="{FF2B5EF4-FFF2-40B4-BE49-F238E27FC236}">
                  <a16:creationId xmlns:a16="http://schemas.microsoft.com/office/drawing/2014/main" id="{90C8B455-C8AF-0AAD-097B-ED82C36B2936}"/>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258;p28">
            <a:extLst>
              <a:ext uri="{FF2B5EF4-FFF2-40B4-BE49-F238E27FC236}">
                <a16:creationId xmlns:a16="http://schemas.microsoft.com/office/drawing/2014/main" id="{63EC64F2-CD7A-29C9-7B7B-35E08635F4FD}"/>
              </a:ext>
            </a:extLst>
          </p:cNvPr>
          <p:cNvSpPr txBox="1">
            <a:spLocks noGrp="1"/>
          </p:cNvSpPr>
          <p:nvPr>
            <p:ph type="title"/>
          </p:nvPr>
        </p:nvSpPr>
        <p:spPr>
          <a:xfrm>
            <a:off x="840017" y="2010450"/>
            <a:ext cx="6702556"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solidFill>
                  <a:schemeClr val="tx1"/>
                </a:solidFill>
                <a:sym typeface="Arimo SemiBold"/>
              </a:rPr>
              <a:t>W</a:t>
            </a:r>
            <a:r>
              <a:rPr lang="en" sz="3600" dirty="0">
                <a:solidFill>
                  <a:schemeClr val="tx1"/>
                </a:solidFill>
                <a:sym typeface="Arimo SemiBold"/>
              </a:rPr>
              <a:t>hat is </a:t>
            </a:r>
            <a:r>
              <a:rPr lang="en" sz="3600" dirty="0">
                <a:solidFill>
                  <a:schemeClr val="accent4"/>
                </a:solidFill>
                <a:sym typeface="Arimo SemiBold"/>
              </a:rPr>
              <a:t>Instantiation </a:t>
            </a:r>
            <a:r>
              <a:rPr lang="en" sz="3600" dirty="0">
                <a:solidFill>
                  <a:schemeClr val="tx1"/>
                </a:solidFill>
                <a:sym typeface="Arimo SemiBold"/>
              </a:rPr>
              <a:t>?</a:t>
            </a:r>
            <a:endParaRPr sz="3600" dirty="0">
              <a:solidFill>
                <a:schemeClr val="tx1"/>
              </a:solidFill>
              <a:sym typeface="Montserrat"/>
            </a:endParaRPr>
          </a:p>
        </p:txBody>
      </p:sp>
    </p:spTree>
    <p:extLst>
      <p:ext uri="{BB962C8B-B14F-4D97-AF65-F5344CB8AC3E}">
        <p14:creationId xmlns:p14="http://schemas.microsoft.com/office/powerpoint/2010/main" val="41793928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59">
          <a:extLst>
            <a:ext uri="{FF2B5EF4-FFF2-40B4-BE49-F238E27FC236}">
              <a16:creationId xmlns:a16="http://schemas.microsoft.com/office/drawing/2014/main" id="{C47FCF24-2958-22FF-2369-4439692635D5}"/>
            </a:ext>
          </a:extLst>
        </p:cNvPr>
        <p:cNvGrpSpPr/>
        <p:nvPr/>
      </p:nvGrpSpPr>
      <p:grpSpPr>
        <a:xfrm>
          <a:off x="0" y="0"/>
          <a:ext cx="0" cy="0"/>
          <a:chOff x="0" y="0"/>
          <a:chExt cx="0" cy="0"/>
        </a:xfrm>
      </p:grpSpPr>
      <p:grpSp>
        <p:nvGrpSpPr>
          <p:cNvPr id="3419" name="Google Shape;3419;p29">
            <a:extLst>
              <a:ext uri="{FF2B5EF4-FFF2-40B4-BE49-F238E27FC236}">
                <a16:creationId xmlns:a16="http://schemas.microsoft.com/office/drawing/2014/main" id="{9018B50A-805C-BDE7-4BA9-E0A8DFE3C7F7}"/>
              </a:ext>
            </a:extLst>
          </p:cNvPr>
          <p:cNvGrpSpPr/>
          <p:nvPr/>
        </p:nvGrpSpPr>
        <p:grpSpPr>
          <a:xfrm>
            <a:off x="7300857" y="480304"/>
            <a:ext cx="1129918" cy="278457"/>
            <a:chOff x="713231" y="815211"/>
            <a:chExt cx="894914" cy="220542"/>
          </a:xfrm>
        </p:grpSpPr>
        <p:sp>
          <p:nvSpPr>
            <p:cNvPr id="3420" name="Google Shape;3420;p29">
              <a:extLst>
                <a:ext uri="{FF2B5EF4-FFF2-40B4-BE49-F238E27FC236}">
                  <a16:creationId xmlns:a16="http://schemas.microsoft.com/office/drawing/2014/main" id="{B3743DB2-4871-7B0C-1E79-CD9FF56B913D}"/>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9">
              <a:extLst>
                <a:ext uri="{FF2B5EF4-FFF2-40B4-BE49-F238E27FC236}">
                  <a16:creationId xmlns:a16="http://schemas.microsoft.com/office/drawing/2014/main" id="{2C5C555A-8402-CB37-0FAB-923FE2365FE2}"/>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9">
              <a:extLst>
                <a:ext uri="{FF2B5EF4-FFF2-40B4-BE49-F238E27FC236}">
                  <a16:creationId xmlns:a16="http://schemas.microsoft.com/office/drawing/2014/main" id="{9B2898FE-582E-20E5-0FD8-946145B74E37}"/>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258;p28">
            <a:extLst>
              <a:ext uri="{FF2B5EF4-FFF2-40B4-BE49-F238E27FC236}">
                <a16:creationId xmlns:a16="http://schemas.microsoft.com/office/drawing/2014/main" id="{16DB4F2D-218D-98EF-7BDC-0D1FC7D3F618}"/>
              </a:ext>
            </a:extLst>
          </p:cNvPr>
          <p:cNvSpPr txBox="1">
            <a:spLocks noGrp="1"/>
          </p:cNvSpPr>
          <p:nvPr>
            <p:ph type="title"/>
          </p:nvPr>
        </p:nvSpPr>
        <p:spPr>
          <a:xfrm>
            <a:off x="482957" y="337861"/>
            <a:ext cx="5196625" cy="841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chemeClr val="tx1"/>
                </a:solidFill>
                <a:sym typeface="Arimo SemiBold"/>
              </a:rPr>
              <a:t>W</a:t>
            </a:r>
            <a:r>
              <a:rPr lang="en" dirty="0">
                <a:solidFill>
                  <a:schemeClr val="tx1"/>
                </a:solidFill>
                <a:sym typeface="Arimo SemiBold"/>
              </a:rPr>
              <a:t>hat is </a:t>
            </a:r>
            <a:r>
              <a:rPr lang="en" dirty="0">
                <a:solidFill>
                  <a:schemeClr val="accent4"/>
                </a:solidFill>
                <a:sym typeface="Arimo SemiBold"/>
              </a:rPr>
              <a:t>Instantiation </a:t>
            </a:r>
            <a:r>
              <a:rPr lang="en" dirty="0">
                <a:solidFill>
                  <a:schemeClr val="tx1"/>
                </a:solidFill>
                <a:sym typeface="Arimo SemiBold"/>
              </a:rPr>
              <a:t>?</a:t>
            </a:r>
            <a:endParaRPr dirty="0">
              <a:solidFill>
                <a:schemeClr val="tx1"/>
              </a:solidFill>
              <a:sym typeface="Montserrat"/>
            </a:endParaRPr>
          </a:p>
        </p:txBody>
      </p:sp>
      <p:sp>
        <p:nvSpPr>
          <p:cNvPr id="3" name="Google Shape;1213;p54">
            <a:extLst>
              <a:ext uri="{FF2B5EF4-FFF2-40B4-BE49-F238E27FC236}">
                <a16:creationId xmlns:a16="http://schemas.microsoft.com/office/drawing/2014/main" id="{CBFA898C-4DD3-1610-69DF-AA1A4DBFC967}"/>
              </a:ext>
            </a:extLst>
          </p:cNvPr>
          <p:cNvSpPr txBox="1">
            <a:spLocks/>
          </p:cNvSpPr>
          <p:nvPr/>
        </p:nvSpPr>
        <p:spPr>
          <a:xfrm>
            <a:off x="585989" y="1307988"/>
            <a:ext cx="8017098" cy="33552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9pPr>
          </a:lstStyle>
          <a:p>
            <a:pPr marL="0" indent="0">
              <a:spcBef>
                <a:spcPts val="1200"/>
              </a:spcBef>
              <a:spcAft>
                <a:spcPts val="1200"/>
              </a:spcAft>
            </a:pPr>
            <a:r>
              <a:rPr lang="en-US" sz="1800" b="1" dirty="0">
                <a:solidFill>
                  <a:schemeClr val="tx1"/>
                </a:solidFill>
                <a:latin typeface="Orbitron"/>
                <a:sym typeface="Orbitron"/>
              </a:rPr>
              <a:t>Instantiation (or instancing) lets you make new instances of a node or scenes during the game’s runtime. This implemented through code.</a:t>
            </a:r>
          </a:p>
          <a:p>
            <a:pPr marL="0" indent="0">
              <a:spcBef>
                <a:spcPts val="1200"/>
              </a:spcBef>
              <a:spcAft>
                <a:spcPts val="1200"/>
              </a:spcAft>
            </a:pPr>
            <a:r>
              <a:rPr lang="en-US" sz="1800" b="1" dirty="0">
                <a:solidFill>
                  <a:schemeClr val="tx1"/>
                </a:solidFill>
                <a:latin typeface="Orbitron"/>
                <a:sym typeface="Orbitron"/>
              </a:rPr>
              <a:t>For example, If I’m playing a game building houses, When I click with my mouse on a piece of land, a house will appear. But how?</a:t>
            </a:r>
          </a:p>
          <a:p>
            <a:pPr marL="0" indent="0">
              <a:spcBef>
                <a:spcPts val="1200"/>
              </a:spcBef>
              <a:spcAft>
                <a:spcPts val="1200"/>
              </a:spcAft>
            </a:pPr>
            <a:r>
              <a:rPr lang="en-US" sz="1800" b="1" dirty="0">
                <a:solidFill>
                  <a:schemeClr val="tx1"/>
                </a:solidFill>
                <a:latin typeface="Orbitron"/>
                <a:sym typeface="Orbitron"/>
              </a:rPr>
              <a:t>Here, on the button’s action, we will make a new instance of the house and place it.</a:t>
            </a:r>
          </a:p>
        </p:txBody>
      </p:sp>
    </p:spTree>
    <p:extLst>
      <p:ext uri="{BB962C8B-B14F-4D97-AF65-F5344CB8AC3E}">
        <p14:creationId xmlns:p14="http://schemas.microsoft.com/office/powerpoint/2010/main" val="14150681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59">
          <a:extLst>
            <a:ext uri="{FF2B5EF4-FFF2-40B4-BE49-F238E27FC236}">
              <a16:creationId xmlns:a16="http://schemas.microsoft.com/office/drawing/2014/main" id="{85477AF1-3FEE-3B04-7FA2-05AC255A8A85}"/>
            </a:ext>
          </a:extLst>
        </p:cNvPr>
        <p:cNvGrpSpPr/>
        <p:nvPr/>
      </p:nvGrpSpPr>
      <p:grpSpPr>
        <a:xfrm>
          <a:off x="0" y="0"/>
          <a:ext cx="0" cy="0"/>
          <a:chOff x="0" y="0"/>
          <a:chExt cx="0" cy="0"/>
        </a:xfrm>
      </p:grpSpPr>
      <p:grpSp>
        <p:nvGrpSpPr>
          <p:cNvPr id="3419" name="Google Shape;3419;p29">
            <a:extLst>
              <a:ext uri="{FF2B5EF4-FFF2-40B4-BE49-F238E27FC236}">
                <a16:creationId xmlns:a16="http://schemas.microsoft.com/office/drawing/2014/main" id="{5A6E7AF0-C007-68B7-ACDD-49ED0ACEBC09}"/>
              </a:ext>
            </a:extLst>
          </p:cNvPr>
          <p:cNvGrpSpPr/>
          <p:nvPr/>
        </p:nvGrpSpPr>
        <p:grpSpPr>
          <a:xfrm>
            <a:off x="7300857" y="480304"/>
            <a:ext cx="1129918" cy="278457"/>
            <a:chOff x="713231" y="815211"/>
            <a:chExt cx="894914" cy="220542"/>
          </a:xfrm>
        </p:grpSpPr>
        <p:sp>
          <p:nvSpPr>
            <p:cNvPr id="3420" name="Google Shape;3420;p29">
              <a:extLst>
                <a:ext uri="{FF2B5EF4-FFF2-40B4-BE49-F238E27FC236}">
                  <a16:creationId xmlns:a16="http://schemas.microsoft.com/office/drawing/2014/main" id="{B37EBC45-71C7-DB01-ED09-7B0797FACA25}"/>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9">
              <a:extLst>
                <a:ext uri="{FF2B5EF4-FFF2-40B4-BE49-F238E27FC236}">
                  <a16:creationId xmlns:a16="http://schemas.microsoft.com/office/drawing/2014/main" id="{7B33867C-AB40-4927-2FC1-35D63171FC9D}"/>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9">
              <a:extLst>
                <a:ext uri="{FF2B5EF4-FFF2-40B4-BE49-F238E27FC236}">
                  <a16:creationId xmlns:a16="http://schemas.microsoft.com/office/drawing/2014/main" id="{C3D56922-A822-C289-93B3-5E28E0F4DE71}"/>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258;p28">
            <a:extLst>
              <a:ext uri="{FF2B5EF4-FFF2-40B4-BE49-F238E27FC236}">
                <a16:creationId xmlns:a16="http://schemas.microsoft.com/office/drawing/2014/main" id="{246C41AF-71EE-2477-A064-AE7BC5209A56}"/>
              </a:ext>
            </a:extLst>
          </p:cNvPr>
          <p:cNvSpPr txBox="1">
            <a:spLocks noGrp="1"/>
          </p:cNvSpPr>
          <p:nvPr>
            <p:ph type="title"/>
          </p:nvPr>
        </p:nvSpPr>
        <p:spPr>
          <a:xfrm>
            <a:off x="2337513" y="1876885"/>
            <a:ext cx="3870104" cy="126555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tx1"/>
                </a:solidFill>
                <a:sym typeface="Arimo SemiBold"/>
              </a:rPr>
              <a:t>How to make</a:t>
            </a:r>
            <a:r>
              <a:rPr lang="en" dirty="0">
                <a:solidFill>
                  <a:schemeClr val="tx1"/>
                </a:solidFill>
                <a:sym typeface="Arimo SemiBold"/>
              </a:rPr>
              <a:t> </a:t>
            </a:r>
            <a:r>
              <a:rPr lang="en" dirty="0">
                <a:solidFill>
                  <a:schemeClr val="accent4"/>
                </a:solidFill>
                <a:sym typeface="Arimo SemiBold"/>
              </a:rPr>
              <a:t>instances </a:t>
            </a:r>
            <a:r>
              <a:rPr lang="en" dirty="0">
                <a:solidFill>
                  <a:schemeClr val="tx1"/>
                </a:solidFill>
                <a:sym typeface="Arimo SemiBold"/>
              </a:rPr>
              <a:t>?</a:t>
            </a:r>
            <a:endParaRPr dirty="0">
              <a:solidFill>
                <a:schemeClr val="tx1"/>
              </a:solidFill>
              <a:sym typeface="Montserrat"/>
            </a:endParaRPr>
          </a:p>
        </p:txBody>
      </p:sp>
    </p:spTree>
    <p:extLst>
      <p:ext uri="{BB962C8B-B14F-4D97-AF65-F5344CB8AC3E}">
        <p14:creationId xmlns:p14="http://schemas.microsoft.com/office/powerpoint/2010/main" val="36392264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59">
          <a:extLst>
            <a:ext uri="{FF2B5EF4-FFF2-40B4-BE49-F238E27FC236}">
              <a16:creationId xmlns:a16="http://schemas.microsoft.com/office/drawing/2014/main" id="{C47C4E9B-B3FF-987D-2CE5-DCF8C863A4DE}"/>
            </a:ext>
          </a:extLst>
        </p:cNvPr>
        <p:cNvGrpSpPr/>
        <p:nvPr/>
      </p:nvGrpSpPr>
      <p:grpSpPr>
        <a:xfrm>
          <a:off x="0" y="0"/>
          <a:ext cx="0" cy="0"/>
          <a:chOff x="0" y="0"/>
          <a:chExt cx="0" cy="0"/>
        </a:xfrm>
      </p:grpSpPr>
      <p:grpSp>
        <p:nvGrpSpPr>
          <p:cNvPr id="3419" name="Google Shape;3419;p29">
            <a:extLst>
              <a:ext uri="{FF2B5EF4-FFF2-40B4-BE49-F238E27FC236}">
                <a16:creationId xmlns:a16="http://schemas.microsoft.com/office/drawing/2014/main" id="{56B89C1C-B400-8CAF-8766-2BA519AD66A5}"/>
              </a:ext>
            </a:extLst>
          </p:cNvPr>
          <p:cNvGrpSpPr/>
          <p:nvPr/>
        </p:nvGrpSpPr>
        <p:grpSpPr>
          <a:xfrm>
            <a:off x="7300857" y="480304"/>
            <a:ext cx="1129918" cy="278457"/>
            <a:chOff x="713231" y="815211"/>
            <a:chExt cx="894914" cy="220542"/>
          </a:xfrm>
        </p:grpSpPr>
        <p:sp>
          <p:nvSpPr>
            <p:cNvPr id="3420" name="Google Shape;3420;p29">
              <a:extLst>
                <a:ext uri="{FF2B5EF4-FFF2-40B4-BE49-F238E27FC236}">
                  <a16:creationId xmlns:a16="http://schemas.microsoft.com/office/drawing/2014/main" id="{2354E0A5-8934-7EB4-FCEE-D05F49E8273F}"/>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9">
              <a:extLst>
                <a:ext uri="{FF2B5EF4-FFF2-40B4-BE49-F238E27FC236}">
                  <a16:creationId xmlns:a16="http://schemas.microsoft.com/office/drawing/2014/main" id="{E5B5EE97-4CE4-7BE4-9E56-A164FDE40571}"/>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9">
              <a:extLst>
                <a:ext uri="{FF2B5EF4-FFF2-40B4-BE49-F238E27FC236}">
                  <a16:creationId xmlns:a16="http://schemas.microsoft.com/office/drawing/2014/main" id="{D02D3899-B61E-BE09-06A9-9B7133CE2015}"/>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258;p28">
            <a:extLst>
              <a:ext uri="{FF2B5EF4-FFF2-40B4-BE49-F238E27FC236}">
                <a16:creationId xmlns:a16="http://schemas.microsoft.com/office/drawing/2014/main" id="{FDE1AEDE-D7CE-E568-CB40-C46A0B125AD0}"/>
              </a:ext>
            </a:extLst>
          </p:cNvPr>
          <p:cNvSpPr txBox="1">
            <a:spLocks noGrp="1"/>
          </p:cNvSpPr>
          <p:nvPr>
            <p:ph type="title"/>
          </p:nvPr>
        </p:nvSpPr>
        <p:spPr>
          <a:xfrm>
            <a:off x="405681" y="350740"/>
            <a:ext cx="5731101" cy="6988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tx1"/>
                </a:solidFill>
                <a:sym typeface="Arimo SemiBold"/>
              </a:rPr>
              <a:t>How to make</a:t>
            </a:r>
            <a:r>
              <a:rPr lang="en" sz="2800" dirty="0">
                <a:solidFill>
                  <a:schemeClr val="tx1"/>
                </a:solidFill>
                <a:sym typeface="Arimo SemiBold"/>
              </a:rPr>
              <a:t> </a:t>
            </a:r>
            <a:r>
              <a:rPr lang="en" sz="2800" dirty="0">
                <a:solidFill>
                  <a:schemeClr val="accent4"/>
                </a:solidFill>
                <a:sym typeface="Arimo SemiBold"/>
              </a:rPr>
              <a:t>instances </a:t>
            </a:r>
            <a:r>
              <a:rPr lang="en" sz="2800" dirty="0">
                <a:solidFill>
                  <a:schemeClr val="tx1"/>
                </a:solidFill>
                <a:sym typeface="Arimo SemiBold"/>
              </a:rPr>
              <a:t>?</a:t>
            </a:r>
            <a:endParaRPr sz="2800" dirty="0">
              <a:solidFill>
                <a:schemeClr val="tx1"/>
              </a:solidFill>
              <a:sym typeface="Montserrat"/>
            </a:endParaRPr>
          </a:p>
        </p:txBody>
      </p:sp>
      <p:sp>
        <p:nvSpPr>
          <p:cNvPr id="3" name="Google Shape;1213;p54">
            <a:extLst>
              <a:ext uri="{FF2B5EF4-FFF2-40B4-BE49-F238E27FC236}">
                <a16:creationId xmlns:a16="http://schemas.microsoft.com/office/drawing/2014/main" id="{F4CC9064-C96F-931C-45FB-B9D325CA409B}"/>
              </a:ext>
            </a:extLst>
          </p:cNvPr>
          <p:cNvSpPr txBox="1">
            <a:spLocks/>
          </p:cNvSpPr>
          <p:nvPr/>
        </p:nvSpPr>
        <p:spPr>
          <a:xfrm>
            <a:off x="405682" y="972362"/>
            <a:ext cx="5325417" cy="3690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1200"/>
              <a:buFont typeface="Montserrat"/>
              <a:buNone/>
              <a:defRPr sz="1200" b="0" i="0" u="none" strike="noStrike" cap="none">
                <a:solidFill>
                  <a:schemeClr val="dk1"/>
                </a:solidFill>
                <a:latin typeface="Montserrat"/>
                <a:ea typeface="Montserrat"/>
                <a:cs typeface="Montserrat"/>
                <a:sym typeface="Montserrat"/>
              </a:defRPr>
            </a:lvl9pPr>
          </a:lstStyle>
          <a:p>
            <a:pPr indent="-457200">
              <a:spcBef>
                <a:spcPts val="1200"/>
              </a:spcBef>
              <a:spcAft>
                <a:spcPts val="1200"/>
              </a:spcAft>
              <a:buClr>
                <a:schemeClr val="accent4"/>
              </a:buClr>
              <a:buSzPct val="100000"/>
              <a:buAutoNum type="arabicPeriod"/>
            </a:pPr>
            <a:r>
              <a:rPr lang="en-US" sz="1800" b="1" dirty="0">
                <a:solidFill>
                  <a:schemeClr val="tx1"/>
                </a:solidFill>
                <a:latin typeface="Orbitron"/>
                <a:sym typeface="Orbitron"/>
              </a:rPr>
              <a:t>Need </a:t>
            </a:r>
            <a:r>
              <a:rPr lang="en-US" sz="1800" b="1" dirty="0">
                <a:solidFill>
                  <a:schemeClr val="accent4"/>
                </a:solidFill>
                <a:latin typeface="Orbitron"/>
                <a:sym typeface="Orbitron"/>
              </a:rPr>
              <a:t>reference</a:t>
            </a:r>
            <a:r>
              <a:rPr lang="en-US" sz="1800" b="1" dirty="0">
                <a:solidFill>
                  <a:schemeClr val="tx1"/>
                </a:solidFill>
                <a:latin typeface="Orbitron"/>
                <a:sym typeface="Orbitron"/>
              </a:rPr>
              <a:t> for the scene we want to make </a:t>
            </a:r>
            <a:r>
              <a:rPr lang="en-US" sz="1800" b="1" dirty="0">
                <a:solidFill>
                  <a:schemeClr val="accent4"/>
                </a:solidFill>
                <a:latin typeface="Orbitron"/>
                <a:sym typeface="Orbitron"/>
              </a:rPr>
              <a:t>new instances </a:t>
            </a:r>
            <a:r>
              <a:rPr lang="en-US" sz="1800" b="1" dirty="0">
                <a:solidFill>
                  <a:schemeClr val="tx1"/>
                </a:solidFill>
                <a:latin typeface="Orbitron"/>
                <a:sym typeface="Orbitron"/>
              </a:rPr>
              <a:t>of.</a:t>
            </a:r>
          </a:p>
          <a:p>
            <a:pPr indent="-457200">
              <a:spcBef>
                <a:spcPts val="1200"/>
              </a:spcBef>
              <a:spcAft>
                <a:spcPts val="1200"/>
              </a:spcAft>
              <a:buClr>
                <a:schemeClr val="accent4"/>
              </a:buClr>
              <a:buSzPct val="100000"/>
              <a:buAutoNum type="arabicPeriod"/>
            </a:pPr>
            <a:r>
              <a:rPr lang="en-US" sz="1800" b="1" dirty="0">
                <a:solidFill>
                  <a:schemeClr val="tx1"/>
                </a:solidFill>
                <a:latin typeface="Orbitron"/>
                <a:sym typeface="Orbitron"/>
              </a:rPr>
              <a:t>Use </a:t>
            </a:r>
            <a:r>
              <a:rPr lang="en-US" sz="1800" b="1" dirty="0">
                <a:solidFill>
                  <a:schemeClr val="accent4"/>
                </a:solidFill>
                <a:latin typeface="Orbitron"/>
                <a:sym typeface="Orbitron"/>
              </a:rPr>
              <a:t>preload()</a:t>
            </a:r>
            <a:r>
              <a:rPr lang="en-US" sz="1800" b="1" dirty="0">
                <a:solidFill>
                  <a:schemeClr val="tx1"/>
                </a:solidFill>
                <a:latin typeface="Orbitron"/>
                <a:sym typeface="Orbitron"/>
              </a:rPr>
              <a:t> function to </a:t>
            </a:r>
            <a:r>
              <a:rPr lang="en-US" sz="1800" b="1" dirty="0">
                <a:solidFill>
                  <a:schemeClr val="accent4"/>
                </a:solidFill>
                <a:latin typeface="Orbitron"/>
                <a:sym typeface="Orbitron"/>
              </a:rPr>
              <a:t>load the scene </a:t>
            </a:r>
            <a:r>
              <a:rPr lang="en-US" sz="1800" b="1" dirty="0">
                <a:solidFill>
                  <a:schemeClr val="tx1"/>
                </a:solidFill>
                <a:latin typeface="Orbitron"/>
                <a:sym typeface="Orbitron"/>
              </a:rPr>
              <a:t>into variable.</a:t>
            </a:r>
          </a:p>
          <a:p>
            <a:pPr indent="-457200">
              <a:spcBef>
                <a:spcPts val="1200"/>
              </a:spcBef>
              <a:spcAft>
                <a:spcPts val="1200"/>
              </a:spcAft>
              <a:buClr>
                <a:schemeClr val="accent4"/>
              </a:buClr>
              <a:buSzPct val="100000"/>
              <a:buAutoNum type="arabicPeriod"/>
            </a:pPr>
            <a:r>
              <a:rPr lang="en-US" sz="1800" b="1" dirty="0">
                <a:solidFill>
                  <a:schemeClr val="tx1"/>
                </a:solidFill>
                <a:latin typeface="Orbitron"/>
                <a:sym typeface="Orbitron"/>
              </a:rPr>
              <a:t>Make new variable with the instance, using </a:t>
            </a:r>
            <a:r>
              <a:rPr lang="en-US" sz="1800" b="1" dirty="0">
                <a:solidFill>
                  <a:schemeClr val="accent4"/>
                </a:solidFill>
                <a:latin typeface="Orbitron"/>
                <a:sym typeface="Orbitron"/>
              </a:rPr>
              <a:t>instantiate()</a:t>
            </a:r>
            <a:r>
              <a:rPr lang="en-US" sz="1800" b="1" dirty="0">
                <a:solidFill>
                  <a:schemeClr val="tx1"/>
                </a:solidFill>
                <a:latin typeface="Orbitron"/>
                <a:sym typeface="Orbitron"/>
              </a:rPr>
              <a:t> function.</a:t>
            </a:r>
          </a:p>
          <a:p>
            <a:pPr indent="-457200">
              <a:spcBef>
                <a:spcPts val="1200"/>
              </a:spcBef>
              <a:spcAft>
                <a:spcPts val="1200"/>
              </a:spcAft>
              <a:buClr>
                <a:schemeClr val="accent4"/>
              </a:buClr>
              <a:buSzPct val="100000"/>
              <a:buAutoNum type="arabicPeriod"/>
            </a:pPr>
            <a:r>
              <a:rPr lang="en-US" sz="1800" b="1" dirty="0">
                <a:solidFill>
                  <a:schemeClr val="tx1"/>
                </a:solidFill>
                <a:latin typeface="Orbitron"/>
                <a:sym typeface="Orbitron"/>
              </a:rPr>
              <a:t>Add the new instance to as a child for the tree root, using </a:t>
            </a:r>
            <a:r>
              <a:rPr lang="en-US" sz="1800" b="1" dirty="0" err="1">
                <a:solidFill>
                  <a:schemeClr val="accent4"/>
                </a:solidFill>
                <a:latin typeface="Orbitron"/>
                <a:sym typeface="Orbitron"/>
              </a:rPr>
              <a:t>add_child</a:t>
            </a:r>
            <a:r>
              <a:rPr lang="en-US" sz="1800" b="1" dirty="0">
                <a:solidFill>
                  <a:schemeClr val="accent4"/>
                </a:solidFill>
                <a:latin typeface="Orbitron"/>
                <a:sym typeface="Orbitron"/>
              </a:rPr>
              <a:t>() </a:t>
            </a:r>
            <a:r>
              <a:rPr lang="en-US" sz="1800" b="1" dirty="0">
                <a:solidFill>
                  <a:schemeClr val="tx1"/>
                </a:solidFill>
                <a:latin typeface="Orbitron"/>
                <a:sym typeface="Orbitron"/>
              </a:rPr>
              <a:t>function.</a:t>
            </a:r>
          </a:p>
        </p:txBody>
      </p:sp>
      <p:pic>
        <p:nvPicPr>
          <p:cNvPr id="4" name="Picture 3">
            <a:extLst>
              <a:ext uri="{FF2B5EF4-FFF2-40B4-BE49-F238E27FC236}">
                <a16:creationId xmlns:a16="http://schemas.microsoft.com/office/drawing/2014/main" id="{D48EFFFD-00A9-4E0D-6FA5-B94E3289C981}"/>
              </a:ext>
            </a:extLst>
          </p:cNvPr>
          <p:cNvPicPr>
            <a:picLocks noChangeAspect="1"/>
          </p:cNvPicPr>
          <p:nvPr/>
        </p:nvPicPr>
        <p:blipFill>
          <a:blip r:embed="rId3"/>
          <a:srcRect r="10158" b="10475"/>
          <a:stretch/>
        </p:blipFill>
        <p:spPr>
          <a:xfrm>
            <a:off x="5605842" y="2142794"/>
            <a:ext cx="3132476" cy="428956"/>
          </a:xfrm>
          <a:prstGeom prst="rect">
            <a:avLst/>
          </a:prstGeom>
        </p:spPr>
      </p:pic>
      <p:pic>
        <p:nvPicPr>
          <p:cNvPr id="5" name="Picture 4">
            <a:extLst>
              <a:ext uri="{FF2B5EF4-FFF2-40B4-BE49-F238E27FC236}">
                <a16:creationId xmlns:a16="http://schemas.microsoft.com/office/drawing/2014/main" id="{A4E76362-6827-BA17-F056-02E7E2BD562F}"/>
              </a:ext>
            </a:extLst>
          </p:cNvPr>
          <p:cNvPicPr>
            <a:picLocks noChangeAspect="1"/>
          </p:cNvPicPr>
          <p:nvPr/>
        </p:nvPicPr>
        <p:blipFill>
          <a:blip r:embed="rId4"/>
          <a:srcRect l="8170" t="-887" r="9466" b="46024"/>
          <a:stretch/>
        </p:blipFill>
        <p:spPr>
          <a:xfrm>
            <a:off x="5748866" y="3142446"/>
            <a:ext cx="2989452" cy="358192"/>
          </a:xfrm>
          <a:prstGeom prst="rect">
            <a:avLst/>
          </a:prstGeom>
        </p:spPr>
      </p:pic>
      <p:pic>
        <p:nvPicPr>
          <p:cNvPr id="6" name="Picture 5">
            <a:extLst>
              <a:ext uri="{FF2B5EF4-FFF2-40B4-BE49-F238E27FC236}">
                <a16:creationId xmlns:a16="http://schemas.microsoft.com/office/drawing/2014/main" id="{41385F76-7117-B926-418D-D09A0FEF54D6}"/>
              </a:ext>
            </a:extLst>
          </p:cNvPr>
          <p:cNvPicPr>
            <a:picLocks noChangeAspect="1"/>
          </p:cNvPicPr>
          <p:nvPr/>
        </p:nvPicPr>
        <p:blipFill>
          <a:blip r:embed="rId4"/>
          <a:srcRect l="8170" t="44300" r="38925" b="836"/>
          <a:stretch/>
        </p:blipFill>
        <p:spPr>
          <a:xfrm>
            <a:off x="5748867" y="3892238"/>
            <a:ext cx="2681908" cy="299835"/>
          </a:xfrm>
          <a:prstGeom prst="rect">
            <a:avLst/>
          </a:prstGeom>
        </p:spPr>
      </p:pic>
    </p:spTree>
    <p:extLst>
      <p:ext uri="{BB962C8B-B14F-4D97-AF65-F5344CB8AC3E}">
        <p14:creationId xmlns:p14="http://schemas.microsoft.com/office/powerpoint/2010/main" val="205826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01"/>
        <p:cNvGrpSpPr/>
        <p:nvPr/>
      </p:nvGrpSpPr>
      <p:grpSpPr>
        <a:xfrm>
          <a:off x="0" y="0"/>
          <a:ext cx="0" cy="0"/>
          <a:chOff x="0" y="0"/>
          <a:chExt cx="0" cy="0"/>
        </a:xfrm>
      </p:grpSpPr>
      <p:sp>
        <p:nvSpPr>
          <p:cNvPr id="4202" name="Google Shape;4202;p43"/>
          <p:cNvSpPr txBox="1">
            <a:spLocks noGrp="1"/>
          </p:cNvSpPr>
          <p:nvPr>
            <p:ph type="title"/>
          </p:nvPr>
        </p:nvSpPr>
        <p:spPr>
          <a:xfrm>
            <a:off x="2212642" y="1298843"/>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r>
              <a:rPr lang="en" dirty="0">
                <a:solidFill>
                  <a:schemeClr val="accent4"/>
                </a:solidFill>
              </a:rPr>
              <a:t>!</a:t>
            </a:r>
            <a:endParaRPr dirty="0">
              <a:solidFill>
                <a:schemeClr val="accent4"/>
              </a:solidFill>
            </a:endParaRPr>
          </a:p>
        </p:txBody>
      </p:sp>
      <p:grpSp>
        <p:nvGrpSpPr>
          <p:cNvPr id="4221" name="Google Shape;4221;p43"/>
          <p:cNvGrpSpPr/>
          <p:nvPr/>
        </p:nvGrpSpPr>
        <p:grpSpPr>
          <a:xfrm>
            <a:off x="805748" y="2571743"/>
            <a:ext cx="1308365" cy="1070069"/>
            <a:chOff x="3294431" y="3820626"/>
            <a:chExt cx="757594" cy="619576"/>
          </a:xfrm>
        </p:grpSpPr>
        <p:sp>
          <p:nvSpPr>
            <p:cNvPr id="4222" name="Google Shape;4222;p43"/>
            <p:cNvSpPr/>
            <p:nvPr/>
          </p:nvSpPr>
          <p:spPr>
            <a:xfrm>
              <a:off x="3588834" y="3820626"/>
              <a:ext cx="171817" cy="95578"/>
            </a:xfrm>
            <a:custGeom>
              <a:avLst/>
              <a:gdLst/>
              <a:ahLst/>
              <a:cxnLst/>
              <a:rect l="l" t="t" r="r" b="b"/>
              <a:pathLst>
                <a:path w="2150" h="1196" extrusionOk="0">
                  <a:moveTo>
                    <a:pt x="1749" y="0"/>
                  </a:moveTo>
                  <a:cubicBezTo>
                    <a:pt x="1705" y="0"/>
                    <a:pt x="1661" y="9"/>
                    <a:pt x="1618" y="27"/>
                  </a:cubicBezTo>
                  <a:lnTo>
                    <a:pt x="295" y="492"/>
                  </a:lnTo>
                  <a:cubicBezTo>
                    <a:pt x="109" y="559"/>
                    <a:pt x="0" y="761"/>
                    <a:pt x="68" y="947"/>
                  </a:cubicBezTo>
                  <a:cubicBezTo>
                    <a:pt x="120" y="1105"/>
                    <a:pt x="263" y="1196"/>
                    <a:pt x="412" y="1196"/>
                  </a:cubicBezTo>
                  <a:cubicBezTo>
                    <a:pt x="453" y="1196"/>
                    <a:pt x="495" y="1189"/>
                    <a:pt x="535" y="1174"/>
                  </a:cubicBezTo>
                  <a:lnTo>
                    <a:pt x="1858" y="707"/>
                  </a:lnTo>
                  <a:cubicBezTo>
                    <a:pt x="2044" y="639"/>
                    <a:pt x="2150" y="428"/>
                    <a:pt x="2083" y="239"/>
                  </a:cubicBezTo>
                  <a:cubicBezTo>
                    <a:pt x="2033" y="96"/>
                    <a:pt x="1895" y="0"/>
                    <a:pt x="1749" y="0"/>
                  </a:cubicBezTo>
                  <a:close/>
                </a:path>
              </a:pathLst>
            </a:custGeom>
            <a:solidFill>
              <a:srgbClr val="00A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43"/>
            <p:cNvSpPr/>
            <p:nvPr/>
          </p:nvSpPr>
          <p:spPr>
            <a:xfrm>
              <a:off x="3360759" y="3901019"/>
              <a:ext cx="171817" cy="96138"/>
            </a:xfrm>
            <a:custGeom>
              <a:avLst/>
              <a:gdLst/>
              <a:ahLst/>
              <a:cxnLst/>
              <a:rect l="l" t="t" r="r" b="b"/>
              <a:pathLst>
                <a:path w="2150" h="1203" extrusionOk="0">
                  <a:moveTo>
                    <a:pt x="1730" y="1"/>
                  </a:moveTo>
                  <a:cubicBezTo>
                    <a:pt x="1691" y="1"/>
                    <a:pt x="1652" y="7"/>
                    <a:pt x="1615" y="21"/>
                  </a:cubicBezTo>
                  <a:lnTo>
                    <a:pt x="292" y="501"/>
                  </a:lnTo>
                  <a:cubicBezTo>
                    <a:pt x="106" y="569"/>
                    <a:pt x="0" y="767"/>
                    <a:pt x="67" y="956"/>
                  </a:cubicBezTo>
                  <a:cubicBezTo>
                    <a:pt x="119" y="1105"/>
                    <a:pt x="267" y="1203"/>
                    <a:pt x="419" y="1203"/>
                  </a:cubicBezTo>
                  <a:cubicBezTo>
                    <a:pt x="457" y="1203"/>
                    <a:pt x="495" y="1197"/>
                    <a:pt x="532" y="1184"/>
                  </a:cubicBezTo>
                  <a:lnTo>
                    <a:pt x="1855" y="716"/>
                  </a:lnTo>
                  <a:cubicBezTo>
                    <a:pt x="2041" y="649"/>
                    <a:pt x="2150" y="434"/>
                    <a:pt x="2082" y="248"/>
                  </a:cubicBezTo>
                  <a:cubicBezTo>
                    <a:pt x="2029" y="100"/>
                    <a:pt x="1881" y="1"/>
                    <a:pt x="1730" y="1"/>
                  </a:cubicBezTo>
                  <a:close/>
                </a:path>
              </a:pathLst>
            </a:custGeom>
            <a:solidFill>
              <a:srgbClr val="00A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3"/>
            <p:cNvSpPr/>
            <p:nvPr/>
          </p:nvSpPr>
          <p:spPr>
            <a:xfrm>
              <a:off x="3294431" y="3831255"/>
              <a:ext cx="757594" cy="608872"/>
            </a:xfrm>
            <a:custGeom>
              <a:avLst/>
              <a:gdLst/>
              <a:ahLst/>
              <a:cxnLst/>
              <a:rect l="l" t="t" r="r" b="b"/>
              <a:pathLst>
                <a:path w="9480" h="7619" extrusionOk="0">
                  <a:moveTo>
                    <a:pt x="5980" y="0"/>
                  </a:moveTo>
                  <a:cubicBezTo>
                    <a:pt x="5802" y="0"/>
                    <a:pt x="5622" y="30"/>
                    <a:pt x="5446" y="93"/>
                  </a:cubicBezTo>
                  <a:lnTo>
                    <a:pt x="3284" y="855"/>
                  </a:lnTo>
                  <a:lnTo>
                    <a:pt x="1122" y="1628"/>
                  </a:lnTo>
                  <a:cubicBezTo>
                    <a:pt x="430" y="1868"/>
                    <a:pt x="0" y="2576"/>
                    <a:pt x="96" y="3309"/>
                  </a:cubicBezTo>
                  <a:lnTo>
                    <a:pt x="561" y="6875"/>
                  </a:lnTo>
                  <a:cubicBezTo>
                    <a:pt x="626" y="7307"/>
                    <a:pt x="1000" y="7619"/>
                    <a:pt x="1418" y="7619"/>
                  </a:cubicBezTo>
                  <a:cubicBezTo>
                    <a:pt x="1515" y="7619"/>
                    <a:pt x="1613" y="7602"/>
                    <a:pt x="1711" y="7567"/>
                  </a:cubicBezTo>
                  <a:lnTo>
                    <a:pt x="1724" y="7567"/>
                  </a:lnTo>
                  <a:cubicBezTo>
                    <a:pt x="1977" y="7474"/>
                    <a:pt x="2179" y="7275"/>
                    <a:pt x="2259" y="7006"/>
                  </a:cubicBezTo>
                  <a:lnTo>
                    <a:pt x="3098" y="4379"/>
                  </a:lnTo>
                  <a:lnTo>
                    <a:pt x="4380" y="3924"/>
                  </a:lnTo>
                  <a:lnTo>
                    <a:pt x="5648" y="3470"/>
                  </a:lnTo>
                  <a:lnTo>
                    <a:pt x="7971" y="4991"/>
                  </a:lnTo>
                  <a:cubicBezTo>
                    <a:pt x="8110" y="5081"/>
                    <a:pt x="8267" y="5126"/>
                    <a:pt x="8427" y="5126"/>
                  </a:cubicBezTo>
                  <a:cubicBezTo>
                    <a:pt x="8529" y="5126"/>
                    <a:pt x="8631" y="5108"/>
                    <a:pt x="8730" y="5071"/>
                  </a:cubicBezTo>
                  <a:lnTo>
                    <a:pt x="8746" y="5071"/>
                  </a:lnTo>
                  <a:cubicBezTo>
                    <a:pt x="9265" y="4886"/>
                    <a:pt x="9480" y="4270"/>
                    <a:pt x="9198" y="3803"/>
                  </a:cubicBezTo>
                  <a:lnTo>
                    <a:pt x="7317" y="747"/>
                  </a:lnTo>
                  <a:cubicBezTo>
                    <a:pt x="7026" y="275"/>
                    <a:pt x="6516" y="0"/>
                    <a:pt x="5980" y="0"/>
                  </a:cubicBezTo>
                  <a:close/>
                </a:path>
              </a:pathLst>
            </a:custGeom>
            <a:gradFill>
              <a:gsLst>
                <a:gs pos="0">
                  <a:schemeClr val="accent3"/>
                </a:gs>
                <a:gs pos="31000">
                  <a:schemeClr val="accent1"/>
                </a:gs>
                <a:gs pos="47000">
                  <a:schemeClr val="accent3"/>
                </a:gs>
                <a:gs pos="74000">
                  <a:schemeClr val="accent1"/>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43"/>
            <p:cNvSpPr/>
            <p:nvPr/>
          </p:nvSpPr>
          <p:spPr>
            <a:xfrm>
              <a:off x="3806439" y="3959277"/>
              <a:ext cx="55621" cy="49068"/>
            </a:xfrm>
            <a:custGeom>
              <a:avLst/>
              <a:gdLst/>
              <a:ahLst/>
              <a:cxnLst/>
              <a:rect l="l" t="t" r="r" b="b"/>
              <a:pathLst>
                <a:path w="696" h="614" extrusionOk="0">
                  <a:moveTo>
                    <a:pt x="352" y="0"/>
                  </a:moveTo>
                  <a:cubicBezTo>
                    <a:pt x="285" y="0"/>
                    <a:pt x="217" y="22"/>
                    <a:pt x="161" y="67"/>
                  </a:cubicBezTo>
                  <a:cubicBezTo>
                    <a:pt x="29" y="160"/>
                    <a:pt x="0" y="359"/>
                    <a:pt x="109" y="493"/>
                  </a:cubicBezTo>
                  <a:cubicBezTo>
                    <a:pt x="171" y="572"/>
                    <a:pt x="260" y="613"/>
                    <a:pt x="350" y="613"/>
                  </a:cubicBezTo>
                  <a:cubicBezTo>
                    <a:pt x="414" y="613"/>
                    <a:pt x="479" y="592"/>
                    <a:pt x="535" y="548"/>
                  </a:cubicBezTo>
                  <a:cubicBezTo>
                    <a:pt x="670" y="455"/>
                    <a:pt x="696" y="253"/>
                    <a:pt x="603" y="118"/>
                  </a:cubicBezTo>
                  <a:cubicBezTo>
                    <a:pt x="541" y="42"/>
                    <a:pt x="447" y="0"/>
                    <a:pt x="352" y="0"/>
                  </a:cubicBezTo>
                  <a:close/>
                </a:path>
              </a:pathLst>
            </a:custGeom>
            <a:gradFill>
              <a:gsLst>
                <a:gs pos="0">
                  <a:srgbClr val="385DAB"/>
                </a:gs>
                <a:gs pos="100000">
                  <a:srgbClr val="1C2945"/>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43"/>
            <p:cNvSpPr/>
            <p:nvPr/>
          </p:nvSpPr>
          <p:spPr>
            <a:xfrm>
              <a:off x="3744746" y="3961434"/>
              <a:ext cx="55381" cy="49148"/>
            </a:xfrm>
            <a:custGeom>
              <a:avLst/>
              <a:gdLst/>
              <a:ahLst/>
              <a:cxnLst/>
              <a:rect l="l" t="t" r="r" b="b"/>
              <a:pathLst>
                <a:path w="693" h="615" extrusionOk="0">
                  <a:moveTo>
                    <a:pt x="345" y="0"/>
                  </a:moveTo>
                  <a:cubicBezTo>
                    <a:pt x="280" y="0"/>
                    <a:pt x="215" y="22"/>
                    <a:pt x="161" y="66"/>
                  </a:cubicBezTo>
                  <a:cubicBezTo>
                    <a:pt x="13" y="172"/>
                    <a:pt x="0" y="361"/>
                    <a:pt x="93" y="492"/>
                  </a:cubicBezTo>
                  <a:cubicBezTo>
                    <a:pt x="157" y="573"/>
                    <a:pt x="251" y="614"/>
                    <a:pt x="347" y="614"/>
                  </a:cubicBezTo>
                  <a:cubicBezTo>
                    <a:pt x="410" y="614"/>
                    <a:pt x="475" y="596"/>
                    <a:pt x="532" y="559"/>
                  </a:cubicBezTo>
                  <a:cubicBezTo>
                    <a:pt x="667" y="453"/>
                    <a:pt x="692" y="252"/>
                    <a:pt x="587" y="120"/>
                  </a:cubicBezTo>
                  <a:cubicBezTo>
                    <a:pt x="525" y="42"/>
                    <a:pt x="435" y="0"/>
                    <a:pt x="345" y="0"/>
                  </a:cubicBezTo>
                  <a:close/>
                </a:path>
              </a:pathLst>
            </a:custGeom>
            <a:gradFill>
              <a:gsLst>
                <a:gs pos="0">
                  <a:srgbClr val="385DAB"/>
                </a:gs>
                <a:gs pos="100000">
                  <a:srgbClr val="1C2945"/>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43"/>
            <p:cNvSpPr/>
            <p:nvPr/>
          </p:nvSpPr>
          <p:spPr>
            <a:xfrm>
              <a:off x="3767042" y="3905974"/>
              <a:ext cx="55621" cy="50107"/>
            </a:xfrm>
            <a:custGeom>
              <a:avLst/>
              <a:gdLst/>
              <a:ahLst/>
              <a:cxnLst/>
              <a:rect l="l" t="t" r="r" b="b"/>
              <a:pathLst>
                <a:path w="696" h="627" extrusionOk="0">
                  <a:moveTo>
                    <a:pt x="346" y="0"/>
                  </a:moveTo>
                  <a:cubicBezTo>
                    <a:pt x="281" y="0"/>
                    <a:pt x="215" y="21"/>
                    <a:pt x="160" y="65"/>
                  </a:cubicBezTo>
                  <a:cubicBezTo>
                    <a:pt x="29" y="174"/>
                    <a:pt x="0" y="359"/>
                    <a:pt x="109" y="507"/>
                  </a:cubicBezTo>
                  <a:cubicBezTo>
                    <a:pt x="163" y="585"/>
                    <a:pt x="253" y="627"/>
                    <a:pt x="345" y="627"/>
                  </a:cubicBezTo>
                  <a:cubicBezTo>
                    <a:pt x="412" y="627"/>
                    <a:pt x="479" y="605"/>
                    <a:pt x="535" y="561"/>
                  </a:cubicBezTo>
                  <a:cubicBezTo>
                    <a:pt x="670" y="452"/>
                    <a:pt x="695" y="266"/>
                    <a:pt x="590" y="132"/>
                  </a:cubicBezTo>
                  <a:cubicBezTo>
                    <a:pt x="533" y="45"/>
                    <a:pt x="440" y="0"/>
                    <a:pt x="346" y="0"/>
                  </a:cubicBezTo>
                  <a:close/>
                </a:path>
              </a:pathLst>
            </a:custGeom>
            <a:gradFill>
              <a:gsLst>
                <a:gs pos="0">
                  <a:srgbClr val="385DAB"/>
                </a:gs>
                <a:gs pos="100000">
                  <a:srgbClr val="1C2945"/>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43"/>
            <p:cNvSpPr/>
            <p:nvPr/>
          </p:nvSpPr>
          <p:spPr>
            <a:xfrm>
              <a:off x="3703990" y="3909011"/>
              <a:ext cx="56660" cy="49148"/>
            </a:xfrm>
            <a:custGeom>
              <a:avLst/>
              <a:gdLst/>
              <a:ahLst/>
              <a:cxnLst/>
              <a:rect l="l" t="t" r="r" b="b"/>
              <a:pathLst>
                <a:path w="709" h="615" extrusionOk="0">
                  <a:moveTo>
                    <a:pt x="349" y="0"/>
                  </a:moveTo>
                  <a:cubicBezTo>
                    <a:pt x="285" y="0"/>
                    <a:pt x="220" y="18"/>
                    <a:pt x="161" y="55"/>
                  </a:cubicBezTo>
                  <a:cubicBezTo>
                    <a:pt x="30" y="161"/>
                    <a:pt x="1" y="363"/>
                    <a:pt x="110" y="494"/>
                  </a:cubicBezTo>
                  <a:cubicBezTo>
                    <a:pt x="172" y="573"/>
                    <a:pt x="260" y="614"/>
                    <a:pt x="350" y="614"/>
                  </a:cubicBezTo>
                  <a:cubicBezTo>
                    <a:pt x="415" y="614"/>
                    <a:pt x="480" y="593"/>
                    <a:pt x="536" y="549"/>
                  </a:cubicBezTo>
                  <a:cubicBezTo>
                    <a:pt x="683" y="443"/>
                    <a:pt x="709" y="254"/>
                    <a:pt x="603" y="123"/>
                  </a:cubicBezTo>
                  <a:cubicBezTo>
                    <a:pt x="540" y="42"/>
                    <a:pt x="446" y="0"/>
                    <a:pt x="349" y="0"/>
                  </a:cubicBezTo>
                  <a:close/>
                </a:path>
              </a:pathLst>
            </a:custGeom>
            <a:gradFill>
              <a:gsLst>
                <a:gs pos="0">
                  <a:srgbClr val="385DAB"/>
                </a:gs>
                <a:gs pos="100000">
                  <a:srgbClr val="1C2945"/>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43"/>
            <p:cNvSpPr/>
            <p:nvPr/>
          </p:nvSpPr>
          <p:spPr>
            <a:xfrm>
              <a:off x="3305139" y="4122301"/>
              <a:ext cx="205941" cy="317822"/>
            </a:xfrm>
            <a:custGeom>
              <a:avLst/>
              <a:gdLst/>
              <a:ahLst/>
              <a:cxnLst/>
              <a:rect l="l" t="t" r="r" b="b"/>
              <a:pathLst>
                <a:path w="2577" h="3977" extrusionOk="0">
                  <a:moveTo>
                    <a:pt x="1" y="1"/>
                  </a:moveTo>
                  <a:lnTo>
                    <a:pt x="427" y="3233"/>
                  </a:lnTo>
                  <a:cubicBezTo>
                    <a:pt x="492" y="3665"/>
                    <a:pt x="866" y="3977"/>
                    <a:pt x="1284" y="3977"/>
                  </a:cubicBezTo>
                  <a:cubicBezTo>
                    <a:pt x="1381" y="3977"/>
                    <a:pt x="1479" y="3960"/>
                    <a:pt x="1577" y="3925"/>
                  </a:cubicBezTo>
                  <a:lnTo>
                    <a:pt x="1590" y="3925"/>
                  </a:lnTo>
                  <a:cubicBezTo>
                    <a:pt x="1843" y="3832"/>
                    <a:pt x="2045" y="3633"/>
                    <a:pt x="2125" y="3364"/>
                  </a:cubicBezTo>
                  <a:lnTo>
                    <a:pt x="2577" y="1939"/>
                  </a:lnTo>
                  <a:cubicBezTo>
                    <a:pt x="1164" y="1577"/>
                    <a:pt x="388" y="64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43"/>
            <p:cNvSpPr/>
            <p:nvPr/>
          </p:nvSpPr>
          <p:spPr>
            <a:xfrm>
              <a:off x="3830014" y="3910050"/>
              <a:ext cx="222004" cy="330848"/>
            </a:xfrm>
            <a:custGeom>
              <a:avLst/>
              <a:gdLst/>
              <a:ahLst/>
              <a:cxnLst/>
              <a:rect l="l" t="t" r="r" b="b"/>
              <a:pathLst>
                <a:path w="2778" h="4140" extrusionOk="0">
                  <a:moveTo>
                    <a:pt x="763" y="1"/>
                  </a:moveTo>
                  <a:lnTo>
                    <a:pt x="763" y="1"/>
                  </a:lnTo>
                  <a:cubicBezTo>
                    <a:pt x="881" y="734"/>
                    <a:pt x="881" y="1977"/>
                    <a:pt x="0" y="3166"/>
                  </a:cubicBezTo>
                  <a:lnTo>
                    <a:pt x="1269" y="4005"/>
                  </a:lnTo>
                  <a:cubicBezTo>
                    <a:pt x="1408" y="4095"/>
                    <a:pt x="1565" y="4140"/>
                    <a:pt x="1725" y="4140"/>
                  </a:cubicBezTo>
                  <a:cubicBezTo>
                    <a:pt x="1827" y="4140"/>
                    <a:pt x="1929" y="4122"/>
                    <a:pt x="2028" y="4085"/>
                  </a:cubicBezTo>
                  <a:lnTo>
                    <a:pt x="2044" y="4085"/>
                  </a:lnTo>
                  <a:cubicBezTo>
                    <a:pt x="2563" y="3900"/>
                    <a:pt x="2778" y="3284"/>
                    <a:pt x="2496" y="2817"/>
                  </a:cubicBezTo>
                  <a:lnTo>
                    <a:pt x="7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43"/>
            <p:cNvSpPr/>
            <p:nvPr/>
          </p:nvSpPr>
          <p:spPr>
            <a:xfrm>
              <a:off x="3584758" y="4035275"/>
              <a:ext cx="61774" cy="32445"/>
            </a:xfrm>
            <a:custGeom>
              <a:avLst/>
              <a:gdLst/>
              <a:ahLst/>
              <a:cxnLst/>
              <a:rect l="l" t="t" r="r" b="b"/>
              <a:pathLst>
                <a:path w="773" h="406" extrusionOk="0">
                  <a:moveTo>
                    <a:pt x="643" y="0"/>
                  </a:moveTo>
                  <a:cubicBezTo>
                    <a:pt x="628" y="0"/>
                    <a:pt x="613" y="3"/>
                    <a:pt x="599" y="10"/>
                  </a:cubicBezTo>
                  <a:lnTo>
                    <a:pt x="93" y="183"/>
                  </a:lnTo>
                  <a:cubicBezTo>
                    <a:pt x="39" y="209"/>
                    <a:pt x="0" y="276"/>
                    <a:pt x="26" y="330"/>
                  </a:cubicBezTo>
                  <a:cubicBezTo>
                    <a:pt x="46" y="373"/>
                    <a:pt x="91" y="406"/>
                    <a:pt x="136" y="406"/>
                  </a:cubicBezTo>
                  <a:cubicBezTo>
                    <a:pt x="149" y="406"/>
                    <a:pt x="161" y="403"/>
                    <a:pt x="173" y="398"/>
                  </a:cubicBezTo>
                  <a:lnTo>
                    <a:pt x="679" y="225"/>
                  </a:lnTo>
                  <a:cubicBezTo>
                    <a:pt x="734" y="196"/>
                    <a:pt x="772" y="129"/>
                    <a:pt x="747" y="77"/>
                  </a:cubicBezTo>
                  <a:cubicBezTo>
                    <a:pt x="728" y="27"/>
                    <a:pt x="685" y="0"/>
                    <a:pt x="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43"/>
            <p:cNvSpPr/>
            <p:nvPr/>
          </p:nvSpPr>
          <p:spPr>
            <a:xfrm>
              <a:off x="3569654" y="3993000"/>
              <a:ext cx="60975" cy="33085"/>
            </a:xfrm>
            <a:custGeom>
              <a:avLst/>
              <a:gdLst/>
              <a:ahLst/>
              <a:cxnLst/>
              <a:rect l="l" t="t" r="r" b="b"/>
              <a:pathLst>
                <a:path w="763" h="414" extrusionOk="0">
                  <a:moveTo>
                    <a:pt x="631" y="1"/>
                  </a:moveTo>
                  <a:cubicBezTo>
                    <a:pt x="621" y="1"/>
                    <a:pt x="612" y="2"/>
                    <a:pt x="602" y="4"/>
                  </a:cubicBezTo>
                  <a:lnTo>
                    <a:pt x="96" y="193"/>
                  </a:lnTo>
                  <a:cubicBezTo>
                    <a:pt x="42" y="206"/>
                    <a:pt x="0" y="273"/>
                    <a:pt x="29" y="337"/>
                  </a:cubicBezTo>
                  <a:cubicBezTo>
                    <a:pt x="39" y="379"/>
                    <a:pt x="82" y="414"/>
                    <a:pt x="131" y="414"/>
                  </a:cubicBezTo>
                  <a:cubicBezTo>
                    <a:pt x="146" y="414"/>
                    <a:pt x="161" y="411"/>
                    <a:pt x="176" y="404"/>
                  </a:cubicBezTo>
                  <a:lnTo>
                    <a:pt x="682" y="219"/>
                  </a:lnTo>
                  <a:cubicBezTo>
                    <a:pt x="737" y="206"/>
                    <a:pt x="763" y="139"/>
                    <a:pt x="750" y="71"/>
                  </a:cubicBezTo>
                  <a:cubicBezTo>
                    <a:pt x="726" y="26"/>
                    <a:pt x="678" y="1"/>
                    <a:pt x="6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43"/>
            <p:cNvSpPr/>
            <p:nvPr/>
          </p:nvSpPr>
          <p:spPr>
            <a:xfrm>
              <a:off x="3844798" y="3949527"/>
              <a:ext cx="195472" cy="291370"/>
            </a:xfrm>
            <a:custGeom>
              <a:avLst/>
              <a:gdLst/>
              <a:ahLst/>
              <a:cxnLst/>
              <a:rect l="l" t="t" r="r" b="b"/>
              <a:pathLst>
                <a:path w="2446" h="3646" extrusionOk="0">
                  <a:moveTo>
                    <a:pt x="882" y="0"/>
                  </a:moveTo>
                  <a:lnTo>
                    <a:pt x="882" y="0"/>
                  </a:lnTo>
                  <a:cubicBezTo>
                    <a:pt x="962" y="843"/>
                    <a:pt x="869" y="2002"/>
                    <a:pt x="1" y="2790"/>
                  </a:cubicBezTo>
                  <a:lnTo>
                    <a:pt x="1084" y="3511"/>
                  </a:lnTo>
                  <a:cubicBezTo>
                    <a:pt x="1223" y="3601"/>
                    <a:pt x="1380" y="3646"/>
                    <a:pt x="1540" y="3646"/>
                  </a:cubicBezTo>
                  <a:cubicBezTo>
                    <a:pt x="1642" y="3646"/>
                    <a:pt x="1744" y="3628"/>
                    <a:pt x="1843" y="3591"/>
                  </a:cubicBezTo>
                  <a:lnTo>
                    <a:pt x="1859" y="3591"/>
                  </a:lnTo>
                  <a:cubicBezTo>
                    <a:pt x="2231" y="3460"/>
                    <a:pt x="2445" y="3124"/>
                    <a:pt x="2432" y="2778"/>
                  </a:cubicBezTo>
                  <a:lnTo>
                    <a:pt x="2432" y="2710"/>
                  </a:lnTo>
                  <a:cubicBezTo>
                    <a:pt x="2432" y="2659"/>
                    <a:pt x="2420" y="2605"/>
                    <a:pt x="2404" y="2550"/>
                  </a:cubicBezTo>
                  <a:lnTo>
                    <a:pt x="2404" y="2537"/>
                  </a:lnTo>
                  <a:cubicBezTo>
                    <a:pt x="2404" y="2525"/>
                    <a:pt x="2391" y="2512"/>
                    <a:pt x="2391" y="2499"/>
                  </a:cubicBezTo>
                  <a:lnTo>
                    <a:pt x="2378" y="2483"/>
                  </a:lnTo>
                  <a:cubicBezTo>
                    <a:pt x="2378" y="2470"/>
                    <a:pt x="2378" y="2457"/>
                    <a:pt x="2365" y="2444"/>
                  </a:cubicBezTo>
                  <a:lnTo>
                    <a:pt x="2365" y="2432"/>
                  </a:lnTo>
                  <a:cubicBezTo>
                    <a:pt x="2352" y="2419"/>
                    <a:pt x="2352" y="2403"/>
                    <a:pt x="2352" y="2390"/>
                  </a:cubicBezTo>
                  <a:cubicBezTo>
                    <a:pt x="2340" y="2390"/>
                    <a:pt x="2340" y="2377"/>
                    <a:pt x="2340" y="2377"/>
                  </a:cubicBezTo>
                  <a:cubicBezTo>
                    <a:pt x="2324" y="2364"/>
                    <a:pt x="2324" y="2339"/>
                    <a:pt x="2311" y="2323"/>
                  </a:cubicBezTo>
                  <a:lnTo>
                    <a:pt x="2243" y="2217"/>
                  </a:lnTo>
                  <a:lnTo>
                    <a:pt x="882" y="0"/>
                  </a:ln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43"/>
            <p:cNvSpPr/>
            <p:nvPr/>
          </p:nvSpPr>
          <p:spPr>
            <a:xfrm>
              <a:off x="3310573" y="4162977"/>
              <a:ext cx="196431" cy="277225"/>
            </a:xfrm>
            <a:custGeom>
              <a:avLst/>
              <a:gdLst/>
              <a:ahLst/>
              <a:cxnLst/>
              <a:rect l="l" t="t" r="r" b="b"/>
              <a:pathLst>
                <a:path w="2458" h="3469" extrusionOk="0">
                  <a:moveTo>
                    <a:pt x="0" y="1"/>
                  </a:moveTo>
                  <a:lnTo>
                    <a:pt x="346" y="2589"/>
                  </a:lnTo>
                  <a:lnTo>
                    <a:pt x="359" y="2724"/>
                  </a:lnTo>
                  <a:cubicBezTo>
                    <a:pt x="359" y="2737"/>
                    <a:pt x="375" y="2750"/>
                    <a:pt x="375" y="2775"/>
                  </a:cubicBezTo>
                  <a:lnTo>
                    <a:pt x="375" y="2791"/>
                  </a:lnTo>
                  <a:cubicBezTo>
                    <a:pt x="375" y="2804"/>
                    <a:pt x="388" y="2817"/>
                    <a:pt x="388" y="2830"/>
                  </a:cubicBezTo>
                  <a:lnTo>
                    <a:pt x="388" y="2842"/>
                  </a:lnTo>
                  <a:cubicBezTo>
                    <a:pt x="401" y="2855"/>
                    <a:pt x="401" y="2871"/>
                    <a:pt x="401" y="2884"/>
                  </a:cubicBezTo>
                  <a:lnTo>
                    <a:pt x="413" y="2897"/>
                  </a:lnTo>
                  <a:cubicBezTo>
                    <a:pt x="413" y="2910"/>
                    <a:pt x="413" y="2923"/>
                    <a:pt x="426" y="2935"/>
                  </a:cubicBezTo>
                  <a:lnTo>
                    <a:pt x="426" y="2951"/>
                  </a:lnTo>
                  <a:cubicBezTo>
                    <a:pt x="455" y="3003"/>
                    <a:pt x="481" y="3057"/>
                    <a:pt x="506" y="3096"/>
                  </a:cubicBezTo>
                  <a:cubicBezTo>
                    <a:pt x="519" y="3112"/>
                    <a:pt x="535" y="3124"/>
                    <a:pt x="548" y="3137"/>
                  </a:cubicBezTo>
                  <a:cubicBezTo>
                    <a:pt x="703" y="3342"/>
                    <a:pt x="953" y="3469"/>
                    <a:pt x="1218" y="3469"/>
                  </a:cubicBezTo>
                  <a:cubicBezTo>
                    <a:pt x="1314" y="3469"/>
                    <a:pt x="1413" y="3452"/>
                    <a:pt x="1509" y="3416"/>
                  </a:cubicBezTo>
                  <a:lnTo>
                    <a:pt x="1522" y="3416"/>
                  </a:lnTo>
                  <a:cubicBezTo>
                    <a:pt x="1775" y="3323"/>
                    <a:pt x="1977" y="3124"/>
                    <a:pt x="2057" y="2855"/>
                  </a:cubicBezTo>
                  <a:lnTo>
                    <a:pt x="2457" y="1628"/>
                  </a:lnTo>
                  <a:cubicBezTo>
                    <a:pt x="1282" y="1561"/>
                    <a:pt x="481" y="722"/>
                    <a:pt x="0" y="1"/>
                  </a:cubicBezTo>
                  <a:close/>
                </a:path>
              </a:pathLst>
            </a:custGeom>
            <a:gradFill>
              <a:gsLst>
                <a:gs pos="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43"/>
            <p:cNvSpPr/>
            <p:nvPr/>
          </p:nvSpPr>
          <p:spPr>
            <a:xfrm>
              <a:off x="3294431" y="3831255"/>
              <a:ext cx="744808" cy="582500"/>
            </a:xfrm>
            <a:custGeom>
              <a:avLst/>
              <a:gdLst/>
              <a:ahLst/>
              <a:cxnLst/>
              <a:rect l="l" t="t" r="r" b="b"/>
              <a:pathLst>
                <a:path w="9320" h="7289" extrusionOk="0">
                  <a:moveTo>
                    <a:pt x="5980" y="0"/>
                  </a:moveTo>
                  <a:cubicBezTo>
                    <a:pt x="5802" y="0"/>
                    <a:pt x="5622" y="30"/>
                    <a:pt x="5446" y="93"/>
                  </a:cubicBezTo>
                  <a:lnTo>
                    <a:pt x="3284" y="855"/>
                  </a:lnTo>
                  <a:lnTo>
                    <a:pt x="1122" y="1628"/>
                  </a:lnTo>
                  <a:cubicBezTo>
                    <a:pt x="430" y="1868"/>
                    <a:pt x="0" y="2576"/>
                    <a:pt x="96" y="3309"/>
                  </a:cubicBezTo>
                  <a:lnTo>
                    <a:pt x="561" y="6875"/>
                  </a:lnTo>
                  <a:cubicBezTo>
                    <a:pt x="590" y="7035"/>
                    <a:pt x="657" y="7182"/>
                    <a:pt x="750" y="7288"/>
                  </a:cubicBezTo>
                  <a:lnTo>
                    <a:pt x="295" y="3870"/>
                  </a:lnTo>
                  <a:cubicBezTo>
                    <a:pt x="202" y="3136"/>
                    <a:pt x="628" y="2428"/>
                    <a:pt x="1323" y="2188"/>
                  </a:cubicBezTo>
                  <a:lnTo>
                    <a:pt x="3486" y="1416"/>
                  </a:lnTo>
                  <a:lnTo>
                    <a:pt x="5648" y="654"/>
                  </a:lnTo>
                  <a:cubicBezTo>
                    <a:pt x="5824" y="591"/>
                    <a:pt x="6004" y="561"/>
                    <a:pt x="6181" y="561"/>
                  </a:cubicBezTo>
                  <a:cubicBezTo>
                    <a:pt x="6716" y="561"/>
                    <a:pt x="7225" y="835"/>
                    <a:pt x="7516" y="1307"/>
                  </a:cubicBezTo>
                  <a:lnTo>
                    <a:pt x="9319" y="4258"/>
                  </a:lnTo>
                  <a:cubicBezTo>
                    <a:pt x="9319" y="4097"/>
                    <a:pt x="9278" y="3950"/>
                    <a:pt x="9198" y="3803"/>
                  </a:cubicBezTo>
                  <a:lnTo>
                    <a:pt x="7317" y="747"/>
                  </a:lnTo>
                  <a:cubicBezTo>
                    <a:pt x="7026" y="275"/>
                    <a:pt x="6516" y="0"/>
                    <a:pt x="5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43"/>
            <p:cNvSpPr/>
            <p:nvPr/>
          </p:nvSpPr>
          <p:spPr>
            <a:xfrm>
              <a:off x="3338224" y="4063644"/>
              <a:ext cx="713801" cy="376480"/>
            </a:xfrm>
            <a:custGeom>
              <a:avLst/>
              <a:gdLst/>
              <a:ahLst/>
              <a:cxnLst/>
              <a:rect l="l" t="t" r="r" b="b"/>
              <a:pathLst>
                <a:path w="8932" h="4711" extrusionOk="0">
                  <a:moveTo>
                    <a:pt x="4914" y="1"/>
                  </a:moveTo>
                  <a:lnTo>
                    <a:pt x="3633" y="456"/>
                  </a:lnTo>
                  <a:lnTo>
                    <a:pt x="2630" y="802"/>
                  </a:lnTo>
                  <a:cubicBezTo>
                    <a:pt x="2457" y="869"/>
                    <a:pt x="2323" y="1016"/>
                    <a:pt x="2271" y="1189"/>
                  </a:cubicBezTo>
                  <a:lnTo>
                    <a:pt x="1509" y="3554"/>
                  </a:lnTo>
                  <a:cubicBezTo>
                    <a:pt x="1429" y="3807"/>
                    <a:pt x="1230" y="4005"/>
                    <a:pt x="974" y="4098"/>
                  </a:cubicBezTo>
                  <a:lnTo>
                    <a:pt x="961" y="4098"/>
                  </a:lnTo>
                  <a:cubicBezTo>
                    <a:pt x="865" y="4134"/>
                    <a:pt x="766" y="4151"/>
                    <a:pt x="670" y="4151"/>
                  </a:cubicBezTo>
                  <a:cubicBezTo>
                    <a:pt x="407" y="4151"/>
                    <a:pt x="157" y="4027"/>
                    <a:pt x="0" y="3832"/>
                  </a:cubicBezTo>
                  <a:lnTo>
                    <a:pt x="0" y="3832"/>
                  </a:lnTo>
                  <a:lnTo>
                    <a:pt x="13" y="3967"/>
                  </a:lnTo>
                  <a:cubicBezTo>
                    <a:pt x="78" y="4399"/>
                    <a:pt x="452" y="4711"/>
                    <a:pt x="870" y="4711"/>
                  </a:cubicBezTo>
                  <a:cubicBezTo>
                    <a:pt x="967" y="4711"/>
                    <a:pt x="1065" y="4694"/>
                    <a:pt x="1163" y="4659"/>
                  </a:cubicBezTo>
                  <a:lnTo>
                    <a:pt x="1176" y="4659"/>
                  </a:lnTo>
                  <a:cubicBezTo>
                    <a:pt x="1429" y="4566"/>
                    <a:pt x="1631" y="4367"/>
                    <a:pt x="1711" y="4114"/>
                  </a:cubicBezTo>
                  <a:lnTo>
                    <a:pt x="2550" y="1471"/>
                  </a:lnTo>
                  <a:lnTo>
                    <a:pt x="3832" y="1016"/>
                  </a:lnTo>
                  <a:lnTo>
                    <a:pt x="5100" y="562"/>
                  </a:lnTo>
                  <a:lnTo>
                    <a:pt x="7423" y="2083"/>
                  </a:lnTo>
                  <a:cubicBezTo>
                    <a:pt x="7562" y="2173"/>
                    <a:pt x="7719" y="2218"/>
                    <a:pt x="7879" y="2218"/>
                  </a:cubicBezTo>
                  <a:cubicBezTo>
                    <a:pt x="7981" y="2218"/>
                    <a:pt x="8083" y="2200"/>
                    <a:pt x="8182" y="2163"/>
                  </a:cubicBezTo>
                  <a:lnTo>
                    <a:pt x="8198" y="2163"/>
                  </a:lnTo>
                  <a:cubicBezTo>
                    <a:pt x="8717" y="1978"/>
                    <a:pt x="8932" y="1362"/>
                    <a:pt x="8650" y="895"/>
                  </a:cubicBezTo>
                  <a:lnTo>
                    <a:pt x="8582" y="789"/>
                  </a:lnTo>
                  <a:cubicBezTo>
                    <a:pt x="8582" y="1135"/>
                    <a:pt x="8371" y="1484"/>
                    <a:pt x="8009" y="1603"/>
                  </a:cubicBezTo>
                  <a:lnTo>
                    <a:pt x="7983" y="1616"/>
                  </a:lnTo>
                  <a:cubicBezTo>
                    <a:pt x="7890" y="1645"/>
                    <a:pt x="7793" y="1660"/>
                    <a:pt x="7696" y="1660"/>
                  </a:cubicBezTo>
                  <a:cubicBezTo>
                    <a:pt x="7530" y="1660"/>
                    <a:pt x="7365" y="1616"/>
                    <a:pt x="7221" y="1523"/>
                  </a:cubicBezTo>
                  <a:lnTo>
                    <a:pt x="49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43"/>
            <p:cNvSpPr/>
            <p:nvPr/>
          </p:nvSpPr>
          <p:spPr>
            <a:xfrm>
              <a:off x="3636942" y="4062765"/>
              <a:ext cx="155754" cy="83192"/>
            </a:xfrm>
            <a:custGeom>
              <a:avLst/>
              <a:gdLst/>
              <a:ahLst/>
              <a:cxnLst/>
              <a:rect l="l" t="t" r="r" b="b"/>
              <a:pathLst>
                <a:path w="1949" h="1041" extrusionOk="0">
                  <a:moveTo>
                    <a:pt x="985" y="1"/>
                  </a:moveTo>
                  <a:cubicBezTo>
                    <a:pt x="880" y="1"/>
                    <a:pt x="773" y="18"/>
                    <a:pt x="667" y="54"/>
                  </a:cubicBezTo>
                  <a:cubicBezTo>
                    <a:pt x="254" y="214"/>
                    <a:pt x="1" y="614"/>
                    <a:pt x="39" y="1040"/>
                  </a:cubicBezTo>
                  <a:lnTo>
                    <a:pt x="94" y="1027"/>
                  </a:lnTo>
                  <a:lnTo>
                    <a:pt x="1362" y="573"/>
                  </a:lnTo>
                  <a:lnTo>
                    <a:pt x="1948" y="960"/>
                  </a:lnTo>
                  <a:cubicBezTo>
                    <a:pt x="1948" y="854"/>
                    <a:pt x="1936" y="746"/>
                    <a:pt x="1897" y="640"/>
                  </a:cubicBezTo>
                  <a:cubicBezTo>
                    <a:pt x="1758" y="249"/>
                    <a:pt x="1386" y="1"/>
                    <a:pt x="985" y="1"/>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3"/>
            <p:cNvSpPr/>
            <p:nvPr/>
          </p:nvSpPr>
          <p:spPr>
            <a:xfrm>
              <a:off x="3651806" y="4037113"/>
              <a:ext cx="172856" cy="153597"/>
            </a:xfrm>
            <a:custGeom>
              <a:avLst/>
              <a:gdLst/>
              <a:ahLst/>
              <a:cxnLst/>
              <a:rect l="l" t="t" r="r" b="b"/>
              <a:pathLst>
                <a:path w="2163" h="1922" extrusionOk="0">
                  <a:moveTo>
                    <a:pt x="1087" y="0"/>
                  </a:moveTo>
                  <a:cubicBezTo>
                    <a:pt x="980" y="0"/>
                    <a:pt x="870" y="18"/>
                    <a:pt x="763" y="54"/>
                  </a:cubicBezTo>
                  <a:cubicBezTo>
                    <a:pt x="270" y="227"/>
                    <a:pt x="0" y="788"/>
                    <a:pt x="173" y="1281"/>
                  </a:cubicBezTo>
                  <a:cubicBezTo>
                    <a:pt x="323" y="1672"/>
                    <a:pt x="697" y="1922"/>
                    <a:pt x="1091" y="1922"/>
                  </a:cubicBezTo>
                  <a:cubicBezTo>
                    <a:pt x="1195" y="1922"/>
                    <a:pt x="1301" y="1904"/>
                    <a:pt x="1404" y="1867"/>
                  </a:cubicBezTo>
                  <a:cubicBezTo>
                    <a:pt x="1910" y="1694"/>
                    <a:pt x="2163" y="1134"/>
                    <a:pt x="1990" y="640"/>
                  </a:cubicBezTo>
                  <a:cubicBezTo>
                    <a:pt x="1854" y="242"/>
                    <a:pt x="1485" y="0"/>
                    <a:pt x="1087" y="0"/>
                  </a:cubicBezTo>
                  <a:close/>
                </a:path>
              </a:pathLst>
            </a:custGeom>
            <a:gradFill>
              <a:gsLst>
                <a:gs pos="0">
                  <a:srgbClr val="385DAB"/>
                </a:gs>
                <a:gs pos="100000">
                  <a:srgbClr val="1C2945"/>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43"/>
            <p:cNvSpPr/>
            <p:nvPr/>
          </p:nvSpPr>
          <p:spPr>
            <a:xfrm>
              <a:off x="3680735" y="4061806"/>
              <a:ext cx="116276" cy="104129"/>
            </a:xfrm>
            <a:custGeom>
              <a:avLst/>
              <a:gdLst/>
              <a:ahLst/>
              <a:cxnLst/>
              <a:rect l="l" t="t" r="r" b="b"/>
              <a:pathLst>
                <a:path w="1455" h="1303" extrusionOk="0">
                  <a:moveTo>
                    <a:pt x="715" y="1"/>
                  </a:moveTo>
                  <a:cubicBezTo>
                    <a:pt x="645" y="1"/>
                    <a:pt x="575" y="12"/>
                    <a:pt x="507" y="37"/>
                  </a:cubicBezTo>
                  <a:cubicBezTo>
                    <a:pt x="173" y="159"/>
                    <a:pt x="0" y="533"/>
                    <a:pt x="119" y="866"/>
                  </a:cubicBezTo>
                  <a:cubicBezTo>
                    <a:pt x="216" y="1131"/>
                    <a:pt x="462" y="1303"/>
                    <a:pt x="726" y="1303"/>
                  </a:cubicBezTo>
                  <a:cubicBezTo>
                    <a:pt x="795" y="1303"/>
                    <a:pt x="864" y="1291"/>
                    <a:pt x="933" y="1267"/>
                  </a:cubicBezTo>
                  <a:cubicBezTo>
                    <a:pt x="1282" y="1145"/>
                    <a:pt x="1455" y="774"/>
                    <a:pt x="1333" y="437"/>
                  </a:cubicBezTo>
                  <a:cubicBezTo>
                    <a:pt x="1239" y="173"/>
                    <a:pt x="983" y="1"/>
                    <a:pt x="7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43"/>
            <p:cNvSpPr/>
            <p:nvPr/>
          </p:nvSpPr>
          <p:spPr>
            <a:xfrm>
              <a:off x="3700953" y="4080266"/>
              <a:ext cx="75839" cy="66809"/>
            </a:xfrm>
            <a:custGeom>
              <a:avLst/>
              <a:gdLst/>
              <a:ahLst/>
              <a:cxnLst/>
              <a:rect l="l" t="t" r="r" b="b"/>
              <a:pathLst>
                <a:path w="949" h="836" extrusionOk="0">
                  <a:moveTo>
                    <a:pt x="464" y="1"/>
                  </a:moveTo>
                  <a:cubicBezTo>
                    <a:pt x="420" y="1"/>
                    <a:pt x="376" y="7"/>
                    <a:pt x="334" y="20"/>
                  </a:cubicBezTo>
                  <a:cubicBezTo>
                    <a:pt x="106" y="100"/>
                    <a:pt x="1" y="341"/>
                    <a:pt x="81" y="555"/>
                  </a:cubicBezTo>
                  <a:cubicBezTo>
                    <a:pt x="133" y="732"/>
                    <a:pt x="289" y="835"/>
                    <a:pt x="463" y="835"/>
                  </a:cubicBezTo>
                  <a:cubicBezTo>
                    <a:pt x="513" y="835"/>
                    <a:pt x="565" y="826"/>
                    <a:pt x="616" y="808"/>
                  </a:cubicBezTo>
                  <a:cubicBezTo>
                    <a:pt x="827" y="741"/>
                    <a:pt x="949" y="501"/>
                    <a:pt x="869" y="273"/>
                  </a:cubicBezTo>
                  <a:cubicBezTo>
                    <a:pt x="805" y="104"/>
                    <a:pt x="638" y="1"/>
                    <a:pt x="464"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43"/>
            <p:cNvSpPr/>
            <p:nvPr/>
          </p:nvSpPr>
          <p:spPr>
            <a:xfrm>
              <a:off x="3325357" y="3986927"/>
              <a:ext cx="172936" cy="153836"/>
            </a:xfrm>
            <a:custGeom>
              <a:avLst/>
              <a:gdLst/>
              <a:ahLst/>
              <a:cxnLst/>
              <a:rect l="l" t="t" r="r" b="b"/>
              <a:pathLst>
                <a:path w="2164" h="1925" extrusionOk="0">
                  <a:moveTo>
                    <a:pt x="1087" y="0"/>
                  </a:moveTo>
                  <a:cubicBezTo>
                    <a:pt x="980" y="0"/>
                    <a:pt x="871" y="18"/>
                    <a:pt x="763" y="54"/>
                  </a:cubicBezTo>
                  <a:cubicBezTo>
                    <a:pt x="270" y="227"/>
                    <a:pt x="1" y="788"/>
                    <a:pt x="174" y="1281"/>
                  </a:cubicBezTo>
                  <a:cubicBezTo>
                    <a:pt x="323" y="1683"/>
                    <a:pt x="695" y="1925"/>
                    <a:pt x="1087" y="1925"/>
                  </a:cubicBezTo>
                  <a:cubicBezTo>
                    <a:pt x="1193" y="1925"/>
                    <a:pt x="1300" y="1907"/>
                    <a:pt x="1404" y="1871"/>
                  </a:cubicBezTo>
                  <a:cubicBezTo>
                    <a:pt x="1910" y="1695"/>
                    <a:pt x="2163" y="1134"/>
                    <a:pt x="1990" y="641"/>
                  </a:cubicBezTo>
                  <a:cubicBezTo>
                    <a:pt x="1854" y="242"/>
                    <a:pt x="1485" y="0"/>
                    <a:pt x="1087"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43"/>
            <p:cNvSpPr/>
            <p:nvPr/>
          </p:nvSpPr>
          <p:spPr>
            <a:xfrm>
              <a:off x="3502527" y="3896464"/>
              <a:ext cx="121711" cy="53863"/>
            </a:xfrm>
            <a:custGeom>
              <a:avLst/>
              <a:gdLst/>
              <a:ahLst/>
              <a:cxnLst/>
              <a:rect l="l" t="t" r="r" b="b"/>
              <a:pathLst>
                <a:path w="1523" h="674" extrusionOk="0">
                  <a:moveTo>
                    <a:pt x="1420" y="1"/>
                  </a:moveTo>
                  <a:cubicBezTo>
                    <a:pt x="1405" y="1"/>
                    <a:pt x="1390" y="4"/>
                    <a:pt x="1375" y="11"/>
                  </a:cubicBezTo>
                  <a:lnTo>
                    <a:pt x="94" y="478"/>
                  </a:lnTo>
                  <a:cubicBezTo>
                    <a:pt x="39" y="491"/>
                    <a:pt x="1" y="546"/>
                    <a:pt x="26" y="600"/>
                  </a:cubicBezTo>
                  <a:cubicBezTo>
                    <a:pt x="36" y="640"/>
                    <a:pt x="79" y="674"/>
                    <a:pt x="123" y="674"/>
                  </a:cubicBezTo>
                  <a:cubicBezTo>
                    <a:pt x="136" y="674"/>
                    <a:pt x="149" y="671"/>
                    <a:pt x="161" y="664"/>
                  </a:cubicBezTo>
                  <a:lnTo>
                    <a:pt x="1442" y="200"/>
                  </a:lnTo>
                  <a:cubicBezTo>
                    <a:pt x="1497" y="184"/>
                    <a:pt x="1522" y="120"/>
                    <a:pt x="1510" y="65"/>
                  </a:cubicBezTo>
                  <a:cubicBezTo>
                    <a:pt x="1500" y="25"/>
                    <a:pt x="1461" y="1"/>
                    <a:pt x="1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43"/>
            <p:cNvSpPr/>
            <p:nvPr/>
          </p:nvSpPr>
          <p:spPr>
            <a:xfrm>
              <a:off x="3401196" y="4137005"/>
              <a:ext cx="91742" cy="90064"/>
            </a:xfrm>
            <a:custGeom>
              <a:avLst/>
              <a:gdLst/>
              <a:ahLst/>
              <a:cxnLst/>
              <a:rect l="l" t="t" r="r" b="b"/>
              <a:pathLst>
                <a:path w="1148" h="1127" extrusionOk="0">
                  <a:moveTo>
                    <a:pt x="676" y="1"/>
                  </a:moveTo>
                  <a:cubicBezTo>
                    <a:pt x="643" y="1"/>
                    <a:pt x="612" y="15"/>
                    <a:pt x="602" y="44"/>
                  </a:cubicBezTo>
                  <a:lnTo>
                    <a:pt x="522" y="217"/>
                  </a:lnTo>
                  <a:cubicBezTo>
                    <a:pt x="502" y="247"/>
                    <a:pt x="469" y="269"/>
                    <a:pt x="437" y="269"/>
                  </a:cubicBezTo>
                  <a:cubicBezTo>
                    <a:pt x="424" y="269"/>
                    <a:pt x="412" y="266"/>
                    <a:pt x="401" y="259"/>
                  </a:cubicBezTo>
                  <a:lnTo>
                    <a:pt x="228" y="179"/>
                  </a:lnTo>
                  <a:cubicBezTo>
                    <a:pt x="217" y="175"/>
                    <a:pt x="206" y="174"/>
                    <a:pt x="195" y="174"/>
                  </a:cubicBezTo>
                  <a:cubicBezTo>
                    <a:pt x="163" y="174"/>
                    <a:pt x="132" y="188"/>
                    <a:pt x="122" y="217"/>
                  </a:cubicBezTo>
                  <a:lnTo>
                    <a:pt x="13" y="432"/>
                  </a:lnTo>
                  <a:cubicBezTo>
                    <a:pt x="0" y="473"/>
                    <a:pt x="13" y="525"/>
                    <a:pt x="55" y="537"/>
                  </a:cubicBezTo>
                  <a:lnTo>
                    <a:pt x="228" y="617"/>
                  </a:lnTo>
                  <a:cubicBezTo>
                    <a:pt x="266" y="646"/>
                    <a:pt x="295" y="698"/>
                    <a:pt x="266" y="739"/>
                  </a:cubicBezTo>
                  <a:lnTo>
                    <a:pt x="186" y="912"/>
                  </a:lnTo>
                  <a:cubicBezTo>
                    <a:pt x="173" y="954"/>
                    <a:pt x="186" y="1005"/>
                    <a:pt x="228" y="1018"/>
                  </a:cubicBezTo>
                  <a:lnTo>
                    <a:pt x="442" y="1114"/>
                  </a:lnTo>
                  <a:cubicBezTo>
                    <a:pt x="455" y="1122"/>
                    <a:pt x="469" y="1127"/>
                    <a:pt x="483" y="1127"/>
                  </a:cubicBezTo>
                  <a:cubicBezTo>
                    <a:pt x="512" y="1127"/>
                    <a:pt x="539" y="1109"/>
                    <a:pt x="548" y="1072"/>
                  </a:cubicBezTo>
                  <a:lnTo>
                    <a:pt x="628" y="912"/>
                  </a:lnTo>
                  <a:cubicBezTo>
                    <a:pt x="648" y="870"/>
                    <a:pt x="684" y="853"/>
                    <a:pt x="718" y="853"/>
                  </a:cubicBezTo>
                  <a:cubicBezTo>
                    <a:pt x="728" y="853"/>
                    <a:pt x="738" y="855"/>
                    <a:pt x="747" y="858"/>
                  </a:cubicBezTo>
                  <a:lnTo>
                    <a:pt x="923" y="938"/>
                  </a:lnTo>
                  <a:cubicBezTo>
                    <a:pt x="936" y="948"/>
                    <a:pt x="951" y="953"/>
                    <a:pt x="966" y="953"/>
                  </a:cubicBezTo>
                  <a:cubicBezTo>
                    <a:pt x="994" y="953"/>
                    <a:pt x="1020" y="935"/>
                    <a:pt x="1029" y="899"/>
                  </a:cubicBezTo>
                  <a:lnTo>
                    <a:pt x="1134" y="698"/>
                  </a:lnTo>
                  <a:cubicBezTo>
                    <a:pt x="1147" y="659"/>
                    <a:pt x="1134" y="605"/>
                    <a:pt x="1096" y="579"/>
                  </a:cubicBezTo>
                  <a:lnTo>
                    <a:pt x="923" y="499"/>
                  </a:lnTo>
                  <a:cubicBezTo>
                    <a:pt x="881" y="486"/>
                    <a:pt x="856" y="432"/>
                    <a:pt x="881" y="393"/>
                  </a:cubicBezTo>
                  <a:lnTo>
                    <a:pt x="961" y="217"/>
                  </a:lnTo>
                  <a:cubicBezTo>
                    <a:pt x="974" y="179"/>
                    <a:pt x="961" y="124"/>
                    <a:pt x="923" y="98"/>
                  </a:cubicBezTo>
                  <a:lnTo>
                    <a:pt x="708" y="6"/>
                  </a:lnTo>
                  <a:cubicBezTo>
                    <a:pt x="698" y="2"/>
                    <a:pt x="687" y="1"/>
                    <a:pt x="676" y="1"/>
                  </a:cubicBezTo>
                  <a:close/>
                </a:path>
              </a:pathLst>
            </a:custGeom>
            <a:solidFill>
              <a:srgbClr val="122B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43"/>
            <p:cNvSpPr/>
            <p:nvPr/>
          </p:nvSpPr>
          <p:spPr>
            <a:xfrm>
              <a:off x="3432122" y="4168251"/>
              <a:ext cx="30048" cy="27491"/>
            </a:xfrm>
            <a:custGeom>
              <a:avLst/>
              <a:gdLst/>
              <a:ahLst/>
              <a:cxnLst/>
              <a:rect l="l" t="t" r="r" b="b"/>
              <a:pathLst>
                <a:path w="376" h="344" extrusionOk="0">
                  <a:moveTo>
                    <a:pt x="195" y="1"/>
                  </a:moveTo>
                  <a:cubicBezTo>
                    <a:pt x="175" y="1"/>
                    <a:pt x="154" y="5"/>
                    <a:pt x="135" y="15"/>
                  </a:cubicBezTo>
                  <a:cubicBezTo>
                    <a:pt x="39" y="41"/>
                    <a:pt x="1" y="134"/>
                    <a:pt x="26" y="226"/>
                  </a:cubicBezTo>
                  <a:cubicBezTo>
                    <a:pt x="49" y="303"/>
                    <a:pt x="121" y="343"/>
                    <a:pt x="190" y="343"/>
                  </a:cubicBezTo>
                  <a:cubicBezTo>
                    <a:pt x="208" y="343"/>
                    <a:pt x="225" y="341"/>
                    <a:pt x="241" y="335"/>
                  </a:cubicBezTo>
                  <a:cubicBezTo>
                    <a:pt x="334" y="294"/>
                    <a:pt x="376" y="201"/>
                    <a:pt x="347" y="108"/>
                  </a:cubicBezTo>
                  <a:cubicBezTo>
                    <a:pt x="327" y="47"/>
                    <a:pt x="261" y="1"/>
                    <a:pt x="195" y="1"/>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43"/>
            <p:cNvSpPr/>
            <p:nvPr/>
          </p:nvSpPr>
          <p:spPr>
            <a:xfrm>
              <a:off x="3336146" y="3964471"/>
              <a:ext cx="173895" cy="153836"/>
            </a:xfrm>
            <a:custGeom>
              <a:avLst/>
              <a:gdLst/>
              <a:ahLst/>
              <a:cxnLst/>
              <a:rect l="l" t="t" r="r" b="b"/>
              <a:pathLst>
                <a:path w="2176" h="1925" extrusionOk="0">
                  <a:moveTo>
                    <a:pt x="1076" y="1"/>
                  </a:moveTo>
                  <a:cubicBezTo>
                    <a:pt x="971" y="1"/>
                    <a:pt x="865" y="18"/>
                    <a:pt x="760" y="53"/>
                  </a:cubicBezTo>
                  <a:cubicBezTo>
                    <a:pt x="266" y="242"/>
                    <a:pt x="0" y="790"/>
                    <a:pt x="186" y="1284"/>
                  </a:cubicBezTo>
                  <a:cubicBezTo>
                    <a:pt x="323" y="1682"/>
                    <a:pt x="692" y="1924"/>
                    <a:pt x="1091" y="1924"/>
                  </a:cubicBezTo>
                  <a:cubicBezTo>
                    <a:pt x="1199" y="1924"/>
                    <a:pt x="1308" y="1907"/>
                    <a:pt x="1416" y="1870"/>
                  </a:cubicBezTo>
                  <a:cubicBezTo>
                    <a:pt x="1910" y="1697"/>
                    <a:pt x="2176" y="1149"/>
                    <a:pt x="1990" y="643"/>
                  </a:cubicBezTo>
                  <a:cubicBezTo>
                    <a:pt x="1853" y="251"/>
                    <a:pt x="1479" y="1"/>
                    <a:pt x="1076" y="1"/>
                  </a:cubicBezTo>
                  <a:close/>
                </a:path>
              </a:pathLst>
            </a:custGeom>
            <a:gradFill>
              <a:gsLst>
                <a:gs pos="0">
                  <a:srgbClr val="385DAB"/>
                </a:gs>
                <a:gs pos="100000">
                  <a:srgbClr val="1C2945"/>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43"/>
            <p:cNvSpPr/>
            <p:nvPr/>
          </p:nvSpPr>
          <p:spPr>
            <a:xfrm>
              <a:off x="3364835" y="3990283"/>
              <a:ext cx="116516" cy="103250"/>
            </a:xfrm>
            <a:custGeom>
              <a:avLst/>
              <a:gdLst/>
              <a:ahLst/>
              <a:cxnLst/>
              <a:rect l="l" t="t" r="r" b="b"/>
              <a:pathLst>
                <a:path w="1458" h="1292" extrusionOk="0">
                  <a:moveTo>
                    <a:pt x="731" y="1"/>
                  </a:moveTo>
                  <a:cubicBezTo>
                    <a:pt x="658" y="1"/>
                    <a:pt x="584" y="13"/>
                    <a:pt x="510" y="38"/>
                  </a:cubicBezTo>
                  <a:cubicBezTo>
                    <a:pt x="176" y="160"/>
                    <a:pt x="0" y="519"/>
                    <a:pt x="122" y="868"/>
                  </a:cubicBezTo>
                  <a:cubicBezTo>
                    <a:pt x="215" y="1128"/>
                    <a:pt x="465" y="1291"/>
                    <a:pt x="729" y="1291"/>
                  </a:cubicBezTo>
                  <a:cubicBezTo>
                    <a:pt x="802" y="1291"/>
                    <a:pt x="876" y="1279"/>
                    <a:pt x="949" y="1252"/>
                  </a:cubicBezTo>
                  <a:cubicBezTo>
                    <a:pt x="1282" y="1134"/>
                    <a:pt x="1458" y="759"/>
                    <a:pt x="1336" y="426"/>
                  </a:cubicBezTo>
                  <a:cubicBezTo>
                    <a:pt x="1243" y="164"/>
                    <a:pt x="999" y="1"/>
                    <a:pt x="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43"/>
            <p:cNvSpPr/>
            <p:nvPr/>
          </p:nvSpPr>
          <p:spPr>
            <a:xfrm>
              <a:off x="3385293" y="4008424"/>
              <a:ext cx="75600" cy="67049"/>
            </a:xfrm>
            <a:custGeom>
              <a:avLst/>
              <a:gdLst/>
              <a:ahLst/>
              <a:cxnLst/>
              <a:rect l="l" t="t" r="r" b="b"/>
              <a:pathLst>
                <a:path w="946" h="839" extrusionOk="0">
                  <a:moveTo>
                    <a:pt x="471" y="0"/>
                  </a:moveTo>
                  <a:cubicBezTo>
                    <a:pt x="425" y="0"/>
                    <a:pt x="379" y="9"/>
                    <a:pt x="334" y="26"/>
                  </a:cubicBezTo>
                  <a:cubicBezTo>
                    <a:pt x="119" y="106"/>
                    <a:pt x="1" y="333"/>
                    <a:pt x="81" y="561"/>
                  </a:cubicBezTo>
                  <a:cubicBezTo>
                    <a:pt x="144" y="727"/>
                    <a:pt x="307" y="838"/>
                    <a:pt x="477" y="838"/>
                  </a:cubicBezTo>
                  <a:cubicBezTo>
                    <a:pt x="522" y="838"/>
                    <a:pt x="568" y="831"/>
                    <a:pt x="612" y="814"/>
                  </a:cubicBezTo>
                  <a:cubicBezTo>
                    <a:pt x="827" y="734"/>
                    <a:pt x="946" y="493"/>
                    <a:pt x="866" y="279"/>
                  </a:cubicBezTo>
                  <a:cubicBezTo>
                    <a:pt x="803" y="110"/>
                    <a:pt x="640" y="0"/>
                    <a:pt x="471" y="0"/>
                  </a:cubicBezTo>
                  <a:close/>
                </a:path>
              </a:pathLst>
            </a:custGeom>
            <a:solidFill>
              <a:srgbClr val="00C0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8" name="Google Shape;4248;p43"/>
          <p:cNvGrpSpPr/>
          <p:nvPr/>
        </p:nvGrpSpPr>
        <p:grpSpPr>
          <a:xfrm>
            <a:off x="805754" y="593204"/>
            <a:ext cx="1129918" cy="278457"/>
            <a:chOff x="713231" y="815211"/>
            <a:chExt cx="894914" cy="220542"/>
          </a:xfrm>
        </p:grpSpPr>
        <p:sp>
          <p:nvSpPr>
            <p:cNvPr id="4249" name="Google Shape;4249;p43"/>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43"/>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43"/>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2" name="Google Shape;4252;p43"/>
          <p:cNvGrpSpPr/>
          <p:nvPr/>
        </p:nvGrpSpPr>
        <p:grpSpPr>
          <a:xfrm>
            <a:off x="7130467" y="1496651"/>
            <a:ext cx="1039521" cy="855943"/>
            <a:chOff x="1421488" y="3951845"/>
            <a:chExt cx="698697" cy="575308"/>
          </a:xfrm>
        </p:grpSpPr>
        <p:sp>
          <p:nvSpPr>
            <p:cNvPr id="4253" name="Google Shape;4253;p43"/>
            <p:cNvSpPr/>
            <p:nvPr/>
          </p:nvSpPr>
          <p:spPr>
            <a:xfrm>
              <a:off x="1431956" y="3951845"/>
              <a:ext cx="668009" cy="575308"/>
            </a:xfrm>
            <a:custGeom>
              <a:avLst/>
              <a:gdLst/>
              <a:ahLst/>
              <a:cxnLst/>
              <a:rect l="l" t="t" r="r" b="b"/>
              <a:pathLst>
                <a:path w="8359" h="7199" extrusionOk="0">
                  <a:moveTo>
                    <a:pt x="5286" y="0"/>
                  </a:moveTo>
                  <a:cubicBezTo>
                    <a:pt x="5286" y="0"/>
                    <a:pt x="1" y="2508"/>
                    <a:pt x="696" y="4873"/>
                  </a:cubicBezTo>
                  <a:cubicBezTo>
                    <a:pt x="898" y="5526"/>
                    <a:pt x="1070" y="5818"/>
                    <a:pt x="1163" y="5927"/>
                  </a:cubicBezTo>
                  <a:cubicBezTo>
                    <a:pt x="1202" y="5978"/>
                    <a:pt x="1243" y="6032"/>
                    <a:pt x="1269" y="6087"/>
                  </a:cubicBezTo>
                  <a:cubicBezTo>
                    <a:pt x="1349" y="6205"/>
                    <a:pt x="1564" y="6474"/>
                    <a:pt x="2124" y="6888"/>
                  </a:cubicBezTo>
                  <a:cubicBezTo>
                    <a:pt x="2421" y="7106"/>
                    <a:pt x="2766" y="7198"/>
                    <a:pt x="3138" y="7198"/>
                  </a:cubicBezTo>
                  <a:cubicBezTo>
                    <a:pt x="5251" y="7198"/>
                    <a:pt x="8250" y="4216"/>
                    <a:pt x="8250" y="4216"/>
                  </a:cubicBezTo>
                  <a:lnTo>
                    <a:pt x="8359" y="3271"/>
                  </a:lnTo>
                  <a:lnTo>
                    <a:pt x="7638" y="1509"/>
                  </a:lnTo>
                  <a:lnTo>
                    <a:pt x="6222" y="227"/>
                  </a:lnTo>
                  <a:lnTo>
                    <a:pt x="5286" y="0"/>
                  </a:lnTo>
                  <a:close/>
                </a:path>
              </a:pathLst>
            </a:custGeom>
            <a:gradFill>
              <a:gsLst>
                <a:gs pos="0">
                  <a:schemeClr val="dk2"/>
                </a:gs>
                <a:gs pos="50000">
                  <a:schemeClr val="accent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43"/>
            <p:cNvSpPr/>
            <p:nvPr/>
          </p:nvSpPr>
          <p:spPr>
            <a:xfrm>
              <a:off x="1421488" y="3951845"/>
              <a:ext cx="698697" cy="541264"/>
            </a:xfrm>
            <a:custGeom>
              <a:avLst/>
              <a:gdLst/>
              <a:ahLst/>
              <a:cxnLst/>
              <a:rect l="l" t="t" r="r" b="b"/>
              <a:pathLst>
                <a:path w="8743" h="6773" extrusionOk="0">
                  <a:moveTo>
                    <a:pt x="6340" y="0"/>
                  </a:moveTo>
                  <a:cubicBezTo>
                    <a:pt x="3229" y="1374"/>
                    <a:pt x="0" y="3296"/>
                    <a:pt x="1720" y="5754"/>
                  </a:cubicBezTo>
                  <a:cubicBezTo>
                    <a:pt x="2229" y="6474"/>
                    <a:pt x="2840" y="6773"/>
                    <a:pt x="3509" y="6773"/>
                  </a:cubicBezTo>
                  <a:cubicBezTo>
                    <a:pt x="5106" y="6773"/>
                    <a:pt x="7033" y="5071"/>
                    <a:pt x="8688" y="3351"/>
                  </a:cubicBezTo>
                  <a:cubicBezTo>
                    <a:pt x="8743" y="2854"/>
                    <a:pt x="8115" y="1253"/>
                    <a:pt x="8115" y="1253"/>
                  </a:cubicBezTo>
                  <a:cubicBezTo>
                    <a:pt x="8115" y="1253"/>
                    <a:pt x="6821" y="119"/>
                    <a:pt x="6340" y="0"/>
                  </a:cubicBezTo>
                  <a:close/>
                </a:path>
              </a:pathLst>
            </a:custGeom>
            <a:gradFill>
              <a:gsLst>
                <a:gs pos="0">
                  <a:schemeClr val="accent4"/>
                </a:gs>
                <a:gs pos="35000">
                  <a:schemeClr val="accent5"/>
                </a:gs>
                <a:gs pos="49000">
                  <a:schemeClr val="accent4"/>
                </a:gs>
                <a:gs pos="73000">
                  <a:schemeClr val="accent5"/>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43"/>
            <p:cNvSpPr/>
            <p:nvPr/>
          </p:nvSpPr>
          <p:spPr>
            <a:xfrm>
              <a:off x="1522818" y="3983810"/>
              <a:ext cx="582500" cy="464945"/>
            </a:xfrm>
            <a:custGeom>
              <a:avLst/>
              <a:gdLst/>
              <a:ahLst/>
              <a:cxnLst/>
              <a:rect l="l" t="t" r="r" b="b"/>
              <a:pathLst>
                <a:path w="7289" h="5818" extrusionOk="0">
                  <a:moveTo>
                    <a:pt x="5780" y="0"/>
                  </a:moveTo>
                  <a:cubicBezTo>
                    <a:pt x="5498" y="427"/>
                    <a:pt x="4777" y="1429"/>
                    <a:pt x="4018" y="2121"/>
                  </a:cubicBezTo>
                  <a:cubicBezTo>
                    <a:pt x="3015" y="3015"/>
                    <a:pt x="1535" y="3323"/>
                    <a:pt x="1055" y="3470"/>
                  </a:cubicBezTo>
                  <a:cubicBezTo>
                    <a:pt x="574" y="3617"/>
                    <a:pt x="1" y="4165"/>
                    <a:pt x="706" y="5165"/>
                  </a:cubicBezTo>
                  <a:cubicBezTo>
                    <a:pt x="1041" y="5649"/>
                    <a:pt x="1383" y="5818"/>
                    <a:pt x="1680" y="5818"/>
                  </a:cubicBezTo>
                  <a:cubicBezTo>
                    <a:pt x="1998" y="5818"/>
                    <a:pt x="2264" y="5625"/>
                    <a:pt x="2416" y="5418"/>
                  </a:cubicBezTo>
                  <a:cubicBezTo>
                    <a:pt x="2708" y="5017"/>
                    <a:pt x="3509" y="3723"/>
                    <a:pt x="4697" y="3082"/>
                  </a:cubicBezTo>
                  <a:cubicBezTo>
                    <a:pt x="5607" y="2589"/>
                    <a:pt x="6779" y="2269"/>
                    <a:pt x="7289" y="2134"/>
                  </a:cubicBezTo>
                  <a:cubicBezTo>
                    <a:pt x="7113" y="1535"/>
                    <a:pt x="6847" y="853"/>
                    <a:pt x="6847" y="853"/>
                  </a:cubicBezTo>
                  <a:cubicBezTo>
                    <a:pt x="6847" y="853"/>
                    <a:pt x="6299" y="372"/>
                    <a:pt x="5780" y="0"/>
                  </a:cubicBezTo>
                  <a:close/>
                </a:path>
              </a:pathLst>
            </a:custGeom>
            <a:gradFill>
              <a:gsLst>
                <a:gs pos="0">
                  <a:schemeClr val="accent3"/>
                </a:gs>
                <a:gs pos="31000">
                  <a:schemeClr val="accent1"/>
                </a:gs>
                <a:gs pos="47000">
                  <a:schemeClr val="accent3"/>
                </a:gs>
                <a:gs pos="74000">
                  <a:schemeClr val="accent1"/>
                </a:gs>
                <a:gs pos="100000">
                  <a:schemeClr val="accent3"/>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43"/>
            <p:cNvSpPr/>
            <p:nvPr/>
          </p:nvSpPr>
          <p:spPr>
            <a:xfrm>
              <a:off x="1731714" y="4057251"/>
              <a:ext cx="328850" cy="234870"/>
            </a:xfrm>
            <a:custGeom>
              <a:avLst/>
              <a:gdLst/>
              <a:ahLst/>
              <a:cxnLst/>
              <a:rect l="l" t="t" r="r" b="b"/>
              <a:pathLst>
                <a:path w="4115" h="2939" extrusionOk="0">
                  <a:moveTo>
                    <a:pt x="4047" y="1"/>
                  </a:moveTo>
                  <a:lnTo>
                    <a:pt x="1" y="2858"/>
                  </a:lnTo>
                  <a:lnTo>
                    <a:pt x="55" y="2939"/>
                  </a:lnTo>
                  <a:lnTo>
                    <a:pt x="4114" y="94"/>
                  </a:lnTo>
                  <a:lnTo>
                    <a:pt x="4047" y="1"/>
                  </a:ln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43"/>
            <p:cNvSpPr/>
            <p:nvPr/>
          </p:nvSpPr>
          <p:spPr>
            <a:xfrm>
              <a:off x="1899133" y="4083782"/>
              <a:ext cx="115317" cy="93341"/>
            </a:xfrm>
            <a:custGeom>
              <a:avLst/>
              <a:gdLst/>
              <a:ahLst/>
              <a:cxnLst/>
              <a:rect l="l" t="t" r="r" b="b"/>
              <a:pathLst>
                <a:path w="1443" h="1168" extrusionOk="0">
                  <a:moveTo>
                    <a:pt x="1038" y="0"/>
                  </a:moveTo>
                  <a:cubicBezTo>
                    <a:pt x="963" y="0"/>
                    <a:pt x="886" y="22"/>
                    <a:pt x="818" y="69"/>
                  </a:cubicBezTo>
                  <a:lnTo>
                    <a:pt x="203" y="499"/>
                  </a:lnTo>
                  <a:cubicBezTo>
                    <a:pt x="43" y="617"/>
                    <a:pt x="1" y="845"/>
                    <a:pt x="123" y="1005"/>
                  </a:cubicBezTo>
                  <a:cubicBezTo>
                    <a:pt x="187" y="1111"/>
                    <a:pt x="303" y="1167"/>
                    <a:pt x="419" y="1167"/>
                  </a:cubicBezTo>
                  <a:cubicBezTo>
                    <a:pt x="493" y="1167"/>
                    <a:pt x="567" y="1145"/>
                    <a:pt x="629" y="1098"/>
                  </a:cubicBezTo>
                  <a:lnTo>
                    <a:pt x="1244" y="672"/>
                  </a:lnTo>
                  <a:cubicBezTo>
                    <a:pt x="1404" y="550"/>
                    <a:pt x="1443" y="322"/>
                    <a:pt x="1337" y="149"/>
                  </a:cubicBezTo>
                  <a:cubicBezTo>
                    <a:pt x="1265" y="53"/>
                    <a:pt x="1154" y="0"/>
                    <a:pt x="1038" y="0"/>
                  </a:cubicBezTo>
                  <a:close/>
                </a:path>
              </a:pathLst>
            </a:custGeom>
            <a:solidFill>
              <a:srgbClr val="A10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43"/>
            <p:cNvSpPr/>
            <p:nvPr/>
          </p:nvSpPr>
          <p:spPr>
            <a:xfrm>
              <a:off x="1776545" y="4247206"/>
              <a:ext cx="312707" cy="232553"/>
            </a:xfrm>
            <a:custGeom>
              <a:avLst/>
              <a:gdLst/>
              <a:ahLst/>
              <a:cxnLst/>
              <a:rect l="l" t="t" r="r" b="b"/>
              <a:pathLst>
                <a:path w="3913" h="2910" extrusionOk="0">
                  <a:moveTo>
                    <a:pt x="3912" y="1"/>
                  </a:moveTo>
                  <a:lnTo>
                    <a:pt x="3912" y="1"/>
                  </a:lnTo>
                  <a:cubicBezTo>
                    <a:pt x="2711" y="241"/>
                    <a:pt x="455" y="936"/>
                    <a:pt x="0" y="2910"/>
                  </a:cubicBezTo>
                  <a:cubicBezTo>
                    <a:pt x="1269" y="2471"/>
                    <a:pt x="2656" y="1282"/>
                    <a:pt x="39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43"/>
            <p:cNvSpPr/>
            <p:nvPr/>
          </p:nvSpPr>
          <p:spPr>
            <a:xfrm>
              <a:off x="1568689" y="3967668"/>
              <a:ext cx="324135" cy="216330"/>
            </a:xfrm>
            <a:custGeom>
              <a:avLst/>
              <a:gdLst/>
              <a:ahLst/>
              <a:cxnLst/>
              <a:rect l="l" t="t" r="r" b="b"/>
              <a:pathLst>
                <a:path w="4056" h="2707" extrusionOk="0">
                  <a:moveTo>
                    <a:pt x="4056" y="1"/>
                  </a:moveTo>
                  <a:lnTo>
                    <a:pt x="4056" y="1"/>
                  </a:lnTo>
                  <a:cubicBezTo>
                    <a:pt x="2428" y="750"/>
                    <a:pt x="827" y="1644"/>
                    <a:pt x="0" y="2685"/>
                  </a:cubicBezTo>
                  <a:cubicBezTo>
                    <a:pt x="118" y="2699"/>
                    <a:pt x="234" y="2706"/>
                    <a:pt x="349" y="2706"/>
                  </a:cubicBezTo>
                  <a:cubicBezTo>
                    <a:pt x="2168" y="2706"/>
                    <a:pt x="3468" y="980"/>
                    <a:pt x="40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0" name="Google Shape;4260;p43"/>
          <p:cNvGrpSpPr/>
          <p:nvPr/>
        </p:nvGrpSpPr>
        <p:grpSpPr>
          <a:xfrm>
            <a:off x="8201892" y="3009776"/>
            <a:ext cx="228872" cy="1594227"/>
            <a:chOff x="425780" y="482769"/>
            <a:chExt cx="127819" cy="561525"/>
          </a:xfrm>
        </p:grpSpPr>
        <p:sp>
          <p:nvSpPr>
            <p:cNvPr id="4261" name="Google Shape;4261;p43"/>
            <p:cNvSpPr/>
            <p:nvPr/>
          </p:nvSpPr>
          <p:spPr>
            <a:xfrm>
              <a:off x="425780"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43"/>
            <p:cNvSpPr/>
            <p:nvPr/>
          </p:nvSpPr>
          <p:spPr>
            <a:xfrm>
              <a:off x="445160" y="482769"/>
              <a:ext cx="10642" cy="561525"/>
            </a:xfrm>
            <a:custGeom>
              <a:avLst/>
              <a:gdLst/>
              <a:ahLst/>
              <a:cxnLst/>
              <a:rect l="l" t="t" r="r" b="b"/>
              <a:pathLst>
                <a:path w="190" h="10025" extrusionOk="0">
                  <a:moveTo>
                    <a:pt x="1" y="0"/>
                  </a:moveTo>
                  <a:lnTo>
                    <a:pt x="1" y="10024"/>
                  </a:lnTo>
                  <a:lnTo>
                    <a:pt x="190" y="10024"/>
                  </a:lnTo>
                  <a:lnTo>
                    <a:pt x="190"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43"/>
            <p:cNvSpPr/>
            <p:nvPr/>
          </p:nvSpPr>
          <p:spPr>
            <a:xfrm>
              <a:off x="464708"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43"/>
            <p:cNvSpPr/>
            <p:nvPr/>
          </p:nvSpPr>
          <p:spPr>
            <a:xfrm>
              <a:off x="484088" y="482769"/>
              <a:ext cx="10474" cy="561525"/>
            </a:xfrm>
            <a:custGeom>
              <a:avLst/>
              <a:gdLst/>
              <a:ahLst/>
              <a:cxnLst/>
              <a:rect l="l" t="t" r="r" b="b"/>
              <a:pathLst>
                <a:path w="187" h="10025" extrusionOk="0">
                  <a:moveTo>
                    <a:pt x="1" y="0"/>
                  </a:moveTo>
                  <a:lnTo>
                    <a:pt x="1" y="10024"/>
                  </a:lnTo>
                  <a:lnTo>
                    <a:pt x="187" y="10024"/>
                  </a:lnTo>
                  <a:lnTo>
                    <a:pt x="187"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43"/>
            <p:cNvSpPr/>
            <p:nvPr/>
          </p:nvSpPr>
          <p:spPr>
            <a:xfrm>
              <a:off x="503468" y="482769"/>
              <a:ext cx="10642" cy="561525"/>
            </a:xfrm>
            <a:custGeom>
              <a:avLst/>
              <a:gdLst/>
              <a:ahLst/>
              <a:cxnLst/>
              <a:rect l="l" t="t" r="r" b="b"/>
              <a:pathLst>
                <a:path w="190" h="10025" extrusionOk="0">
                  <a:moveTo>
                    <a:pt x="1" y="0"/>
                  </a:moveTo>
                  <a:lnTo>
                    <a:pt x="1" y="10024"/>
                  </a:lnTo>
                  <a:lnTo>
                    <a:pt x="190" y="10024"/>
                  </a:lnTo>
                  <a:lnTo>
                    <a:pt x="190"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43"/>
            <p:cNvSpPr/>
            <p:nvPr/>
          </p:nvSpPr>
          <p:spPr>
            <a:xfrm>
              <a:off x="523072" y="482769"/>
              <a:ext cx="11146" cy="561525"/>
            </a:xfrm>
            <a:custGeom>
              <a:avLst/>
              <a:gdLst/>
              <a:ahLst/>
              <a:cxnLst/>
              <a:rect l="l" t="t" r="r" b="b"/>
              <a:pathLst>
                <a:path w="199" h="10025" extrusionOk="0">
                  <a:moveTo>
                    <a:pt x="0" y="0"/>
                  </a:moveTo>
                  <a:lnTo>
                    <a:pt x="0" y="10024"/>
                  </a:lnTo>
                  <a:lnTo>
                    <a:pt x="199" y="10024"/>
                  </a:lnTo>
                  <a:lnTo>
                    <a:pt x="199"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43"/>
            <p:cNvSpPr/>
            <p:nvPr/>
          </p:nvSpPr>
          <p:spPr>
            <a:xfrm>
              <a:off x="542452" y="482769"/>
              <a:ext cx="11146" cy="561525"/>
            </a:xfrm>
            <a:custGeom>
              <a:avLst/>
              <a:gdLst/>
              <a:ahLst/>
              <a:cxnLst/>
              <a:rect l="l" t="t" r="r" b="b"/>
              <a:pathLst>
                <a:path w="199" h="10025" extrusionOk="0">
                  <a:moveTo>
                    <a:pt x="0" y="0"/>
                  </a:moveTo>
                  <a:lnTo>
                    <a:pt x="0" y="10024"/>
                  </a:lnTo>
                  <a:lnTo>
                    <a:pt x="199" y="10024"/>
                  </a:lnTo>
                  <a:lnTo>
                    <a:pt x="199"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4202;p43">
            <a:extLst>
              <a:ext uri="{FF2B5EF4-FFF2-40B4-BE49-F238E27FC236}">
                <a16:creationId xmlns:a16="http://schemas.microsoft.com/office/drawing/2014/main" id="{B6113979-6C55-6107-E4E3-EBB768D7D8E9}"/>
              </a:ext>
            </a:extLst>
          </p:cNvPr>
          <p:cNvSpPr txBox="1">
            <a:spLocks/>
          </p:cNvSpPr>
          <p:nvPr/>
        </p:nvSpPr>
        <p:spPr>
          <a:xfrm>
            <a:off x="2097141" y="2532431"/>
            <a:ext cx="4838131" cy="10060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200"/>
              <a:buFont typeface="Orbitron"/>
              <a:buNone/>
              <a:defRPr sz="72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4400" dirty="0"/>
              <a:t>Any </a:t>
            </a:r>
            <a:r>
              <a:rPr lang="en-US" sz="4400" dirty="0">
                <a:solidFill>
                  <a:schemeClr val="accent4"/>
                </a:solidFill>
              </a:rPr>
              <a:t>Questions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28"/>
        <p:cNvGrpSpPr/>
        <p:nvPr/>
      </p:nvGrpSpPr>
      <p:grpSpPr>
        <a:xfrm>
          <a:off x="0" y="0"/>
          <a:ext cx="0" cy="0"/>
          <a:chOff x="0" y="0"/>
          <a:chExt cx="0" cy="0"/>
        </a:xfrm>
      </p:grpSpPr>
      <p:grpSp>
        <p:nvGrpSpPr>
          <p:cNvPr id="3232" name="Google Shape;3232;p27"/>
          <p:cNvGrpSpPr/>
          <p:nvPr/>
        </p:nvGrpSpPr>
        <p:grpSpPr>
          <a:xfrm rot="20766633">
            <a:off x="7612031" y="619567"/>
            <a:ext cx="1129918" cy="278457"/>
            <a:chOff x="713231" y="815211"/>
            <a:chExt cx="894914" cy="220542"/>
          </a:xfrm>
        </p:grpSpPr>
        <p:sp>
          <p:nvSpPr>
            <p:cNvPr id="3233" name="Google Shape;3233;p27"/>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B48339B4-D61C-58C3-B372-9D8C0EBA366B}"/>
              </a:ext>
            </a:extLst>
          </p:cNvPr>
          <p:cNvSpPr>
            <a:spLocks noGrp="1"/>
          </p:cNvSpPr>
          <p:nvPr>
            <p:ph type="title"/>
          </p:nvPr>
        </p:nvSpPr>
        <p:spPr>
          <a:xfrm>
            <a:off x="1094704" y="1345842"/>
            <a:ext cx="6913476" cy="2972265"/>
          </a:xfrm>
        </p:spPr>
        <p:txBody>
          <a:bodyPr numCol="2"/>
          <a:lstStyle/>
          <a:p>
            <a:pPr>
              <a:buClr>
                <a:schemeClr val="accent4"/>
              </a:buClr>
            </a:pPr>
            <a:r>
              <a:rPr lang="en-US" dirty="0">
                <a:solidFill>
                  <a:schemeClr val="tx1"/>
                </a:solidFill>
              </a:rPr>
              <a:t>Physics bodies </a:t>
            </a:r>
            <a:r>
              <a:rPr lang="en-US" dirty="0">
                <a:solidFill>
                  <a:schemeClr val="accent4"/>
                </a:solidFill>
              </a:rPr>
              <a:t>2D</a:t>
            </a:r>
            <a:br>
              <a:rPr lang="en-US" dirty="0">
                <a:solidFill>
                  <a:schemeClr val="accent4"/>
                </a:solidFill>
              </a:rPr>
            </a:br>
            <a:br>
              <a:rPr lang="en-US" dirty="0">
                <a:solidFill>
                  <a:schemeClr val="accent4"/>
                </a:solidFill>
              </a:rPr>
            </a:br>
            <a:r>
              <a:rPr lang="en-US" dirty="0">
                <a:solidFill>
                  <a:schemeClr val="tx1"/>
                </a:solidFill>
              </a:rPr>
              <a:t>Physics </a:t>
            </a:r>
            <a:r>
              <a:rPr lang="en-US" dirty="0">
                <a:solidFill>
                  <a:schemeClr val="accent4"/>
                </a:solidFill>
              </a:rPr>
              <a:t>process</a:t>
            </a:r>
            <a:br>
              <a:rPr lang="en-US" dirty="0">
                <a:solidFill>
                  <a:schemeClr val="tx1"/>
                </a:solidFill>
              </a:rPr>
            </a:br>
            <a:r>
              <a:rPr lang="en-US" dirty="0">
                <a:solidFill>
                  <a:schemeClr val="tx1"/>
                </a:solidFill>
              </a:rPr>
              <a:t>Physics </a:t>
            </a:r>
            <a:r>
              <a:rPr lang="en-US" dirty="0">
                <a:solidFill>
                  <a:schemeClr val="accent4"/>
                </a:solidFill>
              </a:rPr>
              <a:t>materials</a:t>
            </a:r>
            <a:br>
              <a:rPr lang="en-US" dirty="0">
                <a:solidFill>
                  <a:schemeClr val="tx1"/>
                </a:solidFill>
              </a:rPr>
            </a:br>
            <a:br>
              <a:rPr lang="en-US" dirty="0">
                <a:solidFill>
                  <a:schemeClr val="tx1"/>
                </a:solidFill>
              </a:rPr>
            </a:br>
            <a:r>
              <a:rPr lang="en-US" dirty="0">
                <a:solidFill>
                  <a:schemeClr val="tx1"/>
                </a:solidFill>
              </a:rPr>
              <a:t>Layers </a:t>
            </a:r>
            <a:r>
              <a:rPr lang="en-US" dirty="0">
                <a:solidFill>
                  <a:schemeClr val="accent4"/>
                </a:solidFill>
              </a:rPr>
              <a:t>and</a:t>
            </a:r>
            <a:r>
              <a:rPr lang="en-US" dirty="0">
                <a:solidFill>
                  <a:schemeClr val="tx1"/>
                </a:solidFill>
              </a:rPr>
              <a:t> masks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813F8B6B-1589-7362-C4CD-BEA0057FC99D}"/>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49DA825A-11B1-9070-1674-A374DF510D2A}"/>
              </a:ext>
            </a:extLst>
          </p:cNvPr>
          <p:cNvGrpSpPr/>
          <p:nvPr/>
        </p:nvGrpSpPr>
        <p:grpSpPr>
          <a:xfrm rot="5400000">
            <a:off x="7895365" y="844949"/>
            <a:ext cx="1129918" cy="278457"/>
            <a:chOff x="713231" y="815211"/>
            <a:chExt cx="894914" cy="220542"/>
          </a:xfrm>
        </p:grpSpPr>
        <p:sp>
          <p:nvSpPr>
            <p:cNvPr id="3233" name="Google Shape;3233;p27">
              <a:extLst>
                <a:ext uri="{FF2B5EF4-FFF2-40B4-BE49-F238E27FC236}">
                  <a16:creationId xmlns:a16="http://schemas.microsoft.com/office/drawing/2014/main" id="{CA9E894B-7DAD-256C-A55C-014D4B2FD3F9}"/>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F49D2221-F759-039E-339D-F0FDC0D4FB98}"/>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349F14CF-D146-0EC7-23CF-C94BE9774B35}"/>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36AB393B-E9DD-2C50-78A0-D5812ED13C45}"/>
              </a:ext>
            </a:extLst>
          </p:cNvPr>
          <p:cNvSpPr>
            <a:spLocks noGrp="1"/>
          </p:cNvSpPr>
          <p:nvPr>
            <p:ph type="title"/>
          </p:nvPr>
        </p:nvSpPr>
        <p:spPr>
          <a:xfrm>
            <a:off x="747580" y="1103849"/>
            <a:ext cx="4294800" cy="572700"/>
          </a:xfrm>
        </p:spPr>
        <p:txBody>
          <a:bodyPr/>
          <a:lstStyle/>
          <a:p>
            <a:pPr marL="457200" indent="-457200">
              <a:buClr>
                <a:schemeClr val="accent4"/>
              </a:buClr>
              <a:buFont typeface="Arial" panose="020B0604020202020204" pitchFamily="34" charset="0"/>
              <a:buChar char="•"/>
            </a:pPr>
            <a:r>
              <a:rPr lang="en-US" sz="3200" dirty="0">
                <a:solidFill>
                  <a:schemeClr val="tx1"/>
                </a:solidFill>
              </a:rPr>
              <a:t>Area </a:t>
            </a:r>
            <a:r>
              <a:rPr lang="en-US" sz="3200" dirty="0">
                <a:solidFill>
                  <a:schemeClr val="accent4"/>
                </a:solidFill>
              </a:rPr>
              <a:t>2D </a:t>
            </a:r>
            <a:endParaRPr lang="en-US" dirty="0">
              <a:solidFill>
                <a:schemeClr val="accent4"/>
              </a:solidFill>
            </a:endParaRPr>
          </a:p>
        </p:txBody>
      </p:sp>
      <p:sp>
        <p:nvSpPr>
          <p:cNvPr id="12" name="Title 2">
            <a:extLst>
              <a:ext uri="{FF2B5EF4-FFF2-40B4-BE49-F238E27FC236}">
                <a16:creationId xmlns:a16="http://schemas.microsoft.com/office/drawing/2014/main" id="{1BD213B3-BA6A-5E0B-5881-E1346C0FB3C6}"/>
              </a:ext>
            </a:extLst>
          </p:cNvPr>
          <p:cNvSpPr txBox="1">
            <a:spLocks/>
          </p:cNvSpPr>
          <p:nvPr/>
        </p:nvSpPr>
        <p:spPr>
          <a:xfrm>
            <a:off x="745431" y="1764963"/>
            <a:ext cx="4294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Orbitron"/>
              <a:buNone/>
              <a:defRPr sz="32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indent="-457200">
              <a:buClr>
                <a:schemeClr val="accent4"/>
              </a:buClr>
              <a:buFont typeface="Arial" panose="020B0604020202020204" pitchFamily="34" charset="0"/>
              <a:buChar char="•"/>
            </a:pPr>
            <a:r>
              <a:rPr lang="en-US" dirty="0">
                <a:solidFill>
                  <a:schemeClr val="tx1"/>
                </a:solidFill>
              </a:rPr>
              <a:t>Static body </a:t>
            </a:r>
            <a:r>
              <a:rPr lang="en-US" dirty="0">
                <a:solidFill>
                  <a:schemeClr val="accent4"/>
                </a:solidFill>
              </a:rPr>
              <a:t>2D</a:t>
            </a:r>
            <a:br>
              <a:rPr lang="en-US" sz="1800" b="1" i="0" dirty="0">
                <a:solidFill>
                  <a:srgbClr val="FFFFFF"/>
                </a:solidFill>
                <a:effectLst/>
                <a:latin typeface="Orbitron" panose="020B0604020202020204" charset="0"/>
                <a:ea typeface="Orbitron" panose="020B0604020202020204" charset="0"/>
                <a:cs typeface="Orbitron" panose="020B0604020202020204" charset="0"/>
              </a:rPr>
            </a:br>
            <a:endParaRPr lang="en-US" dirty="0"/>
          </a:p>
        </p:txBody>
      </p:sp>
      <p:sp>
        <p:nvSpPr>
          <p:cNvPr id="13" name="Title 2">
            <a:extLst>
              <a:ext uri="{FF2B5EF4-FFF2-40B4-BE49-F238E27FC236}">
                <a16:creationId xmlns:a16="http://schemas.microsoft.com/office/drawing/2014/main" id="{C91C798D-D5D7-D90F-6126-B1D359EDE64E}"/>
              </a:ext>
            </a:extLst>
          </p:cNvPr>
          <p:cNvSpPr txBox="1">
            <a:spLocks/>
          </p:cNvSpPr>
          <p:nvPr/>
        </p:nvSpPr>
        <p:spPr>
          <a:xfrm>
            <a:off x="743282" y="2426077"/>
            <a:ext cx="42948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Orbitron"/>
              <a:buNone/>
              <a:defRPr sz="32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indent="-457200">
              <a:buClr>
                <a:schemeClr val="accent4"/>
              </a:buClr>
              <a:buFont typeface="Arial" panose="020B0604020202020204" pitchFamily="34" charset="0"/>
              <a:buChar char="•"/>
            </a:pPr>
            <a:r>
              <a:rPr lang="en-US" sz="3200" b="1" i="0" dirty="0">
                <a:solidFill>
                  <a:srgbClr val="FFFFFF"/>
                </a:solidFill>
                <a:effectLst/>
                <a:latin typeface="Orbitron" panose="020B0604020202020204" charset="0"/>
                <a:ea typeface="Orbitron" panose="020B0604020202020204" charset="0"/>
                <a:cs typeface="Orbitron" panose="020B0604020202020204" charset="0"/>
              </a:rPr>
              <a:t>Rigid body </a:t>
            </a:r>
            <a:r>
              <a:rPr lang="en-US" sz="3200" b="1" i="0" dirty="0">
                <a:solidFill>
                  <a:schemeClr val="accent4"/>
                </a:solidFill>
                <a:effectLst/>
                <a:latin typeface="Orbitron" panose="020B0604020202020204" charset="0"/>
                <a:ea typeface="Orbitron" panose="020B0604020202020204" charset="0"/>
                <a:cs typeface="Orbitron" panose="020B0604020202020204" charset="0"/>
              </a:rPr>
              <a:t>2D</a:t>
            </a:r>
            <a:endParaRPr lang="en-US" dirty="0">
              <a:solidFill>
                <a:schemeClr val="accent4"/>
              </a:solidFill>
            </a:endParaRPr>
          </a:p>
        </p:txBody>
      </p:sp>
      <p:sp>
        <p:nvSpPr>
          <p:cNvPr id="14" name="Title 2">
            <a:extLst>
              <a:ext uri="{FF2B5EF4-FFF2-40B4-BE49-F238E27FC236}">
                <a16:creationId xmlns:a16="http://schemas.microsoft.com/office/drawing/2014/main" id="{3BF80506-7918-B059-9B9A-ADF52C684D6F}"/>
              </a:ext>
            </a:extLst>
          </p:cNvPr>
          <p:cNvSpPr txBox="1">
            <a:spLocks/>
          </p:cNvSpPr>
          <p:nvPr/>
        </p:nvSpPr>
        <p:spPr>
          <a:xfrm>
            <a:off x="741132" y="3087191"/>
            <a:ext cx="514451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Orbitron"/>
              <a:buNone/>
              <a:defRPr sz="32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457200" indent="-457200">
              <a:buClr>
                <a:schemeClr val="accent4"/>
              </a:buClr>
              <a:buFont typeface="Arial" panose="020B0604020202020204" pitchFamily="34" charset="0"/>
              <a:buChar char="•"/>
            </a:pPr>
            <a:r>
              <a:rPr lang="en-US" sz="3200" b="1" i="0" dirty="0">
                <a:solidFill>
                  <a:srgbClr val="FFFFFF"/>
                </a:solidFill>
                <a:effectLst/>
                <a:latin typeface="Orbitron" panose="020B0604020202020204" charset="0"/>
                <a:ea typeface="Orbitron" panose="020B0604020202020204" charset="0"/>
                <a:cs typeface="Orbitron" panose="020B0604020202020204" charset="0"/>
              </a:rPr>
              <a:t>Character body </a:t>
            </a:r>
            <a:r>
              <a:rPr lang="en-US" sz="3200" b="1" i="0" dirty="0">
                <a:solidFill>
                  <a:schemeClr val="accent4"/>
                </a:solidFill>
                <a:effectLst/>
                <a:latin typeface="Orbitron" panose="020B0604020202020204" charset="0"/>
                <a:ea typeface="Orbitron" panose="020B0604020202020204" charset="0"/>
                <a:cs typeface="Orbitron" panose="020B0604020202020204" charset="0"/>
              </a:rPr>
              <a:t>2D</a:t>
            </a:r>
            <a:endParaRPr lang="en-US" dirty="0">
              <a:solidFill>
                <a:schemeClr val="accent4"/>
              </a:solidFill>
            </a:endParaRPr>
          </a:p>
        </p:txBody>
      </p:sp>
      <p:pic>
        <p:nvPicPr>
          <p:cNvPr id="6" name="Picture 5" descr="A black rectangular object with white text&#10;&#10;Description automatically generated">
            <a:extLst>
              <a:ext uri="{FF2B5EF4-FFF2-40B4-BE49-F238E27FC236}">
                <a16:creationId xmlns:a16="http://schemas.microsoft.com/office/drawing/2014/main" id="{869E6E8D-884E-F59E-C896-6275FEA4B392}"/>
              </a:ext>
            </a:extLst>
          </p:cNvPr>
          <p:cNvPicPr>
            <a:picLocks noChangeAspect="1"/>
          </p:cNvPicPr>
          <p:nvPr/>
        </p:nvPicPr>
        <p:blipFill>
          <a:blip r:embed="rId3"/>
          <a:srcRect r="65757"/>
          <a:stretch/>
        </p:blipFill>
        <p:spPr>
          <a:xfrm>
            <a:off x="5885643" y="1270680"/>
            <a:ext cx="2365030" cy="2181529"/>
          </a:xfrm>
          <a:prstGeom prst="rect">
            <a:avLst/>
          </a:prstGeom>
        </p:spPr>
      </p:pic>
    </p:spTree>
    <p:extLst>
      <p:ext uri="{BB962C8B-B14F-4D97-AF65-F5344CB8AC3E}">
        <p14:creationId xmlns:p14="http://schemas.microsoft.com/office/powerpoint/2010/main" val="147796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53FB2B34-DD00-BB8F-9384-B77FB809D08B}"/>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BC0500BA-AEE5-99D2-069B-D3C3A2D15A7C}"/>
              </a:ext>
            </a:extLst>
          </p:cNvPr>
          <p:cNvGrpSpPr/>
          <p:nvPr/>
        </p:nvGrpSpPr>
        <p:grpSpPr>
          <a:xfrm rot="5400000">
            <a:off x="7483242" y="825629"/>
            <a:ext cx="1129918" cy="278457"/>
            <a:chOff x="713231" y="815211"/>
            <a:chExt cx="894914" cy="220542"/>
          </a:xfrm>
        </p:grpSpPr>
        <p:sp>
          <p:nvSpPr>
            <p:cNvPr id="3233" name="Google Shape;3233;p27">
              <a:extLst>
                <a:ext uri="{FF2B5EF4-FFF2-40B4-BE49-F238E27FC236}">
                  <a16:creationId xmlns:a16="http://schemas.microsoft.com/office/drawing/2014/main" id="{BDDAF1D1-95A5-FFCF-C337-CBC0F4D2948E}"/>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F7DEEAB0-4B23-88FA-7F68-1B2986738B27}"/>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F3A10318-D022-2EB2-0B2A-58C7F6EAE1DF}"/>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595;p62">
            <a:extLst>
              <a:ext uri="{FF2B5EF4-FFF2-40B4-BE49-F238E27FC236}">
                <a16:creationId xmlns:a16="http://schemas.microsoft.com/office/drawing/2014/main" id="{81EF16F4-2382-09E7-B30D-74F6484A3CF1}"/>
              </a:ext>
            </a:extLst>
          </p:cNvPr>
          <p:cNvSpPr txBox="1">
            <a:spLocks noGrp="1"/>
          </p:cNvSpPr>
          <p:nvPr>
            <p:ph type="subTitle" idx="1"/>
          </p:nvPr>
        </p:nvSpPr>
        <p:spPr>
          <a:xfrm>
            <a:off x="399455" y="1251360"/>
            <a:ext cx="8210071" cy="3565339"/>
          </a:xfrm>
          <a:prstGeom prst="rect">
            <a:avLst/>
          </a:prstGeom>
        </p:spPr>
        <p:txBody>
          <a:bodyPr spcFirstLastPara="1" wrap="square" lIns="91425" tIns="91425" rIns="91425" bIns="91425" anchor="t" anchorCtr="0">
            <a:noAutofit/>
          </a:bodyPr>
          <a:lstStyle/>
          <a:p>
            <a:pPr algn="l" rtl="0" fontAlgn="base">
              <a:buSzPct val="100000"/>
              <a:buFont typeface="Arial" panose="020B0604020202020204" pitchFamily="34" charset="0"/>
              <a:buChar char="•"/>
            </a:pPr>
            <a:r>
              <a:rPr lang="en-US" sz="2000" b="1" dirty="0">
                <a:solidFill>
                  <a:schemeClr val="tx1"/>
                </a:solidFill>
                <a:latin typeface="Orbitron"/>
                <a:sym typeface="Orbitron"/>
              </a:rPr>
              <a:t>Area2D is a node that provides detection data.​</a:t>
            </a:r>
          </a:p>
          <a:p>
            <a:pPr marL="152400" indent="0" algn="l" rtl="0" fontAlgn="base">
              <a:buSzPct val="100000"/>
              <a:buNone/>
            </a:pPr>
            <a:endParaRPr lang="en-US" sz="2000" b="1" dirty="0">
              <a:solidFill>
                <a:schemeClr val="tx1"/>
              </a:solidFill>
              <a:latin typeface="Orbitron"/>
              <a:sym typeface="Orbitron"/>
            </a:endParaRPr>
          </a:p>
          <a:p>
            <a:pPr fontAlgn="base"/>
            <a:r>
              <a:rPr lang="en-US" sz="2000" b="1" dirty="0">
                <a:solidFill>
                  <a:schemeClr val="tx1"/>
                </a:solidFill>
                <a:latin typeface="Orbitron"/>
                <a:sym typeface="Orbitron"/>
              </a:rPr>
              <a:t>They can emit signals when an object enters or exits with the area’s collision shape, like house who knows who enter and who leave form it.</a:t>
            </a:r>
          </a:p>
          <a:p>
            <a:pPr marL="139700" indent="0" fontAlgn="base">
              <a:buNone/>
            </a:pPr>
            <a:endParaRPr lang="en-US" sz="2000" b="1" dirty="0">
              <a:solidFill>
                <a:schemeClr val="tx1"/>
              </a:solidFill>
              <a:latin typeface="Orbitron"/>
              <a:sym typeface="Orbitron"/>
            </a:endParaRPr>
          </a:p>
          <a:p>
            <a:pPr fontAlgn="base"/>
            <a:r>
              <a:rPr lang="en-US" sz="2000" b="1" dirty="0">
                <a:solidFill>
                  <a:schemeClr val="tx1"/>
                </a:solidFill>
                <a:latin typeface="Orbitron"/>
                <a:sym typeface="Orbitron"/>
              </a:rPr>
              <a:t>They are also often used to apply special game effects in certain areas in the game.</a:t>
            </a:r>
          </a:p>
          <a:p>
            <a:pPr fontAlgn="base"/>
            <a:endParaRPr lang="en-US" sz="2000" b="1" dirty="0">
              <a:solidFill>
                <a:schemeClr val="tx1"/>
              </a:solidFill>
              <a:latin typeface="Orbitron"/>
              <a:sym typeface="Orbitron"/>
            </a:endParaRPr>
          </a:p>
          <a:p>
            <a:pPr fontAlgn="base"/>
            <a:r>
              <a:rPr lang="en-US" sz="2000" b="1" dirty="0">
                <a:solidFill>
                  <a:schemeClr val="tx1"/>
                </a:solidFill>
                <a:latin typeface="Orbitron"/>
                <a:sym typeface="Orbitron"/>
              </a:rPr>
              <a:t>It’s position can be changed </a:t>
            </a:r>
            <a:r>
              <a:rPr lang="en-US" sz="2000" b="1" dirty="0">
                <a:solidFill>
                  <a:schemeClr val="accent4"/>
                </a:solidFill>
                <a:latin typeface="Orbitron"/>
                <a:sym typeface="Orbitron"/>
              </a:rPr>
              <a:t>(</a:t>
            </a:r>
            <a:r>
              <a:rPr lang="en-US" sz="2000" b="1" dirty="0">
                <a:solidFill>
                  <a:schemeClr val="tx1"/>
                </a:solidFill>
                <a:latin typeface="Orbitron"/>
                <a:sym typeface="Orbitron"/>
              </a:rPr>
              <a:t>moving with the player</a:t>
            </a:r>
            <a:r>
              <a:rPr lang="en-US" sz="2000" b="1" dirty="0">
                <a:solidFill>
                  <a:schemeClr val="accent4"/>
                </a:solidFill>
                <a:latin typeface="Orbitron"/>
                <a:sym typeface="Orbitron"/>
              </a:rPr>
              <a:t>)</a:t>
            </a:r>
          </a:p>
        </p:txBody>
      </p:sp>
      <p:sp>
        <p:nvSpPr>
          <p:cNvPr id="7" name="Title 2">
            <a:extLst>
              <a:ext uri="{FF2B5EF4-FFF2-40B4-BE49-F238E27FC236}">
                <a16:creationId xmlns:a16="http://schemas.microsoft.com/office/drawing/2014/main" id="{099949DE-E486-A99E-434A-13478913ABF7}"/>
              </a:ext>
            </a:extLst>
          </p:cNvPr>
          <p:cNvSpPr>
            <a:spLocks noGrp="1"/>
          </p:cNvSpPr>
          <p:nvPr>
            <p:ph type="title"/>
          </p:nvPr>
        </p:nvSpPr>
        <p:spPr>
          <a:xfrm>
            <a:off x="653045" y="531149"/>
            <a:ext cx="2289778" cy="572700"/>
          </a:xfrm>
        </p:spPr>
        <p:txBody>
          <a:bodyPr/>
          <a:lstStyle/>
          <a:p>
            <a:pPr>
              <a:buClr>
                <a:schemeClr val="accent4"/>
              </a:buClr>
            </a:pPr>
            <a:r>
              <a:rPr lang="en-US" sz="3200" dirty="0">
                <a:solidFill>
                  <a:schemeClr val="tx1"/>
                </a:solidFill>
              </a:rPr>
              <a:t>Area </a:t>
            </a:r>
            <a:r>
              <a:rPr lang="en-US" sz="3200" dirty="0">
                <a:solidFill>
                  <a:schemeClr val="accent4"/>
                </a:solidFill>
              </a:rPr>
              <a:t>2D</a:t>
            </a:r>
            <a:r>
              <a:rPr lang="en-US" sz="3200" dirty="0">
                <a:solidFill>
                  <a:schemeClr val="tx1"/>
                </a:solidFill>
              </a:rPr>
              <a:t> </a:t>
            </a:r>
            <a:endParaRPr lang="en-US" dirty="0"/>
          </a:p>
        </p:txBody>
      </p:sp>
    </p:spTree>
    <p:extLst>
      <p:ext uri="{BB962C8B-B14F-4D97-AF65-F5344CB8AC3E}">
        <p14:creationId xmlns:p14="http://schemas.microsoft.com/office/powerpoint/2010/main" val="3292371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0DD3F669-5D02-C085-191F-D54ABF025088}"/>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D8884238-126A-9FBE-7639-3790A1C3131A}"/>
              </a:ext>
            </a:extLst>
          </p:cNvPr>
          <p:cNvGrpSpPr/>
          <p:nvPr/>
        </p:nvGrpSpPr>
        <p:grpSpPr>
          <a:xfrm rot="20087440">
            <a:off x="7586273" y="598021"/>
            <a:ext cx="1129918" cy="278457"/>
            <a:chOff x="713231" y="815211"/>
            <a:chExt cx="894914" cy="220542"/>
          </a:xfrm>
        </p:grpSpPr>
        <p:sp>
          <p:nvSpPr>
            <p:cNvPr id="3233" name="Google Shape;3233;p27">
              <a:extLst>
                <a:ext uri="{FF2B5EF4-FFF2-40B4-BE49-F238E27FC236}">
                  <a16:creationId xmlns:a16="http://schemas.microsoft.com/office/drawing/2014/main" id="{EFEC2CF8-6A73-5D86-3D5F-83275964BC31}"/>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7CE4B03D-1039-B8ED-59B8-70D752EAF8E0}"/>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F9EC65F5-ED9F-D557-A3C0-2430FCF1978B}"/>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595;p62">
            <a:extLst>
              <a:ext uri="{FF2B5EF4-FFF2-40B4-BE49-F238E27FC236}">
                <a16:creationId xmlns:a16="http://schemas.microsoft.com/office/drawing/2014/main" id="{CCFD5385-199C-786F-686A-B41E8CAFF743}"/>
              </a:ext>
            </a:extLst>
          </p:cNvPr>
          <p:cNvSpPr txBox="1">
            <a:spLocks noGrp="1"/>
          </p:cNvSpPr>
          <p:nvPr>
            <p:ph type="subTitle" idx="1"/>
          </p:nvPr>
        </p:nvSpPr>
        <p:spPr>
          <a:xfrm>
            <a:off x="399455" y="1251360"/>
            <a:ext cx="8145677" cy="3521490"/>
          </a:xfrm>
          <a:prstGeom prst="rect">
            <a:avLst/>
          </a:prstGeom>
        </p:spPr>
        <p:txBody>
          <a:bodyPr spcFirstLastPara="1" wrap="square" lIns="91425" tIns="91425" rIns="91425" bIns="91425" anchor="t" anchorCtr="0">
            <a:noAutofit/>
          </a:bodyPr>
          <a:lstStyle/>
          <a:p>
            <a:pPr algn="l" rtl="0" fontAlgn="base">
              <a:buSzPct val="100000"/>
              <a:buFont typeface="Arial" panose="020B0604020202020204" pitchFamily="34" charset="0"/>
              <a:buChar char="•"/>
            </a:pPr>
            <a:r>
              <a:rPr lang="en-US" sz="2400" b="1" dirty="0">
                <a:solidFill>
                  <a:schemeClr val="tx1"/>
                </a:solidFill>
                <a:latin typeface="Orbitron"/>
                <a:sym typeface="Orbitron"/>
              </a:rPr>
              <a:t>They are collision bodies that are not moved by the engine.</a:t>
            </a:r>
          </a:p>
          <a:p>
            <a:pPr algn="l" rtl="0" fontAlgn="base">
              <a:buSzPct val="100000"/>
              <a:buFont typeface="Arial" panose="020B0604020202020204" pitchFamily="34" charset="0"/>
              <a:buChar char="•"/>
            </a:pPr>
            <a:endParaRPr lang="en-US" sz="2400" b="1" dirty="0">
              <a:solidFill>
                <a:schemeClr val="tx1"/>
              </a:solidFill>
              <a:latin typeface="Orbitron"/>
              <a:sym typeface="Orbitron"/>
            </a:endParaRPr>
          </a:p>
          <a:p>
            <a:pPr algn="l" rtl="0" fontAlgn="base">
              <a:buSzPct val="100000"/>
              <a:buFont typeface="Arial" panose="020B0604020202020204" pitchFamily="34" charset="0"/>
              <a:buChar char="•"/>
            </a:pPr>
            <a:r>
              <a:rPr lang="en-US" sz="2400" b="1" dirty="0">
                <a:solidFill>
                  <a:schemeClr val="tx1"/>
                </a:solidFill>
                <a:latin typeface="Orbitron"/>
                <a:sym typeface="Orbitron"/>
              </a:rPr>
              <a:t>It is used in collision detection and useful to get and transmit information.</a:t>
            </a:r>
          </a:p>
          <a:p>
            <a:pPr algn="l" rtl="0" fontAlgn="base">
              <a:buSzPct val="100000"/>
              <a:buFont typeface="Arial" panose="020B0604020202020204" pitchFamily="34" charset="0"/>
              <a:buChar char="•"/>
            </a:pPr>
            <a:endParaRPr lang="en-US" sz="2400" b="1" dirty="0">
              <a:solidFill>
                <a:schemeClr val="tx1"/>
              </a:solidFill>
              <a:latin typeface="Orbitron"/>
              <a:sym typeface="Orbitron"/>
            </a:endParaRPr>
          </a:p>
          <a:p>
            <a:pPr algn="l" rtl="0" fontAlgn="base">
              <a:buSzPct val="100000"/>
              <a:buFont typeface="Arial" panose="020B0604020202020204" pitchFamily="34" charset="0"/>
              <a:buChar char="•"/>
            </a:pPr>
            <a:r>
              <a:rPr lang="en-US" sz="2400" b="1" dirty="0">
                <a:solidFill>
                  <a:schemeClr val="tx1"/>
                </a:solidFill>
                <a:latin typeface="Orbitron"/>
                <a:sym typeface="Orbitron"/>
              </a:rPr>
              <a:t>They are used for objects that will not change position in the environment </a:t>
            </a:r>
            <a:r>
              <a:rPr lang="en-US" sz="2400" b="1" dirty="0">
                <a:solidFill>
                  <a:schemeClr val="accent4"/>
                </a:solidFill>
                <a:latin typeface="Orbitron"/>
                <a:sym typeface="Orbitron"/>
              </a:rPr>
              <a:t>(</a:t>
            </a:r>
            <a:r>
              <a:rPr lang="en-US" sz="2400" b="1" dirty="0">
                <a:solidFill>
                  <a:schemeClr val="tx1"/>
                </a:solidFill>
                <a:latin typeface="Orbitron"/>
                <a:sym typeface="Orbitron"/>
              </a:rPr>
              <a:t>like walls and floor</a:t>
            </a:r>
            <a:r>
              <a:rPr lang="en-US" sz="2400" b="1" dirty="0">
                <a:solidFill>
                  <a:schemeClr val="accent4"/>
                </a:solidFill>
                <a:latin typeface="Orbitron"/>
                <a:sym typeface="Orbitron"/>
              </a:rPr>
              <a:t>)</a:t>
            </a:r>
            <a:r>
              <a:rPr lang="en-US" sz="2400" b="1" dirty="0">
                <a:solidFill>
                  <a:schemeClr val="tx1"/>
                </a:solidFill>
                <a:latin typeface="Orbitron"/>
                <a:sym typeface="Orbitron"/>
              </a:rPr>
              <a:t>.</a:t>
            </a:r>
          </a:p>
        </p:txBody>
      </p:sp>
      <p:sp>
        <p:nvSpPr>
          <p:cNvPr id="7" name="Title 2">
            <a:extLst>
              <a:ext uri="{FF2B5EF4-FFF2-40B4-BE49-F238E27FC236}">
                <a16:creationId xmlns:a16="http://schemas.microsoft.com/office/drawing/2014/main" id="{6237C2F9-BE88-D93B-B280-C619BB87F6AD}"/>
              </a:ext>
            </a:extLst>
          </p:cNvPr>
          <p:cNvSpPr>
            <a:spLocks noGrp="1"/>
          </p:cNvSpPr>
          <p:nvPr>
            <p:ph type="title"/>
          </p:nvPr>
        </p:nvSpPr>
        <p:spPr>
          <a:xfrm>
            <a:off x="653045" y="531149"/>
            <a:ext cx="3680696" cy="572700"/>
          </a:xfrm>
        </p:spPr>
        <p:txBody>
          <a:bodyPr/>
          <a:lstStyle/>
          <a:p>
            <a:pPr>
              <a:buClr>
                <a:schemeClr val="accent4"/>
              </a:buClr>
            </a:pPr>
            <a:r>
              <a:rPr lang="en-US" dirty="0">
                <a:solidFill>
                  <a:schemeClr val="tx1"/>
                </a:solidFill>
              </a:rPr>
              <a:t>Static body</a:t>
            </a:r>
            <a:r>
              <a:rPr lang="en-US" dirty="0">
                <a:solidFill>
                  <a:schemeClr val="accent4"/>
                </a:solidFill>
              </a:rPr>
              <a:t> </a:t>
            </a:r>
            <a:r>
              <a:rPr lang="en-US" sz="3200" dirty="0">
                <a:solidFill>
                  <a:schemeClr val="accent4"/>
                </a:solidFill>
              </a:rPr>
              <a:t>2D</a:t>
            </a:r>
            <a:r>
              <a:rPr lang="en-US" sz="3200" dirty="0">
                <a:solidFill>
                  <a:schemeClr val="tx1"/>
                </a:solidFill>
              </a:rPr>
              <a:t> </a:t>
            </a:r>
            <a:endParaRPr lang="en-US" dirty="0"/>
          </a:p>
        </p:txBody>
      </p:sp>
    </p:spTree>
    <p:extLst>
      <p:ext uri="{BB962C8B-B14F-4D97-AF65-F5344CB8AC3E}">
        <p14:creationId xmlns:p14="http://schemas.microsoft.com/office/powerpoint/2010/main" val="2410479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3DA1AAD9-7B4E-3298-4690-B6A287356ACE}"/>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F15838A1-0508-6C16-1A1A-E18A54997D40}"/>
              </a:ext>
            </a:extLst>
          </p:cNvPr>
          <p:cNvGrpSpPr/>
          <p:nvPr/>
        </p:nvGrpSpPr>
        <p:grpSpPr>
          <a:xfrm rot="1393411">
            <a:off x="7644227" y="634514"/>
            <a:ext cx="1129918" cy="278457"/>
            <a:chOff x="713231" y="815211"/>
            <a:chExt cx="894914" cy="220542"/>
          </a:xfrm>
        </p:grpSpPr>
        <p:sp>
          <p:nvSpPr>
            <p:cNvPr id="3233" name="Google Shape;3233;p27">
              <a:extLst>
                <a:ext uri="{FF2B5EF4-FFF2-40B4-BE49-F238E27FC236}">
                  <a16:creationId xmlns:a16="http://schemas.microsoft.com/office/drawing/2014/main" id="{4636A81B-8EDA-53A2-0A54-1749DBFCD73A}"/>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7C2A8EFB-9966-9846-A0FF-DB56DB0D3C8B}"/>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39443400-ED0C-700A-7153-2A97C7228774}"/>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595;p62">
            <a:extLst>
              <a:ext uri="{FF2B5EF4-FFF2-40B4-BE49-F238E27FC236}">
                <a16:creationId xmlns:a16="http://schemas.microsoft.com/office/drawing/2014/main" id="{88EC7512-64AD-D357-52DD-6556026C9488}"/>
              </a:ext>
            </a:extLst>
          </p:cNvPr>
          <p:cNvSpPr txBox="1">
            <a:spLocks noGrp="1"/>
          </p:cNvSpPr>
          <p:nvPr>
            <p:ph type="subTitle" idx="1"/>
          </p:nvPr>
        </p:nvSpPr>
        <p:spPr>
          <a:xfrm>
            <a:off x="399455" y="1474631"/>
            <a:ext cx="8248708" cy="3187520"/>
          </a:xfrm>
          <a:prstGeom prst="rect">
            <a:avLst/>
          </a:prstGeom>
        </p:spPr>
        <p:txBody>
          <a:bodyPr spcFirstLastPara="1" wrap="square" lIns="91425" tIns="91425" rIns="91425" bIns="91425" anchor="t" anchorCtr="0">
            <a:noAutofit/>
          </a:bodyPr>
          <a:lstStyle/>
          <a:p>
            <a:pPr algn="l" rtl="0" fontAlgn="base">
              <a:buSzPct val="100000"/>
              <a:buFont typeface="Arial" panose="020B0604020202020204" pitchFamily="34" charset="0"/>
              <a:buChar char="•"/>
            </a:pPr>
            <a:r>
              <a:rPr lang="en-US" sz="2400" b="1" dirty="0">
                <a:solidFill>
                  <a:schemeClr val="tx1"/>
                </a:solidFill>
                <a:latin typeface="Orbitron"/>
                <a:sym typeface="Orbitron"/>
              </a:rPr>
              <a:t>Simulates 2D bodies that moves with physics.</a:t>
            </a:r>
          </a:p>
          <a:p>
            <a:pPr algn="l" rtl="0" fontAlgn="base">
              <a:buSzPct val="100000"/>
              <a:buFont typeface="Arial" panose="020B0604020202020204" pitchFamily="34" charset="0"/>
              <a:buChar char="•"/>
            </a:pPr>
            <a:endParaRPr lang="en-US" sz="2400" b="1" dirty="0">
              <a:solidFill>
                <a:schemeClr val="tx1"/>
              </a:solidFill>
              <a:latin typeface="Orbitron"/>
              <a:sym typeface="Orbitron"/>
            </a:endParaRPr>
          </a:p>
          <a:p>
            <a:pPr algn="l" rtl="0" fontAlgn="base">
              <a:buSzPct val="100000"/>
              <a:buFont typeface="Arial" panose="020B0604020202020204" pitchFamily="34" charset="0"/>
              <a:buChar char="•"/>
            </a:pPr>
            <a:r>
              <a:rPr lang="en-US" sz="2400" b="1" dirty="0">
                <a:solidFill>
                  <a:schemeClr val="tx1"/>
                </a:solidFill>
                <a:latin typeface="Orbitron"/>
                <a:sym typeface="Orbitron"/>
              </a:rPr>
              <a:t>Rigid body does not move by itself, it moves with applying force or impulse with the code.</a:t>
            </a:r>
          </a:p>
          <a:p>
            <a:pPr algn="l" rtl="0" fontAlgn="base">
              <a:buSzPct val="100000"/>
              <a:buFont typeface="Arial" panose="020B0604020202020204" pitchFamily="34" charset="0"/>
              <a:buChar char="•"/>
            </a:pPr>
            <a:endParaRPr lang="en-US" sz="2400" b="1" dirty="0">
              <a:solidFill>
                <a:schemeClr val="tx1"/>
              </a:solidFill>
              <a:latin typeface="Orbitron"/>
              <a:sym typeface="Orbitron"/>
            </a:endParaRPr>
          </a:p>
          <a:p>
            <a:pPr algn="l" rtl="0" fontAlgn="base">
              <a:buSzPct val="100000"/>
              <a:buFont typeface="Arial" panose="020B0604020202020204" pitchFamily="34" charset="0"/>
              <a:buChar char="•"/>
            </a:pPr>
            <a:r>
              <a:rPr lang="en-US" sz="2400" b="1" dirty="0">
                <a:solidFill>
                  <a:schemeClr val="tx1"/>
                </a:solidFill>
                <a:latin typeface="Orbitron"/>
                <a:sym typeface="Orbitron"/>
              </a:rPr>
              <a:t>The Physics engine calculates where and how it’ll move.</a:t>
            </a:r>
          </a:p>
        </p:txBody>
      </p:sp>
      <p:sp>
        <p:nvSpPr>
          <p:cNvPr id="7" name="Title 2">
            <a:extLst>
              <a:ext uri="{FF2B5EF4-FFF2-40B4-BE49-F238E27FC236}">
                <a16:creationId xmlns:a16="http://schemas.microsoft.com/office/drawing/2014/main" id="{E9250B5E-2C97-9211-1C54-601812B6D2C7}"/>
              </a:ext>
            </a:extLst>
          </p:cNvPr>
          <p:cNvSpPr>
            <a:spLocks noGrp="1"/>
          </p:cNvSpPr>
          <p:nvPr>
            <p:ph type="title"/>
          </p:nvPr>
        </p:nvSpPr>
        <p:spPr>
          <a:xfrm>
            <a:off x="653045" y="531149"/>
            <a:ext cx="3680696" cy="572700"/>
          </a:xfrm>
        </p:spPr>
        <p:txBody>
          <a:bodyPr/>
          <a:lstStyle/>
          <a:p>
            <a:pPr>
              <a:buClr>
                <a:schemeClr val="accent4"/>
              </a:buClr>
            </a:pPr>
            <a:r>
              <a:rPr lang="en-US" sz="3200" dirty="0">
                <a:solidFill>
                  <a:schemeClr val="tx1"/>
                </a:solidFill>
              </a:rPr>
              <a:t>Rigid body </a:t>
            </a:r>
            <a:r>
              <a:rPr lang="en-US" sz="3200" dirty="0">
                <a:solidFill>
                  <a:schemeClr val="accent4"/>
                </a:solidFill>
              </a:rPr>
              <a:t>2D</a:t>
            </a:r>
            <a:r>
              <a:rPr lang="en-US" sz="3200" dirty="0">
                <a:solidFill>
                  <a:schemeClr val="tx1"/>
                </a:solidFill>
              </a:rPr>
              <a:t> </a:t>
            </a:r>
            <a:endParaRPr lang="en-US" dirty="0"/>
          </a:p>
        </p:txBody>
      </p:sp>
    </p:spTree>
    <p:extLst>
      <p:ext uri="{BB962C8B-B14F-4D97-AF65-F5344CB8AC3E}">
        <p14:creationId xmlns:p14="http://schemas.microsoft.com/office/powerpoint/2010/main" val="5633175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8">
          <a:extLst>
            <a:ext uri="{FF2B5EF4-FFF2-40B4-BE49-F238E27FC236}">
              <a16:creationId xmlns:a16="http://schemas.microsoft.com/office/drawing/2014/main" id="{C9B5B29B-13DF-47F6-01DE-D97F8148C430}"/>
            </a:ext>
          </a:extLst>
        </p:cNvPr>
        <p:cNvGrpSpPr/>
        <p:nvPr/>
      </p:nvGrpSpPr>
      <p:grpSpPr>
        <a:xfrm>
          <a:off x="0" y="0"/>
          <a:ext cx="0" cy="0"/>
          <a:chOff x="0" y="0"/>
          <a:chExt cx="0" cy="0"/>
        </a:xfrm>
      </p:grpSpPr>
      <p:grpSp>
        <p:nvGrpSpPr>
          <p:cNvPr id="3232" name="Google Shape;3232;p27">
            <a:extLst>
              <a:ext uri="{FF2B5EF4-FFF2-40B4-BE49-F238E27FC236}">
                <a16:creationId xmlns:a16="http://schemas.microsoft.com/office/drawing/2014/main" id="{D508256B-5221-EBB2-C23B-D6A0373E970E}"/>
              </a:ext>
            </a:extLst>
          </p:cNvPr>
          <p:cNvGrpSpPr/>
          <p:nvPr/>
        </p:nvGrpSpPr>
        <p:grpSpPr>
          <a:xfrm rot="1393411">
            <a:off x="7644227" y="634514"/>
            <a:ext cx="1129918" cy="278457"/>
            <a:chOff x="713231" y="815211"/>
            <a:chExt cx="894914" cy="220542"/>
          </a:xfrm>
        </p:grpSpPr>
        <p:sp>
          <p:nvSpPr>
            <p:cNvPr id="3233" name="Google Shape;3233;p27">
              <a:extLst>
                <a:ext uri="{FF2B5EF4-FFF2-40B4-BE49-F238E27FC236}">
                  <a16:creationId xmlns:a16="http://schemas.microsoft.com/office/drawing/2014/main" id="{50F90245-9D0E-D9CC-C67D-DE7BBFEC0ECD}"/>
                </a:ext>
              </a:extLst>
            </p:cNvPr>
            <p:cNvSpPr/>
            <p:nvPr/>
          </p:nvSpPr>
          <p:spPr>
            <a:xfrm>
              <a:off x="1387603" y="815211"/>
              <a:ext cx="220542" cy="220542"/>
            </a:xfrm>
            <a:custGeom>
              <a:avLst/>
              <a:gdLst/>
              <a:ahLst/>
              <a:cxnLst/>
              <a:rect l="l" t="t" r="r" b="b"/>
              <a:pathLst>
                <a:path w="1763" h="1763" extrusionOk="0">
                  <a:moveTo>
                    <a:pt x="481" y="0"/>
                  </a:moveTo>
                  <a:lnTo>
                    <a:pt x="1" y="481"/>
                  </a:lnTo>
                  <a:lnTo>
                    <a:pt x="401" y="881"/>
                  </a:lnTo>
                  <a:lnTo>
                    <a:pt x="1" y="1282"/>
                  </a:lnTo>
                  <a:lnTo>
                    <a:pt x="481" y="1762"/>
                  </a:lnTo>
                  <a:lnTo>
                    <a:pt x="882" y="1362"/>
                  </a:lnTo>
                  <a:lnTo>
                    <a:pt x="1295" y="1762"/>
                  </a:lnTo>
                  <a:lnTo>
                    <a:pt x="1763" y="1282"/>
                  </a:lnTo>
                  <a:lnTo>
                    <a:pt x="1362" y="881"/>
                  </a:lnTo>
                  <a:lnTo>
                    <a:pt x="1763" y="481"/>
                  </a:lnTo>
                  <a:lnTo>
                    <a:pt x="1295" y="0"/>
                  </a:lnTo>
                  <a:lnTo>
                    <a:pt x="882"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7">
              <a:extLst>
                <a:ext uri="{FF2B5EF4-FFF2-40B4-BE49-F238E27FC236}">
                  <a16:creationId xmlns:a16="http://schemas.microsoft.com/office/drawing/2014/main" id="{FBC8A12B-B4D3-45CA-C91B-43D4D4E833BA}"/>
                </a:ext>
              </a:extLst>
            </p:cNvPr>
            <p:cNvSpPr/>
            <p:nvPr/>
          </p:nvSpPr>
          <p:spPr>
            <a:xfrm>
              <a:off x="713231" y="815211"/>
              <a:ext cx="222044" cy="220542"/>
            </a:xfrm>
            <a:custGeom>
              <a:avLst/>
              <a:gdLst/>
              <a:ahLst/>
              <a:cxnLst/>
              <a:rect l="l" t="t" r="r" b="b"/>
              <a:pathLst>
                <a:path w="1775" h="1763" extrusionOk="0">
                  <a:moveTo>
                    <a:pt x="481" y="0"/>
                  </a:moveTo>
                  <a:lnTo>
                    <a:pt x="0" y="481"/>
                  </a:lnTo>
                  <a:lnTo>
                    <a:pt x="413" y="881"/>
                  </a:lnTo>
                  <a:lnTo>
                    <a:pt x="0" y="1282"/>
                  </a:lnTo>
                  <a:lnTo>
                    <a:pt x="481" y="1762"/>
                  </a:lnTo>
                  <a:lnTo>
                    <a:pt x="881" y="1362"/>
                  </a:lnTo>
                  <a:lnTo>
                    <a:pt x="1294" y="1762"/>
                  </a:lnTo>
                  <a:lnTo>
                    <a:pt x="1775" y="1282"/>
                  </a:lnTo>
                  <a:lnTo>
                    <a:pt x="1362" y="881"/>
                  </a:lnTo>
                  <a:lnTo>
                    <a:pt x="1775" y="481"/>
                  </a:lnTo>
                  <a:lnTo>
                    <a:pt x="1294" y="0"/>
                  </a:lnTo>
                  <a:lnTo>
                    <a:pt x="881" y="401"/>
                  </a:lnTo>
                  <a:lnTo>
                    <a:pt x="481" y="0"/>
                  </a:lnTo>
                  <a:close/>
                </a:path>
              </a:pathLst>
            </a:custGeom>
            <a:gradFill>
              <a:gsLst>
                <a:gs pos="0">
                  <a:schemeClr val="accent3"/>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7">
              <a:extLst>
                <a:ext uri="{FF2B5EF4-FFF2-40B4-BE49-F238E27FC236}">
                  <a16:creationId xmlns:a16="http://schemas.microsoft.com/office/drawing/2014/main" id="{D83E6360-99C9-5321-DA11-A50EED1370FE}"/>
                </a:ext>
              </a:extLst>
            </p:cNvPr>
            <p:cNvSpPr/>
            <p:nvPr/>
          </p:nvSpPr>
          <p:spPr>
            <a:xfrm>
              <a:off x="1050229" y="815211"/>
              <a:ext cx="220542" cy="220542"/>
            </a:xfrm>
            <a:custGeom>
              <a:avLst/>
              <a:gdLst/>
              <a:ahLst/>
              <a:cxnLst/>
              <a:rect l="l" t="t" r="r" b="b"/>
              <a:pathLst>
                <a:path w="1763" h="1763" extrusionOk="0">
                  <a:moveTo>
                    <a:pt x="481" y="0"/>
                  </a:moveTo>
                  <a:lnTo>
                    <a:pt x="0" y="481"/>
                  </a:lnTo>
                  <a:lnTo>
                    <a:pt x="414" y="881"/>
                  </a:lnTo>
                  <a:lnTo>
                    <a:pt x="0" y="1282"/>
                  </a:lnTo>
                  <a:lnTo>
                    <a:pt x="481" y="1762"/>
                  </a:lnTo>
                  <a:lnTo>
                    <a:pt x="881" y="1362"/>
                  </a:lnTo>
                  <a:lnTo>
                    <a:pt x="1294" y="1762"/>
                  </a:lnTo>
                  <a:lnTo>
                    <a:pt x="1762" y="1282"/>
                  </a:lnTo>
                  <a:lnTo>
                    <a:pt x="1362" y="881"/>
                  </a:lnTo>
                  <a:lnTo>
                    <a:pt x="1762" y="481"/>
                  </a:lnTo>
                  <a:lnTo>
                    <a:pt x="1294" y="0"/>
                  </a:lnTo>
                  <a:lnTo>
                    <a:pt x="881" y="401"/>
                  </a:lnTo>
                  <a:lnTo>
                    <a:pt x="481" y="0"/>
                  </a:lnTo>
                  <a:close/>
                </a:path>
              </a:pathLst>
            </a:custGeom>
            <a:gradFill>
              <a:gsLst>
                <a:gs pos="0">
                  <a:schemeClr val="accent4"/>
                </a:gs>
                <a:gs pos="100000">
                  <a:schemeClr val="accent6"/>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595;p62">
            <a:extLst>
              <a:ext uri="{FF2B5EF4-FFF2-40B4-BE49-F238E27FC236}">
                <a16:creationId xmlns:a16="http://schemas.microsoft.com/office/drawing/2014/main" id="{B98829C2-3D81-F725-003C-0E82183C720D}"/>
              </a:ext>
            </a:extLst>
          </p:cNvPr>
          <p:cNvSpPr txBox="1">
            <a:spLocks noGrp="1"/>
          </p:cNvSpPr>
          <p:nvPr>
            <p:ph type="subTitle" idx="1"/>
          </p:nvPr>
        </p:nvSpPr>
        <p:spPr>
          <a:xfrm>
            <a:off x="399455" y="1474631"/>
            <a:ext cx="8248708" cy="3187520"/>
          </a:xfrm>
          <a:prstGeom prst="rect">
            <a:avLst/>
          </a:prstGeom>
        </p:spPr>
        <p:txBody>
          <a:bodyPr spcFirstLastPara="1" wrap="square" lIns="91425" tIns="91425" rIns="91425" bIns="91425" anchor="t" anchorCtr="0">
            <a:noAutofit/>
          </a:bodyPr>
          <a:lstStyle/>
          <a:p>
            <a:pPr algn="l" rtl="0" fontAlgn="base">
              <a:buSzPct val="100000"/>
              <a:buFont typeface="Arial" panose="020B0604020202020204" pitchFamily="34" charset="0"/>
              <a:buChar char="•"/>
            </a:pPr>
            <a:r>
              <a:rPr lang="en-US" sz="2400" b="1" dirty="0">
                <a:solidFill>
                  <a:schemeClr val="tx1"/>
                </a:solidFill>
                <a:latin typeface="Orbitron"/>
                <a:sym typeface="Orbitron"/>
              </a:rPr>
              <a:t>It is a body that provides collision detection, but no physics.​</a:t>
            </a:r>
            <a:br>
              <a:rPr lang="en-US" sz="2400" b="1" dirty="0">
                <a:solidFill>
                  <a:schemeClr val="tx1"/>
                </a:solidFill>
                <a:latin typeface="Orbitron"/>
                <a:sym typeface="Orbitron"/>
              </a:rPr>
            </a:br>
            <a:endParaRPr lang="en-US" sz="2400" b="1" dirty="0">
              <a:solidFill>
                <a:schemeClr val="tx1"/>
              </a:solidFill>
              <a:latin typeface="Orbitron"/>
              <a:sym typeface="Orbitron"/>
            </a:endParaRPr>
          </a:p>
          <a:p>
            <a:pPr algn="l" rtl="0" fontAlgn="base">
              <a:buSzPct val="100000"/>
              <a:buFont typeface="Arial" panose="020B0604020202020204" pitchFamily="34" charset="0"/>
              <a:buChar char="•"/>
            </a:pPr>
            <a:r>
              <a:rPr lang="en-US" sz="2400" b="1" dirty="0">
                <a:solidFill>
                  <a:schemeClr val="tx1"/>
                </a:solidFill>
                <a:latin typeface="Orbitron"/>
                <a:sym typeface="Orbitron"/>
              </a:rPr>
              <a:t>All physics must be implemented through code.</a:t>
            </a:r>
          </a:p>
          <a:p>
            <a:pPr marL="139700" indent="0" algn="l" rtl="0" fontAlgn="base"/>
            <a:endParaRPr lang="en-US" sz="2400" b="1" dirty="0">
              <a:solidFill>
                <a:schemeClr val="tx1"/>
              </a:solidFill>
              <a:latin typeface="Orbitron"/>
              <a:sym typeface="Orbitron"/>
            </a:endParaRPr>
          </a:p>
          <a:p>
            <a:pPr algn="l" rtl="0" fontAlgn="base">
              <a:buSzPct val="100000"/>
              <a:buFont typeface="Arial" panose="020B0604020202020204" pitchFamily="34" charset="0"/>
              <a:buChar char="•"/>
            </a:pPr>
            <a:r>
              <a:rPr lang="en-US" sz="2400" b="1" dirty="0">
                <a:solidFill>
                  <a:schemeClr val="tx1"/>
                </a:solidFill>
                <a:latin typeface="Orbitron"/>
                <a:sym typeface="Orbitron"/>
              </a:rPr>
              <a:t>It moves with the code </a:t>
            </a:r>
            <a:r>
              <a:rPr lang="en-US" sz="2400" b="1" dirty="0">
                <a:solidFill>
                  <a:schemeClr val="accent4"/>
                </a:solidFill>
                <a:latin typeface="Orbitron"/>
                <a:sym typeface="Orbitron"/>
              </a:rPr>
              <a:t>(</a:t>
            </a:r>
            <a:r>
              <a:rPr lang="en-US" sz="2400" b="1" dirty="0">
                <a:solidFill>
                  <a:schemeClr val="tx1"/>
                </a:solidFill>
                <a:latin typeface="Orbitron"/>
                <a:sym typeface="Orbitron"/>
              </a:rPr>
              <a:t>like in player or enemy</a:t>
            </a:r>
            <a:r>
              <a:rPr lang="en-US" sz="2400" b="1" dirty="0">
                <a:solidFill>
                  <a:schemeClr val="accent4"/>
                </a:solidFill>
                <a:latin typeface="Orbitron"/>
                <a:sym typeface="Orbitron"/>
              </a:rPr>
              <a:t>)</a:t>
            </a:r>
          </a:p>
        </p:txBody>
      </p:sp>
      <p:sp>
        <p:nvSpPr>
          <p:cNvPr id="7" name="Title 2">
            <a:extLst>
              <a:ext uri="{FF2B5EF4-FFF2-40B4-BE49-F238E27FC236}">
                <a16:creationId xmlns:a16="http://schemas.microsoft.com/office/drawing/2014/main" id="{B89EE5C4-E5E9-84B2-E967-C8608F946F8A}"/>
              </a:ext>
            </a:extLst>
          </p:cNvPr>
          <p:cNvSpPr>
            <a:spLocks noGrp="1"/>
          </p:cNvSpPr>
          <p:nvPr>
            <p:ph type="title"/>
          </p:nvPr>
        </p:nvSpPr>
        <p:spPr>
          <a:xfrm>
            <a:off x="653045" y="531149"/>
            <a:ext cx="4640172" cy="572700"/>
          </a:xfrm>
        </p:spPr>
        <p:txBody>
          <a:bodyPr/>
          <a:lstStyle/>
          <a:p>
            <a:pPr>
              <a:buClr>
                <a:schemeClr val="accent4"/>
              </a:buClr>
            </a:pPr>
            <a:r>
              <a:rPr lang="en-US" sz="3200" dirty="0">
                <a:solidFill>
                  <a:schemeClr val="tx1"/>
                </a:solidFill>
              </a:rPr>
              <a:t>Character body </a:t>
            </a:r>
            <a:r>
              <a:rPr lang="en-US" sz="3200" dirty="0">
                <a:solidFill>
                  <a:schemeClr val="accent4"/>
                </a:solidFill>
              </a:rPr>
              <a:t>2D</a:t>
            </a:r>
            <a:r>
              <a:rPr lang="en-US" sz="3200" dirty="0">
                <a:solidFill>
                  <a:schemeClr val="tx1"/>
                </a:solidFill>
              </a:rPr>
              <a:t> </a:t>
            </a:r>
            <a:endParaRPr lang="en-US" dirty="0"/>
          </a:p>
        </p:txBody>
      </p:sp>
    </p:spTree>
    <p:extLst>
      <p:ext uri="{BB962C8B-B14F-4D97-AF65-F5344CB8AC3E}">
        <p14:creationId xmlns:p14="http://schemas.microsoft.com/office/powerpoint/2010/main" val="3500241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Gaming Channel Pich Deck by Slidesgo">
  <a:themeElements>
    <a:clrScheme name="Simple Light">
      <a:dk1>
        <a:srgbClr val="FFFFFF"/>
      </a:dk1>
      <a:lt1>
        <a:srgbClr val="120035"/>
      </a:lt1>
      <a:dk2>
        <a:srgbClr val="284179"/>
      </a:dk2>
      <a:lt2>
        <a:srgbClr val="122B57"/>
      </a:lt2>
      <a:accent1>
        <a:srgbClr val="007C8F"/>
      </a:accent1>
      <a:accent2>
        <a:srgbClr val="00A1A7"/>
      </a:accent2>
      <a:accent3>
        <a:srgbClr val="00C0DA"/>
      </a:accent3>
      <a:accent4>
        <a:srgbClr val="FF247F"/>
      </a:accent4>
      <a:accent5>
        <a:srgbClr val="A1054E"/>
      </a:accent5>
      <a:accent6>
        <a:srgbClr val="4B032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771</Words>
  <Application>Microsoft Office PowerPoint</Application>
  <PresentationFormat>On-screen Show (16:9)</PresentationFormat>
  <Paragraphs>85</Paragraphs>
  <Slides>34</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Archivo ExtraBold</vt:lpstr>
      <vt:lpstr>Nunito Light</vt:lpstr>
      <vt:lpstr>Anaheim</vt:lpstr>
      <vt:lpstr>Orbitron</vt:lpstr>
      <vt:lpstr>Lato</vt:lpstr>
      <vt:lpstr>Arimo SemiBold</vt:lpstr>
      <vt:lpstr>Bebas Neue</vt:lpstr>
      <vt:lpstr>Open Sans</vt:lpstr>
      <vt:lpstr>Arial</vt:lpstr>
      <vt:lpstr>Montserrat</vt:lpstr>
      <vt:lpstr>Gaming Channel Pich Deck by Slidesgo</vt:lpstr>
      <vt:lpstr>Session 3</vt:lpstr>
      <vt:lpstr>Content of session</vt:lpstr>
      <vt:lpstr>Physics</vt:lpstr>
      <vt:lpstr>Physics bodies 2D  Physics process Physics materials  Layers and masks</vt:lpstr>
      <vt:lpstr>Area 2D </vt:lpstr>
      <vt:lpstr>Area 2D </vt:lpstr>
      <vt:lpstr>Static body 2D </vt:lpstr>
      <vt:lpstr>Rigid body 2D </vt:lpstr>
      <vt:lpstr>Character body 2D </vt:lpstr>
      <vt:lpstr>What is the difference between rigid body 2D and character body 2D ?</vt:lpstr>
      <vt:lpstr>PowerPoint Presentation</vt:lpstr>
      <vt:lpstr>When to use each one of them ?</vt:lpstr>
      <vt:lpstr>PowerPoint Presentation</vt:lpstr>
      <vt:lpstr>   Physics process Physics materials  Layers and masks</vt:lpstr>
      <vt:lpstr>The physics engine runs physics process function with stable frame rate (60 per second) and this make the game’s physics and collisions runs with stable frame rate and this keep the performance of the game same on any system, different from the process function that run with frame rate based on the user’s resources. </vt:lpstr>
      <vt:lpstr>What is Delta ?</vt:lpstr>
      <vt:lpstr>Delta -&gt; it is the time of creating one frame in the     game. </vt:lpstr>
      <vt:lpstr>Why should we use Delta ?</vt:lpstr>
      <vt:lpstr>PowerPoint Presentation</vt:lpstr>
      <vt:lpstr>      Physics materials  Layers and masks</vt:lpstr>
      <vt:lpstr>Physics materials</vt:lpstr>
      <vt:lpstr>PowerPoint Presentation</vt:lpstr>
      <vt:lpstr>         Layers and masks</vt:lpstr>
      <vt:lpstr>Layers -&gt; the layers which the collision           body is in.  masks -&gt; the layers that the node can          interact or collide with</vt:lpstr>
      <vt:lpstr>Tile map</vt:lpstr>
      <vt:lpstr>1.  Insert tile map layer node 2. Create tile set 3. Drag and drop tile set image 4. make sure every tile is correct 5. open tile map and start painting</vt:lpstr>
      <vt:lpstr>Now, make your Tile Map</vt:lpstr>
      <vt:lpstr>Instantiation</vt:lpstr>
      <vt:lpstr>Instantiation</vt:lpstr>
      <vt:lpstr>What is Instantiation ?</vt:lpstr>
      <vt:lpstr>What is Instantiation ?</vt:lpstr>
      <vt:lpstr>How to make instances ?</vt:lpstr>
      <vt:lpstr>How to make instances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Mohammed;Youssef;Ammar</dc:creator>
  <cp:lastModifiedBy>محمد مصطفى محمد السيد</cp:lastModifiedBy>
  <cp:revision>60</cp:revision>
  <dcterms:modified xsi:type="dcterms:W3CDTF">2024-12-12T00:03:36Z</dcterms:modified>
</cp:coreProperties>
</file>