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5" r:id="rId4"/>
    <p:sldId id="266" r:id="rId5"/>
    <p:sldId id="267" r:id="rId6"/>
    <p:sldId id="261" r:id="rId7"/>
    <p:sldId id="258" r:id="rId8"/>
    <p:sldId id="259" r:id="rId9"/>
    <p:sldId id="260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19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9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19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B10BC-CB9C-4A7C-9F5B-A352E16C871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B95FE5-1171-4F54-8394-8176ECA6E288}">
      <dgm:prSet/>
      <dgm:spPr/>
      <dgm:t>
        <a:bodyPr/>
        <a:lstStyle/>
        <a:p>
          <a:r>
            <a:rPr lang="en-US" dirty="0"/>
            <a:t>Lambda function</a:t>
          </a:r>
        </a:p>
      </dgm:t>
    </dgm:pt>
    <dgm:pt modelId="{A60F73C6-1D71-4289-8822-58C5B5CA9BEF}" type="parTrans" cxnId="{B818CDE3-56AF-4789-AF81-C03892787CAA}">
      <dgm:prSet/>
      <dgm:spPr/>
      <dgm:t>
        <a:bodyPr/>
        <a:lstStyle/>
        <a:p>
          <a:endParaRPr lang="en-US"/>
        </a:p>
      </dgm:t>
    </dgm:pt>
    <dgm:pt modelId="{F4B75FD8-0E5B-4DED-8DCC-791777139B13}" type="sibTrans" cxnId="{B818CDE3-56AF-4789-AF81-C03892787CAA}">
      <dgm:prSet/>
      <dgm:spPr/>
      <dgm:t>
        <a:bodyPr/>
        <a:lstStyle/>
        <a:p>
          <a:endParaRPr lang="en-US"/>
        </a:p>
      </dgm:t>
    </dgm:pt>
    <dgm:pt modelId="{29D05746-454A-4200-A6C7-A74453D77B78}">
      <dgm:prSet/>
      <dgm:spPr/>
      <dgm:t>
        <a:bodyPr/>
        <a:lstStyle/>
        <a:p>
          <a:r>
            <a:rPr lang="en-US"/>
            <a:t>Pure VS Impure function</a:t>
          </a:r>
        </a:p>
      </dgm:t>
    </dgm:pt>
    <dgm:pt modelId="{3BE2A201-A526-4A26-933A-C022517B15D4}" type="parTrans" cxnId="{FAC56A12-9C00-4209-9E2D-588C1D0BE0A4}">
      <dgm:prSet/>
      <dgm:spPr/>
      <dgm:t>
        <a:bodyPr/>
        <a:lstStyle/>
        <a:p>
          <a:endParaRPr lang="en-US"/>
        </a:p>
      </dgm:t>
    </dgm:pt>
    <dgm:pt modelId="{EE0B97AE-0AA9-4D8E-945D-5DBA53EC1FED}" type="sibTrans" cxnId="{FAC56A12-9C00-4209-9E2D-588C1D0BE0A4}">
      <dgm:prSet/>
      <dgm:spPr/>
      <dgm:t>
        <a:bodyPr/>
        <a:lstStyle/>
        <a:p>
          <a:endParaRPr lang="en-US"/>
        </a:p>
      </dgm:t>
    </dgm:pt>
    <dgm:pt modelId="{29171CC6-10B4-48E0-AE72-1745F8E20704}">
      <dgm:prSet/>
      <dgm:spPr/>
      <dgm:t>
        <a:bodyPr/>
        <a:lstStyle/>
        <a:p>
          <a:r>
            <a:rPr lang="en-US" dirty="0"/>
            <a:t>Functional programming</a:t>
          </a:r>
        </a:p>
      </dgm:t>
    </dgm:pt>
    <dgm:pt modelId="{C91E9842-1E07-425B-B7CE-CAB4A366A165}" type="parTrans" cxnId="{3BD3E36A-53AF-4E6C-8B70-B7F2FAEF403A}">
      <dgm:prSet/>
      <dgm:spPr/>
      <dgm:t>
        <a:bodyPr/>
        <a:lstStyle/>
        <a:p>
          <a:endParaRPr lang="LID4096"/>
        </a:p>
      </dgm:t>
    </dgm:pt>
    <dgm:pt modelId="{1DD63D9A-6238-4877-9B0A-8929DBBA5D1B}" type="sibTrans" cxnId="{3BD3E36A-53AF-4E6C-8B70-B7F2FAEF403A}">
      <dgm:prSet/>
      <dgm:spPr/>
      <dgm:t>
        <a:bodyPr/>
        <a:lstStyle/>
        <a:p>
          <a:endParaRPr lang="LID4096"/>
        </a:p>
      </dgm:t>
    </dgm:pt>
    <dgm:pt modelId="{6CAA82CB-7CB2-4557-A7CE-DE65C650F85B}">
      <dgm:prSet/>
      <dgm:spPr/>
      <dgm:t>
        <a:bodyPr/>
        <a:lstStyle/>
        <a:p>
          <a:r>
            <a:rPr lang="en-US" dirty="0"/>
            <a:t>Introduction to LINQ</a:t>
          </a:r>
        </a:p>
      </dgm:t>
    </dgm:pt>
    <dgm:pt modelId="{450571B6-2356-4BD4-BB4E-DDF14EDEFF6E}" type="parTrans" cxnId="{D647151A-BC7F-4158-A954-1624CDBC8C6C}">
      <dgm:prSet/>
      <dgm:spPr/>
      <dgm:t>
        <a:bodyPr/>
        <a:lstStyle/>
        <a:p>
          <a:endParaRPr lang="LID4096"/>
        </a:p>
      </dgm:t>
    </dgm:pt>
    <dgm:pt modelId="{9F35BB2F-7CFA-426B-923A-2DD5B049B66D}" type="sibTrans" cxnId="{D647151A-BC7F-4158-A954-1624CDBC8C6C}">
      <dgm:prSet/>
      <dgm:spPr/>
      <dgm:t>
        <a:bodyPr/>
        <a:lstStyle/>
        <a:p>
          <a:endParaRPr lang="LID4096"/>
        </a:p>
      </dgm:t>
    </dgm:pt>
    <dgm:pt modelId="{634D1551-FA7E-4C69-ACA4-92B48ED67FF2}">
      <dgm:prSet/>
      <dgm:spPr/>
      <dgm:t>
        <a:bodyPr/>
        <a:lstStyle/>
        <a:p>
          <a:r>
            <a:rPr lang="en-US" dirty="0"/>
            <a:t>Projection operations</a:t>
          </a:r>
        </a:p>
      </dgm:t>
    </dgm:pt>
    <dgm:pt modelId="{F38CBB02-74F5-4A65-99C3-D2BAEF038C3F}" type="parTrans" cxnId="{3180F49C-AFF5-48A0-BB4B-C32C4AFA471F}">
      <dgm:prSet/>
      <dgm:spPr/>
      <dgm:t>
        <a:bodyPr/>
        <a:lstStyle/>
        <a:p>
          <a:endParaRPr lang="LID4096"/>
        </a:p>
      </dgm:t>
    </dgm:pt>
    <dgm:pt modelId="{3140F728-9161-4735-BB56-1501944E6839}" type="sibTrans" cxnId="{3180F49C-AFF5-48A0-BB4B-C32C4AFA471F}">
      <dgm:prSet/>
      <dgm:spPr/>
      <dgm:t>
        <a:bodyPr/>
        <a:lstStyle/>
        <a:p>
          <a:endParaRPr lang="LID4096"/>
        </a:p>
      </dgm:t>
    </dgm:pt>
    <dgm:pt modelId="{32A29930-A355-443E-B69D-27F44367AC2E}">
      <dgm:prSet/>
      <dgm:spPr/>
      <dgm:t>
        <a:bodyPr/>
        <a:lstStyle/>
        <a:p>
          <a:r>
            <a:rPr lang="en-US" dirty="0"/>
            <a:t>Sorting data</a:t>
          </a:r>
        </a:p>
      </dgm:t>
    </dgm:pt>
    <dgm:pt modelId="{ECF8F78B-4C11-4054-9734-7D3D41E12A96}" type="parTrans" cxnId="{E5D7D061-B6D5-49A9-BCD5-A720CD682707}">
      <dgm:prSet/>
      <dgm:spPr/>
      <dgm:t>
        <a:bodyPr/>
        <a:lstStyle/>
        <a:p>
          <a:endParaRPr lang="LID4096"/>
        </a:p>
      </dgm:t>
    </dgm:pt>
    <dgm:pt modelId="{478F8C92-E226-4C55-87D9-028222BDA15B}" type="sibTrans" cxnId="{E5D7D061-B6D5-49A9-BCD5-A720CD682707}">
      <dgm:prSet/>
      <dgm:spPr/>
      <dgm:t>
        <a:bodyPr/>
        <a:lstStyle/>
        <a:p>
          <a:endParaRPr lang="LID4096"/>
        </a:p>
      </dgm:t>
    </dgm:pt>
    <dgm:pt modelId="{52B06DF9-4BF2-4D20-BD47-A777DC3FF3B9}">
      <dgm:prSet/>
      <dgm:spPr/>
      <dgm:t>
        <a:bodyPr/>
        <a:lstStyle/>
        <a:p>
          <a:r>
            <a:rPr lang="en-US" dirty="0"/>
            <a:t>Data partitioning</a:t>
          </a:r>
        </a:p>
      </dgm:t>
    </dgm:pt>
    <dgm:pt modelId="{745E5772-0AAD-4980-8CEC-2194312145D7}" type="parTrans" cxnId="{A1EA9BA1-8393-4714-BAF5-1888DC86142A}">
      <dgm:prSet/>
      <dgm:spPr/>
      <dgm:t>
        <a:bodyPr/>
        <a:lstStyle/>
        <a:p>
          <a:endParaRPr lang="LID4096"/>
        </a:p>
      </dgm:t>
    </dgm:pt>
    <dgm:pt modelId="{ED4B7C33-8E96-4A9C-BBDD-84531D43DFD2}" type="sibTrans" cxnId="{A1EA9BA1-8393-4714-BAF5-1888DC86142A}">
      <dgm:prSet/>
      <dgm:spPr/>
      <dgm:t>
        <a:bodyPr/>
        <a:lstStyle/>
        <a:p>
          <a:endParaRPr lang="LID4096"/>
        </a:p>
      </dgm:t>
    </dgm:pt>
    <dgm:pt modelId="{07C402AD-28CB-4C47-AC16-EECBAEC841F3}">
      <dgm:prSet/>
      <dgm:spPr/>
      <dgm:t>
        <a:bodyPr/>
        <a:lstStyle/>
        <a:p>
          <a:r>
            <a:rPr lang="en-US" dirty="0"/>
            <a:t>Quantifiers</a:t>
          </a:r>
        </a:p>
      </dgm:t>
    </dgm:pt>
    <dgm:pt modelId="{84411D52-C7B0-479D-9F3D-0F0AE07D495D}" type="parTrans" cxnId="{A016C1F4-9660-42C1-9918-0784905C740C}">
      <dgm:prSet/>
      <dgm:spPr/>
      <dgm:t>
        <a:bodyPr/>
        <a:lstStyle/>
        <a:p>
          <a:endParaRPr lang="LID4096"/>
        </a:p>
      </dgm:t>
    </dgm:pt>
    <dgm:pt modelId="{446BA62C-86EC-4D0B-B3CB-02A1018CA081}" type="sibTrans" cxnId="{A016C1F4-9660-42C1-9918-0784905C740C}">
      <dgm:prSet/>
      <dgm:spPr/>
      <dgm:t>
        <a:bodyPr/>
        <a:lstStyle/>
        <a:p>
          <a:endParaRPr lang="LID4096"/>
        </a:p>
      </dgm:t>
    </dgm:pt>
    <dgm:pt modelId="{01C2DEC9-781B-4A25-AD87-D4C5BF2CAEFF}">
      <dgm:prSet/>
      <dgm:spPr/>
      <dgm:t>
        <a:bodyPr/>
        <a:lstStyle/>
        <a:p>
          <a:r>
            <a:rPr lang="en-US" dirty="0"/>
            <a:t>Join operations</a:t>
          </a:r>
        </a:p>
      </dgm:t>
    </dgm:pt>
    <dgm:pt modelId="{CC39493C-EA04-4010-B53C-B03056D61455}" type="parTrans" cxnId="{12D9F9E7-265E-4A2B-B27D-8FB9AEE90AEE}">
      <dgm:prSet/>
      <dgm:spPr/>
      <dgm:t>
        <a:bodyPr/>
        <a:lstStyle/>
        <a:p>
          <a:endParaRPr lang="LID4096"/>
        </a:p>
      </dgm:t>
    </dgm:pt>
    <dgm:pt modelId="{6DDF0B09-C6A8-409A-B14D-D0207E7FFFDA}" type="sibTrans" cxnId="{12D9F9E7-265E-4A2B-B27D-8FB9AEE90AEE}">
      <dgm:prSet/>
      <dgm:spPr/>
      <dgm:t>
        <a:bodyPr/>
        <a:lstStyle/>
        <a:p>
          <a:endParaRPr lang="LID4096"/>
        </a:p>
      </dgm:t>
    </dgm:pt>
    <dgm:pt modelId="{ABACC015-6BA2-4B1A-B035-F1876AC47DEB}">
      <dgm:prSet/>
      <dgm:spPr/>
      <dgm:t>
        <a:bodyPr/>
        <a:lstStyle/>
        <a:p>
          <a:r>
            <a:rPr lang="en-US" dirty="0"/>
            <a:t>Generation operations</a:t>
          </a:r>
        </a:p>
      </dgm:t>
    </dgm:pt>
    <dgm:pt modelId="{95883A7B-CA24-43CB-996C-CB75363AC8F9}" type="parTrans" cxnId="{959E94D0-9592-4C58-A0FF-93984360B0F1}">
      <dgm:prSet/>
      <dgm:spPr/>
      <dgm:t>
        <a:bodyPr/>
        <a:lstStyle/>
        <a:p>
          <a:endParaRPr lang="LID4096"/>
        </a:p>
      </dgm:t>
    </dgm:pt>
    <dgm:pt modelId="{14098A4B-EE6C-431B-81E6-2DF673520774}" type="sibTrans" cxnId="{959E94D0-9592-4C58-A0FF-93984360B0F1}">
      <dgm:prSet/>
      <dgm:spPr/>
      <dgm:t>
        <a:bodyPr/>
        <a:lstStyle/>
        <a:p>
          <a:endParaRPr lang="LID4096"/>
        </a:p>
      </dgm:t>
    </dgm:pt>
    <dgm:pt modelId="{696B762B-070A-46B1-B61F-AC4B08F0C0E2}">
      <dgm:prSet/>
      <dgm:spPr/>
      <dgm:t>
        <a:bodyPr/>
        <a:lstStyle/>
        <a:p>
          <a:r>
            <a:rPr lang="en-US" dirty="0"/>
            <a:t>Element operations</a:t>
          </a:r>
        </a:p>
      </dgm:t>
    </dgm:pt>
    <dgm:pt modelId="{10296CF4-3D59-4E1D-BE6F-C7105B642FC5}" type="parTrans" cxnId="{2DD8EB64-C60A-4CDD-B31D-93D2D55648EE}">
      <dgm:prSet/>
      <dgm:spPr/>
      <dgm:t>
        <a:bodyPr/>
        <a:lstStyle/>
        <a:p>
          <a:endParaRPr lang="LID4096"/>
        </a:p>
      </dgm:t>
    </dgm:pt>
    <dgm:pt modelId="{99670BCC-4959-4CCC-B50C-20B5D899397F}" type="sibTrans" cxnId="{2DD8EB64-C60A-4CDD-B31D-93D2D55648EE}">
      <dgm:prSet/>
      <dgm:spPr/>
      <dgm:t>
        <a:bodyPr/>
        <a:lstStyle/>
        <a:p>
          <a:endParaRPr lang="LID4096"/>
        </a:p>
      </dgm:t>
    </dgm:pt>
    <dgm:pt modelId="{E6635900-27FF-4B50-802D-6349A43F83C8}">
      <dgm:prSet/>
      <dgm:spPr/>
      <dgm:t>
        <a:bodyPr/>
        <a:lstStyle/>
        <a:p>
          <a:r>
            <a:rPr lang="en-US" dirty="0"/>
            <a:t>Equality operations</a:t>
          </a:r>
        </a:p>
      </dgm:t>
    </dgm:pt>
    <dgm:pt modelId="{C062B0E6-97EC-4780-A9F6-CA02BA92862D}" type="parTrans" cxnId="{9E3FB51D-0308-4339-A7EA-771EF2A663BD}">
      <dgm:prSet/>
      <dgm:spPr/>
      <dgm:t>
        <a:bodyPr/>
        <a:lstStyle/>
        <a:p>
          <a:endParaRPr lang="LID4096"/>
        </a:p>
      </dgm:t>
    </dgm:pt>
    <dgm:pt modelId="{0AC9DAF7-AB4C-4BDD-8F19-2B5B84BA55D6}" type="sibTrans" cxnId="{9E3FB51D-0308-4339-A7EA-771EF2A663BD}">
      <dgm:prSet/>
      <dgm:spPr/>
      <dgm:t>
        <a:bodyPr/>
        <a:lstStyle/>
        <a:p>
          <a:endParaRPr lang="LID4096"/>
        </a:p>
      </dgm:t>
    </dgm:pt>
    <dgm:pt modelId="{45B1211F-EE10-44E0-898E-F824E9CA9089}">
      <dgm:prSet/>
      <dgm:spPr/>
      <dgm:t>
        <a:bodyPr/>
        <a:lstStyle/>
        <a:p>
          <a:r>
            <a:rPr lang="en-US" dirty="0"/>
            <a:t>Aggregate operations</a:t>
          </a:r>
        </a:p>
      </dgm:t>
    </dgm:pt>
    <dgm:pt modelId="{2F744821-0845-4538-88D2-FDE6046CB395}" type="parTrans" cxnId="{BA375CA3-8183-44AE-BB3B-28B81601E8FA}">
      <dgm:prSet/>
      <dgm:spPr/>
      <dgm:t>
        <a:bodyPr/>
        <a:lstStyle/>
        <a:p>
          <a:endParaRPr lang="LID4096"/>
        </a:p>
      </dgm:t>
    </dgm:pt>
    <dgm:pt modelId="{1C151A4A-199D-4E9C-B498-E74095398A18}" type="sibTrans" cxnId="{BA375CA3-8183-44AE-BB3B-28B81601E8FA}">
      <dgm:prSet/>
      <dgm:spPr/>
      <dgm:t>
        <a:bodyPr/>
        <a:lstStyle/>
        <a:p>
          <a:endParaRPr lang="LID4096"/>
        </a:p>
      </dgm:t>
    </dgm:pt>
    <dgm:pt modelId="{EC2F3911-5864-4A4E-AF68-042FB056B58B}">
      <dgm:prSet/>
      <dgm:spPr/>
      <dgm:t>
        <a:bodyPr/>
        <a:lstStyle/>
        <a:p>
          <a:r>
            <a:rPr lang="en-US" dirty="0"/>
            <a:t>Sets operations</a:t>
          </a:r>
        </a:p>
      </dgm:t>
    </dgm:pt>
    <dgm:pt modelId="{30E3D16D-B520-4F11-876D-D0A146667F22}" type="parTrans" cxnId="{8C994812-1247-48B6-B410-CF8D64E46B8B}">
      <dgm:prSet/>
      <dgm:spPr/>
      <dgm:t>
        <a:bodyPr/>
        <a:lstStyle/>
        <a:p>
          <a:endParaRPr lang="LID4096"/>
        </a:p>
      </dgm:t>
    </dgm:pt>
    <dgm:pt modelId="{CDFFDDE3-D584-4C66-8020-C1118CBDC455}" type="sibTrans" cxnId="{8C994812-1247-48B6-B410-CF8D64E46B8B}">
      <dgm:prSet/>
      <dgm:spPr/>
      <dgm:t>
        <a:bodyPr/>
        <a:lstStyle/>
        <a:p>
          <a:endParaRPr lang="LID4096"/>
        </a:p>
      </dgm:t>
    </dgm:pt>
    <dgm:pt modelId="{262FBF62-4F06-4DCC-99CA-1DA6B7F544F2}">
      <dgm:prSet/>
      <dgm:spPr/>
      <dgm:t>
        <a:bodyPr/>
        <a:lstStyle/>
        <a:p>
          <a:r>
            <a:rPr lang="en-US" dirty="0"/>
            <a:t>Concatenation operation</a:t>
          </a:r>
        </a:p>
      </dgm:t>
    </dgm:pt>
    <dgm:pt modelId="{F9B78311-5428-405A-A66F-02AA41E79AD6}" type="parTrans" cxnId="{EFC74120-D50A-4FFE-A9B2-DA61B69339D6}">
      <dgm:prSet/>
      <dgm:spPr/>
      <dgm:t>
        <a:bodyPr/>
        <a:lstStyle/>
        <a:p>
          <a:endParaRPr lang="LID4096"/>
        </a:p>
      </dgm:t>
    </dgm:pt>
    <dgm:pt modelId="{218D5BE8-D073-468F-BA7A-638BC15ED4FF}" type="sibTrans" cxnId="{EFC74120-D50A-4FFE-A9B2-DA61B69339D6}">
      <dgm:prSet/>
      <dgm:spPr/>
      <dgm:t>
        <a:bodyPr/>
        <a:lstStyle/>
        <a:p>
          <a:endParaRPr lang="LID4096"/>
        </a:p>
      </dgm:t>
    </dgm:pt>
    <dgm:pt modelId="{B3DEA8DF-C82D-4854-A2C3-705A0C826CDE}" type="pres">
      <dgm:prSet presAssocID="{F29B10BC-CB9C-4A7C-9F5B-A352E16C8717}" presName="Name0" presStyleCnt="0">
        <dgm:presLayoutVars>
          <dgm:dir/>
          <dgm:resizeHandles val="exact"/>
        </dgm:presLayoutVars>
      </dgm:prSet>
      <dgm:spPr/>
    </dgm:pt>
    <dgm:pt modelId="{514FF562-2864-43EF-BD76-3D63C6FE7354}" type="pres">
      <dgm:prSet presAssocID="{6CAA82CB-7CB2-4557-A7CE-DE65C650F85B}" presName="node" presStyleLbl="node1" presStyleIdx="0" presStyleCnt="15">
        <dgm:presLayoutVars>
          <dgm:bulletEnabled val="1"/>
        </dgm:presLayoutVars>
      </dgm:prSet>
      <dgm:spPr/>
    </dgm:pt>
    <dgm:pt modelId="{6CDFAB0B-F83F-4493-A5E1-B393DB1DE31E}" type="pres">
      <dgm:prSet presAssocID="{9F35BB2F-7CFA-426B-923A-2DD5B049B66D}" presName="sibTrans" presStyleLbl="sibTrans1D1" presStyleIdx="0" presStyleCnt="14"/>
      <dgm:spPr/>
    </dgm:pt>
    <dgm:pt modelId="{EDD256E0-D563-459C-8BD8-C0AEC5AB9B8C}" type="pres">
      <dgm:prSet presAssocID="{9F35BB2F-7CFA-426B-923A-2DD5B049B66D}" presName="connectorText" presStyleLbl="sibTrans1D1" presStyleIdx="0" presStyleCnt="14"/>
      <dgm:spPr/>
    </dgm:pt>
    <dgm:pt modelId="{67D7E351-DDCE-496E-A8E5-72C05D2CCC94}" type="pres">
      <dgm:prSet presAssocID="{1DB95FE5-1171-4F54-8394-8176ECA6E288}" presName="node" presStyleLbl="node1" presStyleIdx="1" presStyleCnt="15">
        <dgm:presLayoutVars>
          <dgm:bulletEnabled val="1"/>
        </dgm:presLayoutVars>
      </dgm:prSet>
      <dgm:spPr/>
    </dgm:pt>
    <dgm:pt modelId="{3542C002-83A8-4015-8CEE-1055F4326C74}" type="pres">
      <dgm:prSet presAssocID="{F4B75FD8-0E5B-4DED-8DCC-791777139B13}" presName="sibTrans" presStyleLbl="sibTrans1D1" presStyleIdx="1" presStyleCnt="14"/>
      <dgm:spPr/>
    </dgm:pt>
    <dgm:pt modelId="{291438F3-E47E-4F15-BF01-BA35796257EC}" type="pres">
      <dgm:prSet presAssocID="{F4B75FD8-0E5B-4DED-8DCC-791777139B13}" presName="connectorText" presStyleLbl="sibTrans1D1" presStyleIdx="1" presStyleCnt="14"/>
      <dgm:spPr/>
    </dgm:pt>
    <dgm:pt modelId="{3EFBC092-9A75-4218-997C-D701D3E60D2F}" type="pres">
      <dgm:prSet presAssocID="{29D05746-454A-4200-A6C7-A74453D77B78}" presName="node" presStyleLbl="node1" presStyleIdx="2" presStyleCnt="15">
        <dgm:presLayoutVars>
          <dgm:bulletEnabled val="1"/>
        </dgm:presLayoutVars>
      </dgm:prSet>
      <dgm:spPr/>
    </dgm:pt>
    <dgm:pt modelId="{20E47AE0-2452-4B03-9399-C424FF391331}" type="pres">
      <dgm:prSet presAssocID="{EE0B97AE-0AA9-4D8E-945D-5DBA53EC1FED}" presName="sibTrans" presStyleLbl="sibTrans1D1" presStyleIdx="2" presStyleCnt="14"/>
      <dgm:spPr/>
    </dgm:pt>
    <dgm:pt modelId="{4A4A4475-8E62-4F23-921E-F1E53CFD8A6C}" type="pres">
      <dgm:prSet presAssocID="{EE0B97AE-0AA9-4D8E-945D-5DBA53EC1FED}" presName="connectorText" presStyleLbl="sibTrans1D1" presStyleIdx="2" presStyleCnt="14"/>
      <dgm:spPr/>
    </dgm:pt>
    <dgm:pt modelId="{09ED5B5C-49FF-4533-A664-A7B9FC078FF6}" type="pres">
      <dgm:prSet presAssocID="{29171CC6-10B4-48E0-AE72-1745F8E20704}" presName="node" presStyleLbl="node1" presStyleIdx="3" presStyleCnt="15">
        <dgm:presLayoutVars>
          <dgm:bulletEnabled val="1"/>
        </dgm:presLayoutVars>
      </dgm:prSet>
      <dgm:spPr/>
    </dgm:pt>
    <dgm:pt modelId="{F1F72537-0E9E-48C0-9022-9A1EF8087A76}" type="pres">
      <dgm:prSet presAssocID="{1DD63D9A-6238-4877-9B0A-8929DBBA5D1B}" presName="sibTrans" presStyleLbl="sibTrans1D1" presStyleIdx="3" presStyleCnt="14"/>
      <dgm:spPr/>
    </dgm:pt>
    <dgm:pt modelId="{3FDA99FF-9577-4508-B055-9105F4E1A1B9}" type="pres">
      <dgm:prSet presAssocID="{1DD63D9A-6238-4877-9B0A-8929DBBA5D1B}" presName="connectorText" presStyleLbl="sibTrans1D1" presStyleIdx="3" presStyleCnt="14"/>
      <dgm:spPr/>
    </dgm:pt>
    <dgm:pt modelId="{F95D3607-F48D-44B8-89AB-290D3B517AB4}" type="pres">
      <dgm:prSet presAssocID="{634D1551-FA7E-4C69-ACA4-92B48ED67FF2}" presName="node" presStyleLbl="node1" presStyleIdx="4" presStyleCnt="15">
        <dgm:presLayoutVars>
          <dgm:bulletEnabled val="1"/>
        </dgm:presLayoutVars>
      </dgm:prSet>
      <dgm:spPr/>
    </dgm:pt>
    <dgm:pt modelId="{38C7F4F8-4F0C-44E2-B053-3427BEBAFEEE}" type="pres">
      <dgm:prSet presAssocID="{3140F728-9161-4735-BB56-1501944E6839}" presName="sibTrans" presStyleLbl="sibTrans1D1" presStyleIdx="4" presStyleCnt="14"/>
      <dgm:spPr/>
    </dgm:pt>
    <dgm:pt modelId="{06DFC71D-44E1-45DC-9BB4-87B7EEE94A0E}" type="pres">
      <dgm:prSet presAssocID="{3140F728-9161-4735-BB56-1501944E6839}" presName="connectorText" presStyleLbl="sibTrans1D1" presStyleIdx="4" presStyleCnt="14"/>
      <dgm:spPr/>
    </dgm:pt>
    <dgm:pt modelId="{52332353-002B-4FC9-A26E-3C3F19CD7227}" type="pres">
      <dgm:prSet presAssocID="{32A29930-A355-443E-B69D-27F44367AC2E}" presName="node" presStyleLbl="node1" presStyleIdx="5" presStyleCnt="15">
        <dgm:presLayoutVars>
          <dgm:bulletEnabled val="1"/>
        </dgm:presLayoutVars>
      </dgm:prSet>
      <dgm:spPr/>
    </dgm:pt>
    <dgm:pt modelId="{B4E58D65-68A5-443A-B5CF-CE89C639DC6B}" type="pres">
      <dgm:prSet presAssocID="{478F8C92-E226-4C55-87D9-028222BDA15B}" presName="sibTrans" presStyleLbl="sibTrans1D1" presStyleIdx="5" presStyleCnt="14"/>
      <dgm:spPr/>
    </dgm:pt>
    <dgm:pt modelId="{A533EEE3-3DD6-45BC-B423-B442177F153D}" type="pres">
      <dgm:prSet presAssocID="{478F8C92-E226-4C55-87D9-028222BDA15B}" presName="connectorText" presStyleLbl="sibTrans1D1" presStyleIdx="5" presStyleCnt="14"/>
      <dgm:spPr/>
    </dgm:pt>
    <dgm:pt modelId="{31F6DA71-86A8-4227-BF37-C730DA6B405B}" type="pres">
      <dgm:prSet presAssocID="{52B06DF9-4BF2-4D20-BD47-A777DC3FF3B9}" presName="node" presStyleLbl="node1" presStyleIdx="6" presStyleCnt="15">
        <dgm:presLayoutVars>
          <dgm:bulletEnabled val="1"/>
        </dgm:presLayoutVars>
      </dgm:prSet>
      <dgm:spPr/>
    </dgm:pt>
    <dgm:pt modelId="{9DD6FAB3-CDE9-4580-B357-58F0F3B8AF6E}" type="pres">
      <dgm:prSet presAssocID="{ED4B7C33-8E96-4A9C-BBDD-84531D43DFD2}" presName="sibTrans" presStyleLbl="sibTrans1D1" presStyleIdx="6" presStyleCnt="14"/>
      <dgm:spPr/>
    </dgm:pt>
    <dgm:pt modelId="{4546F821-9B15-4C3E-A002-80A574ED1756}" type="pres">
      <dgm:prSet presAssocID="{ED4B7C33-8E96-4A9C-BBDD-84531D43DFD2}" presName="connectorText" presStyleLbl="sibTrans1D1" presStyleIdx="6" presStyleCnt="14"/>
      <dgm:spPr/>
    </dgm:pt>
    <dgm:pt modelId="{0A230B44-BFF3-4017-A081-7A63BF8B2AE2}" type="pres">
      <dgm:prSet presAssocID="{07C402AD-28CB-4C47-AC16-EECBAEC841F3}" presName="node" presStyleLbl="node1" presStyleIdx="7" presStyleCnt="15">
        <dgm:presLayoutVars>
          <dgm:bulletEnabled val="1"/>
        </dgm:presLayoutVars>
      </dgm:prSet>
      <dgm:spPr/>
    </dgm:pt>
    <dgm:pt modelId="{3AFD000F-922E-41BA-883D-2FA6112D6503}" type="pres">
      <dgm:prSet presAssocID="{446BA62C-86EC-4D0B-B3CB-02A1018CA081}" presName="sibTrans" presStyleLbl="sibTrans1D1" presStyleIdx="7" presStyleCnt="14"/>
      <dgm:spPr/>
    </dgm:pt>
    <dgm:pt modelId="{2D24B5BB-FD98-443D-8B33-BB565CB8273A}" type="pres">
      <dgm:prSet presAssocID="{446BA62C-86EC-4D0B-B3CB-02A1018CA081}" presName="connectorText" presStyleLbl="sibTrans1D1" presStyleIdx="7" presStyleCnt="14"/>
      <dgm:spPr/>
    </dgm:pt>
    <dgm:pt modelId="{BF206B5A-019E-4369-98D9-A4F733C20A50}" type="pres">
      <dgm:prSet presAssocID="{01C2DEC9-781B-4A25-AD87-D4C5BF2CAEFF}" presName="node" presStyleLbl="node1" presStyleIdx="8" presStyleCnt="15">
        <dgm:presLayoutVars>
          <dgm:bulletEnabled val="1"/>
        </dgm:presLayoutVars>
      </dgm:prSet>
      <dgm:spPr/>
    </dgm:pt>
    <dgm:pt modelId="{21004FE0-4930-4ED0-94B2-C15A946ABE42}" type="pres">
      <dgm:prSet presAssocID="{6DDF0B09-C6A8-409A-B14D-D0207E7FFFDA}" presName="sibTrans" presStyleLbl="sibTrans1D1" presStyleIdx="8" presStyleCnt="14"/>
      <dgm:spPr/>
    </dgm:pt>
    <dgm:pt modelId="{BF56BD25-1B47-4890-8D1E-C3B88E818604}" type="pres">
      <dgm:prSet presAssocID="{6DDF0B09-C6A8-409A-B14D-D0207E7FFFDA}" presName="connectorText" presStyleLbl="sibTrans1D1" presStyleIdx="8" presStyleCnt="14"/>
      <dgm:spPr/>
    </dgm:pt>
    <dgm:pt modelId="{E5312F55-6B54-4588-A33D-2EFD6760F6AF}" type="pres">
      <dgm:prSet presAssocID="{ABACC015-6BA2-4B1A-B035-F1876AC47DEB}" presName="node" presStyleLbl="node1" presStyleIdx="9" presStyleCnt="15">
        <dgm:presLayoutVars>
          <dgm:bulletEnabled val="1"/>
        </dgm:presLayoutVars>
      </dgm:prSet>
      <dgm:spPr/>
    </dgm:pt>
    <dgm:pt modelId="{8C9D49A2-0774-4BCB-9C6E-EE0B61E4F56E}" type="pres">
      <dgm:prSet presAssocID="{14098A4B-EE6C-431B-81E6-2DF673520774}" presName="sibTrans" presStyleLbl="sibTrans1D1" presStyleIdx="9" presStyleCnt="14"/>
      <dgm:spPr/>
    </dgm:pt>
    <dgm:pt modelId="{BE47A0C7-ECF8-46F6-89CC-FB0947B2007E}" type="pres">
      <dgm:prSet presAssocID="{14098A4B-EE6C-431B-81E6-2DF673520774}" presName="connectorText" presStyleLbl="sibTrans1D1" presStyleIdx="9" presStyleCnt="14"/>
      <dgm:spPr/>
    </dgm:pt>
    <dgm:pt modelId="{E883E7DB-DABB-4CB1-BEEF-610A385FD533}" type="pres">
      <dgm:prSet presAssocID="{696B762B-070A-46B1-B61F-AC4B08F0C0E2}" presName="node" presStyleLbl="node1" presStyleIdx="10" presStyleCnt="15">
        <dgm:presLayoutVars>
          <dgm:bulletEnabled val="1"/>
        </dgm:presLayoutVars>
      </dgm:prSet>
      <dgm:spPr/>
    </dgm:pt>
    <dgm:pt modelId="{59FFBB3F-2E11-424B-A4D0-1D6EC793275F}" type="pres">
      <dgm:prSet presAssocID="{99670BCC-4959-4CCC-B50C-20B5D899397F}" presName="sibTrans" presStyleLbl="sibTrans1D1" presStyleIdx="10" presStyleCnt="14"/>
      <dgm:spPr/>
    </dgm:pt>
    <dgm:pt modelId="{D94ED4C3-52BB-446F-9C2B-92AB333EA4FC}" type="pres">
      <dgm:prSet presAssocID="{99670BCC-4959-4CCC-B50C-20B5D899397F}" presName="connectorText" presStyleLbl="sibTrans1D1" presStyleIdx="10" presStyleCnt="14"/>
      <dgm:spPr/>
    </dgm:pt>
    <dgm:pt modelId="{CA581308-6305-467B-9858-5FB92FFA01AF}" type="pres">
      <dgm:prSet presAssocID="{E6635900-27FF-4B50-802D-6349A43F83C8}" presName="node" presStyleLbl="node1" presStyleIdx="11" presStyleCnt="15">
        <dgm:presLayoutVars>
          <dgm:bulletEnabled val="1"/>
        </dgm:presLayoutVars>
      </dgm:prSet>
      <dgm:spPr/>
    </dgm:pt>
    <dgm:pt modelId="{F42E48B3-62BF-482D-B499-910BEBD16A55}" type="pres">
      <dgm:prSet presAssocID="{0AC9DAF7-AB4C-4BDD-8F19-2B5B84BA55D6}" presName="sibTrans" presStyleLbl="sibTrans1D1" presStyleIdx="11" presStyleCnt="14"/>
      <dgm:spPr/>
    </dgm:pt>
    <dgm:pt modelId="{014B5E94-B3CB-4963-A97B-9EFFBB7096FB}" type="pres">
      <dgm:prSet presAssocID="{0AC9DAF7-AB4C-4BDD-8F19-2B5B84BA55D6}" presName="connectorText" presStyleLbl="sibTrans1D1" presStyleIdx="11" presStyleCnt="14"/>
      <dgm:spPr/>
    </dgm:pt>
    <dgm:pt modelId="{5AB5889A-0127-4D74-B3C9-3153D05DC2DF}" type="pres">
      <dgm:prSet presAssocID="{262FBF62-4F06-4DCC-99CA-1DA6B7F544F2}" presName="node" presStyleLbl="node1" presStyleIdx="12" presStyleCnt="15">
        <dgm:presLayoutVars>
          <dgm:bulletEnabled val="1"/>
        </dgm:presLayoutVars>
      </dgm:prSet>
      <dgm:spPr/>
    </dgm:pt>
    <dgm:pt modelId="{280E555B-93D9-4E01-B746-67FAE23D6DB5}" type="pres">
      <dgm:prSet presAssocID="{218D5BE8-D073-468F-BA7A-638BC15ED4FF}" presName="sibTrans" presStyleLbl="sibTrans1D1" presStyleIdx="12" presStyleCnt="14"/>
      <dgm:spPr/>
    </dgm:pt>
    <dgm:pt modelId="{A8F626E0-E29F-4A11-81A2-B715BF0766EC}" type="pres">
      <dgm:prSet presAssocID="{218D5BE8-D073-468F-BA7A-638BC15ED4FF}" presName="connectorText" presStyleLbl="sibTrans1D1" presStyleIdx="12" presStyleCnt="14"/>
      <dgm:spPr/>
    </dgm:pt>
    <dgm:pt modelId="{9A19B938-C15E-4491-9025-AAB42415EE79}" type="pres">
      <dgm:prSet presAssocID="{45B1211F-EE10-44E0-898E-F824E9CA9089}" presName="node" presStyleLbl="node1" presStyleIdx="13" presStyleCnt="15">
        <dgm:presLayoutVars>
          <dgm:bulletEnabled val="1"/>
        </dgm:presLayoutVars>
      </dgm:prSet>
      <dgm:spPr/>
    </dgm:pt>
    <dgm:pt modelId="{A1F71A72-CCC1-4667-8F8E-0C50182FE281}" type="pres">
      <dgm:prSet presAssocID="{1C151A4A-199D-4E9C-B498-E74095398A18}" presName="sibTrans" presStyleLbl="sibTrans1D1" presStyleIdx="13" presStyleCnt="14"/>
      <dgm:spPr/>
    </dgm:pt>
    <dgm:pt modelId="{6EF90DC4-C304-4273-B257-F094B835B4B0}" type="pres">
      <dgm:prSet presAssocID="{1C151A4A-199D-4E9C-B498-E74095398A18}" presName="connectorText" presStyleLbl="sibTrans1D1" presStyleIdx="13" presStyleCnt="14"/>
      <dgm:spPr/>
    </dgm:pt>
    <dgm:pt modelId="{4CD926D7-0442-4143-A7F4-B1DD0B6A4EFF}" type="pres">
      <dgm:prSet presAssocID="{EC2F3911-5864-4A4E-AF68-042FB056B58B}" presName="node" presStyleLbl="node1" presStyleIdx="14" presStyleCnt="15">
        <dgm:presLayoutVars>
          <dgm:bulletEnabled val="1"/>
        </dgm:presLayoutVars>
      </dgm:prSet>
      <dgm:spPr/>
    </dgm:pt>
  </dgm:ptLst>
  <dgm:cxnLst>
    <dgm:cxn modelId="{2538E80B-9F0E-4284-991A-0BFE6BCCB818}" type="presOf" srcId="{446BA62C-86EC-4D0B-B3CB-02A1018CA081}" destId="{2D24B5BB-FD98-443D-8B33-BB565CB8273A}" srcOrd="1" destOrd="0" presId="urn:microsoft.com/office/officeart/2016/7/layout/RepeatingBendingProcessNew"/>
    <dgm:cxn modelId="{3EF7490D-B7DD-4CF6-AF8D-7DE0430CC8F3}" type="presOf" srcId="{6CAA82CB-7CB2-4557-A7CE-DE65C650F85B}" destId="{514FF562-2864-43EF-BD76-3D63C6FE7354}" srcOrd="0" destOrd="0" presId="urn:microsoft.com/office/officeart/2016/7/layout/RepeatingBendingProcessNew"/>
    <dgm:cxn modelId="{8C994812-1247-48B6-B410-CF8D64E46B8B}" srcId="{F29B10BC-CB9C-4A7C-9F5B-A352E16C8717}" destId="{EC2F3911-5864-4A4E-AF68-042FB056B58B}" srcOrd="14" destOrd="0" parTransId="{30E3D16D-B520-4F11-876D-D0A146667F22}" sibTransId="{CDFFDDE3-D584-4C66-8020-C1118CBDC455}"/>
    <dgm:cxn modelId="{FAC56A12-9C00-4209-9E2D-588C1D0BE0A4}" srcId="{F29B10BC-CB9C-4A7C-9F5B-A352E16C8717}" destId="{29D05746-454A-4200-A6C7-A74453D77B78}" srcOrd="2" destOrd="0" parTransId="{3BE2A201-A526-4A26-933A-C022517B15D4}" sibTransId="{EE0B97AE-0AA9-4D8E-945D-5DBA53EC1FED}"/>
    <dgm:cxn modelId="{0709C513-E742-4FB0-90C1-8977253842A2}" type="presOf" srcId="{478F8C92-E226-4C55-87D9-028222BDA15B}" destId="{A533EEE3-3DD6-45BC-B423-B442177F153D}" srcOrd="1" destOrd="0" presId="urn:microsoft.com/office/officeart/2016/7/layout/RepeatingBendingProcessNew"/>
    <dgm:cxn modelId="{789E6A16-CE90-437A-8655-B81DD458395C}" type="presOf" srcId="{478F8C92-E226-4C55-87D9-028222BDA15B}" destId="{B4E58D65-68A5-443A-B5CF-CE89C639DC6B}" srcOrd="0" destOrd="0" presId="urn:microsoft.com/office/officeart/2016/7/layout/RepeatingBendingProcessNew"/>
    <dgm:cxn modelId="{D647151A-BC7F-4158-A954-1624CDBC8C6C}" srcId="{F29B10BC-CB9C-4A7C-9F5B-A352E16C8717}" destId="{6CAA82CB-7CB2-4557-A7CE-DE65C650F85B}" srcOrd="0" destOrd="0" parTransId="{450571B6-2356-4BD4-BB4E-DDF14EDEFF6E}" sibTransId="{9F35BB2F-7CFA-426B-923A-2DD5B049B66D}"/>
    <dgm:cxn modelId="{9E3FB51D-0308-4339-A7EA-771EF2A663BD}" srcId="{F29B10BC-CB9C-4A7C-9F5B-A352E16C8717}" destId="{E6635900-27FF-4B50-802D-6349A43F83C8}" srcOrd="11" destOrd="0" parTransId="{C062B0E6-97EC-4780-A9F6-CA02BA92862D}" sibTransId="{0AC9DAF7-AB4C-4BDD-8F19-2B5B84BA55D6}"/>
    <dgm:cxn modelId="{037B131F-C11C-4A51-B5AD-241FEA57E935}" type="presOf" srcId="{99670BCC-4959-4CCC-B50C-20B5D899397F}" destId="{59FFBB3F-2E11-424B-A4D0-1D6EC793275F}" srcOrd="0" destOrd="0" presId="urn:microsoft.com/office/officeart/2016/7/layout/RepeatingBendingProcessNew"/>
    <dgm:cxn modelId="{EFC74120-D50A-4FFE-A9B2-DA61B69339D6}" srcId="{F29B10BC-CB9C-4A7C-9F5B-A352E16C8717}" destId="{262FBF62-4F06-4DCC-99CA-1DA6B7F544F2}" srcOrd="12" destOrd="0" parTransId="{F9B78311-5428-405A-A66F-02AA41E79AD6}" sibTransId="{218D5BE8-D073-468F-BA7A-638BC15ED4FF}"/>
    <dgm:cxn modelId="{3ED51F25-647D-4D16-869F-5F43554B3174}" type="presOf" srcId="{1C151A4A-199D-4E9C-B498-E74095398A18}" destId="{6EF90DC4-C304-4273-B257-F094B835B4B0}" srcOrd="1" destOrd="0" presId="urn:microsoft.com/office/officeart/2016/7/layout/RepeatingBendingProcessNew"/>
    <dgm:cxn modelId="{47A5DA25-FA96-406C-94B2-F660F0A0E093}" type="presOf" srcId="{EE0B97AE-0AA9-4D8E-945D-5DBA53EC1FED}" destId="{4A4A4475-8E62-4F23-921E-F1E53CFD8A6C}" srcOrd="1" destOrd="0" presId="urn:microsoft.com/office/officeart/2016/7/layout/RepeatingBendingProcessNew"/>
    <dgm:cxn modelId="{C7A9C127-1165-4AC6-B0D0-E49818BAC7D1}" type="presOf" srcId="{1DD63D9A-6238-4877-9B0A-8929DBBA5D1B}" destId="{F1F72537-0E9E-48C0-9022-9A1EF8087A76}" srcOrd="0" destOrd="0" presId="urn:microsoft.com/office/officeart/2016/7/layout/RepeatingBendingProcessNew"/>
    <dgm:cxn modelId="{188B2C3B-47C3-4590-8107-0C40C4D4034B}" type="presOf" srcId="{262FBF62-4F06-4DCC-99CA-1DA6B7F544F2}" destId="{5AB5889A-0127-4D74-B3C9-3153D05DC2DF}" srcOrd="0" destOrd="0" presId="urn:microsoft.com/office/officeart/2016/7/layout/RepeatingBendingProcessNew"/>
    <dgm:cxn modelId="{9989FD3E-7F90-4925-B7EA-AA932D75BB45}" type="presOf" srcId="{F4B75FD8-0E5B-4DED-8DCC-791777139B13}" destId="{3542C002-83A8-4015-8CEE-1055F4326C74}" srcOrd="0" destOrd="0" presId="urn:microsoft.com/office/officeart/2016/7/layout/RepeatingBendingProcessNew"/>
    <dgm:cxn modelId="{E8F0CB5B-991C-468A-BDE5-380B83AE6E54}" type="presOf" srcId="{01C2DEC9-781B-4A25-AD87-D4C5BF2CAEFF}" destId="{BF206B5A-019E-4369-98D9-A4F733C20A50}" srcOrd="0" destOrd="0" presId="urn:microsoft.com/office/officeart/2016/7/layout/RepeatingBendingProcessNew"/>
    <dgm:cxn modelId="{03FE105D-24CA-4F85-B18E-4EACFC10FC91}" type="presOf" srcId="{EC2F3911-5864-4A4E-AF68-042FB056B58B}" destId="{4CD926D7-0442-4143-A7F4-B1DD0B6A4EFF}" srcOrd="0" destOrd="0" presId="urn:microsoft.com/office/officeart/2016/7/layout/RepeatingBendingProcessNew"/>
    <dgm:cxn modelId="{F1ABF15E-1292-4B5A-BB37-B12E3DEE9A65}" type="presOf" srcId="{0AC9DAF7-AB4C-4BDD-8F19-2B5B84BA55D6}" destId="{014B5E94-B3CB-4963-A97B-9EFFBB7096FB}" srcOrd="1" destOrd="0" presId="urn:microsoft.com/office/officeart/2016/7/layout/RepeatingBendingProcessNew"/>
    <dgm:cxn modelId="{628A3460-7A23-4722-8F6C-AFA2289D29C8}" type="presOf" srcId="{1DB95FE5-1171-4F54-8394-8176ECA6E288}" destId="{67D7E351-DDCE-496E-A8E5-72C05D2CCC94}" srcOrd="0" destOrd="0" presId="urn:microsoft.com/office/officeart/2016/7/layout/RepeatingBendingProcessNew"/>
    <dgm:cxn modelId="{E5D7D061-B6D5-49A9-BCD5-A720CD682707}" srcId="{F29B10BC-CB9C-4A7C-9F5B-A352E16C8717}" destId="{32A29930-A355-443E-B69D-27F44367AC2E}" srcOrd="5" destOrd="0" parTransId="{ECF8F78B-4C11-4054-9734-7D3D41E12A96}" sibTransId="{478F8C92-E226-4C55-87D9-028222BDA15B}"/>
    <dgm:cxn modelId="{2DD8EB64-C60A-4CDD-B31D-93D2D55648EE}" srcId="{F29B10BC-CB9C-4A7C-9F5B-A352E16C8717}" destId="{696B762B-070A-46B1-B61F-AC4B08F0C0E2}" srcOrd="10" destOrd="0" parTransId="{10296CF4-3D59-4E1D-BE6F-C7105B642FC5}" sibTransId="{99670BCC-4959-4CCC-B50C-20B5D899397F}"/>
    <dgm:cxn modelId="{3BD3E36A-53AF-4E6C-8B70-B7F2FAEF403A}" srcId="{F29B10BC-CB9C-4A7C-9F5B-A352E16C8717}" destId="{29171CC6-10B4-48E0-AE72-1745F8E20704}" srcOrd="3" destOrd="0" parTransId="{C91E9842-1E07-425B-B7CE-CAB4A366A165}" sibTransId="{1DD63D9A-6238-4877-9B0A-8929DBBA5D1B}"/>
    <dgm:cxn modelId="{C6461D6E-6E85-4E5D-AD2B-E65D6516A791}" type="presOf" srcId="{ABACC015-6BA2-4B1A-B035-F1876AC47DEB}" destId="{E5312F55-6B54-4588-A33D-2EFD6760F6AF}" srcOrd="0" destOrd="0" presId="urn:microsoft.com/office/officeart/2016/7/layout/RepeatingBendingProcessNew"/>
    <dgm:cxn modelId="{AABF8A6E-04D0-45A1-BA18-5B3D1B4C4B65}" type="presOf" srcId="{F4B75FD8-0E5B-4DED-8DCC-791777139B13}" destId="{291438F3-E47E-4F15-BF01-BA35796257EC}" srcOrd="1" destOrd="0" presId="urn:microsoft.com/office/officeart/2016/7/layout/RepeatingBendingProcessNew"/>
    <dgm:cxn modelId="{BB2BC770-F57B-466E-A675-9E9732E05922}" type="presOf" srcId="{218D5BE8-D073-468F-BA7A-638BC15ED4FF}" destId="{280E555B-93D9-4E01-B746-67FAE23D6DB5}" srcOrd="0" destOrd="0" presId="urn:microsoft.com/office/officeart/2016/7/layout/RepeatingBendingProcessNew"/>
    <dgm:cxn modelId="{D3ACBF74-ACCA-4E5E-A772-60FAF4AA1B6D}" type="presOf" srcId="{52B06DF9-4BF2-4D20-BD47-A777DC3FF3B9}" destId="{31F6DA71-86A8-4227-BF37-C730DA6B405B}" srcOrd="0" destOrd="0" presId="urn:microsoft.com/office/officeart/2016/7/layout/RepeatingBendingProcessNew"/>
    <dgm:cxn modelId="{032DD178-6102-47AE-ACF8-53FB05B82AF1}" type="presOf" srcId="{29D05746-454A-4200-A6C7-A74453D77B78}" destId="{3EFBC092-9A75-4218-997C-D701D3E60D2F}" srcOrd="0" destOrd="0" presId="urn:microsoft.com/office/officeart/2016/7/layout/RepeatingBendingProcessNew"/>
    <dgm:cxn modelId="{C8D67B59-B4FF-49A7-8620-5CB350C56001}" type="presOf" srcId="{29171CC6-10B4-48E0-AE72-1745F8E20704}" destId="{09ED5B5C-49FF-4533-A664-A7B9FC078FF6}" srcOrd="0" destOrd="0" presId="urn:microsoft.com/office/officeart/2016/7/layout/RepeatingBendingProcessNew"/>
    <dgm:cxn modelId="{6B7EBB7A-E46E-4AE9-A410-791B25E05C3F}" type="presOf" srcId="{3140F728-9161-4735-BB56-1501944E6839}" destId="{38C7F4F8-4F0C-44E2-B053-3427BEBAFEEE}" srcOrd="0" destOrd="0" presId="urn:microsoft.com/office/officeart/2016/7/layout/RepeatingBendingProcessNew"/>
    <dgm:cxn modelId="{38862186-7BF0-4E28-8B67-791E73FF264A}" type="presOf" srcId="{14098A4B-EE6C-431B-81E6-2DF673520774}" destId="{8C9D49A2-0774-4BCB-9C6E-EE0B61E4F56E}" srcOrd="0" destOrd="0" presId="urn:microsoft.com/office/officeart/2016/7/layout/RepeatingBendingProcessNew"/>
    <dgm:cxn modelId="{A1F82E86-1608-459C-939C-0ACB2333787D}" type="presOf" srcId="{14098A4B-EE6C-431B-81E6-2DF673520774}" destId="{BE47A0C7-ECF8-46F6-89CC-FB0947B2007E}" srcOrd="1" destOrd="0" presId="urn:microsoft.com/office/officeart/2016/7/layout/RepeatingBendingProcessNew"/>
    <dgm:cxn modelId="{B86F7798-3BAD-4EAB-8143-4FE6B82FCBE4}" type="presOf" srcId="{9F35BB2F-7CFA-426B-923A-2DD5B049B66D}" destId="{EDD256E0-D563-459C-8BD8-C0AEC5AB9B8C}" srcOrd="1" destOrd="0" presId="urn:microsoft.com/office/officeart/2016/7/layout/RepeatingBendingProcessNew"/>
    <dgm:cxn modelId="{3180F49C-AFF5-48A0-BB4B-C32C4AFA471F}" srcId="{F29B10BC-CB9C-4A7C-9F5B-A352E16C8717}" destId="{634D1551-FA7E-4C69-ACA4-92B48ED67FF2}" srcOrd="4" destOrd="0" parTransId="{F38CBB02-74F5-4A65-99C3-D2BAEF038C3F}" sibTransId="{3140F728-9161-4735-BB56-1501944E6839}"/>
    <dgm:cxn modelId="{B303669E-CDE9-4C95-B274-24555C5D28DD}" type="presOf" srcId="{1DD63D9A-6238-4877-9B0A-8929DBBA5D1B}" destId="{3FDA99FF-9577-4508-B055-9105F4E1A1B9}" srcOrd="1" destOrd="0" presId="urn:microsoft.com/office/officeart/2016/7/layout/RepeatingBendingProcessNew"/>
    <dgm:cxn modelId="{C0C2979F-062D-4D71-8B83-DAA336DF25C2}" type="presOf" srcId="{ED4B7C33-8E96-4A9C-BBDD-84531D43DFD2}" destId="{9DD6FAB3-CDE9-4580-B357-58F0F3B8AF6E}" srcOrd="0" destOrd="0" presId="urn:microsoft.com/office/officeart/2016/7/layout/RepeatingBendingProcessNew"/>
    <dgm:cxn modelId="{A1EA9BA1-8393-4714-BAF5-1888DC86142A}" srcId="{F29B10BC-CB9C-4A7C-9F5B-A352E16C8717}" destId="{52B06DF9-4BF2-4D20-BD47-A777DC3FF3B9}" srcOrd="6" destOrd="0" parTransId="{745E5772-0AAD-4980-8CEC-2194312145D7}" sibTransId="{ED4B7C33-8E96-4A9C-BBDD-84531D43DFD2}"/>
    <dgm:cxn modelId="{BA375CA3-8183-44AE-BB3B-28B81601E8FA}" srcId="{F29B10BC-CB9C-4A7C-9F5B-A352E16C8717}" destId="{45B1211F-EE10-44E0-898E-F824E9CA9089}" srcOrd="13" destOrd="0" parTransId="{2F744821-0845-4538-88D2-FDE6046CB395}" sibTransId="{1C151A4A-199D-4E9C-B498-E74095398A18}"/>
    <dgm:cxn modelId="{A09C6FA4-2F71-4E79-ADF4-13668760B2D9}" type="presOf" srcId="{446BA62C-86EC-4D0B-B3CB-02A1018CA081}" destId="{3AFD000F-922E-41BA-883D-2FA6112D6503}" srcOrd="0" destOrd="0" presId="urn:microsoft.com/office/officeart/2016/7/layout/RepeatingBendingProcessNew"/>
    <dgm:cxn modelId="{526507AA-76C4-4E37-AB58-8484B352EE6D}" type="presOf" srcId="{3140F728-9161-4735-BB56-1501944E6839}" destId="{06DFC71D-44E1-45DC-9BB4-87B7EEE94A0E}" srcOrd="1" destOrd="0" presId="urn:microsoft.com/office/officeart/2016/7/layout/RepeatingBendingProcessNew"/>
    <dgm:cxn modelId="{3A208CAF-D851-47A7-9115-075B5AF1DB92}" type="presOf" srcId="{F29B10BC-CB9C-4A7C-9F5B-A352E16C8717}" destId="{B3DEA8DF-C82D-4854-A2C3-705A0C826CDE}" srcOrd="0" destOrd="0" presId="urn:microsoft.com/office/officeart/2016/7/layout/RepeatingBendingProcessNew"/>
    <dgm:cxn modelId="{B58C7DB3-73EC-44C0-8166-C7D469A07136}" type="presOf" srcId="{E6635900-27FF-4B50-802D-6349A43F83C8}" destId="{CA581308-6305-467B-9858-5FB92FFA01AF}" srcOrd="0" destOrd="0" presId="urn:microsoft.com/office/officeart/2016/7/layout/RepeatingBendingProcessNew"/>
    <dgm:cxn modelId="{37D057C0-494B-4CF1-99ED-464119BB53AF}" type="presOf" srcId="{07C402AD-28CB-4C47-AC16-EECBAEC841F3}" destId="{0A230B44-BFF3-4017-A081-7A63BF8B2AE2}" srcOrd="0" destOrd="0" presId="urn:microsoft.com/office/officeart/2016/7/layout/RepeatingBendingProcessNew"/>
    <dgm:cxn modelId="{9A2C56C4-8614-4B75-A127-2BD3CB06AF3D}" type="presOf" srcId="{99670BCC-4959-4CCC-B50C-20B5D899397F}" destId="{D94ED4C3-52BB-446F-9C2B-92AB333EA4FC}" srcOrd="1" destOrd="0" presId="urn:microsoft.com/office/officeart/2016/7/layout/RepeatingBendingProcessNew"/>
    <dgm:cxn modelId="{EA5E7CC5-64E0-4D08-A26B-76441DB963DA}" type="presOf" srcId="{32A29930-A355-443E-B69D-27F44367AC2E}" destId="{52332353-002B-4FC9-A26E-3C3F19CD7227}" srcOrd="0" destOrd="0" presId="urn:microsoft.com/office/officeart/2016/7/layout/RepeatingBendingProcessNew"/>
    <dgm:cxn modelId="{82F8ECCD-649F-494E-83A7-CE07C7422759}" type="presOf" srcId="{45B1211F-EE10-44E0-898E-F824E9CA9089}" destId="{9A19B938-C15E-4491-9025-AAB42415EE79}" srcOrd="0" destOrd="0" presId="urn:microsoft.com/office/officeart/2016/7/layout/RepeatingBendingProcessNew"/>
    <dgm:cxn modelId="{959E94D0-9592-4C58-A0FF-93984360B0F1}" srcId="{F29B10BC-CB9C-4A7C-9F5B-A352E16C8717}" destId="{ABACC015-6BA2-4B1A-B035-F1876AC47DEB}" srcOrd="9" destOrd="0" parTransId="{95883A7B-CA24-43CB-996C-CB75363AC8F9}" sibTransId="{14098A4B-EE6C-431B-81E6-2DF673520774}"/>
    <dgm:cxn modelId="{CBB851D5-020D-4E58-8C67-4E6B79BD6E39}" type="presOf" srcId="{1C151A4A-199D-4E9C-B498-E74095398A18}" destId="{A1F71A72-CCC1-4667-8F8E-0C50182FE281}" srcOrd="0" destOrd="0" presId="urn:microsoft.com/office/officeart/2016/7/layout/RepeatingBendingProcessNew"/>
    <dgm:cxn modelId="{E586FDDB-C191-44E0-8073-066D907B18D3}" type="presOf" srcId="{ED4B7C33-8E96-4A9C-BBDD-84531D43DFD2}" destId="{4546F821-9B15-4C3E-A002-80A574ED1756}" srcOrd="1" destOrd="0" presId="urn:microsoft.com/office/officeart/2016/7/layout/RepeatingBendingProcessNew"/>
    <dgm:cxn modelId="{031AC3DE-D331-42EC-A7EC-CE3D3AFE37CF}" type="presOf" srcId="{EE0B97AE-0AA9-4D8E-945D-5DBA53EC1FED}" destId="{20E47AE0-2452-4B03-9399-C424FF391331}" srcOrd="0" destOrd="0" presId="urn:microsoft.com/office/officeart/2016/7/layout/RepeatingBendingProcessNew"/>
    <dgm:cxn modelId="{07D9B5E0-A788-4C5E-B1E6-E38A565169EA}" type="presOf" srcId="{6DDF0B09-C6A8-409A-B14D-D0207E7FFFDA}" destId="{21004FE0-4930-4ED0-94B2-C15A946ABE42}" srcOrd="0" destOrd="0" presId="urn:microsoft.com/office/officeart/2016/7/layout/RepeatingBendingProcessNew"/>
    <dgm:cxn modelId="{B818CDE3-56AF-4789-AF81-C03892787CAA}" srcId="{F29B10BC-CB9C-4A7C-9F5B-A352E16C8717}" destId="{1DB95FE5-1171-4F54-8394-8176ECA6E288}" srcOrd="1" destOrd="0" parTransId="{A60F73C6-1D71-4289-8822-58C5B5CA9BEF}" sibTransId="{F4B75FD8-0E5B-4DED-8DCC-791777139B13}"/>
    <dgm:cxn modelId="{12D9F9E7-265E-4A2B-B27D-8FB9AEE90AEE}" srcId="{F29B10BC-CB9C-4A7C-9F5B-A352E16C8717}" destId="{01C2DEC9-781B-4A25-AD87-D4C5BF2CAEFF}" srcOrd="8" destOrd="0" parTransId="{CC39493C-EA04-4010-B53C-B03056D61455}" sibTransId="{6DDF0B09-C6A8-409A-B14D-D0207E7FFFDA}"/>
    <dgm:cxn modelId="{677055EF-AB0A-4A6A-A9AC-B7BA14DDA3B8}" type="presOf" srcId="{696B762B-070A-46B1-B61F-AC4B08F0C0E2}" destId="{E883E7DB-DABB-4CB1-BEEF-610A385FD533}" srcOrd="0" destOrd="0" presId="urn:microsoft.com/office/officeart/2016/7/layout/RepeatingBendingProcessNew"/>
    <dgm:cxn modelId="{BC5967F3-569B-4B5E-A1AD-C6246C54B3AD}" type="presOf" srcId="{9F35BB2F-7CFA-426B-923A-2DD5B049B66D}" destId="{6CDFAB0B-F83F-4493-A5E1-B393DB1DE31E}" srcOrd="0" destOrd="0" presId="urn:microsoft.com/office/officeart/2016/7/layout/RepeatingBendingProcessNew"/>
    <dgm:cxn modelId="{7B6482F4-F92E-4E68-932B-59AF8F1F150A}" type="presOf" srcId="{634D1551-FA7E-4C69-ACA4-92B48ED67FF2}" destId="{F95D3607-F48D-44B8-89AB-290D3B517AB4}" srcOrd="0" destOrd="0" presId="urn:microsoft.com/office/officeart/2016/7/layout/RepeatingBendingProcessNew"/>
    <dgm:cxn modelId="{A016C1F4-9660-42C1-9918-0784905C740C}" srcId="{F29B10BC-CB9C-4A7C-9F5B-A352E16C8717}" destId="{07C402AD-28CB-4C47-AC16-EECBAEC841F3}" srcOrd="7" destOrd="0" parTransId="{84411D52-C7B0-479D-9F3D-0F0AE07D495D}" sibTransId="{446BA62C-86EC-4D0B-B3CB-02A1018CA081}"/>
    <dgm:cxn modelId="{49F526F7-4693-4F11-9466-94F19482A6B2}" type="presOf" srcId="{6DDF0B09-C6A8-409A-B14D-D0207E7FFFDA}" destId="{BF56BD25-1B47-4890-8D1E-C3B88E818604}" srcOrd="1" destOrd="0" presId="urn:microsoft.com/office/officeart/2016/7/layout/RepeatingBendingProcessNew"/>
    <dgm:cxn modelId="{12D9A2FA-E7DC-4322-8C1C-1B872B73C31B}" type="presOf" srcId="{218D5BE8-D073-468F-BA7A-638BC15ED4FF}" destId="{A8F626E0-E29F-4A11-81A2-B715BF0766EC}" srcOrd="1" destOrd="0" presId="urn:microsoft.com/office/officeart/2016/7/layout/RepeatingBendingProcessNew"/>
    <dgm:cxn modelId="{9B30EFFB-6015-49C2-9CDC-FF2B5E89F46D}" type="presOf" srcId="{0AC9DAF7-AB4C-4BDD-8F19-2B5B84BA55D6}" destId="{F42E48B3-62BF-482D-B499-910BEBD16A55}" srcOrd="0" destOrd="0" presId="urn:microsoft.com/office/officeart/2016/7/layout/RepeatingBendingProcessNew"/>
    <dgm:cxn modelId="{6EBC5F70-E3CC-45CA-924D-ADEEE6826C9F}" type="presParOf" srcId="{B3DEA8DF-C82D-4854-A2C3-705A0C826CDE}" destId="{514FF562-2864-43EF-BD76-3D63C6FE7354}" srcOrd="0" destOrd="0" presId="urn:microsoft.com/office/officeart/2016/7/layout/RepeatingBendingProcessNew"/>
    <dgm:cxn modelId="{F4D67435-5CAA-440E-85BA-DE13358732E2}" type="presParOf" srcId="{B3DEA8DF-C82D-4854-A2C3-705A0C826CDE}" destId="{6CDFAB0B-F83F-4493-A5E1-B393DB1DE31E}" srcOrd="1" destOrd="0" presId="urn:microsoft.com/office/officeart/2016/7/layout/RepeatingBendingProcessNew"/>
    <dgm:cxn modelId="{553488CB-DD5F-4147-A9F4-4C2B217810CF}" type="presParOf" srcId="{6CDFAB0B-F83F-4493-A5E1-B393DB1DE31E}" destId="{EDD256E0-D563-459C-8BD8-C0AEC5AB9B8C}" srcOrd="0" destOrd="0" presId="urn:microsoft.com/office/officeart/2016/7/layout/RepeatingBendingProcessNew"/>
    <dgm:cxn modelId="{DC79B738-EA31-480C-B893-23BD5B1DA75F}" type="presParOf" srcId="{B3DEA8DF-C82D-4854-A2C3-705A0C826CDE}" destId="{67D7E351-DDCE-496E-A8E5-72C05D2CCC94}" srcOrd="2" destOrd="0" presId="urn:microsoft.com/office/officeart/2016/7/layout/RepeatingBendingProcessNew"/>
    <dgm:cxn modelId="{9B9FE194-DFA7-4120-B3F9-0AF16B42F7AA}" type="presParOf" srcId="{B3DEA8DF-C82D-4854-A2C3-705A0C826CDE}" destId="{3542C002-83A8-4015-8CEE-1055F4326C74}" srcOrd="3" destOrd="0" presId="urn:microsoft.com/office/officeart/2016/7/layout/RepeatingBendingProcessNew"/>
    <dgm:cxn modelId="{ED408A0D-488F-4224-AFD3-5828A8627E84}" type="presParOf" srcId="{3542C002-83A8-4015-8CEE-1055F4326C74}" destId="{291438F3-E47E-4F15-BF01-BA35796257EC}" srcOrd="0" destOrd="0" presId="urn:microsoft.com/office/officeart/2016/7/layout/RepeatingBendingProcessNew"/>
    <dgm:cxn modelId="{9FF33665-EC73-4730-BA32-69DD154F5B36}" type="presParOf" srcId="{B3DEA8DF-C82D-4854-A2C3-705A0C826CDE}" destId="{3EFBC092-9A75-4218-997C-D701D3E60D2F}" srcOrd="4" destOrd="0" presId="urn:microsoft.com/office/officeart/2016/7/layout/RepeatingBendingProcessNew"/>
    <dgm:cxn modelId="{AB1C1D7F-D455-451B-9347-4A886B51062E}" type="presParOf" srcId="{B3DEA8DF-C82D-4854-A2C3-705A0C826CDE}" destId="{20E47AE0-2452-4B03-9399-C424FF391331}" srcOrd="5" destOrd="0" presId="urn:microsoft.com/office/officeart/2016/7/layout/RepeatingBendingProcessNew"/>
    <dgm:cxn modelId="{C081EEF8-6EEF-491C-AF2A-48933315E30D}" type="presParOf" srcId="{20E47AE0-2452-4B03-9399-C424FF391331}" destId="{4A4A4475-8E62-4F23-921E-F1E53CFD8A6C}" srcOrd="0" destOrd="0" presId="urn:microsoft.com/office/officeart/2016/7/layout/RepeatingBendingProcessNew"/>
    <dgm:cxn modelId="{017ADA2D-DBD7-470D-8187-5027374944FE}" type="presParOf" srcId="{B3DEA8DF-C82D-4854-A2C3-705A0C826CDE}" destId="{09ED5B5C-49FF-4533-A664-A7B9FC078FF6}" srcOrd="6" destOrd="0" presId="urn:microsoft.com/office/officeart/2016/7/layout/RepeatingBendingProcessNew"/>
    <dgm:cxn modelId="{7A31573D-764D-4BE2-B36F-081D29BFC4E6}" type="presParOf" srcId="{B3DEA8DF-C82D-4854-A2C3-705A0C826CDE}" destId="{F1F72537-0E9E-48C0-9022-9A1EF8087A76}" srcOrd="7" destOrd="0" presId="urn:microsoft.com/office/officeart/2016/7/layout/RepeatingBendingProcessNew"/>
    <dgm:cxn modelId="{E44518FB-23FE-4841-981E-E6A27ABDF3A6}" type="presParOf" srcId="{F1F72537-0E9E-48C0-9022-9A1EF8087A76}" destId="{3FDA99FF-9577-4508-B055-9105F4E1A1B9}" srcOrd="0" destOrd="0" presId="urn:microsoft.com/office/officeart/2016/7/layout/RepeatingBendingProcessNew"/>
    <dgm:cxn modelId="{A294F680-2454-4B7D-B67B-3AF197A67A8F}" type="presParOf" srcId="{B3DEA8DF-C82D-4854-A2C3-705A0C826CDE}" destId="{F95D3607-F48D-44B8-89AB-290D3B517AB4}" srcOrd="8" destOrd="0" presId="urn:microsoft.com/office/officeart/2016/7/layout/RepeatingBendingProcessNew"/>
    <dgm:cxn modelId="{AA88AF1E-AB25-4BA8-9402-741B705D7C2D}" type="presParOf" srcId="{B3DEA8DF-C82D-4854-A2C3-705A0C826CDE}" destId="{38C7F4F8-4F0C-44E2-B053-3427BEBAFEEE}" srcOrd="9" destOrd="0" presId="urn:microsoft.com/office/officeart/2016/7/layout/RepeatingBendingProcessNew"/>
    <dgm:cxn modelId="{42EB5348-25B6-4480-987D-823C2D14CCA5}" type="presParOf" srcId="{38C7F4F8-4F0C-44E2-B053-3427BEBAFEEE}" destId="{06DFC71D-44E1-45DC-9BB4-87B7EEE94A0E}" srcOrd="0" destOrd="0" presId="urn:microsoft.com/office/officeart/2016/7/layout/RepeatingBendingProcessNew"/>
    <dgm:cxn modelId="{DCBF55C5-194B-4CA3-86E2-7D707BA9128F}" type="presParOf" srcId="{B3DEA8DF-C82D-4854-A2C3-705A0C826CDE}" destId="{52332353-002B-4FC9-A26E-3C3F19CD7227}" srcOrd="10" destOrd="0" presId="urn:microsoft.com/office/officeart/2016/7/layout/RepeatingBendingProcessNew"/>
    <dgm:cxn modelId="{CA1CC424-0BA4-4881-B9A3-A8EBFA4BD7CD}" type="presParOf" srcId="{B3DEA8DF-C82D-4854-A2C3-705A0C826CDE}" destId="{B4E58D65-68A5-443A-B5CF-CE89C639DC6B}" srcOrd="11" destOrd="0" presId="urn:microsoft.com/office/officeart/2016/7/layout/RepeatingBendingProcessNew"/>
    <dgm:cxn modelId="{B306FCA7-B35B-4177-BEF1-860B226422A5}" type="presParOf" srcId="{B4E58D65-68A5-443A-B5CF-CE89C639DC6B}" destId="{A533EEE3-3DD6-45BC-B423-B442177F153D}" srcOrd="0" destOrd="0" presId="urn:microsoft.com/office/officeart/2016/7/layout/RepeatingBendingProcessNew"/>
    <dgm:cxn modelId="{D6DA07AB-A2EB-42F5-A14B-49A1828267C9}" type="presParOf" srcId="{B3DEA8DF-C82D-4854-A2C3-705A0C826CDE}" destId="{31F6DA71-86A8-4227-BF37-C730DA6B405B}" srcOrd="12" destOrd="0" presId="urn:microsoft.com/office/officeart/2016/7/layout/RepeatingBendingProcessNew"/>
    <dgm:cxn modelId="{DEBEFB96-F09D-428C-A79A-66BEB4DF5FF3}" type="presParOf" srcId="{B3DEA8DF-C82D-4854-A2C3-705A0C826CDE}" destId="{9DD6FAB3-CDE9-4580-B357-58F0F3B8AF6E}" srcOrd="13" destOrd="0" presId="urn:microsoft.com/office/officeart/2016/7/layout/RepeatingBendingProcessNew"/>
    <dgm:cxn modelId="{67C36D87-C6E9-4B72-B3A9-66B76B5EE84B}" type="presParOf" srcId="{9DD6FAB3-CDE9-4580-B357-58F0F3B8AF6E}" destId="{4546F821-9B15-4C3E-A002-80A574ED1756}" srcOrd="0" destOrd="0" presId="urn:microsoft.com/office/officeart/2016/7/layout/RepeatingBendingProcessNew"/>
    <dgm:cxn modelId="{913B678B-3105-480D-AC35-CEEFE4B0B53E}" type="presParOf" srcId="{B3DEA8DF-C82D-4854-A2C3-705A0C826CDE}" destId="{0A230B44-BFF3-4017-A081-7A63BF8B2AE2}" srcOrd="14" destOrd="0" presId="urn:microsoft.com/office/officeart/2016/7/layout/RepeatingBendingProcessNew"/>
    <dgm:cxn modelId="{244776CD-CE39-4390-BEE5-01EFAC2C29A9}" type="presParOf" srcId="{B3DEA8DF-C82D-4854-A2C3-705A0C826CDE}" destId="{3AFD000F-922E-41BA-883D-2FA6112D6503}" srcOrd="15" destOrd="0" presId="urn:microsoft.com/office/officeart/2016/7/layout/RepeatingBendingProcessNew"/>
    <dgm:cxn modelId="{88FAD4C8-EEA5-47D4-A7C9-DD898ACFD134}" type="presParOf" srcId="{3AFD000F-922E-41BA-883D-2FA6112D6503}" destId="{2D24B5BB-FD98-443D-8B33-BB565CB8273A}" srcOrd="0" destOrd="0" presId="urn:microsoft.com/office/officeart/2016/7/layout/RepeatingBendingProcessNew"/>
    <dgm:cxn modelId="{B318E25B-FCE4-44EA-B652-72117AAB6CAC}" type="presParOf" srcId="{B3DEA8DF-C82D-4854-A2C3-705A0C826CDE}" destId="{BF206B5A-019E-4369-98D9-A4F733C20A50}" srcOrd="16" destOrd="0" presId="urn:microsoft.com/office/officeart/2016/7/layout/RepeatingBendingProcessNew"/>
    <dgm:cxn modelId="{8B8A2477-4718-4292-A845-463D5054C39A}" type="presParOf" srcId="{B3DEA8DF-C82D-4854-A2C3-705A0C826CDE}" destId="{21004FE0-4930-4ED0-94B2-C15A946ABE42}" srcOrd="17" destOrd="0" presId="urn:microsoft.com/office/officeart/2016/7/layout/RepeatingBendingProcessNew"/>
    <dgm:cxn modelId="{EF293EF9-6046-4C15-B51F-34E408FC82AB}" type="presParOf" srcId="{21004FE0-4930-4ED0-94B2-C15A946ABE42}" destId="{BF56BD25-1B47-4890-8D1E-C3B88E818604}" srcOrd="0" destOrd="0" presId="urn:microsoft.com/office/officeart/2016/7/layout/RepeatingBendingProcessNew"/>
    <dgm:cxn modelId="{8A381271-B0C3-4983-90EC-33CC53867A0F}" type="presParOf" srcId="{B3DEA8DF-C82D-4854-A2C3-705A0C826CDE}" destId="{E5312F55-6B54-4588-A33D-2EFD6760F6AF}" srcOrd="18" destOrd="0" presId="urn:microsoft.com/office/officeart/2016/7/layout/RepeatingBendingProcessNew"/>
    <dgm:cxn modelId="{904B9C12-E7B6-4833-87D3-EFFF4ABE6A7C}" type="presParOf" srcId="{B3DEA8DF-C82D-4854-A2C3-705A0C826CDE}" destId="{8C9D49A2-0774-4BCB-9C6E-EE0B61E4F56E}" srcOrd="19" destOrd="0" presId="urn:microsoft.com/office/officeart/2016/7/layout/RepeatingBendingProcessNew"/>
    <dgm:cxn modelId="{8AA85674-7969-4B2C-9910-88D8864F3271}" type="presParOf" srcId="{8C9D49A2-0774-4BCB-9C6E-EE0B61E4F56E}" destId="{BE47A0C7-ECF8-46F6-89CC-FB0947B2007E}" srcOrd="0" destOrd="0" presId="urn:microsoft.com/office/officeart/2016/7/layout/RepeatingBendingProcessNew"/>
    <dgm:cxn modelId="{81F65BCE-2C9C-4079-8019-5579B0C26E60}" type="presParOf" srcId="{B3DEA8DF-C82D-4854-A2C3-705A0C826CDE}" destId="{E883E7DB-DABB-4CB1-BEEF-610A385FD533}" srcOrd="20" destOrd="0" presId="urn:microsoft.com/office/officeart/2016/7/layout/RepeatingBendingProcessNew"/>
    <dgm:cxn modelId="{3AE90140-8D69-48FF-BA83-D922B27B2822}" type="presParOf" srcId="{B3DEA8DF-C82D-4854-A2C3-705A0C826CDE}" destId="{59FFBB3F-2E11-424B-A4D0-1D6EC793275F}" srcOrd="21" destOrd="0" presId="urn:microsoft.com/office/officeart/2016/7/layout/RepeatingBendingProcessNew"/>
    <dgm:cxn modelId="{F0BE8265-A224-4F98-B752-E9946B70FD16}" type="presParOf" srcId="{59FFBB3F-2E11-424B-A4D0-1D6EC793275F}" destId="{D94ED4C3-52BB-446F-9C2B-92AB333EA4FC}" srcOrd="0" destOrd="0" presId="urn:microsoft.com/office/officeart/2016/7/layout/RepeatingBendingProcessNew"/>
    <dgm:cxn modelId="{5A674EB0-8B08-40B0-9578-D12BBE818AA9}" type="presParOf" srcId="{B3DEA8DF-C82D-4854-A2C3-705A0C826CDE}" destId="{CA581308-6305-467B-9858-5FB92FFA01AF}" srcOrd="22" destOrd="0" presId="urn:microsoft.com/office/officeart/2016/7/layout/RepeatingBendingProcessNew"/>
    <dgm:cxn modelId="{8FC8460C-B534-421F-B64D-E35BDE931C6A}" type="presParOf" srcId="{B3DEA8DF-C82D-4854-A2C3-705A0C826CDE}" destId="{F42E48B3-62BF-482D-B499-910BEBD16A55}" srcOrd="23" destOrd="0" presId="urn:microsoft.com/office/officeart/2016/7/layout/RepeatingBendingProcessNew"/>
    <dgm:cxn modelId="{5CF858D6-4A99-477E-A71D-03979580DC20}" type="presParOf" srcId="{F42E48B3-62BF-482D-B499-910BEBD16A55}" destId="{014B5E94-B3CB-4963-A97B-9EFFBB7096FB}" srcOrd="0" destOrd="0" presId="urn:microsoft.com/office/officeart/2016/7/layout/RepeatingBendingProcessNew"/>
    <dgm:cxn modelId="{7C85AA3F-8964-4EE4-A681-F8CA6935C1A5}" type="presParOf" srcId="{B3DEA8DF-C82D-4854-A2C3-705A0C826CDE}" destId="{5AB5889A-0127-4D74-B3C9-3153D05DC2DF}" srcOrd="24" destOrd="0" presId="urn:microsoft.com/office/officeart/2016/7/layout/RepeatingBendingProcessNew"/>
    <dgm:cxn modelId="{1F58C04B-2A2C-44B3-989D-DE4163839BEA}" type="presParOf" srcId="{B3DEA8DF-C82D-4854-A2C3-705A0C826CDE}" destId="{280E555B-93D9-4E01-B746-67FAE23D6DB5}" srcOrd="25" destOrd="0" presId="urn:microsoft.com/office/officeart/2016/7/layout/RepeatingBendingProcessNew"/>
    <dgm:cxn modelId="{F18AF821-9F0A-41C4-B95E-A97774C67928}" type="presParOf" srcId="{280E555B-93D9-4E01-B746-67FAE23D6DB5}" destId="{A8F626E0-E29F-4A11-81A2-B715BF0766EC}" srcOrd="0" destOrd="0" presId="urn:microsoft.com/office/officeart/2016/7/layout/RepeatingBendingProcessNew"/>
    <dgm:cxn modelId="{1226B290-E876-4496-BD97-9E4FA254B534}" type="presParOf" srcId="{B3DEA8DF-C82D-4854-A2C3-705A0C826CDE}" destId="{9A19B938-C15E-4491-9025-AAB42415EE79}" srcOrd="26" destOrd="0" presId="urn:microsoft.com/office/officeart/2016/7/layout/RepeatingBendingProcessNew"/>
    <dgm:cxn modelId="{D1802EFB-4104-48E7-9EB8-05CFD513EFB1}" type="presParOf" srcId="{B3DEA8DF-C82D-4854-A2C3-705A0C826CDE}" destId="{A1F71A72-CCC1-4667-8F8E-0C50182FE281}" srcOrd="27" destOrd="0" presId="urn:microsoft.com/office/officeart/2016/7/layout/RepeatingBendingProcessNew"/>
    <dgm:cxn modelId="{1AE3ED06-AD75-4160-952C-3BEF41491CFA}" type="presParOf" srcId="{A1F71A72-CCC1-4667-8F8E-0C50182FE281}" destId="{6EF90DC4-C304-4273-B257-F094B835B4B0}" srcOrd="0" destOrd="0" presId="urn:microsoft.com/office/officeart/2016/7/layout/RepeatingBendingProcessNew"/>
    <dgm:cxn modelId="{DE38EDE6-4729-403E-BB3C-3D43389CFAB0}" type="presParOf" srcId="{B3DEA8DF-C82D-4854-A2C3-705A0C826CDE}" destId="{4CD926D7-0442-4143-A7F4-B1DD0B6A4EFF}" srcOrd="2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B7E10DB-31C4-42E8-BE6B-E0A7A26EA029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B464B7B-DE26-4F9E-8F84-C8866280D37E}">
      <dgm:prSet/>
      <dgm:spPr/>
      <dgm:t>
        <a:bodyPr/>
        <a:lstStyle/>
        <a:p>
          <a:r>
            <a:rPr lang="en-US"/>
            <a:t>Order by</a:t>
          </a:r>
        </a:p>
      </dgm:t>
    </dgm:pt>
    <dgm:pt modelId="{1C1FBACF-4F9F-44D3-A3DF-946F1C9BCCB4}" type="parTrans" cxnId="{444E4353-A268-4699-9084-474BEE6E1B46}">
      <dgm:prSet/>
      <dgm:spPr/>
      <dgm:t>
        <a:bodyPr/>
        <a:lstStyle/>
        <a:p>
          <a:endParaRPr lang="en-US"/>
        </a:p>
      </dgm:t>
    </dgm:pt>
    <dgm:pt modelId="{43BF1E0A-DAC0-4250-98B6-0CCC85CE23BE}" type="sibTrans" cxnId="{444E4353-A268-4699-9084-474BEE6E1B46}">
      <dgm:prSet/>
      <dgm:spPr/>
      <dgm:t>
        <a:bodyPr/>
        <a:lstStyle/>
        <a:p>
          <a:endParaRPr lang="en-US"/>
        </a:p>
      </dgm:t>
    </dgm:pt>
    <dgm:pt modelId="{767535F7-F42E-44C7-BD66-B9E6DACF4766}">
      <dgm:prSet/>
      <dgm:spPr/>
      <dgm:t>
        <a:bodyPr/>
        <a:lstStyle/>
        <a:p>
          <a:r>
            <a:rPr lang="en-US"/>
            <a:t>Then by</a:t>
          </a:r>
        </a:p>
      </dgm:t>
    </dgm:pt>
    <dgm:pt modelId="{4E53BF32-E50A-4CAF-B85C-5A911BA6D6FA}" type="parTrans" cxnId="{3203CBB8-FEE9-4846-8BA1-352A8FAC0C59}">
      <dgm:prSet/>
      <dgm:spPr/>
      <dgm:t>
        <a:bodyPr/>
        <a:lstStyle/>
        <a:p>
          <a:endParaRPr lang="en-US"/>
        </a:p>
      </dgm:t>
    </dgm:pt>
    <dgm:pt modelId="{C3896F8F-1BA8-4041-BFA2-9ACAD6340DA2}" type="sibTrans" cxnId="{3203CBB8-FEE9-4846-8BA1-352A8FAC0C59}">
      <dgm:prSet/>
      <dgm:spPr/>
      <dgm:t>
        <a:bodyPr/>
        <a:lstStyle/>
        <a:p>
          <a:endParaRPr lang="en-US"/>
        </a:p>
      </dgm:t>
    </dgm:pt>
    <dgm:pt modelId="{BDCBF913-187F-4E4A-B4B8-752E522F900E}">
      <dgm:prSet/>
      <dgm:spPr/>
      <dgm:t>
        <a:bodyPr/>
        <a:lstStyle/>
        <a:p>
          <a:r>
            <a:rPr lang="en-US"/>
            <a:t>Reverse</a:t>
          </a:r>
        </a:p>
      </dgm:t>
    </dgm:pt>
    <dgm:pt modelId="{B5B507C9-59C8-4BAB-8C14-5FD3BB45B30D}" type="parTrans" cxnId="{38039A5F-1057-46CA-BCB1-69795C1622EF}">
      <dgm:prSet/>
      <dgm:spPr/>
      <dgm:t>
        <a:bodyPr/>
        <a:lstStyle/>
        <a:p>
          <a:endParaRPr lang="en-US"/>
        </a:p>
      </dgm:t>
    </dgm:pt>
    <dgm:pt modelId="{01C22955-EDA6-4F03-B70F-FFC040E034A6}" type="sibTrans" cxnId="{38039A5F-1057-46CA-BCB1-69795C1622EF}">
      <dgm:prSet/>
      <dgm:spPr/>
      <dgm:t>
        <a:bodyPr/>
        <a:lstStyle/>
        <a:p>
          <a:endParaRPr lang="en-US"/>
        </a:p>
      </dgm:t>
    </dgm:pt>
    <dgm:pt modelId="{76AE7B6B-C3F2-4098-89E9-6379663EE629}" type="pres">
      <dgm:prSet presAssocID="{9B7E10DB-31C4-42E8-BE6B-E0A7A26EA0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96B4A6-6B3C-48E5-A626-4EECC851558D}" type="pres">
      <dgm:prSet presAssocID="{4B464B7B-DE26-4F9E-8F84-C8866280D37E}" presName="hierRoot1" presStyleCnt="0"/>
      <dgm:spPr/>
    </dgm:pt>
    <dgm:pt modelId="{1E2A7C1B-075C-4B70-ACF0-3840914F9532}" type="pres">
      <dgm:prSet presAssocID="{4B464B7B-DE26-4F9E-8F84-C8866280D37E}" presName="composite" presStyleCnt="0"/>
      <dgm:spPr/>
    </dgm:pt>
    <dgm:pt modelId="{FD05F626-1B69-4F9A-8A47-D807B2DB0C9A}" type="pres">
      <dgm:prSet presAssocID="{4B464B7B-DE26-4F9E-8F84-C8866280D37E}" presName="background" presStyleLbl="node0" presStyleIdx="0" presStyleCnt="3"/>
      <dgm:spPr/>
    </dgm:pt>
    <dgm:pt modelId="{E20FFAA9-2ABA-4F69-AB39-565F70B611AB}" type="pres">
      <dgm:prSet presAssocID="{4B464B7B-DE26-4F9E-8F84-C8866280D37E}" presName="text" presStyleLbl="fgAcc0" presStyleIdx="0" presStyleCnt="3">
        <dgm:presLayoutVars>
          <dgm:chPref val="3"/>
        </dgm:presLayoutVars>
      </dgm:prSet>
      <dgm:spPr/>
    </dgm:pt>
    <dgm:pt modelId="{CFD0B05F-1C78-4D7E-93A1-28CAC2F6A264}" type="pres">
      <dgm:prSet presAssocID="{4B464B7B-DE26-4F9E-8F84-C8866280D37E}" presName="hierChild2" presStyleCnt="0"/>
      <dgm:spPr/>
    </dgm:pt>
    <dgm:pt modelId="{8B53ED44-5980-4EB3-8D90-F67516EAAA11}" type="pres">
      <dgm:prSet presAssocID="{767535F7-F42E-44C7-BD66-B9E6DACF4766}" presName="hierRoot1" presStyleCnt="0"/>
      <dgm:spPr/>
    </dgm:pt>
    <dgm:pt modelId="{2C6CE754-3154-4A80-9559-3C91C4A273B7}" type="pres">
      <dgm:prSet presAssocID="{767535F7-F42E-44C7-BD66-B9E6DACF4766}" presName="composite" presStyleCnt="0"/>
      <dgm:spPr/>
    </dgm:pt>
    <dgm:pt modelId="{CCD9984B-64C3-4B13-8F75-D9ADE5F87D47}" type="pres">
      <dgm:prSet presAssocID="{767535F7-F42E-44C7-BD66-B9E6DACF4766}" presName="background" presStyleLbl="node0" presStyleIdx="1" presStyleCnt="3"/>
      <dgm:spPr/>
    </dgm:pt>
    <dgm:pt modelId="{C801A064-B524-4FFF-80D6-5AA9485216A5}" type="pres">
      <dgm:prSet presAssocID="{767535F7-F42E-44C7-BD66-B9E6DACF4766}" presName="text" presStyleLbl="fgAcc0" presStyleIdx="1" presStyleCnt="3">
        <dgm:presLayoutVars>
          <dgm:chPref val="3"/>
        </dgm:presLayoutVars>
      </dgm:prSet>
      <dgm:spPr/>
    </dgm:pt>
    <dgm:pt modelId="{316B197F-0FA5-4D30-86A5-D293E96A2B4A}" type="pres">
      <dgm:prSet presAssocID="{767535F7-F42E-44C7-BD66-B9E6DACF4766}" presName="hierChild2" presStyleCnt="0"/>
      <dgm:spPr/>
    </dgm:pt>
    <dgm:pt modelId="{FD45E5B5-A58B-4A44-9308-8D3F131F4D1E}" type="pres">
      <dgm:prSet presAssocID="{BDCBF913-187F-4E4A-B4B8-752E522F900E}" presName="hierRoot1" presStyleCnt="0"/>
      <dgm:spPr/>
    </dgm:pt>
    <dgm:pt modelId="{54C09922-BA8A-4FC2-BD38-AD6C08990DEB}" type="pres">
      <dgm:prSet presAssocID="{BDCBF913-187F-4E4A-B4B8-752E522F900E}" presName="composite" presStyleCnt="0"/>
      <dgm:spPr/>
    </dgm:pt>
    <dgm:pt modelId="{21710C11-C048-44B8-B5BC-511A9F7E139D}" type="pres">
      <dgm:prSet presAssocID="{BDCBF913-187F-4E4A-B4B8-752E522F900E}" presName="background" presStyleLbl="node0" presStyleIdx="2" presStyleCnt="3"/>
      <dgm:spPr/>
    </dgm:pt>
    <dgm:pt modelId="{5F2BDBDE-E5F3-43DA-AD30-50D849A9A597}" type="pres">
      <dgm:prSet presAssocID="{BDCBF913-187F-4E4A-B4B8-752E522F900E}" presName="text" presStyleLbl="fgAcc0" presStyleIdx="2" presStyleCnt="3">
        <dgm:presLayoutVars>
          <dgm:chPref val="3"/>
        </dgm:presLayoutVars>
      </dgm:prSet>
      <dgm:spPr/>
    </dgm:pt>
    <dgm:pt modelId="{F9A94818-34C9-42C7-9A30-FA2B6831216E}" type="pres">
      <dgm:prSet presAssocID="{BDCBF913-187F-4E4A-B4B8-752E522F900E}" presName="hierChild2" presStyleCnt="0"/>
      <dgm:spPr/>
    </dgm:pt>
  </dgm:ptLst>
  <dgm:cxnLst>
    <dgm:cxn modelId="{38039A5F-1057-46CA-BCB1-69795C1622EF}" srcId="{9B7E10DB-31C4-42E8-BE6B-E0A7A26EA029}" destId="{BDCBF913-187F-4E4A-B4B8-752E522F900E}" srcOrd="2" destOrd="0" parTransId="{B5B507C9-59C8-4BAB-8C14-5FD3BB45B30D}" sibTransId="{01C22955-EDA6-4F03-B70F-FFC040E034A6}"/>
    <dgm:cxn modelId="{444E4353-A268-4699-9084-474BEE6E1B46}" srcId="{9B7E10DB-31C4-42E8-BE6B-E0A7A26EA029}" destId="{4B464B7B-DE26-4F9E-8F84-C8866280D37E}" srcOrd="0" destOrd="0" parTransId="{1C1FBACF-4F9F-44D3-A3DF-946F1C9BCCB4}" sibTransId="{43BF1E0A-DAC0-4250-98B6-0CCC85CE23BE}"/>
    <dgm:cxn modelId="{235F617E-4588-4240-962C-3D1124CEDA66}" type="presOf" srcId="{BDCBF913-187F-4E4A-B4B8-752E522F900E}" destId="{5F2BDBDE-E5F3-43DA-AD30-50D849A9A597}" srcOrd="0" destOrd="0" presId="urn:microsoft.com/office/officeart/2005/8/layout/hierarchy1"/>
    <dgm:cxn modelId="{3203CBB8-FEE9-4846-8BA1-352A8FAC0C59}" srcId="{9B7E10DB-31C4-42E8-BE6B-E0A7A26EA029}" destId="{767535F7-F42E-44C7-BD66-B9E6DACF4766}" srcOrd="1" destOrd="0" parTransId="{4E53BF32-E50A-4CAF-B85C-5A911BA6D6FA}" sibTransId="{C3896F8F-1BA8-4041-BFA2-9ACAD6340DA2}"/>
    <dgm:cxn modelId="{5ACDABC1-BA36-446F-802D-A318484FA600}" type="presOf" srcId="{4B464B7B-DE26-4F9E-8F84-C8866280D37E}" destId="{E20FFAA9-2ABA-4F69-AB39-565F70B611AB}" srcOrd="0" destOrd="0" presId="urn:microsoft.com/office/officeart/2005/8/layout/hierarchy1"/>
    <dgm:cxn modelId="{364403E5-54CE-4920-BDBC-04A1BBBFEB99}" type="presOf" srcId="{9B7E10DB-31C4-42E8-BE6B-E0A7A26EA029}" destId="{76AE7B6B-C3F2-4098-89E9-6379663EE629}" srcOrd="0" destOrd="0" presId="urn:microsoft.com/office/officeart/2005/8/layout/hierarchy1"/>
    <dgm:cxn modelId="{CA19E9FD-8E18-4799-BB46-1C38D3673F88}" type="presOf" srcId="{767535F7-F42E-44C7-BD66-B9E6DACF4766}" destId="{C801A064-B524-4FFF-80D6-5AA9485216A5}" srcOrd="0" destOrd="0" presId="urn:microsoft.com/office/officeart/2005/8/layout/hierarchy1"/>
    <dgm:cxn modelId="{FB241F63-F966-4EF5-8AD8-87F470036AEF}" type="presParOf" srcId="{76AE7B6B-C3F2-4098-89E9-6379663EE629}" destId="{C396B4A6-6B3C-48E5-A626-4EECC851558D}" srcOrd="0" destOrd="0" presId="urn:microsoft.com/office/officeart/2005/8/layout/hierarchy1"/>
    <dgm:cxn modelId="{4F874BAF-A993-46FF-9611-16240181F9BB}" type="presParOf" srcId="{C396B4A6-6B3C-48E5-A626-4EECC851558D}" destId="{1E2A7C1B-075C-4B70-ACF0-3840914F9532}" srcOrd="0" destOrd="0" presId="urn:microsoft.com/office/officeart/2005/8/layout/hierarchy1"/>
    <dgm:cxn modelId="{BD033E29-D147-4FDC-A57D-A836899CDA16}" type="presParOf" srcId="{1E2A7C1B-075C-4B70-ACF0-3840914F9532}" destId="{FD05F626-1B69-4F9A-8A47-D807B2DB0C9A}" srcOrd="0" destOrd="0" presId="urn:microsoft.com/office/officeart/2005/8/layout/hierarchy1"/>
    <dgm:cxn modelId="{C9F272EE-BAF0-47A1-9227-C87FAABE359B}" type="presParOf" srcId="{1E2A7C1B-075C-4B70-ACF0-3840914F9532}" destId="{E20FFAA9-2ABA-4F69-AB39-565F70B611AB}" srcOrd="1" destOrd="0" presId="urn:microsoft.com/office/officeart/2005/8/layout/hierarchy1"/>
    <dgm:cxn modelId="{5E49C874-05BF-46F9-BADB-11761C2F624D}" type="presParOf" srcId="{C396B4A6-6B3C-48E5-A626-4EECC851558D}" destId="{CFD0B05F-1C78-4D7E-93A1-28CAC2F6A264}" srcOrd="1" destOrd="0" presId="urn:microsoft.com/office/officeart/2005/8/layout/hierarchy1"/>
    <dgm:cxn modelId="{6D4C7F20-8747-4283-AFF6-E132F44DF6F4}" type="presParOf" srcId="{76AE7B6B-C3F2-4098-89E9-6379663EE629}" destId="{8B53ED44-5980-4EB3-8D90-F67516EAAA11}" srcOrd="1" destOrd="0" presId="urn:microsoft.com/office/officeart/2005/8/layout/hierarchy1"/>
    <dgm:cxn modelId="{3563E9C3-1FCF-4FA4-AAFE-4C6D4D8E6CFC}" type="presParOf" srcId="{8B53ED44-5980-4EB3-8D90-F67516EAAA11}" destId="{2C6CE754-3154-4A80-9559-3C91C4A273B7}" srcOrd="0" destOrd="0" presId="urn:microsoft.com/office/officeart/2005/8/layout/hierarchy1"/>
    <dgm:cxn modelId="{BFF4CEF1-4FB7-4483-99D9-21B506F55429}" type="presParOf" srcId="{2C6CE754-3154-4A80-9559-3C91C4A273B7}" destId="{CCD9984B-64C3-4B13-8F75-D9ADE5F87D47}" srcOrd="0" destOrd="0" presId="urn:microsoft.com/office/officeart/2005/8/layout/hierarchy1"/>
    <dgm:cxn modelId="{743E5604-9EE6-41FD-AE44-CCD1FAAB0590}" type="presParOf" srcId="{2C6CE754-3154-4A80-9559-3C91C4A273B7}" destId="{C801A064-B524-4FFF-80D6-5AA9485216A5}" srcOrd="1" destOrd="0" presId="urn:microsoft.com/office/officeart/2005/8/layout/hierarchy1"/>
    <dgm:cxn modelId="{757A9710-5B6B-4247-AD74-6603F374CE29}" type="presParOf" srcId="{8B53ED44-5980-4EB3-8D90-F67516EAAA11}" destId="{316B197F-0FA5-4D30-86A5-D293E96A2B4A}" srcOrd="1" destOrd="0" presId="urn:microsoft.com/office/officeart/2005/8/layout/hierarchy1"/>
    <dgm:cxn modelId="{71E2E9B2-ECB2-458C-B466-A3F450518AF1}" type="presParOf" srcId="{76AE7B6B-C3F2-4098-89E9-6379663EE629}" destId="{FD45E5B5-A58B-4A44-9308-8D3F131F4D1E}" srcOrd="2" destOrd="0" presId="urn:microsoft.com/office/officeart/2005/8/layout/hierarchy1"/>
    <dgm:cxn modelId="{8491B1A1-7501-4347-95E6-BA316C5150F4}" type="presParOf" srcId="{FD45E5B5-A58B-4A44-9308-8D3F131F4D1E}" destId="{54C09922-BA8A-4FC2-BD38-AD6C08990DEB}" srcOrd="0" destOrd="0" presId="urn:microsoft.com/office/officeart/2005/8/layout/hierarchy1"/>
    <dgm:cxn modelId="{403AD430-CEED-469A-80CE-84DC4B7D536F}" type="presParOf" srcId="{54C09922-BA8A-4FC2-BD38-AD6C08990DEB}" destId="{21710C11-C048-44B8-B5BC-511A9F7E139D}" srcOrd="0" destOrd="0" presId="urn:microsoft.com/office/officeart/2005/8/layout/hierarchy1"/>
    <dgm:cxn modelId="{E02B2BEC-0315-414F-845B-86CA20E2289E}" type="presParOf" srcId="{54C09922-BA8A-4FC2-BD38-AD6C08990DEB}" destId="{5F2BDBDE-E5F3-43DA-AD30-50D849A9A597}" srcOrd="1" destOrd="0" presId="urn:microsoft.com/office/officeart/2005/8/layout/hierarchy1"/>
    <dgm:cxn modelId="{1F0228D5-5E4D-463E-A3B1-8CFBF77D266C}" type="presParOf" srcId="{FD45E5B5-A58B-4A44-9308-8D3F131F4D1E}" destId="{F9A94818-34C9-42C7-9A30-FA2B683121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9FC26B-4E43-49F7-8195-511F152F8C9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EEF06C-B687-4478-9BCD-4D014F683793}">
      <dgm:prSet/>
      <dgm:spPr/>
      <dgm:t>
        <a:bodyPr/>
        <a:lstStyle/>
        <a:p>
          <a:r>
            <a:rPr lang="en-US"/>
            <a:t>Skip</a:t>
          </a:r>
        </a:p>
      </dgm:t>
    </dgm:pt>
    <dgm:pt modelId="{B69B7290-10A6-433E-A25A-B0BF5B370A6D}" type="parTrans" cxnId="{B4D372C0-CBBA-4161-96AD-E72D101F5DCE}">
      <dgm:prSet/>
      <dgm:spPr/>
      <dgm:t>
        <a:bodyPr/>
        <a:lstStyle/>
        <a:p>
          <a:endParaRPr lang="en-US"/>
        </a:p>
      </dgm:t>
    </dgm:pt>
    <dgm:pt modelId="{8F82AE9D-5716-44B8-8B82-51D5F962F523}" type="sibTrans" cxnId="{B4D372C0-CBBA-4161-96AD-E72D101F5DCE}">
      <dgm:prSet/>
      <dgm:spPr/>
      <dgm:t>
        <a:bodyPr/>
        <a:lstStyle/>
        <a:p>
          <a:endParaRPr lang="en-US"/>
        </a:p>
      </dgm:t>
    </dgm:pt>
    <dgm:pt modelId="{09043F90-A27B-4B4B-A0A3-19D90E36D6F3}">
      <dgm:prSet/>
      <dgm:spPr/>
      <dgm:t>
        <a:bodyPr/>
        <a:lstStyle/>
        <a:p>
          <a:r>
            <a:rPr lang="en-US"/>
            <a:t>Skip while</a:t>
          </a:r>
        </a:p>
      </dgm:t>
    </dgm:pt>
    <dgm:pt modelId="{D091715C-B05B-4FF1-A17E-8A9043F97D94}" type="parTrans" cxnId="{88995944-9F22-4C91-B0BB-F3FC4EEAB638}">
      <dgm:prSet/>
      <dgm:spPr/>
      <dgm:t>
        <a:bodyPr/>
        <a:lstStyle/>
        <a:p>
          <a:endParaRPr lang="en-US"/>
        </a:p>
      </dgm:t>
    </dgm:pt>
    <dgm:pt modelId="{2784490D-E7DA-48B5-ABE8-3B6E51E0A63D}" type="sibTrans" cxnId="{88995944-9F22-4C91-B0BB-F3FC4EEAB638}">
      <dgm:prSet/>
      <dgm:spPr/>
      <dgm:t>
        <a:bodyPr/>
        <a:lstStyle/>
        <a:p>
          <a:endParaRPr lang="en-US"/>
        </a:p>
      </dgm:t>
    </dgm:pt>
    <dgm:pt modelId="{5BBA1918-3261-4DE5-AA2A-EDF3813AC466}">
      <dgm:prSet/>
      <dgm:spPr/>
      <dgm:t>
        <a:bodyPr/>
        <a:lstStyle/>
        <a:p>
          <a:r>
            <a:rPr lang="en-US" dirty="0"/>
            <a:t>Skip last</a:t>
          </a:r>
        </a:p>
      </dgm:t>
    </dgm:pt>
    <dgm:pt modelId="{3328A5AE-E737-4F08-9C19-25E86687F492}" type="parTrans" cxnId="{4A621654-376E-41C6-9608-AA1B8D17CF21}">
      <dgm:prSet/>
      <dgm:spPr/>
      <dgm:t>
        <a:bodyPr/>
        <a:lstStyle/>
        <a:p>
          <a:endParaRPr lang="en-US"/>
        </a:p>
      </dgm:t>
    </dgm:pt>
    <dgm:pt modelId="{0F38D198-2A55-4A0F-A2CC-2E5E37C17F87}" type="sibTrans" cxnId="{4A621654-376E-41C6-9608-AA1B8D17CF21}">
      <dgm:prSet/>
      <dgm:spPr/>
      <dgm:t>
        <a:bodyPr/>
        <a:lstStyle/>
        <a:p>
          <a:endParaRPr lang="en-US"/>
        </a:p>
      </dgm:t>
    </dgm:pt>
    <dgm:pt modelId="{BD55544D-91B8-462A-9F4C-FEE7DE5E7EA9}">
      <dgm:prSet/>
      <dgm:spPr/>
      <dgm:t>
        <a:bodyPr/>
        <a:lstStyle/>
        <a:p>
          <a:r>
            <a:rPr lang="en-US" dirty="0"/>
            <a:t>Take </a:t>
          </a:r>
        </a:p>
      </dgm:t>
    </dgm:pt>
    <dgm:pt modelId="{77E373AD-99A9-4BD5-A8A9-B4D619AC39D4}" type="parTrans" cxnId="{62B9B2F5-B26E-453A-8533-9A4CCA79BE4C}">
      <dgm:prSet/>
      <dgm:spPr/>
      <dgm:t>
        <a:bodyPr/>
        <a:lstStyle/>
        <a:p>
          <a:endParaRPr lang="LID4096"/>
        </a:p>
      </dgm:t>
    </dgm:pt>
    <dgm:pt modelId="{2EBF9E1E-25AC-459F-8CE6-31D32DED1EF5}" type="sibTrans" cxnId="{62B9B2F5-B26E-453A-8533-9A4CCA79BE4C}">
      <dgm:prSet/>
      <dgm:spPr/>
      <dgm:t>
        <a:bodyPr/>
        <a:lstStyle/>
        <a:p>
          <a:endParaRPr lang="LID4096"/>
        </a:p>
      </dgm:t>
    </dgm:pt>
    <dgm:pt modelId="{C71DA2AA-6F7E-4FA6-B907-3635078AFCD8}">
      <dgm:prSet/>
      <dgm:spPr/>
      <dgm:t>
        <a:bodyPr/>
        <a:lstStyle/>
        <a:p>
          <a:r>
            <a:rPr lang="en-US" dirty="0"/>
            <a:t>Take while</a:t>
          </a:r>
        </a:p>
      </dgm:t>
    </dgm:pt>
    <dgm:pt modelId="{3DAD055B-F347-4F36-A85E-D041953C3108}" type="parTrans" cxnId="{1DC81F26-7318-4B4D-8F07-DFA109591ACF}">
      <dgm:prSet/>
      <dgm:spPr/>
      <dgm:t>
        <a:bodyPr/>
        <a:lstStyle/>
        <a:p>
          <a:endParaRPr lang="LID4096"/>
        </a:p>
      </dgm:t>
    </dgm:pt>
    <dgm:pt modelId="{A7ED002F-EB1A-491A-8536-28171CA753D6}" type="sibTrans" cxnId="{1DC81F26-7318-4B4D-8F07-DFA109591ACF}">
      <dgm:prSet/>
      <dgm:spPr/>
      <dgm:t>
        <a:bodyPr/>
        <a:lstStyle/>
        <a:p>
          <a:endParaRPr lang="LID4096"/>
        </a:p>
      </dgm:t>
    </dgm:pt>
    <dgm:pt modelId="{1C3FE696-2CF5-4667-87C4-90664D0E9077}">
      <dgm:prSet/>
      <dgm:spPr/>
      <dgm:t>
        <a:bodyPr/>
        <a:lstStyle/>
        <a:p>
          <a:r>
            <a:rPr lang="en-US" dirty="0"/>
            <a:t>Take last</a:t>
          </a:r>
        </a:p>
      </dgm:t>
    </dgm:pt>
    <dgm:pt modelId="{665D0CFB-832B-45EB-A6D0-C2837B0019BB}" type="parTrans" cxnId="{F3AB21F5-E82D-48BE-89D6-A9FDABC99E49}">
      <dgm:prSet/>
      <dgm:spPr/>
      <dgm:t>
        <a:bodyPr/>
        <a:lstStyle/>
        <a:p>
          <a:endParaRPr lang="LID4096"/>
        </a:p>
      </dgm:t>
    </dgm:pt>
    <dgm:pt modelId="{47813174-CC6F-40E5-8C2A-CB619F42B692}" type="sibTrans" cxnId="{F3AB21F5-E82D-48BE-89D6-A9FDABC99E49}">
      <dgm:prSet/>
      <dgm:spPr/>
      <dgm:t>
        <a:bodyPr/>
        <a:lstStyle/>
        <a:p>
          <a:endParaRPr lang="LID4096"/>
        </a:p>
      </dgm:t>
    </dgm:pt>
    <dgm:pt modelId="{CCC4B94C-71ED-4307-BD47-AE8F9E0B30A2}">
      <dgm:prSet/>
      <dgm:spPr/>
      <dgm:t>
        <a:bodyPr/>
        <a:lstStyle/>
        <a:p>
          <a:r>
            <a:rPr lang="en-US" dirty="0"/>
            <a:t>Chunk</a:t>
          </a:r>
        </a:p>
      </dgm:t>
    </dgm:pt>
    <dgm:pt modelId="{16E31496-D225-41EC-9225-8F52FD919E75}" type="parTrans" cxnId="{A0FC7532-DDC6-45A1-B2EF-DBB937229B95}">
      <dgm:prSet/>
      <dgm:spPr/>
      <dgm:t>
        <a:bodyPr/>
        <a:lstStyle/>
        <a:p>
          <a:endParaRPr lang="LID4096"/>
        </a:p>
      </dgm:t>
    </dgm:pt>
    <dgm:pt modelId="{BAD1BA94-1BB0-4D69-926D-9E30EAB38B30}" type="sibTrans" cxnId="{A0FC7532-DDC6-45A1-B2EF-DBB937229B95}">
      <dgm:prSet/>
      <dgm:spPr/>
      <dgm:t>
        <a:bodyPr/>
        <a:lstStyle/>
        <a:p>
          <a:endParaRPr lang="LID4096"/>
        </a:p>
      </dgm:t>
    </dgm:pt>
    <dgm:pt modelId="{6208A6B1-AE17-48CF-9275-3F5057114504}" type="pres">
      <dgm:prSet presAssocID="{359FC26B-4E43-49F7-8195-511F152F8C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2123DD-A100-4727-ADC8-1F4BDD63A83B}" type="pres">
      <dgm:prSet presAssocID="{DFEEF06C-B687-4478-9BCD-4D014F683793}" presName="hierRoot1" presStyleCnt="0"/>
      <dgm:spPr/>
    </dgm:pt>
    <dgm:pt modelId="{E7CBA2A5-C52B-475B-83E3-B7EDE93F8037}" type="pres">
      <dgm:prSet presAssocID="{DFEEF06C-B687-4478-9BCD-4D014F683793}" presName="composite" presStyleCnt="0"/>
      <dgm:spPr/>
    </dgm:pt>
    <dgm:pt modelId="{A0F71625-C338-4273-A7F7-12E60CF37EF4}" type="pres">
      <dgm:prSet presAssocID="{DFEEF06C-B687-4478-9BCD-4D014F683793}" presName="background" presStyleLbl="node0" presStyleIdx="0" presStyleCnt="7"/>
      <dgm:spPr/>
    </dgm:pt>
    <dgm:pt modelId="{E5B9AD03-E119-432E-BAD2-CDD32EF3439E}" type="pres">
      <dgm:prSet presAssocID="{DFEEF06C-B687-4478-9BCD-4D014F683793}" presName="text" presStyleLbl="fgAcc0" presStyleIdx="0" presStyleCnt="7">
        <dgm:presLayoutVars>
          <dgm:chPref val="3"/>
        </dgm:presLayoutVars>
      </dgm:prSet>
      <dgm:spPr/>
    </dgm:pt>
    <dgm:pt modelId="{101400F3-0279-42A0-9B49-834B3F9B2769}" type="pres">
      <dgm:prSet presAssocID="{DFEEF06C-B687-4478-9BCD-4D014F683793}" presName="hierChild2" presStyleCnt="0"/>
      <dgm:spPr/>
    </dgm:pt>
    <dgm:pt modelId="{1D446ACC-503B-40B2-9892-4271DE657098}" type="pres">
      <dgm:prSet presAssocID="{09043F90-A27B-4B4B-A0A3-19D90E36D6F3}" presName="hierRoot1" presStyleCnt="0"/>
      <dgm:spPr/>
    </dgm:pt>
    <dgm:pt modelId="{78A681D5-4547-4442-B033-D5D970CEFBDE}" type="pres">
      <dgm:prSet presAssocID="{09043F90-A27B-4B4B-A0A3-19D90E36D6F3}" presName="composite" presStyleCnt="0"/>
      <dgm:spPr/>
    </dgm:pt>
    <dgm:pt modelId="{36D5E1F0-EABD-4A5A-B795-0A6E07EA424F}" type="pres">
      <dgm:prSet presAssocID="{09043F90-A27B-4B4B-A0A3-19D90E36D6F3}" presName="background" presStyleLbl="node0" presStyleIdx="1" presStyleCnt="7"/>
      <dgm:spPr/>
    </dgm:pt>
    <dgm:pt modelId="{1E509684-8445-4A47-BC02-49F216B32ECC}" type="pres">
      <dgm:prSet presAssocID="{09043F90-A27B-4B4B-A0A3-19D90E36D6F3}" presName="text" presStyleLbl="fgAcc0" presStyleIdx="1" presStyleCnt="7">
        <dgm:presLayoutVars>
          <dgm:chPref val="3"/>
        </dgm:presLayoutVars>
      </dgm:prSet>
      <dgm:spPr/>
    </dgm:pt>
    <dgm:pt modelId="{E755F494-4963-43C0-A915-583BEC607B25}" type="pres">
      <dgm:prSet presAssocID="{09043F90-A27B-4B4B-A0A3-19D90E36D6F3}" presName="hierChild2" presStyleCnt="0"/>
      <dgm:spPr/>
    </dgm:pt>
    <dgm:pt modelId="{1AD8C39E-671E-45DC-B14F-A7FBF05B344B}" type="pres">
      <dgm:prSet presAssocID="{5BBA1918-3261-4DE5-AA2A-EDF3813AC466}" presName="hierRoot1" presStyleCnt="0"/>
      <dgm:spPr/>
    </dgm:pt>
    <dgm:pt modelId="{205CAB37-9A5F-42F2-B9E0-6730CBC16DD0}" type="pres">
      <dgm:prSet presAssocID="{5BBA1918-3261-4DE5-AA2A-EDF3813AC466}" presName="composite" presStyleCnt="0"/>
      <dgm:spPr/>
    </dgm:pt>
    <dgm:pt modelId="{63B81008-A0C0-4B2E-8021-F7BBD773B003}" type="pres">
      <dgm:prSet presAssocID="{5BBA1918-3261-4DE5-AA2A-EDF3813AC466}" presName="background" presStyleLbl="node0" presStyleIdx="2" presStyleCnt="7"/>
      <dgm:spPr/>
    </dgm:pt>
    <dgm:pt modelId="{212FD487-609E-493A-82A0-36C7F9C3F0EE}" type="pres">
      <dgm:prSet presAssocID="{5BBA1918-3261-4DE5-AA2A-EDF3813AC466}" presName="text" presStyleLbl="fgAcc0" presStyleIdx="2" presStyleCnt="7">
        <dgm:presLayoutVars>
          <dgm:chPref val="3"/>
        </dgm:presLayoutVars>
      </dgm:prSet>
      <dgm:spPr/>
    </dgm:pt>
    <dgm:pt modelId="{B2A217DC-F274-4CDF-A079-CE56F14554B0}" type="pres">
      <dgm:prSet presAssocID="{5BBA1918-3261-4DE5-AA2A-EDF3813AC466}" presName="hierChild2" presStyleCnt="0"/>
      <dgm:spPr/>
    </dgm:pt>
    <dgm:pt modelId="{46F82EDF-791E-48C8-AC97-D6045FF6B542}" type="pres">
      <dgm:prSet presAssocID="{BD55544D-91B8-462A-9F4C-FEE7DE5E7EA9}" presName="hierRoot1" presStyleCnt="0"/>
      <dgm:spPr/>
    </dgm:pt>
    <dgm:pt modelId="{3401FB0B-D81B-4FEF-B40E-A9B0F2F40A00}" type="pres">
      <dgm:prSet presAssocID="{BD55544D-91B8-462A-9F4C-FEE7DE5E7EA9}" presName="composite" presStyleCnt="0"/>
      <dgm:spPr/>
    </dgm:pt>
    <dgm:pt modelId="{ED5D3540-56F0-4D43-9335-49278B7FC993}" type="pres">
      <dgm:prSet presAssocID="{BD55544D-91B8-462A-9F4C-FEE7DE5E7EA9}" presName="background" presStyleLbl="node0" presStyleIdx="3" presStyleCnt="7"/>
      <dgm:spPr/>
    </dgm:pt>
    <dgm:pt modelId="{B74A7992-130D-426E-9480-1B8666C80D85}" type="pres">
      <dgm:prSet presAssocID="{BD55544D-91B8-462A-9F4C-FEE7DE5E7EA9}" presName="text" presStyleLbl="fgAcc0" presStyleIdx="3" presStyleCnt="7">
        <dgm:presLayoutVars>
          <dgm:chPref val="3"/>
        </dgm:presLayoutVars>
      </dgm:prSet>
      <dgm:spPr/>
    </dgm:pt>
    <dgm:pt modelId="{F440EE1A-D08E-4528-8DDD-E58CC6EA78E3}" type="pres">
      <dgm:prSet presAssocID="{BD55544D-91B8-462A-9F4C-FEE7DE5E7EA9}" presName="hierChild2" presStyleCnt="0"/>
      <dgm:spPr/>
    </dgm:pt>
    <dgm:pt modelId="{3B3BDC97-193E-4138-B0E4-A605130A78B3}" type="pres">
      <dgm:prSet presAssocID="{C71DA2AA-6F7E-4FA6-B907-3635078AFCD8}" presName="hierRoot1" presStyleCnt="0"/>
      <dgm:spPr/>
    </dgm:pt>
    <dgm:pt modelId="{1A84331B-12A5-4608-8DF0-D7EC347D5760}" type="pres">
      <dgm:prSet presAssocID="{C71DA2AA-6F7E-4FA6-B907-3635078AFCD8}" presName="composite" presStyleCnt="0"/>
      <dgm:spPr/>
    </dgm:pt>
    <dgm:pt modelId="{F688A684-2C78-4D04-A105-0B98179BA510}" type="pres">
      <dgm:prSet presAssocID="{C71DA2AA-6F7E-4FA6-B907-3635078AFCD8}" presName="background" presStyleLbl="node0" presStyleIdx="4" presStyleCnt="7"/>
      <dgm:spPr/>
    </dgm:pt>
    <dgm:pt modelId="{8CDF079D-89ED-4791-9CD0-434091B30B80}" type="pres">
      <dgm:prSet presAssocID="{C71DA2AA-6F7E-4FA6-B907-3635078AFCD8}" presName="text" presStyleLbl="fgAcc0" presStyleIdx="4" presStyleCnt="7">
        <dgm:presLayoutVars>
          <dgm:chPref val="3"/>
        </dgm:presLayoutVars>
      </dgm:prSet>
      <dgm:spPr/>
    </dgm:pt>
    <dgm:pt modelId="{54468163-D570-4D4A-A850-1A8895CD7ED9}" type="pres">
      <dgm:prSet presAssocID="{C71DA2AA-6F7E-4FA6-B907-3635078AFCD8}" presName="hierChild2" presStyleCnt="0"/>
      <dgm:spPr/>
    </dgm:pt>
    <dgm:pt modelId="{13C33FD8-76F0-4403-85BB-447470FFD38D}" type="pres">
      <dgm:prSet presAssocID="{1C3FE696-2CF5-4667-87C4-90664D0E9077}" presName="hierRoot1" presStyleCnt="0"/>
      <dgm:spPr/>
    </dgm:pt>
    <dgm:pt modelId="{D0D97876-A18F-43A5-8D01-EFD103A0BB05}" type="pres">
      <dgm:prSet presAssocID="{1C3FE696-2CF5-4667-87C4-90664D0E9077}" presName="composite" presStyleCnt="0"/>
      <dgm:spPr/>
    </dgm:pt>
    <dgm:pt modelId="{C45DC92E-9712-400A-8EA5-EBB4D91AE3B1}" type="pres">
      <dgm:prSet presAssocID="{1C3FE696-2CF5-4667-87C4-90664D0E9077}" presName="background" presStyleLbl="node0" presStyleIdx="5" presStyleCnt="7"/>
      <dgm:spPr/>
    </dgm:pt>
    <dgm:pt modelId="{B4F30F62-7DAB-4260-A0F9-12DA2B245FC5}" type="pres">
      <dgm:prSet presAssocID="{1C3FE696-2CF5-4667-87C4-90664D0E9077}" presName="text" presStyleLbl="fgAcc0" presStyleIdx="5" presStyleCnt="7">
        <dgm:presLayoutVars>
          <dgm:chPref val="3"/>
        </dgm:presLayoutVars>
      </dgm:prSet>
      <dgm:spPr/>
    </dgm:pt>
    <dgm:pt modelId="{081F7953-CEF4-425A-8E8A-947C8EA27D7E}" type="pres">
      <dgm:prSet presAssocID="{1C3FE696-2CF5-4667-87C4-90664D0E9077}" presName="hierChild2" presStyleCnt="0"/>
      <dgm:spPr/>
    </dgm:pt>
    <dgm:pt modelId="{B4475875-335D-4EA1-A478-66DCC574A5F8}" type="pres">
      <dgm:prSet presAssocID="{CCC4B94C-71ED-4307-BD47-AE8F9E0B30A2}" presName="hierRoot1" presStyleCnt="0"/>
      <dgm:spPr/>
    </dgm:pt>
    <dgm:pt modelId="{A390C98B-0206-4B69-8528-092D749BF21C}" type="pres">
      <dgm:prSet presAssocID="{CCC4B94C-71ED-4307-BD47-AE8F9E0B30A2}" presName="composite" presStyleCnt="0"/>
      <dgm:spPr/>
    </dgm:pt>
    <dgm:pt modelId="{E882B21C-81DA-46AA-81B8-5F58E011F589}" type="pres">
      <dgm:prSet presAssocID="{CCC4B94C-71ED-4307-BD47-AE8F9E0B30A2}" presName="background" presStyleLbl="node0" presStyleIdx="6" presStyleCnt="7"/>
      <dgm:spPr/>
    </dgm:pt>
    <dgm:pt modelId="{393FFD47-756D-4797-8778-5B2FB47AB3E5}" type="pres">
      <dgm:prSet presAssocID="{CCC4B94C-71ED-4307-BD47-AE8F9E0B30A2}" presName="text" presStyleLbl="fgAcc0" presStyleIdx="6" presStyleCnt="7">
        <dgm:presLayoutVars>
          <dgm:chPref val="3"/>
        </dgm:presLayoutVars>
      </dgm:prSet>
      <dgm:spPr/>
    </dgm:pt>
    <dgm:pt modelId="{3DF9BF8B-2CAE-4DDB-931D-ADE8B60F5A9A}" type="pres">
      <dgm:prSet presAssocID="{CCC4B94C-71ED-4307-BD47-AE8F9E0B30A2}" presName="hierChild2" presStyleCnt="0"/>
      <dgm:spPr/>
    </dgm:pt>
  </dgm:ptLst>
  <dgm:cxnLst>
    <dgm:cxn modelId="{1DC81F26-7318-4B4D-8F07-DFA109591ACF}" srcId="{359FC26B-4E43-49F7-8195-511F152F8C9F}" destId="{C71DA2AA-6F7E-4FA6-B907-3635078AFCD8}" srcOrd="4" destOrd="0" parTransId="{3DAD055B-F347-4F36-A85E-D041953C3108}" sibTransId="{A7ED002F-EB1A-491A-8536-28171CA753D6}"/>
    <dgm:cxn modelId="{F76EAD2F-ACF7-4ADF-A5E0-59A6A1509C3F}" type="presOf" srcId="{BD55544D-91B8-462A-9F4C-FEE7DE5E7EA9}" destId="{B74A7992-130D-426E-9480-1B8666C80D85}" srcOrd="0" destOrd="0" presId="urn:microsoft.com/office/officeart/2005/8/layout/hierarchy1"/>
    <dgm:cxn modelId="{A0FC7532-DDC6-45A1-B2EF-DBB937229B95}" srcId="{359FC26B-4E43-49F7-8195-511F152F8C9F}" destId="{CCC4B94C-71ED-4307-BD47-AE8F9E0B30A2}" srcOrd="6" destOrd="0" parTransId="{16E31496-D225-41EC-9225-8F52FD919E75}" sibTransId="{BAD1BA94-1BB0-4D69-926D-9E30EAB38B30}"/>
    <dgm:cxn modelId="{78AD5B3E-3288-4E61-8DA4-0249E9F50130}" type="presOf" srcId="{09043F90-A27B-4B4B-A0A3-19D90E36D6F3}" destId="{1E509684-8445-4A47-BC02-49F216B32ECC}" srcOrd="0" destOrd="0" presId="urn:microsoft.com/office/officeart/2005/8/layout/hierarchy1"/>
    <dgm:cxn modelId="{FF678440-1251-48D2-B14F-5E4A99599682}" type="presOf" srcId="{1C3FE696-2CF5-4667-87C4-90664D0E9077}" destId="{B4F30F62-7DAB-4260-A0F9-12DA2B245FC5}" srcOrd="0" destOrd="0" presId="urn:microsoft.com/office/officeart/2005/8/layout/hierarchy1"/>
    <dgm:cxn modelId="{88995944-9F22-4C91-B0BB-F3FC4EEAB638}" srcId="{359FC26B-4E43-49F7-8195-511F152F8C9F}" destId="{09043F90-A27B-4B4B-A0A3-19D90E36D6F3}" srcOrd="1" destOrd="0" parTransId="{D091715C-B05B-4FF1-A17E-8A9043F97D94}" sibTransId="{2784490D-E7DA-48B5-ABE8-3B6E51E0A63D}"/>
    <dgm:cxn modelId="{4A621654-376E-41C6-9608-AA1B8D17CF21}" srcId="{359FC26B-4E43-49F7-8195-511F152F8C9F}" destId="{5BBA1918-3261-4DE5-AA2A-EDF3813AC466}" srcOrd="2" destOrd="0" parTransId="{3328A5AE-E737-4F08-9C19-25E86687F492}" sibTransId="{0F38D198-2A55-4A0F-A2CC-2E5E37C17F87}"/>
    <dgm:cxn modelId="{B4D372C0-CBBA-4161-96AD-E72D101F5DCE}" srcId="{359FC26B-4E43-49F7-8195-511F152F8C9F}" destId="{DFEEF06C-B687-4478-9BCD-4D014F683793}" srcOrd="0" destOrd="0" parTransId="{B69B7290-10A6-433E-A25A-B0BF5B370A6D}" sibTransId="{8F82AE9D-5716-44B8-8B82-51D5F962F523}"/>
    <dgm:cxn modelId="{77AF71C8-7B9E-4340-B074-14B457D3F14B}" type="presOf" srcId="{5BBA1918-3261-4DE5-AA2A-EDF3813AC466}" destId="{212FD487-609E-493A-82A0-36C7F9C3F0EE}" srcOrd="0" destOrd="0" presId="urn:microsoft.com/office/officeart/2005/8/layout/hierarchy1"/>
    <dgm:cxn modelId="{E0F22DCE-F321-4667-8B9B-77A0CD2EA131}" type="presOf" srcId="{CCC4B94C-71ED-4307-BD47-AE8F9E0B30A2}" destId="{393FFD47-756D-4797-8778-5B2FB47AB3E5}" srcOrd="0" destOrd="0" presId="urn:microsoft.com/office/officeart/2005/8/layout/hierarchy1"/>
    <dgm:cxn modelId="{FB8868DB-00AF-41D0-94B3-E91EC8ACD713}" type="presOf" srcId="{359FC26B-4E43-49F7-8195-511F152F8C9F}" destId="{6208A6B1-AE17-48CF-9275-3F5057114504}" srcOrd="0" destOrd="0" presId="urn:microsoft.com/office/officeart/2005/8/layout/hierarchy1"/>
    <dgm:cxn modelId="{896850E2-FFD3-43DC-B545-4C81A839BC30}" type="presOf" srcId="{DFEEF06C-B687-4478-9BCD-4D014F683793}" destId="{E5B9AD03-E119-432E-BAD2-CDD32EF3439E}" srcOrd="0" destOrd="0" presId="urn:microsoft.com/office/officeart/2005/8/layout/hierarchy1"/>
    <dgm:cxn modelId="{6367F8E5-1B80-4A70-86CB-61BCCCB4F0EE}" type="presOf" srcId="{C71DA2AA-6F7E-4FA6-B907-3635078AFCD8}" destId="{8CDF079D-89ED-4791-9CD0-434091B30B80}" srcOrd="0" destOrd="0" presId="urn:microsoft.com/office/officeart/2005/8/layout/hierarchy1"/>
    <dgm:cxn modelId="{F3AB21F5-E82D-48BE-89D6-A9FDABC99E49}" srcId="{359FC26B-4E43-49F7-8195-511F152F8C9F}" destId="{1C3FE696-2CF5-4667-87C4-90664D0E9077}" srcOrd="5" destOrd="0" parTransId="{665D0CFB-832B-45EB-A6D0-C2837B0019BB}" sibTransId="{47813174-CC6F-40E5-8C2A-CB619F42B692}"/>
    <dgm:cxn modelId="{62B9B2F5-B26E-453A-8533-9A4CCA79BE4C}" srcId="{359FC26B-4E43-49F7-8195-511F152F8C9F}" destId="{BD55544D-91B8-462A-9F4C-FEE7DE5E7EA9}" srcOrd="3" destOrd="0" parTransId="{77E373AD-99A9-4BD5-A8A9-B4D619AC39D4}" sibTransId="{2EBF9E1E-25AC-459F-8CE6-31D32DED1EF5}"/>
    <dgm:cxn modelId="{9EF060DD-FB74-4C0B-A690-ED1F4A462B5F}" type="presParOf" srcId="{6208A6B1-AE17-48CF-9275-3F5057114504}" destId="{BC2123DD-A100-4727-ADC8-1F4BDD63A83B}" srcOrd="0" destOrd="0" presId="urn:microsoft.com/office/officeart/2005/8/layout/hierarchy1"/>
    <dgm:cxn modelId="{5E075552-F0B7-4C3E-86D1-63A6083FB8BA}" type="presParOf" srcId="{BC2123DD-A100-4727-ADC8-1F4BDD63A83B}" destId="{E7CBA2A5-C52B-475B-83E3-B7EDE93F8037}" srcOrd="0" destOrd="0" presId="urn:microsoft.com/office/officeart/2005/8/layout/hierarchy1"/>
    <dgm:cxn modelId="{DFEDE541-6EA1-4EB3-96E0-E9AF0D5385A9}" type="presParOf" srcId="{E7CBA2A5-C52B-475B-83E3-B7EDE93F8037}" destId="{A0F71625-C338-4273-A7F7-12E60CF37EF4}" srcOrd="0" destOrd="0" presId="urn:microsoft.com/office/officeart/2005/8/layout/hierarchy1"/>
    <dgm:cxn modelId="{349C22D9-0A09-492F-A995-18AB500C1150}" type="presParOf" srcId="{E7CBA2A5-C52B-475B-83E3-B7EDE93F8037}" destId="{E5B9AD03-E119-432E-BAD2-CDD32EF3439E}" srcOrd="1" destOrd="0" presId="urn:microsoft.com/office/officeart/2005/8/layout/hierarchy1"/>
    <dgm:cxn modelId="{E37DD85B-2FDD-4323-8EDF-72BE149808E6}" type="presParOf" srcId="{BC2123DD-A100-4727-ADC8-1F4BDD63A83B}" destId="{101400F3-0279-42A0-9B49-834B3F9B2769}" srcOrd="1" destOrd="0" presId="urn:microsoft.com/office/officeart/2005/8/layout/hierarchy1"/>
    <dgm:cxn modelId="{1E97E6C3-448B-4344-A0B8-737373A8123F}" type="presParOf" srcId="{6208A6B1-AE17-48CF-9275-3F5057114504}" destId="{1D446ACC-503B-40B2-9892-4271DE657098}" srcOrd="1" destOrd="0" presId="urn:microsoft.com/office/officeart/2005/8/layout/hierarchy1"/>
    <dgm:cxn modelId="{08EFEC91-07D2-4BB0-A243-E9154CF18C13}" type="presParOf" srcId="{1D446ACC-503B-40B2-9892-4271DE657098}" destId="{78A681D5-4547-4442-B033-D5D970CEFBDE}" srcOrd="0" destOrd="0" presId="urn:microsoft.com/office/officeart/2005/8/layout/hierarchy1"/>
    <dgm:cxn modelId="{90FBDF66-999F-4D31-A716-0583E4B93239}" type="presParOf" srcId="{78A681D5-4547-4442-B033-D5D970CEFBDE}" destId="{36D5E1F0-EABD-4A5A-B795-0A6E07EA424F}" srcOrd="0" destOrd="0" presId="urn:microsoft.com/office/officeart/2005/8/layout/hierarchy1"/>
    <dgm:cxn modelId="{8BED1A16-DDE8-47F4-8296-B33FBA4DB70C}" type="presParOf" srcId="{78A681D5-4547-4442-B033-D5D970CEFBDE}" destId="{1E509684-8445-4A47-BC02-49F216B32ECC}" srcOrd="1" destOrd="0" presId="urn:microsoft.com/office/officeart/2005/8/layout/hierarchy1"/>
    <dgm:cxn modelId="{AD87B9AF-B9C5-4A6D-B9E5-54A8C9C4C2D7}" type="presParOf" srcId="{1D446ACC-503B-40B2-9892-4271DE657098}" destId="{E755F494-4963-43C0-A915-583BEC607B25}" srcOrd="1" destOrd="0" presId="urn:microsoft.com/office/officeart/2005/8/layout/hierarchy1"/>
    <dgm:cxn modelId="{9E5DF851-8279-4B7A-B62A-5B983EE8D50D}" type="presParOf" srcId="{6208A6B1-AE17-48CF-9275-3F5057114504}" destId="{1AD8C39E-671E-45DC-B14F-A7FBF05B344B}" srcOrd="2" destOrd="0" presId="urn:microsoft.com/office/officeart/2005/8/layout/hierarchy1"/>
    <dgm:cxn modelId="{EDF1F956-0277-4494-8E63-981E00D30D98}" type="presParOf" srcId="{1AD8C39E-671E-45DC-B14F-A7FBF05B344B}" destId="{205CAB37-9A5F-42F2-B9E0-6730CBC16DD0}" srcOrd="0" destOrd="0" presId="urn:microsoft.com/office/officeart/2005/8/layout/hierarchy1"/>
    <dgm:cxn modelId="{0D1A70FE-223D-42D2-A738-A5649ED430A6}" type="presParOf" srcId="{205CAB37-9A5F-42F2-B9E0-6730CBC16DD0}" destId="{63B81008-A0C0-4B2E-8021-F7BBD773B003}" srcOrd="0" destOrd="0" presId="urn:microsoft.com/office/officeart/2005/8/layout/hierarchy1"/>
    <dgm:cxn modelId="{48FA7C79-1999-44F3-A4BA-8845D0932E19}" type="presParOf" srcId="{205CAB37-9A5F-42F2-B9E0-6730CBC16DD0}" destId="{212FD487-609E-493A-82A0-36C7F9C3F0EE}" srcOrd="1" destOrd="0" presId="urn:microsoft.com/office/officeart/2005/8/layout/hierarchy1"/>
    <dgm:cxn modelId="{25B0BB54-B95F-431E-A473-7A785E5933D6}" type="presParOf" srcId="{1AD8C39E-671E-45DC-B14F-A7FBF05B344B}" destId="{B2A217DC-F274-4CDF-A079-CE56F14554B0}" srcOrd="1" destOrd="0" presId="urn:microsoft.com/office/officeart/2005/8/layout/hierarchy1"/>
    <dgm:cxn modelId="{AE85DE0F-E2D0-4888-9007-638946CE0DF5}" type="presParOf" srcId="{6208A6B1-AE17-48CF-9275-3F5057114504}" destId="{46F82EDF-791E-48C8-AC97-D6045FF6B542}" srcOrd="3" destOrd="0" presId="urn:microsoft.com/office/officeart/2005/8/layout/hierarchy1"/>
    <dgm:cxn modelId="{2C5DB194-8D97-46E3-BF91-8BA37B0AACD8}" type="presParOf" srcId="{46F82EDF-791E-48C8-AC97-D6045FF6B542}" destId="{3401FB0B-D81B-4FEF-B40E-A9B0F2F40A00}" srcOrd="0" destOrd="0" presId="urn:microsoft.com/office/officeart/2005/8/layout/hierarchy1"/>
    <dgm:cxn modelId="{69C3AE66-CEB1-4349-86C8-875ADA979674}" type="presParOf" srcId="{3401FB0B-D81B-4FEF-B40E-A9B0F2F40A00}" destId="{ED5D3540-56F0-4D43-9335-49278B7FC993}" srcOrd="0" destOrd="0" presId="urn:microsoft.com/office/officeart/2005/8/layout/hierarchy1"/>
    <dgm:cxn modelId="{23D94F3D-1D3E-425D-BBF0-14F368C86641}" type="presParOf" srcId="{3401FB0B-D81B-4FEF-B40E-A9B0F2F40A00}" destId="{B74A7992-130D-426E-9480-1B8666C80D85}" srcOrd="1" destOrd="0" presId="urn:microsoft.com/office/officeart/2005/8/layout/hierarchy1"/>
    <dgm:cxn modelId="{885C1B92-AC50-4631-99E2-4CFD19778C36}" type="presParOf" srcId="{46F82EDF-791E-48C8-AC97-D6045FF6B542}" destId="{F440EE1A-D08E-4528-8DDD-E58CC6EA78E3}" srcOrd="1" destOrd="0" presId="urn:microsoft.com/office/officeart/2005/8/layout/hierarchy1"/>
    <dgm:cxn modelId="{15221693-0168-404B-8869-DFFD69217C7B}" type="presParOf" srcId="{6208A6B1-AE17-48CF-9275-3F5057114504}" destId="{3B3BDC97-193E-4138-B0E4-A605130A78B3}" srcOrd="4" destOrd="0" presId="urn:microsoft.com/office/officeart/2005/8/layout/hierarchy1"/>
    <dgm:cxn modelId="{008AD05F-B8FF-45D0-AFD0-6732134D2C05}" type="presParOf" srcId="{3B3BDC97-193E-4138-B0E4-A605130A78B3}" destId="{1A84331B-12A5-4608-8DF0-D7EC347D5760}" srcOrd="0" destOrd="0" presId="urn:microsoft.com/office/officeart/2005/8/layout/hierarchy1"/>
    <dgm:cxn modelId="{56142C7A-6576-44A1-A93E-585653B2C1A3}" type="presParOf" srcId="{1A84331B-12A5-4608-8DF0-D7EC347D5760}" destId="{F688A684-2C78-4D04-A105-0B98179BA510}" srcOrd="0" destOrd="0" presId="urn:microsoft.com/office/officeart/2005/8/layout/hierarchy1"/>
    <dgm:cxn modelId="{AD8A5278-D214-483C-8EB7-CFFFCCD1CF1A}" type="presParOf" srcId="{1A84331B-12A5-4608-8DF0-D7EC347D5760}" destId="{8CDF079D-89ED-4791-9CD0-434091B30B80}" srcOrd="1" destOrd="0" presId="urn:microsoft.com/office/officeart/2005/8/layout/hierarchy1"/>
    <dgm:cxn modelId="{E9828583-8975-4C4D-84EA-9E89B1665747}" type="presParOf" srcId="{3B3BDC97-193E-4138-B0E4-A605130A78B3}" destId="{54468163-D570-4D4A-A850-1A8895CD7ED9}" srcOrd="1" destOrd="0" presId="urn:microsoft.com/office/officeart/2005/8/layout/hierarchy1"/>
    <dgm:cxn modelId="{2E6CD329-ED55-4EC8-BA42-76A093CC9DBC}" type="presParOf" srcId="{6208A6B1-AE17-48CF-9275-3F5057114504}" destId="{13C33FD8-76F0-4403-85BB-447470FFD38D}" srcOrd="5" destOrd="0" presId="urn:microsoft.com/office/officeart/2005/8/layout/hierarchy1"/>
    <dgm:cxn modelId="{BD965011-6F9A-493D-AF3E-F3C7D87426D4}" type="presParOf" srcId="{13C33FD8-76F0-4403-85BB-447470FFD38D}" destId="{D0D97876-A18F-43A5-8D01-EFD103A0BB05}" srcOrd="0" destOrd="0" presId="urn:microsoft.com/office/officeart/2005/8/layout/hierarchy1"/>
    <dgm:cxn modelId="{61349953-4587-4387-BB0B-6C952FDF2708}" type="presParOf" srcId="{D0D97876-A18F-43A5-8D01-EFD103A0BB05}" destId="{C45DC92E-9712-400A-8EA5-EBB4D91AE3B1}" srcOrd="0" destOrd="0" presId="urn:microsoft.com/office/officeart/2005/8/layout/hierarchy1"/>
    <dgm:cxn modelId="{DD9A6840-F806-40D2-9337-9D903A200CCD}" type="presParOf" srcId="{D0D97876-A18F-43A5-8D01-EFD103A0BB05}" destId="{B4F30F62-7DAB-4260-A0F9-12DA2B245FC5}" srcOrd="1" destOrd="0" presId="urn:microsoft.com/office/officeart/2005/8/layout/hierarchy1"/>
    <dgm:cxn modelId="{04DA5719-F70F-443B-8E63-5F1642D6735A}" type="presParOf" srcId="{13C33FD8-76F0-4403-85BB-447470FFD38D}" destId="{081F7953-CEF4-425A-8E8A-947C8EA27D7E}" srcOrd="1" destOrd="0" presId="urn:microsoft.com/office/officeart/2005/8/layout/hierarchy1"/>
    <dgm:cxn modelId="{E4877C4C-02B0-4905-9948-4DBC9CD2C26A}" type="presParOf" srcId="{6208A6B1-AE17-48CF-9275-3F5057114504}" destId="{B4475875-335D-4EA1-A478-66DCC574A5F8}" srcOrd="6" destOrd="0" presId="urn:microsoft.com/office/officeart/2005/8/layout/hierarchy1"/>
    <dgm:cxn modelId="{364C1459-20D9-4902-9E30-5444F6F5F026}" type="presParOf" srcId="{B4475875-335D-4EA1-A478-66DCC574A5F8}" destId="{A390C98B-0206-4B69-8528-092D749BF21C}" srcOrd="0" destOrd="0" presId="urn:microsoft.com/office/officeart/2005/8/layout/hierarchy1"/>
    <dgm:cxn modelId="{690ADDB3-6634-4A63-8EA4-57B74A78C383}" type="presParOf" srcId="{A390C98B-0206-4B69-8528-092D749BF21C}" destId="{E882B21C-81DA-46AA-81B8-5F58E011F589}" srcOrd="0" destOrd="0" presId="urn:microsoft.com/office/officeart/2005/8/layout/hierarchy1"/>
    <dgm:cxn modelId="{9D60688C-CE30-4725-8C23-CF60736D1A83}" type="presParOf" srcId="{A390C98B-0206-4B69-8528-092D749BF21C}" destId="{393FFD47-756D-4797-8778-5B2FB47AB3E5}" srcOrd="1" destOrd="0" presId="urn:microsoft.com/office/officeart/2005/8/layout/hierarchy1"/>
    <dgm:cxn modelId="{CDA82214-0B70-4F59-B29D-86D002539B3A}" type="presParOf" srcId="{B4475875-335D-4EA1-A478-66DCC574A5F8}" destId="{3DF9BF8B-2CAE-4DDB-931D-ADE8B60F5A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E39D233-EAB1-47D3-9F49-8B4911EF4B8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FD62A0-B6CA-4A39-96C9-FC6DEED79501}">
      <dgm:prSet/>
      <dgm:spPr/>
      <dgm:t>
        <a:bodyPr/>
        <a:lstStyle/>
        <a:p>
          <a:r>
            <a:rPr lang="en-US"/>
            <a:t>Value return true or false</a:t>
          </a:r>
        </a:p>
      </dgm:t>
    </dgm:pt>
    <dgm:pt modelId="{EF6639FD-D53D-4C07-B760-0DCCA28E9474}" type="parTrans" cxnId="{9D516014-86E5-4E7D-B697-049CD422FA8A}">
      <dgm:prSet/>
      <dgm:spPr/>
      <dgm:t>
        <a:bodyPr/>
        <a:lstStyle/>
        <a:p>
          <a:endParaRPr lang="en-US"/>
        </a:p>
      </dgm:t>
    </dgm:pt>
    <dgm:pt modelId="{5009C8FF-7A55-445E-BE04-96C4C81A2D13}" type="sibTrans" cxnId="{9D516014-86E5-4E7D-B697-049CD422FA8A}">
      <dgm:prSet/>
      <dgm:spPr/>
      <dgm:t>
        <a:bodyPr/>
        <a:lstStyle/>
        <a:p>
          <a:endParaRPr lang="en-US"/>
        </a:p>
      </dgm:t>
    </dgm:pt>
    <dgm:pt modelId="{582DC1FA-5449-4EC7-A5FC-07795AC3B143}">
      <dgm:prSet/>
      <dgm:spPr/>
      <dgm:t>
        <a:bodyPr/>
        <a:lstStyle/>
        <a:p>
          <a:r>
            <a:rPr lang="en-US"/>
            <a:t>Any </a:t>
          </a:r>
        </a:p>
      </dgm:t>
    </dgm:pt>
    <dgm:pt modelId="{2B28E479-3828-4BBD-B413-364BF3EB0AA6}" type="parTrans" cxnId="{32E6CE57-099E-4F96-AB08-FF95B9986F73}">
      <dgm:prSet/>
      <dgm:spPr/>
      <dgm:t>
        <a:bodyPr/>
        <a:lstStyle/>
        <a:p>
          <a:endParaRPr lang="en-US"/>
        </a:p>
      </dgm:t>
    </dgm:pt>
    <dgm:pt modelId="{64B18ABE-D860-4A53-AB4A-D97348FAEA71}" type="sibTrans" cxnId="{32E6CE57-099E-4F96-AB08-FF95B9986F73}">
      <dgm:prSet/>
      <dgm:spPr/>
      <dgm:t>
        <a:bodyPr/>
        <a:lstStyle/>
        <a:p>
          <a:endParaRPr lang="en-US"/>
        </a:p>
      </dgm:t>
    </dgm:pt>
    <dgm:pt modelId="{7358D48A-9D75-42D8-9825-571FCCCD94ED}">
      <dgm:prSet/>
      <dgm:spPr/>
      <dgm:t>
        <a:bodyPr/>
        <a:lstStyle/>
        <a:p>
          <a:r>
            <a:rPr lang="en-US"/>
            <a:t>All </a:t>
          </a:r>
        </a:p>
      </dgm:t>
    </dgm:pt>
    <dgm:pt modelId="{E7AE4586-FB0D-4007-8CE8-DF768128A16B}" type="parTrans" cxnId="{4EEA0E8F-8C75-47ED-BB9B-7B3AD95FD9CF}">
      <dgm:prSet/>
      <dgm:spPr/>
      <dgm:t>
        <a:bodyPr/>
        <a:lstStyle/>
        <a:p>
          <a:endParaRPr lang="en-US"/>
        </a:p>
      </dgm:t>
    </dgm:pt>
    <dgm:pt modelId="{A076AC22-34F8-4366-BA95-FF7285C67835}" type="sibTrans" cxnId="{4EEA0E8F-8C75-47ED-BB9B-7B3AD95FD9CF}">
      <dgm:prSet/>
      <dgm:spPr/>
      <dgm:t>
        <a:bodyPr/>
        <a:lstStyle/>
        <a:p>
          <a:endParaRPr lang="en-US"/>
        </a:p>
      </dgm:t>
    </dgm:pt>
    <dgm:pt modelId="{DBD9BABF-14A7-4D0B-8F86-60AE8994CB37}">
      <dgm:prSet/>
      <dgm:spPr/>
      <dgm:t>
        <a:bodyPr/>
        <a:lstStyle/>
        <a:p>
          <a:r>
            <a:rPr lang="en-US"/>
            <a:t>contains</a:t>
          </a:r>
        </a:p>
      </dgm:t>
    </dgm:pt>
    <dgm:pt modelId="{F5BA6153-A8E9-4603-976C-8FC5C61A3F5A}" type="parTrans" cxnId="{0B12B68D-2C87-4D0D-A061-975089BF872B}">
      <dgm:prSet/>
      <dgm:spPr/>
      <dgm:t>
        <a:bodyPr/>
        <a:lstStyle/>
        <a:p>
          <a:endParaRPr lang="en-US"/>
        </a:p>
      </dgm:t>
    </dgm:pt>
    <dgm:pt modelId="{E38F2A01-15CC-434C-96DB-27BCABC0E153}" type="sibTrans" cxnId="{0B12B68D-2C87-4D0D-A061-975089BF872B}">
      <dgm:prSet/>
      <dgm:spPr/>
      <dgm:t>
        <a:bodyPr/>
        <a:lstStyle/>
        <a:p>
          <a:endParaRPr lang="en-US"/>
        </a:p>
      </dgm:t>
    </dgm:pt>
    <dgm:pt modelId="{5B03051C-F5D8-4192-9F22-4BB8172B1795}" type="pres">
      <dgm:prSet presAssocID="{CE39D233-EAB1-47D3-9F49-8B4911EF4B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24D084-8BCA-4A03-8D94-40D479FC5E90}" type="pres">
      <dgm:prSet presAssocID="{1CFD62A0-B6CA-4A39-96C9-FC6DEED79501}" presName="hierRoot1" presStyleCnt="0"/>
      <dgm:spPr/>
    </dgm:pt>
    <dgm:pt modelId="{B10CB468-BFB3-46DD-AEDA-D3CBDAE15BBF}" type="pres">
      <dgm:prSet presAssocID="{1CFD62A0-B6CA-4A39-96C9-FC6DEED79501}" presName="composite" presStyleCnt="0"/>
      <dgm:spPr/>
    </dgm:pt>
    <dgm:pt modelId="{8510E485-D484-452C-95F3-AE7A750FD670}" type="pres">
      <dgm:prSet presAssocID="{1CFD62A0-B6CA-4A39-96C9-FC6DEED79501}" presName="background" presStyleLbl="node0" presStyleIdx="0" presStyleCnt="4"/>
      <dgm:spPr/>
    </dgm:pt>
    <dgm:pt modelId="{815E6B3B-6086-4AE4-B11B-198A03259F59}" type="pres">
      <dgm:prSet presAssocID="{1CFD62A0-B6CA-4A39-96C9-FC6DEED79501}" presName="text" presStyleLbl="fgAcc0" presStyleIdx="0" presStyleCnt="4">
        <dgm:presLayoutVars>
          <dgm:chPref val="3"/>
        </dgm:presLayoutVars>
      </dgm:prSet>
      <dgm:spPr/>
    </dgm:pt>
    <dgm:pt modelId="{2860ADA9-8A4F-4418-8AEF-2664D074CBD0}" type="pres">
      <dgm:prSet presAssocID="{1CFD62A0-B6CA-4A39-96C9-FC6DEED79501}" presName="hierChild2" presStyleCnt="0"/>
      <dgm:spPr/>
    </dgm:pt>
    <dgm:pt modelId="{7A3CD746-368C-40B9-B779-516E463A1D37}" type="pres">
      <dgm:prSet presAssocID="{582DC1FA-5449-4EC7-A5FC-07795AC3B143}" presName="hierRoot1" presStyleCnt="0"/>
      <dgm:spPr/>
    </dgm:pt>
    <dgm:pt modelId="{EE6E11FA-6A2A-4244-9730-05DB71E053AE}" type="pres">
      <dgm:prSet presAssocID="{582DC1FA-5449-4EC7-A5FC-07795AC3B143}" presName="composite" presStyleCnt="0"/>
      <dgm:spPr/>
    </dgm:pt>
    <dgm:pt modelId="{A92A00E7-3B50-46FD-9745-658C4293453B}" type="pres">
      <dgm:prSet presAssocID="{582DC1FA-5449-4EC7-A5FC-07795AC3B143}" presName="background" presStyleLbl="node0" presStyleIdx="1" presStyleCnt="4"/>
      <dgm:spPr/>
    </dgm:pt>
    <dgm:pt modelId="{FF6AE8E0-E667-4AB6-A070-58770498A086}" type="pres">
      <dgm:prSet presAssocID="{582DC1FA-5449-4EC7-A5FC-07795AC3B143}" presName="text" presStyleLbl="fgAcc0" presStyleIdx="1" presStyleCnt="4">
        <dgm:presLayoutVars>
          <dgm:chPref val="3"/>
        </dgm:presLayoutVars>
      </dgm:prSet>
      <dgm:spPr/>
    </dgm:pt>
    <dgm:pt modelId="{236ED474-39DC-449C-9C78-408290CBA6A1}" type="pres">
      <dgm:prSet presAssocID="{582DC1FA-5449-4EC7-A5FC-07795AC3B143}" presName="hierChild2" presStyleCnt="0"/>
      <dgm:spPr/>
    </dgm:pt>
    <dgm:pt modelId="{B2C6F884-D8A0-4817-B19E-36306194D9F7}" type="pres">
      <dgm:prSet presAssocID="{7358D48A-9D75-42D8-9825-571FCCCD94ED}" presName="hierRoot1" presStyleCnt="0"/>
      <dgm:spPr/>
    </dgm:pt>
    <dgm:pt modelId="{72B52C31-AF06-4368-B56D-9B3B0AE8964B}" type="pres">
      <dgm:prSet presAssocID="{7358D48A-9D75-42D8-9825-571FCCCD94ED}" presName="composite" presStyleCnt="0"/>
      <dgm:spPr/>
    </dgm:pt>
    <dgm:pt modelId="{22A9627D-5362-4EB0-9988-896A66EFD029}" type="pres">
      <dgm:prSet presAssocID="{7358D48A-9D75-42D8-9825-571FCCCD94ED}" presName="background" presStyleLbl="node0" presStyleIdx="2" presStyleCnt="4"/>
      <dgm:spPr/>
    </dgm:pt>
    <dgm:pt modelId="{BECE31DB-95D3-41DF-BD0E-A715B8565A6C}" type="pres">
      <dgm:prSet presAssocID="{7358D48A-9D75-42D8-9825-571FCCCD94ED}" presName="text" presStyleLbl="fgAcc0" presStyleIdx="2" presStyleCnt="4">
        <dgm:presLayoutVars>
          <dgm:chPref val="3"/>
        </dgm:presLayoutVars>
      </dgm:prSet>
      <dgm:spPr/>
    </dgm:pt>
    <dgm:pt modelId="{9586B41B-D836-4B84-9800-5B6F6F2B63E8}" type="pres">
      <dgm:prSet presAssocID="{7358D48A-9D75-42D8-9825-571FCCCD94ED}" presName="hierChild2" presStyleCnt="0"/>
      <dgm:spPr/>
    </dgm:pt>
    <dgm:pt modelId="{294B7952-6B6C-42D5-BBB5-FF92651D8EDC}" type="pres">
      <dgm:prSet presAssocID="{DBD9BABF-14A7-4D0B-8F86-60AE8994CB37}" presName="hierRoot1" presStyleCnt="0"/>
      <dgm:spPr/>
    </dgm:pt>
    <dgm:pt modelId="{FF38167D-1B7E-4BF3-9486-AB59E12F5FE9}" type="pres">
      <dgm:prSet presAssocID="{DBD9BABF-14A7-4D0B-8F86-60AE8994CB37}" presName="composite" presStyleCnt="0"/>
      <dgm:spPr/>
    </dgm:pt>
    <dgm:pt modelId="{729D3A41-085B-4FC3-8F0D-31383E7AB010}" type="pres">
      <dgm:prSet presAssocID="{DBD9BABF-14A7-4D0B-8F86-60AE8994CB37}" presName="background" presStyleLbl="node0" presStyleIdx="3" presStyleCnt="4"/>
      <dgm:spPr/>
    </dgm:pt>
    <dgm:pt modelId="{B5DE73FD-EC54-4716-BA41-AED1454E8F1E}" type="pres">
      <dgm:prSet presAssocID="{DBD9BABF-14A7-4D0B-8F86-60AE8994CB37}" presName="text" presStyleLbl="fgAcc0" presStyleIdx="3" presStyleCnt="4">
        <dgm:presLayoutVars>
          <dgm:chPref val="3"/>
        </dgm:presLayoutVars>
      </dgm:prSet>
      <dgm:spPr/>
    </dgm:pt>
    <dgm:pt modelId="{75936B28-5442-4ECA-87E5-BCA007CCE60E}" type="pres">
      <dgm:prSet presAssocID="{DBD9BABF-14A7-4D0B-8F86-60AE8994CB37}" presName="hierChild2" presStyleCnt="0"/>
      <dgm:spPr/>
    </dgm:pt>
  </dgm:ptLst>
  <dgm:cxnLst>
    <dgm:cxn modelId="{9D516014-86E5-4E7D-B697-049CD422FA8A}" srcId="{CE39D233-EAB1-47D3-9F49-8B4911EF4B8D}" destId="{1CFD62A0-B6CA-4A39-96C9-FC6DEED79501}" srcOrd="0" destOrd="0" parTransId="{EF6639FD-D53D-4C07-B760-0DCCA28E9474}" sibTransId="{5009C8FF-7A55-445E-BE04-96C4C81A2D13}"/>
    <dgm:cxn modelId="{EBD28831-84FA-410B-B456-EBF6A0C12607}" type="presOf" srcId="{CE39D233-EAB1-47D3-9F49-8B4911EF4B8D}" destId="{5B03051C-F5D8-4192-9F22-4BB8172B1795}" srcOrd="0" destOrd="0" presId="urn:microsoft.com/office/officeart/2005/8/layout/hierarchy1"/>
    <dgm:cxn modelId="{75EB243F-B651-4DC6-96E1-7E11174BCBDE}" type="presOf" srcId="{582DC1FA-5449-4EC7-A5FC-07795AC3B143}" destId="{FF6AE8E0-E667-4AB6-A070-58770498A086}" srcOrd="0" destOrd="0" presId="urn:microsoft.com/office/officeart/2005/8/layout/hierarchy1"/>
    <dgm:cxn modelId="{446CA662-AE1A-4EA1-92F6-0CC3A0663235}" type="presOf" srcId="{DBD9BABF-14A7-4D0B-8F86-60AE8994CB37}" destId="{B5DE73FD-EC54-4716-BA41-AED1454E8F1E}" srcOrd="0" destOrd="0" presId="urn:microsoft.com/office/officeart/2005/8/layout/hierarchy1"/>
    <dgm:cxn modelId="{DA59FA75-8611-4456-8CBA-281C24EE55BE}" type="presOf" srcId="{7358D48A-9D75-42D8-9825-571FCCCD94ED}" destId="{BECE31DB-95D3-41DF-BD0E-A715B8565A6C}" srcOrd="0" destOrd="0" presId="urn:microsoft.com/office/officeart/2005/8/layout/hierarchy1"/>
    <dgm:cxn modelId="{32E6CE57-099E-4F96-AB08-FF95B9986F73}" srcId="{CE39D233-EAB1-47D3-9F49-8B4911EF4B8D}" destId="{582DC1FA-5449-4EC7-A5FC-07795AC3B143}" srcOrd="1" destOrd="0" parTransId="{2B28E479-3828-4BBD-B413-364BF3EB0AA6}" sibTransId="{64B18ABE-D860-4A53-AB4A-D97348FAEA71}"/>
    <dgm:cxn modelId="{0B12B68D-2C87-4D0D-A061-975089BF872B}" srcId="{CE39D233-EAB1-47D3-9F49-8B4911EF4B8D}" destId="{DBD9BABF-14A7-4D0B-8F86-60AE8994CB37}" srcOrd="3" destOrd="0" parTransId="{F5BA6153-A8E9-4603-976C-8FC5C61A3F5A}" sibTransId="{E38F2A01-15CC-434C-96DB-27BCABC0E153}"/>
    <dgm:cxn modelId="{4EEA0E8F-8C75-47ED-BB9B-7B3AD95FD9CF}" srcId="{CE39D233-EAB1-47D3-9F49-8B4911EF4B8D}" destId="{7358D48A-9D75-42D8-9825-571FCCCD94ED}" srcOrd="2" destOrd="0" parTransId="{E7AE4586-FB0D-4007-8CE8-DF768128A16B}" sibTransId="{A076AC22-34F8-4366-BA95-FF7285C67835}"/>
    <dgm:cxn modelId="{F57804A8-9C4A-4B77-84A0-61A21BE80143}" type="presOf" srcId="{1CFD62A0-B6CA-4A39-96C9-FC6DEED79501}" destId="{815E6B3B-6086-4AE4-B11B-198A03259F59}" srcOrd="0" destOrd="0" presId="urn:microsoft.com/office/officeart/2005/8/layout/hierarchy1"/>
    <dgm:cxn modelId="{E5D38C64-13CD-4A5C-A1E8-8A7C7F044834}" type="presParOf" srcId="{5B03051C-F5D8-4192-9F22-4BB8172B1795}" destId="{E824D084-8BCA-4A03-8D94-40D479FC5E90}" srcOrd="0" destOrd="0" presId="urn:microsoft.com/office/officeart/2005/8/layout/hierarchy1"/>
    <dgm:cxn modelId="{2E077B73-CE21-4B22-8FD0-427CC93DA53B}" type="presParOf" srcId="{E824D084-8BCA-4A03-8D94-40D479FC5E90}" destId="{B10CB468-BFB3-46DD-AEDA-D3CBDAE15BBF}" srcOrd="0" destOrd="0" presId="urn:microsoft.com/office/officeart/2005/8/layout/hierarchy1"/>
    <dgm:cxn modelId="{D50763D5-366E-4D29-8ED1-157CFCFB3E46}" type="presParOf" srcId="{B10CB468-BFB3-46DD-AEDA-D3CBDAE15BBF}" destId="{8510E485-D484-452C-95F3-AE7A750FD670}" srcOrd="0" destOrd="0" presId="urn:microsoft.com/office/officeart/2005/8/layout/hierarchy1"/>
    <dgm:cxn modelId="{43B385A7-9ECE-4746-B3A5-C2B69637D11B}" type="presParOf" srcId="{B10CB468-BFB3-46DD-AEDA-D3CBDAE15BBF}" destId="{815E6B3B-6086-4AE4-B11B-198A03259F59}" srcOrd="1" destOrd="0" presId="urn:microsoft.com/office/officeart/2005/8/layout/hierarchy1"/>
    <dgm:cxn modelId="{61773821-E401-4BBC-AA99-42F8C907E784}" type="presParOf" srcId="{E824D084-8BCA-4A03-8D94-40D479FC5E90}" destId="{2860ADA9-8A4F-4418-8AEF-2664D074CBD0}" srcOrd="1" destOrd="0" presId="urn:microsoft.com/office/officeart/2005/8/layout/hierarchy1"/>
    <dgm:cxn modelId="{4DED6D61-6A01-4DA7-894E-044C386C61C0}" type="presParOf" srcId="{5B03051C-F5D8-4192-9F22-4BB8172B1795}" destId="{7A3CD746-368C-40B9-B779-516E463A1D37}" srcOrd="1" destOrd="0" presId="urn:microsoft.com/office/officeart/2005/8/layout/hierarchy1"/>
    <dgm:cxn modelId="{8B967DFE-9868-4CB8-977F-47483DE94D71}" type="presParOf" srcId="{7A3CD746-368C-40B9-B779-516E463A1D37}" destId="{EE6E11FA-6A2A-4244-9730-05DB71E053AE}" srcOrd="0" destOrd="0" presId="urn:microsoft.com/office/officeart/2005/8/layout/hierarchy1"/>
    <dgm:cxn modelId="{740B8C6C-22FA-4DD7-862D-A3E11061DF12}" type="presParOf" srcId="{EE6E11FA-6A2A-4244-9730-05DB71E053AE}" destId="{A92A00E7-3B50-46FD-9745-658C4293453B}" srcOrd="0" destOrd="0" presId="urn:microsoft.com/office/officeart/2005/8/layout/hierarchy1"/>
    <dgm:cxn modelId="{41E8A896-3E2F-4263-8FB8-4117FA41F6C0}" type="presParOf" srcId="{EE6E11FA-6A2A-4244-9730-05DB71E053AE}" destId="{FF6AE8E0-E667-4AB6-A070-58770498A086}" srcOrd="1" destOrd="0" presId="urn:microsoft.com/office/officeart/2005/8/layout/hierarchy1"/>
    <dgm:cxn modelId="{3FF1576D-75B4-425C-98A3-07DED1A918A9}" type="presParOf" srcId="{7A3CD746-368C-40B9-B779-516E463A1D37}" destId="{236ED474-39DC-449C-9C78-408290CBA6A1}" srcOrd="1" destOrd="0" presId="urn:microsoft.com/office/officeart/2005/8/layout/hierarchy1"/>
    <dgm:cxn modelId="{0D9A7722-9ACA-4C6E-BBC1-98F0EEF57796}" type="presParOf" srcId="{5B03051C-F5D8-4192-9F22-4BB8172B1795}" destId="{B2C6F884-D8A0-4817-B19E-36306194D9F7}" srcOrd="2" destOrd="0" presId="urn:microsoft.com/office/officeart/2005/8/layout/hierarchy1"/>
    <dgm:cxn modelId="{BC88CD5F-DA2D-4E87-B485-DC5CF8BD627A}" type="presParOf" srcId="{B2C6F884-D8A0-4817-B19E-36306194D9F7}" destId="{72B52C31-AF06-4368-B56D-9B3B0AE8964B}" srcOrd="0" destOrd="0" presId="urn:microsoft.com/office/officeart/2005/8/layout/hierarchy1"/>
    <dgm:cxn modelId="{900873D8-6634-4C43-BFF5-53E1B7AA1C59}" type="presParOf" srcId="{72B52C31-AF06-4368-B56D-9B3B0AE8964B}" destId="{22A9627D-5362-4EB0-9988-896A66EFD029}" srcOrd="0" destOrd="0" presId="urn:microsoft.com/office/officeart/2005/8/layout/hierarchy1"/>
    <dgm:cxn modelId="{1E948D25-64F6-4C31-8E5A-A3FAF7941814}" type="presParOf" srcId="{72B52C31-AF06-4368-B56D-9B3B0AE8964B}" destId="{BECE31DB-95D3-41DF-BD0E-A715B8565A6C}" srcOrd="1" destOrd="0" presId="urn:microsoft.com/office/officeart/2005/8/layout/hierarchy1"/>
    <dgm:cxn modelId="{9E72180D-ED96-4294-8918-4470DD8D0552}" type="presParOf" srcId="{B2C6F884-D8A0-4817-B19E-36306194D9F7}" destId="{9586B41B-D836-4B84-9800-5B6F6F2B63E8}" srcOrd="1" destOrd="0" presId="urn:microsoft.com/office/officeart/2005/8/layout/hierarchy1"/>
    <dgm:cxn modelId="{4DCA87A7-5978-4DD7-9606-3E14A1FFF940}" type="presParOf" srcId="{5B03051C-F5D8-4192-9F22-4BB8172B1795}" destId="{294B7952-6B6C-42D5-BBB5-FF92651D8EDC}" srcOrd="3" destOrd="0" presId="urn:microsoft.com/office/officeart/2005/8/layout/hierarchy1"/>
    <dgm:cxn modelId="{B8805DB9-3134-41FC-869B-59219056265F}" type="presParOf" srcId="{294B7952-6B6C-42D5-BBB5-FF92651D8EDC}" destId="{FF38167D-1B7E-4BF3-9486-AB59E12F5FE9}" srcOrd="0" destOrd="0" presId="urn:microsoft.com/office/officeart/2005/8/layout/hierarchy1"/>
    <dgm:cxn modelId="{DA1EBF40-C2ED-47CB-B43B-63003A2C6520}" type="presParOf" srcId="{FF38167D-1B7E-4BF3-9486-AB59E12F5FE9}" destId="{729D3A41-085B-4FC3-8F0D-31383E7AB010}" srcOrd="0" destOrd="0" presId="urn:microsoft.com/office/officeart/2005/8/layout/hierarchy1"/>
    <dgm:cxn modelId="{487DA82F-EEB8-4F25-A1B4-28EA7EE6F1FF}" type="presParOf" srcId="{FF38167D-1B7E-4BF3-9486-AB59E12F5FE9}" destId="{B5DE73FD-EC54-4716-BA41-AED1454E8F1E}" srcOrd="1" destOrd="0" presId="urn:microsoft.com/office/officeart/2005/8/layout/hierarchy1"/>
    <dgm:cxn modelId="{F70EA2D9-94A4-4C53-BDA1-1BC1C88CE232}" type="presParOf" srcId="{294B7952-6B6C-42D5-BBB5-FF92651D8EDC}" destId="{75936B28-5442-4ECA-87E5-BCA007CCE6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B64013A-2B69-4CB8-A773-AF6A31DBB45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6EC4D2-A569-4DEB-B952-ACEF1B3442B4}">
      <dgm:prSet/>
      <dgm:spPr/>
      <dgm:t>
        <a:bodyPr/>
        <a:lstStyle/>
        <a:p>
          <a:r>
            <a:rPr lang="en-US" dirty="0"/>
            <a:t>Group by deferred</a:t>
          </a:r>
        </a:p>
      </dgm:t>
    </dgm:pt>
    <dgm:pt modelId="{F2CF6F61-7F58-4B74-9DA4-82218B580EC6}" type="parTrans" cxnId="{9D191FB3-E7B3-45A9-95B5-0A4C3021F7CB}">
      <dgm:prSet/>
      <dgm:spPr/>
      <dgm:t>
        <a:bodyPr/>
        <a:lstStyle/>
        <a:p>
          <a:endParaRPr lang="en-US"/>
        </a:p>
      </dgm:t>
    </dgm:pt>
    <dgm:pt modelId="{98BEBAB0-5CB6-4E4C-BC35-67B88BAF61F7}" type="sibTrans" cxnId="{9D191FB3-E7B3-45A9-95B5-0A4C3021F7CB}">
      <dgm:prSet/>
      <dgm:spPr/>
      <dgm:t>
        <a:bodyPr/>
        <a:lstStyle/>
        <a:p>
          <a:endParaRPr lang="en-US"/>
        </a:p>
      </dgm:t>
    </dgm:pt>
    <dgm:pt modelId="{1E7E460A-194E-46C1-81A1-AD339BDFDF7D}">
      <dgm:prSet/>
      <dgm:spPr/>
      <dgm:t>
        <a:bodyPr/>
        <a:lstStyle/>
        <a:p>
          <a:r>
            <a:rPr lang="en-US" dirty="0"/>
            <a:t>To look up</a:t>
          </a:r>
        </a:p>
        <a:p>
          <a:r>
            <a:rPr lang="en-US" dirty="0"/>
            <a:t>immediate</a:t>
          </a:r>
        </a:p>
      </dgm:t>
    </dgm:pt>
    <dgm:pt modelId="{C3A6BE80-BDEE-4758-BA83-14E5F313E759}" type="parTrans" cxnId="{CE447113-2C7A-4990-9958-774D7C1CA96C}">
      <dgm:prSet/>
      <dgm:spPr/>
      <dgm:t>
        <a:bodyPr/>
        <a:lstStyle/>
        <a:p>
          <a:endParaRPr lang="en-US"/>
        </a:p>
      </dgm:t>
    </dgm:pt>
    <dgm:pt modelId="{B87053C7-F76E-4F19-BB4B-83907BD39DC4}" type="sibTrans" cxnId="{CE447113-2C7A-4990-9958-774D7C1CA96C}">
      <dgm:prSet/>
      <dgm:spPr/>
      <dgm:t>
        <a:bodyPr/>
        <a:lstStyle/>
        <a:p>
          <a:endParaRPr lang="en-US"/>
        </a:p>
      </dgm:t>
    </dgm:pt>
    <dgm:pt modelId="{E8927F5D-C0A7-4D5D-8C12-5959A4172D68}" type="pres">
      <dgm:prSet presAssocID="{9B64013A-2B69-4CB8-A773-AF6A31DBB4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15CC16-FFD8-4A37-B6E7-A50F7B47389C}" type="pres">
      <dgm:prSet presAssocID="{886EC4D2-A569-4DEB-B952-ACEF1B3442B4}" presName="hierRoot1" presStyleCnt="0"/>
      <dgm:spPr/>
    </dgm:pt>
    <dgm:pt modelId="{44F65B8A-208C-47B4-B1D8-A70C64FB2F91}" type="pres">
      <dgm:prSet presAssocID="{886EC4D2-A569-4DEB-B952-ACEF1B3442B4}" presName="composite" presStyleCnt="0"/>
      <dgm:spPr/>
    </dgm:pt>
    <dgm:pt modelId="{109D8F29-D28F-420B-802C-5B608F00C3ED}" type="pres">
      <dgm:prSet presAssocID="{886EC4D2-A569-4DEB-B952-ACEF1B3442B4}" presName="background" presStyleLbl="node0" presStyleIdx="0" presStyleCnt="2"/>
      <dgm:spPr/>
    </dgm:pt>
    <dgm:pt modelId="{2AE2276C-FF07-45FF-9FC4-E04EFD1E7577}" type="pres">
      <dgm:prSet presAssocID="{886EC4D2-A569-4DEB-B952-ACEF1B3442B4}" presName="text" presStyleLbl="fgAcc0" presStyleIdx="0" presStyleCnt="2">
        <dgm:presLayoutVars>
          <dgm:chPref val="3"/>
        </dgm:presLayoutVars>
      </dgm:prSet>
      <dgm:spPr/>
    </dgm:pt>
    <dgm:pt modelId="{D2AE78D9-343D-4E70-8D9C-436453124916}" type="pres">
      <dgm:prSet presAssocID="{886EC4D2-A569-4DEB-B952-ACEF1B3442B4}" presName="hierChild2" presStyleCnt="0"/>
      <dgm:spPr/>
    </dgm:pt>
    <dgm:pt modelId="{7D054496-1691-4F55-B7E7-F1ADB70571A8}" type="pres">
      <dgm:prSet presAssocID="{1E7E460A-194E-46C1-81A1-AD339BDFDF7D}" presName="hierRoot1" presStyleCnt="0"/>
      <dgm:spPr/>
    </dgm:pt>
    <dgm:pt modelId="{26F26EA1-4D8A-4C80-9C54-93C749E1434A}" type="pres">
      <dgm:prSet presAssocID="{1E7E460A-194E-46C1-81A1-AD339BDFDF7D}" presName="composite" presStyleCnt="0"/>
      <dgm:spPr/>
    </dgm:pt>
    <dgm:pt modelId="{B8D441D7-B039-4379-B25C-25F26AB7AA95}" type="pres">
      <dgm:prSet presAssocID="{1E7E460A-194E-46C1-81A1-AD339BDFDF7D}" presName="background" presStyleLbl="node0" presStyleIdx="1" presStyleCnt="2"/>
      <dgm:spPr/>
    </dgm:pt>
    <dgm:pt modelId="{8EC747B2-D6A0-46A6-82F3-195256623FA1}" type="pres">
      <dgm:prSet presAssocID="{1E7E460A-194E-46C1-81A1-AD339BDFDF7D}" presName="text" presStyleLbl="fgAcc0" presStyleIdx="1" presStyleCnt="2">
        <dgm:presLayoutVars>
          <dgm:chPref val="3"/>
        </dgm:presLayoutVars>
      </dgm:prSet>
      <dgm:spPr/>
    </dgm:pt>
    <dgm:pt modelId="{CEFD0B5B-1DCA-461E-83FF-ECFF011818DB}" type="pres">
      <dgm:prSet presAssocID="{1E7E460A-194E-46C1-81A1-AD339BDFDF7D}" presName="hierChild2" presStyleCnt="0"/>
      <dgm:spPr/>
    </dgm:pt>
  </dgm:ptLst>
  <dgm:cxnLst>
    <dgm:cxn modelId="{CE447113-2C7A-4990-9958-774D7C1CA96C}" srcId="{9B64013A-2B69-4CB8-A773-AF6A31DBB45C}" destId="{1E7E460A-194E-46C1-81A1-AD339BDFDF7D}" srcOrd="1" destOrd="0" parTransId="{C3A6BE80-BDEE-4758-BA83-14E5F313E759}" sibTransId="{B87053C7-F76E-4F19-BB4B-83907BD39DC4}"/>
    <dgm:cxn modelId="{63798767-59D2-41AA-93C4-D1EA6CBF3B2D}" type="presOf" srcId="{886EC4D2-A569-4DEB-B952-ACEF1B3442B4}" destId="{2AE2276C-FF07-45FF-9FC4-E04EFD1E7577}" srcOrd="0" destOrd="0" presId="urn:microsoft.com/office/officeart/2005/8/layout/hierarchy1"/>
    <dgm:cxn modelId="{9D191FB3-E7B3-45A9-95B5-0A4C3021F7CB}" srcId="{9B64013A-2B69-4CB8-A773-AF6A31DBB45C}" destId="{886EC4D2-A569-4DEB-B952-ACEF1B3442B4}" srcOrd="0" destOrd="0" parTransId="{F2CF6F61-7F58-4B74-9DA4-82218B580EC6}" sibTransId="{98BEBAB0-5CB6-4E4C-BC35-67B88BAF61F7}"/>
    <dgm:cxn modelId="{DE14C2CF-A3D4-48D9-B4E2-6038B96D9370}" type="presOf" srcId="{1E7E460A-194E-46C1-81A1-AD339BDFDF7D}" destId="{8EC747B2-D6A0-46A6-82F3-195256623FA1}" srcOrd="0" destOrd="0" presId="urn:microsoft.com/office/officeart/2005/8/layout/hierarchy1"/>
    <dgm:cxn modelId="{9F7AE1E0-734B-4571-875A-5AE59BC22413}" type="presOf" srcId="{9B64013A-2B69-4CB8-A773-AF6A31DBB45C}" destId="{E8927F5D-C0A7-4D5D-8C12-5959A4172D68}" srcOrd="0" destOrd="0" presId="urn:microsoft.com/office/officeart/2005/8/layout/hierarchy1"/>
    <dgm:cxn modelId="{1AF56BEF-7775-416B-B9AC-004324C76708}" type="presParOf" srcId="{E8927F5D-C0A7-4D5D-8C12-5959A4172D68}" destId="{FE15CC16-FFD8-4A37-B6E7-A50F7B47389C}" srcOrd="0" destOrd="0" presId="urn:microsoft.com/office/officeart/2005/8/layout/hierarchy1"/>
    <dgm:cxn modelId="{FEA08976-522E-4490-BB43-1857202D45E1}" type="presParOf" srcId="{FE15CC16-FFD8-4A37-B6E7-A50F7B47389C}" destId="{44F65B8A-208C-47B4-B1D8-A70C64FB2F91}" srcOrd="0" destOrd="0" presId="urn:microsoft.com/office/officeart/2005/8/layout/hierarchy1"/>
    <dgm:cxn modelId="{7D5656BF-B3CA-4FFE-BD24-2A7BFE417C24}" type="presParOf" srcId="{44F65B8A-208C-47B4-B1D8-A70C64FB2F91}" destId="{109D8F29-D28F-420B-802C-5B608F00C3ED}" srcOrd="0" destOrd="0" presId="urn:microsoft.com/office/officeart/2005/8/layout/hierarchy1"/>
    <dgm:cxn modelId="{8C1D7629-DFF7-46C6-BDF2-43E3B79922A4}" type="presParOf" srcId="{44F65B8A-208C-47B4-B1D8-A70C64FB2F91}" destId="{2AE2276C-FF07-45FF-9FC4-E04EFD1E7577}" srcOrd="1" destOrd="0" presId="urn:microsoft.com/office/officeart/2005/8/layout/hierarchy1"/>
    <dgm:cxn modelId="{663CF6B7-886E-4747-81C2-58CD6DF3BF8F}" type="presParOf" srcId="{FE15CC16-FFD8-4A37-B6E7-A50F7B47389C}" destId="{D2AE78D9-343D-4E70-8D9C-436453124916}" srcOrd="1" destOrd="0" presId="urn:microsoft.com/office/officeart/2005/8/layout/hierarchy1"/>
    <dgm:cxn modelId="{22E0B40B-085D-4E24-AA02-8B70CFED5600}" type="presParOf" srcId="{E8927F5D-C0A7-4D5D-8C12-5959A4172D68}" destId="{7D054496-1691-4F55-B7E7-F1ADB70571A8}" srcOrd="1" destOrd="0" presId="urn:microsoft.com/office/officeart/2005/8/layout/hierarchy1"/>
    <dgm:cxn modelId="{E19FB8D7-0FD3-4879-BECB-2C7193339149}" type="presParOf" srcId="{7D054496-1691-4F55-B7E7-F1ADB70571A8}" destId="{26F26EA1-4D8A-4C80-9C54-93C749E1434A}" srcOrd="0" destOrd="0" presId="urn:microsoft.com/office/officeart/2005/8/layout/hierarchy1"/>
    <dgm:cxn modelId="{A6C2EBD1-5825-4540-823B-7DDD47875EDA}" type="presParOf" srcId="{26F26EA1-4D8A-4C80-9C54-93C749E1434A}" destId="{B8D441D7-B039-4379-B25C-25F26AB7AA95}" srcOrd="0" destOrd="0" presId="urn:microsoft.com/office/officeart/2005/8/layout/hierarchy1"/>
    <dgm:cxn modelId="{666216C2-9439-493F-9840-EF1721F3F635}" type="presParOf" srcId="{26F26EA1-4D8A-4C80-9C54-93C749E1434A}" destId="{8EC747B2-D6A0-46A6-82F3-195256623FA1}" srcOrd="1" destOrd="0" presId="urn:microsoft.com/office/officeart/2005/8/layout/hierarchy1"/>
    <dgm:cxn modelId="{BD932459-4AA7-4F32-A534-DC80E0F9FCE4}" type="presParOf" srcId="{7D054496-1691-4F55-B7E7-F1ADB70571A8}" destId="{CEFD0B5B-1DCA-461E-83FF-ECFF011818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9433A6E-4273-4697-A72C-CDF8F916B5E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03B7EE0-65E8-4F79-8193-9BBC9EE250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Join </a:t>
          </a:r>
        </a:p>
      </dgm:t>
    </dgm:pt>
    <dgm:pt modelId="{284AB1C3-7945-4E23-9722-85038B51146E}" type="parTrans" cxnId="{728FAB39-862C-4F6F-ABE1-61FEDA9D9D48}">
      <dgm:prSet/>
      <dgm:spPr/>
      <dgm:t>
        <a:bodyPr/>
        <a:lstStyle/>
        <a:p>
          <a:endParaRPr lang="en-US"/>
        </a:p>
      </dgm:t>
    </dgm:pt>
    <dgm:pt modelId="{8B98A26E-81FE-424A-87F1-98663655B28A}" type="sibTrans" cxnId="{728FAB39-862C-4F6F-ABE1-61FEDA9D9D48}">
      <dgm:prSet/>
      <dgm:spPr/>
      <dgm:t>
        <a:bodyPr/>
        <a:lstStyle/>
        <a:p>
          <a:endParaRPr lang="en-US"/>
        </a:p>
      </dgm:t>
    </dgm:pt>
    <dgm:pt modelId="{3DD14041-C604-4E76-BFDD-563177C7B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 join</a:t>
          </a:r>
        </a:p>
      </dgm:t>
    </dgm:pt>
    <dgm:pt modelId="{235C9122-AC0C-4545-B9E4-3C08DC80115A}" type="parTrans" cxnId="{7025B7C5-9E46-40FA-A3E6-93B0F20BDFCF}">
      <dgm:prSet/>
      <dgm:spPr/>
      <dgm:t>
        <a:bodyPr/>
        <a:lstStyle/>
        <a:p>
          <a:endParaRPr lang="en-US"/>
        </a:p>
      </dgm:t>
    </dgm:pt>
    <dgm:pt modelId="{70A961FE-170A-485A-81E1-112BDA5F4FAC}" type="sibTrans" cxnId="{7025B7C5-9E46-40FA-A3E6-93B0F20BDFCF}">
      <dgm:prSet/>
      <dgm:spPr/>
      <dgm:t>
        <a:bodyPr/>
        <a:lstStyle/>
        <a:p>
          <a:endParaRPr lang="en-US"/>
        </a:p>
      </dgm:t>
    </dgm:pt>
    <dgm:pt modelId="{8EC70F0C-8A21-4B16-90D4-C5D5CF8EFDA4}" type="pres">
      <dgm:prSet presAssocID="{09433A6E-4273-4697-A72C-CDF8F916B5E6}" presName="root" presStyleCnt="0">
        <dgm:presLayoutVars>
          <dgm:dir/>
          <dgm:resizeHandles val="exact"/>
        </dgm:presLayoutVars>
      </dgm:prSet>
      <dgm:spPr/>
    </dgm:pt>
    <dgm:pt modelId="{DA62BED5-E17D-4C88-A9C0-C9E857507AE2}" type="pres">
      <dgm:prSet presAssocID="{D03B7EE0-65E8-4F79-8193-9BBC9EE25084}" presName="compNode" presStyleCnt="0"/>
      <dgm:spPr/>
    </dgm:pt>
    <dgm:pt modelId="{FF5D7A44-6FD0-47B5-B6B9-D8BBB24F6F9D}" type="pres">
      <dgm:prSet presAssocID="{D03B7EE0-65E8-4F79-8193-9BBC9EE25084}" presName="bgRect" presStyleLbl="bgShp" presStyleIdx="0" presStyleCnt="2"/>
      <dgm:spPr/>
    </dgm:pt>
    <dgm:pt modelId="{AEA72297-A2B6-49F3-A6C7-DD03394725D9}" type="pres">
      <dgm:prSet presAssocID="{D03B7EE0-65E8-4F79-8193-9BBC9EE250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6EC40F42-FBD7-4508-A287-33915C138514}" type="pres">
      <dgm:prSet presAssocID="{D03B7EE0-65E8-4F79-8193-9BBC9EE25084}" presName="spaceRect" presStyleCnt="0"/>
      <dgm:spPr/>
    </dgm:pt>
    <dgm:pt modelId="{D3C7E235-5166-464C-9206-CF2F718D14C8}" type="pres">
      <dgm:prSet presAssocID="{D03B7EE0-65E8-4F79-8193-9BBC9EE25084}" presName="parTx" presStyleLbl="revTx" presStyleIdx="0" presStyleCnt="2">
        <dgm:presLayoutVars>
          <dgm:chMax val="0"/>
          <dgm:chPref val="0"/>
        </dgm:presLayoutVars>
      </dgm:prSet>
      <dgm:spPr/>
    </dgm:pt>
    <dgm:pt modelId="{659079F1-2C38-40BE-A1DE-9903AFA2C88E}" type="pres">
      <dgm:prSet presAssocID="{8B98A26E-81FE-424A-87F1-98663655B28A}" presName="sibTrans" presStyleCnt="0"/>
      <dgm:spPr/>
    </dgm:pt>
    <dgm:pt modelId="{1001A0F7-B8D3-49D6-B328-27AE94AAC99F}" type="pres">
      <dgm:prSet presAssocID="{3DD14041-C604-4E76-BFDD-563177C7B13A}" presName="compNode" presStyleCnt="0"/>
      <dgm:spPr/>
    </dgm:pt>
    <dgm:pt modelId="{0A42A98E-D4B5-42B3-87AD-0C865F4DB54A}" type="pres">
      <dgm:prSet presAssocID="{3DD14041-C604-4E76-BFDD-563177C7B13A}" presName="bgRect" presStyleLbl="bgShp" presStyleIdx="1" presStyleCnt="2"/>
      <dgm:spPr/>
    </dgm:pt>
    <dgm:pt modelId="{9CF1ED1C-4E16-4DF1-9CE1-3E4845A3981C}" type="pres">
      <dgm:prSet presAssocID="{3DD14041-C604-4E76-BFDD-563177C7B1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2C1688-3335-42A3-A02B-EFA7734C5076}" type="pres">
      <dgm:prSet presAssocID="{3DD14041-C604-4E76-BFDD-563177C7B13A}" presName="spaceRect" presStyleCnt="0"/>
      <dgm:spPr/>
    </dgm:pt>
    <dgm:pt modelId="{25E05D62-15B6-4EA3-9394-24C1475DAC6F}" type="pres">
      <dgm:prSet presAssocID="{3DD14041-C604-4E76-BFDD-563177C7B13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13F1517-2A85-49EE-B6E3-E389B78D1252}" type="presOf" srcId="{09433A6E-4273-4697-A72C-CDF8F916B5E6}" destId="{8EC70F0C-8A21-4B16-90D4-C5D5CF8EFDA4}" srcOrd="0" destOrd="0" presId="urn:microsoft.com/office/officeart/2018/2/layout/IconVerticalSolidList"/>
    <dgm:cxn modelId="{03443732-BC39-4EBD-B9DB-8510C8DC55CD}" type="presOf" srcId="{D03B7EE0-65E8-4F79-8193-9BBC9EE25084}" destId="{D3C7E235-5166-464C-9206-CF2F718D14C8}" srcOrd="0" destOrd="0" presId="urn:microsoft.com/office/officeart/2018/2/layout/IconVerticalSolidList"/>
    <dgm:cxn modelId="{728FAB39-862C-4F6F-ABE1-61FEDA9D9D48}" srcId="{09433A6E-4273-4697-A72C-CDF8F916B5E6}" destId="{D03B7EE0-65E8-4F79-8193-9BBC9EE25084}" srcOrd="0" destOrd="0" parTransId="{284AB1C3-7945-4E23-9722-85038B51146E}" sibTransId="{8B98A26E-81FE-424A-87F1-98663655B28A}"/>
    <dgm:cxn modelId="{7025B7C5-9E46-40FA-A3E6-93B0F20BDFCF}" srcId="{09433A6E-4273-4697-A72C-CDF8F916B5E6}" destId="{3DD14041-C604-4E76-BFDD-563177C7B13A}" srcOrd="1" destOrd="0" parTransId="{235C9122-AC0C-4545-B9E4-3C08DC80115A}" sibTransId="{70A961FE-170A-485A-81E1-112BDA5F4FAC}"/>
    <dgm:cxn modelId="{CFD621DF-FC8E-4203-B285-279CCCE84A1C}" type="presOf" srcId="{3DD14041-C604-4E76-BFDD-563177C7B13A}" destId="{25E05D62-15B6-4EA3-9394-24C1475DAC6F}" srcOrd="0" destOrd="0" presId="urn:microsoft.com/office/officeart/2018/2/layout/IconVerticalSolidList"/>
    <dgm:cxn modelId="{551D7638-6915-4523-B0F6-85DB72D896AA}" type="presParOf" srcId="{8EC70F0C-8A21-4B16-90D4-C5D5CF8EFDA4}" destId="{DA62BED5-E17D-4C88-A9C0-C9E857507AE2}" srcOrd="0" destOrd="0" presId="urn:microsoft.com/office/officeart/2018/2/layout/IconVerticalSolidList"/>
    <dgm:cxn modelId="{868F410C-9EF8-4C48-8934-A506D16D59C7}" type="presParOf" srcId="{DA62BED5-E17D-4C88-A9C0-C9E857507AE2}" destId="{FF5D7A44-6FD0-47B5-B6B9-D8BBB24F6F9D}" srcOrd="0" destOrd="0" presId="urn:microsoft.com/office/officeart/2018/2/layout/IconVerticalSolidList"/>
    <dgm:cxn modelId="{73F52B72-2BFD-414E-8911-6F87BB58AF66}" type="presParOf" srcId="{DA62BED5-E17D-4C88-A9C0-C9E857507AE2}" destId="{AEA72297-A2B6-49F3-A6C7-DD03394725D9}" srcOrd="1" destOrd="0" presId="urn:microsoft.com/office/officeart/2018/2/layout/IconVerticalSolidList"/>
    <dgm:cxn modelId="{C57AF875-58CD-4704-986E-8088EA816288}" type="presParOf" srcId="{DA62BED5-E17D-4C88-A9C0-C9E857507AE2}" destId="{6EC40F42-FBD7-4508-A287-33915C138514}" srcOrd="2" destOrd="0" presId="urn:microsoft.com/office/officeart/2018/2/layout/IconVerticalSolidList"/>
    <dgm:cxn modelId="{3D3D9D95-9DB5-4EF5-A249-F3150B592E7A}" type="presParOf" srcId="{DA62BED5-E17D-4C88-A9C0-C9E857507AE2}" destId="{D3C7E235-5166-464C-9206-CF2F718D14C8}" srcOrd="3" destOrd="0" presId="urn:microsoft.com/office/officeart/2018/2/layout/IconVerticalSolidList"/>
    <dgm:cxn modelId="{B823BEA6-73F0-4077-8C6C-A244719E4671}" type="presParOf" srcId="{8EC70F0C-8A21-4B16-90D4-C5D5CF8EFDA4}" destId="{659079F1-2C38-40BE-A1DE-9903AFA2C88E}" srcOrd="1" destOrd="0" presId="urn:microsoft.com/office/officeart/2018/2/layout/IconVerticalSolidList"/>
    <dgm:cxn modelId="{F96F2173-F0E8-4159-A04A-7B39341061A6}" type="presParOf" srcId="{8EC70F0C-8A21-4B16-90D4-C5D5CF8EFDA4}" destId="{1001A0F7-B8D3-49D6-B328-27AE94AAC99F}" srcOrd="2" destOrd="0" presId="urn:microsoft.com/office/officeart/2018/2/layout/IconVerticalSolidList"/>
    <dgm:cxn modelId="{916D5E9B-500F-4851-9181-472ADCA4E462}" type="presParOf" srcId="{1001A0F7-B8D3-49D6-B328-27AE94AAC99F}" destId="{0A42A98E-D4B5-42B3-87AD-0C865F4DB54A}" srcOrd="0" destOrd="0" presId="urn:microsoft.com/office/officeart/2018/2/layout/IconVerticalSolidList"/>
    <dgm:cxn modelId="{61859328-D88B-42B7-84BB-4F8592243DEB}" type="presParOf" srcId="{1001A0F7-B8D3-49D6-B328-27AE94AAC99F}" destId="{9CF1ED1C-4E16-4DF1-9CE1-3E4845A3981C}" srcOrd="1" destOrd="0" presId="urn:microsoft.com/office/officeart/2018/2/layout/IconVerticalSolidList"/>
    <dgm:cxn modelId="{598422B0-A070-4842-8593-A16FB34F69DD}" type="presParOf" srcId="{1001A0F7-B8D3-49D6-B328-27AE94AAC99F}" destId="{A12C1688-3335-42A3-A02B-EFA7734C5076}" srcOrd="2" destOrd="0" presId="urn:microsoft.com/office/officeart/2018/2/layout/IconVerticalSolidList"/>
    <dgm:cxn modelId="{ADE02618-9982-4AFA-B843-1D6D0B81F499}" type="presParOf" srcId="{1001A0F7-B8D3-49D6-B328-27AE94AAC99F}" destId="{25E05D62-15B6-4EA3-9394-24C1475DAC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9433A6E-4273-4697-A72C-CDF8F916B5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3B7EE0-65E8-4F79-8193-9BBC9EE250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Empty</a:t>
          </a:r>
        </a:p>
      </dgm:t>
    </dgm:pt>
    <dgm:pt modelId="{284AB1C3-7945-4E23-9722-85038B51146E}" type="parTrans" cxnId="{728FAB39-862C-4F6F-ABE1-61FEDA9D9D48}">
      <dgm:prSet/>
      <dgm:spPr/>
      <dgm:t>
        <a:bodyPr/>
        <a:lstStyle/>
        <a:p>
          <a:endParaRPr lang="en-US"/>
        </a:p>
      </dgm:t>
    </dgm:pt>
    <dgm:pt modelId="{8B98A26E-81FE-424A-87F1-98663655B28A}" type="sibTrans" cxnId="{728FAB39-862C-4F6F-ABE1-61FEDA9D9D48}">
      <dgm:prSet/>
      <dgm:spPr/>
      <dgm:t>
        <a:bodyPr/>
        <a:lstStyle/>
        <a:p>
          <a:endParaRPr lang="en-US"/>
        </a:p>
      </dgm:t>
    </dgm:pt>
    <dgm:pt modelId="{F0E14929-CE7D-475A-80DA-E66036FE1B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Default empty (useful with join)</a:t>
          </a:r>
        </a:p>
      </dgm:t>
    </dgm:pt>
    <dgm:pt modelId="{D66E5A05-4039-4CF2-9FF7-7F313E34764E}" type="parTrans" cxnId="{86176087-8DA3-44A6-9EEF-B8C2960B3377}">
      <dgm:prSet/>
      <dgm:spPr/>
      <dgm:t>
        <a:bodyPr/>
        <a:lstStyle/>
        <a:p>
          <a:endParaRPr lang="LID4096"/>
        </a:p>
      </dgm:t>
    </dgm:pt>
    <dgm:pt modelId="{37260F6A-A6F3-4925-BABD-6F46BF3043A0}" type="sibTrans" cxnId="{86176087-8DA3-44A6-9EEF-B8C2960B3377}">
      <dgm:prSet/>
      <dgm:spPr/>
      <dgm:t>
        <a:bodyPr/>
        <a:lstStyle/>
        <a:p>
          <a:endParaRPr lang="LID4096"/>
        </a:p>
      </dgm:t>
    </dgm:pt>
    <dgm:pt modelId="{135955AA-0D92-493D-8A46-251866432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Range</a:t>
          </a:r>
        </a:p>
      </dgm:t>
    </dgm:pt>
    <dgm:pt modelId="{8460E998-6264-4E5B-A256-380963127DB1}" type="parTrans" cxnId="{0441437B-95FA-44C9-8E5A-5075E35F92C3}">
      <dgm:prSet/>
      <dgm:spPr/>
      <dgm:t>
        <a:bodyPr/>
        <a:lstStyle/>
        <a:p>
          <a:endParaRPr lang="LID4096"/>
        </a:p>
      </dgm:t>
    </dgm:pt>
    <dgm:pt modelId="{1DD8B579-ECCD-4A4F-945E-EDE69C760975}" type="sibTrans" cxnId="{0441437B-95FA-44C9-8E5A-5075E35F92C3}">
      <dgm:prSet/>
      <dgm:spPr/>
      <dgm:t>
        <a:bodyPr/>
        <a:lstStyle/>
        <a:p>
          <a:endParaRPr lang="LID4096"/>
        </a:p>
      </dgm:t>
    </dgm:pt>
    <dgm:pt modelId="{E004A4EB-7E73-4779-A123-DD4E329307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repeat</a:t>
          </a:r>
        </a:p>
      </dgm:t>
    </dgm:pt>
    <dgm:pt modelId="{83BEFFC5-E13F-45C7-A868-3A9B487C2C79}" type="parTrans" cxnId="{4F7BCC9F-B2A4-48DC-88F2-3A49C9B0BD27}">
      <dgm:prSet/>
      <dgm:spPr/>
      <dgm:t>
        <a:bodyPr/>
        <a:lstStyle/>
        <a:p>
          <a:endParaRPr lang="LID4096"/>
        </a:p>
      </dgm:t>
    </dgm:pt>
    <dgm:pt modelId="{088BB2A5-41EB-4363-8852-0394E38363C4}" type="sibTrans" cxnId="{4F7BCC9F-B2A4-48DC-88F2-3A49C9B0BD27}">
      <dgm:prSet/>
      <dgm:spPr/>
      <dgm:t>
        <a:bodyPr/>
        <a:lstStyle/>
        <a:p>
          <a:endParaRPr lang="LID4096"/>
        </a:p>
      </dgm:t>
    </dgm:pt>
    <dgm:pt modelId="{88C6DD63-243E-4F38-BBD1-FF29F09E4FD7}" type="pres">
      <dgm:prSet presAssocID="{09433A6E-4273-4697-A72C-CDF8F916B5E6}" presName="root" presStyleCnt="0">
        <dgm:presLayoutVars>
          <dgm:dir/>
          <dgm:resizeHandles val="exact"/>
        </dgm:presLayoutVars>
      </dgm:prSet>
      <dgm:spPr/>
    </dgm:pt>
    <dgm:pt modelId="{8D199E4C-F582-4907-8BEE-89C6179802B7}" type="pres">
      <dgm:prSet presAssocID="{D03B7EE0-65E8-4F79-8193-9BBC9EE25084}" presName="compNode" presStyleCnt="0"/>
      <dgm:spPr/>
    </dgm:pt>
    <dgm:pt modelId="{C3A8748C-6EFD-4FB3-8F1B-FEA4E57A8705}" type="pres">
      <dgm:prSet presAssocID="{D03B7EE0-65E8-4F79-8193-9BBC9EE25084}" presName="bgRect" presStyleLbl="bgShp" presStyleIdx="0" presStyleCnt="4"/>
      <dgm:spPr/>
    </dgm:pt>
    <dgm:pt modelId="{8FF4F74C-EFC9-48DF-BF98-36A66900FCD0}" type="pres">
      <dgm:prSet presAssocID="{D03B7EE0-65E8-4F79-8193-9BBC9EE250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E4F9A50-672B-40D7-89F4-6364C60C4172}" type="pres">
      <dgm:prSet presAssocID="{D03B7EE0-65E8-4F79-8193-9BBC9EE25084}" presName="spaceRect" presStyleCnt="0"/>
      <dgm:spPr/>
    </dgm:pt>
    <dgm:pt modelId="{32868820-98B9-4089-B3CE-0F2C7CD2CA22}" type="pres">
      <dgm:prSet presAssocID="{D03B7EE0-65E8-4F79-8193-9BBC9EE25084}" presName="parTx" presStyleLbl="revTx" presStyleIdx="0" presStyleCnt="4">
        <dgm:presLayoutVars>
          <dgm:chMax val="0"/>
          <dgm:chPref val="0"/>
        </dgm:presLayoutVars>
      </dgm:prSet>
      <dgm:spPr/>
    </dgm:pt>
    <dgm:pt modelId="{BA770B6D-44A0-4CDF-A96C-D89995D09F64}" type="pres">
      <dgm:prSet presAssocID="{8B98A26E-81FE-424A-87F1-98663655B28A}" presName="sibTrans" presStyleCnt="0"/>
      <dgm:spPr/>
    </dgm:pt>
    <dgm:pt modelId="{F510D281-4877-46EF-BD13-349E4C710610}" type="pres">
      <dgm:prSet presAssocID="{F0E14929-CE7D-475A-80DA-E66036FE1B12}" presName="compNode" presStyleCnt="0"/>
      <dgm:spPr/>
    </dgm:pt>
    <dgm:pt modelId="{E305C6D4-A731-4D11-B927-6B434C2A9238}" type="pres">
      <dgm:prSet presAssocID="{F0E14929-CE7D-475A-80DA-E66036FE1B12}" presName="bgRect" presStyleLbl="bgShp" presStyleIdx="1" presStyleCnt="4"/>
      <dgm:spPr/>
    </dgm:pt>
    <dgm:pt modelId="{0B50C92B-E785-4903-84CF-414A88DCAD2E}" type="pres">
      <dgm:prSet presAssocID="{F0E14929-CE7D-475A-80DA-E66036FE1B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7332737A-F6B7-4FFF-947B-19908E1E0405}" type="pres">
      <dgm:prSet presAssocID="{F0E14929-CE7D-475A-80DA-E66036FE1B12}" presName="spaceRect" presStyleCnt="0"/>
      <dgm:spPr/>
    </dgm:pt>
    <dgm:pt modelId="{5B284E85-2525-4751-AD2C-DC0BAF251402}" type="pres">
      <dgm:prSet presAssocID="{F0E14929-CE7D-475A-80DA-E66036FE1B12}" presName="parTx" presStyleLbl="revTx" presStyleIdx="1" presStyleCnt="4">
        <dgm:presLayoutVars>
          <dgm:chMax val="0"/>
          <dgm:chPref val="0"/>
        </dgm:presLayoutVars>
      </dgm:prSet>
      <dgm:spPr/>
    </dgm:pt>
    <dgm:pt modelId="{BD9FA7AB-4FDB-46A7-B719-7AEB44711E54}" type="pres">
      <dgm:prSet presAssocID="{37260F6A-A6F3-4925-BABD-6F46BF3043A0}" presName="sibTrans" presStyleCnt="0"/>
      <dgm:spPr/>
    </dgm:pt>
    <dgm:pt modelId="{1A305F60-3605-4323-8F51-FE7CD80760E6}" type="pres">
      <dgm:prSet presAssocID="{135955AA-0D92-493D-8A46-25186643234C}" presName="compNode" presStyleCnt="0"/>
      <dgm:spPr/>
    </dgm:pt>
    <dgm:pt modelId="{ABC9B31E-F1A5-44E8-8FE5-7165C5FFA8BF}" type="pres">
      <dgm:prSet presAssocID="{135955AA-0D92-493D-8A46-25186643234C}" presName="bgRect" presStyleLbl="bgShp" presStyleIdx="2" presStyleCnt="4"/>
      <dgm:spPr/>
    </dgm:pt>
    <dgm:pt modelId="{FBEB07F3-2601-4D15-909D-B6A59291A20E}" type="pres">
      <dgm:prSet presAssocID="{135955AA-0D92-493D-8A46-2518664323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Gun"/>
        </a:ext>
      </dgm:extLst>
    </dgm:pt>
    <dgm:pt modelId="{BEC5EF74-FCC8-4D63-8A0D-71116420AFBF}" type="pres">
      <dgm:prSet presAssocID="{135955AA-0D92-493D-8A46-25186643234C}" presName="spaceRect" presStyleCnt="0"/>
      <dgm:spPr/>
    </dgm:pt>
    <dgm:pt modelId="{DEBA77AD-0C40-4EE1-8FB4-0465B346F52D}" type="pres">
      <dgm:prSet presAssocID="{135955AA-0D92-493D-8A46-25186643234C}" presName="parTx" presStyleLbl="revTx" presStyleIdx="2" presStyleCnt="4">
        <dgm:presLayoutVars>
          <dgm:chMax val="0"/>
          <dgm:chPref val="0"/>
        </dgm:presLayoutVars>
      </dgm:prSet>
      <dgm:spPr/>
    </dgm:pt>
    <dgm:pt modelId="{F536CEDC-D8E5-4AF6-BCED-E90D03AD22B3}" type="pres">
      <dgm:prSet presAssocID="{1DD8B579-ECCD-4A4F-945E-EDE69C760975}" presName="sibTrans" presStyleCnt="0"/>
      <dgm:spPr/>
    </dgm:pt>
    <dgm:pt modelId="{29BC6F66-47E2-4886-B67D-62FCF2F05723}" type="pres">
      <dgm:prSet presAssocID="{E004A4EB-7E73-4779-A123-DD4E32930709}" presName="compNode" presStyleCnt="0"/>
      <dgm:spPr/>
    </dgm:pt>
    <dgm:pt modelId="{BA5E1D25-8E40-4B3D-B94F-DDDC54F8495B}" type="pres">
      <dgm:prSet presAssocID="{E004A4EB-7E73-4779-A123-DD4E32930709}" presName="bgRect" presStyleLbl="bgShp" presStyleIdx="3" presStyleCnt="4"/>
      <dgm:spPr/>
    </dgm:pt>
    <dgm:pt modelId="{75F1831D-1AAF-487B-8D11-863E0C42A84E}" type="pres">
      <dgm:prSet presAssocID="{E004A4EB-7E73-4779-A123-DD4E329307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C7BA22E6-87FC-4A79-9F20-A559F959F8C0}" type="pres">
      <dgm:prSet presAssocID="{E004A4EB-7E73-4779-A123-DD4E32930709}" presName="spaceRect" presStyleCnt="0"/>
      <dgm:spPr/>
    </dgm:pt>
    <dgm:pt modelId="{DDEED24A-A5E3-41A2-B984-4A399FDC8345}" type="pres">
      <dgm:prSet presAssocID="{E004A4EB-7E73-4779-A123-DD4E3293070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4937416-4BBF-4185-A062-8D294C391333}" type="presOf" srcId="{E004A4EB-7E73-4779-A123-DD4E32930709}" destId="{DDEED24A-A5E3-41A2-B984-4A399FDC8345}" srcOrd="0" destOrd="0" presId="urn:microsoft.com/office/officeart/2018/2/layout/IconVerticalSolidList"/>
    <dgm:cxn modelId="{728FAB39-862C-4F6F-ABE1-61FEDA9D9D48}" srcId="{09433A6E-4273-4697-A72C-CDF8F916B5E6}" destId="{D03B7EE0-65E8-4F79-8193-9BBC9EE25084}" srcOrd="0" destOrd="0" parTransId="{284AB1C3-7945-4E23-9722-85038B51146E}" sibTransId="{8B98A26E-81FE-424A-87F1-98663655B28A}"/>
    <dgm:cxn modelId="{C7E3DA62-9A6C-4F12-A039-C019D7533D81}" type="presOf" srcId="{135955AA-0D92-493D-8A46-25186643234C}" destId="{DEBA77AD-0C40-4EE1-8FB4-0465B346F52D}" srcOrd="0" destOrd="0" presId="urn:microsoft.com/office/officeart/2018/2/layout/IconVerticalSolidList"/>
    <dgm:cxn modelId="{0441437B-95FA-44C9-8E5A-5075E35F92C3}" srcId="{09433A6E-4273-4697-A72C-CDF8F916B5E6}" destId="{135955AA-0D92-493D-8A46-25186643234C}" srcOrd="2" destOrd="0" parTransId="{8460E998-6264-4E5B-A256-380963127DB1}" sibTransId="{1DD8B579-ECCD-4A4F-945E-EDE69C760975}"/>
    <dgm:cxn modelId="{86176087-8DA3-44A6-9EEF-B8C2960B3377}" srcId="{09433A6E-4273-4697-A72C-CDF8F916B5E6}" destId="{F0E14929-CE7D-475A-80DA-E66036FE1B12}" srcOrd="1" destOrd="0" parTransId="{D66E5A05-4039-4CF2-9FF7-7F313E34764E}" sibTransId="{37260F6A-A6F3-4925-BABD-6F46BF3043A0}"/>
    <dgm:cxn modelId="{4F7BCC9F-B2A4-48DC-88F2-3A49C9B0BD27}" srcId="{09433A6E-4273-4697-A72C-CDF8F916B5E6}" destId="{E004A4EB-7E73-4779-A123-DD4E32930709}" srcOrd="3" destOrd="0" parTransId="{83BEFFC5-E13F-45C7-A868-3A9B487C2C79}" sibTransId="{088BB2A5-41EB-4363-8852-0394E38363C4}"/>
    <dgm:cxn modelId="{D0D42FAE-BEE7-4882-AC98-79AA2B027CD8}" type="presOf" srcId="{09433A6E-4273-4697-A72C-CDF8F916B5E6}" destId="{88C6DD63-243E-4F38-BBD1-FF29F09E4FD7}" srcOrd="0" destOrd="0" presId="urn:microsoft.com/office/officeart/2018/2/layout/IconVerticalSolidList"/>
    <dgm:cxn modelId="{582090C0-73EC-41E3-B7CA-4B98F01029A4}" type="presOf" srcId="{D03B7EE0-65E8-4F79-8193-9BBC9EE25084}" destId="{32868820-98B9-4089-B3CE-0F2C7CD2CA22}" srcOrd="0" destOrd="0" presId="urn:microsoft.com/office/officeart/2018/2/layout/IconVerticalSolidList"/>
    <dgm:cxn modelId="{5CC43CC2-79A3-4068-AA70-FD2F96B2FA9E}" type="presOf" srcId="{F0E14929-CE7D-475A-80DA-E66036FE1B12}" destId="{5B284E85-2525-4751-AD2C-DC0BAF251402}" srcOrd="0" destOrd="0" presId="urn:microsoft.com/office/officeart/2018/2/layout/IconVerticalSolidList"/>
    <dgm:cxn modelId="{4D392D34-59BD-493F-B1A6-8228A77BCBC7}" type="presParOf" srcId="{88C6DD63-243E-4F38-BBD1-FF29F09E4FD7}" destId="{8D199E4C-F582-4907-8BEE-89C6179802B7}" srcOrd="0" destOrd="0" presId="urn:microsoft.com/office/officeart/2018/2/layout/IconVerticalSolidList"/>
    <dgm:cxn modelId="{876D12FC-097C-4EA0-9126-39A08748EFAD}" type="presParOf" srcId="{8D199E4C-F582-4907-8BEE-89C6179802B7}" destId="{C3A8748C-6EFD-4FB3-8F1B-FEA4E57A8705}" srcOrd="0" destOrd="0" presId="urn:microsoft.com/office/officeart/2018/2/layout/IconVerticalSolidList"/>
    <dgm:cxn modelId="{996907E8-7058-4734-88DA-9278EF49FE5F}" type="presParOf" srcId="{8D199E4C-F582-4907-8BEE-89C6179802B7}" destId="{8FF4F74C-EFC9-48DF-BF98-36A66900FCD0}" srcOrd="1" destOrd="0" presId="urn:microsoft.com/office/officeart/2018/2/layout/IconVerticalSolidList"/>
    <dgm:cxn modelId="{47757EB5-3079-4DE6-9673-0176F2BB24AC}" type="presParOf" srcId="{8D199E4C-F582-4907-8BEE-89C6179802B7}" destId="{3E4F9A50-672B-40D7-89F4-6364C60C4172}" srcOrd="2" destOrd="0" presId="urn:microsoft.com/office/officeart/2018/2/layout/IconVerticalSolidList"/>
    <dgm:cxn modelId="{31F8EAE7-A824-4087-9539-DFD95B8492DD}" type="presParOf" srcId="{8D199E4C-F582-4907-8BEE-89C6179802B7}" destId="{32868820-98B9-4089-B3CE-0F2C7CD2CA22}" srcOrd="3" destOrd="0" presId="urn:microsoft.com/office/officeart/2018/2/layout/IconVerticalSolidList"/>
    <dgm:cxn modelId="{76C79FEF-3AD2-4E8B-84B6-7542A83EFC2B}" type="presParOf" srcId="{88C6DD63-243E-4F38-BBD1-FF29F09E4FD7}" destId="{BA770B6D-44A0-4CDF-A96C-D89995D09F64}" srcOrd="1" destOrd="0" presId="urn:microsoft.com/office/officeart/2018/2/layout/IconVerticalSolidList"/>
    <dgm:cxn modelId="{AE6B379C-31F8-4DEA-A037-63FDB0FEF422}" type="presParOf" srcId="{88C6DD63-243E-4F38-BBD1-FF29F09E4FD7}" destId="{F510D281-4877-46EF-BD13-349E4C710610}" srcOrd="2" destOrd="0" presId="urn:microsoft.com/office/officeart/2018/2/layout/IconVerticalSolidList"/>
    <dgm:cxn modelId="{6EC49DDE-BB0F-44E9-AF4B-4BB31F32CD42}" type="presParOf" srcId="{F510D281-4877-46EF-BD13-349E4C710610}" destId="{E305C6D4-A731-4D11-B927-6B434C2A9238}" srcOrd="0" destOrd="0" presId="urn:microsoft.com/office/officeart/2018/2/layout/IconVerticalSolidList"/>
    <dgm:cxn modelId="{51FBF338-40B9-4544-B1D3-7481B52EFBBF}" type="presParOf" srcId="{F510D281-4877-46EF-BD13-349E4C710610}" destId="{0B50C92B-E785-4903-84CF-414A88DCAD2E}" srcOrd="1" destOrd="0" presId="urn:microsoft.com/office/officeart/2018/2/layout/IconVerticalSolidList"/>
    <dgm:cxn modelId="{C3F3DC5F-7693-49DA-9D9E-C2C82488F2FF}" type="presParOf" srcId="{F510D281-4877-46EF-BD13-349E4C710610}" destId="{7332737A-F6B7-4FFF-947B-19908E1E0405}" srcOrd="2" destOrd="0" presId="urn:microsoft.com/office/officeart/2018/2/layout/IconVerticalSolidList"/>
    <dgm:cxn modelId="{F8EF0299-397A-4D3F-A89D-AF9E30640F10}" type="presParOf" srcId="{F510D281-4877-46EF-BD13-349E4C710610}" destId="{5B284E85-2525-4751-AD2C-DC0BAF251402}" srcOrd="3" destOrd="0" presId="urn:microsoft.com/office/officeart/2018/2/layout/IconVerticalSolidList"/>
    <dgm:cxn modelId="{3F4C9928-EAE2-4260-921B-23A13662F305}" type="presParOf" srcId="{88C6DD63-243E-4F38-BBD1-FF29F09E4FD7}" destId="{BD9FA7AB-4FDB-46A7-B719-7AEB44711E54}" srcOrd="3" destOrd="0" presId="urn:microsoft.com/office/officeart/2018/2/layout/IconVerticalSolidList"/>
    <dgm:cxn modelId="{E5E33572-D5BD-4B7D-AB80-C22996BD7196}" type="presParOf" srcId="{88C6DD63-243E-4F38-BBD1-FF29F09E4FD7}" destId="{1A305F60-3605-4323-8F51-FE7CD80760E6}" srcOrd="4" destOrd="0" presId="urn:microsoft.com/office/officeart/2018/2/layout/IconVerticalSolidList"/>
    <dgm:cxn modelId="{2323FF5A-72C3-4FC0-93E7-4F1AAE0D0B9C}" type="presParOf" srcId="{1A305F60-3605-4323-8F51-FE7CD80760E6}" destId="{ABC9B31E-F1A5-44E8-8FE5-7165C5FFA8BF}" srcOrd="0" destOrd="0" presId="urn:microsoft.com/office/officeart/2018/2/layout/IconVerticalSolidList"/>
    <dgm:cxn modelId="{C630372A-E5C2-48DD-A3D3-0BB2514F1976}" type="presParOf" srcId="{1A305F60-3605-4323-8F51-FE7CD80760E6}" destId="{FBEB07F3-2601-4D15-909D-B6A59291A20E}" srcOrd="1" destOrd="0" presId="urn:microsoft.com/office/officeart/2018/2/layout/IconVerticalSolidList"/>
    <dgm:cxn modelId="{D9E37CFC-FD1F-4822-8BB7-441039E6E2AD}" type="presParOf" srcId="{1A305F60-3605-4323-8F51-FE7CD80760E6}" destId="{BEC5EF74-FCC8-4D63-8A0D-71116420AFBF}" srcOrd="2" destOrd="0" presId="urn:microsoft.com/office/officeart/2018/2/layout/IconVerticalSolidList"/>
    <dgm:cxn modelId="{C661EEF2-1E6F-4B14-A45C-8D821CF114B9}" type="presParOf" srcId="{1A305F60-3605-4323-8F51-FE7CD80760E6}" destId="{DEBA77AD-0C40-4EE1-8FB4-0465B346F52D}" srcOrd="3" destOrd="0" presId="urn:microsoft.com/office/officeart/2018/2/layout/IconVerticalSolidList"/>
    <dgm:cxn modelId="{5F7117BC-9B2B-47BA-832E-A923534F4CD8}" type="presParOf" srcId="{88C6DD63-243E-4F38-BBD1-FF29F09E4FD7}" destId="{F536CEDC-D8E5-4AF6-BCED-E90D03AD22B3}" srcOrd="5" destOrd="0" presId="urn:microsoft.com/office/officeart/2018/2/layout/IconVerticalSolidList"/>
    <dgm:cxn modelId="{5E3B13C2-82BC-4198-B83F-B01879ACEA3C}" type="presParOf" srcId="{88C6DD63-243E-4F38-BBD1-FF29F09E4FD7}" destId="{29BC6F66-47E2-4886-B67D-62FCF2F05723}" srcOrd="6" destOrd="0" presId="urn:microsoft.com/office/officeart/2018/2/layout/IconVerticalSolidList"/>
    <dgm:cxn modelId="{A46B9768-B63B-4A38-9593-D535F62B6DDF}" type="presParOf" srcId="{29BC6F66-47E2-4886-B67D-62FCF2F05723}" destId="{BA5E1D25-8E40-4B3D-B94F-DDDC54F8495B}" srcOrd="0" destOrd="0" presId="urn:microsoft.com/office/officeart/2018/2/layout/IconVerticalSolidList"/>
    <dgm:cxn modelId="{23EBD539-CD89-48E2-9647-651B788EB031}" type="presParOf" srcId="{29BC6F66-47E2-4886-B67D-62FCF2F05723}" destId="{75F1831D-1AAF-487B-8D11-863E0C42A84E}" srcOrd="1" destOrd="0" presId="urn:microsoft.com/office/officeart/2018/2/layout/IconVerticalSolidList"/>
    <dgm:cxn modelId="{A31322AC-E817-4DDC-BDEC-499B8890C141}" type="presParOf" srcId="{29BC6F66-47E2-4886-B67D-62FCF2F05723}" destId="{C7BA22E6-87FC-4A79-9F20-A559F959F8C0}" srcOrd="2" destOrd="0" presId="urn:microsoft.com/office/officeart/2018/2/layout/IconVerticalSolidList"/>
    <dgm:cxn modelId="{08A53DF5-0FF7-46EF-881B-604598CF1CAB}" type="presParOf" srcId="{29BC6F66-47E2-4886-B67D-62FCF2F05723}" destId="{DDEED24A-A5E3-41A2-B984-4A399FDC83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9860A94-2D55-481E-9A60-74B5A717A6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83F18E-C1E2-4C7B-A702-5E1908D03839}">
      <dgm:prSet/>
      <dgm:spPr/>
      <dgm:t>
        <a:bodyPr/>
        <a:lstStyle/>
        <a:p>
          <a:r>
            <a:rPr lang="en-US"/>
            <a:t>Element at</a:t>
          </a:r>
        </a:p>
      </dgm:t>
    </dgm:pt>
    <dgm:pt modelId="{01885882-D027-430D-BF73-FAC5AB49C497}" type="parTrans" cxnId="{F31C155A-901E-4C61-8F04-6528FF6C27EA}">
      <dgm:prSet/>
      <dgm:spPr/>
      <dgm:t>
        <a:bodyPr/>
        <a:lstStyle/>
        <a:p>
          <a:endParaRPr lang="en-US"/>
        </a:p>
      </dgm:t>
    </dgm:pt>
    <dgm:pt modelId="{9F0FF4C8-74B4-4E96-B2E8-A11C27CECA4F}" type="sibTrans" cxnId="{F31C155A-901E-4C61-8F04-6528FF6C27EA}">
      <dgm:prSet/>
      <dgm:spPr/>
      <dgm:t>
        <a:bodyPr/>
        <a:lstStyle/>
        <a:p>
          <a:endParaRPr lang="en-US"/>
        </a:p>
      </dgm:t>
    </dgm:pt>
    <dgm:pt modelId="{8FEEE6A8-134B-4426-B24A-C7359456E9FC}">
      <dgm:prSet/>
      <dgm:spPr/>
      <dgm:t>
        <a:bodyPr/>
        <a:lstStyle/>
        <a:p>
          <a:r>
            <a:rPr lang="en-US"/>
            <a:t>Element at or default</a:t>
          </a:r>
        </a:p>
      </dgm:t>
    </dgm:pt>
    <dgm:pt modelId="{3A860E40-3DA2-4652-9EB1-3E9CEF6BF993}" type="parTrans" cxnId="{B2A35E75-6446-4C65-91D3-C91703076986}">
      <dgm:prSet/>
      <dgm:spPr/>
      <dgm:t>
        <a:bodyPr/>
        <a:lstStyle/>
        <a:p>
          <a:endParaRPr lang="en-US"/>
        </a:p>
      </dgm:t>
    </dgm:pt>
    <dgm:pt modelId="{61EAA549-DC11-47CD-90C3-B09D9232B200}" type="sibTrans" cxnId="{B2A35E75-6446-4C65-91D3-C91703076986}">
      <dgm:prSet/>
      <dgm:spPr/>
      <dgm:t>
        <a:bodyPr/>
        <a:lstStyle/>
        <a:p>
          <a:endParaRPr lang="en-US"/>
        </a:p>
      </dgm:t>
    </dgm:pt>
    <dgm:pt modelId="{D4594068-8DCC-4A0E-8BB6-894AF1B1C845}">
      <dgm:prSet/>
      <dgm:spPr/>
      <dgm:t>
        <a:bodyPr/>
        <a:lstStyle/>
        <a:p>
          <a:r>
            <a:rPr lang="en-US"/>
            <a:t>First</a:t>
          </a:r>
        </a:p>
      </dgm:t>
    </dgm:pt>
    <dgm:pt modelId="{FCF945A0-9823-4B9C-B070-7CAEA6B91BB1}" type="parTrans" cxnId="{AB5593BC-0088-4BCB-B292-BF3A38A30BA7}">
      <dgm:prSet/>
      <dgm:spPr/>
      <dgm:t>
        <a:bodyPr/>
        <a:lstStyle/>
        <a:p>
          <a:endParaRPr lang="en-US"/>
        </a:p>
      </dgm:t>
    </dgm:pt>
    <dgm:pt modelId="{27F6861E-B1FF-40D2-8979-6E9D1C4A0082}" type="sibTrans" cxnId="{AB5593BC-0088-4BCB-B292-BF3A38A30BA7}">
      <dgm:prSet/>
      <dgm:spPr/>
      <dgm:t>
        <a:bodyPr/>
        <a:lstStyle/>
        <a:p>
          <a:endParaRPr lang="en-US"/>
        </a:p>
      </dgm:t>
    </dgm:pt>
    <dgm:pt modelId="{D361428A-85A0-4754-B69D-3D6E2740FB55}">
      <dgm:prSet/>
      <dgm:spPr/>
      <dgm:t>
        <a:bodyPr/>
        <a:lstStyle/>
        <a:p>
          <a:r>
            <a:rPr lang="en-US"/>
            <a:t>First or default</a:t>
          </a:r>
        </a:p>
      </dgm:t>
    </dgm:pt>
    <dgm:pt modelId="{B5A13343-2EF5-4042-B4D0-ED1E2CB11B17}" type="parTrans" cxnId="{3FC2B1BE-9507-4777-9BC7-08AE6B0706AE}">
      <dgm:prSet/>
      <dgm:spPr/>
      <dgm:t>
        <a:bodyPr/>
        <a:lstStyle/>
        <a:p>
          <a:endParaRPr lang="en-US"/>
        </a:p>
      </dgm:t>
    </dgm:pt>
    <dgm:pt modelId="{4F2507BA-9028-423E-8F8C-7DEB8FB68CF2}" type="sibTrans" cxnId="{3FC2B1BE-9507-4777-9BC7-08AE6B0706AE}">
      <dgm:prSet/>
      <dgm:spPr/>
      <dgm:t>
        <a:bodyPr/>
        <a:lstStyle/>
        <a:p>
          <a:endParaRPr lang="en-US"/>
        </a:p>
      </dgm:t>
    </dgm:pt>
    <dgm:pt modelId="{68D1A044-D4FD-4AD4-84A1-0F4C53C04206}">
      <dgm:prSet/>
      <dgm:spPr/>
      <dgm:t>
        <a:bodyPr/>
        <a:lstStyle/>
        <a:p>
          <a:r>
            <a:rPr lang="en-US"/>
            <a:t>Last</a:t>
          </a:r>
        </a:p>
      </dgm:t>
    </dgm:pt>
    <dgm:pt modelId="{19FD91E0-FFB3-4637-930B-81D323D92256}" type="parTrans" cxnId="{7E2AF1C3-7161-4ABB-833B-3DB8CE78D8BD}">
      <dgm:prSet/>
      <dgm:spPr/>
      <dgm:t>
        <a:bodyPr/>
        <a:lstStyle/>
        <a:p>
          <a:endParaRPr lang="en-US"/>
        </a:p>
      </dgm:t>
    </dgm:pt>
    <dgm:pt modelId="{C23FFE50-4B7D-4043-8C35-AF430C6DFCA0}" type="sibTrans" cxnId="{7E2AF1C3-7161-4ABB-833B-3DB8CE78D8BD}">
      <dgm:prSet/>
      <dgm:spPr/>
      <dgm:t>
        <a:bodyPr/>
        <a:lstStyle/>
        <a:p>
          <a:endParaRPr lang="en-US"/>
        </a:p>
      </dgm:t>
    </dgm:pt>
    <dgm:pt modelId="{3D15922F-296E-42DE-9FE5-69771161E5DB}">
      <dgm:prSet/>
      <dgm:spPr/>
      <dgm:t>
        <a:bodyPr/>
        <a:lstStyle/>
        <a:p>
          <a:r>
            <a:rPr lang="en-US"/>
            <a:t>Last or default</a:t>
          </a:r>
        </a:p>
      </dgm:t>
    </dgm:pt>
    <dgm:pt modelId="{1418DCED-EED2-4B5D-B442-14930D2C704F}" type="parTrans" cxnId="{3A17B304-51DE-474B-A758-F07603D219B8}">
      <dgm:prSet/>
      <dgm:spPr/>
      <dgm:t>
        <a:bodyPr/>
        <a:lstStyle/>
        <a:p>
          <a:endParaRPr lang="en-US"/>
        </a:p>
      </dgm:t>
    </dgm:pt>
    <dgm:pt modelId="{7AB01EA1-A692-4D40-959D-790821FA7298}" type="sibTrans" cxnId="{3A17B304-51DE-474B-A758-F07603D219B8}">
      <dgm:prSet/>
      <dgm:spPr/>
      <dgm:t>
        <a:bodyPr/>
        <a:lstStyle/>
        <a:p>
          <a:endParaRPr lang="en-US"/>
        </a:p>
      </dgm:t>
    </dgm:pt>
    <dgm:pt modelId="{F16CB80C-2E33-4031-BDE2-FC05D8187DBD}">
      <dgm:prSet/>
      <dgm:spPr/>
      <dgm:t>
        <a:bodyPr/>
        <a:lstStyle/>
        <a:p>
          <a:r>
            <a:rPr lang="en-US"/>
            <a:t>Single</a:t>
          </a:r>
        </a:p>
      </dgm:t>
    </dgm:pt>
    <dgm:pt modelId="{47F0A7A1-2568-428A-BA2D-428B1F6751B6}" type="parTrans" cxnId="{F9C1E68B-6119-4D87-B748-B0B966D45DFE}">
      <dgm:prSet/>
      <dgm:spPr/>
      <dgm:t>
        <a:bodyPr/>
        <a:lstStyle/>
        <a:p>
          <a:endParaRPr lang="en-US"/>
        </a:p>
      </dgm:t>
    </dgm:pt>
    <dgm:pt modelId="{D4144881-9938-4423-9B1A-A29A32416D0B}" type="sibTrans" cxnId="{F9C1E68B-6119-4D87-B748-B0B966D45DFE}">
      <dgm:prSet/>
      <dgm:spPr/>
      <dgm:t>
        <a:bodyPr/>
        <a:lstStyle/>
        <a:p>
          <a:endParaRPr lang="en-US"/>
        </a:p>
      </dgm:t>
    </dgm:pt>
    <dgm:pt modelId="{98C7B058-34CD-49A5-9C57-2D7E8B2E891C}">
      <dgm:prSet/>
      <dgm:spPr/>
      <dgm:t>
        <a:bodyPr/>
        <a:lstStyle/>
        <a:p>
          <a:r>
            <a:rPr lang="en-US"/>
            <a:t>Single or default (primary key)</a:t>
          </a:r>
        </a:p>
      </dgm:t>
    </dgm:pt>
    <dgm:pt modelId="{C15A8C0B-55EE-4BFA-8254-2022C631DB4D}" type="parTrans" cxnId="{FF0971FC-1A62-44FF-B63F-7E1A65DAC102}">
      <dgm:prSet/>
      <dgm:spPr/>
      <dgm:t>
        <a:bodyPr/>
        <a:lstStyle/>
        <a:p>
          <a:endParaRPr lang="en-US"/>
        </a:p>
      </dgm:t>
    </dgm:pt>
    <dgm:pt modelId="{18BE7E7B-9FD1-4458-96EE-4CB6C15AB1E5}" type="sibTrans" cxnId="{FF0971FC-1A62-44FF-B63F-7E1A65DAC102}">
      <dgm:prSet/>
      <dgm:spPr/>
      <dgm:t>
        <a:bodyPr/>
        <a:lstStyle/>
        <a:p>
          <a:endParaRPr lang="en-US"/>
        </a:p>
      </dgm:t>
    </dgm:pt>
    <dgm:pt modelId="{745CB61E-B191-4387-A9AF-9622FAA5F916}" type="pres">
      <dgm:prSet presAssocID="{49860A94-2D55-481E-9A60-74B5A717A649}" presName="vert0" presStyleCnt="0">
        <dgm:presLayoutVars>
          <dgm:dir/>
          <dgm:animOne val="branch"/>
          <dgm:animLvl val="lvl"/>
        </dgm:presLayoutVars>
      </dgm:prSet>
      <dgm:spPr/>
    </dgm:pt>
    <dgm:pt modelId="{1FB82F19-F6AE-4383-A9CA-0F58DA8F9D45}" type="pres">
      <dgm:prSet presAssocID="{CA83F18E-C1E2-4C7B-A702-5E1908D03839}" presName="thickLine" presStyleLbl="alignNode1" presStyleIdx="0" presStyleCnt="8"/>
      <dgm:spPr/>
    </dgm:pt>
    <dgm:pt modelId="{ADEB72A9-ED8D-4405-A7DF-69B2F03184A8}" type="pres">
      <dgm:prSet presAssocID="{CA83F18E-C1E2-4C7B-A702-5E1908D03839}" presName="horz1" presStyleCnt="0"/>
      <dgm:spPr/>
    </dgm:pt>
    <dgm:pt modelId="{BEC7863B-17B7-4C06-98EE-C70AEA61253B}" type="pres">
      <dgm:prSet presAssocID="{CA83F18E-C1E2-4C7B-A702-5E1908D03839}" presName="tx1" presStyleLbl="revTx" presStyleIdx="0" presStyleCnt="8"/>
      <dgm:spPr/>
    </dgm:pt>
    <dgm:pt modelId="{75D927A1-523D-4627-9F6C-771D8559CF1D}" type="pres">
      <dgm:prSet presAssocID="{CA83F18E-C1E2-4C7B-A702-5E1908D03839}" presName="vert1" presStyleCnt="0"/>
      <dgm:spPr/>
    </dgm:pt>
    <dgm:pt modelId="{3A94310C-E6D2-4C3D-9474-96FB8ACBB86F}" type="pres">
      <dgm:prSet presAssocID="{8FEEE6A8-134B-4426-B24A-C7359456E9FC}" presName="thickLine" presStyleLbl="alignNode1" presStyleIdx="1" presStyleCnt="8"/>
      <dgm:spPr/>
    </dgm:pt>
    <dgm:pt modelId="{F65A1C12-588B-4767-B760-2FBFBEA36B88}" type="pres">
      <dgm:prSet presAssocID="{8FEEE6A8-134B-4426-B24A-C7359456E9FC}" presName="horz1" presStyleCnt="0"/>
      <dgm:spPr/>
    </dgm:pt>
    <dgm:pt modelId="{0D87D762-C8FD-4D6B-A6F0-BC5B338A9446}" type="pres">
      <dgm:prSet presAssocID="{8FEEE6A8-134B-4426-B24A-C7359456E9FC}" presName="tx1" presStyleLbl="revTx" presStyleIdx="1" presStyleCnt="8"/>
      <dgm:spPr/>
    </dgm:pt>
    <dgm:pt modelId="{4918FF9B-C013-4532-BA4D-9E93D0C4BA8A}" type="pres">
      <dgm:prSet presAssocID="{8FEEE6A8-134B-4426-B24A-C7359456E9FC}" presName="vert1" presStyleCnt="0"/>
      <dgm:spPr/>
    </dgm:pt>
    <dgm:pt modelId="{3499B03C-D61D-4743-9216-B16BBB8119C3}" type="pres">
      <dgm:prSet presAssocID="{D4594068-8DCC-4A0E-8BB6-894AF1B1C845}" presName="thickLine" presStyleLbl="alignNode1" presStyleIdx="2" presStyleCnt="8"/>
      <dgm:spPr/>
    </dgm:pt>
    <dgm:pt modelId="{76604E7F-5CA6-45CA-B52F-F49CC37ECDA0}" type="pres">
      <dgm:prSet presAssocID="{D4594068-8DCC-4A0E-8BB6-894AF1B1C845}" presName="horz1" presStyleCnt="0"/>
      <dgm:spPr/>
    </dgm:pt>
    <dgm:pt modelId="{A004879D-AB99-466D-AD0E-3E3863E0DDC8}" type="pres">
      <dgm:prSet presAssocID="{D4594068-8DCC-4A0E-8BB6-894AF1B1C845}" presName="tx1" presStyleLbl="revTx" presStyleIdx="2" presStyleCnt="8"/>
      <dgm:spPr/>
    </dgm:pt>
    <dgm:pt modelId="{CF5593C5-EBE9-4A3B-8249-D69101EC1D48}" type="pres">
      <dgm:prSet presAssocID="{D4594068-8DCC-4A0E-8BB6-894AF1B1C845}" presName="vert1" presStyleCnt="0"/>
      <dgm:spPr/>
    </dgm:pt>
    <dgm:pt modelId="{7FFA7C71-6CF0-4736-ACBB-57806B74E080}" type="pres">
      <dgm:prSet presAssocID="{D361428A-85A0-4754-B69D-3D6E2740FB55}" presName="thickLine" presStyleLbl="alignNode1" presStyleIdx="3" presStyleCnt="8"/>
      <dgm:spPr/>
    </dgm:pt>
    <dgm:pt modelId="{7D75CB13-F4EB-4DC7-BC50-442CA11BB8F5}" type="pres">
      <dgm:prSet presAssocID="{D361428A-85A0-4754-B69D-3D6E2740FB55}" presName="horz1" presStyleCnt="0"/>
      <dgm:spPr/>
    </dgm:pt>
    <dgm:pt modelId="{59795108-1BD9-4B31-B18B-1742050D1719}" type="pres">
      <dgm:prSet presAssocID="{D361428A-85A0-4754-B69D-3D6E2740FB55}" presName="tx1" presStyleLbl="revTx" presStyleIdx="3" presStyleCnt="8"/>
      <dgm:spPr/>
    </dgm:pt>
    <dgm:pt modelId="{0AF30566-C761-404E-A071-691770A82501}" type="pres">
      <dgm:prSet presAssocID="{D361428A-85A0-4754-B69D-3D6E2740FB55}" presName="vert1" presStyleCnt="0"/>
      <dgm:spPr/>
    </dgm:pt>
    <dgm:pt modelId="{AF8C945D-8F29-402F-9F4E-4AF3723984B1}" type="pres">
      <dgm:prSet presAssocID="{68D1A044-D4FD-4AD4-84A1-0F4C53C04206}" presName="thickLine" presStyleLbl="alignNode1" presStyleIdx="4" presStyleCnt="8"/>
      <dgm:spPr/>
    </dgm:pt>
    <dgm:pt modelId="{73614ADF-E5E8-48D3-8354-3E2705D89767}" type="pres">
      <dgm:prSet presAssocID="{68D1A044-D4FD-4AD4-84A1-0F4C53C04206}" presName="horz1" presStyleCnt="0"/>
      <dgm:spPr/>
    </dgm:pt>
    <dgm:pt modelId="{8A96F408-F0B7-4444-BECC-62605368B81B}" type="pres">
      <dgm:prSet presAssocID="{68D1A044-D4FD-4AD4-84A1-0F4C53C04206}" presName="tx1" presStyleLbl="revTx" presStyleIdx="4" presStyleCnt="8"/>
      <dgm:spPr/>
    </dgm:pt>
    <dgm:pt modelId="{34BFAD9B-A941-42A5-AAD6-9F6C1758EA11}" type="pres">
      <dgm:prSet presAssocID="{68D1A044-D4FD-4AD4-84A1-0F4C53C04206}" presName="vert1" presStyleCnt="0"/>
      <dgm:spPr/>
    </dgm:pt>
    <dgm:pt modelId="{946FD2D1-093D-49EB-89D1-B53863DCDA26}" type="pres">
      <dgm:prSet presAssocID="{3D15922F-296E-42DE-9FE5-69771161E5DB}" presName="thickLine" presStyleLbl="alignNode1" presStyleIdx="5" presStyleCnt="8"/>
      <dgm:spPr/>
    </dgm:pt>
    <dgm:pt modelId="{D32F412A-2849-433A-9443-C91A1BE0E79E}" type="pres">
      <dgm:prSet presAssocID="{3D15922F-296E-42DE-9FE5-69771161E5DB}" presName="horz1" presStyleCnt="0"/>
      <dgm:spPr/>
    </dgm:pt>
    <dgm:pt modelId="{43351EBE-C3C0-4F01-B735-B253466E8D06}" type="pres">
      <dgm:prSet presAssocID="{3D15922F-296E-42DE-9FE5-69771161E5DB}" presName="tx1" presStyleLbl="revTx" presStyleIdx="5" presStyleCnt="8"/>
      <dgm:spPr/>
    </dgm:pt>
    <dgm:pt modelId="{3A099D1C-F3EB-47AF-8A98-30F34968CC13}" type="pres">
      <dgm:prSet presAssocID="{3D15922F-296E-42DE-9FE5-69771161E5DB}" presName="vert1" presStyleCnt="0"/>
      <dgm:spPr/>
    </dgm:pt>
    <dgm:pt modelId="{964D6AA2-23E2-4DBC-A8E4-C2C503351584}" type="pres">
      <dgm:prSet presAssocID="{F16CB80C-2E33-4031-BDE2-FC05D8187DBD}" presName="thickLine" presStyleLbl="alignNode1" presStyleIdx="6" presStyleCnt="8"/>
      <dgm:spPr/>
    </dgm:pt>
    <dgm:pt modelId="{A01CF10E-3459-4934-990F-133BB1E105AA}" type="pres">
      <dgm:prSet presAssocID="{F16CB80C-2E33-4031-BDE2-FC05D8187DBD}" presName="horz1" presStyleCnt="0"/>
      <dgm:spPr/>
    </dgm:pt>
    <dgm:pt modelId="{D16B8F5D-A6F6-48C6-A06D-03D6E0FC6F1F}" type="pres">
      <dgm:prSet presAssocID="{F16CB80C-2E33-4031-BDE2-FC05D8187DBD}" presName="tx1" presStyleLbl="revTx" presStyleIdx="6" presStyleCnt="8"/>
      <dgm:spPr/>
    </dgm:pt>
    <dgm:pt modelId="{F9C02393-2045-414F-9A86-A119E5C8950B}" type="pres">
      <dgm:prSet presAssocID="{F16CB80C-2E33-4031-BDE2-FC05D8187DBD}" presName="vert1" presStyleCnt="0"/>
      <dgm:spPr/>
    </dgm:pt>
    <dgm:pt modelId="{93B00DBC-09A6-4910-9614-1028BAC3000B}" type="pres">
      <dgm:prSet presAssocID="{98C7B058-34CD-49A5-9C57-2D7E8B2E891C}" presName="thickLine" presStyleLbl="alignNode1" presStyleIdx="7" presStyleCnt="8"/>
      <dgm:spPr/>
    </dgm:pt>
    <dgm:pt modelId="{2B721C3F-5EA5-4123-BEEC-2115C8A822E3}" type="pres">
      <dgm:prSet presAssocID="{98C7B058-34CD-49A5-9C57-2D7E8B2E891C}" presName="horz1" presStyleCnt="0"/>
      <dgm:spPr/>
    </dgm:pt>
    <dgm:pt modelId="{3EAF8F0F-2897-4A2D-9BB2-1E3D29939E0A}" type="pres">
      <dgm:prSet presAssocID="{98C7B058-34CD-49A5-9C57-2D7E8B2E891C}" presName="tx1" presStyleLbl="revTx" presStyleIdx="7" presStyleCnt="8"/>
      <dgm:spPr/>
    </dgm:pt>
    <dgm:pt modelId="{15D6092A-FBDA-4BC1-9571-635A70B35E50}" type="pres">
      <dgm:prSet presAssocID="{98C7B058-34CD-49A5-9C57-2D7E8B2E891C}" presName="vert1" presStyleCnt="0"/>
      <dgm:spPr/>
    </dgm:pt>
  </dgm:ptLst>
  <dgm:cxnLst>
    <dgm:cxn modelId="{3A17B304-51DE-474B-A758-F07603D219B8}" srcId="{49860A94-2D55-481E-9A60-74B5A717A649}" destId="{3D15922F-296E-42DE-9FE5-69771161E5DB}" srcOrd="5" destOrd="0" parTransId="{1418DCED-EED2-4B5D-B442-14930D2C704F}" sibTransId="{7AB01EA1-A692-4D40-959D-790821FA7298}"/>
    <dgm:cxn modelId="{8D85EC5F-DD5C-49A0-A8CC-D70FFB83695F}" type="presOf" srcId="{8FEEE6A8-134B-4426-B24A-C7359456E9FC}" destId="{0D87D762-C8FD-4D6B-A6F0-BC5B338A9446}" srcOrd="0" destOrd="0" presId="urn:microsoft.com/office/officeart/2008/layout/LinedList"/>
    <dgm:cxn modelId="{696BC646-03B2-43CA-9075-CB6621B9AC55}" type="presOf" srcId="{CA83F18E-C1E2-4C7B-A702-5E1908D03839}" destId="{BEC7863B-17B7-4C06-98EE-C70AEA61253B}" srcOrd="0" destOrd="0" presId="urn:microsoft.com/office/officeart/2008/layout/LinedList"/>
    <dgm:cxn modelId="{3231C749-45B4-46E4-A1D7-4DCF65E6E9DA}" type="presOf" srcId="{49860A94-2D55-481E-9A60-74B5A717A649}" destId="{745CB61E-B191-4387-A9AF-9622FAA5F916}" srcOrd="0" destOrd="0" presId="urn:microsoft.com/office/officeart/2008/layout/LinedList"/>
    <dgm:cxn modelId="{B2A35E75-6446-4C65-91D3-C91703076986}" srcId="{49860A94-2D55-481E-9A60-74B5A717A649}" destId="{8FEEE6A8-134B-4426-B24A-C7359456E9FC}" srcOrd="1" destOrd="0" parTransId="{3A860E40-3DA2-4652-9EB1-3E9CEF6BF993}" sibTransId="{61EAA549-DC11-47CD-90C3-B09D9232B200}"/>
    <dgm:cxn modelId="{F31C155A-901E-4C61-8F04-6528FF6C27EA}" srcId="{49860A94-2D55-481E-9A60-74B5A717A649}" destId="{CA83F18E-C1E2-4C7B-A702-5E1908D03839}" srcOrd="0" destOrd="0" parTransId="{01885882-D027-430D-BF73-FAC5AB49C497}" sibTransId="{9F0FF4C8-74B4-4E96-B2E8-A11C27CECA4F}"/>
    <dgm:cxn modelId="{F9C1E68B-6119-4D87-B748-B0B966D45DFE}" srcId="{49860A94-2D55-481E-9A60-74B5A717A649}" destId="{F16CB80C-2E33-4031-BDE2-FC05D8187DBD}" srcOrd="6" destOrd="0" parTransId="{47F0A7A1-2568-428A-BA2D-428B1F6751B6}" sibTransId="{D4144881-9938-4423-9B1A-A29A32416D0B}"/>
    <dgm:cxn modelId="{D95CAD92-A1CA-40A0-A541-DEFD46A17DB0}" type="presOf" srcId="{98C7B058-34CD-49A5-9C57-2D7E8B2E891C}" destId="{3EAF8F0F-2897-4A2D-9BB2-1E3D29939E0A}" srcOrd="0" destOrd="0" presId="urn:microsoft.com/office/officeart/2008/layout/LinedList"/>
    <dgm:cxn modelId="{AB5593BC-0088-4BCB-B292-BF3A38A30BA7}" srcId="{49860A94-2D55-481E-9A60-74B5A717A649}" destId="{D4594068-8DCC-4A0E-8BB6-894AF1B1C845}" srcOrd="2" destOrd="0" parTransId="{FCF945A0-9823-4B9C-B070-7CAEA6B91BB1}" sibTransId="{27F6861E-B1FF-40D2-8979-6E9D1C4A0082}"/>
    <dgm:cxn modelId="{3FC2B1BE-9507-4777-9BC7-08AE6B0706AE}" srcId="{49860A94-2D55-481E-9A60-74B5A717A649}" destId="{D361428A-85A0-4754-B69D-3D6E2740FB55}" srcOrd="3" destOrd="0" parTransId="{B5A13343-2EF5-4042-B4D0-ED1E2CB11B17}" sibTransId="{4F2507BA-9028-423E-8F8C-7DEB8FB68CF2}"/>
    <dgm:cxn modelId="{7E2AF1C3-7161-4ABB-833B-3DB8CE78D8BD}" srcId="{49860A94-2D55-481E-9A60-74B5A717A649}" destId="{68D1A044-D4FD-4AD4-84A1-0F4C53C04206}" srcOrd="4" destOrd="0" parTransId="{19FD91E0-FFB3-4637-930B-81D323D92256}" sibTransId="{C23FFE50-4B7D-4043-8C35-AF430C6DFCA0}"/>
    <dgm:cxn modelId="{C6A6FFC3-F333-4072-A9CD-AEB1346FE1C1}" type="presOf" srcId="{F16CB80C-2E33-4031-BDE2-FC05D8187DBD}" destId="{D16B8F5D-A6F6-48C6-A06D-03D6E0FC6F1F}" srcOrd="0" destOrd="0" presId="urn:microsoft.com/office/officeart/2008/layout/LinedList"/>
    <dgm:cxn modelId="{453EDBD5-3B44-4717-8613-153C1B148895}" type="presOf" srcId="{3D15922F-296E-42DE-9FE5-69771161E5DB}" destId="{43351EBE-C3C0-4F01-B735-B253466E8D06}" srcOrd="0" destOrd="0" presId="urn:microsoft.com/office/officeart/2008/layout/LinedList"/>
    <dgm:cxn modelId="{3B2496E2-D1C4-4C1C-9B10-040218056124}" type="presOf" srcId="{68D1A044-D4FD-4AD4-84A1-0F4C53C04206}" destId="{8A96F408-F0B7-4444-BECC-62605368B81B}" srcOrd="0" destOrd="0" presId="urn:microsoft.com/office/officeart/2008/layout/LinedList"/>
    <dgm:cxn modelId="{9D3705E5-2A88-48C8-8B81-9550E453A7F8}" type="presOf" srcId="{D361428A-85A0-4754-B69D-3D6E2740FB55}" destId="{59795108-1BD9-4B31-B18B-1742050D1719}" srcOrd="0" destOrd="0" presId="urn:microsoft.com/office/officeart/2008/layout/LinedList"/>
    <dgm:cxn modelId="{FF0971FC-1A62-44FF-B63F-7E1A65DAC102}" srcId="{49860A94-2D55-481E-9A60-74B5A717A649}" destId="{98C7B058-34CD-49A5-9C57-2D7E8B2E891C}" srcOrd="7" destOrd="0" parTransId="{C15A8C0B-55EE-4BFA-8254-2022C631DB4D}" sibTransId="{18BE7E7B-9FD1-4458-96EE-4CB6C15AB1E5}"/>
    <dgm:cxn modelId="{983479FF-5CC7-4BF8-A4EC-4DFF33707318}" type="presOf" srcId="{D4594068-8DCC-4A0E-8BB6-894AF1B1C845}" destId="{A004879D-AB99-466D-AD0E-3E3863E0DDC8}" srcOrd="0" destOrd="0" presId="urn:microsoft.com/office/officeart/2008/layout/LinedList"/>
    <dgm:cxn modelId="{BA12B7D2-7162-45D8-86EF-2CEE12AE33DC}" type="presParOf" srcId="{745CB61E-B191-4387-A9AF-9622FAA5F916}" destId="{1FB82F19-F6AE-4383-A9CA-0F58DA8F9D45}" srcOrd="0" destOrd="0" presId="urn:microsoft.com/office/officeart/2008/layout/LinedList"/>
    <dgm:cxn modelId="{4FBE66C7-6A0F-4F7B-9B1A-37F1129DE559}" type="presParOf" srcId="{745CB61E-B191-4387-A9AF-9622FAA5F916}" destId="{ADEB72A9-ED8D-4405-A7DF-69B2F03184A8}" srcOrd="1" destOrd="0" presId="urn:microsoft.com/office/officeart/2008/layout/LinedList"/>
    <dgm:cxn modelId="{C55F5408-201C-402C-9F86-0519DAF7B792}" type="presParOf" srcId="{ADEB72A9-ED8D-4405-A7DF-69B2F03184A8}" destId="{BEC7863B-17B7-4C06-98EE-C70AEA61253B}" srcOrd="0" destOrd="0" presId="urn:microsoft.com/office/officeart/2008/layout/LinedList"/>
    <dgm:cxn modelId="{E332A292-64C7-43AC-A969-6525D1B2A867}" type="presParOf" srcId="{ADEB72A9-ED8D-4405-A7DF-69B2F03184A8}" destId="{75D927A1-523D-4627-9F6C-771D8559CF1D}" srcOrd="1" destOrd="0" presId="urn:microsoft.com/office/officeart/2008/layout/LinedList"/>
    <dgm:cxn modelId="{D6A474A4-78FB-4509-BBAD-F1524359A458}" type="presParOf" srcId="{745CB61E-B191-4387-A9AF-9622FAA5F916}" destId="{3A94310C-E6D2-4C3D-9474-96FB8ACBB86F}" srcOrd="2" destOrd="0" presId="urn:microsoft.com/office/officeart/2008/layout/LinedList"/>
    <dgm:cxn modelId="{3A552E0C-D66A-4EE0-BFE7-3AC6CD854FB9}" type="presParOf" srcId="{745CB61E-B191-4387-A9AF-9622FAA5F916}" destId="{F65A1C12-588B-4767-B760-2FBFBEA36B88}" srcOrd="3" destOrd="0" presId="urn:microsoft.com/office/officeart/2008/layout/LinedList"/>
    <dgm:cxn modelId="{189B4BF9-FE66-4FEE-9FD9-4815DD8A02FF}" type="presParOf" srcId="{F65A1C12-588B-4767-B760-2FBFBEA36B88}" destId="{0D87D762-C8FD-4D6B-A6F0-BC5B338A9446}" srcOrd="0" destOrd="0" presId="urn:microsoft.com/office/officeart/2008/layout/LinedList"/>
    <dgm:cxn modelId="{ED52E648-46C7-4A75-B4FA-325FB5C12D0C}" type="presParOf" srcId="{F65A1C12-588B-4767-B760-2FBFBEA36B88}" destId="{4918FF9B-C013-4532-BA4D-9E93D0C4BA8A}" srcOrd="1" destOrd="0" presId="urn:microsoft.com/office/officeart/2008/layout/LinedList"/>
    <dgm:cxn modelId="{7F842CAE-C260-4E70-8130-FB7F8C382B1C}" type="presParOf" srcId="{745CB61E-B191-4387-A9AF-9622FAA5F916}" destId="{3499B03C-D61D-4743-9216-B16BBB8119C3}" srcOrd="4" destOrd="0" presId="urn:microsoft.com/office/officeart/2008/layout/LinedList"/>
    <dgm:cxn modelId="{6CD5AF0E-4121-42DA-A5C6-CA26C79011F2}" type="presParOf" srcId="{745CB61E-B191-4387-A9AF-9622FAA5F916}" destId="{76604E7F-5CA6-45CA-B52F-F49CC37ECDA0}" srcOrd="5" destOrd="0" presId="urn:microsoft.com/office/officeart/2008/layout/LinedList"/>
    <dgm:cxn modelId="{0B924879-A090-476B-AF23-F675955AA97B}" type="presParOf" srcId="{76604E7F-5CA6-45CA-B52F-F49CC37ECDA0}" destId="{A004879D-AB99-466D-AD0E-3E3863E0DDC8}" srcOrd="0" destOrd="0" presId="urn:microsoft.com/office/officeart/2008/layout/LinedList"/>
    <dgm:cxn modelId="{92741AFD-2C8E-455D-93B6-98E37D2227E1}" type="presParOf" srcId="{76604E7F-5CA6-45CA-B52F-F49CC37ECDA0}" destId="{CF5593C5-EBE9-4A3B-8249-D69101EC1D48}" srcOrd="1" destOrd="0" presId="urn:microsoft.com/office/officeart/2008/layout/LinedList"/>
    <dgm:cxn modelId="{4A135BB1-06E9-4B90-8DF8-B3CA16E4317B}" type="presParOf" srcId="{745CB61E-B191-4387-A9AF-9622FAA5F916}" destId="{7FFA7C71-6CF0-4736-ACBB-57806B74E080}" srcOrd="6" destOrd="0" presId="urn:microsoft.com/office/officeart/2008/layout/LinedList"/>
    <dgm:cxn modelId="{38EBB183-22F4-4C4F-8D3A-389EA7F9FCCE}" type="presParOf" srcId="{745CB61E-B191-4387-A9AF-9622FAA5F916}" destId="{7D75CB13-F4EB-4DC7-BC50-442CA11BB8F5}" srcOrd="7" destOrd="0" presId="urn:microsoft.com/office/officeart/2008/layout/LinedList"/>
    <dgm:cxn modelId="{612A73C4-9867-4F6E-885A-E2852F93F174}" type="presParOf" srcId="{7D75CB13-F4EB-4DC7-BC50-442CA11BB8F5}" destId="{59795108-1BD9-4B31-B18B-1742050D1719}" srcOrd="0" destOrd="0" presId="urn:microsoft.com/office/officeart/2008/layout/LinedList"/>
    <dgm:cxn modelId="{660CE8AE-5BEE-4A65-889E-634F4D7D161D}" type="presParOf" srcId="{7D75CB13-F4EB-4DC7-BC50-442CA11BB8F5}" destId="{0AF30566-C761-404E-A071-691770A82501}" srcOrd="1" destOrd="0" presId="urn:microsoft.com/office/officeart/2008/layout/LinedList"/>
    <dgm:cxn modelId="{AF22E17A-5DB4-40A2-A204-5293CAD8F039}" type="presParOf" srcId="{745CB61E-B191-4387-A9AF-9622FAA5F916}" destId="{AF8C945D-8F29-402F-9F4E-4AF3723984B1}" srcOrd="8" destOrd="0" presId="urn:microsoft.com/office/officeart/2008/layout/LinedList"/>
    <dgm:cxn modelId="{BA9CF557-DA43-40D4-A0BA-19F23A45F64B}" type="presParOf" srcId="{745CB61E-B191-4387-A9AF-9622FAA5F916}" destId="{73614ADF-E5E8-48D3-8354-3E2705D89767}" srcOrd="9" destOrd="0" presId="urn:microsoft.com/office/officeart/2008/layout/LinedList"/>
    <dgm:cxn modelId="{74A4D01D-E9EE-408A-8231-1901925A0066}" type="presParOf" srcId="{73614ADF-E5E8-48D3-8354-3E2705D89767}" destId="{8A96F408-F0B7-4444-BECC-62605368B81B}" srcOrd="0" destOrd="0" presId="urn:microsoft.com/office/officeart/2008/layout/LinedList"/>
    <dgm:cxn modelId="{DC0FB3B5-DA3A-4C42-A1F8-D9C4F8D8F96F}" type="presParOf" srcId="{73614ADF-E5E8-48D3-8354-3E2705D89767}" destId="{34BFAD9B-A941-42A5-AAD6-9F6C1758EA11}" srcOrd="1" destOrd="0" presId="urn:microsoft.com/office/officeart/2008/layout/LinedList"/>
    <dgm:cxn modelId="{976E3847-2D48-4EB6-8CD5-281A9478BB53}" type="presParOf" srcId="{745CB61E-B191-4387-A9AF-9622FAA5F916}" destId="{946FD2D1-093D-49EB-89D1-B53863DCDA26}" srcOrd="10" destOrd="0" presId="urn:microsoft.com/office/officeart/2008/layout/LinedList"/>
    <dgm:cxn modelId="{0EF59D66-EE54-40D7-A33F-2FABE7D36E42}" type="presParOf" srcId="{745CB61E-B191-4387-A9AF-9622FAA5F916}" destId="{D32F412A-2849-433A-9443-C91A1BE0E79E}" srcOrd="11" destOrd="0" presId="urn:microsoft.com/office/officeart/2008/layout/LinedList"/>
    <dgm:cxn modelId="{E8100321-73C0-4500-BF61-0170E8D83A12}" type="presParOf" srcId="{D32F412A-2849-433A-9443-C91A1BE0E79E}" destId="{43351EBE-C3C0-4F01-B735-B253466E8D06}" srcOrd="0" destOrd="0" presId="urn:microsoft.com/office/officeart/2008/layout/LinedList"/>
    <dgm:cxn modelId="{27B54FA7-8F1F-4DF5-99BD-1D29A5BB8831}" type="presParOf" srcId="{D32F412A-2849-433A-9443-C91A1BE0E79E}" destId="{3A099D1C-F3EB-47AF-8A98-30F34968CC13}" srcOrd="1" destOrd="0" presId="urn:microsoft.com/office/officeart/2008/layout/LinedList"/>
    <dgm:cxn modelId="{50B994C8-762D-40DC-99DA-14C5EAFBBA29}" type="presParOf" srcId="{745CB61E-B191-4387-A9AF-9622FAA5F916}" destId="{964D6AA2-23E2-4DBC-A8E4-C2C503351584}" srcOrd="12" destOrd="0" presId="urn:microsoft.com/office/officeart/2008/layout/LinedList"/>
    <dgm:cxn modelId="{E9AA62A2-0F24-493E-804E-50A356EDC03E}" type="presParOf" srcId="{745CB61E-B191-4387-A9AF-9622FAA5F916}" destId="{A01CF10E-3459-4934-990F-133BB1E105AA}" srcOrd="13" destOrd="0" presId="urn:microsoft.com/office/officeart/2008/layout/LinedList"/>
    <dgm:cxn modelId="{EF7F1D66-B562-4412-9225-AC9D8354F859}" type="presParOf" srcId="{A01CF10E-3459-4934-990F-133BB1E105AA}" destId="{D16B8F5D-A6F6-48C6-A06D-03D6E0FC6F1F}" srcOrd="0" destOrd="0" presId="urn:microsoft.com/office/officeart/2008/layout/LinedList"/>
    <dgm:cxn modelId="{57C613A2-BF71-495C-8981-742E033E2780}" type="presParOf" srcId="{A01CF10E-3459-4934-990F-133BB1E105AA}" destId="{F9C02393-2045-414F-9A86-A119E5C8950B}" srcOrd="1" destOrd="0" presId="urn:microsoft.com/office/officeart/2008/layout/LinedList"/>
    <dgm:cxn modelId="{8B1F08C6-38C8-4794-B0C5-BEE701EAEB10}" type="presParOf" srcId="{745CB61E-B191-4387-A9AF-9622FAA5F916}" destId="{93B00DBC-09A6-4910-9614-1028BAC3000B}" srcOrd="14" destOrd="0" presId="urn:microsoft.com/office/officeart/2008/layout/LinedList"/>
    <dgm:cxn modelId="{C955BCD5-49CC-469D-9284-5429A33AC9A6}" type="presParOf" srcId="{745CB61E-B191-4387-A9AF-9622FAA5F916}" destId="{2B721C3F-5EA5-4123-BEEC-2115C8A822E3}" srcOrd="15" destOrd="0" presId="urn:microsoft.com/office/officeart/2008/layout/LinedList"/>
    <dgm:cxn modelId="{8C4D7D9E-6427-4351-9DD5-DFAF756D29ED}" type="presParOf" srcId="{2B721C3F-5EA5-4123-BEEC-2115C8A822E3}" destId="{3EAF8F0F-2897-4A2D-9BB2-1E3D29939E0A}" srcOrd="0" destOrd="0" presId="urn:microsoft.com/office/officeart/2008/layout/LinedList"/>
    <dgm:cxn modelId="{ED5E6BE7-CB18-4B6A-BBA1-500BB4D7E52A}" type="presParOf" srcId="{2B721C3F-5EA5-4123-BEEC-2115C8A822E3}" destId="{15D6092A-FBDA-4BC1-9571-635A70B35E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C0A02C5-CCFA-48F1-BA7A-7668A81E74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A5204A-ADB2-4A9B-98D6-295594617F61}">
      <dgm:prSet/>
      <dgm:spPr/>
      <dgm:t>
        <a:bodyPr/>
        <a:lstStyle/>
        <a:p>
          <a:r>
            <a:rPr lang="en-US"/>
            <a:t>Aggregate</a:t>
          </a:r>
        </a:p>
      </dgm:t>
    </dgm:pt>
    <dgm:pt modelId="{4A855FFF-F1BB-4C72-AEF9-75DF546D10E3}" type="parTrans" cxnId="{A78CC168-E9A3-4972-B3E2-6AAAF4E89AF0}">
      <dgm:prSet/>
      <dgm:spPr/>
      <dgm:t>
        <a:bodyPr/>
        <a:lstStyle/>
        <a:p>
          <a:endParaRPr lang="en-US"/>
        </a:p>
      </dgm:t>
    </dgm:pt>
    <dgm:pt modelId="{7C6F70E6-EB05-4F35-919A-256BFEA60659}" type="sibTrans" cxnId="{A78CC168-E9A3-4972-B3E2-6AAAF4E89AF0}">
      <dgm:prSet/>
      <dgm:spPr/>
      <dgm:t>
        <a:bodyPr/>
        <a:lstStyle/>
        <a:p>
          <a:endParaRPr lang="en-US"/>
        </a:p>
      </dgm:t>
    </dgm:pt>
    <dgm:pt modelId="{81B1A133-458F-45FA-9AEB-A70FFA544EE9}">
      <dgm:prSet/>
      <dgm:spPr/>
      <dgm:t>
        <a:bodyPr/>
        <a:lstStyle/>
        <a:p>
          <a:r>
            <a:rPr lang="en-US"/>
            <a:t>Count</a:t>
          </a:r>
        </a:p>
      </dgm:t>
    </dgm:pt>
    <dgm:pt modelId="{899BAAC9-A034-4516-81F9-48AC39C6E0FC}" type="parTrans" cxnId="{339FD166-03C9-4900-B3BF-C313C40E0126}">
      <dgm:prSet/>
      <dgm:spPr/>
      <dgm:t>
        <a:bodyPr/>
        <a:lstStyle/>
        <a:p>
          <a:endParaRPr lang="en-US"/>
        </a:p>
      </dgm:t>
    </dgm:pt>
    <dgm:pt modelId="{F4A0247B-FBD2-4A60-9B1B-88233CFDF9AC}" type="sibTrans" cxnId="{339FD166-03C9-4900-B3BF-C313C40E0126}">
      <dgm:prSet/>
      <dgm:spPr/>
      <dgm:t>
        <a:bodyPr/>
        <a:lstStyle/>
        <a:p>
          <a:endParaRPr lang="en-US"/>
        </a:p>
      </dgm:t>
    </dgm:pt>
    <dgm:pt modelId="{93DFC431-0B80-435E-A4C4-09BDE94675D7}">
      <dgm:prSet/>
      <dgm:spPr/>
      <dgm:t>
        <a:bodyPr/>
        <a:lstStyle/>
        <a:p>
          <a:r>
            <a:rPr lang="en-US" dirty="0"/>
            <a:t>Max (int)</a:t>
          </a:r>
        </a:p>
      </dgm:t>
    </dgm:pt>
    <dgm:pt modelId="{D8B25E36-D4DC-494F-B749-89B9BE11C434}" type="parTrans" cxnId="{C603548C-39FC-4D13-A190-82D2EA6BE8E3}">
      <dgm:prSet/>
      <dgm:spPr/>
      <dgm:t>
        <a:bodyPr/>
        <a:lstStyle/>
        <a:p>
          <a:endParaRPr lang="en-US"/>
        </a:p>
      </dgm:t>
    </dgm:pt>
    <dgm:pt modelId="{B964B6E2-A08B-4808-9D7B-9995C5C82BC4}" type="sibTrans" cxnId="{C603548C-39FC-4D13-A190-82D2EA6BE8E3}">
      <dgm:prSet/>
      <dgm:spPr/>
      <dgm:t>
        <a:bodyPr/>
        <a:lstStyle/>
        <a:p>
          <a:endParaRPr lang="en-US"/>
        </a:p>
      </dgm:t>
    </dgm:pt>
    <dgm:pt modelId="{DCEABD56-BD73-4D15-B8C5-1AFDA8C76931}">
      <dgm:prSet/>
      <dgm:spPr/>
      <dgm:t>
        <a:bodyPr/>
        <a:lstStyle/>
        <a:p>
          <a:r>
            <a:rPr lang="en-US" dirty="0"/>
            <a:t>Max by (object)</a:t>
          </a:r>
        </a:p>
      </dgm:t>
    </dgm:pt>
    <dgm:pt modelId="{4BB137E3-564C-41DC-B176-BE8D3AFB1CD9}" type="parTrans" cxnId="{14007921-2675-470A-B8C9-4A3FD42B71E6}">
      <dgm:prSet/>
      <dgm:spPr/>
      <dgm:t>
        <a:bodyPr/>
        <a:lstStyle/>
        <a:p>
          <a:endParaRPr lang="en-US"/>
        </a:p>
      </dgm:t>
    </dgm:pt>
    <dgm:pt modelId="{1CCB21A0-394D-43C5-9AA4-F23C4D5B918C}" type="sibTrans" cxnId="{14007921-2675-470A-B8C9-4A3FD42B71E6}">
      <dgm:prSet/>
      <dgm:spPr/>
      <dgm:t>
        <a:bodyPr/>
        <a:lstStyle/>
        <a:p>
          <a:endParaRPr lang="en-US"/>
        </a:p>
      </dgm:t>
    </dgm:pt>
    <dgm:pt modelId="{076D8594-D0E5-4476-B0DE-DD68BC2EE7F4}">
      <dgm:prSet/>
      <dgm:spPr/>
      <dgm:t>
        <a:bodyPr/>
        <a:lstStyle/>
        <a:p>
          <a:r>
            <a:rPr lang="en-US"/>
            <a:t>Min </a:t>
          </a:r>
        </a:p>
      </dgm:t>
    </dgm:pt>
    <dgm:pt modelId="{BC58C701-D6E8-4A29-B332-D7491262ECB9}" type="parTrans" cxnId="{1A7397AE-2387-4723-B018-EA1E32019E0C}">
      <dgm:prSet/>
      <dgm:spPr/>
      <dgm:t>
        <a:bodyPr/>
        <a:lstStyle/>
        <a:p>
          <a:endParaRPr lang="en-US"/>
        </a:p>
      </dgm:t>
    </dgm:pt>
    <dgm:pt modelId="{3FAE15E3-BFD1-41BF-A7CE-0028C0A1E36E}" type="sibTrans" cxnId="{1A7397AE-2387-4723-B018-EA1E32019E0C}">
      <dgm:prSet/>
      <dgm:spPr/>
      <dgm:t>
        <a:bodyPr/>
        <a:lstStyle/>
        <a:p>
          <a:endParaRPr lang="en-US"/>
        </a:p>
      </dgm:t>
    </dgm:pt>
    <dgm:pt modelId="{25CE9E7E-D328-41B7-8CA1-7CD3AE34E0F7}">
      <dgm:prSet/>
      <dgm:spPr/>
      <dgm:t>
        <a:bodyPr/>
        <a:lstStyle/>
        <a:p>
          <a:r>
            <a:rPr lang="en-US"/>
            <a:t>Min by</a:t>
          </a:r>
        </a:p>
      </dgm:t>
    </dgm:pt>
    <dgm:pt modelId="{A0D92B7D-CD00-4D55-936E-0BD88082CEAF}" type="parTrans" cxnId="{1BCA9359-965F-401A-9A91-DAAA2034174E}">
      <dgm:prSet/>
      <dgm:spPr/>
      <dgm:t>
        <a:bodyPr/>
        <a:lstStyle/>
        <a:p>
          <a:endParaRPr lang="en-US"/>
        </a:p>
      </dgm:t>
    </dgm:pt>
    <dgm:pt modelId="{F343FD72-6E07-4BD0-A002-CA317CCB74BB}" type="sibTrans" cxnId="{1BCA9359-965F-401A-9A91-DAAA2034174E}">
      <dgm:prSet/>
      <dgm:spPr/>
      <dgm:t>
        <a:bodyPr/>
        <a:lstStyle/>
        <a:p>
          <a:endParaRPr lang="en-US"/>
        </a:p>
      </dgm:t>
    </dgm:pt>
    <dgm:pt modelId="{6ADEB045-28A4-4CE8-AE9C-D22B899DF69A}">
      <dgm:prSet/>
      <dgm:spPr/>
      <dgm:t>
        <a:bodyPr/>
        <a:lstStyle/>
        <a:p>
          <a:r>
            <a:rPr lang="en-US"/>
            <a:t>Sum</a:t>
          </a:r>
        </a:p>
      </dgm:t>
    </dgm:pt>
    <dgm:pt modelId="{C24EE5FA-9DCC-405D-9E6A-51CD2E3F88EA}" type="parTrans" cxnId="{EDBC0C2B-CCB6-48E4-A2B6-402B32111AF7}">
      <dgm:prSet/>
      <dgm:spPr/>
      <dgm:t>
        <a:bodyPr/>
        <a:lstStyle/>
        <a:p>
          <a:endParaRPr lang="en-US"/>
        </a:p>
      </dgm:t>
    </dgm:pt>
    <dgm:pt modelId="{8062F9D2-C6F8-4857-8599-F57E60E93BD3}" type="sibTrans" cxnId="{EDBC0C2B-CCB6-48E4-A2B6-402B32111AF7}">
      <dgm:prSet/>
      <dgm:spPr/>
      <dgm:t>
        <a:bodyPr/>
        <a:lstStyle/>
        <a:p>
          <a:endParaRPr lang="en-US"/>
        </a:p>
      </dgm:t>
    </dgm:pt>
    <dgm:pt modelId="{FE85C4FE-D8C6-4DEA-B188-BBDEE676E9A7}">
      <dgm:prSet/>
      <dgm:spPr/>
      <dgm:t>
        <a:bodyPr/>
        <a:lstStyle/>
        <a:p>
          <a:r>
            <a:rPr lang="en-US"/>
            <a:t>Avg</a:t>
          </a:r>
        </a:p>
      </dgm:t>
    </dgm:pt>
    <dgm:pt modelId="{BE4B4153-DB97-48B3-926C-3FC76007D336}" type="parTrans" cxnId="{0E521ECC-99BD-459C-AF1D-9F3A4887BA3A}">
      <dgm:prSet/>
      <dgm:spPr/>
      <dgm:t>
        <a:bodyPr/>
        <a:lstStyle/>
        <a:p>
          <a:endParaRPr lang="en-US"/>
        </a:p>
      </dgm:t>
    </dgm:pt>
    <dgm:pt modelId="{815F5664-4D75-465A-8DC1-49569063276A}" type="sibTrans" cxnId="{0E521ECC-99BD-459C-AF1D-9F3A4887BA3A}">
      <dgm:prSet/>
      <dgm:spPr/>
      <dgm:t>
        <a:bodyPr/>
        <a:lstStyle/>
        <a:p>
          <a:endParaRPr lang="en-US"/>
        </a:p>
      </dgm:t>
    </dgm:pt>
    <dgm:pt modelId="{509C88C8-4C0C-4B08-A7CA-FA31290D1D4A}" type="pres">
      <dgm:prSet presAssocID="{2C0A02C5-CCFA-48F1-BA7A-7668A81E74AF}" presName="diagram" presStyleCnt="0">
        <dgm:presLayoutVars>
          <dgm:dir/>
          <dgm:resizeHandles val="exact"/>
        </dgm:presLayoutVars>
      </dgm:prSet>
      <dgm:spPr/>
    </dgm:pt>
    <dgm:pt modelId="{CDD8ECC6-038C-47D5-9BA7-5234EFFBADA3}" type="pres">
      <dgm:prSet presAssocID="{20A5204A-ADB2-4A9B-98D6-295594617F61}" presName="node" presStyleLbl="node1" presStyleIdx="0" presStyleCnt="8">
        <dgm:presLayoutVars>
          <dgm:bulletEnabled val="1"/>
        </dgm:presLayoutVars>
      </dgm:prSet>
      <dgm:spPr/>
    </dgm:pt>
    <dgm:pt modelId="{79D7E8E5-FE48-4108-AAFF-57CA8BCFB790}" type="pres">
      <dgm:prSet presAssocID="{7C6F70E6-EB05-4F35-919A-256BFEA60659}" presName="sibTrans" presStyleCnt="0"/>
      <dgm:spPr/>
    </dgm:pt>
    <dgm:pt modelId="{6AD85628-4F0B-4367-9ADB-999F09B3128E}" type="pres">
      <dgm:prSet presAssocID="{81B1A133-458F-45FA-9AEB-A70FFA544EE9}" presName="node" presStyleLbl="node1" presStyleIdx="1" presStyleCnt="8">
        <dgm:presLayoutVars>
          <dgm:bulletEnabled val="1"/>
        </dgm:presLayoutVars>
      </dgm:prSet>
      <dgm:spPr/>
    </dgm:pt>
    <dgm:pt modelId="{DF1C9CAE-4AEA-4E70-857B-AD5676B666DB}" type="pres">
      <dgm:prSet presAssocID="{F4A0247B-FBD2-4A60-9B1B-88233CFDF9AC}" presName="sibTrans" presStyleCnt="0"/>
      <dgm:spPr/>
    </dgm:pt>
    <dgm:pt modelId="{DB0D60AC-A3A2-4A10-BA70-22FA9D08C63C}" type="pres">
      <dgm:prSet presAssocID="{93DFC431-0B80-435E-A4C4-09BDE94675D7}" presName="node" presStyleLbl="node1" presStyleIdx="2" presStyleCnt="8">
        <dgm:presLayoutVars>
          <dgm:bulletEnabled val="1"/>
        </dgm:presLayoutVars>
      </dgm:prSet>
      <dgm:spPr/>
    </dgm:pt>
    <dgm:pt modelId="{AE43A0A1-73EB-4C25-8487-F020485942A3}" type="pres">
      <dgm:prSet presAssocID="{B964B6E2-A08B-4808-9D7B-9995C5C82BC4}" presName="sibTrans" presStyleCnt="0"/>
      <dgm:spPr/>
    </dgm:pt>
    <dgm:pt modelId="{21F287E0-4DF8-4470-90D3-070C271428DD}" type="pres">
      <dgm:prSet presAssocID="{DCEABD56-BD73-4D15-B8C5-1AFDA8C76931}" presName="node" presStyleLbl="node1" presStyleIdx="3" presStyleCnt="8">
        <dgm:presLayoutVars>
          <dgm:bulletEnabled val="1"/>
        </dgm:presLayoutVars>
      </dgm:prSet>
      <dgm:spPr/>
    </dgm:pt>
    <dgm:pt modelId="{D2DAA016-8908-42E1-9677-10C618CC3545}" type="pres">
      <dgm:prSet presAssocID="{1CCB21A0-394D-43C5-9AA4-F23C4D5B918C}" presName="sibTrans" presStyleCnt="0"/>
      <dgm:spPr/>
    </dgm:pt>
    <dgm:pt modelId="{B7384D74-51A1-4AAA-AE41-2CCC05C1A455}" type="pres">
      <dgm:prSet presAssocID="{076D8594-D0E5-4476-B0DE-DD68BC2EE7F4}" presName="node" presStyleLbl="node1" presStyleIdx="4" presStyleCnt="8">
        <dgm:presLayoutVars>
          <dgm:bulletEnabled val="1"/>
        </dgm:presLayoutVars>
      </dgm:prSet>
      <dgm:spPr/>
    </dgm:pt>
    <dgm:pt modelId="{3ECF0A35-2230-4523-98EC-BF1E43F8BE7F}" type="pres">
      <dgm:prSet presAssocID="{3FAE15E3-BFD1-41BF-A7CE-0028C0A1E36E}" presName="sibTrans" presStyleCnt="0"/>
      <dgm:spPr/>
    </dgm:pt>
    <dgm:pt modelId="{6FF1ABE2-24CF-4A4A-9F43-4C01070D7D9B}" type="pres">
      <dgm:prSet presAssocID="{25CE9E7E-D328-41B7-8CA1-7CD3AE34E0F7}" presName="node" presStyleLbl="node1" presStyleIdx="5" presStyleCnt="8">
        <dgm:presLayoutVars>
          <dgm:bulletEnabled val="1"/>
        </dgm:presLayoutVars>
      </dgm:prSet>
      <dgm:spPr/>
    </dgm:pt>
    <dgm:pt modelId="{4832E93A-0B5A-45CC-8872-F27A85939C11}" type="pres">
      <dgm:prSet presAssocID="{F343FD72-6E07-4BD0-A002-CA317CCB74BB}" presName="sibTrans" presStyleCnt="0"/>
      <dgm:spPr/>
    </dgm:pt>
    <dgm:pt modelId="{948AB538-8EC9-40FC-935E-417F666A9820}" type="pres">
      <dgm:prSet presAssocID="{6ADEB045-28A4-4CE8-AE9C-D22B899DF69A}" presName="node" presStyleLbl="node1" presStyleIdx="6" presStyleCnt="8">
        <dgm:presLayoutVars>
          <dgm:bulletEnabled val="1"/>
        </dgm:presLayoutVars>
      </dgm:prSet>
      <dgm:spPr/>
    </dgm:pt>
    <dgm:pt modelId="{7D8CE6ED-0757-46C5-818C-9BF060DE8DDB}" type="pres">
      <dgm:prSet presAssocID="{8062F9D2-C6F8-4857-8599-F57E60E93BD3}" presName="sibTrans" presStyleCnt="0"/>
      <dgm:spPr/>
    </dgm:pt>
    <dgm:pt modelId="{CE470946-F61A-4A98-954D-645E9CF5B291}" type="pres">
      <dgm:prSet presAssocID="{FE85C4FE-D8C6-4DEA-B188-BBDEE676E9A7}" presName="node" presStyleLbl="node1" presStyleIdx="7" presStyleCnt="8">
        <dgm:presLayoutVars>
          <dgm:bulletEnabled val="1"/>
        </dgm:presLayoutVars>
      </dgm:prSet>
      <dgm:spPr/>
    </dgm:pt>
  </dgm:ptLst>
  <dgm:cxnLst>
    <dgm:cxn modelId="{5AE96A20-B452-423A-9C15-44E12B1D1E1C}" type="presOf" srcId="{93DFC431-0B80-435E-A4C4-09BDE94675D7}" destId="{DB0D60AC-A3A2-4A10-BA70-22FA9D08C63C}" srcOrd="0" destOrd="0" presId="urn:microsoft.com/office/officeart/2005/8/layout/default"/>
    <dgm:cxn modelId="{14007921-2675-470A-B8C9-4A3FD42B71E6}" srcId="{2C0A02C5-CCFA-48F1-BA7A-7668A81E74AF}" destId="{DCEABD56-BD73-4D15-B8C5-1AFDA8C76931}" srcOrd="3" destOrd="0" parTransId="{4BB137E3-564C-41DC-B176-BE8D3AFB1CD9}" sibTransId="{1CCB21A0-394D-43C5-9AA4-F23C4D5B918C}"/>
    <dgm:cxn modelId="{EDBC0C2B-CCB6-48E4-A2B6-402B32111AF7}" srcId="{2C0A02C5-CCFA-48F1-BA7A-7668A81E74AF}" destId="{6ADEB045-28A4-4CE8-AE9C-D22B899DF69A}" srcOrd="6" destOrd="0" parTransId="{C24EE5FA-9DCC-405D-9E6A-51CD2E3F88EA}" sibTransId="{8062F9D2-C6F8-4857-8599-F57E60E93BD3}"/>
    <dgm:cxn modelId="{929FDC30-D093-4676-A96B-2DB74FC9B272}" type="presOf" srcId="{DCEABD56-BD73-4D15-B8C5-1AFDA8C76931}" destId="{21F287E0-4DF8-4470-90D3-070C271428DD}" srcOrd="0" destOrd="0" presId="urn:microsoft.com/office/officeart/2005/8/layout/default"/>
    <dgm:cxn modelId="{16809736-67B4-4661-BAFA-6CB93B9FBC7B}" type="presOf" srcId="{20A5204A-ADB2-4A9B-98D6-295594617F61}" destId="{CDD8ECC6-038C-47D5-9BA7-5234EFFBADA3}" srcOrd="0" destOrd="0" presId="urn:microsoft.com/office/officeart/2005/8/layout/default"/>
    <dgm:cxn modelId="{DDC74043-488B-423F-8906-5DA981E8029C}" type="presOf" srcId="{25CE9E7E-D328-41B7-8CA1-7CD3AE34E0F7}" destId="{6FF1ABE2-24CF-4A4A-9F43-4C01070D7D9B}" srcOrd="0" destOrd="0" presId="urn:microsoft.com/office/officeart/2005/8/layout/default"/>
    <dgm:cxn modelId="{339FD166-03C9-4900-B3BF-C313C40E0126}" srcId="{2C0A02C5-CCFA-48F1-BA7A-7668A81E74AF}" destId="{81B1A133-458F-45FA-9AEB-A70FFA544EE9}" srcOrd="1" destOrd="0" parTransId="{899BAAC9-A034-4516-81F9-48AC39C6E0FC}" sibTransId="{F4A0247B-FBD2-4A60-9B1B-88233CFDF9AC}"/>
    <dgm:cxn modelId="{A78CC168-E9A3-4972-B3E2-6AAAF4E89AF0}" srcId="{2C0A02C5-CCFA-48F1-BA7A-7668A81E74AF}" destId="{20A5204A-ADB2-4A9B-98D6-295594617F61}" srcOrd="0" destOrd="0" parTransId="{4A855FFF-F1BB-4C72-AEF9-75DF546D10E3}" sibTransId="{7C6F70E6-EB05-4F35-919A-256BFEA60659}"/>
    <dgm:cxn modelId="{1BCA9359-965F-401A-9A91-DAAA2034174E}" srcId="{2C0A02C5-CCFA-48F1-BA7A-7668A81E74AF}" destId="{25CE9E7E-D328-41B7-8CA1-7CD3AE34E0F7}" srcOrd="5" destOrd="0" parTransId="{A0D92B7D-CD00-4D55-936E-0BD88082CEAF}" sibTransId="{F343FD72-6E07-4BD0-A002-CA317CCB74BB}"/>
    <dgm:cxn modelId="{22D6797D-3C75-454D-8588-6A53D23F27F7}" type="presOf" srcId="{81B1A133-458F-45FA-9AEB-A70FFA544EE9}" destId="{6AD85628-4F0B-4367-9ADB-999F09B3128E}" srcOrd="0" destOrd="0" presId="urn:microsoft.com/office/officeart/2005/8/layout/default"/>
    <dgm:cxn modelId="{4CD77E83-9B20-4753-96EA-AF7797918E3D}" type="presOf" srcId="{FE85C4FE-D8C6-4DEA-B188-BBDEE676E9A7}" destId="{CE470946-F61A-4A98-954D-645E9CF5B291}" srcOrd="0" destOrd="0" presId="urn:microsoft.com/office/officeart/2005/8/layout/default"/>
    <dgm:cxn modelId="{C603548C-39FC-4D13-A190-82D2EA6BE8E3}" srcId="{2C0A02C5-CCFA-48F1-BA7A-7668A81E74AF}" destId="{93DFC431-0B80-435E-A4C4-09BDE94675D7}" srcOrd="2" destOrd="0" parTransId="{D8B25E36-D4DC-494F-B749-89B9BE11C434}" sibTransId="{B964B6E2-A08B-4808-9D7B-9995C5C82BC4}"/>
    <dgm:cxn modelId="{1A7397AE-2387-4723-B018-EA1E32019E0C}" srcId="{2C0A02C5-CCFA-48F1-BA7A-7668A81E74AF}" destId="{076D8594-D0E5-4476-B0DE-DD68BC2EE7F4}" srcOrd="4" destOrd="0" parTransId="{BC58C701-D6E8-4A29-B332-D7491262ECB9}" sibTransId="{3FAE15E3-BFD1-41BF-A7CE-0028C0A1E36E}"/>
    <dgm:cxn modelId="{35B018B9-A140-40A9-9300-383445FCEF9D}" type="presOf" srcId="{076D8594-D0E5-4476-B0DE-DD68BC2EE7F4}" destId="{B7384D74-51A1-4AAA-AE41-2CCC05C1A455}" srcOrd="0" destOrd="0" presId="urn:microsoft.com/office/officeart/2005/8/layout/default"/>
    <dgm:cxn modelId="{DCAEC2C8-2456-498A-9194-BC8F46D6F814}" type="presOf" srcId="{2C0A02C5-CCFA-48F1-BA7A-7668A81E74AF}" destId="{509C88C8-4C0C-4B08-A7CA-FA31290D1D4A}" srcOrd="0" destOrd="0" presId="urn:microsoft.com/office/officeart/2005/8/layout/default"/>
    <dgm:cxn modelId="{0E521ECC-99BD-459C-AF1D-9F3A4887BA3A}" srcId="{2C0A02C5-CCFA-48F1-BA7A-7668A81E74AF}" destId="{FE85C4FE-D8C6-4DEA-B188-BBDEE676E9A7}" srcOrd="7" destOrd="0" parTransId="{BE4B4153-DB97-48B3-926C-3FC76007D336}" sibTransId="{815F5664-4D75-465A-8DC1-49569063276A}"/>
    <dgm:cxn modelId="{E4F092D5-3111-4ACA-9D18-8B8D5FC3ACBA}" type="presOf" srcId="{6ADEB045-28A4-4CE8-AE9C-D22B899DF69A}" destId="{948AB538-8EC9-40FC-935E-417F666A9820}" srcOrd="0" destOrd="0" presId="urn:microsoft.com/office/officeart/2005/8/layout/default"/>
    <dgm:cxn modelId="{C8C5BA9A-7481-45D7-93C7-52B3020F4EBE}" type="presParOf" srcId="{509C88C8-4C0C-4B08-A7CA-FA31290D1D4A}" destId="{CDD8ECC6-038C-47D5-9BA7-5234EFFBADA3}" srcOrd="0" destOrd="0" presId="urn:microsoft.com/office/officeart/2005/8/layout/default"/>
    <dgm:cxn modelId="{FA8B5054-6403-4FBA-8308-FD07A9DC46B8}" type="presParOf" srcId="{509C88C8-4C0C-4B08-A7CA-FA31290D1D4A}" destId="{79D7E8E5-FE48-4108-AAFF-57CA8BCFB790}" srcOrd="1" destOrd="0" presId="urn:microsoft.com/office/officeart/2005/8/layout/default"/>
    <dgm:cxn modelId="{133684B8-72D6-4167-B320-7D7C39980DDD}" type="presParOf" srcId="{509C88C8-4C0C-4B08-A7CA-FA31290D1D4A}" destId="{6AD85628-4F0B-4367-9ADB-999F09B3128E}" srcOrd="2" destOrd="0" presId="urn:microsoft.com/office/officeart/2005/8/layout/default"/>
    <dgm:cxn modelId="{B726A79F-5072-4E49-A264-DA3DCF816720}" type="presParOf" srcId="{509C88C8-4C0C-4B08-A7CA-FA31290D1D4A}" destId="{DF1C9CAE-4AEA-4E70-857B-AD5676B666DB}" srcOrd="3" destOrd="0" presId="urn:microsoft.com/office/officeart/2005/8/layout/default"/>
    <dgm:cxn modelId="{B9C72935-929E-452A-B927-054D6625C0F2}" type="presParOf" srcId="{509C88C8-4C0C-4B08-A7CA-FA31290D1D4A}" destId="{DB0D60AC-A3A2-4A10-BA70-22FA9D08C63C}" srcOrd="4" destOrd="0" presId="urn:microsoft.com/office/officeart/2005/8/layout/default"/>
    <dgm:cxn modelId="{63DCAABD-9E3B-453B-9F25-743A95330362}" type="presParOf" srcId="{509C88C8-4C0C-4B08-A7CA-FA31290D1D4A}" destId="{AE43A0A1-73EB-4C25-8487-F020485942A3}" srcOrd="5" destOrd="0" presId="urn:microsoft.com/office/officeart/2005/8/layout/default"/>
    <dgm:cxn modelId="{A13D125D-75D6-4176-92F9-8BF2D6A58661}" type="presParOf" srcId="{509C88C8-4C0C-4B08-A7CA-FA31290D1D4A}" destId="{21F287E0-4DF8-4470-90D3-070C271428DD}" srcOrd="6" destOrd="0" presId="urn:microsoft.com/office/officeart/2005/8/layout/default"/>
    <dgm:cxn modelId="{E61D8B2E-CC17-4BD5-BB9F-1A943154F2C9}" type="presParOf" srcId="{509C88C8-4C0C-4B08-A7CA-FA31290D1D4A}" destId="{D2DAA016-8908-42E1-9677-10C618CC3545}" srcOrd="7" destOrd="0" presId="urn:microsoft.com/office/officeart/2005/8/layout/default"/>
    <dgm:cxn modelId="{20DA4E4C-6B90-4B22-BEDC-B1906139D88A}" type="presParOf" srcId="{509C88C8-4C0C-4B08-A7CA-FA31290D1D4A}" destId="{B7384D74-51A1-4AAA-AE41-2CCC05C1A455}" srcOrd="8" destOrd="0" presId="urn:microsoft.com/office/officeart/2005/8/layout/default"/>
    <dgm:cxn modelId="{E386D4E2-8BDD-4996-AF7D-86C0CB3D0E39}" type="presParOf" srcId="{509C88C8-4C0C-4B08-A7CA-FA31290D1D4A}" destId="{3ECF0A35-2230-4523-98EC-BF1E43F8BE7F}" srcOrd="9" destOrd="0" presId="urn:microsoft.com/office/officeart/2005/8/layout/default"/>
    <dgm:cxn modelId="{0FD882CB-3BAE-4E4C-B518-9F2088791A1D}" type="presParOf" srcId="{509C88C8-4C0C-4B08-A7CA-FA31290D1D4A}" destId="{6FF1ABE2-24CF-4A4A-9F43-4C01070D7D9B}" srcOrd="10" destOrd="0" presId="urn:microsoft.com/office/officeart/2005/8/layout/default"/>
    <dgm:cxn modelId="{A243DF77-3A18-49AE-B08A-0BE24D4C20FA}" type="presParOf" srcId="{509C88C8-4C0C-4B08-A7CA-FA31290D1D4A}" destId="{4832E93A-0B5A-45CC-8872-F27A85939C11}" srcOrd="11" destOrd="0" presId="urn:microsoft.com/office/officeart/2005/8/layout/default"/>
    <dgm:cxn modelId="{6CBB497C-03BD-482F-9160-9601BBA39877}" type="presParOf" srcId="{509C88C8-4C0C-4B08-A7CA-FA31290D1D4A}" destId="{948AB538-8EC9-40FC-935E-417F666A9820}" srcOrd="12" destOrd="0" presId="urn:microsoft.com/office/officeart/2005/8/layout/default"/>
    <dgm:cxn modelId="{FB880736-6E82-49CD-86C8-E542D1112036}" type="presParOf" srcId="{509C88C8-4C0C-4B08-A7CA-FA31290D1D4A}" destId="{7D8CE6ED-0757-46C5-818C-9BF060DE8DDB}" srcOrd="13" destOrd="0" presId="urn:microsoft.com/office/officeart/2005/8/layout/default"/>
    <dgm:cxn modelId="{1CF1E6A8-DE78-44A5-9B6A-910BC96D534D}" type="presParOf" srcId="{509C88C8-4C0C-4B08-A7CA-FA31290D1D4A}" destId="{CE470946-F61A-4A98-954D-645E9CF5B29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1F9DB1-59FA-44A5-B393-55996E423A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2DDAC81-1AF9-4CDF-A9B9-F3A9588314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1" i="0"/>
            <a:t>Language Integrated Query (LINQ)</a:t>
          </a:r>
          <a:endParaRPr lang="en-US" sz="1500"/>
        </a:p>
      </dgm:t>
    </dgm:pt>
    <dgm:pt modelId="{14002F41-F287-4D34-B52D-FB40AA287A5C}" type="parTrans" cxnId="{4B2A9B5C-A7DB-4B90-950C-5D8EDBD1F86B}">
      <dgm:prSet/>
      <dgm:spPr/>
      <dgm:t>
        <a:bodyPr/>
        <a:lstStyle/>
        <a:p>
          <a:endParaRPr lang="en-US"/>
        </a:p>
      </dgm:t>
    </dgm:pt>
    <dgm:pt modelId="{31E0A37D-AD87-47D2-9BF1-C5C2EB0CFCC5}" type="sibTrans" cxnId="{4B2A9B5C-A7DB-4B90-950C-5D8EDBD1F86B}">
      <dgm:prSet/>
      <dgm:spPr/>
      <dgm:t>
        <a:bodyPr/>
        <a:lstStyle/>
        <a:p>
          <a:endParaRPr lang="en-US"/>
        </a:p>
      </dgm:t>
    </dgm:pt>
    <dgm:pt modelId="{2424CC1E-182A-4562-8183-A38AFBE61F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0" i="0"/>
            <a:t>A </a:t>
          </a:r>
          <a:r>
            <a:rPr lang="en-US" sz="1500" b="1" i="0"/>
            <a:t>C# feature</a:t>
          </a:r>
          <a:r>
            <a:rPr lang="en-US" sz="1500" b="0" i="0"/>
            <a:t> that adds native data-querying capabilities to the language</a:t>
          </a:r>
          <a:endParaRPr lang="en-US" sz="1500"/>
        </a:p>
      </dgm:t>
    </dgm:pt>
    <dgm:pt modelId="{ED8A0770-8145-4F58-95AC-29FDE11A7C86}" type="parTrans" cxnId="{12A11AF0-E43A-4AB7-9724-BA154558B0DD}">
      <dgm:prSet/>
      <dgm:spPr/>
      <dgm:t>
        <a:bodyPr/>
        <a:lstStyle/>
        <a:p>
          <a:endParaRPr lang="en-US"/>
        </a:p>
      </dgm:t>
    </dgm:pt>
    <dgm:pt modelId="{081E1460-D8CD-4E82-B822-9378E0AE99D1}" type="sibTrans" cxnId="{12A11AF0-E43A-4AB7-9724-BA154558B0DD}">
      <dgm:prSet/>
      <dgm:spPr/>
      <dgm:t>
        <a:bodyPr/>
        <a:lstStyle/>
        <a:p>
          <a:endParaRPr lang="en-US"/>
        </a:p>
      </dgm:t>
    </dgm:pt>
    <dgm:pt modelId="{E7FD217B-3087-41E3-A8E2-85A9A3C392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b="0" i="0"/>
            <a:t>Unified syntax to query </a:t>
          </a:r>
          <a:r>
            <a:rPr lang="en-US" sz="1500" b="1" i="0"/>
            <a:t>collections</a:t>
          </a:r>
          <a:r>
            <a:rPr lang="en-US" sz="1500" b="0" i="0"/>
            <a:t>, </a:t>
          </a:r>
          <a:r>
            <a:rPr lang="en-US" sz="1500" b="1" i="0"/>
            <a:t>databases</a:t>
          </a:r>
          <a:r>
            <a:rPr lang="en-US" sz="1500" b="0" i="0"/>
            <a:t>, </a:t>
          </a:r>
          <a:r>
            <a:rPr lang="en-US" sz="1500" b="1" i="0"/>
            <a:t>XML</a:t>
          </a:r>
          <a:r>
            <a:rPr lang="en-US" sz="1500" b="0" i="0"/>
            <a:t>, </a:t>
          </a:r>
          <a:r>
            <a:rPr lang="en-US" sz="1500" b="1" i="0"/>
            <a:t>JSON</a:t>
          </a:r>
          <a:r>
            <a:rPr lang="en-US" sz="1500" b="0" i="0"/>
            <a:t>, and more</a:t>
          </a:r>
          <a:endParaRPr lang="en-US" sz="1500"/>
        </a:p>
      </dgm:t>
    </dgm:pt>
    <dgm:pt modelId="{3F7323E1-BB83-4164-B4F8-609E2815A0B4}" type="parTrans" cxnId="{F659996A-50F9-4B92-BBB7-36B146BF60EC}">
      <dgm:prSet/>
      <dgm:spPr/>
      <dgm:t>
        <a:bodyPr/>
        <a:lstStyle/>
        <a:p>
          <a:endParaRPr lang="en-US"/>
        </a:p>
      </dgm:t>
    </dgm:pt>
    <dgm:pt modelId="{141FA9F0-DDD5-48F5-9ABB-743555478C1E}" type="sibTrans" cxnId="{F659996A-50F9-4B92-BBB7-36B146BF60EC}">
      <dgm:prSet/>
      <dgm:spPr/>
      <dgm:t>
        <a:bodyPr/>
        <a:lstStyle/>
        <a:p>
          <a:endParaRPr lang="en-US"/>
        </a:p>
      </dgm:t>
    </dgm:pt>
    <dgm:pt modelId="{F86F74F1-F37E-47BB-8D7D-98161D71CD9C}" type="pres">
      <dgm:prSet presAssocID="{3F1F9DB1-59FA-44A5-B393-55996E423A6D}" presName="root" presStyleCnt="0">
        <dgm:presLayoutVars>
          <dgm:dir/>
          <dgm:resizeHandles val="exact"/>
        </dgm:presLayoutVars>
      </dgm:prSet>
      <dgm:spPr/>
    </dgm:pt>
    <dgm:pt modelId="{406BB8C4-4199-4E41-A18D-30623B043F9B}" type="pres">
      <dgm:prSet presAssocID="{12DDAC81-1AF9-4CDF-A9B9-F3A9588314C2}" presName="compNode" presStyleCnt="0"/>
      <dgm:spPr/>
    </dgm:pt>
    <dgm:pt modelId="{7D15B960-22E0-47FE-9DE5-2D5FB4154D46}" type="pres">
      <dgm:prSet presAssocID="{12DDAC81-1AF9-4CDF-A9B9-F3A9588314C2}" presName="bgRect" presStyleLbl="bgShp" presStyleIdx="0" presStyleCnt="3"/>
      <dgm:spPr/>
    </dgm:pt>
    <dgm:pt modelId="{9C71DCE3-31B3-4454-97FC-1E90269AA8F8}" type="pres">
      <dgm:prSet presAssocID="{12DDAC81-1AF9-4CDF-A9B9-F3A9588314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2E2C132-05CC-4AD5-8F56-D2779DD52A6D}" type="pres">
      <dgm:prSet presAssocID="{12DDAC81-1AF9-4CDF-A9B9-F3A9588314C2}" presName="spaceRect" presStyleCnt="0"/>
      <dgm:spPr/>
    </dgm:pt>
    <dgm:pt modelId="{479429BD-C5C5-44E9-9AC6-A5B6F850E598}" type="pres">
      <dgm:prSet presAssocID="{12DDAC81-1AF9-4CDF-A9B9-F3A9588314C2}" presName="parTx" presStyleLbl="revTx" presStyleIdx="0" presStyleCnt="3">
        <dgm:presLayoutVars>
          <dgm:chMax val="0"/>
          <dgm:chPref val="0"/>
        </dgm:presLayoutVars>
      </dgm:prSet>
      <dgm:spPr/>
    </dgm:pt>
    <dgm:pt modelId="{58F1F63E-470E-4534-8926-DA3CB2E9613E}" type="pres">
      <dgm:prSet presAssocID="{31E0A37D-AD87-47D2-9BF1-C5C2EB0CFCC5}" presName="sibTrans" presStyleCnt="0"/>
      <dgm:spPr/>
    </dgm:pt>
    <dgm:pt modelId="{6842F0E8-594E-4116-BA6F-5807AFD3B68E}" type="pres">
      <dgm:prSet presAssocID="{2424CC1E-182A-4562-8183-A38AFBE61F1F}" presName="compNode" presStyleCnt="0"/>
      <dgm:spPr/>
    </dgm:pt>
    <dgm:pt modelId="{D188187C-D84D-4FFE-BCD6-3B91AD08F1CB}" type="pres">
      <dgm:prSet presAssocID="{2424CC1E-182A-4562-8183-A38AFBE61F1F}" presName="bgRect" presStyleLbl="bgShp" presStyleIdx="1" presStyleCnt="3"/>
      <dgm:spPr/>
    </dgm:pt>
    <dgm:pt modelId="{64A25CBD-C196-45C0-B545-EF8BC175E49B}" type="pres">
      <dgm:prSet presAssocID="{2424CC1E-182A-4562-8183-A38AFBE61F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543906-A3C3-4F91-9056-015DD74A933F}" type="pres">
      <dgm:prSet presAssocID="{2424CC1E-182A-4562-8183-A38AFBE61F1F}" presName="spaceRect" presStyleCnt="0"/>
      <dgm:spPr/>
    </dgm:pt>
    <dgm:pt modelId="{82DABDAA-10A0-4492-B7D3-89416B406D13}" type="pres">
      <dgm:prSet presAssocID="{2424CC1E-182A-4562-8183-A38AFBE61F1F}" presName="parTx" presStyleLbl="revTx" presStyleIdx="1" presStyleCnt="3">
        <dgm:presLayoutVars>
          <dgm:chMax val="0"/>
          <dgm:chPref val="0"/>
        </dgm:presLayoutVars>
      </dgm:prSet>
      <dgm:spPr/>
    </dgm:pt>
    <dgm:pt modelId="{8C84F4C6-DD87-4B26-A56A-5395E99D1C12}" type="pres">
      <dgm:prSet presAssocID="{081E1460-D8CD-4E82-B822-9378E0AE99D1}" presName="sibTrans" presStyleCnt="0"/>
      <dgm:spPr/>
    </dgm:pt>
    <dgm:pt modelId="{A5FBAC53-22CE-43DC-9D94-75126278754F}" type="pres">
      <dgm:prSet presAssocID="{E7FD217B-3087-41E3-A8E2-85A9A3C39264}" presName="compNode" presStyleCnt="0"/>
      <dgm:spPr/>
    </dgm:pt>
    <dgm:pt modelId="{F3429034-CEBB-44F4-A52D-D123CFC655C3}" type="pres">
      <dgm:prSet presAssocID="{E7FD217B-3087-41E3-A8E2-85A9A3C39264}" presName="bgRect" presStyleLbl="bgShp" presStyleIdx="2" presStyleCnt="3"/>
      <dgm:spPr/>
    </dgm:pt>
    <dgm:pt modelId="{A1B5F800-22AF-44EF-8D72-43A93E708F1E}" type="pres">
      <dgm:prSet presAssocID="{E7FD217B-3087-41E3-A8E2-85A9A3C392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C33D37-6FB0-4E9E-BA2F-07A57CF2AAC1}" type="pres">
      <dgm:prSet presAssocID="{E7FD217B-3087-41E3-A8E2-85A9A3C39264}" presName="spaceRect" presStyleCnt="0"/>
      <dgm:spPr/>
    </dgm:pt>
    <dgm:pt modelId="{5886A93A-EC26-4612-AD1F-8DF67B3059DD}" type="pres">
      <dgm:prSet presAssocID="{E7FD217B-3087-41E3-A8E2-85A9A3C392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2A9B5C-A7DB-4B90-950C-5D8EDBD1F86B}" srcId="{3F1F9DB1-59FA-44A5-B393-55996E423A6D}" destId="{12DDAC81-1AF9-4CDF-A9B9-F3A9588314C2}" srcOrd="0" destOrd="0" parTransId="{14002F41-F287-4D34-B52D-FB40AA287A5C}" sibTransId="{31E0A37D-AD87-47D2-9BF1-C5C2EB0CFCC5}"/>
    <dgm:cxn modelId="{F659996A-50F9-4B92-BBB7-36B146BF60EC}" srcId="{3F1F9DB1-59FA-44A5-B393-55996E423A6D}" destId="{E7FD217B-3087-41E3-A8E2-85A9A3C39264}" srcOrd="2" destOrd="0" parTransId="{3F7323E1-BB83-4164-B4F8-609E2815A0B4}" sibTransId="{141FA9F0-DDD5-48F5-9ABB-743555478C1E}"/>
    <dgm:cxn modelId="{F96E5E75-A790-447A-8E96-7600CB848BCA}" type="presOf" srcId="{E7FD217B-3087-41E3-A8E2-85A9A3C39264}" destId="{5886A93A-EC26-4612-AD1F-8DF67B3059DD}" srcOrd="0" destOrd="0" presId="urn:microsoft.com/office/officeart/2018/2/layout/IconVerticalSolidList"/>
    <dgm:cxn modelId="{58D6B983-A198-466F-A2C9-5099C463FE04}" type="presOf" srcId="{12DDAC81-1AF9-4CDF-A9B9-F3A9588314C2}" destId="{479429BD-C5C5-44E9-9AC6-A5B6F850E598}" srcOrd="0" destOrd="0" presId="urn:microsoft.com/office/officeart/2018/2/layout/IconVerticalSolidList"/>
    <dgm:cxn modelId="{722BFB8F-B6A9-4448-A042-F5019917626B}" type="presOf" srcId="{2424CC1E-182A-4562-8183-A38AFBE61F1F}" destId="{82DABDAA-10A0-4492-B7D3-89416B406D13}" srcOrd="0" destOrd="0" presId="urn:microsoft.com/office/officeart/2018/2/layout/IconVerticalSolidList"/>
    <dgm:cxn modelId="{12A11AF0-E43A-4AB7-9724-BA154558B0DD}" srcId="{3F1F9DB1-59FA-44A5-B393-55996E423A6D}" destId="{2424CC1E-182A-4562-8183-A38AFBE61F1F}" srcOrd="1" destOrd="0" parTransId="{ED8A0770-8145-4F58-95AC-29FDE11A7C86}" sibTransId="{081E1460-D8CD-4E82-B822-9378E0AE99D1}"/>
    <dgm:cxn modelId="{0A2B50F6-FE6B-4CFF-9F14-1BB47ADFD060}" type="presOf" srcId="{3F1F9DB1-59FA-44A5-B393-55996E423A6D}" destId="{F86F74F1-F37E-47BB-8D7D-98161D71CD9C}" srcOrd="0" destOrd="0" presId="urn:microsoft.com/office/officeart/2018/2/layout/IconVerticalSolidList"/>
    <dgm:cxn modelId="{EB711F71-D4D7-44CC-B1F8-8B7A537EBFF4}" type="presParOf" srcId="{F86F74F1-F37E-47BB-8D7D-98161D71CD9C}" destId="{406BB8C4-4199-4E41-A18D-30623B043F9B}" srcOrd="0" destOrd="0" presId="urn:microsoft.com/office/officeart/2018/2/layout/IconVerticalSolidList"/>
    <dgm:cxn modelId="{BF3E0EA9-428C-4D13-A54F-9E8A5D2662BB}" type="presParOf" srcId="{406BB8C4-4199-4E41-A18D-30623B043F9B}" destId="{7D15B960-22E0-47FE-9DE5-2D5FB4154D46}" srcOrd="0" destOrd="0" presId="urn:microsoft.com/office/officeart/2018/2/layout/IconVerticalSolidList"/>
    <dgm:cxn modelId="{9FC0CBF9-3E4E-4B67-899B-D1402F2DE928}" type="presParOf" srcId="{406BB8C4-4199-4E41-A18D-30623B043F9B}" destId="{9C71DCE3-31B3-4454-97FC-1E90269AA8F8}" srcOrd="1" destOrd="0" presId="urn:microsoft.com/office/officeart/2018/2/layout/IconVerticalSolidList"/>
    <dgm:cxn modelId="{E6E90A44-03F4-459A-BB7B-0E972F2F12DA}" type="presParOf" srcId="{406BB8C4-4199-4E41-A18D-30623B043F9B}" destId="{92E2C132-05CC-4AD5-8F56-D2779DD52A6D}" srcOrd="2" destOrd="0" presId="urn:microsoft.com/office/officeart/2018/2/layout/IconVerticalSolidList"/>
    <dgm:cxn modelId="{A1AB22DC-970B-4CDA-9622-9A574F8FAC84}" type="presParOf" srcId="{406BB8C4-4199-4E41-A18D-30623B043F9B}" destId="{479429BD-C5C5-44E9-9AC6-A5B6F850E598}" srcOrd="3" destOrd="0" presId="urn:microsoft.com/office/officeart/2018/2/layout/IconVerticalSolidList"/>
    <dgm:cxn modelId="{70963635-DF94-4D15-9FDB-28565617E26D}" type="presParOf" srcId="{F86F74F1-F37E-47BB-8D7D-98161D71CD9C}" destId="{58F1F63E-470E-4534-8926-DA3CB2E9613E}" srcOrd="1" destOrd="0" presId="urn:microsoft.com/office/officeart/2018/2/layout/IconVerticalSolidList"/>
    <dgm:cxn modelId="{8B00C632-A117-4C09-AE6F-D080B00C558A}" type="presParOf" srcId="{F86F74F1-F37E-47BB-8D7D-98161D71CD9C}" destId="{6842F0E8-594E-4116-BA6F-5807AFD3B68E}" srcOrd="2" destOrd="0" presId="urn:microsoft.com/office/officeart/2018/2/layout/IconVerticalSolidList"/>
    <dgm:cxn modelId="{4C50A222-75F6-43AA-AF49-3066131C9B97}" type="presParOf" srcId="{6842F0E8-594E-4116-BA6F-5807AFD3B68E}" destId="{D188187C-D84D-4FFE-BCD6-3B91AD08F1CB}" srcOrd="0" destOrd="0" presId="urn:microsoft.com/office/officeart/2018/2/layout/IconVerticalSolidList"/>
    <dgm:cxn modelId="{1C60C888-3A5E-4B73-A16D-3138099A8449}" type="presParOf" srcId="{6842F0E8-594E-4116-BA6F-5807AFD3B68E}" destId="{64A25CBD-C196-45C0-B545-EF8BC175E49B}" srcOrd="1" destOrd="0" presId="urn:microsoft.com/office/officeart/2018/2/layout/IconVerticalSolidList"/>
    <dgm:cxn modelId="{3DE5CAC5-89D2-44D3-8249-71D134B62873}" type="presParOf" srcId="{6842F0E8-594E-4116-BA6F-5807AFD3B68E}" destId="{C7543906-A3C3-4F91-9056-015DD74A933F}" srcOrd="2" destOrd="0" presId="urn:microsoft.com/office/officeart/2018/2/layout/IconVerticalSolidList"/>
    <dgm:cxn modelId="{0A517191-CB05-4179-981C-694B5EBD5F20}" type="presParOf" srcId="{6842F0E8-594E-4116-BA6F-5807AFD3B68E}" destId="{82DABDAA-10A0-4492-B7D3-89416B406D13}" srcOrd="3" destOrd="0" presId="urn:microsoft.com/office/officeart/2018/2/layout/IconVerticalSolidList"/>
    <dgm:cxn modelId="{8593582D-FDCB-4417-A218-6920D135810C}" type="presParOf" srcId="{F86F74F1-F37E-47BB-8D7D-98161D71CD9C}" destId="{8C84F4C6-DD87-4B26-A56A-5395E99D1C12}" srcOrd="3" destOrd="0" presId="urn:microsoft.com/office/officeart/2018/2/layout/IconVerticalSolidList"/>
    <dgm:cxn modelId="{5FC173A1-EFFE-4FF9-ADE5-D828E63FA50F}" type="presParOf" srcId="{F86F74F1-F37E-47BB-8D7D-98161D71CD9C}" destId="{A5FBAC53-22CE-43DC-9D94-75126278754F}" srcOrd="4" destOrd="0" presId="urn:microsoft.com/office/officeart/2018/2/layout/IconVerticalSolidList"/>
    <dgm:cxn modelId="{5D930719-216B-46C1-868A-3A343E812B28}" type="presParOf" srcId="{A5FBAC53-22CE-43DC-9D94-75126278754F}" destId="{F3429034-CEBB-44F4-A52D-D123CFC655C3}" srcOrd="0" destOrd="0" presId="urn:microsoft.com/office/officeart/2018/2/layout/IconVerticalSolidList"/>
    <dgm:cxn modelId="{73651E2E-ED4D-485E-8353-42DF394FA381}" type="presParOf" srcId="{A5FBAC53-22CE-43DC-9D94-75126278754F}" destId="{A1B5F800-22AF-44EF-8D72-43A93E708F1E}" srcOrd="1" destOrd="0" presId="urn:microsoft.com/office/officeart/2018/2/layout/IconVerticalSolidList"/>
    <dgm:cxn modelId="{0F6E6216-A0BD-4DC4-8FE6-6BA7268F821A}" type="presParOf" srcId="{A5FBAC53-22CE-43DC-9D94-75126278754F}" destId="{CBC33D37-6FB0-4E9E-BA2F-07A57CF2AAC1}" srcOrd="2" destOrd="0" presId="urn:microsoft.com/office/officeart/2018/2/layout/IconVerticalSolidList"/>
    <dgm:cxn modelId="{AC81BA84-6DD3-43B9-847F-A80976AB6452}" type="presParOf" srcId="{A5FBAC53-22CE-43DC-9D94-75126278754F}" destId="{5886A93A-EC26-4612-AD1F-8DF67B3059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984812-7966-4425-8666-89D0C07D7F88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D7A24F-D28A-4807-8A1E-ABD84B442E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Integrated directly into C# syntax (from, where, select, etc.)</a:t>
          </a:r>
          <a:endParaRPr lang="en-US"/>
        </a:p>
      </dgm:t>
    </dgm:pt>
    <dgm:pt modelId="{43890163-63BD-429C-84DA-BE03D9F84B9C}" type="parTrans" cxnId="{EE6F6CC4-CEDB-4C1C-A3DB-3E7B0BBA4111}">
      <dgm:prSet/>
      <dgm:spPr/>
      <dgm:t>
        <a:bodyPr/>
        <a:lstStyle/>
        <a:p>
          <a:endParaRPr lang="en-US"/>
        </a:p>
      </dgm:t>
    </dgm:pt>
    <dgm:pt modelId="{8FA118DD-5A63-4FFA-8BB5-0E9BC943EB71}" type="sibTrans" cxnId="{EE6F6CC4-CEDB-4C1C-A3DB-3E7B0BBA4111}">
      <dgm:prSet/>
      <dgm:spPr/>
      <dgm:t>
        <a:bodyPr/>
        <a:lstStyle/>
        <a:p>
          <a:endParaRPr lang="en-US"/>
        </a:p>
      </dgm:t>
    </dgm:pt>
    <dgm:pt modelId="{CB077DD9-D5D5-4FC2-98F3-5D399E1EFA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Strongly typed &amp; compile-time error checking</a:t>
          </a:r>
          <a:endParaRPr lang="en-US"/>
        </a:p>
      </dgm:t>
    </dgm:pt>
    <dgm:pt modelId="{91D078CD-EABD-43EE-87EB-BF952C866825}" type="parTrans" cxnId="{60456526-9A39-4A3C-8C05-14F4EC0163BE}">
      <dgm:prSet/>
      <dgm:spPr/>
      <dgm:t>
        <a:bodyPr/>
        <a:lstStyle/>
        <a:p>
          <a:endParaRPr lang="en-US"/>
        </a:p>
      </dgm:t>
    </dgm:pt>
    <dgm:pt modelId="{2E84613E-A9C9-4427-9D13-3357A674F3DB}" type="sibTrans" cxnId="{60456526-9A39-4A3C-8C05-14F4EC0163BE}">
      <dgm:prSet/>
      <dgm:spPr/>
      <dgm:t>
        <a:bodyPr/>
        <a:lstStyle/>
        <a:p>
          <a:endParaRPr lang="en-US"/>
        </a:p>
      </dgm:t>
    </dgm:pt>
    <dgm:pt modelId="{79148431-378B-4235-911F-CE2DB72F56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Works with </a:t>
          </a:r>
          <a:r>
            <a:rPr lang="en-US" b="1" i="0" baseline="0"/>
            <a:t>any data source</a:t>
          </a:r>
          <a:r>
            <a:rPr lang="en-US" b="0" i="0" baseline="0"/>
            <a:t> via providers (LINQ to Objects, LINQ to SQL, LINQ to XML)</a:t>
          </a:r>
          <a:endParaRPr lang="en-US"/>
        </a:p>
      </dgm:t>
    </dgm:pt>
    <dgm:pt modelId="{BD2699C7-3347-45BD-AF56-DAD5AB6DA25C}" type="parTrans" cxnId="{9DE3C675-7E35-44EF-99CC-70367FEE80E8}">
      <dgm:prSet/>
      <dgm:spPr/>
      <dgm:t>
        <a:bodyPr/>
        <a:lstStyle/>
        <a:p>
          <a:endParaRPr lang="en-US"/>
        </a:p>
      </dgm:t>
    </dgm:pt>
    <dgm:pt modelId="{55AD8ECA-769F-4633-8F69-7859340D9E8A}" type="sibTrans" cxnId="{9DE3C675-7E35-44EF-99CC-70367FEE80E8}">
      <dgm:prSet/>
      <dgm:spPr/>
      <dgm:t>
        <a:bodyPr/>
        <a:lstStyle/>
        <a:p>
          <a:endParaRPr lang="en-US"/>
        </a:p>
      </dgm:t>
    </dgm:pt>
    <dgm:pt modelId="{093BECF9-81AF-4567-B781-EAA4769E297A}" type="pres">
      <dgm:prSet presAssocID="{0D984812-7966-4425-8666-89D0C07D7F88}" presName="root" presStyleCnt="0">
        <dgm:presLayoutVars>
          <dgm:dir/>
          <dgm:resizeHandles val="exact"/>
        </dgm:presLayoutVars>
      </dgm:prSet>
      <dgm:spPr/>
    </dgm:pt>
    <dgm:pt modelId="{C9722ABD-6796-45D1-A4C1-B4B92C37E5AF}" type="pres">
      <dgm:prSet presAssocID="{34D7A24F-D28A-4807-8A1E-ABD84B442E65}" presName="compNode" presStyleCnt="0"/>
      <dgm:spPr/>
    </dgm:pt>
    <dgm:pt modelId="{4ACC28C5-A581-4ACC-97DD-E98CE701B70C}" type="pres">
      <dgm:prSet presAssocID="{34D7A24F-D28A-4807-8A1E-ABD84B442E65}" presName="bgRect" presStyleLbl="bgShp" presStyleIdx="0" presStyleCnt="3"/>
      <dgm:spPr/>
    </dgm:pt>
    <dgm:pt modelId="{91663768-3512-4B00-9915-73274DC76F6E}" type="pres">
      <dgm:prSet presAssocID="{34D7A24F-D28A-4807-8A1E-ABD84B442E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2DD9AFB-7860-4070-9226-0D1790F6F76F}" type="pres">
      <dgm:prSet presAssocID="{34D7A24F-D28A-4807-8A1E-ABD84B442E65}" presName="spaceRect" presStyleCnt="0"/>
      <dgm:spPr/>
    </dgm:pt>
    <dgm:pt modelId="{BDC70C5F-7C31-4383-B56C-84157D2A9556}" type="pres">
      <dgm:prSet presAssocID="{34D7A24F-D28A-4807-8A1E-ABD84B442E65}" presName="parTx" presStyleLbl="revTx" presStyleIdx="0" presStyleCnt="3">
        <dgm:presLayoutVars>
          <dgm:chMax val="0"/>
          <dgm:chPref val="0"/>
        </dgm:presLayoutVars>
      </dgm:prSet>
      <dgm:spPr/>
    </dgm:pt>
    <dgm:pt modelId="{5E1F4822-4327-4122-A60C-6117C231B906}" type="pres">
      <dgm:prSet presAssocID="{8FA118DD-5A63-4FFA-8BB5-0E9BC943EB71}" presName="sibTrans" presStyleCnt="0"/>
      <dgm:spPr/>
    </dgm:pt>
    <dgm:pt modelId="{34280CDC-A024-4CDA-8BFD-FA97B2D66E7B}" type="pres">
      <dgm:prSet presAssocID="{CB077DD9-D5D5-4FC2-98F3-5D399E1EFA33}" presName="compNode" presStyleCnt="0"/>
      <dgm:spPr/>
    </dgm:pt>
    <dgm:pt modelId="{9665189D-7B5B-4418-A91E-7D9888893EB8}" type="pres">
      <dgm:prSet presAssocID="{CB077DD9-D5D5-4FC2-98F3-5D399E1EFA33}" presName="bgRect" presStyleLbl="bgShp" presStyleIdx="1" presStyleCnt="3"/>
      <dgm:spPr/>
    </dgm:pt>
    <dgm:pt modelId="{9EB0F03D-644B-45B4-8C99-6C89E88D557F}" type="pres">
      <dgm:prSet presAssocID="{CB077DD9-D5D5-4FC2-98F3-5D399E1EFA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0BBA7C4A-DDAC-4A3F-BE01-287EA58C8CD6}" type="pres">
      <dgm:prSet presAssocID="{CB077DD9-D5D5-4FC2-98F3-5D399E1EFA33}" presName="spaceRect" presStyleCnt="0"/>
      <dgm:spPr/>
    </dgm:pt>
    <dgm:pt modelId="{5340A6AF-2F9E-47B2-B375-E54D160B8E2B}" type="pres">
      <dgm:prSet presAssocID="{CB077DD9-D5D5-4FC2-98F3-5D399E1EFA33}" presName="parTx" presStyleLbl="revTx" presStyleIdx="1" presStyleCnt="3">
        <dgm:presLayoutVars>
          <dgm:chMax val="0"/>
          <dgm:chPref val="0"/>
        </dgm:presLayoutVars>
      </dgm:prSet>
      <dgm:spPr/>
    </dgm:pt>
    <dgm:pt modelId="{51D899E9-F9B5-4185-AE4B-69EDDF0812CC}" type="pres">
      <dgm:prSet presAssocID="{2E84613E-A9C9-4427-9D13-3357A674F3DB}" presName="sibTrans" presStyleCnt="0"/>
      <dgm:spPr/>
    </dgm:pt>
    <dgm:pt modelId="{641D2DCC-EA0A-414C-AA33-F2C9D7CAA5FE}" type="pres">
      <dgm:prSet presAssocID="{79148431-378B-4235-911F-CE2DB72F5664}" presName="compNode" presStyleCnt="0"/>
      <dgm:spPr/>
    </dgm:pt>
    <dgm:pt modelId="{7E24C785-7195-4C53-AF17-CE921A70B666}" type="pres">
      <dgm:prSet presAssocID="{79148431-378B-4235-911F-CE2DB72F5664}" presName="bgRect" presStyleLbl="bgShp" presStyleIdx="2" presStyleCnt="3"/>
      <dgm:spPr/>
    </dgm:pt>
    <dgm:pt modelId="{6138F4FD-BD87-434E-B197-BA2F76A90F29}" type="pres">
      <dgm:prSet presAssocID="{79148431-378B-4235-911F-CE2DB72F56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D55F81D-A355-4E38-834A-062FEC898F1A}" type="pres">
      <dgm:prSet presAssocID="{79148431-378B-4235-911F-CE2DB72F5664}" presName="spaceRect" presStyleCnt="0"/>
      <dgm:spPr/>
    </dgm:pt>
    <dgm:pt modelId="{71DF7107-A9FD-418E-B543-89C07551FD06}" type="pres">
      <dgm:prSet presAssocID="{79148431-378B-4235-911F-CE2DB72F56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2B64001-072E-4ACA-B5E4-58A7B26A1751}" type="presOf" srcId="{34D7A24F-D28A-4807-8A1E-ABD84B442E65}" destId="{BDC70C5F-7C31-4383-B56C-84157D2A9556}" srcOrd="0" destOrd="0" presId="urn:microsoft.com/office/officeart/2018/2/layout/IconVerticalSolidList"/>
    <dgm:cxn modelId="{60456526-9A39-4A3C-8C05-14F4EC0163BE}" srcId="{0D984812-7966-4425-8666-89D0C07D7F88}" destId="{CB077DD9-D5D5-4FC2-98F3-5D399E1EFA33}" srcOrd="1" destOrd="0" parTransId="{91D078CD-EABD-43EE-87EB-BF952C866825}" sibTransId="{2E84613E-A9C9-4427-9D13-3357A674F3DB}"/>
    <dgm:cxn modelId="{9DE3C675-7E35-44EF-99CC-70367FEE80E8}" srcId="{0D984812-7966-4425-8666-89D0C07D7F88}" destId="{79148431-378B-4235-911F-CE2DB72F5664}" srcOrd="2" destOrd="0" parTransId="{BD2699C7-3347-45BD-AF56-DAD5AB6DA25C}" sibTransId="{55AD8ECA-769F-4633-8F69-7859340D9E8A}"/>
    <dgm:cxn modelId="{F8A5768D-0702-44AA-9008-C0FC30FE1614}" type="presOf" srcId="{CB077DD9-D5D5-4FC2-98F3-5D399E1EFA33}" destId="{5340A6AF-2F9E-47B2-B375-E54D160B8E2B}" srcOrd="0" destOrd="0" presId="urn:microsoft.com/office/officeart/2018/2/layout/IconVerticalSolidList"/>
    <dgm:cxn modelId="{7DB00F8F-7A1E-4025-92B9-400FBFBF7002}" type="presOf" srcId="{79148431-378B-4235-911F-CE2DB72F5664}" destId="{71DF7107-A9FD-418E-B543-89C07551FD06}" srcOrd="0" destOrd="0" presId="urn:microsoft.com/office/officeart/2018/2/layout/IconVerticalSolidList"/>
    <dgm:cxn modelId="{1B85E6A1-C4C4-414C-A015-2E031210BF1A}" type="presOf" srcId="{0D984812-7966-4425-8666-89D0C07D7F88}" destId="{093BECF9-81AF-4567-B781-EAA4769E297A}" srcOrd="0" destOrd="0" presId="urn:microsoft.com/office/officeart/2018/2/layout/IconVerticalSolidList"/>
    <dgm:cxn modelId="{EE6F6CC4-CEDB-4C1C-A3DB-3E7B0BBA4111}" srcId="{0D984812-7966-4425-8666-89D0C07D7F88}" destId="{34D7A24F-D28A-4807-8A1E-ABD84B442E65}" srcOrd="0" destOrd="0" parTransId="{43890163-63BD-429C-84DA-BE03D9F84B9C}" sibTransId="{8FA118DD-5A63-4FFA-8BB5-0E9BC943EB71}"/>
    <dgm:cxn modelId="{24D069FD-2367-4B62-8E0A-46D972D2F238}" type="presParOf" srcId="{093BECF9-81AF-4567-B781-EAA4769E297A}" destId="{C9722ABD-6796-45D1-A4C1-B4B92C37E5AF}" srcOrd="0" destOrd="0" presId="urn:microsoft.com/office/officeart/2018/2/layout/IconVerticalSolidList"/>
    <dgm:cxn modelId="{F5E1A825-8430-4EF8-A2B6-537EB7605C62}" type="presParOf" srcId="{C9722ABD-6796-45D1-A4C1-B4B92C37E5AF}" destId="{4ACC28C5-A581-4ACC-97DD-E98CE701B70C}" srcOrd="0" destOrd="0" presId="urn:microsoft.com/office/officeart/2018/2/layout/IconVerticalSolidList"/>
    <dgm:cxn modelId="{49992495-1DA4-4406-90F5-A179E4AE6B94}" type="presParOf" srcId="{C9722ABD-6796-45D1-A4C1-B4B92C37E5AF}" destId="{91663768-3512-4B00-9915-73274DC76F6E}" srcOrd="1" destOrd="0" presId="urn:microsoft.com/office/officeart/2018/2/layout/IconVerticalSolidList"/>
    <dgm:cxn modelId="{BFFDDA12-9DAA-470D-A4C4-D5A013F62FC7}" type="presParOf" srcId="{C9722ABD-6796-45D1-A4C1-B4B92C37E5AF}" destId="{32DD9AFB-7860-4070-9226-0D1790F6F76F}" srcOrd="2" destOrd="0" presId="urn:microsoft.com/office/officeart/2018/2/layout/IconVerticalSolidList"/>
    <dgm:cxn modelId="{F617ADC9-E29C-41E2-AA95-47C6D07E5C73}" type="presParOf" srcId="{C9722ABD-6796-45D1-A4C1-B4B92C37E5AF}" destId="{BDC70C5F-7C31-4383-B56C-84157D2A9556}" srcOrd="3" destOrd="0" presId="urn:microsoft.com/office/officeart/2018/2/layout/IconVerticalSolidList"/>
    <dgm:cxn modelId="{64EA6C0B-E4FD-454E-BE0E-D902B17EE4BF}" type="presParOf" srcId="{093BECF9-81AF-4567-B781-EAA4769E297A}" destId="{5E1F4822-4327-4122-A60C-6117C231B906}" srcOrd="1" destOrd="0" presId="urn:microsoft.com/office/officeart/2018/2/layout/IconVerticalSolidList"/>
    <dgm:cxn modelId="{40C6FFF1-126C-4157-8486-B3E70550021A}" type="presParOf" srcId="{093BECF9-81AF-4567-B781-EAA4769E297A}" destId="{34280CDC-A024-4CDA-8BFD-FA97B2D66E7B}" srcOrd="2" destOrd="0" presId="urn:microsoft.com/office/officeart/2018/2/layout/IconVerticalSolidList"/>
    <dgm:cxn modelId="{B7BBAAA9-CE5D-4AC2-A94E-A4D33657E9FB}" type="presParOf" srcId="{34280CDC-A024-4CDA-8BFD-FA97B2D66E7B}" destId="{9665189D-7B5B-4418-A91E-7D9888893EB8}" srcOrd="0" destOrd="0" presId="urn:microsoft.com/office/officeart/2018/2/layout/IconVerticalSolidList"/>
    <dgm:cxn modelId="{49B290A5-8BC9-41D4-90A9-3682C7F70C05}" type="presParOf" srcId="{34280CDC-A024-4CDA-8BFD-FA97B2D66E7B}" destId="{9EB0F03D-644B-45B4-8C99-6C89E88D557F}" srcOrd="1" destOrd="0" presId="urn:microsoft.com/office/officeart/2018/2/layout/IconVerticalSolidList"/>
    <dgm:cxn modelId="{0A2746AC-683F-45A9-8582-A9BD74C225CA}" type="presParOf" srcId="{34280CDC-A024-4CDA-8BFD-FA97B2D66E7B}" destId="{0BBA7C4A-DDAC-4A3F-BE01-287EA58C8CD6}" srcOrd="2" destOrd="0" presId="urn:microsoft.com/office/officeart/2018/2/layout/IconVerticalSolidList"/>
    <dgm:cxn modelId="{6FAC598D-297A-4332-A073-C4D94C76D61F}" type="presParOf" srcId="{34280CDC-A024-4CDA-8BFD-FA97B2D66E7B}" destId="{5340A6AF-2F9E-47B2-B375-E54D160B8E2B}" srcOrd="3" destOrd="0" presId="urn:microsoft.com/office/officeart/2018/2/layout/IconVerticalSolidList"/>
    <dgm:cxn modelId="{12E294B6-31AB-4737-96D4-E6E4096541A0}" type="presParOf" srcId="{093BECF9-81AF-4567-B781-EAA4769E297A}" destId="{51D899E9-F9B5-4185-AE4B-69EDDF0812CC}" srcOrd="3" destOrd="0" presId="urn:microsoft.com/office/officeart/2018/2/layout/IconVerticalSolidList"/>
    <dgm:cxn modelId="{5E13DC5D-8795-4CDE-9515-F1D1FB487DCF}" type="presParOf" srcId="{093BECF9-81AF-4567-B781-EAA4769E297A}" destId="{641D2DCC-EA0A-414C-AA33-F2C9D7CAA5FE}" srcOrd="4" destOrd="0" presId="urn:microsoft.com/office/officeart/2018/2/layout/IconVerticalSolidList"/>
    <dgm:cxn modelId="{7B834366-68D4-4513-98C8-01DD5F02DFF9}" type="presParOf" srcId="{641D2DCC-EA0A-414C-AA33-F2C9D7CAA5FE}" destId="{7E24C785-7195-4C53-AF17-CE921A70B666}" srcOrd="0" destOrd="0" presId="urn:microsoft.com/office/officeart/2018/2/layout/IconVerticalSolidList"/>
    <dgm:cxn modelId="{BB8EA566-A056-4BD7-96B5-FD75E2277F82}" type="presParOf" srcId="{641D2DCC-EA0A-414C-AA33-F2C9D7CAA5FE}" destId="{6138F4FD-BD87-434E-B197-BA2F76A90F29}" srcOrd="1" destOrd="0" presId="urn:microsoft.com/office/officeart/2018/2/layout/IconVerticalSolidList"/>
    <dgm:cxn modelId="{1C14E56D-B558-4C0C-A329-23B0CED3C23F}" type="presParOf" srcId="{641D2DCC-EA0A-414C-AA33-F2C9D7CAA5FE}" destId="{AD55F81D-A355-4E38-834A-062FEC898F1A}" srcOrd="2" destOrd="0" presId="urn:microsoft.com/office/officeart/2018/2/layout/IconVerticalSolidList"/>
    <dgm:cxn modelId="{4E03C6CF-2538-4F96-9A90-A3CAF2A5E82B}" type="presParOf" srcId="{641D2DCC-EA0A-414C-AA33-F2C9D7CAA5FE}" destId="{71DF7107-A9FD-418E-B543-89C07551FD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7D8EB4-5DE0-49AD-B38F-17256CB1E0A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95861E-F62E-42D8-8E4F-BA33373E80D8}">
      <dgm:prSet/>
      <dgm:spPr/>
      <dgm:t>
        <a:bodyPr/>
        <a:lstStyle/>
        <a:p>
          <a:r>
            <a:rPr lang="en-US" dirty="0"/>
            <a:t>Function doesn’t </a:t>
          </a:r>
          <a:r>
            <a:rPr lang="en-US" dirty="0" err="1"/>
            <a:t>immutate</a:t>
          </a:r>
          <a:r>
            <a:rPr lang="en-US" dirty="0"/>
            <a:t> global variables</a:t>
          </a:r>
        </a:p>
      </dgm:t>
    </dgm:pt>
    <dgm:pt modelId="{2911D868-7B50-42C4-8190-4A58EF0A8559}" type="parTrans" cxnId="{723B58F1-35F3-4377-B92A-9331CC1AD4A5}">
      <dgm:prSet/>
      <dgm:spPr/>
      <dgm:t>
        <a:bodyPr/>
        <a:lstStyle/>
        <a:p>
          <a:endParaRPr lang="en-US"/>
        </a:p>
      </dgm:t>
    </dgm:pt>
    <dgm:pt modelId="{D0F46322-BB02-4F25-BA65-35E5E325CC0E}" type="sibTrans" cxnId="{723B58F1-35F3-4377-B92A-9331CC1AD4A5}">
      <dgm:prSet/>
      <dgm:spPr/>
      <dgm:t>
        <a:bodyPr/>
        <a:lstStyle/>
        <a:p>
          <a:endParaRPr lang="en-US"/>
        </a:p>
      </dgm:t>
    </dgm:pt>
    <dgm:pt modelId="{0EF70DAB-4AC8-4C9E-BABF-31AC8E63EB9A}">
      <dgm:prSet/>
      <dgm:spPr/>
      <dgm:t>
        <a:bodyPr/>
        <a:lstStyle/>
        <a:p>
          <a:r>
            <a:rPr lang="en-US" dirty="0"/>
            <a:t>Function doesn’t </a:t>
          </a:r>
          <a:r>
            <a:rPr lang="en-US" dirty="0" err="1"/>
            <a:t>immutate</a:t>
          </a:r>
          <a:r>
            <a:rPr lang="en-US" dirty="0"/>
            <a:t> reference values</a:t>
          </a:r>
        </a:p>
      </dgm:t>
    </dgm:pt>
    <dgm:pt modelId="{76C52C67-54EE-4FC3-A80F-E0C791B2B3CA}" type="parTrans" cxnId="{C2C0DB45-1225-4A9D-A43B-DCF5915F156E}">
      <dgm:prSet/>
      <dgm:spPr/>
      <dgm:t>
        <a:bodyPr/>
        <a:lstStyle/>
        <a:p>
          <a:endParaRPr lang="en-US"/>
        </a:p>
      </dgm:t>
    </dgm:pt>
    <dgm:pt modelId="{80A1515C-8750-4928-8293-04F53D0F68D8}" type="sibTrans" cxnId="{C2C0DB45-1225-4A9D-A43B-DCF5915F156E}">
      <dgm:prSet/>
      <dgm:spPr/>
      <dgm:t>
        <a:bodyPr/>
        <a:lstStyle/>
        <a:p>
          <a:endParaRPr lang="en-US"/>
        </a:p>
      </dgm:t>
    </dgm:pt>
    <dgm:pt modelId="{D1667C99-3115-409D-8467-E18999B37A8D}">
      <dgm:prSet/>
      <dgm:spPr/>
      <dgm:t>
        <a:bodyPr/>
        <a:lstStyle/>
        <a:p>
          <a:r>
            <a:rPr lang="en-US"/>
            <a:t>Same expected output for the program</a:t>
          </a:r>
        </a:p>
      </dgm:t>
    </dgm:pt>
    <dgm:pt modelId="{E65D9EB9-98EF-4A00-B0F9-4E4AF3522887}" type="parTrans" cxnId="{43F5209F-263B-484F-9DA5-CD7E868F643B}">
      <dgm:prSet/>
      <dgm:spPr/>
      <dgm:t>
        <a:bodyPr/>
        <a:lstStyle/>
        <a:p>
          <a:endParaRPr lang="en-US"/>
        </a:p>
      </dgm:t>
    </dgm:pt>
    <dgm:pt modelId="{9F0303D2-C5A0-4187-A6CC-7C5E11D32E88}" type="sibTrans" cxnId="{43F5209F-263B-484F-9DA5-CD7E868F643B}">
      <dgm:prSet/>
      <dgm:spPr/>
      <dgm:t>
        <a:bodyPr/>
        <a:lstStyle/>
        <a:p>
          <a:endParaRPr lang="en-US"/>
        </a:p>
      </dgm:t>
    </dgm:pt>
    <dgm:pt modelId="{58D84719-A6FD-4101-B27B-15CFE39BEE1E}">
      <dgm:prSet/>
      <dgm:spPr/>
      <dgm:t>
        <a:bodyPr/>
        <a:lstStyle/>
        <a:p>
          <a:r>
            <a:rPr lang="en-US"/>
            <a:t>Easy to test</a:t>
          </a:r>
        </a:p>
      </dgm:t>
    </dgm:pt>
    <dgm:pt modelId="{6BC47E78-61D2-402D-869D-FD34B0073CF8}" type="parTrans" cxnId="{C301A23A-E65C-4377-942C-245E9259DEEA}">
      <dgm:prSet/>
      <dgm:spPr/>
      <dgm:t>
        <a:bodyPr/>
        <a:lstStyle/>
        <a:p>
          <a:endParaRPr lang="en-US"/>
        </a:p>
      </dgm:t>
    </dgm:pt>
    <dgm:pt modelId="{E85BDD2B-6CE4-4BCF-9146-E156843E84BA}" type="sibTrans" cxnId="{C301A23A-E65C-4377-942C-245E9259DEEA}">
      <dgm:prSet/>
      <dgm:spPr/>
      <dgm:t>
        <a:bodyPr/>
        <a:lstStyle/>
        <a:p>
          <a:endParaRPr lang="en-US"/>
        </a:p>
      </dgm:t>
    </dgm:pt>
    <dgm:pt modelId="{30A20070-F13C-46E4-8780-54031FC8ABEE}" type="pres">
      <dgm:prSet presAssocID="{467D8EB4-5DE0-49AD-B38F-17256CB1E0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A2EFAA-8229-49C7-B5F8-130C31411C79}" type="pres">
      <dgm:prSet presAssocID="{4295861E-F62E-42D8-8E4F-BA33373E80D8}" presName="hierRoot1" presStyleCnt="0"/>
      <dgm:spPr/>
    </dgm:pt>
    <dgm:pt modelId="{16742B8A-477F-434E-8D63-D79DFFFDEA26}" type="pres">
      <dgm:prSet presAssocID="{4295861E-F62E-42D8-8E4F-BA33373E80D8}" presName="composite" presStyleCnt="0"/>
      <dgm:spPr/>
    </dgm:pt>
    <dgm:pt modelId="{1F2F3829-EE19-4F9D-B843-1F623BB943E7}" type="pres">
      <dgm:prSet presAssocID="{4295861E-F62E-42D8-8E4F-BA33373E80D8}" presName="background" presStyleLbl="node0" presStyleIdx="0" presStyleCnt="4"/>
      <dgm:spPr/>
    </dgm:pt>
    <dgm:pt modelId="{6E61EDEC-640A-431A-A033-696DBF7557B5}" type="pres">
      <dgm:prSet presAssocID="{4295861E-F62E-42D8-8E4F-BA33373E80D8}" presName="text" presStyleLbl="fgAcc0" presStyleIdx="0" presStyleCnt="4">
        <dgm:presLayoutVars>
          <dgm:chPref val="3"/>
        </dgm:presLayoutVars>
      </dgm:prSet>
      <dgm:spPr/>
    </dgm:pt>
    <dgm:pt modelId="{02B56934-02F2-470A-B82C-83CADC2F5CE1}" type="pres">
      <dgm:prSet presAssocID="{4295861E-F62E-42D8-8E4F-BA33373E80D8}" presName="hierChild2" presStyleCnt="0"/>
      <dgm:spPr/>
    </dgm:pt>
    <dgm:pt modelId="{1EE1905B-7BAD-40B1-A1C4-75C21A1B5D24}" type="pres">
      <dgm:prSet presAssocID="{0EF70DAB-4AC8-4C9E-BABF-31AC8E63EB9A}" presName="hierRoot1" presStyleCnt="0"/>
      <dgm:spPr/>
    </dgm:pt>
    <dgm:pt modelId="{19C6350C-4344-4083-B503-D83B3BEA05D3}" type="pres">
      <dgm:prSet presAssocID="{0EF70DAB-4AC8-4C9E-BABF-31AC8E63EB9A}" presName="composite" presStyleCnt="0"/>
      <dgm:spPr/>
    </dgm:pt>
    <dgm:pt modelId="{F9E643A0-46AD-4600-9E2D-B984C692DBD9}" type="pres">
      <dgm:prSet presAssocID="{0EF70DAB-4AC8-4C9E-BABF-31AC8E63EB9A}" presName="background" presStyleLbl="node0" presStyleIdx="1" presStyleCnt="4"/>
      <dgm:spPr/>
    </dgm:pt>
    <dgm:pt modelId="{55FA73D2-B898-40CD-9A3C-A4BF8AA49CCA}" type="pres">
      <dgm:prSet presAssocID="{0EF70DAB-4AC8-4C9E-BABF-31AC8E63EB9A}" presName="text" presStyleLbl="fgAcc0" presStyleIdx="1" presStyleCnt="4">
        <dgm:presLayoutVars>
          <dgm:chPref val="3"/>
        </dgm:presLayoutVars>
      </dgm:prSet>
      <dgm:spPr/>
    </dgm:pt>
    <dgm:pt modelId="{C2FCAD65-E3FE-42DD-82EC-D6D509EE4686}" type="pres">
      <dgm:prSet presAssocID="{0EF70DAB-4AC8-4C9E-BABF-31AC8E63EB9A}" presName="hierChild2" presStyleCnt="0"/>
      <dgm:spPr/>
    </dgm:pt>
    <dgm:pt modelId="{525AD980-3ED7-4AA4-A989-989BB53155C0}" type="pres">
      <dgm:prSet presAssocID="{D1667C99-3115-409D-8467-E18999B37A8D}" presName="hierRoot1" presStyleCnt="0"/>
      <dgm:spPr/>
    </dgm:pt>
    <dgm:pt modelId="{9FB4B698-117D-4FD5-BCD1-21E94C11F443}" type="pres">
      <dgm:prSet presAssocID="{D1667C99-3115-409D-8467-E18999B37A8D}" presName="composite" presStyleCnt="0"/>
      <dgm:spPr/>
    </dgm:pt>
    <dgm:pt modelId="{7D4CC630-C71C-4426-944E-1C66BB762BD5}" type="pres">
      <dgm:prSet presAssocID="{D1667C99-3115-409D-8467-E18999B37A8D}" presName="background" presStyleLbl="node0" presStyleIdx="2" presStyleCnt="4"/>
      <dgm:spPr/>
    </dgm:pt>
    <dgm:pt modelId="{C3E3AF2C-E223-4E90-9686-813B2E35921F}" type="pres">
      <dgm:prSet presAssocID="{D1667C99-3115-409D-8467-E18999B37A8D}" presName="text" presStyleLbl="fgAcc0" presStyleIdx="2" presStyleCnt="4">
        <dgm:presLayoutVars>
          <dgm:chPref val="3"/>
        </dgm:presLayoutVars>
      </dgm:prSet>
      <dgm:spPr/>
    </dgm:pt>
    <dgm:pt modelId="{9938DFC4-D3BE-4B41-9954-AB68F88B7810}" type="pres">
      <dgm:prSet presAssocID="{D1667C99-3115-409D-8467-E18999B37A8D}" presName="hierChild2" presStyleCnt="0"/>
      <dgm:spPr/>
    </dgm:pt>
    <dgm:pt modelId="{B6177057-CA6C-4AE2-8A82-A9F42C0700F0}" type="pres">
      <dgm:prSet presAssocID="{58D84719-A6FD-4101-B27B-15CFE39BEE1E}" presName="hierRoot1" presStyleCnt="0"/>
      <dgm:spPr/>
    </dgm:pt>
    <dgm:pt modelId="{2CEB1469-E20E-4253-927C-88E6E0F62411}" type="pres">
      <dgm:prSet presAssocID="{58D84719-A6FD-4101-B27B-15CFE39BEE1E}" presName="composite" presStyleCnt="0"/>
      <dgm:spPr/>
    </dgm:pt>
    <dgm:pt modelId="{19C6DB71-6EF9-437A-90DE-0BC78F7CF754}" type="pres">
      <dgm:prSet presAssocID="{58D84719-A6FD-4101-B27B-15CFE39BEE1E}" presName="background" presStyleLbl="node0" presStyleIdx="3" presStyleCnt="4"/>
      <dgm:spPr/>
    </dgm:pt>
    <dgm:pt modelId="{0A8D884E-D957-4F14-99A3-5806151C31D2}" type="pres">
      <dgm:prSet presAssocID="{58D84719-A6FD-4101-B27B-15CFE39BEE1E}" presName="text" presStyleLbl="fgAcc0" presStyleIdx="3" presStyleCnt="4">
        <dgm:presLayoutVars>
          <dgm:chPref val="3"/>
        </dgm:presLayoutVars>
      </dgm:prSet>
      <dgm:spPr/>
    </dgm:pt>
    <dgm:pt modelId="{169706CA-E519-48CB-9C87-9208FA72BA86}" type="pres">
      <dgm:prSet presAssocID="{58D84719-A6FD-4101-B27B-15CFE39BEE1E}" presName="hierChild2" presStyleCnt="0"/>
      <dgm:spPr/>
    </dgm:pt>
  </dgm:ptLst>
  <dgm:cxnLst>
    <dgm:cxn modelId="{75CD4425-E71C-4DFB-9297-C1EA3938997F}" type="presOf" srcId="{58D84719-A6FD-4101-B27B-15CFE39BEE1E}" destId="{0A8D884E-D957-4F14-99A3-5806151C31D2}" srcOrd="0" destOrd="0" presId="urn:microsoft.com/office/officeart/2005/8/layout/hierarchy1"/>
    <dgm:cxn modelId="{C301A23A-E65C-4377-942C-245E9259DEEA}" srcId="{467D8EB4-5DE0-49AD-B38F-17256CB1E0A6}" destId="{58D84719-A6FD-4101-B27B-15CFE39BEE1E}" srcOrd="3" destOrd="0" parTransId="{6BC47E78-61D2-402D-869D-FD34B0073CF8}" sibTransId="{E85BDD2B-6CE4-4BCF-9146-E156843E84BA}"/>
    <dgm:cxn modelId="{C2C0DB45-1225-4A9D-A43B-DCF5915F156E}" srcId="{467D8EB4-5DE0-49AD-B38F-17256CB1E0A6}" destId="{0EF70DAB-4AC8-4C9E-BABF-31AC8E63EB9A}" srcOrd="1" destOrd="0" parTransId="{76C52C67-54EE-4FC3-A80F-E0C791B2B3CA}" sibTransId="{80A1515C-8750-4928-8293-04F53D0F68D8}"/>
    <dgm:cxn modelId="{921F904F-479C-480D-9D56-D9A56E32A98F}" type="presOf" srcId="{467D8EB4-5DE0-49AD-B38F-17256CB1E0A6}" destId="{30A20070-F13C-46E4-8780-54031FC8ABEE}" srcOrd="0" destOrd="0" presId="urn:microsoft.com/office/officeart/2005/8/layout/hierarchy1"/>
    <dgm:cxn modelId="{765E7050-55AC-47D5-8C68-54663ECA0E7F}" type="presOf" srcId="{0EF70DAB-4AC8-4C9E-BABF-31AC8E63EB9A}" destId="{55FA73D2-B898-40CD-9A3C-A4BF8AA49CCA}" srcOrd="0" destOrd="0" presId="urn:microsoft.com/office/officeart/2005/8/layout/hierarchy1"/>
    <dgm:cxn modelId="{1FDC2093-9716-4C6C-A1CB-FE72CCA00A90}" type="presOf" srcId="{4295861E-F62E-42D8-8E4F-BA33373E80D8}" destId="{6E61EDEC-640A-431A-A033-696DBF7557B5}" srcOrd="0" destOrd="0" presId="urn:microsoft.com/office/officeart/2005/8/layout/hierarchy1"/>
    <dgm:cxn modelId="{43F5209F-263B-484F-9DA5-CD7E868F643B}" srcId="{467D8EB4-5DE0-49AD-B38F-17256CB1E0A6}" destId="{D1667C99-3115-409D-8467-E18999B37A8D}" srcOrd="2" destOrd="0" parTransId="{E65D9EB9-98EF-4A00-B0F9-4E4AF3522887}" sibTransId="{9F0303D2-C5A0-4187-A6CC-7C5E11D32E88}"/>
    <dgm:cxn modelId="{8BEFC8CC-52A0-49E0-9421-68EA4CB7BD2E}" type="presOf" srcId="{D1667C99-3115-409D-8467-E18999B37A8D}" destId="{C3E3AF2C-E223-4E90-9686-813B2E35921F}" srcOrd="0" destOrd="0" presId="urn:microsoft.com/office/officeart/2005/8/layout/hierarchy1"/>
    <dgm:cxn modelId="{723B58F1-35F3-4377-B92A-9331CC1AD4A5}" srcId="{467D8EB4-5DE0-49AD-B38F-17256CB1E0A6}" destId="{4295861E-F62E-42D8-8E4F-BA33373E80D8}" srcOrd="0" destOrd="0" parTransId="{2911D868-7B50-42C4-8190-4A58EF0A8559}" sibTransId="{D0F46322-BB02-4F25-BA65-35E5E325CC0E}"/>
    <dgm:cxn modelId="{B500D063-A75E-4D4B-AFD7-8CA5F65DBAF4}" type="presParOf" srcId="{30A20070-F13C-46E4-8780-54031FC8ABEE}" destId="{20A2EFAA-8229-49C7-B5F8-130C31411C79}" srcOrd="0" destOrd="0" presId="urn:microsoft.com/office/officeart/2005/8/layout/hierarchy1"/>
    <dgm:cxn modelId="{10261459-644B-41B8-9B02-C36E2EA713B7}" type="presParOf" srcId="{20A2EFAA-8229-49C7-B5F8-130C31411C79}" destId="{16742B8A-477F-434E-8D63-D79DFFFDEA26}" srcOrd="0" destOrd="0" presId="urn:microsoft.com/office/officeart/2005/8/layout/hierarchy1"/>
    <dgm:cxn modelId="{0D5D0F3A-F941-4C7C-B3E9-9FDDA5CD3C5D}" type="presParOf" srcId="{16742B8A-477F-434E-8D63-D79DFFFDEA26}" destId="{1F2F3829-EE19-4F9D-B843-1F623BB943E7}" srcOrd="0" destOrd="0" presId="urn:microsoft.com/office/officeart/2005/8/layout/hierarchy1"/>
    <dgm:cxn modelId="{F234DC9B-133E-47AF-8AB6-4EDF887ED25E}" type="presParOf" srcId="{16742B8A-477F-434E-8D63-D79DFFFDEA26}" destId="{6E61EDEC-640A-431A-A033-696DBF7557B5}" srcOrd="1" destOrd="0" presId="urn:microsoft.com/office/officeart/2005/8/layout/hierarchy1"/>
    <dgm:cxn modelId="{19C4FA15-91BE-4464-BA30-7ACAC38DB9A7}" type="presParOf" srcId="{20A2EFAA-8229-49C7-B5F8-130C31411C79}" destId="{02B56934-02F2-470A-B82C-83CADC2F5CE1}" srcOrd="1" destOrd="0" presId="urn:microsoft.com/office/officeart/2005/8/layout/hierarchy1"/>
    <dgm:cxn modelId="{C6C9CD22-DBC4-44C6-820E-A21F05945BDD}" type="presParOf" srcId="{30A20070-F13C-46E4-8780-54031FC8ABEE}" destId="{1EE1905B-7BAD-40B1-A1C4-75C21A1B5D24}" srcOrd="1" destOrd="0" presId="urn:microsoft.com/office/officeart/2005/8/layout/hierarchy1"/>
    <dgm:cxn modelId="{9252BBE4-4743-40BB-A02E-C6FDF0921F4E}" type="presParOf" srcId="{1EE1905B-7BAD-40B1-A1C4-75C21A1B5D24}" destId="{19C6350C-4344-4083-B503-D83B3BEA05D3}" srcOrd="0" destOrd="0" presId="urn:microsoft.com/office/officeart/2005/8/layout/hierarchy1"/>
    <dgm:cxn modelId="{364C375A-0D3A-41C7-BC68-102FFAB7ABB7}" type="presParOf" srcId="{19C6350C-4344-4083-B503-D83B3BEA05D3}" destId="{F9E643A0-46AD-4600-9E2D-B984C692DBD9}" srcOrd="0" destOrd="0" presId="urn:microsoft.com/office/officeart/2005/8/layout/hierarchy1"/>
    <dgm:cxn modelId="{F266D9A8-A947-4849-9C44-6B30BFFFA4ED}" type="presParOf" srcId="{19C6350C-4344-4083-B503-D83B3BEA05D3}" destId="{55FA73D2-B898-40CD-9A3C-A4BF8AA49CCA}" srcOrd="1" destOrd="0" presId="urn:microsoft.com/office/officeart/2005/8/layout/hierarchy1"/>
    <dgm:cxn modelId="{4DD0CF0B-E7C8-40BA-9929-440544416FF9}" type="presParOf" srcId="{1EE1905B-7BAD-40B1-A1C4-75C21A1B5D24}" destId="{C2FCAD65-E3FE-42DD-82EC-D6D509EE4686}" srcOrd="1" destOrd="0" presId="urn:microsoft.com/office/officeart/2005/8/layout/hierarchy1"/>
    <dgm:cxn modelId="{70275F28-6BC8-4A3E-B089-207DB2831736}" type="presParOf" srcId="{30A20070-F13C-46E4-8780-54031FC8ABEE}" destId="{525AD980-3ED7-4AA4-A989-989BB53155C0}" srcOrd="2" destOrd="0" presId="urn:microsoft.com/office/officeart/2005/8/layout/hierarchy1"/>
    <dgm:cxn modelId="{929A80E5-144D-410E-9862-96A538DDFE28}" type="presParOf" srcId="{525AD980-3ED7-4AA4-A989-989BB53155C0}" destId="{9FB4B698-117D-4FD5-BCD1-21E94C11F443}" srcOrd="0" destOrd="0" presId="urn:microsoft.com/office/officeart/2005/8/layout/hierarchy1"/>
    <dgm:cxn modelId="{9DACCA8F-C3D6-416D-9B86-2670B5B6CCE9}" type="presParOf" srcId="{9FB4B698-117D-4FD5-BCD1-21E94C11F443}" destId="{7D4CC630-C71C-4426-944E-1C66BB762BD5}" srcOrd="0" destOrd="0" presId="urn:microsoft.com/office/officeart/2005/8/layout/hierarchy1"/>
    <dgm:cxn modelId="{54C5A128-3C05-4B4C-A410-D63EA206996D}" type="presParOf" srcId="{9FB4B698-117D-4FD5-BCD1-21E94C11F443}" destId="{C3E3AF2C-E223-4E90-9686-813B2E35921F}" srcOrd="1" destOrd="0" presId="urn:microsoft.com/office/officeart/2005/8/layout/hierarchy1"/>
    <dgm:cxn modelId="{29DB4A37-678D-4E2E-8107-A5340A424FD8}" type="presParOf" srcId="{525AD980-3ED7-4AA4-A989-989BB53155C0}" destId="{9938DFC4-D3BE-4B41-9954-AB68F88B7810}" srcOrd="1" destOrd="0" presId="urn:microsoft.com/office/officeart/2005/8/layout/hierarchy1"/>
    <dgm:cxn modelId="{C4CB247A-1422-4D84-9001-12476CC93D53}" type="presParOf" srcId="{30A20070-F13C-46E4-8780-54031FC8ABEE}" destId="{B6177057-CA6C-4AE2-8A82-A9F42C0700F0}" srcOrd="3" destOrd="0" presId="urn:microsoft.com/office/officeart/2005/8/layout/hierarchy1"/>
    <dgm:cxn modelId="{9F3A3ACE-312A-4CD6-8EDE-257C35D9BA10}" type="presParOf" srcId="{B6177057-CA6C-4AE2-8A82-A9F42C0700F0}" destId="{2CEB1469-E20E-4253-927C-88E6E0F62411}" srcOrd="0" destOrd="0" presId="urn:microsoft.com/office/officeart/2005/8/layout/hierarchy1"/>
    <dgm:cxn modelId="{E83DA574-0CB4-45AD-9396-F87CE66F1FA4}" type="presParOf" srcId="{2CEB1469-E20E-4253-927C-88E6E0F62411}" destId="{19C6DB71-6EF9-437A-90DE-0BC78F7CF754}" srcOrd="0" destOrd="0" presId="urn:microsoft.com/office/officeart/2005/8/layout/hierarchy1"/>
    <dgm:cxn modelId="{46F53C47-33C6-4B67-9D30-B62268D58D2B}" type="presParOf" srcId="{2CEB1469-E20E-4253-927C-88E6E0F62411}" destId="{0A8D884E-D957-4F14-99A3-5806151C31D2}" srcOrd="1" destOrd="0" presId="urn:microsoft.com/office/officeart/2005/8/layout/hierarchy1"/>
    <dgm:cxn modelId="{FF0F0FCE-9B97-4A61-8EDD-6A50EE6CBBCE}" type="presParOf" srcId="{B6177057-CA6C-4AE2-8A82-A9F42C0700F0}" destId="{169706CA-E519-48CB-9C87-9208FA72BA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AF2F2D-A8ED-4B3A-A999-9126292B84B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EA435D6-8143-449E-9B69-E6EAB1FEC2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Immutate global variables</a:t>
          </a:r>
        </a:p>
      </dgm:t>
    </dgm:pt>
    <dgm:pt modelId="{F25AB0D2-8152-4C06-BC34-CF26C9142528}" type="parTrans" cxnId="{137A09FF-C378-45E0-9849-AE730E5D99CA}">
      <dgm:prSet/>
      <dgm:spPr/>
      <dgm:t>
        <a:bodyPr/>
        <a:lstStyle/>
        <a:p>
          <a:endParaRPr lang="en-US"/>
        </a:p>
      </dgm:t>
    </dgm:pt>
    <dgm:pt modelId="{849438E7-A915-4ED8-9638-DB9198E98C42}" type="sibTrans" cxnId="{137A09FF-C378-45E0-9849-AE730E5D99CA}">
      <dgm:prSet/>
      <dgm:spPr/>
      <dgm:t>
        <a:bodyPr/>
        <a:lstStyle/>
        <a:p>
          <a:endParaRPr lang="en-US"/>
        </a:p>
      </dgm:t>
    </dgm:pt>
    <dgm:pt modelId="{9356EDA9-E2B0-4B86-94C9-99DA88977D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Immutate reference values</a:t>
          </a:r>
        </a:p>
      </dgm:t>
    </dgm:pt>
    <dgm:pt modelId="{DC43FC9D-D097-41FB-B8D3-A97EF1CEC014}" type="parTrans" cxnId="{4D23482E-E0C5-4FCC-9ECB-285ACDB35E19}">
      <dgm:prSet/>
      <dgm:spPr/>
      <dgm:t>
        <a:bodyPr/>
        <a:lstStyle/>
        <a:p>
          <a:endParaRPr lang="en-US"/>
        </a:p>
      </dgm:t>
    </dgm:pt>
    <dgm:pt modelId="{EAE436B4-7957-412B-B6B3-B6B64C7C49D7}" type="sibTrans" cxnId="{4D23482E-E0C5-4FCC-9ECB-285ACDB35E19}">
      <dgm:prSet/>
      <dgm:spPr/>
      <dgm:t>
        <a:bodyPr/>
        <a:lstStyle/>
        <a:p>
          <a:endParaRPr lang="en-US"/>
        </a:p>
      </dgm:t>
    </dgm:pt>
    <dgm:pt modelId="{74F9CED4-8B0E-4AC2-AF78-09AEDF9F1E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Hard to test</a:t>
          </a:r>
        </a:p>
      </dgm:t>
    </dgm:pt>
    <dgm:pt modelId="{A5838352-ED93-4051-B67E-E78F0929BC69}" type="parTrans" cxnId="{6B0F0AA9-0301-431B-A778-27EF3A5C2D8C}">
      <dgm:prSet/>
      <dgm:spPr/>
      <dgm:t>
        <a:bodyPr/>
        <a:lstStyle/>
        <a:p>
          <a:endParaRPr lang="en-US"/>
        </a:p>
      </dgm:t>
    </dgm:pt>
    <dgm:pt modelId="{E1A54F06-1A46-4088-88F4-677FD6512D66}" type="sibTrans" cxnId="{6B0F0AA9-0301-431B-A778-27EF3A5C2D8C}">
      <dgm:prSet/>
      <dgm:spPr/>
      <dgm:t>
        <a:bodyPr/>
        <a:lstStyle/>
        <a:p>
          <a:endParaRPr lang="en-US"/>
        </a:p>
      </dgm:t>
    </dgm:pt>
    <dgm:pt modelId="{05273D57-5F77-4A4D-8FAF-E4AAA0154F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Interaction with outside work</a:t>
          </a:r>
        </a:p>
      </dgm:t>
    </dgm:pt>
    <dgm:pt modelId="{C3699760-9921-475E-B849-3B759DBACC54}" type="parTrans" cxnId="{2E00F34B-B0AA-465E-90D0-92E063145931}">
      <dgm:prSet/>
      <dgm:spPr/>
      <dgm:t>
        <a:bodyPr/>
        <a:lstStyle/>
        <a:p>
          <a:endParaRPr lang="en-US"/>
        </a:p>
      </dgm:t>
    </dgm:pt>
    <dgm:pt modelId="{7ADDA31A-93CA-45BF-B016-73ABF1C213E9}" type="sibTrans" cxnId="{2E00F34B-B0AA-465E-90D0-92E063145931}">
      <dgm:prSet/>
      <dgm:spPr/>
      <dgm:t>
        <a:bodyPr/>
        <a:lstStyle/>
        <a:p>
          <a:endParaRPr lang="en-US"/>
        </a:p>
      </dgm:t>
    </dgm:pt>
    <dgm:pt modelId="{0709DB16-8D7D-46D2-8738-6FB222167473}" type="pres">
      <dgm:prSet presAssocID="{1BAF2F2D-A8ED-4B3A-A999-9126292B84BF}" presName="root" presStyleCnt="0">
        <dgm:presLayoutVars>
          <dgm:dir/>
          <dgm:resizeHandles val="exact"/>
        </dgm:presLayoutVars>
      </dgm:prSet>
      <dgm:spPr/>
    </dgm:pt>
    <dgm:pt modelId="{718C7288-3A5D-48EC-9B03-69F791209B81}" type="pres">
      <dgm:prSet presAssocID="{0EA435D6-8143-449E-9B69-E6EAB1FEC290}" presName="compNode" presStyleCnt="0"/>
      <dgm:spPr/>
    </dgm:pt>
    <dgm:pt modelId="{2A685B6B-7377-4FC3-B60C-E35993E7DDF9}" type="pres">
      <dgm:prSet presAssocID="{0EA435D6-8143-449E-9B69-E6EAB1FEC290}" presName="bgRect" presStyleLbl="bgShp" presStyleIdx="0" presStyleCnt="4"/>
      <dgm:spPr/>
    </dgm:pt>
    <dgm:pt modelId="{9D0E710C-6666-4CC5-B28C-8D8802F69E34}" type="pres">
      <dgm:prSet presAssocID="{0EA435D6-8143-449E-9B69-E6EAB1FEC2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CD973DC-1143-428D-B619-CB9BEB4C2FF2}" type="pres">
      <dgm:prSet presAssocID="{0EA435D6-8143-449E-9B69-E6EAB1FEC290}" presName="spaceRect" presStyleCnt="0"/>
      <dgm:spPr/>
    </dgm:pt>
    <dgm:pt modelId="{0866D96F-372B-4818-9314-5FE3A12FA7AA}" type="pres">
      <dgm:prSet presAssocID="{0EA435D6-8143-449E-9B69-E6EAB1FEC290}" presName="parTx" presStyleLbl="revTx" presStyleIdx="0" presStyleCnt="4">
        <dgm:presLayoutVars>
          <dgm:chMax val="0"/>
          <dgm:chPref val="0"/>
        </dgm:presLayoutVars>
      </dgm:prSet>
      <dgm:spPr/>
    </dgm:pt>
    <dgm:pt modelId="{5AFCEDF4-973A-4E92-AED3-4B31E58D5781}" type="pres">
      <dgm:prSet presAssocID="{849438E7-A915-4ED8-9638-DB9198E98C42}" presName="sibTrans" presStyleCnt="0"/>
      <dgm:spPr/>
    </dgm:pt>
    <dgm:pt modelId="{AA340C7D-19A0-42B8-94E8-13F93338EECE}" type="pres">
      <dgm:prSet presAssocID="{9356EDA9-E2B0-4B86-94C9-99DA88977DDE}" presName="compNode" presStyleCnt="0"/>
      <dgm:spPr/>
    </dgm:pt>
    <dgm:pt modelId="{8E174656-FDA3-46BD-B339-AACE4B1D9C0E}" type="pres">
      <dgm:prSet presAssocID="{9356EDA9-E2B0-4B86-94C9-99DA88977DDE}" presName="bgRect" presStyleLbl="bgShp" presStyleIdx="1" presStyleCnt="4"/>
      <dgm:spPr/>
    </dgm:pt>
    <dgm:pt modelId="{194E6799-B145-4222-9E3F-7E14F588E9E5}" type="pres">
      <dgm:prSet presAssocID="{9356EDA9-E2B0-4B86-94C9-99DA88977D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E38C17-E7F6-47AB-8412-99F36A238E03}" type="pres">
      <dgm:prSet presAssocID="{9356EDA9-E2B0-4B86-94C9-99DA88977DDE}" presName="spaceRect" presStyleCnt="0"/>
      <dgm:spPr/>
    </dgm:pt>
    <dgm:pt modelId="{DC70D38F-81E1-4D2A-BF6A-AA6F155FCB22}" type="pres">
      <dgm:prSet presAssocID="{9356EDA9-E2B0-4B86-94C9-99DA88977DDE}" presName="parTx" presStyleLbl="revTx" presStyleIdx="1" presStyleCnt="4">
        <dgm:presLayoutVars>
          <dgm:chMax val="0"/>
          <dgm:chPref val="0"/>
        </dgm:presLayoutVars>
      </dgm:prSet>
      <dgm:spPr/>
    </dgm:pt>
    <dgm:pt modelId="{9C42B5B4-1837-4535-8947-AD912BC4B508}" type="pres">
      <dgm:prSet presAssocID="{EAE436B4-7957-412B-B6B3-B6B64C7C49D7}" presName="sibTrans" presStyleCnt="0"/>
      <dgm:spPr/>
    </dgm:pt>
    <dgm:pt modelId="{C118EAFC-E04A-4A51-8CF2-2B932B56D9F1}" type="pres">
      <dgm:prSet presAssocID="{74F9CED4-8B0E-4AC2-AF78-09AEDF9F1E22}" presName="compNode" presStyleCnt="0"/>
      <dgm:spPr/>
    </dgm:pt>
    <dgm:pt modelId="{8E0D7961-36AC-420B-9AE7-C8F923F9497D}" type="pres">
      <dgm:prSet presAssocID="{74F9CED4-8B0E-4AC2-AF78-09AEDF9F1E22}" presName="bgRect" presStyleLbl="bgShp" presStyleIdx="2" presStyleCnt="4"/>
      <dgm:spPr/>
    </dgm:pt>
    <dgm:pt modelId="{A626F090-85B9-4FD8-9F3F-A446D6EC7A90}" type="pres">
      <dgm:prSet presAssocID="{74F9CED4-8B0E-4AC2-AF78-09AEDF9F1E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89D5C59-AB7A-4BA1-B5A7-2EF67C603976}" type="pres">
      <dgm:prSet presAssocID="{74F9CED4-8B0E-4AC2-AF78-09AEDF9F1E22}" presName="spaceRect" presStyleCnt="0"/>
      <dgm:spPr/>
    </dgm:pt>
    <dgm:pt modelId="{8E02DD95-84B9-4FFA-AA9E-A81C47D813B5}" type="pres">
      <dgm:prSet presAssocID="{74F9CED4-8B0E-4AC2-AF78-09AEDF9F1E22}" presName="parTx" presStyleLbl="revTx" presStyleIdx="2" presStyleCnt="4">
        <dgm:presLayoutVars>
          <dgm:chMax val="0"/>
          <dgm:chPref val="0"/>
        </dgm:presLayoutVars>
      </dgm:prSet>
      <dgm:spPr/>
    </dgm:pt>
    <dgm:pt modelId="{32F43713-FB3E-46D1-B920-3267974CFD5C}" type="pres">
      <dgm:prSet presAssocID="{E1A54F06-1A46-4088-88F4-677FD6512D66}" presName="sibTrans" presStyleCnt="0"/>
      <dgm:spPr/>
    </dgm:pt>
    <dgm:pt modelId="{BB02680A-249A-45A4-B0ED-0DF2804FBC4C}" type="pres">
      <dgm:prSet presAssocID="{05273D57-5F77-4A4D-8FAF-E4AAA0154FAD}" presName="compNode" presStyleCnt="0"/>
      <dgm:spPr/>
    </dgm:pt>
    <dgm:pt modelId="{8F6214A4-7FEF-4C7C-82EF-1A93D987426C}" type="pres">
      <dgm:prSet presAssocID="{05273D57-5F77-4A4D-8FAF-E4AAA0154FAD}" presName="bgRect" presStyleLbl="bgShp" presStyleIdx="3" presStyleCnt="4"/>
      <dgm:spPr/>
    </dgm:pt>
    <dgm:pt modelId="{C04AFBD7-D900-4318-A744-B56323DB98FF}" type="pres">
      <dgm:prSet presAssocID="{05273D57-5F77-4A4D-8FAF-E4AAA0154F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493D455-88C0-4608-9BD5-6F82CC842776}" type="pres">
      <dgm:prSet presAssocID="{05273D57-5F77-4A4D-8FAF-E4AAA0154FAD}" presName="spaceRect" presStyleCnt="0"/>
      <dgm:spPr/>
    </dgm:pt>
    <dgm:pt modelId="{64FBC85E-AC2A-43F1-ADB5-B4E221DAB8FB}" type="pres">
      <dgm:prSet presAssocID="{05273D57-5F77-4A4D-8FAF-E4AAA0154F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890970B-FFCB-4084-A6EA-A1B83D2EA625}" type="presOf" srcId="{9356EDA9-E2B0-4B86-94C9-99DA88977DDE}" destId="{DC70D38F-81E1-4D2A-BF6A-AA6F155FCB22}" srcOrd="0" destOrd="0" presId="urn:microsoft.com/office/officeart/2018/2/layout/IconVerticalSolidList"/>
    <dgm:cxn modelId="{CD9E8A14-D786-40EE-833B-07DF10A6C183}" type="presOf" srcId="{1BAF2F2D-A8ED-4B3A-A999-9126292B84BF}" destId="{0709DB16-8D7D-46D2-8738-6FB222167473}" srcOrd="0" destOrd="0" presId="urn:microsoft.com/office/officeart/2018/2/layout/IconVerticalSolidList"/>
    <dgm:cxn modelId="{A4FD5128-D99C-49A4-AB6D-5E249B8D6796}" type="presOf" srcId="{74F9CED4-8B0E-4AC2-AF78-09AEDF9F1E22}" destId="{8E02DD95-84B9-4FFA-AA9E-A81C47D813B5}" srcOrd="0" destOrd="0" presId="urn:microsoft.com/office/officeart/2018/2/layout/IconVerticalSolidList"/>
    <dgm:cxn modelId="{4D23482E-E0C5-4FCC-9ECB-285ACDB35E19}" srcId="{1BAF2F2D-A8ED-4B3A-A999-9126292B84BF}" destId="{9356EDA9-E2B0-4B86-94C9-99DA88977DDE}" srcOrd="1" destOrd="0" parTransId="{DC43FC9D-D097-41FB-B8D3-A97EF1CEC014}" sibTransId="{EAE436B4-7957-412B-B6B3-B6B64C7C49D7}"/>
    <dgm:cxn modelId="{2E00F34B-B0AA-465E-90D0-92E063145931}" srcId="{1BAF2F2D-A8ED-4B3A-A999-9126292B84BF}" destId="{05273D57-5F77-4A4D-8FAF-E4AAA0154FAD}" srcOrd="3" destOrd="0" parTransId="{C3699760-9921-475E-B849-3B759DBACC54}" sibTransId="{7ADDA31A-93CA-45BF-B016-73ABF1C213E9}"/>
    <dgm:cxn modelId="{4C24057F-324D-47A2-B61B-10C64F098250}" type="presOf" srcId="{0EA435D6-8143-449E-9B69-E6EAB1FEC290}" destId="{0866D96F-372B-4818-9314-5FE3A12FA7AA}" srcOrd="0" destOrd="0" presId="urn:microsoft.com/office/officeart/2018/2/layout/IconVerticalSolidList"/>
    <dgm:cxn modelId="{6B0F0AA9-0301-431B-A778-27EF3A5C2D8C}" srcId="{1BAF2F2D-A8ED-4B3A-A999-9126292B84BF}" destId="{74F9CED4-8B0E-4AC2-AF78-09AEDF9F1E22}" srcOrd="2" destOrd="0" parTransId="{A5838352-ED93-4051-B67E-E78F0929BC69}" sibTransId="{E1A54F06-1A46-4088-88F4-677FD6512D66}"/>
    <dgm:cxn modelId="{B1A61CBC-ABC2-4ACD-B943-12491E01D77D}" type="presOf" srcId="{05273D57-5F77-4A4D-8FAF-E4AAA0154FAD}" destId="{64FBC85E-AC2A-43F1-ADB5-B4E221DAB8FB}" srcOrd="0" destOrd="0" presId="urn:microsoft.com/office/officeart/2018/2/layout/IconVerticalSolidList"/>
    <dgm:cxn modelId="{137A09FF-C378-45E0-9849-AE730E5D99CA}" srcId="{1BAF2F2D-A8ED-4B3A-A999-9126292B84BF}" destId="{0EA435D6-8143-449E-9B69-E6EAB1FEC290}" srcOrd="0" destOrd="0" parTransId="{F25AB0D2-8152-4C06-BC34-CF26C9142528}" sibTransId="{849438E7-A915-4ED8-9638-DB9198E98C42}"/>
    <dgm:cxn modelId="{D44EA361-BB31-400D-98B9-F59C89E2CDD5}" type="presParOf" srcId="{0709DB16-8D7D-46D2-8738-6FB222167473}" destId="{718C7288-3A5D-48EC-9B03-69F791209B81}" srcOrd="0" destOrd="0" presId="urn:microsoft.com/office/officeart/2018/2/layout/IconVerticalSolidList"/>
    <dgm:cxn modelId="{C38D1E57-D9E7-4FE6-BD57-BECB5E7282CD}" type="presParOf" srcId="{718C7288-3A5D-48EC-9B03-69F791209B81}" destId="{2A685B6B-7377-4FC3-B60C-E35993E7DDF9}" srcOrd="0" destOrd="0" presId="urn:microsoft.com/office/officeart/2018/2/layout/IconVerticalSolidList"/>
    <dgm:cxn modelId="{9C4C7FFD-A624-4A99-8F31-05DD9BDB6147}" type="presParOf" srcId="{718C7288-3A5D-48EC-9B03-69F791209B81}" destId="{9D0E710C-6666-4CC5-B28C-8D8802F69E34}" srcOrd="1" destOrd="0" presId="urn:microsoft.com/office/officeart/2018/2/layout/IconVerticalSolidList"/>
    <dgm:cxn modelId="{8AFDC10E-4103-4EF9-BB89-32E3D5E6D674}" type="presParOf" srcId="{718C7288-3A5D-48EC-9B03-69F791209B81}" destId="{4CD973DC-1143-428D-B619-CB9BEB4C2FF2}" srcOrd="2" destOrd="0" presId="urn:microsoft.com/office/officeart/2018/2/layout/IconVerticalSolidList"/>
    <dgm:cxn modelId="{3125CD39-8284-4F83-9644-E8FB576195E2}" type="presParOf" srcId="{718C7288-3A5D-48EC-9B03-69F791209B81}" destId="{0866D96F-372B-4818-9314-5FE3A12FA7AA}" srcOrd="3" destOrd="0" presId="urn:microsoft.com/office/officeart/2018/2/layout/IconVerticalSolidList"/>
    <dgm:cxn modelId="{BA073771-7300-48D5-B7CD-7A4AA766779D}" type="presParOf" srcId="{0709DB16-8D7D-46D2-8738-6FB222167473}" destId="{5AFCEDF4-973A-4E92-AED3-4B31E58D5781}" srcOrd="1" destOrd="0" presId="urn:microsoft.com/office/officeart/2018/2/layout/IconVerticalSolidList"/>
    <dgm:cxn modelId="{74EFFB98-7808-4BE1-BA9B-0C02B5971BA0}" type="presParOf" srcId="{0709DB16-8D7D-46D2-8738-6FB222167473}" destId="{AA340C7D-19A0-42B8-94E8-13F93338EECE}" srcOrd="2" destOrd="0" presId="urn:microsoft.com/office/officeart/2018/2/layout/IconVerticalSolidList"/>
    <dgm:cxn modelId="{24B47C7C-C59D-49C4-8123-A98D1EC678CE}" type="presParOf" srcId="{AA340C7D-19A0-42B8-94E8-13F93338EECE}" destId="{8E174656-FDA3-46BD-B339-AACE4B1D9C0E}" srcOrd="0" destOrd="0" presId="urn:microsoft.com/office/officeart/2018/2/layout/IconVerticalSolidList"/>
    <dgm:cxn modelId="{E4164969-81C7-409E-A925-1F6627BD3CED}" type="presParOf" srcId="{AA340C7D-19A0-42B8-94E8-13F93338EECE}" destId="{194E6799-B145-4222-9E3F-7E14F588E9E5}" srcOrd="1" destOrd="0" presId="urn:microsoft.com/office/officeart/2018/2/layout/IconVerticalSolidList"/>
    <dgm:cxn modelId="{9ACCF23A-74B9-48B9-9022-DA6D7179B62A}" type="presParOf" srcId="{AA340C7D-19A0-42B8-94E8-13F93338EECE}" destId="{63E38C17-E7F6-47AB-8412-99F36A238E03}" srcOrd="2" destOrd="0" presId="urn:microsoft.com/office/officeart/2018/2/layout/IconVerticalSolidList"/>
    <dgm:cxn modelId="{F4AE0652-C3DD-41BF-B941-9D9BB825E203}" type="presParOf" srcId="{AA340C7D-19A0-42B8-94E8-13F93338EECE}" destId="{DC70D38F-81E1-4D2A-BF6A-AA6F155FCB22}" srcOrd="3" destOrd="0" presId="urn:microsoft.com/office/officeart/2018/2/layout/IconVerticalSolidList"/>
    <dgm:cxn modelId="{04919644-1FA7-4323-9267-5287454F769F}" type="presParOf" srcId="{0709DB16-8D7D-46D2-8738-6FB222167473}" destId="{9C42B5B4-1837-4535-8947-AD912BC4B508}" srcOrd="3" destOrd="0" presId="urn:microsoft.com/office/officeart/2018/2/layout/IconVerticalSolidList"/>
    <dgm:cxn modelId="{E64784BB-9F90-4D3E-A710-162807C71C63}" type="presParOf" srcId="{0709DB16-8D7D-46D2-8738-6FB222167473}" destId="{C118EAFC-E04A-4A51-8CF2-2B932B56D9F1}" srcOrd="4" destOrd="0" presId="urn:microsoft.com/office/officeart/2018/2/layout/IconVerticalSolidList"/>
    <dgm:cxn modelId="{3C616861-C3E9-4C8A-B186-6F3A8A01E592}" type="presParOf" srcId="{C118EAFC-E04A-4A51-8CF2-2B932B56D9F1}" destId="{8E0D7961-36AC-420B-9AE7-C8F923F9497D}" srcOrd="0" destOrd="0" presId="urn:microsoft.com/office/officeart/2018/2/layout/IconVerticalSolidList"/>
    <dgm:cxn modelId="{1B3DAD43-F873-4E06-B189-336742E7A6A3}" type="presParOf" srcId="{C118EAFC-E04A-4A51-8CF2-2B932B56D9F1}" destId="{A626F090-85B9-4FD8-9F3F-A446D6EC7A90}" srcOrd="1" destOrd="0" presId="urn:microsoft.com/office/officeart/2018/2/layout/IconVerticalSolidList"/>
    <dgm:cxn modelId="{397207D6-729B-43D2-A1FE-4B3F852AA926}" type="presParOf" srcId="{C118EAFC-E04A-4A51-8CF2-2B932B56D9F1}" destId="{B89D5C59-AB7A-4BA1-B5A7-2EF67C603976}" srcOrd="2" destOrd="0" presId="urn:microsoft.com/office/officeart/2018/2/layout/IconVerticalSolidList"/>
    <dgm:cxn modelId="{60208FE2-AC5F-4196-897A-8B070B3B8335}" type="presParOf" srcId="{C118EAFC-E04A-4A51-8CF2-2B932B56D9F1}" destId="{8E02DD95-84B9-4FFA-AA9E-A81C47D813B5}" srcOrd="3" destOrd="0" presId="urn:microsoft.com/office/officeart/2018/2/layout/IconVerticalSolidList"/>
    <dgm:cxn modelId="{D15FFB3F-7E2D-4D0A-8A0E-077F3EF8727F}" type="presParOf" srcId="{0709DB16-8D7D-46D2-8738-6FB222167473}" destId="{32F43713-FB3E-46D1-B920-3267974CFD5C}" srcOrd="5" destOrd="0" presId="urn:microsoft.com/office/officeart/2018/2/layout/IconVerticalSolidList"/>
    <dgm:cxn modelId="{0EA5A8E5-B91D-48A9-B51B-58D1BA890CE2}" type="presParOf" srcId="{0709DB16-8D7D-46D2-8738-6FB222167473}" destId="{BB02680A-249A-45A4-B0ED-0DF2804FBC4C}" srcOrd="6" destOrd="0" presId="urn:microsoft.com/office/officeart/2018/2/layout/IconVerticalSolidList"/>
    <dgm:cxn modelId="{E3FD50FA-E71C-4DC6-A877-A2D5DD96C410}" type="presParOf" srcId="{BB02680A-249A-45A4-B0ED-0DF2804FBC4C}" destId="{8F6214A4-7FEF-4C7C-82EF-1A93D987426C}" srcOrd="0" destOrd="0" presId="urn:microsoft.com/office/officeart/2018/2/layout/IconVerticalSolidList"/>
    <dgm:cxn modelId="{60F887A6-2300-48C4-B3FA-24DE04371DEF}" type="presParOf" srcId="{BB02680A-249A-45A4-B0ED-0DF2804FBC4C}" destId="{C04AFBD7-D900-4318-A744-B56323DB98FF}" srcOrd="1" destOrd="0" presId="urn:microsoft.com/office/officeart/2018/2/layout/IconVerticalSolidList"/>
    <dgm:cxn modelId="{3C7D9730-724A-4A8D-B8FF-E5C05E5A0670}" type="presParOf" srcId="{BB02680A-249A-45A4-B0ED-0DF2804FBC4C}" destId="{7493D455-88C0-4608-9BD5-6F82CC842776}" srcOrd="2" destOrd="0" presId="urn:microsoft.com/office/officeart/2018/2/layout/IconVerticalSolidList"/>
    <dgm:cxn modelId="{6C6B83D1-95D0-4A71-8ABC-6937CAD15E1C}" type="presParOf" srcId="{BB02680A-249A-45A4-B0ED-0DF2804FBC4C}" destId="{64FBC85E-AC2A-43F1-ADB5-B4E221DAB8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F608BD-F5CC-4E47-B15A-8E0CEDFBA4E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89BE52-190B-4764-B3D2-2823AC5A76B6}">
      <dgm:prSet/>
      <dgm:spPr/>
      <dgm:t>
        <a:bodyPr/>
        <a:lstStyle/>
        <a:p>
          <a:r>
            <a:rPr lang="en-US" dirty="0"/>
            <a:t>Passing functions as a parameters</a:t>
          </a:r>
        </a:p>
      </dgm:t>
    </dgm:pt>
    <dgm:pt modelId="{7A9C6B85-2863-4CD5-986A-7BE30B67C5C3}" type="parTrans" cxnId="{6130DE06-F4D7-45C6-B483-0811F44D79B8}">
      <dgm:prSet/>
      <dgm:spPr/>
      <dgm:t>
        <a:bodyPr/>
        <a:lstStyle/>
        <a:p>
          <a:endParaRPr lang="en-US"/>
        </a:p>
      </dgm:t>
    </dgm:pt>
    <dgm:pt modelId="{6226CB18-7D95-41C5-9C1D-70AFDE09513E}" type="sibTrans" cxnId="{6130DE06-F4D7-45C6-B483-0811F44D79B8}">
      <dgm:prSet/>
      <dgm:spPr/>
      <dgm:t>
        <a:bodyPr/>
        <a:lstStyle/>
        <a:p>
          <a:endParaRPr lang="en-US"/>
        </a:p>
      </dgm:t>
    </dgm:pt>
    <dgm:pt modelId="{9E7D827F-0746-44CF-94DA-BB3761732C73}">
      <dgm:prSet/>
      <dgm:spPr/>
      <dgm:t>
        <a:bodyPr/>
        <a:lstStyle/>
        <a:p>
          <a:r>
            <a:rPr lang="en-US" dirty="0"/>
            <a:t>Suitable for LINQ queries</a:t>
          </a:r>
        </a:p>
      </dgm:t>
    </dgm:pt>
    <dgm:pt modelId="{C94786EF-561E-485B-87C9-9439D85ED131}" type="parTrans" cxnId="{F458FDB3-4CA8-4C58-8EAF-4CA526CE0267}">
      <dgm:prSet/>
      <dgm:spPr/>
      <dgm:t>
        <a:bodyPr/>
        <a:lstStyle/>
        <a:p>
          <a:endParaRPr lang="en-US"/>
        </a:p>
      </dgm:t>
    </dgm:pt>
    <dgm:pt modelId="{2528E3F8-208D-4BE8-BE12-4A74DA0AF160}" type="sibTrans" cxnId="{F458FDB3-4CA8-4C58-8EAF-4CA526CE0267}">
      <dgm:prSet/>
      <dgm:spPr/>
      <dgm:t>
        <a:bodyPr/>
        <a:lstStyle/>
        <a:p>
          <a:endParaRPr lang="en-US"/>
        </a:p>
      </dgm:t>
    </dgm:pt>
    <dgm:pt modelId="{FC7C909B-752C-404B-AE5A-9BD6C790631F}">
      <dgm:prSet/>
      <dgm:spPr/>
      <dgm:t>
        <a:bodyPr/>
        <a:lstStyle/>
        <a:p>
          <a:r>
            <a:rPr lang="en-US"/>
            <a:t>No effect on external world</a:t>
          </a:r>
        </a:p>
      </dgm:t>
    </dgm:pt>
    <dgm:pt modelId="{BE0FC79F-41C3-4D36-A48F-29F595703C04}" type="parTrans" cxnId="{A132C231-ABA1-43B0-983C-A7FA85801CE0}">
      <dgm:prSet/>
      <dgm:spPr/>
      <dgm:t>
        <a:bodyPr/>
        <a:lstStyle/>
        <a:p>
          <a:endParaRPr lang="en-US"/>
        </a:p>
      </dgm:t>
    </dgm:pt>
    <dgm:pt modelId="{36BC2931-FA5F-40FA-A533-1AA49745DE10}" type="sibTrans" cxnId="{A132C231-ABA1-43B0-983C-A7FA85801CE0}">
      <dgm:prSet/>
      <dgm:spPr/>
      <dgm:t>
        <a:bodyPr/>
        <a:lstStyle/>
        <a:p>
          <a:endParaRPr lang="en-US"/>
        </a:p>
      </dgm:t>
    </dgm:pt>
    <dgm:pt modelId="{1D2EA023-BA68-4A81-892A-5504F8B8DB71}" type="pres">
      <dgm:prSet presAssocID="{CDF608BD-F5CC-4E47-B15A-8E0CEDFBA4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5B7DDF-01D0-4B15-BFB2-4127496CCD1F}" type="pres">
      <dgm:prSet presAssocID="{0F89BE52-190B-4764-B3D2-2823AC5A76B6}" presName="hierRoot1" presStyleCnt="0"/>
      <dgm:spPr/>
    </dgm:pt>
    <dgm:pt modelId="{00A65A45-385D-4BC2-8F8B-25C87C594627}" type="pres">
      <dgm:prSet presAssocID="{0F89BE52-190B-4764-B3D2-2823AC5A76B6}" presName="composite" presStyleCnt="0"/>
      <dgm:spPr/>
    </dgm:pt>
    <dgm:pt modelId="{231D805D-F33A-4A79-80F4-88E58887421F}" type="pres">
      <dgm:prSet presAssocID="{0F89BE52-190B-4764-B3D2-2823AC5A76B6}" presName="background" presStyleLbl="node0" presStyleIdx="0" presStyleCnt="3"/>
      <dgm:spPr/>
    </dgm:pt>
    <dgm:pt modelId="{7B4BA469-B59C-4BB9-A425-0DF3D92EC6AF}" type="pres">
      <dgm:prSet presAssocID="{0F89BE52-190B-4764-B3D2-2823AC5A76B6}" presName="text" presStyleLbl="fgAcc0" presStyleIdx="0" presStyleCnt="3">
        <dgm:presLayoutVars>
          <dgm:chPref val="3"/>
        </dgm:presLayoutVars>
      </dgm:prSet>
      <dgm:spPr/>
    </dgm:pt>
    <dgm:pt modelId="{025F6B4D-FE2A-451F-AD51-B5CE5552E885}" type="pres">
      <dgm:prSet presAssocID="{0F89BE52-190B-4764-B3D2-2823AC5A76B6}" presName="hierChild2" presStyleCnt="0"/>
      <dgm:spPr/>
    </dgm:pt>
    <dgm:pt modelId="{46366DE8-3E0B-4F63-9D51-F95D95326FA8}" type="pres">
      <dgm:prSet presAssocID="{9E7D827F-0746-44CF-94DA-BB3761732C73}" presName="hierRoot1" presStyleCnt="0"/>
      <dgm:spPr/>
    </dgm:pt>
    <dgm:pt modelId="{0596BAB9-5BB5-4032-A4B3-F3E0B69B2024}" type="pres">
      <dgm:prSet presAssocID="{9E7D827F-0746-44CF-94DA-BB3761732C73}" presName="composite" presStyleCnt="0"/>
      <dgm:spPr/>
    </dgm:pt>
    <dgm:pt modelId="{DA8A7047-AD49-4791-BA8B-03014964050A}" type="pres">
      <dgm:prSet presAssocID="{9E7D827F-0746-44CF-94DA-BB3761732C73}" presName="background" presStyleLbl="node0" presStyleIdx="1" presStyleCnt="3"/>
      <dgm:spPr/>
    </dgm:pt>
    <dgm:pt modelId="{A2FB5D36-7CEB-4763-82B1-0C650CD723AF}" type="pres">
      <dgm:prSet presAssocID="{9E7D827F-0746-44CF-94DA-BB3761732C73}" presName="text" presStyleLbl="fgAcc0" presStyleIdx="1" presStyleCnt="3">
        <dgm:presLayoutVars>
          <dgm:chPref val="3"/>
        </dgm:presLayoutVars>
      </dgm:prSet>
      <dgm:spPr/>
    </dgm:pt>
    <dgm:pt modelId="{A5788321-9155-4053-B548-1079BC08E536}" type="pres">
      <dgm:prSet presAssocID="{9E7D827F-0746-44CF-94DA-BB3761732C73}" presName="hierChild2" presStyleCnt="0"/>
      <dgm:spPr/>
    </dgm:pt>
    <dgm:pt modelId="{4476EBE7-E1A5-4FEC-BE89-9324A1FF5B2A}" type="pres">
      <dgm:prSet presAssocID="{FC7C909B-752C-404B-AE5A-9BD6C790631F}" presName="hierRoot1" presStyleCnt="0"/>
      <dgm:spPr/>
    </dgm:pt>
    <dgm:pt modelId="{B9CD94AF-9C01-4D6D-A143-3F59DE3DF81C}" type="pres">
      <dgm:prSet presAssocID="{FC7C909B-752C-404B-AE5A-9BD6C790631F}" presName="composite" presStyleCnt="0"/>
      <dgm:spPr/>
    </dgm:pt>
    <dgm:pt modelId="{CC9D2B23-D709-457F-89E8-1C8D0426E74B}" type="pres">
      <dgm:prSet presAssocID="{FC7C909B-752C-404B-AE5A-9BD6C790631F}" presName="background" presStyleLbl="node0" presStyleIdx="2" presStyleCnt="3"/>
      <dgm:spPr/>
    </dgm:pt>
    <dgm:pt modelId="{64160734-D867-4582-9ED3-A2AF76A953B2}" type="pres">
      <dgm:prSet presAssocID="{FC7C909B-752C-404B-AE5A-9BD6C790631F}" presName="text" presStyleLbl="fgAcc0" presStyleIdx="2" presStyleCnt="3">
        <dgm:presLayoutVars>
          <dgm:chPref val="3"/>
        </dgm:presLayoutVars>
      </dgm:prSet>
      <dgm:spPr/>
    </dgm:pt>
    <dgm:pt modelId="{CE73C76A-41A0-485F-9DB5-0A2CD3D94596}" type="pres">
      <dgm:prSet presAssocID="{FC7C909B-752C-404B-AE5A-9BD6C790631F}" presName="hierChild2" presStyleCnt="0"/>
      <dgm:spPr/>
    </dgm:pt>
  </dgm:ptLst>
  <dgm:cxnLst>
    <dgm:cxn modelId="{DD86A704-4257-401A-973F-02E4DA25A8A3}" type="presOf" srcId="{FC7C909B-752C-404B-AE5A-9BD6C790631F}" destId="{64160734-D867-4582-9ED3-A2AF76A953B2}" srcOrd="0" destOrd="0" presId="urn:microsoft.com/office/officeart/2005/8/layout/hierarchy1"/>
    <dgm:cxn modelId="{6130DE06-F4D7-45C6-B483-0811F44D79B8}" srcId="{CDF608BD-F5CC-4E47-B15A-8E0CEDFBA4EF}" destId="{0F89BE52-190B-4764-B3D2-2823AC5A76B6}" srcOrd="0" destOrd="0" parTransId="{7A9C6B85-2863-4CD5-986A-7BE30B67C5C3}" sibTransId="{6226CB18-7D95-41C5-9C1D-70AFDE09513E}"/>
    <dgm:cxn modelId="{A132C231-ABA1-43B0-983C-A7FA85801CE0}" srcId="{CDF608BD-F5CC-4E47-B15A-8E0CEDFBA4EF}" destId="{FC7C909B-752C-404B-AE5A-9BD6C790631F}" srcOrd="2" destOrd="0" parTransId="{BE0FC79F-41C3-4D36-A48F-29F595703C04}" sibTransId="{36BC2931-FA5F-40FA-A533-1AA49745DE10}"/>
    <dgm:cxn modelId="{5ABB9E36-09FD-4941-8656-0CF91C8DBAF1}" type="presOf" srcId="{CDF608BD-F5CC-4E47-B15A-8E0CEDFBA4EF}" destId="{1D2EA023-BA68-4A81-892A-5504F8B8DB71}" srcOrd="0" destOrd="0" presId="urn:microsoft.com/office/officeart/2005/8/layout/hierarchy1"/>
    <dgm:cxn modelId="{8918F27A-91C5-4FC0-A1D9-E07FA4EE0F5D}" type="presOf" srcId="{0F89BE52-190B-4764-B3D2-2823AC5A76B6}" destId="{7B4BA469-B59C-4BB9-A425-0DF3D92EC6AF}" srcOrd="0" destOrd="0" presId="urn:microsoft.com/office/officeart/2005/8/layout/hierarchy1"/>
    <dgm:cxn modelId="{F458FDB3-4CA8-4C58-8EAF-4CA526CE0267}" srcId="{CDF608BD-F5CC-4E47-B15A-8E0CEDFBA4EF}" destId="{9E7D827F-0746-44CF-94DA-BB3761732C73}" srcOrd="1" destOrd="0" parTransId="{C94786EF-561E-485B-87C9-9439D85ED131}" sibTransId="{2528E3F8-208D-4BE8-BE12-4A74DA0AF160}"/>
    <dgm:cxn modelId="{843BF0F6-FEC0-4A07-B8F0-7C83B8EDEBD4}" type="presOf" srcId="{9E7D827F-0746-44CF-94DA-BB3761732C73}" destId="{A2FB5D36-7CEB-4763-82B1-0C650CD723AF}" srcOrd="0" destOrd="0" presId="urn:microsoft.com/office/officeart/2005/8/layout/hierarchy1"/>
    <dgm:cxn modelId="{534DE154-6B9F-4AAF-BDD3-8C2CC2B4015D}" type="presParOf" srcId="{1D2EA023-BA68-4A81-892A-5504F8B8DB71}" destId="{D95B7DDF-01D0-4B15-BFB2-4127496CCD1F}" srcOrd="0" destOrd="0" presId="urn:microsoft.com/office/officeart/2005/8/layout/hierarchy1"/>
    <dgm:cxn modelId="{2B89F8BE-D57F-4148-A348-3A1B75697BB7}" type="presParOf" srcId="{D95B7DDF-01D0-4B15-BFB2-4127496CCD1F}" destId="{00A65A45-385D-4BC2-8F8B-25C87C594627}" srcOrd="0" destOrd="0" presId="urn:microsoft.com/office/officeart/2005/8/layout/hierarchy1"/>
    <dgm:cxn modelId="{7F0D75EA-6079-4B88-BACB-6F25F707BB40}" type="presParOf" srcId="{00A65A45-385D-4BC2-8F8B-25C87C594627}" destId="{231D805D-F33A-4A79-80F4-88E58887421F}" srcOrd="0" destOrd="0" presId="urn:microsoft.com/office/officeart/2005/8/layout/hierarchy1"/>
    <dgm:cxn modelId="{9CE33803-BEDD-4509-9B3C-63B38FC49DE2}" type="presParOf" srcId="{00A65A45-385D-4BC2-8F8B-25C87C594627}" destId="{7B4BA469-B59C-4BB9-A425-0DF3D92EC6AF}" srcOrd="1" destOrd="0" presId="urn:microsoft.com/office/officeart/2005/8/layout/hierarchy1"/>
    <dgm:cxn modelId="{C9A57AFE-193C-45BA-9A6F-A0E3D0727A5A}" type="presParOf" srcId="{D95B7DDF-01D0-4B15-BFB2-4127496CCD1F}" destId="{025F6B4D-FE2A-451F-AD51-B5CE5552E885}" srcOrd="1" destOrd="0" presId="urn:microsoft.com/office/officeart/2005/8/layout/hierarchy1"/>
    <dgm:cxn modelId="{161BD56E-66CE-48FE-B33B-5D4614EE88D5}" type="presParOf" srcId="{1D2EA023-BA68-4A81-892A-5504F8B8DB71}" destId="{46366DE8-3E0B-4F63-9D51-F95D95326FA8}" srcOrd="1" destOrd="0" presId="urn:microsoft.com/office/officeart/2005/8/layout/hierarchy1"/>
    <dgm:cxn modelId="{D7956CB5-B7E8-4C53-8F40-C33FE91239A8}" type="presParOf" srcId="{46366DE8-3E0B-4F63-9D51-F95D95326FA8}" destId="{0596BAB9-5BB5-4032-A4B3-F3E0B69B2024}" srcOrd="0" destOrd="0" presId="urn:microsoft.com/office/officeart/2005/8/layout/hierarchy1"/>
    <dgm:cxn modelId="{2A5771D0-E7D8-480B-A88F-8BE941E3B502}" type="presParOf" srcId="{0596BAB9-5BB5-4032-A4B3-F3E0B69B2024}" destId="{DA8A7047-AD49-4791-BA8B-03014964050A}" srcOrd="0" destOrd="0" presId="urn:microsoft.com/office/officeart/2005/8/layout/hierarchy1"/>
    <dgm:cxn modelId="{94554148-54E2-4A21-B945-08E2D5C2F7F1}" type="presParOf" srcId="{0596BAB9-5BB5-4032-A4B3-F3E0B69B2024}" destId="{A2FB5D36-7CEB-4763-82B1-0C650CD723AF}" srcOrd="1" destOrd="0" presId="urn:microsoft.com/office/officeart/2005/8/layout/hierarchy1"/>
    <dgm:cxn modelId="{02E2D67A-FB9A-481C-9338-3669DEBB0B23}" type="presParOf" srcId="{46366DE8-3E0B-4F63-9D51-F95D95326FA8}" destId="{A5788321-9155-4053-B548-1079BC08E536}" srcOrd="1" destOrd="0" presId="urn:microsoft.com/office/officeart/2005/8/layout/hierarchy1"/>
    <dgm:cxn modelId="{529359C2-5A21-4BDA-B30F-C81191DD64B8}" type="presParOf" srcId="{1D2EA023-BA68-4A81-892A-5504F8B8DB71}" destId="{4476EBE7-E1A5-4FEC-BE89-9324A1FF5B2A}" srcOrd="2" destOrd="0" presId="urn:microsoft.com/office/officeart/2005/8/layout/hierarchy1"/>
    <dgm:cxn modelId="{0D08538D-CE70-4AFE-9772-6E78B7E7AC7A}" type="presParOf" srcId="{4476EBE7-E1A5-4FEC-BE89-9324A1FF5B2A}" destId="{B9CD94AF-9C01-4D6D-A143-3F59DE3DF81C}" srcOrd="0" destOrd="0" presId="urn:microsoft.com/office/officeart/2005/8/layout/hierarchy1"/>
    <dgm:cxn modelId="{B1EA2B91-8B3A-462D-B525-FF0D9364403F}" type="presParOf" srcId="{B9CD94AF-9C01-4D6D-A143-3F59DE3DF81C}" destId="{CC9D2B23-D709-457F-89E8-1C8D0426E74B}" srcOrd="0" destOrd="0" presId="urn:microsoft.com/office/officeart/2005/8/layout/hierarchy1"/>
    <dgm:cxn modelId="{6E0595BD-DDFC-4D9C-826B-063DCF8280C7}" type="presParOf" srcId="{B9CD94AF-9C01-4D6D-A143-3F59DE3DF81C}" destId="{64160734-D867-4582-9ED3-A2AF76A953B2}" srcOrd="1" destOrd="0" presId="urn:microsoft.com/office/officeart/2005/8/layout/hierarchy1"/>
    <dgm:cxn modelId="{0C2BA379-1A8C-454B-85B6-B295ADC904FB}" type="presParOf" srcId="{4476EBE7-E1A5-4FEC-BE89-9324A1FF5B2A}" destId="{CE73C76A-41A0-485F-9DB5-0A2CD3D945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F25608-6937-4582-AB72-493F916AC3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B6CF639-5701-4B6A-9071-E9A204332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Declarative Data Processing:</a:t>
          </a:r>
          <a:br>
            <a:rPr lang="en-US" b="0" i="0" baseline="0"/>
          </a:br>
          <a:r>
            <a:rPr lang="en-US" b="0" i="0" baseline="0"/>
            <a:t>LINQ allows you to express </a:t>
          </a:r>
          <a:r>
            <a:rPr lang="en-US" b="0" i="1" baseline="0"/>
            <a:t>what</a:t>
          </a:r>
          <a:r>
            <a:rPr lang="en-US" b="0" i="0" baseline="0"/>
            <a:t> you want to achieve (e.g., filtering or transforming data) rather than </a:t>
          </a:r>
          <a:r>
            <a:rPr lang="en-US" b="0" i="1" baseline="0"/>
            <a:t>how</a:t>
          </a:r>
          <a:r>
            <a:rPr lang="en-US" b="0" i="0" baseline="0"/>
            <a:t> to do it, much like functional programming languages do.</a:t>
          </a:r>
          <a:endParaRPr lang="en-US"/>
        </a:p>
      </dgm:t>
    </dgm:pt>
    <dgm:pt modelId="{E5993265-EE03-4844-9CC5-B6DDBD595ED6}" type="parTrans" cxnId="{06E693D3-21C8-419C-92E3-99B81B9E70B9}">
      <dgm:prSet/>
      <dgm:spPr/>
      <dgm:t>
        <a:bodyPr/>
        <a:lstStyle/>
        <a:p>
          <a:endParaRPr lang="en-US"/>
        </a:p>
      </dgm:t>
    </dgm:pt>
    <dgm:pt modelId="{2D46B893-45A6-4DF7-B5C5-3923C1AC60F5}" type="sibTrans" cxnId="{06E693D3-21C8-419C-92E3-99B81B9E70B9}">
      <dgm:prSet/>
      <dgm:spPr/>
      <dgm:t>
        <a:bodyPr/>
        <a:lstStyle/>
        <a:p>
          <a:endParaRPr lang="en-US"/>
        </a:p>
      </dgm:t>
    </dgm:pt>
    <dgm:pt modelId="{0DB850BA-71CA-4336-9070-1FFF99D97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Higher-Order Functions:</a:t>
          </a:r>
          <a:br>
            <a:rPr lang="en-US" b="0" i="0" baseline="0"/>
          </a:br>
          <a:r>
            <a:rPr lang="en-US" b="0" i="0" baseline="0"/>
            <a:t>Many LINQ methods (such as Select, Where, and Aggregate) mirror functional constructs like map, filter, and reduce. They take functions (often expressed as lambda expressions) as arguments, which is a core concept in functional programming.</a:t>
          </a:r>
          <a:endParaRPr lang="en-US"/>
        </a:p>
      </dgm:t>
    </dgm:pt>
    <dgm:pt modelId="{F4C15277-9618-4C40-AFFA-E5EF83B54C96}" type="parTrans" cxnId="{13E0199D-EBAF-40E4-9874-67738DDA8303}">
      <dgm:prSet/>
      <dgm:spPr/>
      <dgm:t>
        <a:bodyPr/>
        <a:lstStyle/>
        <a:p>
          <a:endParaRPr lang="en-US"/>
        </a:p>
      </dgm:t>
    </dgm:pt>
    <dgm:pt modelId="{D16D4C44-520C-4340-9F8D-4C20DC06B20B}" type="sibTrans" cxnId="{13E0199D-EBAF-40E4-9874-67738DDA8303}">
      <dgm:prSet/>
      <dgm:spPr/>
      <dgm:t>
        <a:bodyPr/>
        <a:lstStyle/>
        <a:p>
          <a:endParaRPr lang="en-US"/>
        </a:p>
      </dgm:t>
    </dgm:pt>
    <dgm:pt modelId="{965D921C-2984-4EA0-8D2E-981CF16943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Immutability and Pure Operations:</a:t>
          </a:r>
          <a:br>
            <a:rPr lang="en-US" b="0" i="0" baseline="0"/>
          </a:br>
          <a:r>
            <a:rPr lang="en-US" b="0" i="0" baseline="0"/>
            <a:t>While C# is not a purely functional language, LINQ encourages a style where data isn’t mutated. Instead, you create new collections from existing ones, reflecting the immutability principle common in functional programming.</a:t>
          </a:r>
          <a:endParaRPr lang="en-US"/>
        </a:p>
      </dgm:t>
    </dgm:pt>
    <dgm:pt modelId="{8562B2CB-98A4-48FC-B70E-C73503E89D40}" type="parTrans" cxnId="{4D8EC9F3-88F0-49E2-9FE6-9962DD3D8B35}">
      <dgm:prSet/>
      <dgm:spPr/>
      <dgm:t>
        <a:bodyPr/>
        <a:lstStyle/>
        <a:p>
          <a:endParaRPr lang="en-US"/>
        </a:p>
      </dgm:t>
    </dgm:pt>
    <dgm:pt modelId="{FEAECDF1-0A07-4430-9A68-FA4C79B7C593}" type="sibTrans" cxnId="{4D8EC9F3-88F0-49E2-9FE6-9962DD3D8B35}">
      <dgm:prSet/>
      <dgm:spPr/>
      <dgm:t>
        <a:bodyPr/>
        <a:lstStyle/>
        <a:p>
          <a:endParaRPr lang="en-US"/>
        </a:p>
      </dgm:t>
    </dgm:pt>
    <dgm:pt modelId="{30EFDAB1-13FE-4DFF-8A52-AD22EA24795C}" type="pres">
      <dgm:prSet presAssocID="{4DF25608-6937-4582-AB72-493F916AC33D}" presName="root" presStyleCnt="0">
        <dgm:presLayoutVars>
          <dgm:dir/>
          <dgm:resizeHandles val="exact"/>
        </dgm:presLayoutVars>
      </dgm:prSet>
      <dgm:spPr/>
    </dgm:pt>
    <dgm:pt modelId="{C8902739-B7A3-4D6C-AA73-AB49A739192A}" type="pres">
      <dgm:prSet presAssocID="{AB6CF639-5701-4B6A-9071-E9A204332798}" presName="compNode" presStyleCnt="0"/>
      <dgm:spPr/>
    </dgm:pt>
    <dgm:pt modelId="{236FB876-7429-477D-98A5-2BE2E22933DC}" type="pres">
      <dgm:prSet presAssocID="{AB6CF639-5701-4B6A-9071-E9A204332798}" presName="bgRect" presStyleLbl="bgShp" presStyleIdx="0" presStyleCnt="3"/>
      <dgm:spPr/>
    </dgm:pt>
    <dgm:pt modelId="{5B635201-39F0-4CBB-9354-0CE4CDB8B00C}" type="pres">
      <dgm:prSet presAssocID="{AB6CF639-5701-4B6A-9071-E9A2043327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51885EF-5723-45D1-8896-F9092E3E955B}" type="pres">
      <dgm:prSet presAssocID="{AB6CF639-5701-4B6A-9071-E9A204332798}" presName="spaceRect" presStyleCnt="0"/>
      <dgm:spPr/>
    </dgm:pt>
    <dgm:pt modelId="{DA25225D-8804-4C6A-A5E8-A20E86C2C2A2}" type="pres">
      <dgm:prSet presAssocID="{AB6CF639-5701-4B6A-9071-E9A204332798}" presName="parTx" presStyleLbl="revTx" presStyleIdx="0" presStyleCnt="3">
        <dgm:presLayoutVars>
          <dgm:chMax val="0"/>
          <dgm:chPref val="0"/>
        </dgm:presLayoutVars>
      </dgm:prSet>
      <dgm:spPr/>
    </dgm:pt>
    <dgm:pt modelId="{3527E842-C324-4296-B424-3675A73E05BD}" type="pres">
      <dgm:prSet presAssocID="{2D46B893-45A6-4DF7-B5C5-3923C1AC60F5}" presName="sibTrans" presStyleCnt="0"/>
      <dgm:spPr/>
    </dgm:pt>
    <dgm:pt modelId="{0398C7D5-A3B4-4CB0-AC23-A3A31D424BA4}" type="pres">
      <dgm:prSet presAssocID="{0DB850BA-71CA-4336-9070-1FFF99D97C0E}" presName="compNode" presStyleCnt="0"/>
      <dgm:spPr/>
    </dgm:pt>
    <dgm:pt modelId="{A72BE964-523D-4657-A5ED-0317699980D5}" type="pres">
      <dgm:prSet presAssocID="{0DB850BA-71CA-4336-9070-1FFF99D97C0E}" presName="bgRect" presStyleLbl="bgShp" presStyleIdx="1" presStyleCnt="3"/>
      <dgm:spPr/>
    </dgm:pt>
    <dgm:pt modelId="{F01C4354-4267-431D-825A-5317D147E5AA}" type="pres">
      <dgm:prSet presAssocID="{0DB850BA-71CA-4336-9070-1FFF99D97C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E17DADF-62C3-4EB3-A3E7-690898FBC68B}" type="pres">
      <dgm:prSet presAssocID="{0DB850BA-71CA-4336-9070-1FFF99D97C0E}" presName="spaceRect" presStyleCnt="0"/>
      <dgm:spPr/>
    </dgm:pt>
    <dgm:pt modelId="{3C806F8D-60FE-412E-A5FC-C1CAFC5F3E86}" type="pres">
      <dgm:prSet presAssocID="{0DB850BA-71CA-4336-9070-1FFF99D97C0E}" presName="parTx" presStyleLbl="revTx" presStyleIdx="1" presStyleCnt="3">
        <dgm:presLayoutVars>
          <dgm:chMax val="0"/>
          <dgm:chPref val="0"/>
        </dgm:presLayoutVars>
      </dgm:prSet>
      <dgm:spPr/>
    </dgm:pt>
    <dgm:pt modelId="{C56318E1-CFD8-4B2D-99E3-FD742116F2C9}" type="pres">
      <dgm:prSet presAssocID="{D16D4C44-520C-4340-9F8D-4C20DC06B20B}" presName="sibTrans" presStyleCnt="0"/>
      <dgm:spPr/>
    </dgm:pt>
    <dgm:pt modelId="{B55E5045-D383-4016-B3DA-B2A0A772C2E6}" type="pres">
      <dgm:prSet presAssocID="{965D921C-2984-4EA0-8D2E-981CF169430E}" presName="compNode" presStyleCnt="0"/>
      <dgm:spPr/>
    </dgm:pt>
    <dgm:pt modelId="{6E7A1281-C17B-4CF6-888D-C568564F9E44}" type="pres">
      <dgm:prSet presAssocID="{965D921C-2984-4EA0-8D2E-981CF169430E}" presName="bgRect" presStyleLbl="bgShp" presStyleIdx="2" presStyleCnt="3"/>
      <dgm:spPr/>
    </dgm:pt>
    <dgm:pt modelId="{F72F4567-2782-43B6-8311-5B3D494044B9}" type="pres">
      <dgm:prSet presAssocID="{965D921C-2984-4EA0-8D2E-981CF16943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FF56F80-5D5A-4751-9CDF-95F5E5F756DA}" type="pres">
      <dgm:prSet presAssocID="{965D921C-2984-4EA0-8D2E-981CF169430E}" presName="spaceRect" presStyleCnt="0"/>
      <dgm:spPr/>
    </dgm:pt>
    <dgm:pt modelId="{343BDEB1-ED74-4834-9E6F-E4D9B940D95B}" type="pres">
      <dgm:prSet presAssocID="{965D921C-2984-4EA0-8D2E-981CF16943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52DD00-60C1-41DE-9254-F29140F7EB7E}" type="presOf" srcId="{965D921C-2984-4EA0-8D2E-981CF169430E}" destId="{343BDEB1-ED74-4834-9E6F-E4D9B940D95B}" srcOrd="0" destOrd="0" presId="urn:microsoft.com/office/officeart/2018/2/layout/IconVerticalSolidList"/>
    <dgm:cxn modelId="{EDF19B5C-41A8-4A4A-85F1-F5197D5C3144}" type="presOf" srcId="{4DF25608-6937-4582-AB72-493F916AC33D}" destId="{30EFDAB1-13FE-4DFF-8A52-AD22EA24795C}" srcOrd="0" destOrd="0" presId="urn:microsoft.com/office/officeart/2018/2/layout/IconVerticalSolidList"/>
    <dgm:cxn modelId="{2C597D94-1BC0-4AAD-AB0D-2061F6D3343B}" type="presOf" srcId="{AB6CF639-5701-4B6A-9071-E9A204332798}" destId="{DA25225D-8804-4C6A-A5E8-A20E86C2C2A2}" srcOrd="0" destOrd="0" presId="urn:microsoft.com/office/officeart/2018/2/layout/IconVerticalSolidList"/>
    <dgm:cxn modelId="{13E0199D-EBAF-40E4-9874-67738DDA8303}" srcId="{4DF25608-6937-4582-AB72-493F916AC33D}" destId="{0DB850BA-71CA-4336-9070-1FFF99D97C0E}" srcOrd="1" destOrd="0" parTransId="{F4C15277-9618-4C40-AFFA-E5EF83B54C96}" sibTransId="{D16D4C44-520C-4340-9F8D-4C20DC06B20B}"/>
    <dgm:cxn modelId="{626FDDB5-2253-4B4F-B600-DE13D852854C}" type="presOf" srcId="{0DB850BA-71CA-4336-9070-1FFF99D97C0E}" destId="{3C806F8D-60FE-412E-A5FC-C1CAFC5F3E86}" srcOrd="0" destOrd="0" presId="urn:microsoft.com/office/officeart/2018/2/layout/IconVerticalSolidList"/>
    <dgm:cxn modelId="{06E693D3-21C8-419C-92E3-99B81B9E70B9}" srcId="{4DF25608-6937-4582-AB72-493F916AC33D}" destId="{AB6CF639-5701-4B6A-9071-E9A204332798}" srcOrd="0" destOrd="0" parTransId="{E5993265-EE03-4844-9CC5-B6DDBD595ED6}" sibTransId="{2D46B893-45A6-4DF7-B5C5-3923C1AC60F5}"/>
    <dgm:cxn modelId="{4D8EC9F3-88F0-49E2-9FE6-9962DD3D8B35}" srcId="{4DF25608-6937-4582-AB72-493F916AC33D}" destId="{965D921C-2984-4EA0-8D2E-981CF169430E}" srcOrd="2" destOrd="0" parTransId="{8562B2CB-98A4-48FC-B70E-C73503E89D40}" sibTransId="{FEAECDF1-0A07-4430-9A68-FA4C79B7C593}"/>
    <dgm:cxn modelId="{2D562E7D-FEFA-45FD-8E9A-87199388739F}" type="presParOf" srcId="{30EFDAB1-13FE-4DFF-8A52-AD22EA24795C}" destId="{C8902739-B7A3-4D6C-AA73-AB49A739192A}" srcOrd="0" destOrd="0" presId="urn:microsoft.com/office/officeart/2018/2/layout/IconVerticalSolidList"/>
    <dgm:cxn modelId="{9D261B56-106D-4420-BE00-8DD009DABB22}" type="presParOf" srcId="{C8902739-B7A3-4D6C-AA73-AB49A739192A}" destId="{236FB876-7429-477D-98A5-2BE2E22933DC}" srcOrd="0" destOrd="0" presId="urn:microsoft.com/office/officeart/2018/2/layout/IconVerticalSolidList"/>
    <dgm:cxn modelId="{6317BBA4-A3F8-413E-95F7-7B13FA4BCD33}" type="presParOf" srcId="{C8902739-B7A3-4D6C-AA73-AB49A739192A}" destId="{5B635201-39F0-4CBB-9354-0CE4CDB8B00C}" srcOrd="1" destOrd="0" presId="urn:microsoft.com/office/officeart/2018/2/layout/IconVerticalSolidList"/>
    <dgm:cxn modelId="{D4A33190-0BE9-4D8C-A180-20B2A07A779F}" type="presParOf" srcId="{C8902739-B7A3-4D6C-AA73-AB49A739192A}" destId="{851885EF-5723-45D1-8896-F9092E3E955B}" srcOrd="2" destOrd="0" presId="urn:microsoft.com/office/officeart/2018/2/layout/IconVerticalSolidList"/>
    <dgm:cxn modelId="{A72A201A-9CF5-4F31-B7E5-A9127B827D1A}" type="presParOf" srcId="{C8902739-B7A3-4D6C-AA73-AB49A739192A}" destId="{DA25225D-8804-4C6A-A5E8-A20E86C2C2A2}" srcOrd="3" destOrd="0" presId="urn:microsoft.com/office/officeart/2018/2/layout/IconVerticalSolidList"/>
    <dgm:cxn modelId="{0AF8A16D-1BE7-4CED-8894-E709697BC2F6}" type="presParOf" srcId="{30EFDAB1-13FE-4DFF-8A52-AD22EA24795C}" destId="{3527E842-C324-4296-B424-3675A73E05BD}" srcOrd="1" destOrd="0" presId="urn:microsoft.com/office/officeart/2018/2/layout/IconVerticalSolidList"/>
    <dgm:cxn modelId="{398FFB4E-DA32-4EA6-BD0D-174B256C3D5B}" type="presParOf" srcId="{30EFDAB1-13FE-4DFF-8A52-AD22EA24795C}" destId="{0398C7D5-A3B4-4CB0-AC23-A3A31D424BA4}" srcOrd="2" destOrd="0" presId="urn:microsoft.com/office/officeart/2018/2/layout/IconVerticalSolidList"/>
    <dgm:cxn modelId="{A050EE25-B5CF-407E-8A89-791D8D83E035}" type="presParOf" srcId="{0398C7D5-A3B4-4CB0-AC23-A3A31D424BA4}" destId="{A72BE964-523D-4657-A5ED-0317699980D5}" srcOrd="0" destOrd="0" presId="urn:microsoft.com/office/officeart/2018/2/layout/IconVerticalSolidList"/>
    <dgm:cxn modelId="{6465B85B-6C18-4391-983D-E8F71E2CD244}" type="presParOf" srcId="{0398C7D5-A3B4-4CB0-AC23-A3A31D424BA4}" destId="{F01C4354-4267-431D-825A-5317D147E5AA}" srcOrd="1" destOrd="0" presId="urn:microsoft.com/office/officeart/2018/2/layout/IconVerticalSolidList"/>
    <dgm:cxn modelId="{7C229BDB-CC46-4F65-A2CD-C70FA8618EFB}" type="presParOf" srcId="{0398C7D5-A3B4-4CB0-AC23-A3A31D424BA4}" destId="{1E17DADF-62C3-4EB3-A3E7-690898FBC68B}" srcOrd="2" destOrd="0" presId="urn:microsoft.com/office/officeart/2018/2/layout/IconVerticalSolidList"/>
    <dgm:cxn modelId="{EE9B974C-438A-4E28-B08B-ACEB1FF90ED6}" type="presParOf" srcId="{0398C7D5-A3B4-4CB0-AC23-A3A31D424BA4}" destId="{3C806F8D-60FE-412E-A5FC-C1CAFC5F3E86}" srcOrd="3" destOrd="0" presId="urn:microsoft.com/office/officeart/2018/2/layout/IconVerticalSolidList"/>
    <dgm:cxn modelId="{2AD0451A-71DA-46CB-B3A8-972A16E08B8A}" type="presParOf" srcId="{30EFDAB1-13FE-4DFF-8A52-AD22EA24795C}" destId="{C56318E1-CFD8-4B2D-99E3-FD742116F2C9}" srcOrd="3" destOrd="0" presId="urn:microsoft.com/office/officeart/2018/2/layout/IconVerticalSolidList"/>
    <dgm:cxn modelId="{38AAD438-29A8-4474-A8B7-47BC93363E8D}" type="presParOf" srcId="{30EFDAB1-13FE-4DFF-8A52-AD22EA24795C}" destId="{B55E5045-D383-4016-B3DA-B2A0A772C2E6}" srcOrd="4" destOrd="0" presId="urn:microsoft.com/office/officeart/2018/2/layout/IconVerticalSolidList"/>
    <dgm:cxn modelId="{46E40E11-3B72-45ED-9B11-630CDCA37124}" type="presParOf" srcId="{B55E5045-D383-4016-B3DA-B2A0A772C2E6}" destId="{6E7A1281-C17B-4CF6-888D-C568564F9E44}" srcOrd="0" destOrd="0" presId="urn:microsoft.com/office/officeart/2018/2/layout/IconVerticalSolidList"/>
    <dgm:cxn modelId="{E3A32AA1-D259-416A-B84E-1A697CD2BA9A}" type="presParOf" srcId="{B55E5045-D383-4016-B3DA-B2A0A772C2E6}" destId="{F72F4567-2782-43B6-8311-5B3D494044B9}" srcOrd="1" destOrd="0" presId="urn:microsoft.com/office/officeart/2018/2/layout/IconVerticalSolidList"/>
    <dgm:cxn modelId="{964A1B94-0420-495F-BACF-F002DF6EAB0D}" type="presParOf" srcId="{B55E5045-D383-4016-B3DA-B2A0A772C2E6}" destId="{3FF56F80-5D5A-4751-9CDF-95F5E5F756DA}" srcOrd="2" destOrd="0" presId="urn:microsoft.com/office/officeart/2018/2/layout/IconVerticalSolidList"/>
    <dgm:cxn modelId="{4414D61D-4FE4-47A4-B781-1E01CC863E75}" type="presParOf" srcId="{B55E5045-D383-4016-B3DA-B2A0A772C2E6}" destId="{343BDEB1-ED74-4834-9E6F-E4D9B940D9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927D4E-22A8-4D78-815F-42DC904D1178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D606B0-2B34-4506-B1B9-35D5C51F06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Immutability</a:t>
          </a:r>
          <a:r>
            <a:rPr lang="en-US" b="0" i="0" baseline="0"/>
            <a:t>: Data objects aren’t changed; new data is created instead.</a:t>
          </a:r>
          <a:endParaRPr lang="en-US"/>
        </a:p>
      </dgm:t>
    </dgm:pt>
    <dgm:pt modelId="{14743EAD-EBC0-4007-B080-58B765083CA5}" type="parTrans" cxnId="{563C82EA-F779-456B-B43C-AC0C6F165AC4}">
      <dgm:prSet/>
      <dgm:spPr/>
      <dgm:t>
        <a:bodyPr/>
        <a:lstStyle/>
        <a:p>
          <a:endParaRPr lang="en-US"/>
        </a:p>
      </dgm:t>
    </dgm:pt>
    <dgm:pt modelId="{D686DA23-EC1B-491B-9EF9-8AB45659ECD8}" type="sibTrans" cxnId="{563C82EA-F779-456B-B43C-AC0C6F165AC4}">
      <dgm:prSet/>
      <dgm:spPr/>
      <dgm:t>
        <a:bodyPr/>
        <a:lstStyle/>
        <a:p>
          <a:endParaRPr lang="en-US"/>
        </a:p>
      </dgm:t>
    </dgm:pt>
    <dgm:pt modelId="{F3208227-C3A5-4CA1-91CD-F9B0DB9DF7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First-Class Functions</a:t>
          </a:r>
          <a:r>
            <a:rPr lang="en-US" b="0" i="0" baseline="0"/>
            <a:t>: Functions are treated as values that can be passed around.</a:t>
          </a:r>
          <a:endParaRPr lang="en-US"/>
        </a:p>
      </dgm:t>
    </dgm:pt>
    <dgm:pt modelId="{11DA3959-00B3-4C65-ADF7-1FB047C93303}" type="parTrans" cxnId="{FE42D0BB-8E90-4B89-9061-E88E4C8BA0A0}">
      <dgm:prSet/>
      <dgm:spPr/>
      <dgm:t>
        <a:bodyPr/>
        <a:lstStyle/>
        <a:p>
          <a:endParaRPr lang="en-US"/>
        </a:p>
      </dgm:t>
    </dgm:pt>
    <dgm:pt modelId="{7C33279A-BD6B-4DC0-B116-DEA175EA8B2A}" type="sibTrans" cxnId="{FE42D0BB-8E90-4B89-9061-E88E4C8BA0A0}">
      <dgm:prSet/>
      <dgm:spPr/>
      <dgm:t>
        <a:bodyPr/>
        <a:lstStyle/>
        <a:p>
          <a:endParaRPr lang="en-US"/>
        </a:p>
      </dgm:t>
    </dgm:pt>
    <dgm:pt modelId="{69F20B79-9D14-4215-A0A1-2903A0CE81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Declarative Style</a:t>
          </a:r>
          <a:r>
            <a:rPr lang="en-US" b="0" i="0" baseline="0"/>
            <a:t>: Focus on </a:t>
          </a:r>
          <a:r>
            <a:rPr lang="en-US" b="0" i="1" baseline="0"/>
            <a:t>what</a:t>
          </a:r>
          <a:r>
            <a:rPr lang="en-US" b="0" i="0" baseline="0"/>
            <a:t> the code should do, not the </a:t>
          </a:r>
          <a:r>
            <a:rPr lang="en-US" b="0" i="1" baseline="0"/>
            <a:t>how</a:t>
          </a:r>
          <a:r>
            <a:rPr lang="en-US" b="0" i="0" baseline="0"/>
            <a:t>. </a:t>
          </a:r>
          <a:endParaRPr lang="en-US"/>
        </a:p>
      </dgm:t>
    </dgm:pt>
    <dgm:pt modelId="{117CBCB0-4A10-4BA1-93C1-9BC0EBA04EEC}" type="parTrans" cxnId="{0B5411CF-143F-49DE-A682-671291AC3280}">
      <dgm:prSet/>
      <dgm:spPr/>
      <dgm:t>
        <a:bodyPr/>
        <a:lstStyle/>
        <a:p>
          <a:endParaRPr lang="en-US"/>
        </a:p>
      </dgm:t>
    </dgm:pt>
    <dgm:pt modelId="{9D8B328B-C49C-435A-860C-E89A5E032676}" type="sibTrans" cxnId="{0B5411CF-143F-49DE-A682-671291AC3280}">
      <dgm:prSet/>
      <dgm:spPr/>
      <dgm:t>
        <a:bodyPr/>
        <a:lstStyle/>
        <a:p>
          <a:endParaRPr lang="en-US"/>
        </a:p>
      </dgm:t>
    </dgm:pt>
    <dgm:pt modelId="{06608021-1B26-4355-B121-6BB51F26A4C8}" type="pres">
      <dgm:prSet presAssocID="{01927D4E-22A8-4D78-815F-42DC904D1178}" presName="root" presStyleCnt="0">
        <dgm:presLayoutVars>
          <dgm:dir/>
          <dgm:resizeHandles val="exact"/>
        </dgm:presLayoutVars>
      </dgm:prSet>
      <dgm:spPr/>
    </dgm:pt>
    <dgm:pt modelId="{F0263FFF-925C-4C10-A82B-A6C58D443C3D}" type="pres">
      <dgm:prSet presAssocID="{59D606B0-2B34-4506-B1B9-35D5C51F06ED}" presName="compNode" presStyleCnt="0"/>
      <dgm:spPr/>
    </dgm:pt>
    <dgm:pt modelId="{B6B91DDC-86FF-458B-A445-964BAA9A526A}" type="pres">
      <dgm:prSet presAssocID="{59D606B0-2B34-4506-B1B9-35D5C51F06ED}" presName="bgRect" presStyleLbl="bgShp" presStyleIdx="0" presStyleCnt="3"/>
      <dgm:spPr/>
    </dgm:pt>
    <dgm:pt modelId="{43CD93D2-0E4C-41E2-8899-D43403553C71}" type="pres">
      <dgm:prSet presAssocID="{59D606B0-2B34-4506-B1B9-35D5C51F06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4CF9B898-5CFE-4D88-806B-53A3938E4C04}" type="pres">
      <dgm:prSet presAssocID="{59D606B0-2B34-4506-B1B9-35D5C51F06ED}" presName="spaceRect" presStyleCnt="0"/>
      <dgm:spPr/>
    </dgm:pt>
    <dgm:pt modelId="{C4F1F455-FE77-4142-9D62-7C5CB670655F}" type="pres">
      <dgm:prSet presAssocID="{59D606B0-2B34-4506-B1B9-35D5C51F06ED}" presName="parTx" presStyleLbl="revTx" presStyleIdx="0" presStyleCnt="3">
        <dgm:presLayoutVars>
          <dgm:chMax val="0"/>
          <dgm:chPref val="0"/>
        </dgm:presLayoutVars>
      </dgm:prSet>
      <dgm:spPr/>
    </dgm:pt>
    <dgm:pt modelId="{920A894C-9D34-4A0E-9451-A4BBDC34366C}" type="pres">
      <dgm:prSet presAssocID="{D686DA23-EC1B-491B-9EF9-8AB45659ECD8}" presName="sibTrans" presStyleCnt="0"/>
      <dgm:spPr/>
    </dgm:pt>
    <dgm:pt modelId="{05E50840-D62F-4AC6-9FCB-6BD9B6DEE4F3}" type="pres">
      <dgm:prSet presAssocID="{F3208227-C3A5-4CA1-91CD-F9B0DB9DF709}" presName="compNode" presStyleCnt="0"/>
      <dgm:spPr/>
    </dgm:pt>
    <dgm:pt modelId="{4E9D1A7F-ACA9-4F8D-A2E6-699036EF61EF}" type="pres">
      <dgm:prSet presAssocID="{F3208227-C3A5-4CA1-91CD-F9B0DB9DF709}" presName="bgRect" presStyleLbl="bgShp" presStyleIdx="1" presStyleCnt="3"/>
      <dgm:spPr/>
    </dgm:pt>
    <dgm:pt modelId="{698F70D3-5B83-432F-BEB3-8CABD53D3A4D}" type="pres">
      <dgm:prSet presAssocID="{F3208227-C3A5-4CA1-91CD-F9B0DB9DF7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C7B6DBAC-EE83-4362-8202-C63389B75169}" type="pres">
      <dgm:prSet presAssocID="{F3208227-C3A5-4CA1-91CD-F9B0DB9DF709}" presName="spaceRect" presStyleCnt="0"/>
      <dgm:spPr/>
    </dgm:pt>
    <dgm:pt modelId="{9DAFB715-7A5A-4FE1-922B-F6E407C05A8A}" type="pres">
      <dgm:prSet presAssocID="{F3208227-C3A5-4CA1-91CD-F9B0DB9DF709}" presName="parTx" presStyleLbl="revTx" presStyleIdx="1" presStyleCnt="3">
        <dgm:presLayoutVars>
          <dgm:chMax val="0"/>
          <dgm:chPref val="0"/>
        </dgm:presLayoutVars>
      </dgm:prSet>
      <dgm:spPr/>
    </dgm:pt>
    <dgm:pt modelId="{C1D646A3-209E-4540-89BD-EAB03822AAA5}" type="pres">
      <dgm:prSet presAssocID="{7C33279A-BD6B-4DC0-B116-DEA175EA8B2A}" presName="sibTrans" presStyleCnt="0"/>
      <dgm:spPr/>
    </dgm:pt>
    <dgm:pt modelId="{D036E9E6-7535-49A3-8E11-D1189944FB27}" type="pres">
      <dgm:prSet presAssocID="{69F20B79-9D14-4215-A0A1-2903A0CE8190}" presName="compNode" presStyleCnt="0"/>
      <dgm:spPr/>
    </dgm:pt>
    <dgm:pt modelId="{AC36E5D3-E4DD-4435-AF65-70B9848B626F}" type="pres">
      <dgm:prSet presAssocID="{69F20B79-9D14-4215-A0A1-2903A0CE8190}" presName="bgRect" presStyleLbl="bgShp" presStyleIdx="2" presStyleCnt="3"/>
      <dgm:spPr/>
    </dgm:pt>
    <dgm:pt modelId="{E4F1B205-825D-4D3F-8AEF-FE90C65F6462}" type="pres">
      <dgm:prSet presAssocID="{69F20B79-9D14-4215-A0A1-2903A0CE81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BE68474-2CF9-4615-89F4-98215AA6F927}" type="pres">
      <dgm:prSet presAssocID="{69F20B79-9D14-4215-A0A1-2903A0CE8190}" presName="spaceRect" presStyleCnt="0"/>
      <dgm:spPr/>
    </dgm:pt>
    <dgm:pt modelId="{0001FC0E-1A19-4B41-A154-853613C054EE}" type="pres">
      <dgm:prSet presAssocID="{69F20B79-9D14-4215-A0A1-2903A0CE81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4E2C46-A07E-4816-BB3A-2E0A47C92CB8}" type="presOf" srcId="{69F20B79-9D14-4215-A0A1-2903A0CE8190}" destId="{0001FC0E-1A19-4B41-A154-853613C054EE}" srcOrd="0" destOrd="0" presId="urn:microsoft.com/office/officeart/2018/2/layout/IconVerticalSolidList"/>
    <dgm:cxn modelId="{FE42D0BB-8E90-4B89-9061-E88E4C8BA0A0}" srcId="{01927D4E-22A8-4D78-815F-42DC904D1178}" destId="{F3208227-C3A5-4CA1-91CD-F9B0DB9DF709}" srcOrd="1" destOrd="0" parTransId="{11DA3959-00B3-4C65-ADF7-1FB047C93303}" sibTransId="{7C33279A-BD6B-4DC0-B116-DEA175EA8B2A}"/>
    <dgm:cxn modelId="{0B5411CF-143F-49DE-A682-671291AC3280}" srcId="{01927D4E-22A8-4D78-815F-42DC904D1178}" destId="{69F20B79-9D14-4215-A0A1-2903A0CE8190}" srcOrd="2" destOrd="0" parTransId="{117CBCB0-4A10-4BA1-93C1-9BC0EBA04EEC}" sibTransId="{9D8B328B-C49C-435A-860C-E89A5E032676}"/>
    <dgm:cxn modelId="{F4053CD1-BCDF-4C4C-8D77-DE23746BD916}" type="presOf" srcId="{01927D4E-22A8-4D78-815F-42DC904D1178}" destId="{06608021-1B26-4355-B121-6BB51F26A4C8}" srcOrd="0" destOrd="0" presId="urn:microsoft.com/office/officeart/2018/2/layout/IconVerticalSolidList"/>
    <dgm:cxn modelId="{563C82EA-F779-456B-B43C-AC0C6F165AC4}" srcId="{01927D4E-22A8-4D78-815F-42DC904D1178}" destId="{59D606B0-2B34-4506-B1B9-35D5C51F06ED}" srcOrd="0" destOrd="0" parTransId="{14743EAD-EBC0-4007-B080-58B765083CA5}" sibTransId="{D686DA23-EC1B-491B-9EF9-8AB45659ECD8}"/>
    <dgm:cxn modelId="{FD3BC0EF-A8D7-48F8-94DF-AD7F08DD57EE}" type="presOf" srcId="{59D606B0-2B34-4506-B1B9-35D5C51F06ED}" destId="{C4F1F455-FE77-4142-9D62-7C5CB670655F}" srcOrd="0" destOrd="0" presId="urn:microsoft.com/office/officeart/2018/2/layout/IconVerticalSolidList"/>
    <dgm:cxn modelId="{79B0F6FA-AA18-42B6-A8A9-1F24ABDC610D}" type="presOf" srcId="{F3208227-C3A5-4CA1-91CD-F9B0DB9DF709}" destId="{9DAFB715-7A5A-4FE1-922B-F6E407C05A8A}" srcOrd="0" destOrd="0" presId="urn:microsoft.com/office/officeart/2018/2/layout/IconVerticalSolidList"/>
    <dgm:cxn modelId="{E5989C0A-9974-486C-A298-78A3F91BEBEF}" type="presParOf" srcId="{06608021-1B26-4355-B121-6BB51F26A4C8}" destId="{F0263FFF-925C-4C10-A82B-A6C58D443C3D}" srcOrd="0" destOrd="0" presId="urn:microsoft.com/office/officeart/2018/2/layout/IconVerticalSolidList"/>
    <dgm:cxn modelId="{7D31E562-2EF3-4505-AF40-D46876BB5150}" type="presParOf" srcId="{F0263FFF-925C-4C10-A82B-A6C58D443C3D}" destId="{B6B91DDC-86FF-458B-A445-964BAA9A526A}" srcOrd="0" destOrd="0" presId="urn:microsoft.com/office/officeart/2018/2/layout/IconVerticalSolidList"/>
    <dgm:cxn modelId="{F88BB0FC-80BF-4984-A19D-7584961F7ED0}" type="presParOf" srcId="{F0263FFF-925C-4C10-A82B-A6C58D443C3D}" destId="{43CD93D2-0E4C-41E2-8899-D43403553C71}" srcOrd="1" destOrd="0" presId="urn:microsoft.com/office/officeart/2018/2/layout/IconVerticalSolidList"/>
    <dgm:cxn modelId="{867666B4-6F03-456F-85EF-B2E80CD17132}" type="presParOf" srcId="{F0263FFF-925C-4C10-A82B-A6C58D443C3D}" destId="{4CF9B898-5CFE-4D88-806B-53A3938E4C04}" srcOrd="2" destOrd="0" presId="urn:microsoft.com/office/officeart/2018/2/layout/IconVerticalSolidList"/>
    <dgm:cxn modelId="{D6A5CD5D-E2EF-4F71-99E2-5F98D93CE833}" type="presParOf" srcId="{F0263FFF-925C-4C10-A82B-A6C58D443C3D}" destId="{C4F1F455-FE77-4142-9D62-7C5CB670655F}" srcOrd="3" destOrd="0" presId="urn:microsoft.com/office/officeart/2018/2/layout/IconVerticalSolidList"/>
    <dgm:cxn modelId="{7BFE1446-A303-4EDA-BE90-F40417BE5BEE}" type="presParOf" srcId="{06608021-1B26-4355-B121-6BB51F26A4C8}" destId="{920A894C-9D34-4A0E-9451-A4BBDC34366C}" srcOrd="1" destOrd="0" presId="urn:microsoft.com/office/officeart/2018/2/layout/IconVerticalSolidList"/>
    <dgm:cxn modelId="{A4F218CE-007D-48CC-937D-F91533EACEDB}" type="presParOf" srcId="{06608021-1B26-4355-B121-6BB51F26A4C8}" destId="{05E50840-D62F-4AC6-9FCB-6BD9B6DEE4F3}" srcOrd="2" destOrd="0" presId="urn:microsoft.com/office/officeart/2018/2/layout/IconVerticalSolidList"/>
    <dgm:cxn modelId="{30AF9A65-DCA7-4953-9A67-94C649E2BEB4}" type="presParOf" srcId="{05E50840-D62F-4AC6-9FCB-6BD9B6DEE4F3}" destId="{4E9D1A7F-ACA9-4F8D-A2E6-699036EF61EF}" srcOrd="0" destOrd="0" presId="urn:microsoft.com/office/officeart/2018/2/layout/IconVerticalSolidList"/>
    <dgm:cxn modelId="{10D2745A-565F-4C48-9C9F-4034D969F4C1}" type="presParOf" srcId="{05E50840-D62F-4AC6-9FCB-6BD9B6DEE4F3}" destId="{698F70D3-5B83-432F-BEB3-8CABD53D3A4D}" srcOrd="1" destOrd="0" presId="urn:microsoft.com/office/officeart/2018/2/layout/IconVerticalSolidList"/>
    <dgm:cxn modelId="{074CEE7C-DA16-4915-BA9E-C50E3D1CE515}" type="presParOf" srcId="{05E50840-D62F-4AC6-9FCB-6BD9B6DEE4F3}" destId="{C7B6DBAC-EE83-4362-8202-C63389B75169}" srcOrd="2" destOrd="0" presId="urn:microsoft.com/office/officeart/2018/2/layout/IconVerticalSolidList"/>
    <dgm:cxn modelId="{EA22F89B-E80C-4830-B9D7-AA014F00AC15}" type="presParOf" srcId="{05E50840-D62F-4AC6-9FCB-6BD9B6DEE4F3}" destId="{9DAFB715-7A5A-4FE1-922B-F6E407C05A8A}" srcOrd="3" destOrd="0" presId="urn:microsoft.com/office/officeart/2018/2/layout/IconVerticalSolidList"/>
    <dgm:cxn modelId="{F9F294CD-2DB9-4671-B820-A5E382497143}" type="presParOf" srcId="{06608021-1B26-4355-B121-6BB51F26A4C8}" destId="{C1D646A3-209E-4540-89BD-EAB03822AAA5}" srcOrd="3" destOrd="0" presId="urn:microsoft.com/office/officeart/2018/2/layout/IconVerticalSolidList"/>
    <dgm:cxn modelId="{8D851BFD-DA94-4571-BF17-56C9B3528D84}" type="presParOf" srcId="{06608021-1B26-4355-B121-6BB51F26A4C8}" destId="{D036E9E6-7535-49A3-8E11-D1189944FB27}" srcOrd="4" destOrd="0" presId="urn:microsoft.com/office/officeart/2018/2/layout/IconVerticalSolidList"/>
    <dgm:cxn modelId="{C3507D09-E5C5-4A77-BA34-9A3D9C3E751E}" type="presParOf" srcId="{D036E9E6-7535-49A3-8E11-D1189944FB27}" destId="{AC36E5D3-E4DD-4435-AF65-70B9848B626F}" srcOrd="0" destOrd="0" presId="urn:microsoft.com/office/officeart/2018/2/layout/IconVerticalSolidList"/>
    <dgm:cxn modelId="{4A44C2CA-EAE8-4782-9C68-17A3CF1FBBB7}" type="presParOf" srcId="{D036E9E6-7535-49A3-8E11-D1189944FB27}" destId="{E4F1B205-825D-4D3F-8AEF-FE90C65F6462}" srcOrd="1" destOrd="0" presId="urn:microsoft.com/office/officeart/2018/2/layout/IconVerticalSolidList"/>
    <dgm:cxn modelId="{54FDEBE9-FC84-4A65-8772-8126713E289F}" type="presParOf" srcId="{D036E9E6-7535-49A3-8E11-D1189944FB27}" destId="{BBE68474-2CF9-4615-89F4-98215AA6F927}" srcOrd="2" destOrd="0" presId="urn:microsoft.com/office/officeart/2018/2/layout/IconVerticalSolidList"/>
    <dgm:cxn modelId="{88580414-A223-430F-8255-23BC7F8556ED}" type="presParOf" srcId="{D036E9E6-7535-49A3-8E11-D1189944FB27}" destId="{0001FC0E-1A19-4B41-A154-853613C054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7765D8-BABD-4975-B8F0-F0D02191FB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212ACF-BF99-45FF-AE98-19AD279E1A8B}">
      <dgm:prSet/>
      <dgm:spPr/>
      <dgm:t>
        <a:bodyPr/>
        <a:lstStyle/>
        <a:p>
          <a:r>
            <a:rPr lang="en-US"/>
            <a:t>Select</a:t>
          </a:r>
        </a:p>
      </dgm:t>
    </dgm:pt>
    <dgm:pt modelId="{71621580-D77F-4AF1-837C-D53119DA539B}" type="parTrans" cxnId="{A589D844-BAE6-41D9-B7B0-349D20B633B7}">
      <dgm:prSet/>
      <dgm:spPr/>
      <dgm:t>
        <a:bodyPr/>
        <a:lstStyle/>
        <a:p>
          <a:endParaRPr lang="en-US"/>
        </a:p>
      </dgm:t>
    </dgm:pt>
    <dgm:pt modelId="{CC37D9ED-BB9E-46FF-9DEF-97683ABDBD44}" type="sibTrans" cxnId="{A589D844-BAE6-41D9-B7B0-349D20B633B7}">
      <dgm:prSet/>
      <dgm:spPr/>
      <dgm:t>
        <a:bodyPr/>
        <a:lstStyle/>
        <a:p>
          <a:endParaRPr lang="en-US"/>
        </a:p>
      </dgm:t>
    </dgm:pt>
    <dgm:pt modelId="{4F2896E0-AF85-41E6-90D2-FCE73EA4036D}">
      <dgm:prSet/>
      <dgm:spPr/>
      <dgm:t>
        <a:bodyPr/>
        <a:lstStyle/>
        <a:p>
          <a:r>
            <a:rPr lang="en-US"/>
            <a:t>Select many</a:t>
          </a:r>
        </a:p>
      </dgm:t>
    </dgm:pt>
    <dgm:pt modelId="{89F83360-2878-4DF2-A883-8DF75C453434}" type="parTrans" cxnId="{BAF1DB91-6759-45EA-B50C-E274994C1DF7}">
      <dgm:prSet/>
      <dgm:spPr/>
      <dgm:t>
        <a:bodyPr/>
        <a:lstStyle/>
        <a:p>
          <a:endParaRPr lang="en-US"/>
        </a:p>
      </dgm:t>
    </dgm:pt>
    <dgm:pt modelId="{45F97E45-7DC9-4075-BCBA-A31A5C8A71E8}" type="sibTrans" cxnId="{BAF1DB91-6759-45EA-B50C-E274994C1DF7}">
      <dgm:prSet/>
      <dgm:spPr/>
      <dgm:t>
        <a:bodyPr/>
        <a:lstStyle/>
        <a:p>
          <a:endParaRPr lang="en-US"/>
        </a:p>
      </dgm:t>
    </dgm:pt>
    <dgm:pt modelId="{3336A088-2ED3-4EEF-9CE7-447B004CA26B}">
      <dgm:prSet/>
      <dgm:spPr/>
      <dgm:t>
        <a:bodyPr/>
        <a:lstStyle/>
        <a:p>
          <a:r>
            <a:rPr lang="en-US"/>
            <a:t>Zip</a:t>
          </a:r>
        </a:p>
      </dgm:t>
    </dgm:pt>
    <dgm:pt modelId="{06123DFB-A71F-4840-8D03-39FB6013DCCA}" type="parTrans" cxnId="{FCFDB253-1FC9-4E64-89A8-C70B1ED5D6B1}">
      <dgm:prSet/>
      <dgm:spPr/>
      <dgm:t>
        <a:bodyPr/>
        <a:lstStyle/>
        <a:p>
          <a:endParaRPr lang="en-US"/>
        </a:p>
      </dgm:t>
    </dgm:pt>
    <dgm:pt modelId="{6C0872A3-CBFD-4D40-8D4F-0D6BD7A4D365}" type="sibTrans" cxnId="{FCFDB253-1FC9-4E64-89A8-C70B1ED5D6B1}">
      <dgm:prSet/>
      <dgm:spPr/>
      <dgm:t>
        <a:bodyPr/>
        <a:lstStyle/>
        <a:p>
          <a:endParaRPr lang="en-US"/>
        </a:p>
      </dgm:t>
    </dgm:pt>
    <dgm:pt modelId="{59B47C80-A8A0-4E7A-B86C-BD7C8FD43CC5}" type="pres">
      <dgm:prSet presAssocID="{B87765D8-BABD-4975-B8F0-F0D02191FB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B9E4B3-6836-4AB7-BEC7-FDBDE4C0B2C8}" type="pres">
      <dgm:prSet presAssocID="{1B212ACF-BF99-45FF-AE98-19AD279E1A8B}" presName="hierRoot1" presStyleCnt="0"/>
      <dgm:spPr/>
    </dgm:pt>
    <dgm:pt modelId="{5A5CEB62-410F-4E9A-A829-C3A2FFA71424}" type="pres">
      <dgm:prSet presAssocID="{1B212ACF-BF99-45FF-AE98-19AD279E1A8B}" presName="composite" presStyleCnt="0"/>
      <dgm:spPr/>
    </dgm:pt>
    <dgm:pt modelId="{AB3579A5-8989-4549-A357-70A598AEB3C7}" type="pres">
      <dgm:prSet presAssocID="{1B212ACF-BF99-45FF-AE98-19AD279E1A8B}" presName="background" presStyleLbl="node0" presStyleIdx="0" presStyleCnt="3"/>
      <dgm:spPr/>
    </dgm:pt>
    <dgm:pt modelId="{B0ECA93B-BD51-4C9B-B8B8-FC35A9E2BBB8}" type="pres">
      <dgm:prSet presAssocID="{1B212ACF-BF99-45FF-AE98-19AD279E1A8B}" presName="text" presStyleLbl="fgAcc0" presStyleIdx="0" presStyleCnt="3">
        <dgm:presLayoutVars>
          <dgm:chPref val="3"/>
        </dgm:presLayoutVars>
      </dgm:prSet>
      <dgm:spPr/>
    </dgm:pt>
    <dgm:pt modelId="{75B71ECA-50B6-4052-B093-AA3967148A0F}" type="pres">
      <dgm:prSet presAssocID="{1B212ACF-BF99-45FF-AE98-19AD279E1A8B}" presName="hierChild2" presStyleCnt="0"/>
      <dgm:spPr/>
    </dgm:pt>
    <dgm:pt modelId="{AC131E87-B423-4192-8340-9BBA9C19279C}" type="pres">
      <dgm:prSet presAssocID="{4F2896E0-AF85-41E6-90D2-FCE73EA4036D}" presName="hierRoot1" presStyleCnt="0"/>
      <dgm:spPr/>
    </dgm:pt>
    <dgm:pt modelId="{2FA8C17B-9946-42AA-BECB-B316BCDC65E7}" type="pres">
      <dgm:prSet presAssocID="{4F2896E0-AF85-41E6-90D2-FCE73EA4036D}" presName="composite" presStyleCnt="0"/>
      <dgm:spPr/>
    </dgm:pt>
    <dgm:pt modelId="{89BA37AB-567B-4827-8899-24EEEDD3BE01}" type="pres">
      <dgm:prSet presAssocID="{4F2896E0-AF85-41E6-90D2-FCE73EA4036D}" presName="background" presStyleLbl="node0" presStyleIdx="1" presStyleCnt="3"/>
      <dgm:spPr/>
    </dgm:pt>
    <dgm:pt modelId="{972D6AA3-A7B0-43A3-B645-B983E4E94FA1}" type="pres">
      <dgm:prSet presAssocID="{4F2896E0-AF85-41E6-90D2-FCE73EA4036D}" presName="text" presStyleLbl="fgAcc0" presStyleIdx="1" presStyleCnt="3">
        <dgm:presLayoutVars>
          <dgm:chPref val="3"/>
        </dgm:presLayoutVars>
      </dgm:prSet>
      <dgm:spPr/>
    </dgm:pt>
    <dgm:pt modelId="{D92B7900-A44B-47B3-9A7D-028B0488EEEF}" type="pres">
      <dgm:prSet presAssocID="{4F2896E0-AF85-41E6-90D2-FCE73EA4036D}" presName="hierChild2" presStyleCnt="0"/>
      <dgm:spPr/>
    </dgm:pt>
    <dgm:pt modelId="{BFD7D5E5-6AD0-44E7-A334-56847E5AF40F}" type="pres">
      <dgm:prSet presAssocID="{3336A088-2ED3-4EEF-9CE7-447B004CA26B}" presName="hierRoot1" presStyleCnt="0"/>
      <dgm:spPr/>
    </dgm:pt>
    <dgm:pt modelId="{A27D3712-7EC3-4294-AF36-BBB88A2FFBDB}" type="pres">
      <dgm:prSet presAssocID="{3336A088-2ED3-4EEF-9CE7-447B004CA26B}" presName="composite" presStyleCnt="0"/>
      <dgm:spPr/>
    </dgm:pt>
    <dgm:pt modelId="{7337CB28-36EA-48EF-8F59-6A286A7AB624}" type="pres">
      <dgm:prSet presAssocID="{3336A088-2ED3-4EEF-9CE7-447B004CA26B}" presName="background" presStyleLbl="node0" presStyleIdx="2" presStyleCnt="3"/>
      <dgm:spPr/>
    </dgm:pt>
    <dgm:pt modelId="{8FDD9DD7-83CF-4168-A1BB-25330F7EF630}" type="pres">
      <dgm:prSet presAssocID="{3336A088-2ED3-4EEF-9CE7-447B004CA26B}" presName="text" presStyleLbl="fgAcc0" presStyleIdx="2" presStyleCnt="3">
        <dgm:presLayoutVars>
          <dgm:chPref val="3"/>
        </dgm:presLayoutVars>
      </dgm:prSet>
      <dgm:spPr/>
    </dgm:pt>
    <dgm:pt modelId="{1DC0C4A2-C5DA-40D7-82AB-79614655A75C}" type="pres">
      <dgm:prSet presAssocID="{3336A088-2ED3-4EEF-9CE7-447B004CA26B}" presName="hierChild2" presStyleCnt="0"/>
      <dgm:spPr/>
    </dgm:pt>
  </dgm:ptLst>
  <dgm:cxnLst>
    <dgm:cxn modelId="{19A00739-F317-4BFE-BAFA-5A0258ADF0EE}" type="presOf" srcId="{3336A088-2ED3-4EEF-9CE7-447B004CA26B}" destId="{8FDD9DD7-83CF-4168-A1BB-25330F7EF630}" srcOrd="0" destOrd="0" presId="urn:microsoft.com/office/officeart/2005/8/layout/hierarchy1"/>
    <dgm:cxn modelId="{A589D844-BAE6-41D9-B7B0-349D20B633B7}" srcId="{B87765D8-BABD-4975-B8F0-F0D02191FB4A}" destId="{1B212ACF-BF99-45FF-AE98-19AD279E1A8B}" srcOrd="0" destOrd="0" parTransId="{71621580-D77F-4AF1-837C-D53119DA539B}" sibTransId="{CC37D9ED-BB9E-46FF-9DEF-97683ABDBD44}"/>
    <dgm:cxn modelId="{8751FF48-AF2D-4398-B3C0-24F02B3A638D}" type="presOf" srcId="{4F2896E0-AF85-41E6-90D2-FCE73EA4036D}" destId="{972D6AA3-A7B0-43A3-B645-B983E4E94FA1}" srcOrd="0" destOrd="0" presId="urn:microsoft.com/office/officeart/2005/8/layout/hierarchy1"/>
    <dgm:cxn modelId="{FCFDB253-1FC9-4E64-89A8-C70B1ED5D6B1}" srcId="{B87765D8-BABD-4975-B8F0-F0D02191FB4A}" destId="{3336A088-2ED3-4EEF-9CE7-447B004CA26B}" srcOrd="2" destOrd="0" parTransId="{06123DFB-A71F-4840-8D03-39FB6013DCCA}" sibTransId="{6C0872A3-CBFD-4D40-8D4F-0D6BD7A4D365}"/>
    <dgm:cxn modelId="{121FD174-09FB-41FE-ACBE-57F42D836A1D}" type="presOf" srcId="{B87765D8-BABD-4975-B8F0-F0D02191FB4A}" destId="{59B47C80-A8A0-4E7A-B86C-BD7C8FD43CC5}" srcOrd="0" destOrd="0" presId="urn:microsoft.com/office/officeart/2005/8/layout/hierarchy1"/>
    <dgm:cxn modelId="{BAF1DB91-6759-45EA-B50C-E274994C1DF7}" srcId="{B87765D8-BABD-4975-B8F0-F0D02191FB4A}" destId="{4F2896E0-AF85-41E6-90D2-FCE73EA4036D}" srcOrd="1" destOrd="0" parTransId="{89F83360-2878-4DF2-A883-8DF75C453434}" sibTransId="{45F97E45-7DC9-4075-BCBA-A31A5C8A71E8}"/>
    <dgm:cxn modelId="{98FC68DE-B2E9-41F5-8DC6-88F2702D670A}" type="presOf" srcId="{1B212ACF-BF99-45FF-AE98-19AD279E1A8B}" destId="{B0ECA93B-BD51-4C9B-B8B8-FC35A9E2BBB8}" srcOrd="0" destOrd="0" presId="urn:microsoft.com/office/officeart/2005/8/layout/hierarchy1"/>
    <dgm:cxn modelId="{B4CA5A93-0C48-48A6-9B6F-1B6F94FF222E}" type="presParOf" srcId="{59B47C80-A8A0-4E7A-B86C-BD7C8FD43CC5}" destId="{AEB9E4B3-6836-4AB7-BEC7-FDBDE4C0B2C8}" srcOrd="0" destOrd="0" presId="urn:microsoft.com/office/officeart/2005/8/layout/hierarchy1"/>
    <dgm:cxn modelId="{1502698F-5CDF-4A93-B835-72A15899E3BB}" type="presParOf" srcId="{AEB9E4B3-6836-4AB7-BEC7-FDBDE4C0B2C8}" destId="{5A5CEB62-410F-4E9A-A829-C3A2FFA71424}" srcOrd="0" destOrd="0" presId="urn:microsoft.com/office/officeart/2005/8/layout/hierarchy1"/>
    <dgm:cxn modelId="{058471EC-7B24-4E3C-82BC-56A4E806BE92}" type="presParOf" srcId="{5A5CEB62-410F-4E9A-A829-C3A2FFA71424}" destId="{AB3579A5-8989-4549-A357-70A598AEB3C7}" srcOrd="0" destOrd="0" presId="urn:microsoft.com/office/officeart/2005/8/layout/hierarchy1"/>
    <dgm:cxn modelId="{D234C575-5E49-4640-A969-B0832C82FB3E}" type="presParOf" srcId="{5A5CEB62-410F-4E9A-A829-C3A2FFA71424}" destId="{B0ECA93B-BD51-4C9B-B8B8-FC35A9E2BBB8}" srcOrd="1" destOrd="0" presId="urn:microsoft.com/office/officeart/2005/8/layout/hierarchy1"/>
    <dgm:cxn modelId="{1F9D93DC-5D61-4AAA-8B11-C11231251EE8}" type="presParOf" srcId="{AEB9E4B3-6836-4AB7-BEC7-FDBDE4C0B2C8}" destId="{75B71ECA-50B6-4052-B093-AA3967148A0F}" srcOrd="1" destOrd="0" presId="urn:microsoft.com/office/officeart/2005/8/layout/hierarchy1"/>
    <dgm:cxn modelId="{E4D0B4BB-B509-4E76-A697-FDF48306113F}" type="presParOf" srcId="{59B47C80-A8A0-4E7A-B86C-BD7C8FD43CC5}" destId="{AC131E87-B423-4192-8340-9BBA9C19279C}" srcOrd="1" destOrd="0" presId="urn:microsoft.com/office/officeart/2005/8/layout/hierarchy1"/>
    <dgm:cxn modelId="{876C5B86-05B9-4F05-84B9-62574CA0F18D}" type="presParOf" srcId="{AC131E87-B423-4192-8340-9BBA9C19279C}" destId="{2FA8C17B-9946-42AA-BECB-B316BCDC65E7}" srcOrd="0" destOrd="0" presId="urn:microsoft.com/office/officeart/2005/8/layout/hierarchy1"/>
    <dgm:cxn modelId="{B55A7C07-2819-4286-B972-560F8ED765BD}" type="presParOf" srcId="{2FA8C17B-9946-42AA-BECB-B316BCDC65E7}" destId="{89BA37AB-567B-4827-8899-24EEEDD3BE01}" srcOrd="0" destOrd="0" presId="urn:microsoft.com/office/officeart/2005/8/layout/hierarchy1"/>
    <dgm:cxn modelId="{00B42049-D1B8-4904-834A-2A69FAA99030}" type="presParOf" srcId="{2FA8C17B-9946-42AA-BECB-B316BCDC65E7}" destId="{972D6AA3-A7B0-43A3-B645-B983E4E94FA1}" srcOrd="1" destOrd="0" presId="urn:microsoft.com/office/officeart/2005/8/layout/hierarchy1"/>
    <dgm:cxn modelId="{72B643F7-4C53-4672-B748-8E409C97E801}" type="presParOf" srcId="{AC131E87-B423-4192-8340-9BBA9C19279C}" destId="{D92B7900-A44B-47B3-9A7D-028B0488EEEF}" srcOrd="1" destOrd="0" presId="urn:microsoft.com/office/officeart/2005/8/layout/hierarchy1"/>
    <dgm:cxn modelId="{667AD9DD-2DA8-44DB-9F72-0745C5CAD680}" type="presParOf" srcId="{59B47C80-A8A0-4E7A-B86C-BD7C8FD43CC5}" destId="{BFD7D5E5-6AD0-44E7-A334-56847E5AF40F}" srcOrd="2" destOrd="0" presId="urn:microsoft.com/office/officeart/2005/8/layout/hierarchy1"/>
    <dgm:cxn modelId="{A5CF3441-042C-441B-9929-AFFAB2314E48}" type="presParOf" srcId="{BFD7D5E5-6AD0-44E7-A334-56847E5AF40F}" destId="{A27D3712-7EC3-4294-AF36-BBB88A2FFBDB}" srcOrd="0" destOrd="0" presId="urn:microsoft.com/office/officeart/2005/8/layout/hierarchy1"/>
    <dgm:cxn modelId="{3F79F030-234B-48EC-AE4A-6D4C017FBED6}" type="presParOf" srcId="{A27D3712-7EC3-4294-AF36-BBB88A2FFBDB}" destId="{7337CB28-36EA-48EF-8F59-6A286A7AB624}" srcOrd="0" destOrd="0" presId="urn:microsoft.com/office/officeart/2005/8/layout/hierarchy1"/>
    <dgm:cxn modelId="{F9F33E9C-6FC8-4B1D-A163-C927BA3BDE12}" type="presParOf" srcId="{A27D3712-7EC3-4294-AF36-BBB88A2FFBDB}" destId="{8FDD9DD7-83CF-4168-A1BB-25330F7EF630}" srcOrd="1" destOrd="0" presId="urn:microsoft.com/office/officeart/2005/8/layout/hierarchy1"/>
    <dgm:cxn modelId="{92309EB8-4DFC-4E9B-8E0B-F46C44028122}" type="presParOf" srcId="{BFD7D5E5-6AD0-44E7-A334-56847E5AF40F}" destId="{1DC0C4A2-C5DA-40D7-82AB-79614655A7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FAB0B-F83F-4493-A5E1-B393DB1DE31E}">
      <dsp:nvSpPr>
        <dsp:cNvPr id="0" name=""/>
        <dsp:cNvSpPr/>
      </dsp:nvSpPr>
      <dsp:spPr>
        <a:xfrm>
          <a:off x="1966276" y="397848"/>
          <a:ext cx="309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0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112324" y="441870"/>
        <a:ext cx="16983" cy="3396"/>
      </dsp:txXfrm>
    </dsp:sp>
    <dsp:sp modelId="{514FF562-2864-43EF-BD76-3D63C6FE7354}">
      <dsp:nvSpPr>
        <dsp:cNvPr id="0" name=""/>
        <dsp:cNvSpPr/>
      </dsp:nvSpPr>
      <dsp:spPr>
        <a:xfrm>
          <a:off x="491211" y="509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Introduction to LINQ</a:t>
          </a:r>
        </a:p>
      </dsp:txBody>
      <dsp:txXfrm>
        <a:off x="491211" y="509"/>
        <a:ext cx="1476864" cy="886118"/>
      </dsp:txXfrm>
    </dsp:sp>
    <dsp:sp modelId="{3542C002-83A8-4015-8CEE-1055F4326C74}">
      <dsp:nvSpPr>
        <dsp:cNvPr id="0" name=""/>
        <dsp:cNvSpPr/>
      </dsp:nvSpPr>
      <dsp:spPr>
        <a:xfrm>
          <a:off x="3782820" y="397848"/>
          <a:ext cx="309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0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28868" y="441870"/>
        <a:ext cx="16983" cy="3396"/>
      </dsp:txXfrm>
    </dsp:sp>
    <dsp:sp modelId="{67D7E351-DDCE-496E-A8E5-72C05D2CCC94}">
      <dsp:nvSpPr>
        <dsp:cNvPr id="0" name=""/>
        <dsp:cNvSpPr/>
      </dsp:nvSpPr>
      <dsp:spPr>
        <a:xfrm>
          <a:off x="2307755" y="509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Lambda function</a:t>
          </a:r>
        </a:p>
      </dsp:txBody>
      <dsp:txXfrm>
        <a:off x="2307755" y="509"/>
        <a:ext cx="1476864" cy="886118"/>
      </dsp:txXfrm>
    </dsp:sp>
    <dsp:sp modelId="{20E47AE0-2452-4B03-9399-C424FF391331}">
      <dsp:nvSpPr>
        <dsp:cNvPr id="0" name=""/>
        <dsp:cNvSpPr/>
      </dsp:nvSpPr>
      <dsp:spPr>
        <a:xfrm>
          <a:off x="5599364" y="397848"/>
          <a:ext cx="309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0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5411" y="441870"/>
        <a:ext cx="16983" cy="3396"/>
      </dsp:txXfrm>
    </dsp:sp>
    <dsp:sp modelId="{3EFBC092-9A75-4218-997C-D701D3E60D2F}">
      <dsp:nvSpPr>
        <dsp:cNvPr id="0" name=""/>
        <dsp:cNvSpPr/>
      </dsp:nvSpPr>
      <dsp:spPr>
        <a:xfrm>
          <a:off x="4124299" y="509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Pure VS Impure function</a:t>
          </a:r>
        </a:p>
      </dsp:txBody>
      <dsp:txXfrm>
        <a:off x="4124299" y="509"/>
        <a:ext cx="1476864" cy="886118"/>
      </dsp:txXfrm>
    </dsp:sp>
    <dsp:sp modelId="{F1F72537-0E9E-48C0-9022-9A1EF8087A76}">
      <dsp:nvSpPr>
        <dsp:cNvPr id="0" name=""/>
        <dsp:cNvSpPr/>
      </dsp:nvSpPr>
      <dsp:spPr>
        <a:xfrm>
          <a:off x="7415908" y="397848"/>
          <a:ext cx="309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0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7561955" y="441870"/>
        <a:ext cx="16983" cy="3396"/>
      </dsp:txXfrm>
    </dsp:sp>
    <dsp:sp modelId="{09ED5B5C-49FF-4533-A664-A7B9FC078FF6}">
      <dsp:nvSpPr>
        <dsp:cNvPr id="0" name=""/>
        <dsp:cNvSpPr/>
      </dsp:nvSpPr>
      <dsp:spPr>
        <a:xfrm>
          <a:off x="5940843" y="509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Functional programming</a:t>
          </a:r>
        </a:p>
      </dsp:txBody>
      <dsp:txXfrm>
        <a:off x="5940843" y="509"/>
        <a:ext cx="1476864" cy="886118"/>
      </dsp:txXfrm>
    </dsp:sp>
    <dsp:sp modelId="{38C7F4F8-4F0C-44E2-B053-3427BEBAFEEE}">
      <dsp:nvSpPr>
        <dsp:cNvPr id="0" name=""/>
        <dsp:cNvSpPr/>
      </dsp:nvSpPr>
      <dsp:spPr>
        <a:xfrm>
          <a:off x="1229644" y="884828"/>
          <a:ext cx="7266175" cy="309078"/>
        </a:xfrm>
        <a:custGeom>
          <a:avLst/>
          <a:gdLst/>
          <a:ahLst/>
          <a:cxnLst/>
          <a:rect l="0" t="0" r="0" b="0"/>
          <a:pathLst>
            <a:path>
              <a:moveTo>
                <a:pt x="7266175" y="0"/>
              </a:moveTo>
              <a:lnTo>
                <a:pt x="7266175" y="171639"/>
              </a:lnTo>
              <a:lnTo>
                <a:pt x="0" y="171639"/>
              </a:lnTo>
              <a:lnTo>
                <a:pt x="0" y="30907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680879" y="1037669"/>
        <a:ext cx="363705" cy="3396"/>
      </dsp:txXfrm>
    </dsp:sp>
    <dsp:sp modelId="{F95D3607-F48D-44B8-89AB-290D3B517AB4}">
      <dsp:nvSpPr>
        <dsp:cNvPr id="0" name=""/>
        <dsp:cNvSpPr/>
      </dsp:nvSpPr>
      <dsp:spPr>
        <a:xfrm>
          <a:off x="7757387" y="509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Projection operations</a:t>
          </a:r>
        </a:p>
      </dsp:txBody>
      <dsp:txXfrm>
        <a:off x="7757387" y="509"/>
        <a:ext cx="1476864" cy="886118"/>
      </dsp:txXfrm>
    </dsp:sp>
    <dsp:sp modelId="{B4E58D65-68A5-443A-B5CF-CE89C639DC6B}">
      <dsp:nvSpPr>
        <dsp:cNvPr id="0" name=""/>
        <dsp:cNvSpPr/>
      </dsp:nvSpPr>
      <dsp:spPr>
        <a:xfrm>
          <a:off x="1966276" y="1623646"/>
          <a:ext cx="309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0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112324" y="1667668"/>
        <a:ext cx="16983" cy="3396"/>
      </dsp:txXfrm>
    </dsp:sp>
    <dsp:sp modelId="{52332353-002B-4FC9-A26E-3C3F19CD7227}">
      <dsp:nvSpPr>
        <dsp:cNvPr id="0" name=""/>
        <dsp:cNvSpPr/>
      </dsp:nvSpPr>
      <dsp:spPr>
        <a:xfrm>
          <a:off x="491211" y="1226307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Sorting data</a:t>
          </a:r>
        </a:p>
      </dsp:txBody>
      <dsp:txXfrm>
        <a:off x="491211" y="1226307"/>
        <a:ext cx="1476864" cy="886118"/>
      </dsp:txXfrm>
    </dsp:sp>
    <dsp:sp modelId="{9DD6FAB3-CDE9-4580-B357-58F0F3B8AF6E}">
      <dsp:nvSpPr>
        <dsp:cNvPr id="0" name=""/>
        <dsp:cNvSpPr/>
      </dsp:nvSpPr>
      <dsp:spPr>
        <a:xfrm>
          <a:off x="3782820" y="1623646"/>
          <a:ext cx="309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0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928868" y="1667668"/>
        <a:ext cx="16983" cy="3396"/>
      </dsp:txXfrm>
    </dsp:sp>
    <dsp:sp modelId="{31F6DA71-86A8-4227-BF37-C730DA6B405B}">
      <dsp:nvSpPr>
        <dsp:cNvPr id="0" name=""/>
        <dsp:cNvSpPr/>
      </dsp:nvSpPr>
      <dsp:spPr>
        <a:xfrm>
          <a:off x="2307755" y="1226307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partitioning</a:t>
          </a:r>
        </a:p>
      </dsp:txBody>
      <dsp:txXfrm>
        <a:off x="2307755" y="1226307"/>
        <a:ext cx="1476864" cy="886118"/>
      </dsp:txXfrm>
    </dsp:sp>
    <dsp:sp modelId="{3AFD000F-922E-41BA-883D-2FA6112D6503}">
      <dsp:nvSpPr>
        <dsp:cNvPr id="0" name=""/>
        <dsp:cNvSpPr/>
      </dsp:nvSpPr>
      <dsp:spPr>
        <a:xfrm>
          <a:off x="5599364" y="1623646"/>
          <a:ext cx="309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0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745411" y="1667668"/>
        <a:ext cx="16983" cy="3396"/>
      </dsp:txXfrm>
    </dsp:sp>
    <dsp:sp modelId="{0A230B44-BFF3-4017-A081-7A63BF8B2AE2}">
      <dsp:nvSpPr>
        <dsp:cNvPr id="0" name=""/>
        <dsp:cNvSpPr/>
      </dsp:nvSpPr>
      <dsp:spPr>
        <a:xfrm>
          <a:off x="4124299" y="1226307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Quantifiers</a:t>
          </a:r>
        </a:p>
      </dsp:txBody>
      <dsp:txXfrm>
        <a:off x="4124299" y="1226307"/>
        <a:ext cx="1476864" cy="886118"/>
      </dsp:txXfrm>
    </dsp:sp>
    <dsp:sp modelId="{21004FE0-4930-4ED0-94B2-C15A946ABE42}">
      <dsp:nvSpPr>
        <dsp:cNvPr id="0" name=""/>
        <dsp:cNvSpPr/>
      </dsp:nvSpPr>
      <dsp:spPr>
        <a:xfrm>
          <a:off x="7415908" y="1623646"/>
          <a:ext cx="309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0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7561955" y="1667668"/>
        <a:ext cx="16983" cy="3396"/>
      </dsp:txXfrm>
    </dsp:sp>
    <dsp:sp modelId="{BF206B5A-019E-4369-98D9-A4F733C20A50}">
      <dsp:nvSpPr>
        <dsp:cNvPr id="0" name=""/>
        <dsp:cNvSpPr/>
      </dsp:nvSpPr>
      <dsp:spPr>
        <a:xfrm>
          <a:off x="5940843" y="1226307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Join operations</a:t>
          </a:r>
        </a:p>
      </dsp:txBody>
      <dsp:txXfrm>
        <a:off x="5940843" y="1226307"/>
        <a:ext cx="1476864" cy="886118"/>
      </dsp:txXfrm>
    </dsp:sp>
    <dsp:sp modelId="{8C9D49A2-0774-4BCB-9C6E-EE0B61E4F56E}">
      <dsp:nvSpPr>
        <dsp:cNvPr id="0" name=""/>
        <dsp:cNvSpPr/>
      </dsp:nvSpPr>
      <dsp:spPr>
        <a:xfrm>
          <a:off x="1229644" y="2110625"/>
          <a:ext cx="7266175" cy="309078"/>
        </a:xfrm>
        <a:custGeom>
          <a:avLst/>
          <a:gdLst/>
          <a:ahLst/>
          <a:cxnLst/>
          <a:rect l="0" t="0" r="0" b="0"/>
          <a:pathLst>
            <a:path>
              <a:moveTo>
                <a:pt x="7266175" y="0"/>
              </a:moveTo>
              <a:lnTo>
                <a:pt x="7266175" y="171639"/>
              </a:lnTo>
              <a:lnTo>
                <a:pt x="0" y="171639"/>
              </a:lnTo>
              <a:lnTo>
                <a:pt x="0" y="30907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680879" y="2263467"/>
        <a:ext cx="363705" cy="3396"/>
      </dsp:txXfrm>
    </dsp:sp>
    <dsp:sp modelId="{E5312F55-6B54-4588-A33D-2EFD6760F6AF}">
      <dsp:nvSpPr>
        <dsp:cNvPr id="0" name=""/>
        <dsp:cNvSpPr/>
      </dsp:nvSpPr>
      <dsp:spPr>
        <a:xfrm>
          <a:off x="7757387" y="1226307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Generation operations</a:t>
          </a:r>
        </a:p>
      </dsp:txBody>
      <dsp:txXfrm>
        <a:off x="7757387" y="1226307"/>
        <a:ext cx="1476864" cy="886118"/>
      </dsp:txXfrm>
    </dsp:sp>
    <dsp:sp modelId="{59FFBB3F-2E11-424B-A4D0-1D6EC793275F}">
      <dsp:nvSpPr>
        <dsp:cNvPr id="0" name=""/>
        <dsp:cNvSpPr/>
      </dsp:nvSpPr>
      <dsp:spPr>
        <a:xfrm>
          <a:off x="1966276" y="2849444"/>
          <a:ext cx="309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0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112324" y="2893465"/>
        <a:ext cx="16983" cy="3396"/>
      </dsp:txXfrm>
    </dsp:sp>
    <dsp:sp modelId="{E883E7DB-DABB-4CB1-BEEF-610A385FD533}">
      <dsp:nvSpPr>
        <dsp:cNvPr id="0" name=""/>
        <dsp:cNvSpPr/>
      </dsp:nvSpPr>
      <dsp:spPr>
        <a:xfrm>
          <a:off x="491211" y="2452104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Element operations</a:t>
          </a:r>
        </a:p>
      </dsp:txBody>
      <dsp:txXfrm>
        <a:off x="491211" y="2452104"/>
        <a:ext cx="1476864" cy="886118"/>
      </dsp:txXfrm>
    </dsp:sp>
    <dsp:sp modelId="{F42E48B3-62BF-482D-B499-910BEBD16A55}">
      <dsp:nvSpPr>
        <dsp:cNvPr id="0" name=""/>
        <dsp:cNvSpPr/>
      </dsp:nvSpPr>
      <dsp:spPr>
        <a:xfrm>
          <a:off x="3782820" y="2849444"/>
          <a:ext cx="309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0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928868" y="2893465"/>
        <a:ext cx="16983" cy="3396"/>
      </dsp:txXfrm>
    </dsp:sp>
    <dsp:sp modelId="{CA581308-6305-467B-9858-5FB92FFA01AF}">
      <dsp:nvSpPr>
        <dsp:cNvPr id="0" name=""/>
        <dsp:cNvSpPr/>
      </dsp:nvSpPr>
      <dsp:spPr>
        <a:xfrm>
          <a:off x="2307755" y="2452104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Equality operations</a:t>
          </a:r>
        </a:p>
      </dsp:txBody>
      <dsp:txXfrm>
        <a:off x="2307755" y="2452104"/>
        <a:ext cx="1476864" cy="886118"/>
      </dsp:txXfrm>
    </dsp:sp>
    <dsp:sp modelId="{280E555B-93D9-4E01-B746-67FAE23D6DB5}">
      <dsp:nvSpPr>
        <dsp:cNvPr id="0" name=""/>
        <dsp:cNvSpPr/>
      </dsp:nvSpPr>
      <dsp:spPr>
        <a:xfrm>
          <a:off x="5599364" y="2849444"/>
          <a:ext cx="309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0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745411" y="2893465"/>
        <a:ext cx="16983" cy="3396"/>
      </dsp:txXfrm>
    </dsp:sp>
    <dsp:sp modelId="{5AB5889A-0127-4D74-B3C9-3153D05DC2DF}">
      <dsp:nvSpPr>
        <dsp:cNvPr id="0" name=""/>
        <dsp:cNvSpPr/>
      </dsp:nvSpPr>
      <dsp:spPr>
        <a:xfrm>
          <a:off x="4124299" y="2452104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Concatenation operation</a:t>
          </a:r>
        </a:p>
      </dsp:txBody>
      <dsp:txXfrm>
        <a:off x="4124299" y="2452104"/>
        <a:ext cx="1476864" cy="886118"/>
      </dsp:txXfrm>
    </dsp:sp>
    <dsp:sp modelId="{A1F71A72-CCC1-4667-8F8E-0C50182FE281}">
      <dsp:nvSpPr>
        <dsp:cNvPr id="0" name=""/>
        <dsp:cNvSpPr/>
      </dsp:nvSpPr>
      <dsp:spPr>
        <a:xfrm>
          <a:off x="7415908" y="2849444"/>
          <a:ext cx="3090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907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7561955" y="2893465"/>
        <a:ext cx="16983" cy="3396"/>
      </dsp:txXfrm>
    </dsp:sp>
    <dsp:sp modelId="{9A19B938-C15E-4491-9025-AAB42415EE79}">
      <dsp:nvSpPr>
        <dsp:cNvPr id="0" name=""/>
        <dsp:cNvSpPr/>
      </dsp:nvSpPr>
      <dsp:spPr>
        <a:xfrm>
          <a:off x="5940843" y="2452104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Aggregate operations</a:t>
          </a:r>
        </a:p>
      </dsp:txBody>
      <dsp:txXfrm>
        <a:off x="5940843" y="2452104"/>
        <a:ext cx="1476864" cy="886118"/>
      </dsp:txXfrm>
    </dsp:sp>
    <dsp:sp modelId="{4CD926D7-0442-4143-A7F4-B1DD0B6A4EFF}">
      <dsp:nvSpPr>
        <dsp:cNvPr id="0" name=""/>
        <dsp:cNvSpPr/>
      </dsp:nvSpPr>
      <dsp:spPr>
        <a:xfrm>
          <a:off x="7757387" y="2452104"/>
          <a:ext cx="1476864" cy="8861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68" tIns="75963" rIns="72368" bIns="759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Sets operations</a:t>
          </a:r>
        </a:p>
      </dsp:txBody>
      <dsp:txXfrm>
        <a:off x="7757387" y="2452104"/>
        <a:ext cx="1476864" cy="8861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5F626-1B69-4F9A-8A47-D807B2DB0C9A}">
      <dsp:nvSpPr>
        <dsp:cNvPr id="0" name=""/>
        <dsp:cNvSpPr/>
      </dsp:nvSpPr>
      <dsp:spPr>
        <a:xfrm>
          <a:off x="0" y="656550"/>
          <a:ext cx="2735286" cy="1736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FFAA9-2ABA-4F69-AB39-565F70B611AB}">
      <dsp:nvSpPr>
        <dsp:cNvPr id="0" name=""/>
        <dsp:cNvSpPr/>
      </dsp:nvSpPr>
      <dsp:spPr>
        <a:xfrm>
          <a:off x="303920" y="945275"/>
          <a:ext cx="2735286" cy="173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Order by</a:t>
          </a:r>
        </a:p>
      </dsp:txBody>
      <dsp:txXfrm>
        <a:off x="354792" y="996147"/>
        <a:ext cx="2633542" cy="1635163"/>
      </dsp:txXfrm>
    </dsp:sp>
    <dsp:sp modelId="{CCD9984B-64C3-4B13-8F75-D9ADE5F87D47}">
      <dsp:nvSpPr>
        <dsp:cNvPr id="0" name=""/>
        <dsp:cNvSpPr/>
      </dsp:nvSpPr>
      <dsp:spPr>
        <a:xfrm>
          <a:off x="3343128" y="656550"/>
          <a:ext cx="2735286" cy="1736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1A064-B524-4FFF-80D6-5AA9485216A5}">
      <dsp:nvSpPr>
        <dsp:cNvPr id="0" name=""/>
        <dsp:cNvSpPr/>
      </dsp:nvSpPr>
      <dsp:spPr>
        <a:xfrm>
          <a:off x="3647049" y="945275"/>
          <a:ext cx="2735286" cy="173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Then by</a:t>
          </a:r>
        </a:p>
      </dsp:txBody>
      <dsp:txXfrm>
        <a:off x="3697921" y="996147"/>
        <a:ext cx="2633542" cy="1635163"/>
      </dsp:txXfrm>
    </dsp:sp>
    <dsp:sp modelId="{21710C11-C048-44B8-B5BC-511A9F7E139D}">
      <dsp:nvSpPr>
        <dsp:cNvPr id="0" name=""/>
        <dsp:cNvSpPr/>
      </dsp:nvSpPr>
      <dsp:spPr>
        <a:xfrm>
          <a:off x="6686256" y="656550"/>
          <a:ext cx="2735286" cy="1736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BDBDE-E5F3-43DA-AD30-50D849A9A597}">
      <dsp:nvSpPr>
        <dsp:cNvPr id="0" name=""/>
        <dsp:cNvSpPr/>
      </dsp:nvSpPr>
      <dsp:spPr>
        <a:xfrm>
          <a:off x="6990177" y="945275"/>
          <a:ext cx="2735286" cy="173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Reverse</a:t>
          </a:r>
        </a:p>
      </dsp:txBody>
      <dsp:txXfrm>
        <a:off x="7041049" y="996147"/>
        <a:ext cx="2633542" cy="16351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71625-C338-4273-A7F7-12E60CF37EF4}">
      <dsp:nvSpPr>
        <dsp:cNvPr id="0" name=""/>
        <dsp:cNvSpPr/>
      </dsp:nvSpPr>
      <dsp:spPr>
        <a:xfrm>
          <a:off x="8547" y="1484519"/>
          <a:ext cx="1149675" cy="730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AD03-E119-432E-BAD2-CDD32EF3439E}">
      <dsp:nvSpPr>
        <dsp:cNvPr id="0" name=""/>
        <dsp:cNvSpPr/>
      </dsp:nvSpPr>
      <dsp:spPr>
        <a:xfrm>
          <a:off x="136289" y="1605874"/>
          <a:ext cx="1149675" cy="730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Skip</a:t>
          </a:r>
        </a:p>
      </dsp:txBody>
      <dsp:txXfrm>
        <a:off x="157671" y="1627256"/>
        <a:ext cx="1106911" cy="687279"/>
      </dsp:txXfrm>
    </dsp:sp>
    <dsp:sp modelId="{36D5E1F0-EABD-4A5A-B795-0A6E07EA424F}">
      <dsp:nvSpPr>
        <dsp:cNvPr id="0" name=""/>
        <dsp:cNvSpPr/>
      </dsp:nvSpPr>
      <dsp:spPr>
        <a:xfrm>
          <a:off x="1413706" y="1484519"/>
          <a:ext cx="1149675" cy="730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09684-8445-4A47-BC02-49F216B32ECC}">
      <dsp:nvSpPr>
        <dsp:cNvPr id="0" name=""/>
        <dsp:cNvSpPr/>
      </dsp:nvSpPr>
      <dsp:spPr>
        <a:xfrm>
          <a:off x="1541448" y="1605874"/>
          <a:ext cx="1149675" cy="730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Skip while</a:t>
          </a:r>
        </a:p>
      </dsp:txBody>
      <dsp:txXfrm>
        <a:off x="1562830" y="1627256"/>
        <a:ext cx="1106911" cy="687279"/>
      </dsp:txXfrm>
    </dsp:sp>
    <dsp:sp modelId="{63B81008-A0C0-4B2E-8021-F7BBD773B003}">
      <dsp:nvSpPr>
        <dsp:cNvPr id="0" name=""/>
        <dsp:cNvSpPr/>
      </dsp:nvSpPr>
      <dsp:spPr>
        <a:xfrm>
          <a:off x="2818864" y="1484519"/>
          <a:ext cx="1149675" cy="730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FD487-609E-493A-82A0-36C7F9C3F0EE}">
      <dsp:nvSpPr>
        <dsp:cNvPr id="0" name=""/>
        <dsp:cNvSpPr/>
      </dsp:nvSpPr>
      <dsp:spPr>
        <a:xfrm>
          <a:off x="2946606" y="1605874"/>
          <a:ext cx="1149675" cy="730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Skip last</a:t>
          </a:r>
        </a:p>
      </dsp:txBody>
      <dsp:txXfrm>
        <a:off x="2967988" y="1627256"/>
        <a:ext cx="1106911" cy="687279"/>
      </dsp:txXfrm>
    </dsp:sp>
    <dsp:sp modelId="{ED5D3540-56F0-4D43-9335-49278B7FC993}">
      <dsp:nvSpPr>
        <dsp:cNvPr id="0" name=""/>
        <dsp:cNvSpPr/>
      </dsp:nvSpPr>
      <dsp:spPr>
        <a:xfrm>
          <a:off x="4224023" y="1484519"/>
          <a:ext cx="1149675" cy="730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A7992-130D-426E-9480-1B8666C80D85}">
      <dsp:nvSpPr>
        <dsp:cNvPr id="0" name=""/>
        <dsp:cNvSpPr/>
      </dsp:nvSpPr>
      <dsp:spPr>
        <a:xfrm>
          <a:off x="4351765" y="1605874"/>
          <a:ext cx="1149675" cy="730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Take </a:t>
          </a:r>
        </a:p>
      </dsp:txBody>
      <dsp:txXfrm>
        <a:off x="4373147" y="1627256"/>
        <a:ext cx="1106911" cy="687279"/>
      </dsp:txXfrm>
    </dsp:sp>
    <dsp:sp modelId="{F688A684-2C78-4D04-A105-0B98179BA510}">
      <dsp:nvSpPr>
        <dsp:cNvPr id="0" name=""/>
        <dsp:cNvSpPr/>
      </dsp:nvSpPr>
      <dsp:spPr>
        <a:xfrm>
          <a:off x="5629182" y="1484519"/>
          <a:ext cx="1149675" cy="730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F079D-89ED-4791-9CD0-434091B30B80}">
      <dsp:nvSpPr>
        <dsp:cNvPr id="0" name=""/>
        <dsp:cNvSpPr/>
      </dsp:nvSpPr>
      <dsp:spPr>
        <a:xfrm>
          <a:off x="5756923" y="1605874"/>
          <a:ext cx="1149675" cy="730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Take while</a:t>
          </a:r>
        </a:p>
      </dsp:txBody>
      <dsp:txXfrm>
        <a:off x="5778305" y="1627256"/>
        <a:ext cx="1106911" cy="687279"/>
      </dsp:txXfrm>
    </dsp:sp>
    <dsp:sp modelId="{C45DC92E-9712-400A-8EA5-EBB4D91AE3B1}">
      <dsp:nvSpPr>
        <dsp:cNvPr id="0" name=""/>
        <dsp:cNvSpPr/>
      </dsp:nvSpPr>
      <dsp:spPr>
        <a:xfrm>
          <a:off x="7034340" y="1484519"/>
          <a:ext cx="1149675" cy="730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30F62-7DAB-4260-A0F9-12DA2B245FC5}">
      <dsp:nvSpPr>
        <dsp:cNvPr id="0" name=""/>
        <dsp:cNvSpPr/>
      </dsp:nvSpPr>
      <dsp:spPr>
        <a:xfrm>
          <a:off x="7162082" y="1605874"/>
          <a:ext cx="1149675" cy="730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Take last</a:t>
          </a:r>
        </a:p>
      </dsp:txBody>
      <dsp:txXfrm>
        <a:off x="7183464" y="1627256"/>
        <a:ext cx="1106911" cy="687279"/>
      </dsp:txXfrm>
    </dsp:sp>
    <dsp:sp modelId="{E882B21C-81DA-46AA-81B8-5F58E011F589}">
      <dsp:nvSpPr>
        <dsp:cNvPr id="0" name=""/>
        <dsp:cNvSpPr/>
      </dsp:nvSpPr>
      <dsp:spPr>
        <a:xfrm>
          <a:off x="8439499" y="1484519"/>
          <a:ext cx="1149675" cy="7300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FFD47-756D-4797-8778-5B2FB47AB3E5}">
      <dsp:nvSpPr>
        <dsp:cNvPr id="0" name=""/>
        <dsp:cNvSpPr/>
      </dsp:nvSpPr>
      <dsp:spPr>
        <a:xfrm>
          <a:off x="8567241" y="1605874"/>
          <a:ext cx="1149675" cy="7300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Chunk</a:t>
          </a:r>
        </a:p>
      </dsp:txBody>
      <dsp:txXfrm>
        <a:off x="8588623" y="1627256"/>
        <a:ext cx="1106911" cy="6872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0E485-D484-452C-95F3-AE7A750FD670}">
      <dsp:nvSpPr>
        <dsp:cNvPr id="0" name=""/>
        <dsp:cNvSpPr/>
      </dsp:nvSpPr>
      <dsp:spPr>
        <a:xfrm>
          <a:off x="2849" y="916084"/>
          <a:ext cx="2034369" cy="1291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E6B3B-6086-4AE4-B11B-198A03259F59}">
      <dsp:nvSpPr>
        <dsp:cNvPr id="0" name=""/>
        <dsp:cNvSpPr/>
      </dsp:nvSpPr>
      <dsp:spPr>
        <a:xfrm>
          <a:off x="228890" y="1130823"/>
          <a:ext cx="2034369" cy="1291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Value return true or false</a:t>
          </a:r>
        </a:p>
      </dsp:txBody>
      <dsp:txXfrm>
        <a:off x="266726" y="1168659"/>
        <a:ext cx="1958697" cy="1216152"/>
      </dsp:txXfrm>
    </dsp:sp>
    <dsp:sp modelId="{A92A00E7-3B50-46FD-9745-658C4293453B}">
      <dsp:nvSpPr>
        <dsp:cNvPr id="0" name=""/>
        <dsp:cNvSpPr/>
      </dsp:nvSpPr>
      <dsp:spPr>
        <a:xfrm>
          <a:off x="2489300" y="916084"/>
          <a:ext cx="2034369" cy="1291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AE8E0-E667-4AB6-A070-58770498A086}">
      <dsp:nvSpPr>
        <dsp:cNvPr id="0" name=""/>
        <dsp:cNvSpPr/>
      </dsp:nvSpPr>
      <dsp:spPr>
        <a:xfrm>
          <a:off x="2715341" y="1130823"/>
          <a:ext cx="2034369" cy="1291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Any </a:t>
          </a:r>
        </a:p>
      </dsp:txBody>
      <dsp:txXfrm>
        <a:off x="2753177" y="1168659"/>
        <a:ext cx="1958697" cy="1216152"/>
      </dsp:txXfrm>
    </dsp:sp>
    <dsp:sp modelId="{22A9627D-5362-4EB0-9988-896A66EFD029}">
      <dsp:nvSpPr>
        <dsp:cNvPr id="0" name=""/>
        <dsp:cNvSpPr/>
      </dsp:nvSpPr>
      <dsp:spPr>
        <a:xfrm>
          <a:off x="4975752" y="916084"/>
          <a:ext cx="2034369" cy="1291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E31DB-95D3-41DF-BD0E-A715B8565A6C}">
      <dsp:nvSpPr>
        <dsp:cNvPr id="0" name=""/>
        <dsp:cNvSpPr/>
      </dsp:nvSpPr>
      <dsp:spPr>
        <a:xfrm>
          <a:off x="5201793" y="1130823"/>
          <a:ext cx="2034369" cy="1291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All </a:t>
          </a:r>
        </a:p>
      </dsp:txBody>
      <dsp:txXfrm>
        <a:off x="5239629" y="1168659"/>
        <a:ext cx="1958697" cy="1216152"/>
      </dsp:txXfrm>
    </dsp:sp>
    <dsp:sp modelId="{729D3A41-085B-4FC3-8F0D-31383E7AB010}">
      <dsp:nvSpPr>
        <dsp:cNvPr id="0" name=""/>
        <dsp:cNvSpPr/>
      </dsp:nvSpPr>
      <dsp:spPr>
        <a:xfrm>
          <a:off x="7462204" y="916084"/>
          <a:ext cx="2034369" cy="1291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E73FD-EC54-4716-BA41-AED1454E8F1E}">
      <dsp:nvSpPr>
        <dsp:cNvPr id="0" name=""/>
        <dsp:cNvSpPr/>
      </dsp:nvSpPr>
      <dsp:spPr>
        <a:xfrm>
          <a:off x="7688245" y="1130823"/>
          <a:ext cx="2034369" cy="1291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contains</a:t>
          </a:r>
        </a:p>
      </dsp:txBody>
      <dsp:txXfrm>
        <a:off x="7726081" y="1168659"/>
        <a:ext cx="1958697" cy="12161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D8F29-D28F-420B-802C-5B608F00C3ED}">
      <dsp:nvSpPr>
        <dsp:cNvPr id="0" name=""/>
        <dsp:cNvSpPr/>
      </dsp:nvSpPr>
      <dsp:spPr>
        <a:xfrm>
          <a:off x="1187" y="126404"/>
          <a:ext cx="4167038" cy="26460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2276C-FF07-45FF-9FC4-E04EFD1E7577}">
      <dsp:nvSpPr>
        <dsp:cNvPr id="0" name=""/>
        <dsp:cNvSpPr/>
      </dsp:nvSpPr>
      <dsp:spPr>
        <a:xfrm>
          <a:off x="464191" y="566258"/>
          <a:ext cx="4167038" cy="264606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Group by deferred</a:t>
          </a:r>
        </a:p>
      </dsp:txBody>
      <dsp:txXfrm>
        <a:off x="541692" y="643759"/>
        <a:ext cx="4012036" cy="2491067"/>
      </dsp:txXfrm>
    </dsp:sp>
    <dsp:sp modelId="{B8D441D7-B039-4379-B25C-25F26AB7AA95}">
      <dsp:nvSpPr>
        <dsp:cNvPr id="0" name=""/>
        <dsp:cNvSpPr/>
      </dsp:nvSpPr>
      <dsp:spPr>
        <a:xfrm>
          <a:off x="5094234" y="126404"/>
          <a:ext cx="4167038" cy="26460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747B2-D6A0-46A6-82F3-195256623FA1}">
      <dsp:nvSpPr>
        <dsp:cNvPr id="0" name=""/>
        <dsp:cNvSpPr/>
      </dsp:nvSpPr>
      <dsp:spPr>
        <a:xfrm>
          <a:off x="5557238" y="566258"/>
          <a:ext cx="4167038" cy="264606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To look up</a:t>
          </a:r>
        </a:p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immediate</a:t>
          </a:r>
        </a:p>
      </dsp:txBody>
      <dsp:txXfrm>
        <a:off x="5634739" y="643759"/>
        <a:ext cx="4012036" cy="24910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D7A44-6FD0-47B5-B6B9-D8BBB24F6F9D}">
      <dsp:nvSpPr>
        <dsp:cNvPr id="0" name=""/>
        <dsp:cNvSpPr/>
      </dsp:nvSpPr>
      <dsp:spPr>
        <a:xfrm>
          <a:off x="0" y="542544"/>
          <a:ext cx="9725464" cy="100161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72297-A2B6-49F3-A6C7-DD03394725D9}">
      <dsp:nvSpPr>
        <dsp:cNvPr id="0" name=""/>
        <dsp:cNvSpPr/>
      </dsp:nvSpPr>
      <dsp:spPr>
        <a:xfrm>
          <a:off x="302990" y="767908"/>
          <a:ext cx="550890" cy="550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7E235-5166-464C-9206-CF2F718D14C8}">
      <dsp:nvSpPr>
        <dsp:cNvPr id="0" name=""/>
        <dsp:cNvSpPr/>
      </dsp:nvSpPr>
      <dsp:spPr>
        <a:xfrm>
          <a:off x="1156870" y="542544"/>
          <a:ext cx="8568593" cy="1001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05" tIns="106005" rIns="106005" bIns="1060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Join </a:t>
          </a:r>
        </a:p>
      </dsp:txBody>
      <dsp:txXfrm>
        <a:off x="1156870" y="542544"/>
        <a:ext cx="8568593" cy="1001619"/>
      </dsp:txXfrm>
    </dsp:sp>
    <dsp:sp modelId="{0A42A98E-D4B5-42B3-87AD-0C865F4DB54A}">
      <dsp:nvSpPr>
        <dsp:cNvPr id="0" name=""/>
        <dsp:cNvSpPr/>
      </dsp:nvSpPr>
      <dsp:spPr>
        <a:xfrm>
          <a:off x="0" y="1794568"/>
          <a:ext cx="9725464" cy="100161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1ED1C-4E16-4DF1-9CE1-3E4845A3981C}">
      <dsp:nvSpPr>
        <dsp:cNvPr id="0" name=""/>
        <dsp:cNvSpPr/>
      </dsp:nvSpPr>
      <dsp:spPr>
        <a:xfrm>
          <a:off x="302990" y="2019933"/>
          <a:ext cx="550890" cy="550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05D62-15B6-4EA3-9394-24C1475DAC6F}">
      <dsp:nvSpPr>
        <dsp:cNvPr id="0" name=""/>
        <dsp:cNvSpPr/>
      </dsp:nvSpPr>
      <dsp:spPr>
        <a:xfrm>
          <a:off x="1156870" y="1794568"/>
          <a:ext cx="8568593" cy="1001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05" tIns="106005" rIns="106005" bIns="1060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Group join</a:t>
          </a:r>
        </a:p>
      </dsp:txBody>
      <dsp:txXfrm>
        <a:off x="1156870" y="1794568"/>
        <a:ext cx="8568593" cy="100161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8748C-6EFD-4FB3-8F1B-FEA4E57A8705}">
      <dsp:nvSpPr>
        <dsp:cNvPr id="0" name=""/>
        <dsp:cNvSpPr/>
      </dsp:nvSpPr>
      <dsp:spPr>
        <a:xfrm>
          <a:off x="0" y="2277"/>
          <a:ext cx="60960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4F74C-EFC9-48DF-BF98-36A66900FCD0}">
      <dsp:nvSpPr>
        <dsp:cNvPr id="0" name=""/>
        <dsp:cNvSpPr/>
      </dsp:nvSpPr>
      <dsp:spPr>
        <a:xfrm>
          <a:off x="349107" y="261943"/>
          <a:ext cx="634740" cy="634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68820-98B9-4089-B3CE-0F2C7CD2CA22}">
      <dsp:nvSpPr>
        <dsp:cNvPr id="0" name=""/>
        <dsp:cNvSpPr/>
      </dsp:nvSpPr>
      <dsp:spPr>
        <a:xfrm>
          <a:off x="1332954" y="2277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Empty</a:t>
          </a:r>
        </a:p>
      </dsp:txBody>
      <dsp:txXfrm>
        <a:off x="1332954" y="2277"/>
        <a:ext cx="4763045" cy="1154072"/>
      </dsp:txXfrm>
    </dsp:sp>
    <dsp:sp modelId="{E305C6D4-A731-4D11-B927-6B434C2A9238}">
      <dsp:nvSpPr>
        <dsp:cNvPr id="0" name=""/>
        <dsp:cNvSpPr/>
      </dsp:nvSpPr>
      <dsp:spPr>
        <a:xfrm>
          <a:off x="0" y="1444868"/>
          <a:ext cx="60960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0C92B-E785-4903-84CF-414A88DCAD2E}">
      <dsp:nvSpPr>
        <dsp:cNvPr id="0" name=""/>
        <dsp:cNvSpPr/>
      </dsp:nvSpPr>
      <dsp:spPr>
        <a:xfrm>
          <a:off x="349107" y="1704534"/>
          <a:ext cx="634740" cy="634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84E85-2525-4751-AD2C-DC0BAF251402}">
      <dsp:nvSpPr>
        <dsp:cNvPr id="0" name=""/>
        <dsp:cNvSpPr/>
      </dsp:nvSpPr>
      <dsp:spPr>
        <a:xfrm>
          <a:off x="1332954" y="1444868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Default empty (useful with join)</a:t>
          </a:r>
        </a:p>
      </dsp:txBody>
      <dsp:txXfrm>
        <a:off x="1332954" y="1444868"/>
        <a:ext cx="4763045" cy="1154072"/>
      </dsp:txXfrm>
    </dsp:sp>
    <dsp:sp modelId="{ABC9B31E-F1A5-44E8-8FE5-7165C5FFA8BF}">
      <dsp:nvSpPr>
        <dsp:cNvPr id="0" name=""/>
        <dsp:cNvSpPr/>
      </dsp:nvSpPr>
      <dsp:spPr>
        <a:xfrm>
          <a:off x="0" y="2887459"/>
          <a:ext cx="60960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B07F3-2601-4D15-909D-B6A59291A20E}">
      <dsp:nvSpPr>
        <dsp:cNvPr id="0" name=""/>
        <dsp:cNvSpPr/>
      </dsp:nvSpPr>
      <dsp:spPr>
        <a:xfrm>
          <a:off x="349107" y="3147125"/>
          <a:ext cx="634740" cy="634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A77AD-0C40-4EE1-8FB4-0465B346F52D}">
      <dsp:nvSpPr>
        <dsp:cNvPr id="0" name=""/>
        <dsp:cNvSpPr/>
      </dsp:nvSpPr>
      <dsp:spPr>
        <a:xfrm>
          <a:off x="1332954" y="2887459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Range</a:t>
          </a:r>
        </a:p>
      </dsp:txBody>
      <dsp:txXfrm>
        <a:off x="1332954" y="2887459"/>
        <a:ext cx="4763045" cy="1154072"/>
      </dsp:txXfrm>
    </dsp:sp>
    <dsp:sp modelId="{BA5E1D25-8E40-4B3D-B94F-DDDC54F8495B}">
      <dsp:nvSpPr>
        <dsp:cNvPr id="0" name=""/>
        <dsp:cNvSpPr/>
      </dsp:nvSpPr>
      <dsp:spPr>
        <a:xfrm>
          <a:off x="0" y="4330050"/>
          <a:ext cx="60960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1831D-1AAF-487B-8D11-863E0C42A84E}">
      <dsp:nvSpPr>
        <dsp:cNvPr id="0" name=""/>
        <dsp:cNvSpPr/>
      </dsp:nvSpPr>
      <dsp:spPr>
        <a:xfrm>
          <a:off x="349107" y="4589716"/>
          <a:ext cx="634740" cy="6347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ED24A-A5E3-41A2-B984-4A399FDC8345}">
      <dsp:nvSpPr>
        <dsp:cNvPr id="0" name=""/>
        <dsp:cNvSpPr/>
      </dsp:nvSpPr>
      <dsp:spPr>
        <a:xfrm>
          <a:off x="1332954" y="4330050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repeat</a:t>
          </a:r>
        </a:p>
      </dsp:txBody>
      <dsp:txXfrm>
        <a:off x="1332954" y="4330050"/>
        <a:ext cx="4763045" cy="115407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82F19-F6AE-4383-A9CA-0F58DA8F9D45}">
      <dsp:nvSpPr>
        <dsp:cNvPr id="0" name=""/>
        <dsp:cNvSpPr/>
      </dsp:nvSpPr>
      <dsp:spPr>
        <a:xfrm>
          <a:off x="0" y="0"/>
          <a:ext cx="56313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7863B-17B7-4C06-98EE-C70AEA61253B}">
      <dsp:nvSpPr>
        <dsp:cNvPr id="0" name=""/>
        <dsp:cNvSpPr/>
      </dsp:nvSpPr>
      <dsp:spPr>
        <a:xfrm>
          <a:off x="0" y="0"/>
          <a:ext cx="5631357" cy="54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Element at</a:t>
          </a:r>
        </a:p>
      </dsp:txBody>
      <dsp:txXfrm>
        <a:off x="0" y="0"/>
        <a:ext cx="5631357" cy="545583"/>
      </dsp:txXfrm>
    </dsp:sp>
    <dsp:sp modelId="{3A94310C-E6D2-4C3D-9474-96FB8ACBB86F}">
      <dsp:nvSpPr>
        <dsp:cNvPr id="0" name=""/>
        <dsp:cNvSpPr/>
      </dsp:nvSpPr>
      <dsp:spPr>
        <a:xfrm>
          <a:off x="0" y="545583"/>
          <a:ext cx="56313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7D762-C8FD-4D6B-A6F0-BC5B338A9446}">
      <dsp:nvSpPr>
        <dsp:cNvPr id="0" name=""/>
        <dsp:cNvSpPr/>
      </dsp:nvSpPr>
      <dsp:spPr>
        <a:xfrm>
          <a:off x="0" y="545583"/>
          <a:ext cx="5631357" cy="54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Element at or default</a:t>
          </a:r>
        </a:p>
      </dsp:txBody>
      <dsp:txXfrm>
        <a:off x="0" y="545583"/>
        <a:ext cx="5631357" cy="545583"/>
      </dsp:txXfrm>
    </dsp:sp>
    <dsp:sp modelId="{3499B03C-D61D-4743-9216-B16BBB8119C3}">
      <dsp:nvSpPr>
        <dsp:cNvPr id="0" name=""/>
        <dsp:cNvSpPr/>
      </dsp:nvSpPr>
      <dsp:spPr>
        <a:xfrm>
          <a:off x="0" y="1091166"/>
          <a:ext cx="56313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4879D-AB99-466D-AD0E-3E3863E0DDC8}">
      <dsp:nvSpPr>
        <dsp:cNvPr id="0" name=""/>
        <dsp:cNvSpPr/>
      </dsp:nvSpPr>
      <dsp:spPr>
        <a:xfrm>
          <a:off x="0" y="1091166"/>
          <a:ext cx="5631357" cy="54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First</a:t>
          </a:r>
        </a:p>
      </dsp:txBody>
      <dsp:txXfrm>
        <a:off x="0" y="1091166"/>
        <a:ext cx="5631357" cy="545583"/>
      </dsp:txXfrm>
    </dsp:sp>
    <dsp:sp modelId="{7FFA7C71-6CF0-4736-ACBB-57806B74E080}">
      <dsp:nvSpPr>
        <dsp:cNvPr id="0" name=""/>
        <dsp:cNvSpPr/>
      </dsp:nvSpPr>
      <dsp:spPr>
        <a:xfrm>
          <a:off x="0" y="1636749"/>
          <a:ext cx="56313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5108-1BD9-4B31-B18B-1742050D1719}">
      <dsp:nvSpPr>
        <dsp:cNvPr id="0" name=""/>
        <dsp:cNvSpPr/>
      </dsp:nvSpPr>
      <dsp:spPr>
        <a:xfrm>
          <a:off x="0" y="1636749"/>
          <a:ext cx="5631357" cy="54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First or default</a:t>
          </a:r>
        </a:p>
      </dsp:txBody>
      <dsp:txXfrm>
        <a:off x="0" y="1636749"/>
        <a:ext cx="5631357" cy="545583"/>
      </dsp:txXfrm>
    </dsp:sp>
    <dsp:sp modelId="{AF8C945D-8F29-402F-9F4E-4AF3723984B1}">
      <dsp:nvSpPr>
        <dsp:cNvPr id="0" name=""/>
        <dsp:cNvSpPr/>
      </dsp:nvSpPr>
      <dsp:spPr>
        <a:xfrm>
          <a:off x="0" y="2182332"/>
          <a:ext cx="56313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6F408-F0B7-4444-BECC-62605368B81B}">
      <dsp:nvSpPr>
        <dsp:cNvPr id="0" name=""/>
        <dsp:cNvSpPr/>
      </dsp:nvSpPr>
      <dsp:spPr>
        <a:xfrm>
          <a:off x="0" y="2182333"/>
          <a:ext cx="5631357" cy="54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Last</a:t>
          </a:r>
        </a:p>
      </dsp:txBody>
      <dsp:txXfrm>
        <a:off x="0" y="2182333"/>
        <a:ext cx="5631357" cy="545583"/>
      </dsp:txXfrm>
    </dsp:sp>
    <dsp:sp modelId="{946FD2D1-093D-49EB-89D1-B53863DCDA26}">
      <dsp:nvSpPr>
        <dsp:cNvPr id="0" name=""/>
        <dsp:cNvSpPr/>
      </dsp:nvSpPr>
      <dsp:spPr>
        <a:xfrm>
          <a:off x="0" y="2727916"/>
          <a:ext cx="56313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51EBE-C3C0-4F01-B735-B253466E8D06}">
      <dsp:nvSpPr>
        <dsp:cNvPr id="0" name=""/>
        <dsp:cNvSpPr/>
      </dsp:nvSpPr>
      <dsp:spPr>
        <a:xfrm>
          <a:off x="0" y="2727916"/>
          <a:ext cx="5631357" cy="54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Last or default</a:t>
          </a:r>
        </a:p>
      </dsp:txBody>
      <dsp:txXfrm>
        <a:off x="0" y="2727916"/>
        <a:ext cx="5631357" cy="545583"/>
      </dsp:txXfrm>
    </dsp:sp>
    <dsp:sp modelId="{964D6AA2-23E2-4DBC-A8E4-C2C503351584}">
      <dsp:nvSpPr>
        <dsp:cNvPr id="0" name=""/>
        <dsp:cNvSpPr/>
      </dsp:nvSpPr>
      <dsp:spPr>
        <a:xfrm>
          <a:off x="0" y="3273499"/>
          <a:ext cx="56313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B8F5D-A6F6-48C6-A06D-03D6E0FC6F1F}">
      <dsp:nvSpPr>
        <dsp:cNvPr id="0" name=""/>
        <dsp:cNvSpPr/>
      </dsp:nvSpPr>
      <dsp:spPr>
        <a:xfrm>
          <a:off x="0" y="3273499"/>
          <a:ext cx="5631357" cy="54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Single</a:t>
          </a:r>
        </a:p>
      </dsp:txBody>
      <dsp:txXfrm>
        <a:off x="0" y="3273499"/>
        <a:ext cx="5631357" cy="545583"/>
      </dsp:txXfrm>
    </dsp:sp>
    <dsp:sp modelId="{93B00DBC-09A6-4910-9614-1028BAC3000B}">
      <dsp:nvSpPr>
        <dsp:cNvPr id="0" name=""/>
        <dsp:cNvSpPr/>
      </dsp:nvSpPr>
      <dsp:spPr>
        <a:xfrm>
          <a:off x="0" y="3819082"/>
          <a:ext cx="56313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F8F0F-2897-4A2D-9BB2-1E3D29939E0A}">
      <dsp:nvSpPr>
        <dsp:cNvPr id="0" name=""/>
        <dsp:cNvSpPr/>
      </dsp:nvSpPr>
      <dsp:spPr>
        <a:xfrm>
          <a:off x="0" y="3819082"/>
          <a:ext cx="5631357" cy="545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Single or default (primary key)</a:t>
          </a:r>
        </a:p>
      </dsp:txBody>
      <dsp:txXfrm>
        <a:off x="0" y="3819082"/>
        <a:ext cx="5631357" cy="54558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8ECC6-038C-47D5-9BA7-5234EFFBADA3}">
      <dsp:nvSpPr>
        <dsp:cNvPr id="0" name=""/>
        <dsp:cNvSpPr/>
      </dsp:nvSpPr>
      <dsp:spPr>
        <a:xfrm>
          <a:off x="0" y="554942"/>
          <a:ext cx="1695888" cy="1017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Aggregate</a:t>
          </a:r>
        </a:p>
      </dsp:txBody>
      <dsp:txXfrm>
        <a:off x="0" y="554942"/>
        <a:ext cx="1695888" cy="1017533"/>
      </dsp:txXfrm>
    </dsp:sp>
    <dsp:sp modelId="{6AD85628-4F0B-4367-9ADB-999F09B3128E}">
      <dsp:nvSpPr>
        <dsp:cNvPr id="0" name=""/>
        <dsp:cNvSpPr/>
      </dsp:nvSpPr>
      <dsp:spPr>
        <a:xfrm>
          <a:off x="1865477" y="554942"/>
          <a:ext cx="1695888" cy="1017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Count</a:t>
          </a:r>
        </a:p>
      </dsp:txBody>
      <dsp:txXfrm>
        <a:off x="1865477" y="554942"/>
        <a:ext cx="1695888" cy="1017533"/>
      </dsp:txXfrm>
    </dsp:sp>
    <dsp:sp modelId="{DB0D60AC-A3A2-4A10-BA70-22FA9D08C63C}">
      <dsp:nvSpPr>
        <dsp:cNvPr id="0" name=""/>
        <dsp:cNvSpPr/>
      </dsp:nvSpPr>
      <dsp:spPr>
        <a:xfrm>
          <a:off x="3730955" y="554942"/>
          <a:ext cx="1695888" cy="1017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Max (int)</a:t>
          </a:r>
        </a:p>
      </dsp:txBody>
      <dsp:txXfrm>
        <a:off x="3730955" y="554942"/>
        <a:ext cx="1695888" cy="1017533"/>
      </dsp:txXfrm>
    </dsp:sp>
    <dsp:sp modelId="{21F287E0-4DF8-4470-90D3-070C271428DD}">
      <dsp:nvSpPr>
        <dsp:cNvPr id="0" name=""/>
        <dsp:cNvSpPr/>
      </dsp:nvSpPr>
      <dsp:spPr>
        <a:xfrm>
          <a:off x="0" y="1742064"/>
          <a:ext cx="1695888" cy="1017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Max by (object)</a:t>
          </a:r>
        </a:p>
      </dsp:txBody>
      <dsp:txXfrm>
        <a:off x="0" y="1742064"/>
        <a:ext cx="1695888" cy="1017533"/>
      </dsp:txXfrm>
    </dsp:sp>
    <dsp:sp modelId="{B7384D74-51A1-4AAA-AE41-2CCC05C1A455}">
      <dsp:nvSpPr>
        <dsp:cNvPr id="0" name=""/>
        <dsp:cNvSpPr/>
      </dsp:nvSpPr>
      <dsp:spPr>
        <a:xfrm>
          <a:off x="1865477" y="1742064"/>
          <a:ext cx="1695888" cy="1017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Min </a:t>
          </a:r>
        </a:p>
      </dsp:txBody>
      <dsp:txXfrm>
        <a:off x="1865477" y="1742064"/>
        <a:ext cx="1695888" cy="1017533"/>
      </dsp:txXfrm>
    </dsp:sp>
    <dsp:sp modelId="{6FF1ABE2-24CF-4A4A-9F43-4C01070D7D9B}">
      <dsp:nvSpPr>
        <dsp:cNvPr id="0" name=""/>
        <dsp:cNvSpPr/>
      </dsp:nvSpPr>
      <dsp:spPr>
        <a:xfrm>
          <a:off x="3730955" y="1742064"/>
          <a:ext cx="1695888" cy="1017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Min by</a:t>
          </a:r>
        </a:p>
      </dsp:txBody>
      <dsp:txXfrm>
        <a:off x="3730955" y="1742064"/>
        <a:ext cx="1695888" cy="1017533"/>
      </dsp:txXfrm>
    </dsp:sp>
    <dsp:sp modelId="{948AB538-8EC9-40FC-935E-417F666A9820}">
      <dsp:nvSpPr>
        <dsp:cNvPr id="0" name=""/>
        <dsp:cNvSpPr/>
      </dsp:nvSpPr>
      <dsp:spPr>
        <a:xfrm>
          <a:off x="932738" y="2929186"/>
          <a:ext cx="1695888" cy="1017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Sum</a:t>
          </a:r>
        </a:p>
      </dsp:txBody>
      <dsp:txXfrm>
        <a:off x="932738" y="2929186"/>
        <a:ext cx="1695888" cy="1017533"/>
      </dsp:txXfrm>
    </dsp:sp>
    <dsp:sp modelId="{CE470946-F61A-4A98-954D-645E9CF5B291}">
      <dsp:nvSpPr>
        <dsp:cNvPr id="0" name=""/>
        <dsp:cNvSpPr/>
      </dsp:nvSpPr>
      <dsp:spPr>
        <a:xfrm>
          <a:off x="2798216" y="2929186"/>
          <a:ext cx="1695888" cy="1017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Avg</a:t>
          </a:r>
        </a:p>
      </dsp:txBody>
      <dsp:txXfrm>
        <a:off x="2798216" y="2929186"/>
        <a:ext cx="1695888" cy="1017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5B960-22E0-47FE-9DE5-2D5FB4154D46}">
      <dsp:nvSpPr>
        <dsp:cNvPr id="0" name=""/>
        <dsp:cNvSpPr/>
      </dsp:nvSpPr>
      <dsp:spPr>
        <a:xfrm>
          <a:off x="0" y="407"/>
          <a:ext cx="9725464" cy="95369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1DCE3-31B3-4454-97FC-1E90269AA8F8}">
      <dsp:nvSpPr>
        <dsp:cNvPr id="0" name=""/>
        <dsp:cNvSpPr/>
      </dsp:nvSpPr>
      <dsp:spPr>
        <a:xfrm>
          <a:off x="288491" y="214987"/>
          <a:ext cx="524529" cy="524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429BD-C5C5-44E9-9AC6-A5B6F850E598}">
      <dsp:nvSpPr>
        <dsp:cNvPr id="0" name=""/>
        <dsp:cNvSpPr/>
      </dsp:nvSpPr>
      <dsp:spPr>
        <a:xfrm>
          <a:off x="1101512" y="407"/>
          <a:ext cx="8623951" cy="95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32" tIns="100932" rIns="100932" bIns="10093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Language Integrated Query (LINQ)</a:t>
          </a:r>
          <a:endParaRPr lang="en-US" sz="1500" kern="1200"/>
        </a:p>
      </dsp:txBody>
      <dsp:txXfrm>
        <a:off x="1101512" y="407"/>
        <a:ext cx="8623951" cy="953690"/>
      </dsp:txXfrm>
    </dsp:sp>
    <dsp:sp modelId="{D188187C-D84D-4FFE-BCD6-3B91AD08F1CB}">
      <dsp:nvSpPr>
        <dsp:cNvPr id="0" name=""/>
        <dsp:cNvSpPr/>
      </dsp:nvSpPr>
      <dsp:spPr>
        <a:xfrm>
          <a:off x="0" y="1192521"/>
          <a:ext cx="9725464" cy="95369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25CBD-C196-45C0-B545-EF8BC175E49B}">
      <dsp:nvSpPr>
        <dsp:cNvPr id="0" name=""/>
        <dsp:cNvSpPr/>
      </dsp:nvSpPr>
      <dsp:spPr>
        <a:xfrm>
          <a:off x="288491" y="1407101"/>
          <a:ext cx="524529" cy="524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ABDAA-10A0-4492-B7D3-89416B406D13}">
      <dsp:nvSpPr>
        <dsp:cNvPr id="0" name=""/>
        <dsp:cNvSpPr/>
      </dsp:nvSpPr>
      <dsp:spPr>
        <a:xfrm>
          <a:off x="1101512" y="1192521"/>
          <a:ext cx="8623951" cy="95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32" tIns="100932" rIns="100932" bIns="10093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 </a:t>
          </a:r>
          <a:r>
            <a:rPr lang="en-US" sz="1500" b="1" i="0" kern="1200"/>
            <a:t>C# feature</a:t>
          </a:r>
          <a:r>
            <a:rPr lang="en-US" sz="1500" b="0" i="0" kern="1200"/>
            <a:t> that adds native data-querying capabilities to the language</a:t>
          </a:r>
          <a:endParaRPr lang="en-US" sz="1500" kern="1200"/>
        </a:p>
      </dsp:txBody>
      <dsp:txXfrm>
        <a:off x="1101512" y="1192521"/>
        <a:ext cx="8623951" cy="953690"/>
      </dsp:txXfrm>
    </dsp:sp>
    <dsp:sp modelId="{F3429034-CEBB-44F4-A52D-D123CFC655C3}">
      <dsp:nvSpPr>
        <dsp:cNvPr id="0" name=""/>
        <dsp:cNvSpPr/>
      </dsp:nvSpPr>
      <dsp:spPr>
        <a:xfrm>
          <a:off x="0" y="2384634"/>
          <a:ext cx="9725464" cy="95369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5F800-22AF-44EF-8D72-43A93E708F1E}">
      <dsp:nvSpPr>
        <dsp:cNvPr id="0" name=""/>
        <dsp:cNvSpPr/>
      </dsp:nvSpPr>
      <dsp:spPr>
        <a:xfrm>
          <a:off x="288491" y="2599215"/>
          <a:ext cx="524529" cy="524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6A93A-EC26-4612-AD1F-8DF67B3059DD}">
      <dsp:nvSpPr>
        <dsp:cNvPr id="0" name=""/>
        <dsp:cNvSpPr/>
      </dsp:nvSpPr>
      <dsp:spPr>
        <a:xfrm>
          <a:off x="1101512" y="2384634"/>
          <a:ext cx="8623951" cy="95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32" tIns="100932" rIns="100932" bIns="10093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Unified syntax to query </a:t>
          </a:r>
          <a:r>
            <a:rPr lang="en-US" sz="1500" b="1" i="0" kern="1200"/>
            <a:t>collections</a:t>
          </a:r>
          <a:r>
            <a:rPr lang="en-US" sz="1500" b="0" i="0" kern="1200"/>
            <a:t>, </a:t>
          </a:r>
          <a:r>
            <a:rPr lang="en-US" sz="1500" b="1" i="0" kern="1200"/>
            <a:t>databases</a:t>
          </a:r>
          <a:r>
            <a:rPr lang="en-US" sz="1500" b="0" i="0" kern="1200"/>
            <a:t>, </a:t>
          </a:r>
          <a:r>
            <a:rPr lang="en-US" sz="1500" b="1" i="0" kern="1200"/>
            <a:t>XML</a:t>
          </a:r>
          <a:r>
            <a:rPr lang="en-US" sz="1500" b="0" i="0" kern="1200"/>
            <a:t>, </a:t>
          </a:r>
          <a:r>
            <a:rPr lang="en-US" sz="1500" b="1" i="0" kern="1200"/>
            <a:t>JSON</a:t>
          </a:r>
          <a:r>
            <a:rPr lang="en-US" sz="1500" b="0" i="0" kern="1200"/>
            <a:t>, and more</a:t>
          </a:r>
          <a:endParaRPr lang="en-US" sz="1500" kern="1200"/>
        </a:p>
      </dsp:txBody>
      <dsp:txXfrm>
        <a:off x="1101512" y="2384634"/>
        <a:ext cx="8623951" cy="953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C28C5-A581-4ACC-97DD-E98CE701B70C}">
      <dsp:nvSpPr>
        <dsp:cNvPr id="0" name=""/>
        <dsp:cNvSpPr/>
      </dsp:nvSpPr>
      <dsp:spPr>
        <a:xfrm>
          <a:off x="0" y="407"/>
          <a:ext cx="9725464" cy="9536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63768-3512-4B00-9915-73274DC76F6E}">
      <dsp:nvSpPr>
        <dsp:cNvPr id="0" name=""/>
        <dsp:cNvSpPr/>
      </dsp:nvSpPr>
      <dsp:spPr>
        <a:xfrm>
          <a:off x="288491" y="214987"/>
          <a:ext cx="524529" cy="524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70C5F-7C31-4383-B56C-84157D2A9556}">
      <dsp:nvSpPr>
        <dsp:cNvPr id="0" name=""/>
        <dsp:cNvSpPr/>
      </dsp:nvSpPr>
      <dsp:spPr>
        <a:xfrm>
          <a:off x="1101512" y="407"/>
          <a:ext cx="8623951" cy="95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32" tIns="100932" rIns="100932" bIns="100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Integrated directly into C# syntax (from, where, select, etc.)</a:t>
          </a:r>
          <a:endParaRPr lang="en-US" sz="2500" kern="1200"/>
        </a:p>
      </dsp:txBody>
      <dsp:txXfrm>
        <a:off x="1101512" y="407"/>
        <a:ext cx="8623951" cy="953690"/>
      </dsp:txXfrm>
    </dsp:sp>
    <dsp:sp modelId="{9665189D-7B5B-4418-A91E-7D9888893EB8}">
      <dsp:nvSpPr>
        <dsp:cNvPr id="0" name=""/>
        <dsp:cNvSpPr/>
      </dsp:nvSpPr>
      <dsp:spPr>
        <a:xfrm>
          <a:off x="0" y="1192521"/>
          <a:ext cx="9725464" cy="9536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0F03D-644B-45B4-8C99-6C89E88D557F}">
      <dsp:nvSpPr>
        <dsp:cNvPr id="0" name=""/>
        <dsp:cNvSpPr/>
      </dsp:nvSpPr>
      <dsp:spPr>
        <a:xfrm>
          <a:off x="288491" y="1407101"/>
          <a:ext cx="524529" cy="524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0A6AF-2F9E-47B2-B375-E54D160B8E2B}">
      <dsp:nvSpPr>
        <dsp:cNvPr id="0" name=""/>
        <dsp:cNvSpPr/>
      </dsp:nvSpPr>
      <dsp:spPr>
        <a:xfrm>
          <a:off x="1101512" y="1192521"/>
          <a:ext cx="8623951" cy="95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32" tIns="100932" rIns="100932" bIns="100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Strongly typed &amp; compile-time error checking</a:t>
          </a:r>
          <a:endParaRPr lang="en-US" sz="2500" kern="1200"/>
        </a:p>
      </dsp:txBody>
      <dsp:txXfrm>
        <a:off x="1101512" y="1192521"/>
        <a:ext cx="8623951" cy="953690"/>
      </dsp:txXfrm>
    </dsp:sp>
    <dsp:sp modelId="{7E24C785-7195-4C53-AF17-CE921A70B666}">
      <dsp:nvSpPr>
        <dsp:cNvPr id="0" name=""/>
        <dsp:cNvSpPr/>
      </dsp:nvSpPr>
      <dsp:spPr>
        <a:xfrm>
          <a:off x="0" y="2384634"/>
          <a:ext cx="9725464" cy="9536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8F4FD-BD87-434E-B197-BA2F76A90F29}">
      <dsp:nvSpPr>
        <dsp:cNvPr id="0" name=""/>
        <dsp:cNvSpPr/>
      </dsp:nvSpPr>
      <dsp:spPr>
        <a:xfrm>
          <a:off x="288491" y="2599215"/>
          <a:ext cx="524529" cy="524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F7107-A9FD-418E-B543-89C07551FD06}">
      <dsp:nvSpPr>
        <dsp:cNvPr id="0" name=""/>
        <dsp:cNvSpPr/>
      </dsp:nvSpPr>
      <dsp:spPr>
        <a:xfrm>
          <a:off x="1101512" y="2384634"/>
          <a:ext cx="8623951" cy="95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32" tIns="100932" rIns="100932" bIns="100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Works with </a:t>
          </a:r>
          <a:r>
            <a:rPr lang="en-US" sz="2500" b="1" i="0" kern="1200" baseline="0"/>
            <a:t>any data source</a:t>
          </a:r>
          <a:r>
            <a:rPr lang="en-US" sz="2500" b="0" i="0" kern="1200" baseline="0"/>
            <a:t> via providers (LINQ to Objects, LINQ to SQL, LINQ to XML)</a:t>
          </a:r>
          <a:endParaRPr lang="en-US" sz="2500" kern="1200"/>
        </a:p>
      </dsp:txBody>
      <dsp:txXfrm>
        <a:off x="1101512" y="2384634"/>
        <a:ext cx="8623951" cy="9536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F3829-EE19-4F9D-B843-1F623BB943E7}">
      <dsp:nvSpPr>
        <dsp:cNvPr id="0" name=""/>
        <dsp:cNvSpPr/>
      </dsp:nvSpPr>
      <dsp:spPr>
        <a:xfrm>
          <a:off x="2849" y="916084"/>
          <a:ext cx="2034369" cy="1291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1EDEC-640A-431A-A033-696DBF7557B5}">
      <dsp:nvSpPr>
        <dsp:cNvPr id="0" name=""/>
        <dsp:cNvSpPr/>
      </dsp:nvSpPr>
      <dsp:spPr>
        <a:xfrm>
          <a:off x="228890" y="1130823"/>
          <a:ext cx="2034369" cy="1291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 doesn’t </a:t>
          </a:r>
          <a:r>
            <a:rPr lang="en-US" sz="2100" kern="1200" dirty="0" err="1"/>
            <a:t>immutate</a:t>
          </a:r>
          <a:r>
            <a:rPr lang="en-US" sz="2100" kern="1200" dirty="0"/>
            <a:t> global variables</a:t>
          </a:r>
        </a:p>
      </dsp:txBody>
      <dsp:txXfrm>
        <a:off x="266726" y="1168659"/>
        <a:ext cx="1958697" cy="1216152"/>
      </dsp:txXfrm>
    </dsp:sp>
    <dsp:sp modelId="{F9E643A0-46AD-4600-9E2D-B984C692DBD9}">
      <dsp:nvSpPr>
        <dsp:cNvPr id="0" name=""/>
        <dsp:cNvSpPr/>
      </dsp:nvSpPr>
      <dsp:spPr>
        <a:xfrm>
          <a:off x="2489300" y="916084"/>
          <a:ext cx="2034369" cy="1291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A73D2-B898-40CD-9A3C-A4BF8AA49CCA}">
      <dsp:nvSpPr>
        <dsp:cNvPr id="0" name=""/>
        <dsp:cNvSpPr/>
      </dsp:nvSpPr>
      <dsp:spPr>
        <a:xfrm>
          <a:off x="2715341" y="1130823"/>
          <a:ext cx="2034369" cy="1291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 doesn’t </a:t>
          </a:r>
          <a:r>
            <a:rPr lang="en-US" sz="2100" kern="1200" dirty="0" err="1"/>
            <a:t>immutate</a:t>
          </a:r>
          <a:r>
            <a:rPr lang="en-US" sz="2100" kern="1200" dirty="0"/>
            <a:t> reference values</a:t>
          </a:r>
        </a:p>
      </dsp:txBody>
      <dsp:txXfrm>
        <a:off x="2753177" y="1168659"/>
        <a:ext cx="1958697" cy="1216152"/>
      </dsp:txXfrm>
    </dsp:sp>
    <dsp:sp modelId="{7D4CC630-C71C-4426-944E-1C66BB762BD5}">
      <dsp:nvSpPr>
        <dsp:cNvPr id="0" name=""/>
        <dsp:cNvSpPr/>
      </dsp:nvSpPr>
      <dsp:spPr>
        <a:xfrm>
          <a:off x="4975752" y="916084"/>
          <a:ext cx="2034369" cy="1291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3AF2C-E223-4E90-9686-813B2E35921F}">
      <dsp:nvSpPr>
        <dsp:cNvPr id="0" name=""/>
        <dsp:cNvSpPr/>
      </dsp:nvSpPr>
      <dsp:spPr>
        <a:xfrm>
          <a:off x="5201793" y="1130823"/>
          <a:ext cx="2034369" cy="1291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Same expected output for the program</a:t>
          </a:r>
        </a:p>
      </dsp:txBody>
      <dsp:txXfrm>
        <a:off x="5239629" y="1168659"/>
        <a:ext cx="1958697" cy="1216152"/>
      </dsp:txXfrm>
    </dsp:sp>
    <dsp:sp modelId="{19C6DB71-6EF9-437A-90DE-0BC78F7CF754}">
      <dsp:nvSpPr>
        <dsp:cNvPr id="0" name=""/>
        <dsp:cNvSpPr/>
      </dsp:nvSpPr>
      <dsp:spPr>
        <a:xfrm>
          <a:off x="7462204" y="916084"/>
          <a:ext cx="2034369" cy="1291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D884E-D957-4F14-99A3-5806151C31D2}">
      <dsp:nvSpPr>
        <dsp:cNvPr id="0" name=""/>
        <dsp:cNvSpPr/>
      </dsp:nvSpPr>
      <dsp:spPr>
        <a:xfrm>
          <a:off x="7688245" y="1130823"/>
          <a:ext cx="2034369" cy="1291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Easy to test</a:t>
          </a:r>
        </a:p>
      </dsp:txBody>
      <dsp:txXfrm>
        <a:off x="7726081" y="1168659"/>
        <a:ext cx="1958697" cy="1216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85B6B-7377-4FC3-B60C-E35993E7DDF9}">
      <dsp:nvSpPr>
        <dsp:cNvPr id="0" name=""/>
        <dsp:cNvSpPr/>
      </dsp:nvSpPr>
      <dsp:spPr>
        <a:xfrm>
          <a:off x="0" y="1385"/>
          <a:ext cx="9725464" cy="7023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E710C-6666-4CC5-B28C-8D8802F69E34}">
      <dsp:nvSpPr>
        <dsp:cNvPr id="0" name=""/>
        <dsp:cNvSpPr/>
      </dsp:nvSpPr>
      <dsp:spPr>
        <a:xfrm>
          <a:off x="212448" y="159404"/>
          <a:ext cx="386269" cy="386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6D96F-372B-4818-9314-5FE3A12FA7AA}">
      <dsp:nvSpPr>
        <dsp:cNvPr id="0" name=""/>
        <dsp:cNvSpPr/>
      </dsp:nvSpPr>
      <dsp:spPr>
        <a:xfrm>
          <a:off x="811165" y="1385"/>
          <a:ext cx="8914298" cy="702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28" tIns="74328" rIns="74328" bIns="743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Immutate global variables</a:t>
          </a:r>
        </a:p>
      </dsp:txBody>
      <dsp:txXfrm>
        <a:off x="811165" y="1385"/>
        <a:ext cx="8914298" cy="702307"/>
      </dsp:txXfrm>
    </dsp:sp>
    <dsp:sp modelId="{8E174656-FDA3-46BD-B339-AACE4B1D9C0E}">
      <dsp:nvSpPr>
        <dsp:cNvPr id="0" name=""/>
        <dsp:cNvSpPr/>
      </dsp:nvSpPr>
      <dsp:spPr>
        <a:xfrm>
          <a:off x="0" y="879270"/>
          <a:ext cx="9725464" cy="7023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E6799-B145-4222-9E3F-7E14F588E9E5}">
      <dsp:nvSpPr>
        <dsp:cNvPr id="0" name=""/>
        <dsp:cNvSpPr/>
      </dsp:nvSpPr>
      <dsp:spPr>
        <a:xfrm>
          <a:off x="212448" y="1037289"/>
          <a:ext cx="386269" cy="386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0D38F-81E1-4D2A-BF6A-AA6F155FCB22}">
      <dsp:nvSpPr>
        <dsp:cNvPr id="0" name=""/>
        <dsp:cNvSpPr/>
      </dsp:nvSpPr>
      <dsp:spPr>
        <a:xfrm>
          <a:off x="811165" y="879270"/>
          <a:ext cx="8914298" cy="702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28" tIns="74328" rIns="74328" bIns="743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Immutate reference values</a:t>
          </a:r>
        </a:p>
      </dsp:txBody>
      <dsp:txXfrm>
        <a:off x="811165" y="879270"/>
        <a:ext cx="8914298" cy="702307"/>
      </dsp:txXfrm>
    </dsp:sp>
    <dsp:sp modelId="{8E0D7961-36AC-420B-9AE7-C8F923F9497D}">
      <dsp:nvSpPr>
        <dsp:cNvPr id="0" name=""/>
        <dsp:cNvSpPr/>
      </dsp:nvSpPr>
      <dsp:spPr>
        <a:xfrm>
          <a:off x="0" y="1757154"/>
          <a:ext cx="9725464" cy="7023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6F090-85B9-4FD8-9F3F-A446D6EC7A90}">
      <dsp:nvSpPr>
        <dsp:cNvPr id="0" name=""/>
        <dsp:cNvSpPr/>
      </dsp:nvSpPr>
      <dsp:spPr>
        <a:xfrm>
          <a:off x="212448" y="1915174"/>
          <a:ext cx="386269" cy="386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2DD95-84B9-4FFA-AA9E-A81C47D813B5}">
      <dsp:nvSpPr>
        <dsp:cNvPr id="0" name=""/>
        <dsp:cNvSpPr/>
      </dsp:nvSpPr>
      <dsp:spPr>
        <a:xfrm>
          <a:off x="811165" y="1757154"/>
          <a:ext cx="8914298" cy="702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28" tIns="74328" rIns="74328" bIns="743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Hard to test</a:t>
          </a:r>
        </a:p>
      </dsp:txBody>
      <dsp:txXfrm>
        <a:off x="811165" y="1757154"/>
        <a:ext cx="8914298" cy="702307"/>
      </dsp:txXfrm>
    </dsp:sp>
    <dsp:sp modelId="{8F6214A4-7FEF-4C7C-82EF-1A93D987426C}">
      <dsp:nvSpPr>
        <dsp:cNvPr id="0" name=""/>
        <dsp:cNvSpPr/>
      </dsp:nvSpPr>
      <dsp:spPr>
        <a:xfrm>
          <a:off x="0" y="2635039"/>
          <a:ext cx="9725464" cy="7023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AFBD7-D900-4318-A744-B56323DB98FF}">
      <dsp:nvSpPr>
        <dsp:cNvPr id="0" name=""/>
        <dsp:cNvSpPr/>
      </dsp:nvSpPr>
      <dsp:spPr>
        <a:xfrm>
          <a:off x="212448" y="2793058"/>
          <a:ext cx="386269" cy="3862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BC85E-AC2A-43F1-ADB5-B4E221DAB8FB}">
      <dsp:nvSpPr>
        <dsp:cNvPr id="0" name=""/>
        <dsp:cNvSpPr/>
      </dsp:nvSpPr>
      <dsp:spPr>
        <a:xfrm>
          <a:off x="811165" y="2635039"/>
          <a:ext cx="8914298" cy="702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28" tIns="74328" rIns="74328" bIns="743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Interaction with outside work</a:t>
          </a:r>
        </a:p>
      </dsp:txBody>
      <dsp:txXfrm>
        <a:off x="811165" y="2635039"/>
        <a:ext cx="8914298" cy="702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D805D-F33A-4A79-80F4-88E58887421F}">
      <dsp:nvSpPr>
        <dsp:cNvPr id="0" name=""/>
        <dsp:cNvSpPr/>
      </dsp:nvSpPr>
      <dsp:spPr>
        <a:xfrm>
          <a:off x="0" y="656550"/>
          <a:ext cx="2735286" cy="1736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BA469-B59C-4BB9-A425-0DF3D92EC6AF}">
      <dsp:nvSpPr>
        <dsp:cNvPr id="0" name=""/>
        <dsp:cNvSpPr/>
      </dsp:nvSpPr>
      <dsp:spPr>
        <a:xfrm>
          <a:off x="303920" y="945275"/>
          <a:ext cx="2735286" cy="173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Passing functions as a parameters</a:t>
          </a:r>
        </a:p>
      </dsp:txBody>
      <dsp:txXfrm>
        <a:off x="354792" y="996147"/>
        <a:ext cx="2633542" cy="1635163"/>
      </dsp:txXfrm>
    </dsp:sp>
    <dsp:sp modelId="{DA8A7047-AD49-4791-BA8B-03014964050A}">
      <dsp:nvSpPr>
        <dsp:cNvPr id="0" name=""/>
        <dsp:cNvSpPr/>
      </dsp:nvSpPr>
      <dsp:spPr>
        <a:xfrm>
          <a:off x="3343128" y="656550"/>
          <a:ext cx="2735286" cy="1736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B5D36-7CEB-4763-82B1-0C650CD723AF}">
      <dsp:nvSpPr>
        <dsp:cNvPr id="0" name=""/>
        <dsp:cNvSpPr/>
      </dsp:nvSpPr>
      <dsp:spPr>
        <a:xfrm>
          <a:off x="3647049" y="945275"/>
          <a:ext cx="2735286" cy="173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Suitable for LINQ queries</a:t>
          </a:r>
        </a:p>
      </dsp:txBody>
      <dsp:txXfrm>
        <a:off x="3697921" y="996147"/>
        <a:ext cx="2633542" cy="1635163"/>
      </dsp:txXfrm>
    </dsp:sp>
    <dsp:sp modelId="{CC9D2B23-D709-457F-89E8-1C8D0426E74B}">
      <dsp:nvSpPr>
        <dsp:cNvPr id="0" name=""/>
        <dsp:cNvSpPr/>
      </dsp:nvSpPr>
      <dsp:spPr>
        <a:xfrm>
          <a:off x="6686256" y="656550"/>
          <a:ext cx="2735286" cy="1736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60734-D867-4582-9ED3-A2AF76A953B2}">
      <dsp:nvSpPr>
        <dsp:cNvPr id="0" name=""/>
        <dsp:cNvSpPr/>
      </dsp:nvSpPr>
      <dsp:spPr>
        <a:xfrm>
          <a:off x="6990177" y="945275"/>
          <a:ext cx="2735286" cy="173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No effect on external world</a:t>
          </a:r>
        </a:p>
      </dsp:txBody>
      <dsp:txXfrm>
        <a:off x="7041049" y="996147"/>
        <a:ext cx="2633542" cy="16351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FB876-7429-477D-98A5-2BE2E22933DC}">
      <dsp:nvSpPr>
        <dsp:cNvPr id="0" name=""/>
        <dsp:cNvSpPr/>
      </dsp:nvSpPr>
      <dsp:spPr>
        <a:xfrm>
          <a:off x="0" y="2800"/>
          <a:ext cx="9725464" cy="959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35201-39F0-4CBB-9354-0CE4CDB8B00C}">
      <dsp:nvSpPr>
        <dsp:cNvPr id="0" name=""/>
        <dsp:cNvSpPr/>
      </dsp:nvSpPr>
      <dsp:spPr>
        <a:xfrm>
          <a:off x="290235" y="218678"/>
          <a:ext cx="528216" cy="5277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5225D-8804-4C6A-A5E8-A20E86C2C2A2}">
      <dsp:nvSpPr>
        <dsp:cNvPr id="0" name=""/>
        <dsp:cNvSpPr/>
      </dsp:nvSpPr>
      <dsp:spPr>
        <a:xfrm>
          <a:off x="1108687" y="2800"/>
          <a:ext cx="8558536" cy="96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42" tIns="101642" rIns="101642" bIns="1016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Declarative Data Processing:</a:t>
          </a:r>
          <a:br>
            <a:rPr lang="en-US" sz="1400" b="0" i="0" kern="1200" baseline="0"/>
          </a:br>
          <a:r>
            <a:rPr lang="en-US" sz="1400" b="0" i="0" kern="1200" baseline="0"/>
            <a:t>LINQ allows you to express </a:t>
          </a:r>
          <a:r>
            <a:rPr lang="en-US" sz="1400" b="0" i="1" kern="1200" baseline="0"/>
            <a:t>what</a:t>
          </a:r>
          <a:r>
            <a:rPr lang="en-US" sz="1400" b="0" i="0" kern="1200" baseline="0"/>
            <a:t> you want to achieve (e.g., filtering or transforming data) rather than </a:t>
          </a:r>
          <a:r>
            <a:rPr lang="en-US" sz="1400" b="0" i="1" kern="1200" baseline="0"/>
            <a:t>how</a:t>
          </a:r>
          <a:r>
            <a:rPr lang="en-US" sz="1400" b="0" i="0" kern="1200" baseline="0"/>
            <a:t> to do it, much like functional programming languages do.</a:t>
          </a:r>
          <a:endParaRPr lang="en-US" sz="1400" kern="1200"/>
        </a:p>
      </dsp:txBody>
      <dsp:txXfrm>
        <a:off x="1108687" y="2800"/>
        <a:ext cx="8558536" cy="960393"/>
      </dsp:txXfrm>
    </dsp:sp>
    <dsp:sp modelId="{A72BE964-523D-4657-A5ED-0317699980D5}">
      <dsp:nvSpPr>
        <dsp:cNvPr id="0" name=""/>
        <dsp:cNvSpPr/>
      </dsp:nvSpPr>
      <dsp:spPr>
        <a:xfrm>
          <a:off x="0" y="1189169"/>
          <a:ext cx="9725464" cy="959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C4354-4267-431D-825A-5317D147E5AA}">
      <dsp:nvSpPr>
        <dsp:cNvPr id="0" name=""/>
        <dsp:cNvSpPr/>
      </dsp:nvSpPr>
      <dsp:spPr>
        <a:xfrm>
          <a:off x="290235" y="1405047"/>
          <a:ext cx="528216" cy="5277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06F8D-60FE-412E-A5FC-C1CAFC5F3E86}">
      <dsp:nvSpPr>
        <dsp:cNvPr id="0" name=""/>
        <dsp:cNvSpPr/>
      </dsp:nvSpPr>
      <dsp:spPr>
        <a:xfrm>
          <a:off x="1108687" y="1189169"/>
          <a:ext cx="8558536" cy="96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42" tIns="101642" rIns="101642" bIns="1016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Higher-Order Functions:</a:t>
          </a:r>
          <a:br>
            <a:rPr lang="en-US" sz="1400" b="0" i="0" kern="1200" baseline="0"/>
          </a:br>
          <a:r>
            <a:rPr lang="en-US" sz="1400" b="0" i="0" kern="1200" baseline="0"/>
            <a:t>Many LINQ methods (such as Select, Where, and Aggregate) mirror functional constructs like map, filter, and reduce. They take functions (often expressed as lambda expressions) as arguments, which is a core concept in functional programming.</a:t>
          </a:r>
          <a:endParaRPr lang="en-US" sz="1400" kern="1200"/>
        </a:p>
      </dsp:txBody>
      <dsp:txXfrm>
        <a:off x="1108687" y="1189169"/>
        <a:ext cx="8558536" cy="960393"/>
      </dsp:txXfrm>
    </dsp:sp>
    <dsp:sp modelId="{6E7A1281-C17B-4CF6-888D-C568564F9E44}">
      <dsp:nvSpPr>
        <dsp:cNvPr id="0" name=""/>
        <dsp:cNvSpPr/>
      </dsp:nvSpPr>
      <dsp:spPr>
        <a:xfrm>
          <a:off x="0" y="2375538"/>
          <a:ext cx="9725464" cy="959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F4567-2782-43B6-8311-5B3D494044B9}">
      <dsp:nvSpPr>
        <dsp:cNvPr id="0" name=""/>
        <dsp:cNvSpPr/>
      </dsp:nvSpPr>
      <dsp:spPr>
        <a:xfrm>
          <a:off x="290235" y="2591415"/>
          <a:ext cx="528216" cy="5277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BDEB1-ED74-4834-9E6F-E4D9B940D95B}">
      <dsp:nvSpPr>
        <dsp:cNvPr id="0" name=""/>
        <dsp:cNvSpPr/>
      </dsp:nvSpPr>
      <dsp:spPr>
        <a:xfrm>
          <a:off x="1108687" y="2375538"/>
          <a:ext cx="8558536" cy="96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42" tIns="101642" rIns="101642" bIns="10164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Immutability and Pure Operations:</a:t>
          </a:r>
          <a:br>
            <a:rPr lang="en-US" sz="1400" b="0" i="0" kern="1200" baseline="0"/>
          </a:br>
          <a:r>
            <a:rPr lang="en-US" sz="1400" b="0" i="0" kern="1200" baseline="0"/>
            <a:t>While C# is not a purely functional language, LINQ encourages a style where data isn’t mutated. Instead, you create new collections from existing ones, reflecting the immutability principle common in functional programming.</a:t>
          </a:r>
          <a:endParaRPr lang="en-US" sz="1400" kern="1200"/>
        </a:p>
      </dsp:txBody>
      <dsp:txXfrm>
        <a:off x="1108687" y="2375538"/>
        <a:ext cx="8558536" cy="960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91DDC-86FF-458B-A445-964BAA9A526A}">
      <dsp:nvSpPr>
        <dsp:cNvPr id="0" name=""/>
        <dsp:cNvSpPr/>
      </dsp:nvSpPr>
      <dsp:spPr>
        <a:xfrm>
          <a:off x="0" y="407"/>
          <a:ext cx="9725464" cy="95369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D93D2-0E4C-41E2-8899-D43403553C71}">
      <dsp:nvSpPr>
        <dsp:cNvPr id="0" name=""/>
        <dsp:cNvSpPr/>
      </dsp:nvSpPr>
      <dsp:spPr>
        <a:xfrm>
          <a:off x="288491" y="214987"/>
          <a:ext cx="524529" cy="524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1F455-FE77-4142-9D62-7C5CB670655F}">
      <dsp:nvSpPr>
        <dsp:cNvPr id="0" name=""/>
        <dsp:cNvSpPr/>
      </dsp:nvSpPr>
      <dsp:spPr>
        <a:xfrm>
          <a:off x="1101512" y="407"/>
          <a:ext cx="8623951" cy="95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32" tIns="100932" rIns="100932" bIns="100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Immutability</a:t>
          </a:r>
          <a:r>
            <a:rPr lang="en-US" sz="2500" b="0" i="0" kern="1200" baseline="0"/>
            <a:t>: Data objects aren’t changed; new data is created instead.</a:t>
          </a:r>
          <a:endParaRPr lang="en-US" sz="2500" kern="1200"/>
        </a:p>
      </dsp:txBody>
      <dsp:txXfrm>
        <a:off x="1101512" y="407"/>
        <a:ext cx="8623951" cy="953690"/>
      </dsp:txXfrm>
    </dsp:sp>
    <dsp:sp modelId="{4E9D1A7F-ACA9-4F8D-A2E6-699036EF61EF}">
      <dsp:nvSpPr>
        <dsp:cNvPr id="0" name=""/>
        <dsp:cNvSpPr/>
      </dsp:nvSpPr>
      <dsp:spPr>
        <a:xfrm>
          <a:off x="0" y="1192521"/>
          <a:ext cx="9725464" cy="95369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F70D3-5B83-432F-BEB3-8CABD53D3A4D}">
      <dsp:nvSpPr>
        <dsp:cNvPr id="0" name=""/>
        <dsp:cNvSpPr/>
      </dsp:nvSpPr>
      <dsp:spPr>
        <a:xfrm>
          <a:off x="288491" y="1407101"/>
          <a:ext cx="524529" cy="524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FB715-7A5A-4FE1-922B-F6E407C05A8A}">
      <dsp:nvSpPr>
        <dsp:cNvPr id="0" name=""/>
        <dsp:cNvSpPr/>
      </dsp:nvSpPr>
      <dsp:spPr>
        <a:xfrm>
          <a:off x="1101512" y="1192521"/>
          <a:ext cx="8623951" cy="95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32" tIns="100932" rIns="100932" bIns="100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First-Class Functions</a:t>
          </a:r>
          <a:r>
            <a:rPr lang="en-US" sz="2500" b="0" i="0" kern="1200" baseline="0"/>
            <a:t>: Functions are treated as values that can be passed around.</a:t>
          </a:r>
          <a:endParaRPr lang="en-US" sz="2500" kern="1200"/>
        </a:p>
      </dsp:txBody>
      <dsp:txXfrm>
        <a:off x="1101512" y="1192521"/>
        <a:ext cx="8623951" cy="953690"/>
      </dsp:txXfrm>
    </dsp:sp>
    <dsp:sp modelId="{AC36E5D3-E4DD-4435-AF65-70B9848B626F}">
      <dsp:nvSpPr>
        <dsp:cNvPr id="0" name=""/>
        <dsp:cNvSpPr/>
      </dsp:nvSpPr>
      <dsp:spPr>
        <a:xfrm>
          <a:off x="0" y="2384634"/>
          <a:ext cx="9725464" cy="95369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1B205-825D-4D3F-8AEF-FE90C65F6462}">
      <dsp:nvSpPr>
        <dsp:cNvPr id="0" name=""/>
        <dsp:cNvSpPr/>
      </dsp:nvSpPr>
      <dsp:spPr>
        <a:xfrm>
          <a:off x="288491" y="2599215"/>
          <a:ext cx="524529" cy="524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1FC0E-1A19-4B41-A154-853613C054EE}">
      <dsp:nvSpPr>
        <dsp:cNvPr id="0" name=""/>
        <dsp:cNvSpPr/>
      </dsp:nvSpPr>
      <dsp:spPr>
        <a:xfrm>
          <a:off x="1101512" y="2384634"/>
          <a:ext cx="8623951" cy="95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32" tIns="100932" rIns="100932" bIns="100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Declarative Style</a:t>
          </a:r>
          <a:r>
            <a:rPr lang="en-US" sz="2500" b="0" i="0" kern="1200" baseline="0"/>
            <a:t>: Focus on </a:t>
          </a:r>
          <a:r>
            <a:rPr lang="en-US" sz="2500" b="0" i="1" kern="1200" baseline="0"/>
            <a:t>what</a:t>
          </a:r>
          <a:r>
            <a:rPr lang="en-US" sz="2500" b="0" i="0" kern="1200" baseline="0"/>
            <a:t> the code should do, not the </a:t>
          </a:r>
          <a:r>
            <a:rPr lang="en-US" sz="2500" b="0" i="1" kern="1200" baseline="0"/>
            <a:t>how</a:t>
          </a:r>
          <a:r>
            <a:rPr lang="en-US" sz="2500" b="0" i="0" kern="1200" baseline="0"/>
            <a:t>. </a:t>
          </a:r>
          <a:endParaRPr lang="en-US" sz="2500" kern="1200"/>
        </a:p>
      </dsp:txBody>
      <dsp:txXfrm>
        <a:off x="1101512" y="2384634"/>
        <a:ext cx="8623951" cy="9536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579A5-8989-4549-A357-70A598AEB3C7}">
      <dsp:nvSpPr>
        <dsp:cNvPr id="0" name=""/>
        <dsp:cNvSpPr/>
      </dsp:nvSpPr>
      <dsp:spPr>
        <a:xfrm>
          <a:off x="0" y="656550"/>
          <a:ext cx="2735286" cy="1736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CA93B-BD51-4C9B-B8B8-FC35A9E2BBB8}">
      <dsp:nvSpPr>
        <dsp:cNvPr id="0" name=""/>
        <dsp:cNvSpPr/>
      </dsp:nvSpPr>
      <dsp:spPr>
        <a:xfrm>
          <a:off x="303920" y="945275"/>
          <a:ext cx="2735286" cy="173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Select</a:t>
          </a:r>
        </a:p>
      </dsp:txBody>
      <dsp:txXfrm>
        <a:off x="354792" y="996147"/>
        <a:ext cx="2633542" cy="1635163"/>
      </dsp:txXfrm>
    </dsp:sp>
    <dsp:sp modelId="{89BA37AB-567B-4827-8899-24EEEDD3BE01}">
      <dsp:nvSpPr>
        <dsp:cNvPr id="0" name=""/>
        <dsp:cNvSpPr/>
      </dsp:nvSpPr>
      <dsp:spPr>
        <a:xfrm>
          <a:off x="3343128" y="656550"/>
          <a:ext cx="2735286" cy="1736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D6AA3-A7B0-43A3-B645-B983E4E94FA1}">
      <dsp:nvSpPr>
        <dsp:cNvPr id="0" name=""/>
        <dsp:cNvSpPr/>
      </dsp:nvSpPr>
      <dsp:spPr>
        <a:xfrm>
          <a:off x="3647049" y="945275"/>
          <a:ext cx="2735286" cy="173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Select many</a:t>
          </a:r>
        </a:p>
      </dsp:txBody>
      <dsp:txXfrm>
        <a:off x="3697921" y="996147"/>
        <a:ext cx="2633542" cy="1635163"/>
      </dsp:txXfrm>
    </dsp:sp>
    <dsp:sp modelId="{7337CB28-36EA-48EF-8F59-6A286A7AB624}">
      <dsp:nvSpPr>
        <dsp:cNvPr id="0" name=""/>
        <dsp:cNvSpPr/>
      </dsp:nvSpPr>
      <dsp:spPr>
        <a:xfrm>
          <a:off x="6686256" y="656550"/>
          <a:ext cx="2735286" cy="1736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D9DD7-83CF-4168-A1BB-25330F7EF630}">
      <dsp:nvSpPr>
        <dsp:cNvPr id="0" name=""/>
        <dsp:cNvSpPr/>
      </dsp:nvSpPr>
      <dsp:spPr>
        <a:xfrm>
          <a:off x="6990177" y="945275"/>
          <a:ext cx="2735286" cy="173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Zip</a:t>
          </a:r>
        </a:p>
      </dsp:txBody>
      <dsp:txXfrm>
        <a:off x="7041049" y="996147"/>
        <a:ext cx="2633542" cy="1635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1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2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2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5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43.svg"/><Relationship Id="rId7" Type="http://schemas.openxmlformats.org/officeDocument/2006/relationships/diagramColors" Target="../diagrams/colors17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2DAB9-2AFE-F538-081A-9EF2AB28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60" r="46278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6E20F-9B9F-6F63-A2A8-9B480B768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/>
          </a:bodyPr>
          <a:lstStyle/>
          <a:p>
            <a:r>
              <a:rPr lang="en-US" dirty="0"/>
              <a:t>LINQ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BE7CA-E3C0-12AE-B99B-5FD430F19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14800"/>
            <a:ext cx="4762500" cy="1371601"/>
          </a:xfrm>
        </p:spPr>
        <p:txBody>
          <a:bodyPr>
            <a:normAutofit/>
          </a:bodyPr>
          <a:lstStyle/>
          <a:p>
            <a:r>
              <a:rPr lang="en-US" dirty="0"/>
              <a:t>Mohammed Atef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7985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718F-1DBC-DF62-CD66-CE2D8F8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Pure function</a:t>
            </a:r>
            <a:endParaRPr lang="LID4096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8BA0412-D524-FFD7-E79A-9873A0793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993018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44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DF036-282D-DE8E-5F7B-CEC84E9C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Impure function</a:t>
            </a:r>
            <a:endParaRPr lang="LID4096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54267F1-AF2A-4D09-005C-C2B724B09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473048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03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9E8D1-320B-73BA-82CB-993ACD25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599"/>
            <a:ext cx="8115300" cy="23396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Functional programming paradigm</a:t>
            </a:r>
          </a:p>
        </p:txBody>
      </p:sp>
    </p:spTree>
    <p:extLst>
      <p:ext uri="{BB962C8B-B14F-4D97-AF65-F5344CB8AC3E}">
        <p14:creationId xmlns:p14="http://schemas.microsoft.com/office/powerpoint/2010/main" val="30270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2A933-5539-14C2-A344-4FB42F73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Functional programming</a:t>
            </a:r>
            <a:endParaRPr lang="LID4096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D8705A-F6A9-C4ED-3D4F-3D24398F1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488803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41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251B8-9A62-D0AD-298B-93CE9985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 sz="2700"/>
              <a:t>Relationship between functional programming and linq</a:t>
            </a:r>
            <a:endParaRPr lang="LID4096" sz="2700"/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6904010B-653A-6B89-AD9E-B94A29B90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576508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45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6C307-35A0-CA8A-66F0-5DB7D6BA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Key principles</a:t>
            </a:r>
            <a:endParaRPr lang="LID4096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80830DB-89B8-EC71-1978-97835FB84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568109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71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EFA976-0132-4AF3-B3A3-B2D1C89C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9486900" cy="41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F073F-3859-32FC-82DA-715FAAD4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924493"/>
            <a:ext cx="8115300" cy="1774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99371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8BE379-4785-4815-8FC9-A24E80D37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2F85E-7856-415B-BA26-EFA2D2EF0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830BC-5FB8-8E2A-C835-95204189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26" y="1695893"/>
            <a:ext cx="2732567" cy="3487480"/>
          </a:xfrm>
        </p:spPr>
        <p:txBody>
          <a:bodyPr anchor="ctr">
            <a:normAutofit/>
          </a:bodyPr>
          <a:lstStyle/>
          <a:p>
            <a:pPr algn="ctr"/>
            <a:r>
              <a:rPr lang="en-US" sz="2700"/>
              <a:t>definition</a:t>
            </a:r>
            <a:endParaRPr lang="LID4096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CABCBA-34FB-632C-7C9A-FA54BAD5F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36080" y="568842"/>
            <a:ext cx="4770120" cy="57628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LID4096" altLang="LID4096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Transforming a collection of items into a new form, often with different data shapes. In LINQ, this is commonly done with the </a:t>
            </a:r>
            <a:r>
              <a:rPr kumimoji="0" lang="LID4096" altLang="LID4096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LID4096" altLang="LID4096" b="0" i="0" u="none" strike="noStrike" cap="none" normalizeH="0" baseline="0">
                <a:ln>
                  <a:noFill/>
                </a:ln>
                <a:effectLst/>
              </a:rPr>
              <a:t> operator </a:t>
            </a:r>
            <a:endParaRPr kumimoji="0" lang="LID4096" altLang="LID4096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3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9BF91-7BB9-657E-5388-265099F1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types</a:t>
            </a:r>
            <a:endParaRPr lang="LID4096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9CDB1E-99AF-63E9-AB11-D73ECB14A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938100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20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37C9F-0C8A-7DBD-342E-9AAB604E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Sorting data</a:t>
            </a:r>
            <a:endParaRPr lang="LID4096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FE0B013-EE48-0551-E180-71D7EDB02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925026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75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B470D-09F2-B8F6-130A-4F0ECD34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agenda</a:t>
            </a:r>
            <a:endParaRPr lang="LID4096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05D3B4-306E-D20D-81A0-78C26BDE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909362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60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716AF-F8A3-FBFB-DFC6-06F26B1D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partitioning</a:t>
            </a:r>
            <a:endParaRPr lang="LID4096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001203-B1AD-5EAD-3E23-355BE4EAC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07437"/>
              </p:ext>
            </p:extLst>
          </p:nvPr>
        </p:nvGraphicFramePr>
        <p:xfrm>
          <a:off x="1249682" y="1755059"/>
          <a:ext cx="9725464" cy="382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801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0526B-2CD6-4847-B09C-3E105673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quantifiers</a:t>
            </a:r>
            <a:endParaRPr lang="LID4096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26037C-D4EA-B3E3-D810-003287D78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779723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82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2DBAC-5FE6-106C-7A31-2A6E9C57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Grouping data</a:t>
            </a:r>
            <a:endParaRPr lang="LID4096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9ECD1A-0BD2-0C0F-9016-C13B270A9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108931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38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F24EF-1E86-504F-3832-851E7962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Join operations</a:t>
            </a:r>
            <a:endParaRPr lang="LID4096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1AD449-54AB-8527-E6C6-9BF8E394E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18357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6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28022F-B0E4-8E89-67DC-A60985AAD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8656B-FF77-6F0A-A0CC-7E7DB797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500">
                <a:solidFill>
                  <a:schemeClr val="bg2"/>
                </a:solidFill>
              </a:rPr>
              <a:t>generation operations</a:t>
            </a:r>
            <a:endParaRPr lang="LID4096" sz="2500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2A2E46-3641-76FC-C3C5-0BCEB2AD8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3249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691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ABCE5-8676-0616-80B1-92DF8C24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700">
                <a:solidFill>
                  <a:schemeClr val="bg2"/>
                </a:solidFill>
              </a:rPr>
              <a:t>Element operations</a:t>
            </a:r>
            <a:endParaRPr lang="LID4096" sz="2700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55194CC-60F5-DFC1-E3CC-88062ED788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10963" y="1270591"/>
          <a:ext cx="5631357" cy="4364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657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34378-DC9B-E24F-54C2-F941120D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942449"/>
            <a:ext cx="6096000" cy="9368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Equality operations</a:t>
            </a:r>
            <a:endParaRPr lang="LID4096"/>
          </a:p>
        </p:txBody>
      </p:sp>
      <p:pic>
        <p:nvPicPr>
          <p:cNvPr id="14" name="Picture 13" descr="A digital balance scale using circles">
            <a:extLst>
              <a:ext uri="{FF2B5EF4-FFF2-40B4-BE49-F238E27FC236}">
                <a16:creationId xmlns:a16="http://schemas.microsoft.com/office/drawing/2014/main" id="{0C84C97B-ED99-A809-6067-EB92E055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52" r="33734" b="1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A336-5EBB-06AF-AA71-5F60685A3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r>
              <a:rPr lang="en-US"/>
              <a:t>Sequence equal</a:t>
            </a:r>
          </a:p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07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51D13-09F0-3111-5C61-1FE4989C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77" y="1223889"/>
            <a:ext cx="2955823" cy="2508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i="0" kern="1200" cap="all" spc="3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Concatenation</a:t>
            </a:r>
            <a:r>
              <a:rPr lang="en-US" sz="1500" b="1" i="0" kern="1200" cap="all" spc="3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1500" b="1" i="0" kern="1200" cap="all" spc="300" baseline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5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86BB-3F3A-6E95-F6E2-8FB96DB3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114800"/>
            <a:ext cx="2705100" cy="13716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600" i="1" kern="120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concat</a:t>
            </a:r>
            <a:endParaRPr lang="en-US" sz="2600" i="1" kern="120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 descr="Cat with yellow eyes">
            <a:extLst>
              <a:ext uri="{FF2B5EF4-FFF2-40B4-BE49-F238E27FC236}">
                <a16:creationId xmlns:a16="http://schemas.microsoft.com/office/drawing/2014/main" id="{93652A07-0D67-8DDD-F370-D1121FBE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01" r="23590" b="-1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95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466E4-7C25-3202-B229-302B367A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28" y="339864"/>
            <a:ext cx="5397472" cy="1202891"/>
          </a:xfrm>
        </p:spPr>
        <p:txBody>
          <a:bodyPr>
            <a:normAutofit/>
          </a:bodyPr>
          <a:lstStyle/>
          <a:p>
            <a:pPr algn="ctr"/>
            <a:r>
              <a:rPr lang="en-US"/>
              <a:t>Aggregation operations</a:t>
            </a:r>
            <a:endParaRPr lang="LID4096"/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0AC9EBA3-56E2-BAAE-48E8-39710B687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487" y="1379529"/>
            <a:ext cx="4098941" cy="4098941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C21BF39-8B46-D6C7-942D-26250C7C4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27106"/>
              </p:ext>
            </p:extLst>
          </p:nvPr>
        </p:nvGraphicFramePr>
        <p:xfrm>
          <a:off x="6096002" y="1814732"/>
          <a:ext cx="5426844" cy="450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86825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AB176-0998-BB69-8D7C-D4993D9F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700">
                <a:solidFill>
                  <a:schemeClr val="bg2"/>
                </a:solidFill>
              </a:rPr>
              <a:t>Sets operations</a:t>
            </a:r>
            <a:endParaRPr lang="LID4096" sz="2700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176B-4D51-A85A-6432-D53F5586A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r>
              <a:rPr lang="en-US" sz="2000"/>
              <a:t>Distinct </a:t>
            </a:r>
          </a:p>
          <a:p>
            <a:r>
              <a:rPr lang="en-US" sz="2000"/>
              <a:t>Distinct by</a:t>
            </a:r>
          </a:p>
          <a:p>
            <a:r>
              <a:rPr lang="en-US" sz="2000"/>
              <a:t>Except</a:t>
            </a:r>
          </a:p>
          <a:p>
            <a:r>
              <a:rPr lang="en-US" sz="2000"/>
              <a:t>Except by</a:t>
            </a:r>
          </a:p>
          <a:p>
            <a:r>
              <a:rPr lang="en-US" sz="2000"/>
              <a:t>Intersect</a:t>
            </a:r>
          </a:p>
          <a:p>
            <a:r>
              <a:rPr lang="en-US" sz="2000"/>
              <a:t>Intersect by</a:t>
            </a:r>
            <a:endParaRPr lang="LID4096" sz="2000"/>
          </a:p>
        </p:txBody>
      </p:sp>
    </p:spTree>
    <p:extLst>
      <p:ext uri="{BB962C8B-B14F-4D97-AF65-F5344CB8AC3E}">
        <p14:creationId xmlns:p14="http://schemas.microsoft.com/office/powerpoint/2010/main" val="24551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EFA976-0132-4AF3-B3A3-B2D1C89C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9486900" cy="41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5520A-9D29-4D9D-13C3-94A6328F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924493"/>
            <a:ext cx="8115300" cy="1774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to linq</a:t>
            </a:r>
          </a:p>
        </p:txBody>
      </p:sp>
    </p:spTree>
    <p:extLst>
      <p:ext uri="{BB962C8B-B14F-4D97-AF65-F5344CB8AC3E}">
        <p14:creationId xmlns:p14="http://schemas.microsoft.com/office/powerpoint/2010/main" val="347172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erial view of a highway near the ocean">
            <a:extLst>
              <a:ext uri="{FF2B5EF4-FFF2-40B4-BE49-F238E27FC236}">
                <a16:creationId xmlns:a16="http://schemas.microsoft.com/office/drawing/2014/main" id="{D7D918C2-FFD2-E010-5592-06D520DF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3" b="1316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AF9F3F-2AF9-4108-A33C-05E0835A9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19945"/>
            <a:ext cx="12192000" cy="3138055"/>
          </a:xfrm>
          <a:prstGeom prst="rect">
            <a:avLst/>
          </a:prstGeom>
          <a:gradFill>
            <a:gsLst>
              <a:gs pos="47000">
                <a:srgbClr val="000000">
                  <a:alpha val="29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76B0B4-EBCF-4292-BACF-A789A13B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87D74-2E8A-FCB7-4751-6C6C0004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14799"/>
            <a:ext cx="9486900" cy="11569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873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F6B40-2DFC-C4AB-03A8-18586BD7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is linq</a:t>
            </a:r>
            <a:endParaRPr lang="LID4096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FA85B48-F3E2-1506-9A2A-F18BCE581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276776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99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567ACB-44FC-44B8-A031-75BD65F80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3BC97-0F9B-2086-798A-1AC0C23B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834"/>
            <a:ext cx="9486900" cy="900332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Key features</a:t>
            </a:r>
            <a:endParaRPr lang="LID4096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6219B8B-DE3B-AE87-CBA2-6190C2CEF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28787"/>
              </p:ext>
            </p:extLst>
          </p:nvPr>
        </p:nvGraphicFramePr>
        <p:xfrm>
          <a:off x="1249682" y="2236763"/>
          <a:ext cx="9725464" cy="333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75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EFA976-0132-4AF3-B3A3-B2D1C89C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9486900" cy="41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8E3C0-948A-7185-1025-BC4B4DA1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924493"/>
            <a:ext cx="8115300" cy="1774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80498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BE379-4785-4815-8FC9-A24E80D37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2F85E-7856-415B-BA26-EFA2D2EF0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43296-D11C-7BBF-755B-0888753F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13" y="1626779"/>
            <a:ext cx="3055974" cy="348748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Definition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B764-2850-FE0F-68F9-31145EC7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568842"/>
            <a:ext cx="4770120" cy="5762846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Lambda functions in C# are </a:t>
            </a:r>
            <a:r>
              <a:rPr lang="en-US" b="1" i="0" dirty="0">
                <a:effectLst/>
                <a:latin typeface="Inter"/>
              </a:rPr>
              <a:t>anonymous functions</a:t>
            </a:r>
            <a:r>
              <a:rPr lang="en-US" b="0" i="0" dirty="0">
                <a:effectLst/>
                <a:latin typeface="Inter"/>
              </a:rPr>
              <a:t> (unnamed methods) that allow you to define inline, concise blocks of code. They are commonly used to create delegates, or simplify LINQ queries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8185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A9BEC-17BB-0FE0-0559-59442DC6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syntax</a:t>
            </a:r>
            <a:endParaRPr lang="LID4096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8F2C023-A79E-1068-D763-B76D96EE2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206257"/>
            <a:ext cx="9486901" cy="354064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Use the 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=&gt;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 operator ("goes to").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Two forms:</a:t>
            </a:r>
            <a:endParaRPr kumimoji="0" lang="en-US" altLang="LID4096" b="0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Expression Lambda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Single expression (returns a value implicitly).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(input-parameters) =&gt; expression</a:t>
            </a:r>
            <a:endParaRPr kumimoji="0" lang="en-US" altLang="LID4096" b="0" i="0" u="none" strike="noStrike" cap="none" normalizeH="0" baseline="0" dirty="0">
              <a:ln>
                <a:noFill/>
              </a:ln>
              <a:effectLst/>
              <a:latin typeface="var(--ds-font-family-code)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Statement Lambda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Multiple statements (enclosed in 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{}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 and requires 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return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(input-parameters) =&gt; { statements; }</a:t>
            </a:r>
            <a:endParaRPr kumimoji="0" lang="LID4096" altLang="LID4096" b="0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1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33F02-26C2-B065-0F91-604D5E48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599"/>
            <a:ext cx="8115300" cy="23396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Pure VS impure function</a:t>
            </a:r>
          </a:p>
        </p:txBody>
      </p:sp>
    </p:spTree>
    <p:extLst>
      <p:ext uri="{BB962C8B-B14F-4D97-AF65-F5344CB8AC3E}">
        <p14:creationId xmlns:p14="http://schemas.microsoft.com/office/powerpoint/2010/main" val="358334029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599</Words>
  <Application>Microsoft Office PowerPoint</Application>
  <PresentationFormat>Widescreen</PresentationFormat>
  <Paragraphs>130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Unicode MS</vt:lpstr>
      <vt:lpstr>Arial</vt:lpstr>
      <vt:lpstr>Gill Sans MT</vt:lpstr>
      <vt:lpstr>Goudy Old Style</vt:lpstr>
      <vt:lpstr>Inter</vt:lpstr>
      <vt:lpstr>var(--ds-font-family-code)</vt:lpstr>
      <vt:lpstr>ClassicFrameVTI</vt:lpstr>
      <vt:lpstr>LINQ</vt:lpstr>
      <vt:lpstr>agenda</vt:lpstr>
      <vt:lpstr>Introduction to linq</vt:lpstr>
      <vt:lpstr>What is linq</vt:lpstr>
      <vt:lpstr>Key features</vt:lpstr>
      <vt:lpstr>Lambda function</vt:lpstr>
      <vt:lpstr>Definition</vt:lpstr>
      <vt:lpstr>syntax</vt:lpstr>
      <vt:lpstr>Pure VS impure function</vt:lpstr>
      <vt:lpstr>Pure function</vt:lpstr>
      <vt:lpstr>Impure function</vt:lpstr>
      <vt:lpstr>Functional programming paradigm</vt:lpstr>
      <vt:lpstr>Functional programming</vt:lpstr>
      <vt:lpstr>Relationship between functional programming and linq</vt:lpstr>
      <vt:lpstr>Key principles</vt:lpstr>
      <vt:lpstr>Projection operation</vt:lpstr>
      <vt:lpstr>definition</vt:lpstr>
      <vt:lpstr>types</vt:lpstr>
      <vt:lpstr>Sorting data</vt:lpstr>
      <vt:lpstr>Data partitioning</vt:lpstr>
      <vt:lpstr>quantifiers</vt:lpstr>
      <vt:lpstr>Grouping data</vt:lpstr>
      <vt:lpstr>Join operations</vt:lpstr>
      <vt:lpstr>generation operations</vt:lpstr>
      <vt:lpstr>Element operations</vt:lpstr>
      <vt:lpstr>Equality operations</vt:lpstr>
      <vt:lpstr>Concatenation  </vt:lpstr>
      <vt:lpstr>Aggregation operations</vt:lpstr>
      <vt:lpstr>Sets operations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عاطف مصلحى عبدالصادق</dc:creator>
  <cp:lastModifiedBy>محمد عاطف مصلحى عبدالصادق</cp:lastModifiedBy>
  <cp:revision>5</cp:revision>
  <dcterms:created xsi:type="dcterms:W3CDTF">2025-03-04T20:49:17Z</dcterms:created>
  <dcterms:modified xsi:type="dcterms:W3CDTF">2025-03-05T21:42:28Z</dcterms:modified>
</cp:coreProperties>
</file>