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2" r:id="rId20"/>
    <p:sldId id="282" r:id="rId21"/>
    <p:sldId id="286" r:id="rId22"/>
    <p:sldId id="288" r:id="rId23"/>
    <p:sldId id="287" r:id="rId24"/>
    <p:sldId id="289" r:id="rId25"/>
    <p:sldId id="296" r:id="rId26"/>
    <p:sldId id="297" r:id="rId27"/>
    <p:sldId id="298" r:id="rId28"/>
    <p:sldId id="299" r:id="rId29"/>
    <p:sldId id="300" r:id="rId30"/>
    <p:sldId id="301" r:id="rId31"/>
    <p:sldId id="294" r:id="rId32"/>
    <p:sldId id="279" r:id="rId33"/>
    <p:sldId id="280" r:id="rId34"/>
    <p:sldId id="281" r:id="rId35"/>
    <p:sldId id="293" r:id="rId36"/>
    <p:sldId id="274" r:id="rId37"/>
    <p:sldId id="275" r:id="rId38"/>
    <p:sldId id="276" r:id="rId39"/>
    <p:sldId id="277" r:id="rId40"/>
    <p:sldId id="278" r:id="rId41"/>
    <p:sldId id="295" r:id="rId42"/>
    <p:sldId id="283" r:id="rId43"/>
    <p:sldId id="284" r:id="rId44"/>
    <p:sldId id="285" r:id="rId45"/>
    <p:sldId id="290" r:id="rId46"/>
    <p:sldId id="291" r:id="rId4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52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6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67.sv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.sv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7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52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6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67.sv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.sv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7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83223-35C6-40E1-9F0B-C1AE43A21F0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FB471-0ED9-4D06-998E-425AC68D1420}">
      <dgm:prSet/>
      <dgm:spPr/>
      <dgm:t>
        <a:bodyPr/>
        <a:lstStyle/>
        <a:p>
          <a:r>
            <a:rPr lang="en-US"/>
            <a:t>Assemblies</a:t>
          </a:r>
        </a:p>
      </dgm:t>
    </dgm:pt>
    <dgm:pt modelId="{5C4B3CA5-9BBA-4116-802B-6A87921CA254}" type="parTrans" cxnId="{D01136A4-1F56-4FF7-A5D4-E05F302D75A1}">
      <dgm:prSet/>
      <dgm:spPr/>
      <dgm:t>
        <a:bodyPr/>
        <a:lstStyle/>
        <a:p>
          <a:endParaRPr lang="en-US"/>
        </a:p>
      </dgm:t>
    </dgm:pt>
    <dgm:pt modelId="{A36DC35F-C264-4899-926F-FAA44B7A34FC}" type="sibTrans" cxnId="{D01136A4-1F56-4FF7-A5D4-E05F302D75A1}">
      <dgm:prSet/>
      <dgm:spPr/>
      <dgm:t>
        <a:bodyPr/>
        <a:lstStyle/>
        <a:p>
          <a:endParaRPr lang="en-US"/>
        </a:p>
      </dgm:t>
    </dgm:pt>
    <dgm:pt modelId="{4D86F873-F2BD-45FB-AB15-5E93CFEB8316}">
      <dgm:prSet/>
      <dgm:spPr/>
      <dgm:t>
        <a:bodyPr/>
        <a:lstStyle/>
        <a:p>
          <a:r>
            <a:rPr lang="en-US"/>
            <a:t>Namespaces</a:t>
          </a:r>
        </a:p>
      </dgm:t>
    </dgm:pt>
    <dgm:pt modelId="{E8D32D9A-1046-46E1-B7F1-081504DABB87}" type="parTrans" cxnId="{DBAAD9CC-E08C-4394-8A46-012221E7C5AD}">
      <dgm:prSet/>
      <dgm:spPr/>
      <dgm:t>
        <a:bodyPr/>
        <a:lstStyle/>
        <a:p>
          <a:endParaRPr lang="en-US"/>
        </a:p>
      </dgm:t>
    </dgm:pt>
    <dgm:pt modelId="{348BFD1B-2605-480D-BC35-1F5007EB89E1}" type="sibTrans" cxnId="{DBAAD9CC-E08C-4394-8A46-012221E7C5AD}">
      <dgm:prSet/>
      <dgm:spPr/>
      <dgm:t>
        <a:bodyPr/>
        <a:lstStyle/>
        <a:p>
          <a:endParaRPr lang="en-US"/>
        </a:p>
      </dgm:t>
    </dgm:pt>
    <dgm:pt modelId="{631FB8E2-55BC-4E49-A710-44F27BEE2195}">
      <dgm:prSet/>
      <dgm:spPr/>
      <dgm:t>
        <a:bodyPr/>
        <a:lstStyle/>
        <a:p>
          <a:r>
            <a:rPr lang="en-US"/>
            <a:t>.NET runtime </a:t>
          </a:r>
        </a:p>
      </dgm:t>
    </dgm:pt>
    <dgm:pt modelId="{C4FD23D9-BE92-485E-B5D7-ABB68E7E47D4}" type="parTrans" cxnId="{A2AD5078-7556-4188-AB80-EB7FD9C47BED}">
      <dgm:prSet/>
      <dgm:spPr/>
      <dgm:t>
        <a:bodyPr/>
        <a:lstStyle/>
        <a:p>
          <a:endParaRPr lang="en-US"/>
        </a:p>
      </dgm:t>
    </dgm:pt>
    <dgm:pt modelId="{AA73357A-11DC-471A-B4D8-8774BC31BBF2}" type="sibTrans" cxnId="{A2AD5078-7556-4188-AB80-EB7FD9C47BED}">
      <dgm:prSet/>
      <dgm:spPr/>
      <dgm:t>
        <a:bodyPr/>
        <a:lstStyle/>
        <a:p>
          <a:endParaRPr lang="en-US"/>
        </a:p>
      </dgm:t>
    </dgm:pt>
    <dgm:pt modelId="{AF3731F9-CD38-40DE-96CA-7250EF0572C8}">
      <dgm:prSet/>
      <dgm:spPr/>
      <dgm:t>
        <a:bodyPr/>
        <a:lstStyle/>
        <a:p>
          <a:r>
            <a:rPr lang="en-US" dirty="0"/>
            <a:t>BCL</a:t>
          </a:r>
        </a:p>
      </dgm:t>
    </dgm:pt>
    <dgm:pt modelId="{6B1FC658-1ED9-4D2A-9693-D43132B2AA11}" type="parTrans" cxnId="{F246B995-FD58-457A-8AF6-297EBCD04012}">
      <dgm:prSet/>
      <dgm:spPr/>
      <dgm:t>
        <a:bodyPr/>
        <a:lstStyle/>
        <a:p>
          <a:endParaRPr lang="en-US"/>
        </a:p>
      </dgm:t>
    </dgm:pt>
    <dgm:pt modelId="{1114910E-15AF-42C0-BDBF-3F423A636594}" type="sibTrans" cxnId="{F246B995-FD58-457A-8AF6-297EBCD04012}">
      <dgm:prSet/>
      <dgm:spPr/>
      <dgm:t>
        <a:bodyPr/>
        <a:lstStyle/>
        <a:p>
          <a:endParaRPr lang="en-US"/>
        </a:p>
      </dgm:t>
    </dgm:pt>
    <dgm:pt modelId="{57D9C2F6-9432-4765-9748-C142EF6B90F0}">
      <dgm:prSet/>
      <dgm:spPr/>
      <dgm:t>
        <a:bodyPr/>
        <a:lstStyle/>
        <a:p>
          <a:r>
            <a:rPr lang="en-US" dirty="0"/>
            <a:t>Struct</a:t>
          </a:r>
        </a:p>
      </dgm:t>
    </dgm:pt>
    <dgm:pt modelId="{F4A4B6C7-0068-42F6-BE34-D2F84CAFE198}" type="parTrans" cxnId="{E38574BB-40A2-4B6F-98D6-6940E32736D3}">
      <dgm:prSet/>
      <dgm:spPr/>
      <dgm:t>
        <a:bodyPr/>
        <a:lstStyle/>
        <a:p>
          <a:endParaRPr lang="en-US"/>
        </a:p>
      </dgm:t>
    </dgm:pt>
    <dgm:pt modelId="{B514280D-3F92-4F95-BEAC-045145B1063B}" type="sibTrans" cxnId="{E38574BB-40A2-4B6F-98D6-6940E32736D3}">
      <dgm:prSet/>
      <dgm:spPr/>
      <dgm:t>
        <a:bodyPr/>
        <a:lstStyle/>
        <a:p>
          <a:endParaRPr lang="en-US"/>
        </a:p>
      </dgm:t>
    </dgm:pt>
    <dgm:pt modelId="{3A8BDB69-267F-4056-BF01-80B799BC719D}">
      <dgm:prSet/>
      <dgm:spPr/>
      <dgm:t>
        <a:bodyPr/>
        <a:lstStyle/>
        <a:p>
          <a:r>
            <a:rPr lang="en-US" dirty="0"/>
            <a:t>Delegates</a:t>
          </a:r>
        </a:p>
      </dgm:t>
    </dgm:pt>
    <dgm:pt modelId="{0578C154-B467-4108-80D3-30B609B7F233}" type="parTrans" cxnId="{3FE7DDB0-C49A-434C-A572-E5976FAE3BDC}">
      <dgm:prSet/>
      <dgm:spPr/>
      <dgm:t>
        <a:bodyPr/>
        <a:lstStyle/>
        <a:p>
          <a:endParaRPr lang="en-US"/>
        </a:p>
      </dgm:t>
    </dgm:pt>
    <dgm:pt modelId="{23C2130E-9702-4145-AA25-DFBE568FF2F1}" type="sibTrans" cxnId="{3FE7DDB0-C49A-434C-A572-E5976FAE3BDC}">
      <dgm:prSet/>
      <dgm:spPr/>
      <dgm:t>
        <a:bodyPr/>
        <a:lstStyle/>
        <a:p>
          <a:endParaRPr lang="en-US"/>
        </a:p>
      </dgm:t>
    </dgm:pt>
    <dgm:pt modelId="{92DDE383-3CBE-49AE-BB2F-7807CF52247D}">
      <dgm:prSet/>
      <dgm:spPr/>
      <dgm:t>
        <a:bodyPr/>
        <a:lstStyle/>
        <a:p>
          <a:r>
            <a:rPr lang="en-US" dirty="0"/>
            <a:t>Generic Delegates</a:t>
          </a:r>
        </a:p>
      </dgm:t>
    </dgm:pt>
    <dgm:pt modelId="{D9796975-B372-4AC7-A373-08B70C45D95C}" type="parTrans" cxnId="{1D1E381D-AB5B-4C4B-9038-18F065FA8BA6}">
      <dgm:prSet/>
      <dgm:spPr/>
      <dgm:t>
        <a:bodyPr/>
        <a:lstStyle/>
        <a:p>
          <a:endParaRPr lang="en-US"/>
        </a:p>
      </dgm:t>
    </dgm:pt>
    <dgm:pt modelId="{78F87F42-C545-4B09-8734-4FBE4D55DEEA}" type="sibTrans" cxnId="{1D1E381D-AB5B-4C4B-9038-18F065FA8BA6}">
      <dgm:prSet/>
      <dgm:spPr/>
      <dgm:t>
        <a:bodyPr/>
        <a:lstStyle/>
        <a:p>
          <a:endParaRPr lang="en-US"/>
        </a:p>
      </dgm:t>
    </dgm:pt>
    <dgm:pt modelId="{B46EE45E-3B12-4652-A22F-F4403773F93E}">
      <dgm:prSet/>
      <dgm:spPr/>
      <dgm:t>
        <a:bodyPr/>
        <a:lstStyle/>
        <a:p>
          <a:r>
            <a:rPr lang="en-US" dirty="0"/>
            <a:t>Events</a:t>
          </a:r>
        </a:p>
      </dgm:t>
    </dgm:pt>
    <dgm:pt modelId="{A4AFE84C-5131-40C0-ABF7-685F34693CF5}" type="parTrans" cxnId="{9F3A5B26-821C-4656-B8B8-61A1810C7F67}">
      <dgm:prSet/>
      <dgm:spPr/>
      <dgm:t>
        <a:bodyPr/>
        <a:lstStyle/>
        <a:p>
          <a:endParaRPr lang="en-US"/>
        </a:p>
      </dgm:t>
    </dgm:pt>
    <dgm:pt modelId="{994E1858-55B2-40BB-ABC5-3CCF8FD8A33C}" type="sibTrans" cxnId="{9F3A5B26-821C-4656-B8B8-61A1810C7F67}">
      <dgm:prSet/>
      <dgm:spPr/>
      <dgm:t>
        <a:bodyPr/>
        <a:lstStyle/>
        <a:p>
          <a:endParaRPr lang="en-US"/>
        </a:p>
      </dgm:t>
    </dgm:pt>
    <dgm:pt modelId="{33337EC5-75EC-4EEA-854D-456D9182A124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2695C481-CA2D-4B88-B7FD-8C1820FFFA95}" type="parTrans" cxnId="{B468C863-6DFA-42C6-95AE-AF27551A4213}">
      <dgm:prSet/>
      <dgm:spPr/>
      <dgm:t>
        <a:bodyPr/>
        <a:lstStyle/>
        <a:p>
          <a:endParaRPr lang="en-US"/>
        </a:p>
      </dgm:t>
    </dgm:pt>
    <dgm:pt modelId="{2EBC53C2-E511-4CF7-AB5A-B86804E58F0E}" type="sibTrans" cxnId="{B468C863-6DFA-42C6-95AE-AF27551A4213}">
      <dgm:prSet/>
      <dgm:spPr/>
      <dgm:t>
        <a:bodyPr/>
        <a:lstStyle/>
        <a:p>
          <a:endParaRPr lang="en-US"/>
        </a:p>
      </dgm:t>
    </dgm:pt>
    <dgm:pt modelId="{AD0DC8B8-B4D3-4C31-B617-428943655A90}">
      <dgm:prSet/>
      <dgm:spPr/>
      <dgm:t>
        <a:bodyPr/>
        <a:lstStyle/>
        <a:p>
          <a:r>
            <a:rPr lang="en-US" dirty="0"/>
            <a:t>Extension Method</a:t>
          </a:r>
        </a:p>
      </dgm:t>
    </dgm:pt>
    <dgm:pt modelId="{DE40CE57-ADC0-4ECA-8E01-D76AF8841931}" type="parTrans" cxnId="{46756811-6A4C-4605-9279-4FD71CCBC5D6}">
      <dgm:prSet/>
      <dgm:spPr/>
      <dgm:t>
        <a:bodyPr/>
        <a:lstStyle/>
        <a:p>
          <a:endParaRPr lang="en-US"/>
        </a:p>
      </dgm:t>
    </dgm:pt>
    <dgm:pt modelId="{6F1C2C90-1448-40D6-8FB6-DEB6C5F2DCAA}" type="sibTrans" cxnId="{46756811-6A4C-4605-9279-4FD71CCBC5D6}">
      <dgm:prSet/>
      <dgm:spPr/>
      <dgm:t>
        <a:bodyPr/>
        <a:lstStyle/>
        <a:p>
          <a:endParaRPr lang="en-US"/>
        </a:p>
      </dgm:t>
    </dgm:pt>
    <dgm:pt modelId="{DAB15D57-7F13-4A8D-8E3D-78DB4EDEFB9B}">
      <dgm:prSet/>
      <dgm:spPr/>
      <dgm:t>
        <a:bodyPr/>
        <a:lstStyle/>
        <a:p>
          <a:r>
            <a:rPr lang="en-US"/>
            <a:t>Yield</a:t>
          </a:r>
        </a:p>
      </dgm:t>
    </dgm:pt>
    <dgm:pt modelId="{3A044172-0474-454D-B9AF-3D9A070ADFCF}" type="parTrans" cxnId="{34203782-525E-4B3D-8311-EA4DE76E5469}">
      <dgm:prSet/>
      <dgm:spPr/>
      <dgm:t>
        <a:bodyPr/>
        <a:lstStyle/>
        <a:p>
          <a:endParaRPr lang="en-US"/>
        </a:p>
      </dgm:t>
    </dgm:pt>
    <dgm:pt modelId="{CEB114C7-2BA4-40C6-8D5F-674124B0810B}" type="sibTrans" cxnId="{34203782-525E-4B3D-8311-EA4DE76E5469}">
      <dgm:prSet/>
      <dgm:spPr/>
      <dgm:t>
        <a:bodyPr/>
        <a:lstStyle/>
        <a:p>
          <a:endParaRPr lang="en-US"/>
        </a:p>
      </dgm:t>
    </dgm:pt>
    <dgm:pt modelId="{61F628A6-16B8-4D79-9766-B4459EE4714C}">
      <dgm:prSet/>
      <dgm:spPr/>
      <dgm:t>
        <a:bodyPr/>
        <a:lstStyle/>
        <a:p>
          <a:r>
            <a:rPr lang="en-US" dirty="0" err="1"/>
            <a:t>Ienumerable</a:t>
          </a:r>
          <a:endParaRPr lang="en-US" dirty="0"/>
        </a:p>
      </dgm:t>
    </dgm:pt>
    <dgm:pt modelId="{1D5569DE-59DC-4AA8-9C7B-51BABE05BF00}" type="parTrans" cxnId="{1E9171DE-6331-4EFE-AF5D-2A81803B6686}">
      <dgm:prSet/>
      <dgm:spPr/>
      <dgm:t>
        <a:bodyPr/>
        <a:lstStyle/>
        <a:p>
          <a:endParaRPr lang="LID4096"/>
        </a:p>
      </dgm:t>
    </dgm:pt>
    <dgm:pt modelId="{E34B473E-65BB-4965-8C4D-901EB5FE5D57}" type="sibTrans" cxnId="{1E9171DE-6331-4EFE-AF5D-2A81803B6686}">
      <dgm:prSet/>
      <dgm:spPr/>
      <dgm:t>
        <a:bodyPr/>
        <a:lstStyle/>
        <a:p>
          <a:endParaRPr lang="LID4096"/>
        </a:p>
      </dgm:t>
    </dgm:pt>
    <dgm:pt modelId="{CA968506-A52B-42D4-AACC-8C57C3A60525}" type="pres">
      <dgm:prSet presAssocID="{EF683223-35C6-40E1-9F0B-C1AE43A21F0E}" presName="Name0" presStyleCnt="0">
        <dgm:presLayoutVars>
          <dgm:dir/>
          <dgm:resizeHandles val="exact"/>
        </dgm:presLayoutVars>
      </dgm:prSet>
      <dgm:spPr/>
    </dgm:pt>
    <dgm:pt modelId="{02613E49-63AF-46F2-A9BD-F931F55D43FD}" type="pres">
      <dgm:prSet presAssocID="{EF683223-35C6-40E1-9F0B-C1AE43A21F0E}" presName="cycle" presStyleCnt="0"/>
      <dgm:spPr/>
    </dgm:pt>
    <dgm:pt modelId="{39E94B82-F8CC-45D6-8D91-51F2FAD13413}" type="pres">
      <dgm:prSet presAssocID="{27EFB471-0ED9-4D06-998E-425AC68D1420}" presName="nodeFirstNode" presStyleLbl="node1" presStyleIdx="0" presStyleCnt="12">
        <dgm:presLayoutVars>
          <dgm:bulletEnabled val="1"/>
        </dgm:presLayoutVars>
      </dgm:prSet>
      <dgm:spPr/>
    </dgm:pt>
    <dgm:pt modelId="{28ED2C9D-6B7B-4458-8B2E-B9A863F475E5}" type="pres">
      <dgm:prSet presAssocID="{A36DC35F-C264-4899-926F-FAA44B7A34FC}" presName="sibTransFirstNode" presStyleLbl="bgShp" presStyleIdx="0" presStyleCnt="1"/>
      <dgm:spPr/>
    </dgm:pt>
    <dgm:pt modelId="{D0491040-AFD6-409D-BB8C-34D671AA00BE}" type="pres">
      <dgm:prSet presAssocID="{4D86F873-F2BD-45FB-AB15-5E93CFEB8316}" presName="nodeFollowingNodes" presStyleLbl="node1" presStyleIdx="1" presStyleCnt="12">
        <dgm:presLayoutVars>
          <dgm:bulletEnabled val="1"/>
        </dgm:presLayoutVars>
      </dgm:prSet>
      <dgm:spPr/>
    </dgm:pt>
    <dgm:pt modelId="{131C5E51-9E88-43B2-BD68-E432C94F7D75}" type="pres">
      <dgm:prSet presAssocID="{631FB8E2-55BC-4E49-A710-44F27BEE2195}" presName="nodeFollowingNodes" presStyleLbl="node1" presStyleIdx="2" presStyleCnt="12">
        <dgm:presLayoutVars>
          <dgm:bulletEnabled val="1"/>
        </dgm:presLayoutVars>
      </dgm:prSet>
      <dgm:spPr/>
    </dgm:pt>
    <dgm:pt modelId="{6FDE5D4B-178D-4AC7-AB05-EBA842648583}" type="pres">
      <dgm:prSet presAssocID="{AF3731F9-CD38-40DE-96CA-7250EF0572C8}" presName="nodeFollowingNodes" presStyleLbl="node1" presStyleIdx="3" presStyleCnt="12">
        <dgm:presLayoutVars>
          <dgm:bulletEnabled val="1"/>
        </dgm:presLayoutVars>
      </dgm:prSet>
      <dgm:spPr/>
    </dgm:pt>
    <dgm:pt modelId="{03C9C1F7-0D78-4EA2-82C0-C8641EB7E596}" type="pres">
      <dgm:prSet presAssocID="{57D9C2F6-9432-4765-9748-C142EF6B90F0}" presName="nodeFollowingNodes" presStyleLbl="node1" presStyleIdx="4" presStyleCnt="12">
        <dgm:presLayoutVars>
          <dgm:bulletEnabled val="1"/>
        </dgm:presLayoutVars>
      </dgm:prSet>
      <dgm:spPr/>
    </dgm:pt>
    <dgm:pt modelId="{228DC6EC-434D-4B5D-AC11-38FDE25619C0}" type="pres">
      <dgm:prSet presAssocID="{3A8BDB69-267F-4056-BF01-80B799BC719D}" presName="nodeFollowingNodes" presStyleLbl="node1" presStyleIdx="5" presStyleCnt="12" custRadScaleRad="103499" custRadScaleInc="426403">
        <dgm:presLayoutVars>
          <dgm:bulletEnabled val="1"/>
        </dgm:presLayoutVars>
      </dgm:prSet>
      <dgm:spPr/>
    </dgm:pt>
    <dgm:pt modelId="{4265F635-CB27-4ED5-B459-4F87A34E73B7}" type="pres">
      <dgm:prSet presAssocID="{92DDE383-3CBE-49AE-BB2F-7807CF52247D}" presName="nodeFollowingNodes" presStyleLbl="node1" presStyleIdx="6" presStyleCnt="12" custRadScaleRad="100917" custRadScaleInc="412448">
        <dgm:presLayoutVars>
          <dgm:bulletEnabled val="1"/>
        </dgm:presLayoutVars>
      </dgm:prSet>
      <dgm:spPr/>
    </dgm:pt>
    <dgm:pt modelId="{C1D18C7E-004F-4B4A-AB50-E66B8340D281}" type="pres">
      <dgm:prSet presAssocID="{B46EE45E-3B12-4652-A22F-F4403773F93E}" presName="nodeFollowingNodes" presStyleLbl="node1" presStyleIdx="7" presStyleCnt="12" custRadScaleRad="105686" custRadScaleInc="401591">
        <dgm:presLayoutVars>
          <dgm:bulletEnabled val="1"/>
        </dgm:presLayoutVars>
      </dgm:prSet>
      <dgm:spPr/>
    </dgm:pt>
    <dgm:pt modelId="{02A3B3DC-0FAF-430A-90DC-EE88BC66DB5F}" type="pres">
      <dgm:prSet presAssocID="{33337EC5-75EC-4EEA-854D-456D9182A124}" presName="nodeFollowingNodes" presStyleLbl="node1" presStyleIdx="8" presStyleCnt="12" custRadScaleRad="109592" custRadScaleInc="-352128">
        <dgm:presLayoutVars>
          <dgm:bulletEnabled val="1"/>
        </dgm:presLayoutVars>
      </dgm:prSet>
      <dgm:spPr/>
    </dgm:pt>
    <dgm:pt modelId="{7BB3214A-F62F-4F72-83F0-5CA28D29DC21}" type="pres">
      <dgm:prSet presAssocID="{61F628A6-16B8-4D79-9766-B4459EE4714C}" presName="nodeFollowingNodes" presStyleLbl="node1" presStyleIdx="9" presStyleCnt="12" custRadScaleRad="108159" custRadScaleInc="-376374">
        <dgm:presLayoutVars>
          <dgm:bulletEnabled val="1"/>
        </dgm:presLayoutVars>
      </dgm:prSet>
      <dgm:spPr/>
    </dgm:pt>
    <dgm:pt modelId="{220AE26C-D096-4C66-AFD0-A0E050499003}" type="pres">
      <dgm:prSet presAssocID="{AD0DC8B8-B4D3-4C31-B617-428943655A90}" presName="nodeFollowingNodes" presStyleLbl="node1" presStyleIdx="10" presStyleCnt="12" custRadScaleRad="104875" custRadScaleInc="-240931">
        <dgm:presLayoutVars>
          <dgm:bulletEnabled val="1"/>
        </dgm:presLayoutVars>
      </dgm:prSet>
      <dgm:spPr/>
    </dgm:pt>
    <dgm:pt modelId="{D26AFE55-0C25-4F6B-8519-D7671A5B667E}" type="pres">
      <dgm:prSet presAssocID="{DAB15D57-7F13-4A8D-8E3D-78DB4EDEFB9B}" presName="nodeFollowingNodes" presStyleLbl="node1" presStyleIdx="11" presStyleCnt="12" custRadScaleRad="107846" custRadScaleInc="-444773">
        <dgm:presLayoutVars>
          <dgm:bulletEnabled val="1"/>
        </dgm:presLayoutVars>
      </dgm:prSet>
      <dgm:spPr/>
    </dgm:pt>
  </dgm:ptLst>
  <dgm:cxnLst>
    <dgm:cxn modelId="{46756811-6A4C-4605-9279-4FD71CCBC5D6}" srcId="{EF683223-35C6-40E1-9F0B-C1AE43A21F0E}" destId="{AD0DC8B8-B4D3-4C31-B617-428943655A90}" srcOrd="10" destOrd="0" parTransId="{DE40CE57-ADC0-4ECA-8E01-D76AF8841931}" sibTransId="{6F1C2C90-1448-40D6-8FB6-DEB6C5F2DCAA}"/>
    <dgm:cxn modelId="{1D1E381D-AB5B-4C4B-9038-18F065FA8BA6}" srcId="{EF683223-35C6-40E1-9F0B-C1AE43A21F0E}" destId="{92DDE383-3CBE-49AE-BB2F-7807CF52247D}" srcOrd="6" destOrd="0" parTransId="{D9796975-B372-4AC7-A373-08B70C45D95C}" sibTransId="{78F87F42-C545-4B09-8734-4FBE4D55DEEA}"/>
    <dgm:cxn modelId="{8323CB24-07FC-49D5-870F-F03C3E6E56AC}" type="presOf" srcId="{EF683223-35C6-40E1-9F0B-C1AE43A21F0E}" destId="{CA968506-A52B-42D4-AACC-8C57C3A60525}" srcOrd="0" destOrd="0" presId="urn:microsoft.com/office/officeart/2005/8/layout/cycle3"/>
    <dgm:cxn modelId="{9F3A5B26-821C-4656-B8B8-61A1810C7F67}" srcId="{EF683223-35C6-40E1-9F0B-C1AE43A21F0E}" destId="{B46EE45E-3B12-4652-A22F-F4403773F93E}" srcOrd="7" destOrd="0" parTransId="{A4AFE84C-5131-40C0-ABF7-685F34693CF5}" sibTransId="{994E1858-55B2-40BB-ABC5-3CCF8FD8A33C}"/>
    <dgm:cxn modelId="{A42F172B-A5FF-45A0-A4DA-B275C815BE5C}" type="presOf" srcId="{27EFB471-0ED9-4D06-998E-425AC68D1420}" destId="{39E94B82-F8CC-45D6-8D91-51F2FAD13413}" srcOrd="0" destOrd="0" presId="urn:microsoft.com/office/officeart/2005/8/layout/cycle3"/>
    <dgm:cxn modelId="{06F1C761-AB37-4B6A-BCE3-88AD4311B3ED}" type="presOf" srcId="{AD0DC8B8-B4D3-4C31-B617-428943655A90}" destId="{220AE26C-D096-4C66-AFD0-A0E050499003}" srcOrd="0" destOrd="0" presId="urn:microsoft.com/office/officeart/2005/8/layout/cycle3"/>
    <dgm:cxn modelId="{B468C863-6DFA-42C6-95AE-AF27551A4213}" srcId="{EF683223-35C6-40E1-9F0B-C1AE43A21F0E}" destId="{33337EC5-75EC-4EEA-854D-456D9182A124}" srcOrd="8" destOrd="0" parTransId="{2695C481-CA2D-4B88-B7FD-8C1820FFFA95}" sibTransId="{2EBC53C2-E511-4CF7-AB5A-B86804E58F0E}"/>
    <dgm:cxn modelId="{49F5316C-A73E-4568-8043-45E4E47C7C60}" type="presOf" srcId="{A36DC35F-C264-4899-926F-FAA44B7A34FC}" destId="{28ED2C9D-6B7B-4458-8B2E-B9A863F475E5}" srcOrd="0" destOrd="0" presId="urn:microsoft.com/office/officeart/2005/8/layout/cycle3"/>
    <dgm:cxn modelId="{A2AD5078-7556-4188-AB80-EB7FD9C47BED}" srcId="{EF683223-35C6-40E1-9F0B-C1AE43A21F0E}" destId="{631FB8E2-55BC-4E49-A710-44F27BEE2195}" srcOrd="2" destOrd="0" parTransId="{C4FD23D9-BE92-485E-B5D7-ABB68E7E47D4}" sibTransId="{AA73357A-11DC-471A-B4D8-8774BC31BBF2}"/>
    <dgm:cxn modelId="{307E3A7C-BA3E-4152-B174-4D7C88D157E3}" type="presOf" srcId="{B46EE45E-3B12-4652-A22F-F4403773F93E}" destId="{C1D18C7E-004F-4B4A-AB50-E66B8340D281}" srcOrd="0" destOrd="0" presId="urn:microsoft.com/office/officeart/2005/8/layout/cycle3"/>
    <dgm:cxn modelId="{34203782-525E-4B3D-8311-EA4DE76E5469}" srcId="{EF683223-35C6-40E1-9F0B-C1AE43A21F0E}" destId="{DAB15D57-7F13-4A8D-8E3D-78DB4EDEFB9B}" srcOrd="11" destOrd="0" parTransId="{3A044172-0474-454D-B9AF-3D9A070ADFCF}" sibTransId="{CEB114C7-2BA4-40C6-8D5F-674124B0810B}"/>
    <dgm:cxn modelId="{E77DE186-EEEF-419F-BCB4-8AB7ABF66266}" type="presOf" srcId="{33337EC5-75EC-4EEA-854D-456D9182A124}" destId="{02A3B3DC-0FAF-430A-90DC-EE88BC66DB5F}" srcOrd="0" destOrd="0" presId="urn:microsoft.com/office/officeart/2005/8/layout/cycle3"/>
    <dgm:cxn modelId="{607D838A-D8BD-47B1-AD25-6126CE75973B}" type="presOf" srcId="{AF3731F9-CD38-40DE-96CA-7250EF0572C8}" destId="{6FDE5D4B-178D-4AC7-AB05-EBA842648583}" srcOrd="0" destOrd="0" presId="urn:microsoft.com/office/officeart/2005/8/layout/cycle3"/>
    <dgm:cxn modelId="{F246B995-FD58-457A-8AF6-297EBCD04012}" srcId="{EF683223-35C6-40E1-9F0B-C1AE43A21F0E}" destId="{AF3731F9-CD38-40DE-96CA-7250EF0572C8}" srcOrd="3" destOrd="0" parTransId="{6B1FC658-1ED9-4D2A-9693-D43132B2AA11}" sibTransId="{1114910E-15AF-42C0-BDBF-3F423A636594}"/>
    <dgm:cxn modelId="{D01136A4-1F56-4FF7-A5D4-E05F302D75A1}" srcId="{EF683223-35C6-40E1-9F0B-C1AE43A21F0E}" destId="{27EFB471-0ED9-4D06-998E-425AC68D1420}" srcOrd="0" destOrd="0" parTransId="{5C4B3CA5-9BBA-4116-802B-6A87921CA254}" sibTransId="{A36DC35F-C264-4899-926F-FAA44B7A34FC}"/>
    <dgm:cxn modelId="{46ACC6A8-8DCF-4223-B5CC-5165A492C380}" type="presOf" srcId="{DAB15D57-7F13-4A8D-8E3D-78DB4EDEFB9B}" destId="{D26AFE55-0C25-4F6B-8519-D7671A5B667E}" srcOrd="0" destOrd="0" presId="urn:microsoft.com/office/officeart/2005/8/layout/cycle3"/>
    <dgm:cxn modelId="{3FE7DDB0-C49A-434C-A572-E5976FAE3BDC}" srcId="{EF683223-35C6-40E1-9F0B-C1AE43A21F0E}" destId="{3A8BDB69-267F-4056-BF01-80B799BC719D}" srcOrd="5" destOrd="0" parTransId="{0578C154-B467-4108-80D3-30B609B7F233}" sibTransId="{23C2130E-9702-4145-AA25-DFBE568FF2F1}"/>
    <dgm:cxn modelId="{E38574BB-40A2-4B6F-98D6-6940E32736D3}" srcId="{EF683223-35C6-40E1-9F0B-C1AE43A21F0E}" destId="{57D9C2F6-9432-4765-9748-C142EF6B90F0}" srcOrd="4" destOrd="0" parTransId="{F4A4B6C7-0068-42F6-BE34-D2F84CAFE198}" sibTransId="{B514280D-3F92-4F95-BEAC-045145B1063B}"/>
    <dgm:cxn modelId="{DBAAD9CC-E08C-4394-8A46-012221E7C5AD}" srcId="{EF683223-35C6-40E1-9F0B-C1AE43A21F0E}" destId="{4D86F873-F2BD-45FB-AB15-5E93CFEB8316}" srcOrd="1" destOrd="0" parTransId="{E8D32D9A-1046-46E1-B7F1-081504DABB87}" sibTransId="{348BFD1B-2605-480D-BC35-1F5007EB89E1}"/>
    <dgm:cxn modelId="{4C50C4D2-AF20-4B94-8930-C057970F93EF}" type="presOf" srcId="{57D9C2F6-9432-4765-9748-C142EF6B90F0}" destId="{03C9C1F7-0D78-4EA2-82C0-C8641EB7E596}" srcOrd="0" destOrd="0" presId="urn:microsoft.com/office/officeart/2005/8/layout/cycle3"/>
    <dgm:cxn modelId="{79C496D6-FAB4-4671-9AEE-ADFEA2A129DE}" type="presOf" srcId="{3A8BDB69-267F-4056-BF01-80B799BC719D}" destId="{228DC6EC-434D-4B5D-AC11-38FDE25619C0}" srcOrd="0" destOrd="0" presId="urn:microsoft.com/office/officeart/2005/8/layout/cycle3"/>
    <dgm:cxn modelId="{3B0C7ED8-CE81-4054-84E4-1D5B1BE934A0}" type="presOf" srcId="{92DDE383-3CBE-49AE-BB2F-7807CF52247D}" destId="{4265F635-CB27-4ED5-B459-4F87A34E73B7}" srcOrd="0" destOrd="0" presId="urn:microsoft.com/office/officeart/2005/8/layout/cycle3"/>
    <dgm:cxn modelId="{1E9171DE-6331-4EFE-AF5D-2A81803B6686}" srcId="{EF683223-35C6-40E1-9F0B-C1AE43A21F0E}" destId="{61F628A6-16B8-4D79-9766-B4459EE4714C}" srcOrd="9" destOrd="0" parTransId="{1D5569DE-59DC-4AA8-9C7B-51BABE05BF00}" sibTransId="{E34B473E-65BB-4965-8C4D-901EB5FE5D57}"/>
    <dgm:cxn modelId="{F05199E3-463C-4D94-BB34-5E43A2F29D99}" type="presOf" srcId="{4D86F873-F2BD-45FB-AB15-5E93CFEB8316}" destId="{D0491040-AFD6-409D-BB8C-34D671AA00BE}" srcOrd="0" destOrd="0" presId="urn:microsoft.com/office/officeart/2005/8/layout/cycle3"/>
    <dgm:cxn modelId="{0FE6C4E9-2A9B-440F-9664-8EEE5D47C86C}" type="presOf" srcId="{61F628A6-16B8-4D79-9766-B4459EE4714C}" destId="{7BB3214A-F62F-4F72-83F0-5CA28D29DC21}" srcOrd="0" destOrd="0" presId="urn:microsoft.com/office/officeart/2005/8/layout/cycle3"/>
    <dgm:cxn modelId="{BE8F56EC-EF56-4F1D-8FBE-475BC69E0AFD}" type="presOf" srcId="{631FB8E2-55BC-4E49-A710-44F27BEE2195}" destId="{131C5E51-9E88-43B2-BD68-E432C94F7D75}" srcOrd="0" destOrd="0" presId="urn:microsoft.com/office/officeart/2005/8/layout/cycle3"/>
    <dgm:cxn modelId="{305FEDC5-7195-419E-B3BA-1CE789C720C3}" type="presParOf" srcId="{CA968506-A52B-42D4-AACC-8C57C3A60525}" destId="{02613E49-63AF-46F2-A9BD-F931F55D43FD}" srcOrd="0" destOrd="0" presId="urn:microsoft.com/office/officeart/2005/8/layout/cycle3"/>
    <dgm:cxn modelId="{8EDD2675-552E-43A9-BC2B-D51F7167FE79}" type="presParOf" srcId="{02613E49-63AF-46F2-A9BD-F931F55D43FD}" destId="{39E94B82-F8CC-45D6-8D91-51F2FAD13413}" srcOrd="0" destOrd="0" presId="urn:microsoft.com/office/officeart/2005/8/layout/cycle3"/>
    <dgm:cxn modelId="{C0671559-4579-4A81-830F-9E92CBF8CC6C}" type="presParOf" srcId="{02613E49-63AF-46F2-A9BD-F931F55D43FD}" destId="{28ED2C9D-6B7B-4458-8B2E-B9A863F475E5}" srcOrd="1" destOrd="0" presId="urn:microsoft.com/office/officeart/2005/8/layout/cycle3"/>
    <dgm:cxn modelId="{A2719556-D7B8-464F-8100-E2122E81C859}" type="presParOf" srcId="{02613E49-63AF-46F2-A9BD-F931F55D43FD}" destId="{D0491040-AFD6-409D-BB8C-34D671AA00BE}" srcOrd="2" destOrd="0" presId="urn:microsoft.com/office/officeart/2005/8/layout/cycle3"/>
    <dgm:cxn modelId="{DB0D4A09-DE99-4FFB-8B8F-F691278B6A6B}" type="presParOf" srcId="{02613E49-63AF-46F2-A9BD-F931F55D43FD}" destId="{131C5E51-9E88-43B2-BD68-E432C94F7D75}" srcOrd="3" destOrd="0" presId="urn:microsoft.com/office/officeart/2005/8/layout/cycle3"/>
    <dgm:cxn modelId="{9BA83104-41B7-4E6A-B546-A82E59C28D33}" type="presParOf" srcId="{02613E49-63AF-46F2-A9BD-F931F55D43FD}" destId="{6FDE5D4B-178D-4AC7-AB05-EBA842648583}" srcOrd="4" destOrd="0" presId="urn:microsoft.com/office/officeart/2005/8/layout/cycle3"/>
    <dgm:cxn modelId="{DFC16FC0-20AB-4C9F-B3E9-A2CE6D91DE5B}" type="presParOf" srcId="{02613E49-63AF-46F2-A9BD-F931F55D43FD}" destId="{03C9C1F7-0D78-4EA2-82C0-C8641EB7E596}" srcOrd="5" destOrd="0" presId="urn:microsoft.com/office/officeart/2005/8/layout/cycle3"/>
    <dgm:cxn modelId="{944260CE-4D58-493C-87B7-714B2245B527}" type="presParOf" srcId="{02613E49-63AF-46F2-A9BD-F931F55D43FD}" destId="{228DC6EC-434D-4B5D-AC11-38FDE25619C0}" srcOrd="6" destOrd="0" presId="urn:microsoft.com/office/officeart/2005/8/layout/cycle3"/>
    <dgm:cxn modelId="{A8BB6222-5512-4593-B9C3-B7DA01F7F12F}" type="presParOf" srcId="{02613E49-63AF-46F2-A9BD-F931F55D43FD}" destId="{4265F635-CB27-4ED5-B459-4F87A34E73B7}" srcOrd="7" destOrd="0" presId="urn:microsoft.com/office/officeart/2005/8/layout/cycle3"/>
    <dgm:cxn modelId="{E5A9BB86-F70E-4CD0-8648-D07696419F62}" type="presParOf" srcId="{02613E49-63AF-46F2-A9BD-F931F55D43FD}" destId="{C1D18C7E-004F-4B4A-AB50-E66B8340D281}" srcOrd="8" destOrd="0" presId="urn:microsoft.com/office/officeart/2005/8/layout/cycle3"/>
    <dgm:cxn modelId="{0FFB2AEF-54B0-48DA-8DE0-F8093186D449}" type="presParOf" srcId="{02613E49-63AF-46F2-A9BD-F931F55D43FD}" destId="{02A3B3DC-0FAF-430A-90DC-EE88BC66DB5F}" srcOrd="9" destOrd="0" presId="urn:microsoft.com/office/officeart/2005/8/layout/cycle3"/>
    <dgm:cxn modelId="{B85ABB01-2000-4734-AAAA-EEC91A3765A3}" type="presParOf" srcId="{02613E49-63AF-46F2-A9BD-F931F55D43FD}" destId="{7BB3214A-F62F-4F72-83F0-5CA28D29DC21}" srcOrd="10" destOrd="0" presId="urn:microsoft.com/office/officeart/2005/8/layout/cycle3"/>
    <dgm:cxn modelId="{4D032AE8-E658-4F4E-9187-E6F19012826C}" type="presParOf" srcId="{02613E49-63AF-46F2-A9BD-F931F55D43FD}" destId="{220AE26C-D096-4C66-AFD0-A0E050499003}" srcOrd="11" destOrd="0" presId="urn:microsoft.com/office/officeart/2005/8/layout/cycle3"/>
    <dgm:cxn modelId="{FF1698E0-32B1-4391-B86A-753FDA2DA04B}" type="presParOf" srcId="{02613E49-63AF-46F2-A9BD-F931F55D43FD}" destId="{D26AFE55-0C25-4F6B-8519-D7671A5B667E}" srcOrd="12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748264-C4C9-419C-9837-63C22E8D479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19AF47-36A1-4FC5-8792-E722AAD22105}">
      <dgm:prSet/>
      <dgm:spPr/>
      <dgm:t>
        <a:bodyPr/>
        <a:lstStyle/>
        <a:p>
          <a:r>
            <a:rPr lang="en-US" b="0" i="0" baseline="0"/>
            <a:t>An </a:t>
          </a:r>
          <a:r>
            <a:rPr lang="en-US" b="1" i="0" baseline="0"/>
            <a:t>interface</a:t>
          </a:r>
          <a:r>
            <a:rPr lang="en-US" b="0" i="0" baseline="0"/>
            <a:t> in System.Collections (non-generic) and System.Collections.Generic (generic).</a:t>
          </a:r>
          <a:endParaRPr lang="en-US"/>
        </a:p>
      </dgm:t>
    </dgm:pt>
    <dgm:pt modelId="{80B6F722-088F-4469-9240-55280D4466C1}" type="parTrans" cxnId="{F755B181-62AF-4750-A919-BF415EB08F6E}">
      <dgm:prSet/>
      <dgm:spPr/>
      <dgm:t>
        <a:bodyPr/>
        <a:lstStyle/>
        <a:p>
          <a:endParaRPr lang="en-US"/>
        </a:p>
      </dgm:t>
    </dgm:pt>
    <dgm:pt modelId="{217C1E72-251C-4415-8252-EBDF47142816}" type="sibTrans" cxnId="{F755B181-62AF-4750-A919-BF415EB08F6E}">
      <dgm:prSet/>
      <dgm:spPr/>
      <dgm:t>
        <a:bodyPr/>
        <a:lstStyle/>
        <a:p>
          <a:endParaRPr lang="en-US"/>
        </a:p>
      </dgm:t>
    </dgm:pt>
    <dgm:pt modelId="{9ED496F7-4BE5-4BDF-8065-CEBE51DEFFA1}">
      <dgm:prSet/>
      <dgm:spPr/>
      <dgm:t>
        <a:bodyPr/>
        <a:lstStyle/>
        <a:p>
          <a:r>
            <a:rPr lang="en-US" b="0" i="0" baseline="0"/>
            <a:t>Provides a way to iterate over a collection.</a:t>
          </a:r>
          <a:endParaRPr lang="en-US"/>
        </a:p>
      </dgm:t>
    </dgm:pt>
    <dgm:pt modelId="{CF9B9B02-8846-44CD-853F-79AA6B39F20F}" type="parTrans" cxnId="{51718F84-52A9-4E6B-A3B4-622FEB963462}">
      <dgm:prSet/>
      <dgm:spPr/>
      <dgm:t>
        <a:bodyPr/>
        <a:lstStyle/>
        <a:p>
          <a:endParaRPr lang="en-US"/>
        </a:p>
      </dgm:t>
    </dgm:pt>
    <dgm:pt modelId="{87CDDE10-D921-4101-A48B-FA86EAC4FD38}" type="sibTrans" cxnId="{51718F84-52A9-4E6B-A3B4-622FEB963462}">
      <dgm:prSet/>
      <dgm:spPr/>
      <dgm:t>
        <a:bodyPr/>
        <a:lstStyle/>
        <a:p>
          <a:endParaRPr lang="en-US"/>
        </a:p>
      </dgm:t>
    </dgm:pt>
    <dgm:pt modelId="{7CC9388C-B6B0-47CD-9317-528E817D948E}" type="pres">
      <dgm:prSet presAssocID="{FB748264-C4C9-419C-9837-63C22E8D47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25AED0-8F54-445B-B242-884E572607A1}" type="pres">
      <dgm:prSet presAssocID="{AF19AF47-36A1-4FC5-8792-E722AAD22105}" presName="hierRoot1" presStyleCnt="0"/>
      <dgm:spPr/>
    </dgm:pt>
    <dgm:pt modelId="{553C2E58-6971-44A0-B12C-BD9020B70177}" type="pres">
      <dgm:prSet presAssocID="{AF19AF47-36A1-4FC5-8792-E722AAD22105}" presName="composite" presStyleCnt="0"/>
      <dgm:spPr/>
    </dgm:pt>
    <dgm:pt modelId="{4B50F1CA-1A31-44CD-A875-EF9277DB1D85}" type="pres">
      <dgm:prSet presAssocID="{AF19AF47-36A1-4FC5-8792-E722AAD22105}" presName="background" presStyleLbl="node0" presStyleIdx="0" presStyleCnt="2"/>
      <dgm:spPr/>
    </dgm:pt>
    <dgm:pt modelId="{8FD949A9-F940-469D-9904-E628CC1DC2B7}" type="pres">
      <dgm:prSet presAssocID="{AF19AF47-36A1-4FC5-8792-E722AAD22105}" presName="text" presStyleLbl="fgAcc0" presStyleIdx="0" presStyleCnt="2">
        <dgm:presLayoutVars>
          <dgm:chPref val="3"/>
        </dgm:presLayoutVars>
      </dgm:prSet>
      <dgm:spPr/>
    </dgm:pt>
    <dgm:pt modelId="{765B1061-AB95-4B8E-B468-C644785CC912}" type="pres">
      <dgm:prSet presAssocID="{AF19AF47-36A1-4FC5-8792-E722AAD22105}" presName="hierChild2" presStyleCnt="0"/>
      <dgm:spPr/>
    </dgm:pt>
    <dgm:pt modelId="{F54E5E2F-F668-425D-963A-96B3DB58E732}" type="pres">
      <dgm:prSet presAssocID="{9ED496F7-4BE5-4BDF-8065-CEBE51DEFFA1}" presName="hierRoot1" presStyleCnt="0"/>
      <dgm:spPr/>
    </dgm:pt>
    <dgm:pt modelId="{59CEDA00-8D13-4BDD-9921-E414EDE77D07}" type="pres">
      <dgm:prSet presAssocID="{9ED496F7-4BE5-4BDF-8065-CEBE51DEFFA1}" presName="composite" presStyleCnt="0"/>
      <dgm:spPr/>
    </dgm:pt>
    <dgm:pt modelId="{D93E9E6F-B49C-4A8E-85B1-B8769EEFA8AA}" type="pres">
      <dgm:prSet presAssocID="{9ED496F7-4BE5-4BDF-8065-CEBE51DEFFA1}" presName="background" presStyleLbl="node0" presStyleIdx="1" presStyleCnt="2"/>
      <dgm:spPr/>
    </dgm:pt>
    <dgm:pt modelId="{43E72AC1-40F8-4AD0-80E1-3EF9B5D6D15E}" type="pres">
      <dgm:prSet presAssocID="{9ED496F7-4BE5-4BDF-8065-CEBE51DEFFA1}" presName="text" presStyleLbl="fgAcc0" presStyleIdx="1" presStyleCnt="2">
        <dgm:presLayoutVars>
          <dgm:chPref val="3"/>
        </dgm:presLayoutVars>
      </dgm:prSet>
      <dgm:spPr/>
    </dgm:pt>
    <dgm:pt modelId="{4168453C-D831-4EA8-8C6D-C0DD56665FB9}" type="pres">
      <dgm:prSet presAssocID="{9ED496F7-4BE5-4BDF-8065-CEBE51DEFFA1}" presName="hierChild2" presStyleCnt="0"/>
      <dgm:spPr/>
    </dgm:pt>
  </dgm:ptLst>
  <dgm:cxnLst>
    <dgm:cxn modelId="{08970E66-DB13-495C-8D3F-4E3775CF5BB6}" type="presOf" srcId="{FB748264-C4C9-419C-9837-63C22E8D4796}" destId="{7CC9388C-B6B0-47CD-9317-528E817D948E}" srcOrd="0" destOrd="0" presId="urn:microsoft.com/office/officeart/2005/8/layout/hierarchy1"/>
    <dgm:cxn modelId="{2BEC0049-F7AF-4413-B1A8-EBC7A4231D91}" type="presOf" srcId="{AF19AF47-36A1-4FC5-8792-E722AAD22105}" destId="{8FD949A9-F940-469D-9904-E628CC1DC2B7}" srcOrd="0" destOrd="0" presId="urn:microsoft.com/office/officeart/2005/8/layout/hierarchy1"/>
    <dgm:cxn modelId="{F755B181-62AF-4750-A919-BF415EB08F6E}" srcId="{FB748264-C4C9-419C-9837-63C22E8D4796}" destId="{AF19AF47-36A1-4FC5-8792-E722AAD22105}" srcOrd="0" destOrd="0" parTransId="{80B6F722-088F-4469-9240-55280D4466C1}" sibTransId="{217C1E72-251C-4415-8252-EBDF47142816}"/>
    <dgm:cxn modelId="{51718F84-52A9-4E6B-A3B4-622FEB963462}" srcId="{FB748264-C4C9-419C-9837-63C22E8D4796}" destId="{9ED496F7-4BE5-4BDF-8065-CEBE51DEFFA1}" srcOrd="1" destOrd="0" parTransId="{CF9B9B02-8846-44CD-853F-79AA6B39F20F}" sibTransId="{87CDDE10-D921-4101-A48B-FA86EAC4FD38}"/>
    <dgm:cxn modelId="{0E7A26BC-16D9-4553-8A71-E07348861630}" type="presOf" srcId="{9ED496F7-4BE5-4BDF-8065-CEBE51DEFFA1}" destId="{43E72AC1-40F8-4AD0-80E1-3EF9B5D6D15E}" srcOrd="0" destOrd="0" presId="urn:microsoft.com/office/officeart/2005/8/layout/hierarchy1"/>
    <dgm:cxn modelId="{2E236CEA-C30D-47F0-A1AB-FA21DEEC8F57}" type="presParOf" srcId="{7CC9388C-B6B0-47CD-9317-528E817D948E}" destId="{3425AED0-8F54-445B-B242-884E572607A1}" srcOrd="0" destOrd="0" presId="urn:microsoft.com/office/officeart/2005/8/layout/hierarchy1"/>
    <dgm:cxn modelId="{0893F21B-6780-4528-ABF7-F9601BB84757}" type="presParOf" srcId="{3425AED0-8F54-445B-B242-884E572607A1}" destId="{553C2E58-6971-44A0-B12C-BD9020B70177}" srcOrd="0" destOrd="0" presId="urn:microsoft.com/office/officeart/2005/8/layout/hierarchy1"/>
    <dgm:cxn modelId="{923A7C32-D603-40C1-AC55-3ADD3E806274}" type="presParOf" srcId="{553C2E58-6971-44A0-B12C-BD9020B70177}" destId="{4B50F1CA-1A31-44CD-A875-EF9277DB1D85}" srcOrd="0" destOrd="0" presId="urn:microsoft.com/office/officeart/2005/8/layout/hierarchy1"/>
    <dgm:cxn modelId="{42C46DA0-559E-44D8-BEE6-F0CF9F1F9EBE}" type="presParOf" srcId="{553C2E58-6971-44A0-B12C-BD9020B70177}" destId="{8FD949A9-F940-469D-9904-E628CC1DC2B7}" srcOrd="1" destOrd="0" presId="urn:microsoft.com/office/officeart/2005/8/layout/hierarchy1"/>
    <dgm:cxn modelId="{E052D93F-EC6D-4290-8369-33E25C8E89F7}" type="presParOf" srcId="{3425AED0-8F54-445B-B242-884E572607A1}" destId="{765B1061-AB95-4B8E-B468-C644785CC912}" srcOrd="1" destOrd="0" presId="urn:microsoft.com/office/officeart/2005/8/layout/hierarchy1"/>
    <dgm:cxn modelId="{EA2A167B-B5F1-478E-AC59-247C430000D7}" type="presParOf" srcId="{7CC9388C-B6B0-47CD-9317-528E817D948E}" destId="{F54E5E2F-F668-425D-963A-96B3DB58E732}" srcOrd="1" destOrd="0" presId="urn:microsoft.com/office/officeart/2005/8/layout/hierarchy1"/>
    <dgm:cxn modelId="{E1EA0385-F39C-453C-87D5-FB06053D79BD}" type="presParOf" srcId="{F54E5E2F-F668-425D-963A-96B3DB58E732}" destId="{59CEDA00-8D13-4BDD-9921-E414EDE77D07}" srcOrd="0" destOrd="0" presId="urn:microsoft.com/office/officeart/2005/8/layout/hierarchy1"/>
    <dgm:cxn modelId="{6FDFE1FC-EE15-4ABE-96FD-B183E421CF42}" type="presParOf" srcId="{59CEDA00-8D13-4BDD-9921-E414EDE77D07}" destId="{D93E9E6F-B49C-4A8E-85B1-B8769EEFA8AA}" srcOrd="0" destOrd="0" presId="urn:microsoft.com/office/officeart/2005/8/layout/hierarchy1"/>
    <dgm:cxn modelId="{80DFCA6C-C9CD-4D6F-928A-B7FC920E9CDD}" type="presParOf" srcId="{59CEDA00-8D13-4BDD-9921-E414EDE77D07}" destId="{43E72AC1-40F8-4AD0-80E1-3EF9B5D6D15E}" srcOrd="1" destOrd="0" presId="urn:microsoft.com/office/officeart/2005/8/layout/hierarchy1"/>
    <dgm:cxn modelId="{91E0FD87-8E37-449F-9644-247EE9AFDB58}" type="presParOf" srcId="{F54E5E2F-F668-425D-963A-96B3DB58E732}" destId="{4168453C-D831-4EA8-8C6D-C0DD56665F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C2D6D8-F1D1-46FF-9C70-B87B351CE6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196F4-3DA8-49CB-AE74-3F5CD4962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Enables </a:t>
          </a:r>
          <a:r>
            <a:rPr lang="en-US" b="1" i="0"/>
            <a:t>foreach</a:t>
          </a:r>
          <a:r>
            <a:rPr lang="en-US" b="0" i="0"/>
            <a:t> loops.</a:t>
          </a:r>
          <a:endParaRPr lang="en-US"/>
        </a:p>
      </dgm:t>
    </dgm:pt>
    <dgm:pt modelId="{9B756B76-61FD-4BE3-B1E8-556AE53797BF}" type="parTrans" cxnId="{A711268D-29A6-4B9F-8188-F558087E73DA}">
      <dgm:prSet/>
      <dgm:spPr/>
      <dgm:t>
        <a:bodyPr/>
        <a:lstStyle/>
        <a:p>
          <a:endParaRPr lang="en-US"/>
        </a:p>
      </dgm:t>
    </dgm:pt>
    <dgm:pt modelId="{BD90B546-BC65-474D-AE6F-F62F75CC3F52}" type="sibTrans" cxnId="{A711268D-29A6-4B9F-8188-F558087E73DA}">
      <dgm:prSet/>
      <dgm:spPr/>
      <dgm:t>
        <a:bodyPr/>
        <a:lstStyle/>
        <a:p>
          <a:endParaRPr lang="en-US"/>
        </a:p>
      </dgm:t>
    </dgm:pt>
    <dgm:pt modelId="{F95ADF74-6483-45D4-B889-82DEBCA93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Foundation for </a:t>
          </a:r>
          <a:r>
            <a:rPr lang="en-US" b="1" i="0"/>
            <a:t>LINQ</a:t>
          </a:r>
          <a:r>
            <a:rPr lang="en-US" b="0" i="0"/>
            <a:t> operations</a:t>
          </a:r>
          <a:endParaRPr lang="en-US"/>
        </a:p>
      </dgm:t>
    </dgm:pt>
    <dgm:pt modelId="{F045BDC8-ED16-4C74-9D06-0F79C9D3BB31}" type="parTrans" cxnId="{3648CC72-769E-49A1-B7E1-127C89933A10}">
      <dgm:prSet/>
      <dgm:spPr/>
      <dgm:t>
        <a:bodyPr/>
        <a:lstStyle/>
        <a:p>
          <a:endParaRPr lang="en-US"/>
        </a:p>
      </dgm:t>
    </dgm:pt>
    <dgm:pt modelId="{2097ED18-372C-4F36-9475-75D158E75EBA}" type="sibTrans" cxnId="{3648CC72-769E-49A1-B7E1-127C89933A10}">
      <dgm:prSet/>
      <dgm:spPr/>
      <dgm:t>
        <a:bodyPr/>
        <a:lstStyle/>
        <a:p>
          <a:endParaRPr lang="en-US"/>
        </a:p>
      </dgm:t>
    </dgm:pt>
    <dgm:pt modelId="{332052F6-54A6-4C1D-8148-2382240166E6}" type="pres">
      <dgm:prSet presAssocID="{55C2D6D8-F1D1-46FF-9C70-B87B351CE69E}" presName="root" presStyleCnt="0">
        <dgm:presLayoutVars>
          <dgm:dir/>
          <dgm:resizeHandles val="exact"/>
        </dgm:presLayoutVars>
      </dgm:prSet>
      <dgm:spPr/>
    </dgm:pt>
    <dgm:pt modelId="{CD378422-C1E9-492E-9096-3B1E81BF16E5}" type="pres">
      <dgm:prSet presAssocID="{E46196F4-3DA8-49CB-AE74-3F5CD4962642}" presName="compNode" presStyleCnt="0"/>
      <dgm:spPr/>
    </dgm:pt>
    <dgm:pt modelId="{AEB17F9C-6808-407F-94B2-32AA654CC784}" type="pres">
      <dgm:prSet presAssocID="{E46196F4-3DA8-49CB-AE74-3F5CD4962642}" presName="bgRect" presStyleLbl="bgShp" presStyleIdx="0" presStyleCnt="2"/>
      <dgm:spPr/>
    </dgm:pt>
    <dgm:pt modelId="{775C1E20-5395-4FEB-8023-ACCE9767D8AD}" type="pres">
      <dgm:prSet presAssocID="{E46196F4-3DA8-49CB-AE74-3F5CD49626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1270214-8547-4A2B-BBF6-C0F44527CBE6}" type="pres">
      <dgm:prSet presAssocID="{E46196F4-3DA8-49CB-AE74-3F5CD4962642}" presName="spaceRect" presStyleCnt="0"/>
      <dgm:spPr/>
    </dgm:pt>
    <dgm:pt modelId="{1E7438FA-9398-4D46-84F4-EEF486DF034D}" type="pres">
      <dgm:prSet presAssocID="{E46196F4-3DA8-49CB-AE74-3F5CD4962642}" presName="parTx" presStyleLbl="revTx" presStyleIdx="0" presStyleCnt="2">
        <dgm:presLayoutVars>
          <dgm:chMax val="0"/>
          <dgm:chPref val="0"/>
        </dgm:presLayoutVars>
      </dgm:prSet>
      <dgm:spPr/>
    </dgm:pt>
    <dgm:pt modelId="{694DA0A4-4747-40C8-AEDB-FB757FAC2C37}" type="pres">
      <dgm:prSet presAssocID="{BD90B546-BC65-474D-AE6F-F62F75CC3F52}" presName="sibTrans" presStyleCnt="0"/>
      <dgm:spPr/>
    </dgm:pt>
    <dgm:pt modelId="{BD044153-1EBD-412E-B527-26B33E240B55}" type="pres">
      <dgm:prSet presAssocID="{F95ADF74-6483-45D4-B889-82DEBCA931DF}" presName="compNode" presStyleCnt="0"/>
      <dgm:spPr/>
    </dgm:pt>
    <dgm:pt modelId="{A3DB0153-57CD-4799-82FD-F695FA011274}" type="pres">
      <dgm:prSet presAssocID="{F95ADF74-6483-45D4-B889-82DEBCA931DF}" presName="bgRect" presStyleLbl="bgShp" presStyleIdx="1" presStyleCnt="2"/>
      <dgm:spPr/>
    </dgm:pt>
    <dgm:pt modelId="{482526BE-5722-4C63-9E77-50474A68C785}" type="pres">
      <dgm:prSet presAssocID="{F95ADF74-6483-45D4-B889-82DEBCA931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B9CF412-53DC-4FE6-955D-9482549CEDD9}" type="pres">
      <dgm:prSet presAssocID="{F95ADF74-6483-45D4-B889-82DEBCA931DF}" presName="spaceRect" presStyleCnt="0"/>
      <dgm:spPr/>
    </dgm:pt>
    <dgm:pt modelId="{4101E83A-C5D3-4CEA-AAF6-DE88F5D0B64C}" type="pres">
      <dgm:prSet presAssocID="{F95ADF74-6483-45D4-B889-82DEBCA931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B4153C-97D9-40EC-BC79-F8F50C2EB1EF}" type="presOf" srcId="{55C2D6D8-F1D1-46FF-9C70-B87B351CE69E}" destId="{332052F6-54A6-4C1D-8148-2382240166E6}" srcOrd="0" destOrd="0" presId="urn:microsoft.com/office/officeart/2018/2/layout/IconVerticalSolidList"/>
    <dgm:cxn modelId="{3648CC72-769E-49A1-B7E1-127C89933A10}" srcId="{55C2D6D8-F1D1-46FF-9C70-B87B351CE69E}" destId="{F95ADF74-6483-45D4-B889-82DEBCA931DF}" srcOrd="1" destOrd="0" parTransId="{F045BDC8-ED16-4C74-9D06-0F79C9D3BB31}" sibTransId="{2097ED18-372C-4F36-9475-75D158E75EBA}"/>
    <dgm:cxn modelId="{04648D88-91CF-4314-88DC-69765A5A74E6}" type="presOf" srcId="{F95ADF74-6483-45D4-B889-82DEBCA931DF}" destId="{4101E83A-C5D3-4CEA-AAF6-DE88F5D0B64C}" srcOrd="0" destOrd="0" presId="urn:microsoft.com/office/officeart/2018/2/layout/IconVerticalSolidList"/>
    <dgm:cxn modelId="{A711268D-29A6-4B9F-8188-F558087E73DA}" srcId="{55C2D6D8-F1D1-46FF-9C70-B87B351CE69E}" destId="{E46196F4-3DA8-49CB-AE74-3F5CD4962642}" srcOrd="0" destOrd="0" parTransId="{9B756B76-61FD-4BE3-B1E8-556AE53797BF}" sibTransId="{BD90B546-BC65-474D-AE6F-F62F75CC3F52}"/>
    <dgm:cxn modelId="{45AEEFF6-D46C-46DB-88DE-6BAD41331F0B}" type="presOf" srcId="{E46196F4-3DA8-49CB-AE74-3F5CD4962642}" destId="{1E7438FA-9398-4D46-84F4-EEF486DF034D}" srcOrd="0" destOrd="0" presId="urn:microsoft.com/office/officeart/2018/2/layout/IconVerticalSolidList"/>
    <dgm:cxn modelId="{EA261FA8-CB7F-419E-9A6E-144B48E25C23}" type="presParOf" srcId="{332052F6-54A6-4C1D-8148-2382240166E6}" destId="{CD378422-C1E9-492E-9096-3B1E81BF16E5}" srcOrd="0" destOrd="0" presId="urn:microsoft.com/office/officeart/2018/2/layout/IconVerticalSolidList"/>
    <dgm:cxn modelId="{2671C901-B2E6-491F-86D7-11B560424FE3}" type="presParOf" srcId="{CD378422-C1E9-492E-9096-3B1E81BF16E5}" destId="{AEB17F9C-6808-407F-94B2-32AA654CC784}" srcOrd="0" destOrd="0" presId="urn:microsoft.com/office/officeart/2018/2/layout/IconVerticalSolidList"/>
    <dgm:cxn modelId="{5CCE05C6-3011-4E96-9E06-22259077E80B}" type="presParOf" srcId="{CD378422-C1E9-492E-9096-3B1E81BF16E5}" destId="{775C1E20-5395-4FEB-8023-ACCE9767D8AD}" srcOrd="1" destOrd="0" presId="urn:microsoft.com/office/officeart/2018/2/layout/IconVerticalSolidList"/>
    <dgm:cxn modelId="{7DC311E2-9EA7-43DC-B17D-321B3A5E54DA}" type="presParOf" srcId="{CD378422-C1E9-492E-9096-3B1E81BF16E5}" destId="{51270214-8547-4A2B-BBF6-C0F44527CBE6}" srcOrd="2" destOrd="0" presId="urn:microsoft.com/office/officeart/2018/2/layout/IconVerticalSolidList"/>
    <dgm:cxn modelId="{F488917A-8DFD-4C17-8350-40F7E3EC2FBC}" type="presParOf" srcId="{CD378422-C1E9-492E-9096-3B1E81BF16E5}" destId="{1E7438FA-9398-4D46-84F4-EEF486DF034D}" srcOrd="3" destOrd="0" presId="urn:microsoft.com/office/officeart/2018/2/layout/IconVerticalSolidList"/>
    <dgm:cxn modelId="{722627D4-3538-46AB-81BC-FB67DEFBA1F0}" type="presParOf" srcId="{332052F6-54A6-4C1D-8148-2382240166E6}" destId="{694DA0A4-4747-40C8-AEDB-FB757FAC2C37}" srcOrd="1" destOrd="0" presId="urn:microsoft.com/office/officeart/2018/2/layout/IconVerticalSolidList"/>
    <dgm:cxn modelId="{3937420B-CFBF-4840-80CC-5D6075B7B9FD}" type="presParOf" srcId="{332052F6-54A6-4C1D-8148-2382240166E6}" destId="{BD044153-1EBD-412E-B527-26B33E240B55}" srcOrd="2" destOrd="0" presId="urn:microsoft.com/office/officeart/2018/2/layout/IconVerticalSolidList"/>
    <dgm:cxn modelId="{C845D8B9-B79B-48EB-8735-62239621AEC9}" type="presParOf" srcId="{BD044153-1EBD-412E-B527-26B33E240B55}" destId="{A3DB0153-57CD-4799-82FD-F695FA011274}" srcOrd="0" destOrd="0" presId="urn:microsoft.com/office/officeart/2018/2/layout/IconVerticalSolidList"/>
    <dgm:cxn modelId="{1C47FB1B-5A17-413F-A569-A367CD3D8B3A}" type="presParOf" srcId="{BD044153-1EBD-412E-B527-26B33E240B55}" destId="{482526BE-5722-4C63-9E77-50474A68C785}" srcOrd="1" destOrd="0" presId="urn:microsoft.com/office/officeart/2018/2/layout/IconVerticalSolidList"/>
    <dgm:cxn modelId="{67C20F44-0390-4F93-B609-C5AD59D82BB7}" type="presParOf" srcId="{BD044153-1EBD-412E-B527-26B33E240B55}" destId="{4B9CF412-53DC-4FE6-955D-9482549CEDD9}" srcOrd="2" destOrd="0" presId="urn:microsoft.com/office/officeart/2018/2/layout/IconVerticalSolidList"/>
    <dgm:cxn modelId="{D59E2E9A-F882-4800-8871-44582C29EF41}" type="presParOf" srcId="{BD044153-1EBD-412E-B527-26B33E240B55}" destId="{4101E83A-C5D3-4CEA-AAF6-DE88F5D0B6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AA8C5-7DA6-4BD4-9364-3490CB866E9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045FF7-333B-4E44-9BCA-A4D8AF7FC5C8}">
      <dgm:prSet/>
      <dgm:spPr/>
      <dgm:t>
        <a:bodyPr/>
        <a:lstStyle/>
        <a:p>
          <a:r>
            <a:rPr lang="en-US" b="0" i="0" baseline="0"/>
            <a:t>GetEnumerator() returns an IEnumerator object.</a:t>
          </a:r>
          <a:endParaRPr lang="en-US"/>
        </a:p>
      </dgm:t>
    </dgm:pt>
    <dgm:pt modelId="{1295FCC9-0FB9-4AF1-A64C-AEF527996A50}" type="parTrans" cxnId="{BF73CA16-F7FD-4881-B4DF-E1DC23E58D3F}">
      <dgm:prSet/>
      <dgm:spPr/>
      <dgm:t>
        <a:bodyPr/>
        <a:lstStyle/>
        <a:p>
          <a:endParaRPr lang="en-US"/>
        </a:p>
      </dgm:t>
    </dgm:pt>
    <dgm:pt modelId="{0C9EA311-7ADD-4051-9BD1-859DA938B00D}" type="sibTrans" cxnId="{BF73CA16-F7FD-4881-B4DF-E1DC23E58D3F}">
      <dgm:prSet/>
      <dgm:spPr/>
      <dgm:t>
        <a:bodyPr/>
        <a:lstStyle/>
        <a:p>
          <a:endParaRPr lang="en-US"/>
        </a:p>
      </dgm:t>
    </dgm:pt>
    <dgm:pt modelId="{0909A565-8A61-49C0-8A50-BC6D6E2AEE4E}">
      <dgm:prSet/>
      <dgm:spPr/>
      <dgm:t>
        <a:bodyPr/>
        <a:lstStyle/>
        <a:p>
          <a:r>
            <a:rPr lang="en-US" b="0" i="0" baseline="0"/>
            <a:t>IEnumerator provides:</a:t>
          </a:r>
          <a:endParaRPr lang="en-US"/>
        </a:p>
      </dgm:t>
    </dgm:pt>
    <dgm:pt modelId="{59AA91D7-B488-4042-97DF-B42DB03706C2}" type="parTrans" cxnId="{07495962-69A9-46FA-BDC5-466ECD659697}">
      <dgm:prSet/>
      <dgm:spPr/>
      <dgm:t>
        <a:bodyPr/>
        <a:lstStyle/>
        <a:p>
          <a:endParaRPr lang="en-US"/>
        </a:p>
      </dgm:t>
    </dgm:pt>
    <dgm:pt modelId="{CFC0E826-5491-4EA4-9DD0-B4825E0B95A1}" type="sibTrans" cxnId="{07495962-69A9-46FA-BDC5-466ECD659697}">
      <dgm:prSet/>
      <dgm:spPr/>
      <dgm:t>
        <a:bodyPr/>
        <a:lstStyle/>
        <a:p>
          <a:endParaRPr lang="en-US"/>
        </a:p>
      </dgm:t>
    </dgm:pt>
    <dgm:pt modelId="{FCD28FC6-1EB2-4F28-9352-F18EAECA66F3}">
      <dgm:prSet/>
      <dgm:spPr/>
      <dgm:t>
        <a:bodyPr/>
        <a:lstStyle/>
        <a:p>
          <a:r>
            <a:rPr lang="en-US" b="0" i="0" baseline="0"/>
            <a:t>MoveNext(): Advances to the next element.</a:t>
          </a:r>
          <a:endParaRPr lang="en-US"/>
        </a:p>
      </dgm:t>
    </dgm:pt>
    <dgm:pt modelId="{79433B94-D912-457E-B1D2-C02709A4461E}" type="parTrans" cxnId="{E81DFC69-847B-4E4C-8321-512A78E27A23}">
      <dgm:prSet/>
      <dgm:spPr/>
      <dgm:t>
        <a:bodyPr/>
        <a:lstStyle/>
        <a:p>
          <a:endParaRPr lang="en-US"/>
        </a:p>
      </dgm:t>
    </dgm:pt>
    <dgm:pt modelId="{08267337-5671-4273-81ED-9D4852AC4D0C}" type="sibTrans" cxnId="{E81DFC69-847B-4E4C-8321-512A78E27A23}">
      <dgm:prSet/>
      <dgm:spPr/>
      <dgm:t>
        <a:bodyPr/>
        <a:lstStyle/>
        <a:p>
          <a:endParaRPr lang="en-US"/>
        </a:p>
      </dgm:t>
    </dgm:pt>
    <dgm:pt modelId="{40FAD961-8E2A-403F-8F06-784262838746}">
      <dgm:prSet/>
      <dgm:spPr/>
      <dgm:t>
        <a:bodyPr/>
        <a:lstStyle/>
        <a:p>
          <a:r>
            <a:rPr lang="en-US" b="0" i="0" baseline="0"/>
            <a:t>Current: Gets the current element.</a:t>
          </a:r>
          <a:endParaRPr lang="en-US"/>
        </a:p>
      </dgm:t>
    </dgm:pt>
    <dgm:pt modelId="{911C2A92-F965-4473-9F58-ACC7F1D29761}" type="parTrans" cxnId="{77384455-27D9-4522-BD75-DF3C2D6E75B7}">
      <dgm:prSet/>
      <dgm:spPr/>
      <dgm:t>
        <a:bodyPr/>
        <a:lstStyle/>
        <a:p>
          <a:endParaRPr lang="en-US"/>
        </a:p>
      </dgm:t>
    </dgm:pt>
    <dgm:pt modelId="{DA3EB75A-4104-4A63-AD33-52D6F0519367}" type="sibTrans" cxnId="{77384455-27D9-4522-BD75-DF3C2D6E75B7}">
      <dgm:prSet/>
      <dgm:spPr/>
      <dgm:t>
        <a:bodyPr/>
        <a:lstStyle/>
        <a:p>
          <a:endParaRPr lang="en-US"/>
        </a:p>
      </dgm:t>
    </dgm:pt>
    <dgm:pt modelId="{3044D4A2-7AA2-44B1-AD8F-44E66C2DC85A}">
      <dgm:prSet/>
      <dgm:spPr/>
      <dgm:t>
        <a:bodyPr/>
        <a:lstStyle/>
        <a:p>
          <a:r>
            <a:rPr lang="en-US" b="0" i="0" baseline="0"/>
            <a:t>Reset(): Resets the iterator.</a:t>
          </a:r>
          <a:endParaRPr lang="en-US"/>
        </a:p>
      </dgm:t>
    </dgm:pt>
    <dgm:pt modelId="{8A1D145F-8308-4605-93FB-FEDF80DAD143}" type="parTrans" cxnId="{19B6D8B1-C51A-4416-B664-3D31CD701C1D}">
      <dgm:prSet/>
      <dgm:spPr/>
      <dgm:t>
        <a:bodyPr/>
        <a:lstStyle/>
        <a:p>
          <a:endParaRPr lang="en-US"/>
        </a:p>
      </dgm:t>
    </dgm:pt>
    <dgm:pt modelId="{C546CD65-107A-4DB1-A483-9634A6308447}" type="sibTrans" cxnId="{19B6D8B1-C51A-4416-B664-3D31CD701C1D}">
      <dgm:prSet/>
      <dgm:spPr/>
      <dgm:t>
        <a:bodyPr/>
        <a:lstStyle/>
        <a:p>
          <a:endParaRPr lang="en-US"/>
        </a:p>
      </dgm:t>
    </dgm:pt>
    <dgm:pt modelId="{607754F5-7A14-486B-8210-C3B2193A861A}" type="pres">
      <dgm:prSet presAssocID="{1C4AA8C5-7DA6-4BD4-9364-3490CB866E9E}" presName="Name0" presStyleCnt="0">
        <dgm:presLayoutVars>
          <dgm:dir/>
          <dgm:animLvl val="lvl"/>
          <dgm:resizeHandles val="exact"/>
        </dgm:presLayoutVars>
      </dgm:prSet>
      <dgm:spPr/>
    </dgm:pt>
    <dgm:pt modelId="{9136C4CD-4A65-4F03-B83F-A36BC76E7731}" type="pres">
      <dgm:prSet presAssocID="{0909A565-8A61-49C0-8A50-BC6D6E2AEE4E}" presName="boxAndChildren" presStyleCnt="0"/>
      <dgm:spPr/>
    </dgm:pt>
    <dgm:pt modelId="{C77B1E21-2777-460B-8DDA-08BB72E50D00}" type="pres">
      <dgm:prSet presAssocID="{0909A565-8A61-49C0-8A50-BC6D6E2AEE4E}" presName="parentTextBox" presStyleLbl="node1" presStyleIdx="0" presStyleCnt="2"/>
      <dgm:spPr/>
    </dgm:pt>
    <dgm:pt modelId="{6479588A-928C-4A4C-8E76-579D65916CF4}" type="pres">
      <dgm:prSet presAssocID="{0909A565-8A61-49C0-8A50-BC6D6E2AEE4E}" presName="entireBox" presStyleLbl="node1" presStyleIdx="0" presStyleCnt="2"/>
      <dgm:spPr/>
    </dgm:pt>
    <dgm:pt modelId="{14EA2A34-8403-4A8F-834F-F3B71C74E44B}" type="pres">
      <dgm:prSet presAssocID="{0909A565-8A61-49C0-8A50-BC6D6E2AEE4E}" presName="descendantBox" presStyleCnt="0"/>
      <dgm:spPr/>
    </dgm:pt>
    <dgm:pt modelId="{8BB849D5-67FC-4E19-B274-2528FDD6D640}" type="pres">
      <dgm:prSet presAssocID="{FCD28FC6-1EB2-4F28-9352-F18EAECA66F3}" presName="childTextBox" presStyleLbl="fgAccFollowNode1" presStyleIdx="0" presStyleCnt="3">
        <dgm:presLayoutVars>
          <dgm:bulletEnabled val="1"/>
        </dgm:presLayoutVars>
      </dgm:prSet>
      <dgm:spPr/>
    </dgm:pt>
    <dgm:pt modelId="{549F6CF8-2AB3-4584-80FF-705B8802EAB1}" type="pres">
      <dgm:prSet presAssocID="{40FAD961-8E2A-403F-8F06-784262838746}" presName="childTextBox" presStyleLbl="fgAccFollowNode1" presStyleIdx="1" presStyleCnt="3">
        <dgm:presLayoutVars>
          <dgm:bulletEnabled val="1"/>
        </dgm:presLayoutVars>
      </dgm:prSet>
      <dgm:spPr/>
    </dgm:pt>
    <dgm:pt modelId="{AB16E05E-13C9-47B8-A000-FDBAC49C6FD1}" type="pres">
      <dgm:prSet presAssocID="{3044D4A2-7AA2-44B1-AD8F-44E66C2DC85A}" presName="childTextBox" presStyleLbl="fgAccFollowNode1" presStyleIdx="2" presStyleCnt="3">
        <dgm:presLayoutVars>
          <dgm:bulletEnabled val="1"/>
        </dgm:presLayoutVars>
      </dgm:prSet>
      <dgm:spPr/>
    </dgm:pt>
    <dgm:pt modelId="{36C224D1-603C-4182-AA56-80DF33149982}" type="pres">
      <dgm:prSet presAssocID="{0C9EA311-7ADD-4051-9BD1-859DA938B00D}" presName="sp" presStyleCnt="0"/>
      <dgm:spPr/>
    </dgm:pt>
    <dgm:pt modelId="{FE083D21-D778-45F9-91C3-F05403F2A6A2}" type="pres">
      <dgm:prSet presAssocID="{D0045FF7-333B-4E44-9BCA-A4D8AF7FC5C8}" presName="arrowAndChildren" presStyleCnt="0"/>
      <dgm:spPr/>
    </dgm:pt>
    <dgm:pt modelId="{CE6211C6-A976-48EB-81BF-36863920D607}" type="pres">
      <dgm:prSet presAssocID="{D0045FF7-333B-4E44-9BCA-A4D8AF7FC5C8}" presName="parentTextArrow" presStyleLbl="node1" presStyleIdx="1" presStyleCnt="2"/>
      <dgm:spPr/>
    </dgm:pt>
  </dgm:ptLst>
  <dgm:cxnLst>
    <dgm:cxn modelId="{BF73CA16-F7FD-4881-B4DF-E1DC23E58D3F}" srcId="{1C4AA8C5-7DA6-4BD4-9364-3490CB866E9E}" destId="{D0045FF7-333B-4E44-9BCA-A4D8AF7FC5C8}" srcOrd="0" destOrd="0" parTransId="{1295FCC9-0FB9-4AF1-A64C-AEF527996A50}" sibTransId="{0C9EA311-7ADD-4051-9BD1-859DA938B00D}"/>
    <dgm:cxn modelId="{5E9EA629-D3D0-4826-917F-35D562B06C4F}" type="presOf" srcId="{FCD28FC6-1EB2-4F28-9352-F18EAECA66F3}" destId="{8BB849D5-67FC-4E19-B274-2528FDD6D640}" srcOrd="0" destOrd="0" presId="urn:microsoft.com/office/officeart/2005/8/layout/process4"/>
    <dgm:cxn modelId="{7A24ED31-5724-44AD-B4B5-9CC7468BF2B4}" type="presOf" srcId="{0909A565-8A61-49C0-8A50-BC6D6E2AEE4E}" destId="{6479588A-928C-4A4C-8E76-579D65916CF4}" srcOrd="1" destOrd="0" presId="urn:microsoft.com/office/officeart/2005/8/layout/process4"/>
    <dgm:cxn modelId="{002C7F33-D87A-416E-96DB-CBF69AC353D9}" type="presOf" srcId="{D0045FF7-333B-4E44-9BCA-A4D8AF7FC5C8}" destId="{CE6211C6-A976-48EB-81BF-36863920D607}" srcOrd="0" destOrd="0" presId="urn:microsoft.com/office/officeart/2005/8/layout/process4"/>
    <dgm:cxn modelId="{52A0AA61-A4F5-4C6E-9508-368399417FE6}" type="presOf" srcId="{1C4AA8C5-7DA6-4BD4-9364-3490CB866E9E}" destId="{607754F5-7A14-486B-8210-C3B2193A861A}" srcOrd="0" destOrd="0" presId="urn:microsoft.com/office/officeart/2005/8/layout/process4"/>
    <dgm:cxn modelId="{07495962-69A9-46FA-BDC5-466ECD659697}" srcId="{1C4AA8C5-7DA6-4BD4-9364-3490CB866E9E}" destId="{0909A565-8A61-49C0-8A50-BC6D6E2AEE4E}" srcOrd="1" destOrd="0" parTransId="{59AA91D7-B488-4042-97DF-B42DB03706C2}" sibTransId="{CFC0E826-5491-4EA4-9DD0-B4825E0B95A1}"/>
    <dgm:cxn modelId="{E81DFC69-847B-4E4C-8321-512A78E27A23}" srcId="{0909A565-8A61-49C0-8A50-BC6D6E2AEE4E}" destId="{FCD28FC6-1EB2-4F28-9352-F18EAECA66F3}" srcOrd="0" destOrd="0" parTransId="{79433B94-D912-457E-B1D2-C02709A4461E}" sibTransId="{08267337-5671-4273-81ED-9D4852AC4D0C}"/>
    <dgm:cxn modelId="{77384455-27D9-4522-BD75-DF3C2D6E75B7}" srcId="{0909A565-8A61-49C0-8A50-BC6D6E2AEE4E}" destId="{40FAD961-8E2A-403F-8F06-784262838746}" srcOrd="1" destOrd="0" parTransId="{911C2A92-F965-4473-9F58-ACC7F1D29761}" sibTransId="{DA3EB75A-4104-4A63-AD33-52D6F0519367}"/>
    <dgm:cxn modelId="{580899AB-8578-42E0-9BD6-F2B96E5D00B1}" type="presOf" srcId="{40FAD961-8E2A-403F-8F06-784262838746}" destId="{549F6CF8-2AB3-4584-80FF-705B8802EAB1}" srcOrd="0" destOrd="0" presId="urn:microsoft.com/office/officeart/2005/8/layout/process4"/>
    <dgm:cxn modelId="{19B6D8B1-C51A-4416-B664-3D31CD701C1D}" srcId="{0909A565-8A61-49C0-8A50-BC6D6E2AEE4E}" destId="{3044D4A2-7AA2-44B1-AD8F-44E66C2DC85A}" srcOrd="2" destOrd="0" parTransId="{8A1D145F-8308-4605-93FB-FEDF80DAD143}" sibTransId="{C546CD65-107A-4DB1-A483-9634A6308447}"/>
    <dgm:cxn modelId="{3816CABE-EE4C-414C-8097-3033A6F99455}" type="presOf" srcId="{3044D4A2-7AA2-44B1-AD8F-44E66C2DC85A}" destId="{AB16E05E-13C9-47B8-A000-FDBAC49C6FD1}" srcOrd="0" destOrd="0" presId="urn:microsoft.com/office/officeart/2005/8/layout/process4"/>
    <dgm:cxn modelId="{7B84EEEF-68A4-465D-801F-D68165A9AE68}" type="presOf" srcId="{0909A565-8A61-49C0-8A50-BC6D6E2AEE4E}" destId="{C77B1E21-2777-460B-8DDA-08BB72E50D00}" srcOrd="0" destOrd="0" presId="urn:microsoft.com/office/officeart/2005/8/layout/process4"/>
    <dgm:cxn modelId="{CE694E70-09D2-4BF1-AF53-25AB6D307C97}" type="presParOf" srcId="{607754F5-7A14-486B-8210-C3B2193A861A}" destId="{9136C4CD-4A65-4F03-B83F-A36BC76E7731}" srcOrd="0" destOrd="0" presId="urn:microsoft.com/office/officeart/2005/8/layout/process4"/>
    <dgm:cxn modelId="{D68189E9-783B-4455-A909-891B075CD211}" type="presParOf" srcId="{9136C4CD-4A65-4F03-B83F-A36BC76E7731}" destId="{C77B1E21-2777-460B-8DDA-08BB72E50D00}" srcOrd="0" destOrd="0" presId="urn:microsoft.com/office/officeart/2005/8/layout/process4"/>
    <dgm:cxn modelId="{DE2FB4A9-D454-4BC2-B1B4-B168287FE00A}" type="presParOf" srcId="{9136C4CD-4A65-4F03-B83F-A36BC76E7731}" destId="{6479588A-928C-4A4C-8E76-579D65916CF4}" srcOrd="1" destOrd="0" presId="urn:microsoft.com/office/officeart/2005/8/layout/process4"/>
    <dgm:cxn modelId="{EA7D3483-1BA6-4BC6-AB7D-37B8D62DFDEC}" type="presParOf" srcId="{9136C4CD-4A65-4F03-B83F-A36BC76E7731}" destId="{14EA2A34-8403-4A8F-834F-F3B71C74E44B}" srcOrd="2" destOrd="0" presId="urn:microsoft.com/office/officeart/2005/8/layout/process4"/>
    <dgm:cxn modelId="{6A62C133-76EE-4D67-BF4F-A9D86215CB3D}" type="presParOf" srcId="{14EA2A34-8403-4A8F-834F-F3B71C74E44B}" destId="{8BB849D5-67FC-4E19-B274-2528FDD6D640}" srcOrd="0" destOrd="0" presId="urn:microsoft.com/office/officeart/2005/8/layout/process4"/>
    <dgm:cxn modelId="{039C405D-59C1-4FC6-AE0A-29259CB05339}" type="presParOf" srcId="{14EA2A34-8403-4A8F-834F-F3B71C74E44B}" destId="{549F6CF8-2AB3-4584-80FF-705B8802EAB1}" srcOrd="1" destOrd="0" presId="urn:microsoft.com/office/officeart/2005/8/layout/process4"/>
    <dgm:cxn modelId="{24DE6368-D025-446F-B563-4570A856BF6E}" type="presParOf" srcId="{14EA2A34-8403-4A8F-834F-F3B71C74E44B}" destId="{AB16E05E-13C9-47B8-A000-FDBAC49C6FD1}" srcOrd="2" destOrd="0" presId="urn:microsoft.com/office/officeart/2005/8/layout/process4"/>
    <dgm:cxn modelId="{35CA9C0A-BD81-4F7F-B4BC-5C368BE337F6}" type="presParOf" srcId="{607754F5-7A14-486B-8210-C3B2193A861A}" destId="{36C224D1-603C-4182-AA56-80DF33149982}" srcOrd="1" destOrd="0" presId="urn:microsoft.com/office/officeart/2005/8/layout/process4"/>
    <dgm:cxn modelId="{3E5A9E77-D368-4D18-B57F-E1DC6E48B783}" type="presParOf" srcId="{607754F5-7A14-486B-8210-C3B2193A861A}" destId="{FE083D21-D778-45F9-91C3-F05403F2A6A2}" srcOrd="2" destOrd="0" presId="urn:microsoft.com/office/officeart/2005/8/layout/process4"/>
    <dgm:cxn modelId="{EF025100-4F0B-402C-B99A-B0648496C2F4}" type="presParOf" srcId="{FE083D21-D778-45F9-91C3-F05403F2A6A2}" destId="{CE6211C6-A976-48EB-81BF-36863920D6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E82B36-5CD6-4A30-A23E-8148FB4A1DB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D77A85-2C2A-4179-8B59-61BDE3BBE828}">
      <dgm:prSet/>
      <dgm:spPr/>
      <dgm:t>
        <a:bodyPr/>
        <a:lstStyle/>
        <a:p>
          <a:r>
            <a:rPr lang="en-US" b="1" i="0"/>
            <a:t>Abstraction:</a:t>
          </a:r>
          <a:r>
            <a:rPr lang="en-US" b="0" i="0"/>
            <a:t> Work with any collection (arrays, lists, custom types).</a:t>
          </a:r>
          <a:endParaRPr lang="en-US"/>
        </a:p>
      </dgm:t>
    </dgm:pt>
    <dgm:pt modelId="{B3CFB508-E791-49AD-AF35-0191B966AC6C}" type="parTrans" cxnId="{C8DC7693-22C0-451E-8A0D-5A46E1AFCBED}">
      <dgm:prSet/>
      <dgm:spPr/>
      <dgm:t>
        <a:bodyPr/>
        <a:lstStyle/>
        <a:p>
          <a:endParaRPr lang="en-US"/>
        </a:p>
      </dgm:t>
    </dgm:pt>
    <dgm:pt modelId="{6C30BECE-C241-4673-AB39-668ED9F2B35D}" type="sibTrans" cxnId="{C8DC7693-22C0-451E-8A0D-5A46E1AFCBED}">
      <dgm:prSet/>
      <dgm:spPr/>
      <dgm:t>
        <a:bodyPr/>
        <a:lstStyle/>
        <a:p>
          <a:endParaRPr lang="en-US"/>
        </a:p>
      </dgm:t>
    </dgm:pt>
    <dgm:pt modelId="{9F1ECB35-CD7A-4187-9912-4A911BAB01CB}">
      <dgm:prSet/>
      <dgm:spPr/>
      <dgm:t>
        <a:bodyPr/>
        <a:lstStyle/>
        <a:p>
          <a:r>
            <a:rPr lang="en-US" b="1" i="0"/>
            <a:t>Lazy Evaluation:</a:t>
          </a:r>
          <a:r>
            <a:rPr lang="en-US" b="0" i="0"/>
            <a:t> Deferred execution (e.g., LINQ queries).</a:t>
          </a:r>
          <a:endParaRPr lang="en-US"/>
        </a:p>
      </dgm:t>
    </dgm:pt>
    <dgm:pt modelId="{5C0A8208-D0D8-4DA7-BEE5-923E9077D1CB}" type="parTrans" cxnId="{1C0B167F-21E2-480C-80C9-4FE686DEC7B5}">
      <dgm:prSet/>
      <dgm:spPr/>
      <dgm:t>
        <a:bodyPr/>
        <a:lstStyle/>
        <a:p>
          <a:endParaRPr lang="en-US"/>
        </a:p>
      </dgm:t>
    </dgm:pt>
    <dgm:pt modelId="{A98BDC2F-046C-4234-8111-AF303096049C}" type="sibTrans" cxnId="{1C0B167F-21E2-480C-80C9-4FE686DEC7B5}">
      <dgm:prSet/>
      <dgm:spPr/>
      <dgm:t>
        <a:bodyPr/>
        <a:lstStyle/>
        <a:p>
          <a:endParaRPr lang="en-US"/>
        </a:p>
      </dgm:t>
    </dgm:pt>
    <dgm:pt modelId="{48CCE929-4D7F-4F8C-8AAC-9534D938AAE8}">
      <dgm:prSet/>
      <dgm:spPr/>
      <dgm:t>
        <a:bodyPr/>
        <a:lstStyle/>
        <a:p>
          <a:r>
            <a:rPr lang="en-US" b="1" i="0"/>
            <a:t>Memory Efficiency:</a:t>
          </a:r>
          <a:r>
            <a:rPr lang="en-US" b="0" i="0"/>
            <a:t> Process data without loading entire collections.</a:t>
          </a:r>
          <a:endParaRPr lang="en-US"/>
        </a:p>
      </dgm:t>
    </dgm:pt>
    <dgm:pt modelId="{DE431C0A-CE10-4FBA-A98B-650AE6A2BF92}" type="parTrans" cxnId="{832DE0A9-2481-456B-BA6E-395D5CC419FF}">
      <dgm:prSet/>
      <dgm:spPr/>
      <dgm:t>
        <a:bodyPr/>
        <a:lstStyle/>
        <a:p>
          <a:endParaRPr lang="en-US"/>
        </a:p>
      </dgm:t>
    </dgm:pt>
    <dgm:pt modelId="{655E7FE6-7D5E-43C5-A423-53F44ABC095A}" type="sibTrans" cxnId="{832DE0A9-2481-456B-BA6E-395D5CC419FF}">
      <dgm:prSet/>
      <dgm:spPr/>
      <dgm:t>
        <a:bodyPr/>
        <a:lstStyle/>
        <a:p>
          <a:endParaRPr lang="en-US"/>
        </a:p>
      </dgm:t>
    </dgm:pt>
    <dgm:pt modelId="{2DB96F55-653C-42D4-BB25-DB8AADE33637}">
      <dgm:prSet/>
      <dgm:spPr/>
      <dgm:t>
        <a:bodyPr/>
        <a:lstStyle/>
        <a:p>
          <a:r>
            <a:rPr lang="en-US" b="1" i="0"/>
            <a:t>Extensibility:</a:t>
          </a:r>
          <a:r>
            <a:rPr lang="en-US" b="0" i="0"/>
            <a:t> Basis for LINQ and custom iterators.</a:t>
          </a:r>
          <a:endParaRPr lang="en-US"/>
        </a:p>
      </dgm:t>
    </dgm:pt>
    <dgm:pt modelId="{6800C8F6-1DCC-427A-9A14-E0D6DAB71D37}" type="parTrans" cxnId="{91ACF0FE-55FE-4FCF-A565-5AD0FC37E140}">
      <dgm:prSet/>
      <dgm:spPr/>
      <dgm:t>
        <a:bodyPr/>
        <a:lstStyle/>
        <a:p>
          <a:endParaRPr lang="en-US"/>
        </a:p>
      </dgm:t>
    </dgm:pt>
    <dgm:pt modelId="{2BBEB3A7-D21E-455E-AAD4-9C1BE5AC2ED4}" type="sibTrans" cxnId="{91ACF0FE-55FE-4FCF-A565-5AD0FC37E140}">
      <dgm:prSet/>
      <dgm:spPr/>
      <dgm:t>
        <a:bodyPr/>
        <a:lstStyle/>
        <a:p>
          <a:endParaRPr lang="en-US"/>
        </a:p>
      </dgm:t>
    </dgm:pt>
    <dgm:pt modelId="{6411707A-0AC6-4677-BA24-043F0CFAC828}" type="pres">
      <dgm:prSet presAssocID="{43E82B36-5CD6-4A30-A23E-8148FB4A1D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CD2184-9ED3-49ED-A1A0-6FFF5CE18A65}" type="pres">
      <dgm:prSet presAssocID="{14D77A85-2C2A-4179-8B59-61BDE3BBE828}" presName="hierRoot1" presStyleCnt="0"/>
      <dgm:spPr/>
    </dgm:pt>
    <dgm:pt modelId="{EE66F5E4-BD9F-448E-B55E-358B1A7C63C9}" type="pres">
      <dgm:prSet presAssocID="{14D77A85-2C2A-4179-8B59-61BDE3BBE828}" presName="composite" presStyleCnt="0"/>
      <dgm:spPr/>
    </dgm:pt>
    <dgm:pt modelId="{17BC98B3-20F0-4284-9EF2-911893134F72}" type="pres">
      <dgm:prSet presAssocID="{14D77A85-2C2A-4179-8B59-61BDE3BBE828}" presName="background" presStyleLbl="node0" presStyleIdx="0" presStyleCnt="4"/>
      <dgm:spPr/>
    </dgm:pt>
    <dgm:pt modelId="{0EC162CF-E0E7-4B6A-B3F2-ABE47F5BCD80}" type="pres">
      <dgm:prSet presAssocID="{14D77A85-2C2A-4179-8B59-61BDE3BBE828}" presName="text" presStyleLbl="fgAcc0" presStyleIdx="0" presStyleCnt="4">
        <dgm:presLayoutVars>
          <dgm:chPref val="3"/>
        </dgm:presLayoutVars>
      </dgm:prSet>
      <dgm:spPr/>
    </dgm:pt>
    <dgm:pt modelId="{BCB3C190-9D1E-40AC-9497-40446B806969}" type="pres">
      <dgm:prSet presAssocID="{14D77A85-2C2A-4179-8B59-61BDE3BBE828}" presName="hierChild2" presStyleCnt="0"/>
      <dgm:spPr/>
    </dgm:pt>
    <dgm:pt modelId="{546C3781-AF29-4B9D-943A-DD4DD4CBBA2A}" type="pres">
      <dgm:prSet presAssocID="{9F1ECB35-CD7A-4187-9912-4A911BAB01CB}" presName="hierRoot1" presStyleCnt="0"/>
      <dgm:spPr/>
    </dgm:pt>
    <dgm:pt modelId="{0252CD9B-4418-4A27-B00E-1FB4C75A9F00}" type="pres">
      <dgm:prSet presAssocID="{9F1ECB35-CD7A-4187-9912-4A911BAB01CB}" presName="composite" presStyleCnt="0"/>
      <dgm:spPr/>
    </dgm:pt>
    <dgm:pt modelId="{8A31AAE1-975E-43B7-B6ED-45A33894D8AD}" type="pres">
      <dgm:prSet presAssocID="{9F1ECB35-CD7A-4187-9912-4A911BAB01CB}" presName="background" presStyleLbl="node0" presStyleIdx="1" presStyleCnt="4"/>
      <dgm:spPr/>
    </dgm:pt>
    <dgm:pt modelId="{7FB032ED-5C04-4323-B5C2-F74CA69F5CEB}" type="pres">
      <dgm:prSet presAssocID="{9F1ECB35-CD7A-4187-9912-4A911BAB01CB}" presName="text" presStyleLbl="fgAcc0" presStyleIdx="1" presStyleCnt="4">
        <dgm:presLayoutVars>
          <dgm:chPref val="3"/>
        </dgm:presLayoutVars>
      </dgm:prSet>
      <dgm:spPr/>
    </dgm:pt>
    <dgm:pt modelId="{03E4AC6C-9841-4CEC-B9B3-01BF4F694EC7}" type="pres">
      <dgm:prSet presAssocID="{9F1ECB35-CD7A-4187-9912-4A911BAB01CB}" presName="hierChild2" presStyleCnt="0"/>
      <dgm:spPr/>
    </dgm:pt>
    <dgm:pt modelId="{8A0EE854-B24B-4BC0-9CD9-8F8C9FBBE56D}" type="pres">
      <dgm:prSet presAssocID="{48CCE929-4D7F-4F8C-8AAC-9534D938AAE8}" presName="hierRoot1" presStyleCnt="0"/>
      <dgm:spPr/>
    </dgm:pt>
    <dgm:pt modelId="{039496FE-7C86-4FC3-B0E9-18F2FDA7C342}" type="pres">
      <dgm:prSet presAssocID="{48CCE929-4D7F-4F8C-8AAC-9534D938AAE8}" presName="composite" presStyleCnt="0"/>
      <dgm:spPr/>
    </dgm:pt>
    <dgm:pt modelId="{3E34473E-C8C6-4114-AA6F-00E62C14A95C}" type="pres">
      <dgm:prSet presAssocID="{48CCE929-4D7F-4F8C-8AAC-9534D938AAE8}" presName="background" presStyleLbl="node0" presStyleIdx="2" presStyleCnt="4"/>
      <dgm:spPr/>
    </dgm:pt>
    <dgm:pt modelId="{4401F02F-1F2E-4F49-8738-2991D25566A7}" type="pres">
      <dgm:prSet presAssocID="{48CCE929-4D7F-4F8C-8AAC-9534D938AAE8}" presName="text" presStyleLbl="fgAcc0" presStyleIdx="2" presStyleCnt="4">
        <dgm:presLayoutVars>
          <dgm:chPref val="3"/>
        </dgm:presLayoutVars>
      </dgm:prSet>
      <dgm:spPr/>
    </dgm:pt>
    <dgm:pt modelId="{D06B0AF4-2869-4821-99CE-3782C200F13E}" type="pres">
      <dgm:prSet presAssocID="{48CCE929-4D7F-4F8C-8AAC-9534D938AAE8}" presName="hierChild2" presStyleCnt="0"/>
      <dgm:spPr/>
    </dgm:pt>
    <dgm:pt modelId="{A6D59BF3-807B-4FE8-A026-3B2724D7E1E1}" type="pres">
      <dgm:prSet presAssocID="{2DB96F55-653C-42D4-BB25-DB8AADE33637}" presName="hierRoot1" presStyleCnt="0"/>
      <dgm:spPr/>
    </dgm:pt>
    <dgm:pt modelId="{27F4E918-FCDC-4B1B-BBD5-4D2E79267CEB}" type="pres">
      <dgm:prSet presAssocID="{2DB96F55-653C-42D4-BB25-DB8AADE33637}" presName="composite" presStyleCnt="0"/>
      <dgm:spPr/>
    </dgm:pt>
    <dgm:pt modelId="{D89196C3-61A9-4E31-97F0-4A5C5D2D2B39}" type="pres">
      <dgm:prSet presAssocID="{2DB96F55-653C-42D4-BB25-DB8AADE33637}" presName="background" presStyleLbl="node0" presStyleIdx="3" presStyleCnt="4"/>
      <dgm:spPr/>
    </dgm:pt>
    <dgm:pt modelId="{1466F341-6277-43B5-9973-76623037AA33}" type="pres">
      <dgm:prSet presAssocID="{2DB96F55-653C-42D4-BB25-DB8AADE33637}" presName="text" presStyleLbl="fgAcc0" presStyleIdx="3" presStyleCnt="4">
        <dgm:presLayoutVars>
          <dgm:chPref val="3"/>
        </dgm:presLayoutVars>
      </dgm:prSet>
      <dgm:spPr/>
    </dgm:pt>
    <dgm:pt modelId="{61A9ADBC-24C0-42E6-B0D2-766F46A2AA91}" type="pres">
      <dgm:prSet presAssocID="{2DB96F55-653C-42D4-BB25-DB8AADE33637}" presName="hierChild2" presStyleCnt="0"/>
      <dgm:spPr/>
    </dgm:pt>
  </dgm:ptLst>
  <dgm:cxnLst>
    <dgm:cxn modelId="{8D186517-E995-4789-B318-5F298FB607A4}" type="presOf" srcId="{2DB96F55-653C-42D4-BB25-DB8AADE33637}" destId="{1466F341-6277-43B5-9973-76623037AA33}" srcOrd="0" destOrd="0" presId="urn:microsoft.com/office/officeart/2005/8/layout/hierarchy1"/>
    <dgm:cxn modelId="{44702E1B-EA12-4B4C-9DBE-138DA31AEC4F}" type="presOf" srcId="{48CCE929-4D7F-4F8C-8AAC-9534D938AAE8}" destId="{4401F02F-1F2E-4F49-8738-2991D25566A7}" srcOrd="0" destOrd="0" presId="urn:microsoft.com/office/officeart/2005/8/layout/hierarchy1"/>
    <dgm:cxn modelId="{58682048-0DE2-4B62-BB1E-56F18418A272}" type="presOf" srcId="{9F1ECB35-CD7A-4187-9912-4A911BAB01CB}" destId="{7FB032ED-5C04-4323-B5C2-F74CA69F5CEB}" srcOrd="0" destOrd="0" presId="urn:microsoft.com/office/officeart/2005/8/layout/hierarchy1"/>
    <dgm:cxn modelId="{1C0B167F-21E2-480C-80C9-4FE686DEC7B5}" srcId="{43E82B36-5CD6-4A30-A23E-8148FB4A1DB1}" destId="{9F1ECB35-CD7A-4187-9912-4A911BAB01CB}" srcOrd="1" destOrd="0" parTransId="{5C0A8208-D0D8-4DA7-BEE5-923E9077D1CB}" sibTransId="{A98BDC2F-046C-4234-8111-AF303096049C}"/>
    <dgm:cxn modelId="{E7D5A67F-8E62-4197-9333-368FABB79BC2}" type="presOf" srcId="{43E82B36-5CD6-4A30-A23E-8148FB4A1DB1}" destId="{6411707A-0AC6-4677-BA24-043F0CFAC828}" srcOrd="0" destOrd="0" presId="urn:microsoft.com/office/officeart/2005/8/layout/hierarchy1"/>
    <dgm:cxn modelId="{C8DC7693-22C0-451E-8A0D-5A46E1AFCBED}" srcId="{43E82B36-5CD6-4A30-A23E-8148FB4A1DB1}" destId="{14D77A85-2C2A-4179-8B59-61BDE3BBE828}" srcOrd="0" destOrd="0" parTransId="{B3CFB508-E791-49AD-AF35-0191B966AC6C}" sibTransId="{6C30BECE-C241-4673-AB39-668ED9F2B35D}"/>
    <dgm:cxn modelId="{832DE0A9-2481-456B-BA6E-395D5CC419FF}" srcId="{43E82B36-5CD6-4A30-A23E-8148FB4A1DB1}" destId="{48CCE929-4D7F-4F8C-8AAC-9534D938AAE8}" srcOrd="2" destOrd="0" parTransId="{DE431C0A-CE10-4FBA-A98B-650AE6A2BF92}" sibTransId="{655E7FE6-7D5E-43C5-A423-53F44ABC095A}"/>
    <dgm:cxn modelId="{57C6A0ED-F94D-4D02-9AE9-605E27EDCEE8}" type="presOf" srcId="{14D77A85-2C2A-4179-8B59-61BDE3BBE828}" destId="{0EC162CF-E0E7-4B6A-B3F2-ABE47F5BCD80}" srcOrd="0" destOrd="0" presId="urn:microsoft.com/office/officeart/2005/8/layout/hierarchy1"/>
    <dgm:cxn modelId="{91ACF0FE-55FE-4FCF-A565-5AD0FC37E140}" srcId="{43E82B36-5CD6-4A30-A23E-8148FB4A1DB1}" destId="{2DB96F55-653C-42D4-BB25-DB8AADE33637}" srcOrd="3" destOrd="0" parTransId="{6800C8F6-1DCC-427A-9A14-E0D6DAB71D37}" sibTransId="{2BBEB3A7-D21E-455E-AAD4-9C1BE5AC2ED4}"/>
    <dgm:cxn modelId="{38A6FA06-C050-479D-A853-7EFA9CFFEB72}" type="presParOf" srcId="{6411707A-0AC6-4677-BA24-043F0CFAC828}" destId="{9FCD2184-9ED3-49ED-A1A0-6FFF5CE18A65}" srcOrd="0" destOrd="0" presId="urn:microsoft.com/office/officeart/2005/8/layout/hierarchy1"/>
    <dgm:cxn modelId="{3A5D0732-C1C9-4965-9D63-C79C57D76C62}" type="presParOf" srcId="{9FCD2184-9ED3-49ED-A1A0-6FFF5CE18A65}" destId="{EE66F5E4-BD9F-448E-B55E-358B1A7C63C9}" srcOrd="0" destOrd="0" presId="urn:microsoft.com/office/officeart/2005/8/layout/hierarchy1"/>
    <dgm:cxn modelId="{8C4ED65B-826B-4534-9E2C-D637C55A7F4A}" type="presParOf" srcId="{EE66F5E4-BD9F-448E-B55E-358B1A7C63C9}" destId="{17BC98B3-20F0-4284-9EF2-911893134F72}" srcOrd="0" destOrd="0" presId="urn:microsoft.com/office/officeart/2005/8/layout/hierarchy1"/>
    <dgm:cxn modelId="{FF8CDB56-B694-4EB3-8E92-895038CF16F0}" type="presParOf" srcId="{EE66F5E4-BD9F-448E-B55E-358B1A7C63C9}" destId="{0EC162CF-E0E7-4B6A-B3F2-ABE47F5BCD80}" srcOrd="1" destOrd="0" presId="urn:microsoft.com/office/officeart/2005/8/layout/hierarchy1"/>
    <dgm:cxn modelId="{E9A4FDD5-FFA7-48C1-970E-580FB1B5AC2E}" type="presParOf" srcId="{9FCD2184-9ED3-49ED-A1A0-6FFF5CE18A65}" destId="{BCB3C190-9D1E-40AC-9497-40446B806969}" srcOrd="1" destOrd="0" presId="urn:microsoft.com/office/officeart/2005/8/layout/hierarchy1"/>
    <dgm:cxn modelId="{30AF1DC0-B3E1-4FAF-9383-33BAFA553EE6}" type="presParOf" srcId="{6411707A-0AC6-4677-BA24-043F0CFAC828}" destId="{546C3781-AF29-4B9D-943A-DD4DD4CBBA2A}" srcOrd="1" destOrd="0" presId="urn:microsoft.com/office/officeart/2005/8/layout/hierarchy1"/>
    <dgm:cxn modelId="{1A120A7C-582E-424C-B588-DA88BBBF3C4F}" type="presParOf" srcId="{546C3781-AF29-4B9D-943A-DD4DD4CBBA2A}" destId="{0252CD9B-4418-4A27-B00E-1FB4C75A9F00}" srcOrd="0" destOrd="0" presId="urn:microsoft.com/office/officeart/2005/8/layout/hierarchy1"/>
    <dgm:cxn modelId="{75DADA19-7349-4A6A-ADBD-843BDE9F0389}" type="presParOf" srcId="{0252CD9B-4418-4A27-B00E-1FB4C75A9F00}" destId="{8A31AAE1-975E-43B7-B6ED-45A33894D8AD}" srcOrd="0" destOrd="0" presId="urn:microsoft.com/office/officeart/2005/8/layout/hierarchy1"/>
    <dgm:cxn modelId="{BF0CE876-A340-43C1-A126-CAB62DA0FDB9}" type="presParOf" srcId="{0252CD9B-4418-4A27-B00E-1FB4C75A9F00}" destId="{7FB032ED-5C04-4323-B5C2-F74CA69F5CEB}" srcOrd="1" destOrd="0" presId="urn:microsoft.com/office/officeart/2005/8/layout/hierarchy1"/>
    <dgm:cxn modelId="{4A97269D-686A-4073-9E9B-2AC12F12FE2E}" type="presParOf" srcId="{546C3781-AF29-4B9D-943A-DD4DD4CBBA2A}" destId="{03E4AC6C-9841-4CEC-B9B3-01BF4F694EC7}" srcOrd="1" destOrd="0" presId="urn:microsoft.com/office/officeart/2005/8/layout/hierarchy1"/>
    <dgm:cxn modelId="{C898C525-0CDD-4DD0-9EB1-015DB2AE46E4}" type="presParOf" srcId="{6411707A-0AC6-4677-BA24-043F0CFAC828}" destId="{8A0EE854-B24B-4BC0-9CD9-8F8C9FBBE56D}" srcOrd="2" destOrd="0" presId="urn:microsoft.com/office/officeart/2005/8/layout/hierarchy1"/>
    <dgm:cxn modelId="{8409614B-1EB6-42DC-880E-9B555ECE5863}" type="presParOf" srcId="{8A0EE854-B24B-4BC0-9CD9-8F8C9FBBE56D}" destId="{039496FE-7C86-4FC3-B0E9-18F2FDA7C342}" srcOrd="0" destOrd="0" presId="urn:microsoft.com/office/officeart/2005/8/layout/hierarchy1"/>
    <dgm:cxn modelId="{86194268-5F18-43BE-B054-B68A99A06666}" type="presParOf" srcId="{039496FE-7C86-4FC3-B0E9-18F2FDA7C342}" destId="{3E34473E-C8C6-4114-AA6F-00E62C14A95C}" srcOrd="0" destOrd="0" presId="urn:microsoft.com/office/officeart/2005/8/layout/hierarchy1"/>
    <dgm:cxn modelId="{99CFBA96-7636-4077-974C-75B606C0CC03}" type="presParOf" srcId="{039496FE-7C86-4FC3-B0E9-18F2FDA7C342}" destId="{4401F02F-1F2E-4F49-8738-2991D25566A7}" srcOrd="1" destOrd="0" presId="urn:microsoft.com/office/officeart/2005/8/layout/hierarchy1"/>
    <dgm:cxn modelId="{2B411988-1493-40FA-A1AF-9F59D4A46268}" type="presParOf" srcId="{8A0EE854-B24B-4BC0-9CD9-8F8C9FBBE56D}" destId="{D06B0AF4-2869-4821-99CE-3782C200F13E}" srcOrd="1" destOrd="0" presId="urn:microsoft.com/office/officeart/2005/8/layout/hierarchy1"/>
    <dgm:cxn modelId="{FE28D93D-E965-41D7-9F7F-884C66A61191}" type="presParOf" srcId="{6411707A-0AC6-4677-BA24-043F0CFAC828}" destId="{A6D59BF3-807B-4FE8-A026-3B2724D7E1E1}" srcOrd="3" destOrd="0" presId="urn:microsoft.com/office/officeart/2005/8/layout/hierarchy1"/>
    <dgm:cxn modelId="{8331C856-87FB-4A6C-91B5-BB00E4265A39}" type="presParOf" srcId="{A6D59BF3-807B-4FE8-A026-3B2724D7E1E1}" destId="{27F4E918-FCDC-4B1B-BBD5-4D2E79267CEB}" srcOrd="0" destOrd="0" presId="urn:microsoft.com/office/officeart/2005/8/layout/hierarchy1"/>
    <dgm:cxn modelId="{1EDEA8C8-A625-459C-B501-3614B854808D}" type="presParOf" srcId="{27F4E918-FCDC-4B1B-BBD5-4D2E79267CEB}" destId="{D89196C3-61A9-4E31-97F0-4A5C5D2D2B39}" srcOrd="0" destOrd="0" presId="urn:microsoft.com/office/officeart/2005/8/layout/hierarchy1"/>
    <dgm:cxn modelId="{F1C07352-6374-4A9A-B0A4-DF8BCF5B47AF}" type="presParOf" srcId="{27F4E918-FCDC-4B1B-BBD5-4D2E79267CEB}" destId="{1466F341-6277-43B5-9973-76623037AA33}" srcOrd="1" destOrd="0" presId="urn:microsoft.com/office/officeart/2005/8/layout/hierarchy1"/>
    <dgm:cxn modelId="{86BA6DFC-B379-47A9-97E3-B9FAD79637A5}" type="presParOf" srcId="{A6D59BF3-807B-4FE8-A026-3B2724D7E1E1}" destId="{61A9ADBC-24C0-42E6-B0D2-766F46A2AA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3C3480-E332-45F0-86C1-2A66FF3C4B1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5E812A-030C-47E6-BB66-1EE0B54ED871}">
      <dgm:prSet/>
      <dgm:spPr/>
      <dgm:t>
        <a:bodyPr/>
        <a:lstStyle/>
        <a:p>
          <a:r>
            <a:rPr lang="en-US" b="0" i="0" baseline="0"/>
            <a:t>A keyword pair used to create </a:t>
          </a:r>
          <a:r>
            <a:rPr lang="en-US" b="1" i="0" baseline="0"/>
            <a:t>iterator methods</a:t>
          </a:r>
          <a:r>
            <a:rPr lang="en-US" b="0" i="0" baseline="0"/>
            <a:t> that generate sequences of values on-the-fly.</a:t>
          </a:r>
          <a:endParaRPr lang="en-US"/>
        </a:p>
      </dgm:t>
    </dgm:pt>
    <dgm:pt modelId="{07A3E80F-DE55-44A1-BEAC-60574DD58196}" type="parTrans" cxnId="{2F493CA4-E978-4EFC-A0A4-F0940C35A095}">
      <dgm:prSet/>
      <dgm:spPr/>
      <dgm:t>
        <a:bodyPr/>
        <a:lstStyle/>
        <a:p>
          <a:endParaRPr lang="en-US"/>
        </a:p>
      </dgm:t>
    </dgm:pt>
    <dgm:pt modelId="{309BF63C-CE7F-43C4-B1B2-DFF6CE3FFE89}" type="sibTrans" cxnId="{2F493CA4-E978-4EFC-A0A4-F0940C35A095}">
      <dgm:prSet/>
      <dgm:spPr/>
      <dgm:t>
        <a:bodyPr/>
        <a:lstStyle/>
        <a:p>
          <a:endParaRPr lang="en-US"/>
        </a:p>
      </dgm:t>
    </dgm:pt>
    <dgm:pt modelId="{33BA1DEC-4831-40E6-ADDB-6E687F006BBC}">
      <dgm:prSet/>
      <dgm:spPr/>
      <dgm:t>
        <a:bodyPr/>
        <a:lstStyle/>
        <a:p>
          <a:r>
            <a:rPr lang="en-US" b="0" i="0" baseline="0"/>
            <a:t>Enables </a:t>
          </a:r>
          <a:r>
            <a:rPr lang="en-US" b="1" i="0" baseline="0"/>
            <a:t>lazy evaluation</a:t>
          </a:r>
          <a:r>
            <a:rPr lang="en-US" b="0" i="0" baseline="0"/>
            <a:t>: Values are produced one at a time, as they are requested during iteration.</a:t>
          </a:r>
          <a:endParaRPr lang="en-US"/>
        </a:p>
      </dgm:t>
    </dgm:pt>
    <dgm:pt modelId="{9CE449F3-4C37-44F6-BB68-4AA968E3EF8E}" type="parTrans" cxnId="{01EF5600-A400-47C1-A8AA-790CD0A5B2A0}">
      <dgm:prSet/>
      <dgm:spPr/>
      <dgm:t>
        <a:bodyPr/>
        <a:lstStyle/>
        <a:p>
          <a:endParaRPr lang="en-US"/>
        </a:p>
      </dgm:t>
    </dgm:pt>
    <dgm:pt modelId="{2A948BB8-567D-41C9-87D7-A2C7D9DB6F8C}" type="sibTrans" cxnId="{01EF5600-A400-47C1-A8AA-790CD0A5B2A0}">
      <dgm:prSet/>
      <dgm:spPr/>
      <dgm:t>
        <a:bodyPr/>
        <a:lstStyle/>
        <a:p>
          <a:endParaRPr lang="en-US"/>
        </a:p>
      </dgm:t>
    </dgm:pt>
    <dgm:pt modelId="{9026BFE9-7F90-4842-ADE7-C2FE82CFAD0D}">
      <dgm:prSet/>
      <dgm:spPr/>
      <dgm:t>
        <a:bodyPr/>
        <a:lstStyle/>
        <a:p>
          <a:r>
            <a:rPr lang="en-US" b="0" i="0" baseline="0"/>
            <a:t>Simplifies the implementation of custom iterators without manually writing an IEnumerator class.</a:t>
          </a:r>
          <a:endParaRPr lang="en-US"/>
        </a:p>
      </dgm:t>
    </dgm:pt>
    <dgm:pt modelId="{B3A332A0-837A-4019-A3DF-994768398AE3}" type="parTrans" cxnId="{AF833542-B264-48A7-84B9-3350096D49B8}">
      <dgm:prSet/>
      <dgm:spPr/>
      <dgm:t>
        <a:bodyPr/>
        <a:lstStyle/>
        <a:p>
          <a:endParaRPr lang="en-US"/>
        </a:p>
      </dgm:t>
    </dgm:pt>
    <dgm:pt modelId="{3050157E-1075-4F7C-AB5B-A90B90201D83}" type="sibTrans" cxnId="{AF833542-B264-48A7-84B9-3350096D49B8}">
      <dgm:prSet/>
      <dgm:spPr/>
      <dgm:t>
        <a:bodyPr/>
        <a:lstStyle/>
        <a:p>
          <a:endParaRPr lang="en-US"/>
        </a:p>
      </dgm:t>
    </dgm:pt>
    <dgm:pt modelId="{57D27410-940D-441A-BDE5-29F9F1A5CA98}" type="pres">
      <dgm:prSet presAssocID="{AE3C3480-E332-45F0-86C1-2A66FF3C4B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96AEE4-666C-423D-B21C-61A5A1143A1B}" type="pres">
      <dgm:prSet presAssocID="{385E812A-030C-47E6-BB66-1EE0B54ED871}" presName="hierRoot1" presStyleCnt="0"/>
      <dgm:spPr/>
    </dgm:pt>
    <dgm:pt modelId="{F11F3F62-F452-4162-96C1-3E24E841617E}" type="pres">
      <dgm:prSet presAssocID="{385E812A-030C-47E6-BB66-1EE0B54ED871}" presName="composite" presStyleCnt="0"/>
      <dgm:spPr/>
    </dgm:pt>
    <dgm:pt modelId="{040FFA69-76EB-4D63-8A20-542F1FAEB572}" type="pres">
      <dgm:prSet presAssocID="{385E812A-030C-47E6-BB66-1EE0B54ED871}" presName="background" presStyleLbl="node0" presStyleIdx="0" presStyleCnt="3"/>
      <dgm:spPr/>
    </dgm:pt>
    <dgm:pt modelId="{4AA60F95-367B-4735-8F5D-3D90D4ECBA3F}" type="pres">
      <dgm:prSet presAssocID="{385E812A-030C-47E6-BB66-1EE0B54ED871}" presName="text" presStyleLbl="fgAcc0" presStyleIdx="0" presStyleCnt="3">
        <dgm:presLayoutVars>
          <dgm:chPref val="3"/>
        </dgm:presLayoutVars>
      </dgm:prSet>
      <dgm:spPr/>
    </dgm:pt>
    <dgm:pt modelId="{594B912A-D3C4-4D23-B6E1-4AF1495CE3EC}" type="pres">
      <dgm:prSet presAssocID="{385E812A-030C-47E6-BB66-1EE0B54ED871}" presName="hierChild2" presStyleCnt="0"/>
      <dgm:spPr/>
    </dgm:pt>
    <dgm:pt modelId="{70506281-1A95-40E1-96E7-9279E65AAE1B}" type="pres">
      <dgm:prSet presAssocID="{33BA1DEC-4831-40E6-ADDB-6E687F006BBC}" presName="hierRoot1" presStyleCnt="0"/>
      <dgm:spPr/>
    </dgm:pt>
    <dgm:pt modelId="{8C441FBA-4805-445F-8A8C-A45E0DB3FCFE}" type="pres">
      <dgm:prSet presAssocID="{33BA1DEC-4831-40E6-ADDB-6E687F006BBC}" presName="composite" presStyleCnt="0"/>
      <dgm:spPr/>
    </dgm:pt>
    <dgm:pt modelId="{9EDBC0CD-EC9E-4650-AFB5-DC7A05B8DC0D}" type="pres">
      <dgm:prSet presAssocID="{33BA1DEC-4831-40E6-ADDB-6E687F006BBC}" presName="background" presStyleLbl="node0" presStyleIdx="1" presStyleCnt="3"/>
      <dgm:spPr/>
    </dgm:pt>
    <dgm:pt modelId="{A91F7212-5FFB-4517-8173-F6FADD2A4468}" type="pres">
      <dgm:prSet presAssocID="{33BA1DEC-4831-40E6-ADDB-6E687F006BBC}" presName="text" presStyleLbl="fgAcc0" presStyleIdx="1" presStyleCnt="3">
        <dgm:presLayoutVars>
          <dgm:chPref val="3"/>
        </dgm:presLayoutVars>
      </dgm:prSet>
      <dgm:spPr/>
    </dgm:pt>
    <dgm:pt modelId="{A5D587B1-5749-4A77-A463-3924DC537F2E}" type="pres">
      <dgm:prSet presAssocID="{33BA1DEC-4831-40E6-ADDB-6E687F006BBC}" presName="hierChild2" presStyleCnt="0"/>
      <dgm:spPr/>
    </dgm:pt>
    <dgm:pt modelId="{F490F72E-00F0-4487-B9D0-725E1FBB80A1}" type="pres">
      <dgm:prSet presAssocID="{9026BFE9-7F90-4842-ADE7-C2FE82CFAD0D}" presName="hierRoot1" presStyleCnt="0"/>
      <dgm:spPr/>
    </dgm:pt>
    <dgm:pt modelId="{441DA33E-8662-4F3C-9148-8D1FD5824AD4}" type="pres">
      <dgm:prSet presAssocID="{9026BFE9-7F90-4842-ADE7-C2FE82CFAD0D}" presName="composite" presStyleCnt="0"/>
      <dgm:spPr/>
    </dgm:pt>
    <dgm:pt modelId="{2B17D78E-56BB-4AA3-85DB-D7474504469A}" type="pres">
      <dgm:prSet presAssocID="{9026BFE9-7F90-4842-ADE7-C2FE82CFAD0D}" presName="background" presStyleLbl="node0" presStyleIdx="2" presStyleCnt="3"/>
      <dgm:spPr/>
    </dgm:pt>
    <dgm:pt modelId="{96875637-769C-49CC-B0C2-05D5158D490F}" type="pres">
      <dgm:prSet presAssocID="{9026BFE9-7F90-4842-ADE7-C2FE82CFAD0D}" presName="text" presStyleLbl="fgAcc0" presStyleIdx="2" presStyleCnt="3">
        <dgm:presLayoutVars>
          <dgm:chPref val="3"/>
        </dgm:presLayoutVars>
      </dgm:prSet>
      <dgm:spPr/>
    </dgm:pt>
    <dgm:pt modelId="{079A1C91-C5EA-448D-9D94-92FD809FD5F3}" type="pres">
      <dgm:prSet presAssocID="{9026BFE9-7F90-4842-ADE7-C2FE82CFAD0D}" presName="hierChild2" presStyleCnt="0"/>
      <dgm:spPr/>
    </dgm:pt>
  </dgm:ptLst>
  <dgm:cxnLst>
    <dgm:cxn modelId="{01EF5600-A400-47C1-A8AA-790CD0A5B2A0}" srcId="{AE3C3480-E332-45F0-86C1-2A66FF3C4B1B}" destId="{33BA1DEC-4831-40E6-ADDB-6E687F006BBC}" srcOrd="1" destOrd="0" parTransId="{9CE449F3-4C37-44F6-BB68-4AA968E3EF8E}" sibTransId="{2A948BB8-567D-41C9-87D7-A2C7D9DB6F8C}"/>
    <dgm:cxn modelId="{0A4E5F41-EB9E-44D7-8A77-2B675C57C8ED}" type="presOf" srcId="{9026BFE9-7F90-4842-ADE7-C2FE82CFAD0D}" destId="{96875637-769C-49CC-B0C2-05D5158D490F}" srcOrd="0" destOrd="0" presId="urn:microsoft.com/office/officeart/2005/8/layout/hierarchy1"/>
    <dgm:cxn modelId="{AF833542-B264-48A7-84B9-3350096D49B8}" srcId="{AE3C3480-E332-45F0-86C1-2A66FF3C4B1B}" destId="{9026BFE9-7F90-4842-ADE7-C2FE82CFAD0D}" srcOrd="2" destOrd="0" parTransId="{B3A332A0-837A-4019-A3DF-994768398AE3}" sibTransId="{3050157E-1075-4F7C-AB5B-A90B90201D83}"/>
    <dgm:cxn modelId="{2F493CA4-E978-4EFC-A0A4-F0940C35A095}" srcId="{AE3C3480-E332-45F0-86C1-2A66FF3C4B1B}" destId="{385E812A-030C-47E6-BB66-1EE0B54ED871}" srcOrd="0" destOrd="0" parTransId="{07A3E80F-DE55-44A1-BEAC-60574DD58196}" sibTransId="{309BF63C-CE7F-43C4-B1B2-DFF6CE3FFE89}"/>
    <dgm:cxn modelId="{9D69DCA4-A59D-41F5-806E-55D604BE7D14}" type="presOf" srcId="{385E812A-030C-47E6-BB66-1EE0B54ED871}" destId="{4AA60F95-367B-4735-8F5D-3D90D4ECBA3F}" srcOrd="0" destOrd="0" presId="urn:microsoft.com/office/officeart/2005/8/layout/hierarchy1"/>
    <dgm:cxn modelId="{DE1665A6-6702-4F52-B7D5-9CF276EC3B8E}" type="presOf" srcId="{33BA1DEC-4831-40E6-ADDB-6E687F006BBC}" destId="{A91F7212-5FFB-4517-8173-F6FADD2A4468}" srcOrd="0" destOrd="0" presId="urn:microsoft.com/office/officeart/2005/8/layout/hierarchy1"/>
    <dgm:cxn modelId="{433B39BD-57E7-4A81-A0DB-6E5DDBDD2571}" type="presOf" srcId="{AE3C3480-E332-45F0-86C1-2A66FF3C4B1B}" destId="{57D27410-940D-441A-BDE5-29F9F1A5CA98}" srcOrd="0" destOrd="0" presId="urn:microsoft.com/office/officeart/2005/8/layout/hierarchy1"/>
    <dgm:cxn modelId="{855006FC-193B-4BF9-8005-76C8499855C5}" type="presParOf" srcId="{57D27410-940D-441A-BDE5-29F9F1A5CA98}" destId="{9896AEE4-666C-423D-B21C-61A5A1143A1B}" srcOrd="0" destOrd="0" presId="urn:microsoft.com/office/officeart/2005/8/layout/hierarchy1"/>
    <dgm:cxn modelId="{6A4D061A-A3E3-4305-AA11-EB365AB497B8}" type="presParOf" srcId="{9896AEE4-666C-423D-B21C-61A5A1143A1B}" destId="{F11F3F62-F452-4162-96C1-3E24E841617E}" srcOrd="0" destOrd="0" presId="urn:microsoft.com/office/officeart/2005/8/layout/hierarchy1"/>
    <dgm:cxn modelId="{C213E4FF-05DC-4CAC-9F94-7443F702F326}" type="presParOf" srcId="{F11F3F62-F452-4162-96C1-3E24E841617E}" destId="{040FFA69-76EB-4D63-8A20-542F1FAEB572}" srcOrd="0" destOrd="0" presId="urn:microsoft.com/office/officeart/2005/8/layout/hierarchy1"/>
    <dgm:cxn modelId="{EA3A8F46-0789-4499-90F4-3C34F20D1495}" type="presParOf" srcId="{F11F3F62-F452-4162-96C1-3E24E841617E}" destId="{4AA60F95-367B-4735-8F5D-3D90D4ECBA3F}" srcOrd="1" destOrd="0" presId="urn:microsoft.com/office/officeart/2005/8/layout/hierarchy1"/>
    <dgm:cxn modelId="{7921E332-29EA-4519-9963-5CB0FF51620E}" type="presParOf" srcId="{9896AEE4-666C-423D-B21C-61A5A1143A1B}" destId="{594B912A-D3C4-4D23-B6E1-4AF1495CE3EC}" srcOrd="1" destOrd="0" presId="urn:microsoft.com/office/officeart/2005/8/layout/hierarchy1"/>
    <dgm:cxn modelId="{EAA04321-2117-4D78-8610-6F9B15B30B88}" type="presParOf" srcId="{57D27410-940D-441A-BDE5-29F9F1A5CA98}" destId="{70506281-1A95-40E1-96E7-9279E65AAE1B}" srcOrd="1" destOrd="0" presId="urn:microsoft.com/office/officeart/2005/8/layout/hierarchy1"/>
    <dgm:cxn modelId="{43E0B813-B392-4170-8EDE-04524BA4F68B}" type="presParOf" srcId="{70506281-1A95-40E1-96E7-9279E65AAE1B}" destId="{8C441FBA-4805-445F-8A8C-A45E0DB3FCFE}" srcOrd="0" destOrd="0" presId="urn:microsoft.com/office/officeart/2005/8/layout/hierarchy1"/>
    <dgm:cxn modelId="{459AF8D9-157A-45D1-832F-F957A95CCEB7}" type="presParOf" srcId="{8C441FBA-4805-445F-8A8C-A45E0DB3FCFE}" destId="{9EDBC0CD-EC9E-4650-AFB5-DC7A05B8DC0D}" srcOrd="0" destOrd="0" presId="urn:microsoft.com/office/officeart/2005/8/layout/hierarchy1"/>
    <dgm:cxn modelId="{3278B12F-5F44-4625-B27A-0DAF6ABE8CC1}" type="presParOf" srcId="{8C441FBA-4805-445F-8A8C-A45E0DB3FCFE}" destId="{A91F7212-5FFB-4517-8173-F6FADD2A4468}" srcOrd="1" destOrd="0" presId="urn:microsoft.com/office/officeart/2005/8/layout/hierarchy1"/>
    <dgm:cxn modelId="{C09FAC0A-6473-412A-9051-EC1777F7233D}" type="presParOf" srcId="{70506281-1A95-40E1-96E7-9279E65AAE1B}" destId="{A5D587B1-5749-4A77-A463-3924DC537F2E}" srcOrd="1" destOrd="0" presId="urn:microsoft.com/office/officeart/2005/8/layout/hierarchy1"/>
    <dgm:cxn modelId="{231AAFA1-C737-4257-924A-9DB6EF030C35}" type="presParOf" srcId="{57D27410-940D-441A-BDE5-29F9F1A5CA98}" destId="{F490F72E-00F0-4487-B9D0-725E1FBB80A1}" srcOrd="2" destOrd="0" presId="urn:microsoft.com/office/officeart/2005/8/layout/hierarchy1"/>
    <dgm:cxn modelId="{BC80504B-34B3-4F62-8712-DE5D90C17ECA}" type="presParOf" srcId="{F490F72E-00F0-4487-B9D0-725E1FBB80A1}" destId="{441DA33E-8662-4F3C-9148-8D1FD5824AD4}" srcOrd="0" destOrd="0" presId="urn:microsoft.com/office/officeart/2005/8/layout/hierarchy1"/>
    <dgm:cxn modelId="{E53A0F77-CD18-4EFE-B5E4-5D8A9F44EC26}" type="presParOf" srcId="{441DA33E-8662-4F3C-9148-8D1FD5824AD4}" destId="{2B17D78E-56BB-4AA3-85DB-D7474504469A}" srcOrd="0" destOrd="0" presId="urn:microsoft.com/office/officeart/2005/8/layout/hierarchy1"/>
    <dgm:cxn modelId="{B0124672-B3A1-4F1A-A793-0154C06F9FA0}" type="presParOf" srcId="{441DA33E-8662-4F3C-9148-8D1FD5824AD4}" destId="{96875637-769C-49CC-B0C2-05D5158D490F}" srcOrd="1" destOrd="0" presId="urn:microsoft.com/office/officeart/2005/8/layout/hierarchy1"/>
    <dgm:cxn modelId="{E3217768-0AB3-4562-BFAA-573FAD6C48FB}" type="presParOf" srcId="{F490F72E-00F0-4487-B9D0-725E1FBB80A1}" destId="{079A1C91-C5EA-448D-9D94-92FD809FD5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FE5FA1-7444-4BB2-A33B-EDD19D5C68A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42F664-31BB-49D5-9C51-97219F4C008B}">
      <dgm:prSet/>
      <dgm:spPr/>
      <dgm:t>
        <a:bodyPr/>
        <a:lstStyle/>
        <a:p>
          <a:r>
            <a:rPr lang="en-US" b="0" i="0"/>
            <a:t>Objects that group related data dynamically.</a:t>
          </a:r>
          <a:endParaRPr lang="en-US"/>
        </a:p>
      </dgm:t>
    </dgm:pt>
    <dgm:pt modelId="{2EF204B9-05A6-4FD6-8BD9-DACF333B5F37}" type="parTrans" cxnId="{7A6D7E31-C738-4B5B-8780-90261E9E7AF6}">
      <dgm:prSet/>
      <dgm:spPr/>
      <dgm:t>
        <a:bodyPr/>
        <a:lstStyle/>
        <a:p>
          <a:endParaRPr lang="en-US"/>
        </a:p>
      </dgm:t>
    </dgm:pt>
    <dgm:pt modelId="{CE00D3B1-ECB1-4131-A5E3-420296F7AC07}" type="sibTrans" cxnId="{7A6D7E31-C738-4B5B-8780-90261E9E7AF6}">
      <dgm:prSet/>
      <dgm:spPr/>
      <dgm:t>
        <a:bodyPr/>
        <a:lstStyle/>
        <a:p>
          <a:endParaRPr lang="en-US"/>
        </a:p>
      </dgm:t>
    </dgm:pt>
    <dgm:pt modelId="{C0C4B7C0-BAC9-488B-B6E1-454642C49952}">
      <dgm:prSet/>
      <dgm:spPr/>
      <dgm:t>
        <a:bodyPr/>
        <a:lstStyle/>
        <a:p>
          <a:r>
            <a:rPr lang="en-US" b="0" i="0"/>
            <a:t>More flexible than arrays (resizable, built-in methods).</a:t>
          </a:r>
          <a:endParaRPr lang="en-US"/>
        </a:p>
      </dgm:t>
    </dgm:pt>
    <dgm:pt modelId="{FF79AEFB-7D1A-416F-9198-DE39FE8F53B1}" type="parTrans" cxnId="{102B864D-4B18-4501-B41C-9B8704B2C403}">
      <dgm:prSet/>
      <dgm:spPr/>
      <dgm:t>
        <a:bodyPr/>
        <a:lstStyle/>
        <a:p>
          <a:endParaRPr lang="en-US"/>
        </a:p>
      </dgm:t>
    </dgm:pt>
    <dgm:pt modelId="{D39C2609-E1DB-4874-8BD8-4D0D66970EAF}" type="sibTrans" cxnId="{102B864D-4B18-4501-B41C-9B8704B2C403}">
      <dgm:prSet/>
      <dgm:spPr/>
      <dgm:t>
        <a:bodyPr/>
        <a:lstStyle/>
        <a:p>
          <a:endParaRPr lang="en-US"/>
        </a:p>
      </dgm:t>
    </dgm:pt>
    <dgm:pt modelId="{983DFE3E-E051-4C4B-ABD0-D53436AC1C07}" type="pres">
      <dgm:prSet presAssocID="{93FE5FA1-7444-4BB2-A33B-EDD19D5C68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3A377E-3F34-4AAF-9749-187C35C9E9BE}" type="pres">
      <dgm:prSet presAssocID="{CE42F664-31BB-49D5-9C51-97219F4C008B}" presName="hierRoot1" presStyleCnt="0"/>
      <dgm:spPr/>
    </dgm:pt>
    <dgm:pt modelId="{35BC9890-6FE4-49B0-B180-062AE37E2ECE}" type="pres">
      <dgm:prSet presAssocID="{CE42F664-31BB-49D5-9C51-97219F4C008B}" presName="composite" presStyleCnt="0"/>
      <dgm:spPr/>
    </dgm:pt>
    <dgm:pt modelId="{F2289C07-335B-4CA0-8FD4-AFB1274DE881}" type="pres">
      <dgm:prSet presAssocID="{CE42F664-31BB-49D5-9C51-97219F4C008B}" presName="background" presStyleLbl="node0" presStyleIdx="0" presStyleCnt="2"/>
      <dgm:spPr/>
    </dgm:pt>
    <dgm:pt modelId="{EFC187C0-5ABC-49CB-8BC5-804356F2A9AB}" type="pres">
      <dgm:prSet presAssocID="{CE42F664-31BB-49D5-9C51-97219F4C008B}" presName="text" presStyleLbl="fgAcc0" presStyleIdx="0" presStyleCnt="2">
        <dgm:presLayoutVars>
          <dgm:chPref val="3"/>
        </dgm:presLayoutVars>
      </dgm:prSet>
      <dgm:spPr/>
    </dgm:pt>
    <dgm:pt modelId="{DF574C4F-A740-495A-961F-E82BCD49EDE7}" type="pres">
      <dgm:prSet presAssocID="{CE42F664-31BB-49D5-9C51-97219F4C008B}" presName="hierChild2" presStyleCnt="0"/>
      <dgm:spPr/>
    </dgm:pt>
    <dgm:pt modelId="{C508E699-51D4-4015-936E-72B288DB0E73}" type="pres">
      <dgm:prSet presAssocID="{C0C4B7C0-BAC9-488B-B6E1-454642C49952}" presName="hierRoot1" presStyleCnt="0"/>
      <dgm:spPr/>
    </dgm:pt>
    <dgm:pt modelId="{D0B1150E-FA26-4917-938B-3E93A314F19D}" type="pres">
      <dgm:prSet presAssocID="{C0C4B7C0-BAC9-488B-B6E1-454642C49952}" presName="composite" presStyleCnt="0"/>
      <dgm:spPr/>
    </dgm:pt>
    <dgm:pt modelId="{4ADE2A60-D8F4-46DF-8D10-05A0A9D06BB7}" type="pres">
      <dgm:prSet presAssocID="{C0C4B7C0-BAC9-488B-B6E1-454642C49952}" presName="background" presStyleLbl="node0" presStyleIdx="1" presStyleCnt="2"/>
      <dgm:spPr/>
    </dgm:pt>
    <dgm:pt modelId="{759DC900-DCEC-4FD1-AE8D-8AD33328C373}" type="pres">
      <dgm:prSet presAssocID="{C0C4B7C0-BAC9-488B-B6E1-454642C49952}" presName="text" presStyleLbl="fgAcc0" presStyleIdx="1" presStyleCnt="2">
        <dgm:presLayoutVars>
          <dgm:chPref val="3"/>
        </dgm:presLayoutVars>
      </dgm:prSet>
      <dgm:spPr/>
    </dgm:pt>
    <dgm:pt modelId="{42A1AEB1-C19C-444E-8719-8FB79F05854F}" type="pres">
      <dgm:prSet presAssocID="{C0C4B7C0-BAC9-488B-B6E1-454642C49952}" presName="hierChild2" presStyleCnt="0"/>
      <dgm:spPr/>
    </dgm:pt>
  </dgm:ptLst>
  <dgm:cxnLst>
    <dgm:cxn modelId="{7A6D7E31-C738-4B5B-8780-90261E9E7AF6}" srcId="{93FE5FA1-7444-4BB2-A33B-EDD19D5C68AC}" destId="{CE42F664-31BB-49D5-9C51-97219F4C008B}" srcOrd="0" destOrd="0" parTransId="{2EF204B9-05A6-4FD6-8BD9-DACF333B5F37}" sibTransId="{CE00D3B1-ECB1-4131-A5E3-420296F7AC07}"/>
    <dgm:cxn modelId="{102B864D-4B18-4501-B41C-9B8704B2C403}" srcId="{93FE5FA1-7444-4BB2-A33B-EDD19D5C68AC}" destId="{C0C4B7C0-BAC9-488B-B6E1-454642C49952}" srcOrd="1" destOrd="0" parTransId="{FF79AEFB-7D1A-416F-9198-DE39FE8F53B1}" sibTransId="{D39C2609-E1DB-4874-8BD8-4D0D66970EAF}"/>
    <dgm:cxn modelId="{0C59AD9B-42AD-4276-8C10-A16737AE4AA0}" type="presOf" srcId="{93FE5FA1-7444-4BB2-A33B-EDD19D5C68AC}" destId="{983DFE3E-E051-4C4B-ABD0-D53436AC1C07}" srcOrd="0" destOrd="0" presId="urn:microsoft.com/office/officeart/2005/8/layout/hierarchy1"/>
    <dgm:cxn modelId="{E9ACE3DC-BD00-44AF-9896-C888B192FB5B}" type="presOf" srcId="{C0C4B7C0-BAC9-488B-B6E1-454642C49952}" destId="{759DC900-DCEC-4FD1-AE8D-8AD33328C373}" srcOrd="0" destOrd="0" presId="urn:microsoft.com/office/officeart/2005/8/layout/hierarchy1"/>
    <dgm:cxn modelId="{3A441DEE-26EB-4A18-AFAA-2D5C38E19E73}" type="presOf" srcId="{CE42F664-31BB-49D5-9C51-97219F4C008B}" destId="{EFC187C0-5ABC-49CB-8BC5-804356F2A9AB}" srcOrd="0" destOrd="0" presId="urn:microsoft.com/office/officeart/2005/8/layout/hierarchy1"/>
    <dgm:cxn modelId="{92F12E3B-BA7A-4A72-925D-70DD4AF724E5}" type="presParOf" srcId="{983DFE3E-E051-4C4B-ABD0-D53436AC1C07}" destId="{E03A377E-3F34-4AAF-9749-187C35C9E9BE}" srcOrd="0" destOrd="0" presId="urn:microsoft.com/office/officeart/2005/8/layout/hierarchy1"/>
    <dgm:cxn modelId="{1F1CD2BE-1093-4563-B562-804ADF31B6B8}" type="presParOf" srcId="{E03A377E-3F34-4AAF-9749-187C35C9E9BE}" destId="{35BC9890-6FE4-49B0-B180-062AE37E2ECE}" srcOrd="0" destOrd="0" presId="urn:microsoft.com/office/officeart/2005/8/layout/hierarchy1"/>
    <dgm:cxn modelId="{568DE7A4-237D-4908-B9FC-CD4486280CAF}" type="presParOf" srcId="{35BC9890-6FE4-49B0-B180-062AE37E2ECE}" destId="{F2289C07-335B-4CA0-8FD4-AFB1274DE881}" srcOrd="0" destOrd="0" presId="urn:microsoft.com/office/officeart/2005/8/layout/hierarchy1"/>
    <dgm:cxn modelId="{B7799E30-AEA2-4C0A-ACCF-C89863F67DE5}" type="presParOf" srcId="{35BC9890-6FE4-49B0-B180-062AE37E2ECE}" destId="{EFC187C0-5ABC-49CB-8BC5-804356F2A9AB}" srcOrd="1" destOrd="0" presId="urn:microsoft.com/office/officeart/2005/8/layout/hierarchy1"/>
    <dgm:cxn modelId="{E909C2A7-6463-401C-B3CE-9F01388EACFE}" type="presParOf" srcId="{E03A377E-3F34-4AAF-9749-187C35C9E9BE}" destId="{DF574C4F-A740-495A-961F-E82BCD49EDE7}" srcOrd="1" destOrd="0" presId="urn:microsoft.com/office/officeart/2005/8/layout/hierarchy1"/>
    <dgm:cxn modelId="{9D6717C1-9A03-4874-A5A5-170934532F52}" type="presParOf" srcId="{983DFE3E-E051-4C4B-ABD0-D53436AC1C07}" destId="{C508E699-51D4-4015-936E-72B288DB0E73}" srcOrd="1" destOrd="0" presId="urn:microsoft.com/office/officeart/2005/8/layout/hierarchy1"/>
    <dgm:cxn modelId="{6BEF3E52-0FC4-4A22-943C-92DC3A1CAF95}" type="presParOf" srcId="{C508E699-51D4-4015-936E-72B288DB0E73}" destId="{D0B1150E-FA26-4917-938B-3E93A314F19D}" srcOrd="0" destOrd="0" presId="urn:microsoft.com/office/officeart/2005/8/layout/hierarchy1"/>
    <dgm:cxn modelId="{AC223D01-2B6F-4ADA-86A4-DD84D18ECF9B}" type="presParOf" srcId="{D0B1150E-FA26-4917-938B-3E93A314F19D}" destId="{4ADE2A60-D8F4-46DF-8D10-05A0A9D06BB7}" srcOrd="0" destOrd="0" presId="urn:microsoft.com/office/officeart/2005/8/layout/hierarchy1"/>
    <dgm:cxn modelId="{30F957A8-ECE7-46E2-A205-75B715719BB0}" type="presParOf" srcId="{D0B1150E-FA26-4917-938B-3E93A314F19D}" destId="{759DC900-DCEC-4FD1-AE8D-8AD33328C373}" srcOrd="1" destOrd="0" presId="urn:microsoft.com/office/officeart/2005/8/layout/hierarchy1"/>
    <dgm:cxn modelId="{4881592D-22B3-40AD-A013-6F3D547A8BA7}" type="presParOf" srcId="{C508E699-51D4-4015-936E-72B288DB0E73}" destId="{42A1AEB1-C19C-444E-8719-8FB79F058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406D907-6662-4AC5-9466-EF2D7805BE8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F251-6C38-4D7C-BF91-61958C0CD37D}">
      <dgm:prSet/>
      <dgm:spPr/>
      <dgm:t>
        <a:bodyPr/>
        <a:lstStyle/>
        <a:p>
          <a:r>
            <a:rPr lang="en-US" b="1" i="0" baseline="0"/>
            <a:t>Non-Generic Collections</a:t>
          </a:r>
          <a:endParaRPr lang="en-US"/>
        </a:p>
      </dgm:t>
    </dgm:pt>
    <dgm:pt modelId="{B458F8F1-39CE-4775-8AC7-CC7DE4DA3A74}" type="parTrans" cxnId="{3643B385-D5D8-40FF-9E9D-CADA63C8C4C2}">
      <dgm:prSet/>
      <dgm:spPr/>
      <dgm:t>
        <a:bodyPr/>
        <a:lstStyle/>
        <a:p>
          <a:endParaRPr lang="en-US"/>
        </a:p>
      </dgm:t>
    </dgm:pt>
    <dgm:pt modelId="{9E634314-AB8B-4418-BBF4-AA185B347FD0}" type="sibTrans" cxnId="{3643B385-D5D8-40FF-9E9D-CADA63C8C4C2}">
      <dgm:prSet/>
      <dgm:spPr/>
      <dgm:t>
        <a:bodyPr/>
        <a:lstStyle/>
        <a:p>
          <a:endParaRPr lang="en-US"/>
        </a:p>
      </dgm:t>
    </dgm:pt>
    <dgm:pt modelId="{71F0B5FD-71C5-4E35-ADD4-389391CD7954}">
      <dgm:prSet/>
      <dgm:spPr/>
      <dgm:t>
        <a:bodyPr/>
        <a:lstStyle/>
        <a:p>
          <a:r>
            <a:rPr lang="en-US" b="0" i="0" baseline="0"/>
            <a:t>ArrayList, Hashtable (legacy, not type-safe).</a:t>
          </a:r>
          <a:endParaRPr lang="en-US"/>
        </a:p>
      </dgm:t>
    </dgm:pt>
    <dgm:pt modelId="{88932001-11CC-48B7-832B-2EDB99F0AA9D}" type="parTrans" cxnId="{DB37056F-1B1F-435C-A4C2-5FF3F8D2E85E}">
      <dgm:prSet/>
      <dgm:spPr/>
      <dgm:t>
        <a:bodyPr/>
        <a:lstStyle/>
        <a:p>
          <a:endParaRPr lang="en-US"/>
        </a:p>
      </dgm:t>
    </dgm:pt>
    <dgm:pt modelId="{15B916F7-B8F2-4CAA-BC8B-1627AFDE3089}" type="sibTrans" cxnId="{DB37056F-1B1F-435C-A4C2-5FF3F8D2E85E}">
      <dgm:prSet/>
      <dgm:spPr/>
      <dgm:t>
        <a:bodyPr/>
        <a:lstStyle/>
        <a:p>
          <a:endParaRPr lang="en-US"/>
        </a:p>
      </dgm:t>
    </dgm:pt>
    <dgm:pt modelId="{0D0146DB-F29A-45A5-BAD9-447024F31275}">
      <dgm:prSet/>
      <dgm:spPr/>
      <dgm:t>
        <a:bodyPr/>
        <a:lstStyle/>
        <a:p>
          <a:r>
            <a:rPr lang="en-US" b="1" i="0" baseline="0"/>
            <a:t>Generic Collections</a:t>
          </a:r>
          <a:endParaRPr lang="en-US"/>
        </a:p>
      </dgm:t>
    </dgm:pt>
    <dgm:pt modelId="{ECF7E9C9-479A-450E-989D-A3457BB1AB60}" type="parTrans" cxnId="{DFDC6282-4EF5-4B7A-9900-FD80D8294A6B}">
      <dgm:prSet/>
      <dgm:spPr/>
      <dgm:t>
        <a:bodyPr/>
        <a:lstStyle/>
        <a:p>
          <a:endParaRPr lang="en-US"/>
        </a:p>
      </dgm:t>
    </dgm:pt>
    <dgm:pt modelId="{6641C5FD-5637-4D1A-8608-9D7FB0BEE05E}" type="sibTrans" cxnId="{DFDC6282-4EF5-4B7A-9900-FD80D8294A6B}">
      <dgm:prSet/>
      <dgm:spPr/>
      <dgm:t>
        <a:bodyPr/>
        <a:lstStyle/>
        <a:p>
          <a:endParaRPr lang="en-US"/>
        </a:p>
      </dgm:t>
    </dgm:pt>
    <dgm:pt modelId="{E4078A23-B6D9-4D2D-818B-56032EE9B2A9}">
      <dgm:prSet/>
      <dgm:spPr/>
      <dgm:t>
        <a:bodyPr/>
        <a:lstStyle/>
        <a:p>
          <a:r>
            <a:rPr lang="en-US" b="0" i="0" baseline="0"/>
            <a:t>List&lt;T&gt;, Dictionary&lt;TKey, TValue&gt; (type-safe, performant).</a:t>
          </a:r>
          <a:endParaRPr lang="en-US"/>
        </a:p>
      </dgm:t>
    </dgm:pt>
    <dgm:pt modelId="{ED1FB1C3-13CD-4B4F-9EC1-9377228DC772}" type="parTrans" cxnId="{C7C746E9-E973-4D90-B343-0545F7160367}">
      <dgm:prSet/>
      <dgm:spPr/>
      <dgm:t>
        <a:bodyPr/>
        <a:lstStyle/>
        <a:p>
          <a:endParaRPr lang="en-US"/>
        </a:p>
      </dgm:t>
    </dgm:pt>
    <dgm:pt modelId="{E4EC7DA7-7344-4C32-9D16-BB7B4C5A5FD9}" type="sibTrans" cxnId="{C7C746E9-E973-4D90-B343-0545F7160367}">
      <dgm:prSet/>
      <dgm:spPr/>
      <dgm:t>
        <a:bodyPr/>
        <a:lstStyle/>
        <a:p>
          <a:endParaRPr lang="en-US"/>
        </a:p>
      </dgm:t>
    </dgm:pt>
    <dgm:pt modelId="{F8A43EE5-5C20-4506-B190-ABBA726EA7D2}">
      <dgm:prSet/>
      <dgm:spPr/>
      <dgm:t>
        <a:bodyPr/>
        <a:lstStyle/>
        <a:p>
          <a:r>
            <a:rPr lang="en-US" b="1" i="0" baseline="0"/>
            <a:t>Specialized Collections</a:t>
          </a:r>
          <a:endParaRPr lang="en-US"/>
        </a:p>
      </dgm:t>
    </dgm:pt>
    <dgm:pt modelId="{A4E3F39F-5F53-41DA-AE87-A7C614A8474A}" type="parTrans" cxnId="{85EC435C-4F24-4090-BD7D-5ED7E738A33D}">
      <dgm:prSet/>
      <dgm:spPr/>
      <dgm:t>
        <a:bodyPr/>
        <a:lstStyle/>
        <a:p>
          <a:endParaRPr lang="en-US"/>
        </a:p>
      </dgm:t>
    </dgm:pt>
    <dgm:pt modelId="{CC0B7704-3195-401A-B4BB-C67020FDF1D0}" type="sibTrans" cxnId="{85EC435C-4F24-4090-BD7D-5ED7E738A33D}">
      <dgm:prSet/>
      <dgm:spPr/>
      <dgm:t>
        <a:bodyPr/>
        <a:lstStyle/>
        <a:p>
          <a:endParaRPr lang="en-US"/>
        </a:p>
      </dgm:t>
    </dgm:pt>
    <dgm:pt modelId="{774B92AF-67F8-487F-B13C-A6182091398C}">
      <dgm:prSet/>
      <dgm:spPr/>
      <dgm:t>
        <a:bodyPr/>
        <a:lstStyle/>
        <a:p>
          <a:r>
            <a:rPr lang="en-US" b="0" i="0" baseline="0"/>
            <a:t>Stack&lt;T&gt;, Queue&lt;T&gt;, LinkedList&lt;T&gt;.</a:t>
          </a:r>
          <a:endParaRPr lang="en-US"/>
        </a:p>
      </dgm:t>
    </dgm:pt>
    <dgm:pt modelId="{F1CD608E-1556-4FD1-9106-6B8438F7D94E}" type="parTrans" cxnId="{CF5C0C7E-A0C5-4A5C-AD5B-2C5610EE6E1D}">
      <dgm:prSet/>
      <dgm:spPr/>
      <dgm:t>
        <a:bodyPr/>
        <a:lstStyle/>
        <a:p>
          <a:endParaRPr lang="en-US"/>
        </a:p>
      </dgm:t>
    </dgm:pt>
    <dgm:pt modelId="{C562A576-4371-4238-947D-B6EC0140ADE4}" type="sibTrans" cxnId="{CF5C0C7E-A0C5-4A5C-AD5B-2C5610EE6E1D}">
      <dgm:prSet/>
      <dgm:spPr/>
      <dgm:t>
        <a:bodyPr/>
        <a:lstStyle/>
        <a:p>
          <a:endParaRPr lang="en-US"/>
        </a:p>
      </dgm:t>
    </dgm:pt>
    <dgm:pt modelId="{D1CF71B2-547E-403F-ACA2-C5762A4D1A5A}" type="pres">
      <dgm:prSet presAssocID="{0406D907-6662-4AC5-9466-EF2D7805BE82}" presName="Name0" presStyleCnt="0">
        <dgm:presLayoutVars>
          <dgm:dir/>
          <dgm:animLvl val="lvl"/>
          <dgm:resizeHandles val="exact"/>
        </dgm:presLayoutVars>
      </dgm:prSet>
      <dgm:spPr/>
    </dgm:pt>
    <dgm:pt modelId="{DEE633AD-B9E9-49AD-861E-1D268E42391E}" type="pres">
      <dgm:prSet presAssocID="{9887F251-6C38-4D7C-BF91-61958C0CD37D}" presName="linNode" presStyleCnt="0"/>
      <dgm:spPr/>
    </dgm:pt>
    <dgm:pt modelId="{D88BB568-AE7E-4ED2-BCEB-3179E4B2CF71}" type="pres">
      <dgm:prSet presAssocID="{9887F251-6C38-4D7C-BF91-61958C0CD37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8ED8AD-7C44-4A3F-9706-FF93ACFFC924}" type="pres">
      <dgm:prSet presAssocID="{9887F251-6C38-4D7C-BF91-61958C0CD37D}" presName="descendantText" presStyleLbl="alignAccFollowNode1" presStyleIdx="0" presStyleCnt="3">
        <dgm:presLayoutVars>
          <dgm:bulletEnabled val="1"/>
        </dgm:presLayoutVars>
      </dgm:prSet>
      <dgm:spPr/>
    </dgm:pt>
    <dgm:pt modelId="{BD1C0FB4-FC2E-4D11-B40F-F8FC74B5586D}" type="pres">
      <dgm:prSet presAssocID="{9E634314-AB8B-4418-BBF4-AA185B347FD0}" presName="sp" presStyleCnt="0"/>
      <dgm:spPr/>
    </dgm:pt>
    <dgm:pt modelId="{E00CCFFD-CB9A-47BB-8488-A705415E5A7B}" type="pres">
      <dgm:prSet presAssocID="{0D0146DB-F29A-45A5-BAD9-447024F31275}" presName="linNode" presStyleCnt="0"/>
      <dgm:spPr/>
    </dgm:pt>
    <dgm:pt modelId="{ABD00790-5F42-41EA-A9FD-102E511F803D}" type="pres">
      <dgm:prSet presAssocID="{0D0146DB-F29A-45A5-BAD9-447024F3127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C3F3269-6836-4DC6-A7D2-3810F73B3C10}" type="pres">
      <dgm:prSet presAssocID="{0D0146DB-F29A-45A5-BAD9-447024F31275}" presName="descendantText" presStyleLbl="alignAccFollowNode1" presStyleIdx="1" presStyleCnt="3">
        <dgm:presLayoutVars>
          <dgm:bulletEnabled val="1"/>
        </dgm:presLayoutVars>
      </dgm:prSet>
      <dgm:spPr/>
    </dgm:pt>
    <dgm:pt modelId="{C972B14E-528F-4EB7-A3F5-479248B63620}" type="pres">
      <dgm:prSet presAssocID="{6641C5FD-5637-4D1A-8608-9D7FB0BEE05E}" presName="sp" presStyleCnt="0"/>
      <dgm:spPr/>
    </dgm:pt>
    <dgm:pt modelId="{6F051514-9841-4973-AA63-1BDD7AF7FEE0}" type="pres">
      <dgm:prSet presAssocID="{F8A43EE5-5C20-4506-B190-ABBA726EA7D2}" presName="linNode" presStyleCnt="0"/>
      <dgm:spPr/>
    </dgm:pt>
    <dgm:pt modelId="{657AFC86-2B73-4549-ABF3-322E387042FB}" type="pres">
      <dgm:prSet presAssocID="{F8A43EE5-5C20-4506-B190-ABBA726EA7D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C3E99D0-A962-4BA1-A8A4-0F895FA35BCC}" type="pres">
      <dgm:prSet presAssocID="{F8A43EE5-5C20-4506-B190-ABBA726EA7D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DF83B0E-EFAD-45A7-866E-7A34DB1817CE}" type="presOf" srcId="{71F0B5FD-71C5-4E35-ADD4-389391CD7954}" destId="{578ED8AD-7C44-4A3F-9706-FF93ACFFC924}" srcOrd="0" destOrd="0" presId="urn:microsoft.com/office/officeart/2005/8/layout/vList5"/>
    <dgm:cxn modelId="{D780D41A-3BD1-4E7C-90AC-08DC7FA3F060}" type="presOf" srcId="{774B92AF-67F8-487F-B13C-A6182091398C}" destId="{8C3E99D0-A962-4BA1-A8A4-0F895FA35BCC}" srcOrd="0" destOrd="0" presId="urn:microsoft.com/office/officeart/2005/8/layout/vList5"/>
    <dgm:cxn modelId="{4061D024-74D9-452E-9823-339EDC25B6A4}" type="presOf" srcId="{0D0146DB-F29A-45A5-BAD9-447024F31275}" destId="{ABD00790-5F42-41EA-A9FD-102E511F803D}" srcOrd="0" destOrd="0" presId="urn:microsoft.com/office/officeart/2005/8/layout/vList5"/>
    <dgm:cxn modelId="{04AB1A3C-B11A-4ED9-9CAE-050142DEC07B}" type="presOf" srcId="{0406D907-6662-4AC5-9466-EF2D7805BE82}" destId="{D1CF71B2-547E-403F-ACA2-C5762A4D1A5A}" srcOrd="0" destOrd="0" presId="urn:microsoft.com/office/officeart/2005/8/layout/vList5"/>
    <dgm:cxn modelId="{85EC435C-4F24-4090-BD7D-5ED7E738A33D}" srcId="{0406D907-6662-4AC5-9466-EF2D7805BE82}" destId="{F8A43EE5-5C20-4506-B190-ABBA726EA7D2}" srcOrd="2" destOrd="0" parTransId="{A4E3F39F-5F53-41DA-AE87-A7C614A8474A}" sibTransId="{CC0B7704-3195-401A-B4BB-C67020FDF1D0}"/>
    <dgm:cxn modelId="{DB37056F-1B1F-435C-A4C2-5FF3F8D2E85E}" srcId="{9887F251-6C38-4D7C-BF91-61958C0CD37D}" destId="{71F0B5FD-71C5-4E35-ADD4-389391CD7954}" srcOrd="0" destOrd="0" parTransId="{88932001-11CC-48B7-832B-2EDB99F0AA9D}" sibTransId="{15B916F7-B8F2-4CAA-BC8B-1627AFDE3089}"/>
    <dgm:cxn modelId="{CF5C0C7E-A0C5-4A5C-AD5B-2C5610EE6E1D}" srcId="{F8A43EE5-5C20-4506-B190-ABBA726EA7D2}" destId="{774B92AF-67F8-487F-B13C-A6182091398C}" srcOrd="0" destOrd="0" parTransId="{F1CD608E-1556-4FD1-9106-6B8438F7D94E}" sibTransId="{C562A576-4371-4238-947D-B6EC0140ADE4}"/>
    <dgm:cxn modelId="{DFDC6282-4EF5-4B7A-9900-FD80D8294A6B}" srcId="{0406D907-6662-4AC5-9466-EF2D7805BE82}" destId="{0D0146DB-F29A-45A5-BAD9-447024F31275}" srcOrd="1" destOrd="0" parTransId="{ECF7E9C9-479A-450E-989D-A3457BB1AB60}" sibTransId="{6641C5FD-5637-4D1A-8608-9D7FB0BEE05E}"/>
    <dgm:cxn modelId="{3643B385-D5D8-40FF-9E9D-CADA63C8C4C2}" srcId="{0406D907-6662-4AC5-9466-EF2D7805BE82}" destId="{9887F251-6C38-4D7C-BF91-61958C0CD37D}" srcOrd="0" destOrd="0" parTransId="{B458F8F1-39CE-4775-8AC7-CC7DE4DA3A74}" sibTransId="{9E634314-AB8B-4418-BBF4-AA185B347FD0}"/>
    <dgm:cxn modelId="{C3C00687-83CD-4E2B-887C-41951749B3A2}" type="presOf" srcId="{E4078A23-B6D9-4D2D-818B-56032EE9B2A9}" destId="{8C3F3269-6836-4DC6-A7D2-3810F73B3C10}" srcOrd="0" destOrd="0" presId="urn:microsoft.com/office/officeart/2005/8/layout/vList5"/>
    <dgm:cxn modelId="{E613349C-AC55-4274-8EE4-E713079A29DC}" type="presOf" srcId="{F8A43EE5-5C20-4506-B190-ABBA726EA7D2}" destId="{657AFC86-2B73-4549-ABF3-322E387042FB}" srcOrd="0" destOrd="0" presId="urn:microsoft.com/office/officeart/2005/8/layout/vList5"/>
    <dgm:cxn modelId="{C7C746E9-E973-4D90-B343-0545F7160367}" srcId="{0D0146DB-F29A-45A5-BAD9-447024F31275}" destId="{E4078A23-B6D9-4D2D-818B-56032EE9B2A9}" srcOrd="0" destOrd="0" parTransId="{ED1FB1C3-13CD-4B4F-9EC1-9377228DC772}" sibTransId="{E4EC7DA7-7344-4C32-9D16-BB7B4C5A5FD9}"/>
    <dgm:cxn modelId="{C99DF3E9-195A-4082-ADC0-AD8521C1E8CE}" type="presOf" srcId="{9887F251-6C38-4D7C-BF91-61958C0CD37D}" destId="{D88BB568-AE7E-4ED2-BCEB-3179E4B2CF71}" srcOrd="0" destOrd="0" presId="urn:microsoft.com/office/officeart/2005/8/layout/vList5"/>
    <dgm:cxn modelId="{45C4396F-B5DC-4F1C-847F-87B0C22A81A5}" type="presParOf" srcId="{D1CF71B2-547E-403F-ACA2-C5762A4D1A5A}" destId="{DEE633AD-B9E9-49AD-861E-1D268E42391E}" srcOrd="0" destOrd="0" presId="urn:microsoft.com/office/officeart/2005/8/layout/vList5"/>
    <dgm:cxn modelId="{1A3C848C-3226-402F-8FB2-7CD6B50A2D4C}" type="presParOf" srcId="{DEE633AD-B9E9-49AD-861E-1D268E42391E}" destId="{D88BB568-AE7E-4ED2-BCEB-3179E4B2CF71}" srcOrd="0" destOrd="0" presId="urn:microsoft.com/office/officeart/2005/8/layout/vList5"/>
    <dgm:cxn modelId="{FD8D9C0E-0825-4730-AFF4-F4A664E645F4}" type="presParOf" srcId="{DEE633AD-B9E9-49AD-861E-1D268E42391E}" destId="{578ED8AD-7C44-4A3F-9706-FF93ACFFC924}" srcOrd="1" destOrd="0" presId="urn:microsoft.com/office/officeart/2005/8/layout/vList5"/>
    <dgm:cxn modelId="{7D9C8BD1-0550-438A-85FA-405BEB0B1501}" type="presParOf" srcId="{D1CF71B2-547E-403F-ACA2-C5762A4D1A5A}" destId="{BD1C0FB4-FC2E-4D11-B40F-F8FC74B5586D}" srcOrd="1" destOrd="0" presId="urn:microsoft.com/office/officeart/2005/8/layout/vList5"/>
    <dgm:cxn modelId="{7469E02E-2CB0-4C7E-BCF0-85A956F5F0BB}" type="presParOf" srcId="{D1CF71B2-547E-403F-ACA2-C5762A4D1A5A}" destId="{E00CCFFD-CB9A-47BB-8488-A705415E5A7B}" srcOrd="2" destOrd="0" presId="urn:microsoft.com/office/officeart/2005/8/layout/vList5"/>
    <dgm:cxn modelId="{AE84508D-62F8-4BE9-BC8E-CD1C75F1F83B}" type="presParOf" srcId="{E00CCFFD-CB9A-47BB-8488-A705415E5A7B}" destId="{ABD00790-5F42-41EA-A9FD-102E511F803D}" srcOrd="0" destOrd="0" presId="urn:microsoft.com/office/officeart/2005/8/layout/vList5"/>
    <dgm:cxn modelId="{36113F15-AD98-49E5-8258-1C9A3D329008}" type="presParOf" srcId="{E00CCFFD-CB9A-47BB-8488-A705415E5A7B}" destId="{8C3F3269-6836-4DC6-A7D2-3810F73B3C10}" srcOrd="1" destOrd="0" presId="urn:microsoft.com/office/officeart/2005/8/layout/vList5"/>
    <dgm:cxn modelId="{1736DD31-B478-4543-B06E-EB673A10B82E}" type="presParOf" srcId="{D1CF71B2-547E-403F-ACA2-C5762A4D1A5A}" destId="{C972B14E-528F-4EB7-A3F5-479248B63620}" srcOrd="3" destOrd="0" presId="urn:microsoft.com/office/officeart/2005/8/layout/vList5"/>
    <dgm:cxn modelId="{10C63B22-608C-4322-8D6A-6D1146E9A7E3}" type="presParOf" srcId="{D1CF71B2-547E-403F-ACA2-C5762A4D1A5A}" destId="{6F051514-9841-4973-AA63-1BDD7AF7FEE0}" srcOrd="4" destOrd="0" presId="urn:microsoft.com/office/officeart/2005/8/layout/vList5"/>
    <dgm:cxn modelId="{DBF5DA44-2D04-4C5A-A301-FA49F33E1FE9}" type="presParOf" srcId="{6F051514-9841-4973-AA63-1BDD7AF7FEE0}" destId="{657AFC86-2B73-4549-ABF3-322E387042FB}" srcOrd="0" destOrd="0" presId="urn:microsoft.com/office/officeart/2005/8/layout/vList5"/>
    <dgm:cxn modelId="{9E4F620A-D6B5-4CBE-8E09-203B3B7E79B1}" type="presParOf" srcId="{6F051514-9841-4973-AA63-1BDD7AF7FEE0}" destId="{8C3E99D0-A962-4BA1-A8A4-0F895FA35B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E7493AB-867D-4C9C-B81D-FEF0CD9DD18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B85536-F4FC-4924-B61D-33C057C611E1}">
      <dgm:prSet/>
      <dgm:spPr/>
      <dgm:t>
        <a:bodyPr/>
        <a:lstStyle/>
        <a:p>
          <a:r>
            <a:rPr lang="en-US"/>
            <a:t>Arraylist</a:t>
          </a:r>
        </a:p>
      </dgm:t>
    </dgm:pt>
    <dgm:pt modelId="{231F2678-43E4-48C4-A550-6C70632C8CA2}" type="parTrans" cxnId="{6E0629DB-84F5-4DB1-9AF3-C8CBC0595430}">
      <dgm:prSet/>
      <dgm:spPr/>
      <dgm:t>
        <a:bodyPr/>
        <a:lstStyle/>
        <a:p>
          <a:endParaRPr lang="en-US"/>
        </a:p>
      </dgm:t>
    </dgm:pt>
    <dgm:pt modelId="{97CED265-0BBD-43F4-9779-EE0F0D21DE49}" type="sibTrans" cxnId="{6E0629DB-84F5-4DB1-9AF3-C8CBC0595430}">
      <dgm:prSet/>
      <dgm:spPr/>
      <dgm:t>
        <a:bodyPr/>
        <a:lstStyle/>
        <a:p>
          <a:endParaRPr lang="en-US"/>
        </a:p>
      </dgm:t>
    </dgm:pt>
    <dgm:pt modelId="{C9A6351B-150C-40D4-9A16-EA8C94AE22B8}">
      <dgm:prSet/>
      <dgm:spPr/>
      <dgm:t>
        <a:bodyPr/>
        <a:lstStyle/>
        <a:p>
          <a:r>
            <a:rPr lang="en-US"/>
            <a:t>Hash table</a:t>
          </a:r>
        </a:p>
      </dgm:t>
    </dgm:pt>
    <dgm:pt modelId="{ED229DEC-EBF7-4BF5-AB3F-DBD720A460AE}" type="parTrans" cxnId="{7B8B8EBF-885D-4240-B0FF-04CD9E0538F4}">
      <dgm:prSet/>
      <dgm:spPr/>
      <dgm:t>
        <a:bodyPr/>
        <a:lstStyle/>
        <a:p>
          <a:endParaRPr lang="en-US"/>
        </a:p>
      </dgm:t>
    </dgm:pt>
    <dgm:pt modelId="{FF765776-0133-411D-B50F-DB1E3EC2C376}" type="sibTrans" cxnId="{7B8B8EBF-885D-4240-B0FF-04CD9E0538F4}">
      <dgm:prSet/>
      <dgm:spPr/>
      <dgm:t>
        <a:bodyPr/>
        <a:lstStyle/>
        <a:p>
          <a:endParaRPr lang="en-US"/>
        </a:p>
      </dgm:t>
    </dgm:pt>
    <dgm:pt modelId="{41C10DB8-ABE9-4DD4-A201-F52CA44861B2}">
      <dgm:prSet/>
      <dgm:spPr/>
      <dgm:t>
        <a:bodyPr/>
        <a:lstStyle/>
        <a:p>
          <a:r>
            <a:rPr lang="en-US" b="1" i="0"/>
            <a:t>Drawbacks</a:t>
          </a:r>
          <a:r>
            <a:rPr lang="en-US" b="0" i="0"/>
            <a:t>:</a:t>
          </a:r>
          <a:endParaRPr lang="en-US"/>
        </a:p>
      </dgm:t>
    </dgm:pt>
    <dgm:pt modelId="{D761122B-4135-4CFC-9DEF-2566662D113B}" type="parTrans" cxnId="{A62AA9C3-2B44-4715-A25F-5603E7C587E7}">
      <dgm:prSet/>
      <dgm:spPr/>
      <dgm:t>
        <a:bodyPr/>
        <a:lstStyle/>
        <a:p>
          <a:endParaRPr lang="en-US"/>
        </a:p>
      </dgm:t>
    </dgm:pt>
    <dgm:pt modelId="{761E1DA9-A826-4C5E-8E6E-B49B514FFBFB}" type="sibTrans" cxnId="{A62AA9C3-2B44-4715-A25F-5603E7C587E7}">
      <dgm:prSet/>
      <dgm:spPr/>
      <dgm:t>
        <a:bodyPr/>
        <a:lstStyle/>
        <a:p>
          <a:endParaRPr lang="en-US"/>
        </a:p>
      </dgm:t>
    </dgm:pt>
    <dgm:pt modelId="{DBBA9F2A-3B94-4B1C-BAC9-7059FC93C99B}">
      <dgm:prSet/>
      <dgm:spPr/>
      <dgm:t>
        <a:bodyPr/>
        <a:lstStyle/>
        <a:p>
          <a:r>
            <a:rPr lang="en-US" b="0" i="0"/>
            <a:t>No type safety (risk of runtime errors).</a:t>
          </a:r>
          <a:endParaRPr lang="en-US"/>
        </a:p>
      </dgm:t>
    </dgm:pt>
    <dgm:pt modelId="{36AA9E7A-69A6-4CC0-A9DC-F24F4BF16C5D}" type="parTrans" cxnId="{70C49920-0A41-4923-9FE1-8E29095B68E5}">
      <dgm:prSet/>
      <dgm:spPr/>
      <dgm:t>
        <a:bodyPr/>
        <a:lstStyle/>
        <a:p>
          <a:endParaRPr lang="en-US"/>
        </a:p>
      </dgm:t>
    </dgm:pt>
    <dgm:pt modelId="{5F13187A-BAE4-4484-9F9A-ADBD4ED5099E}" type="sibTrans" cxnId="{70C49920-0A41-4923-9FE1-8E29095B68E5}">
      <dgm:prSet/>
      <dgm:spPr/>
      <dgm:t>
        <a:bodyPr/>
        <a:lstStyle/>
        <a:p>
          <a:endParaRPr lang="en-US"/>
        </a:p>
      </dgm:t>
    </dgm:pt>
    <dgm:pt modelId="{A62D51B1-2C40-4F52-959D-315C11024A59}">
      <dgm:prSet/>
      <dgm:spPr/>
      <dgm:t>
        <a:bodyPr/>
        <a:lstStyle/>
        <a:p>
          <a:r>
            <a:rPr lang="en-US" b="0" i="0"/>
            <a:t>Boxing/unboxing overhead for value types.</a:t>
          </a:r>
          <a:endParaRPr lang="en-US"/>
        </a:p>
      </dgm:t>
    </dgm:pt>
    <dgm:pt modelId="{D9B6550A-2057-494D-9804-C8B8B213A209}" type="parTrans" cxnId="{32B06C5E-462A-4A07-AE57-C22A1A4D4FB2}">
      <dgm:prSet/>
      <dgm:spPr/>
      <dgm:t>
        <a:bodyPr/>
        <a:lstStyle/>
        <a:p>
          <a:endParaRPr lang="en-US"/>
        </a:p>
      </dgm:t>
    </dgm:pt>
    <dgm:pt modelId="{247395BB-5B9A-4C75-A756-27EAB4198E36}" type="sibTrans" cxnId="{32B06C5E-462A-4A07-AE57-C22A1A4D4FB2}">
      <dgm:prSet/>
      <dgm:spPr/>
      <dgm:t>
        <a:bodyPr/>
        <a:lstStyle/>
        <a:p>
          <a:endParaRPr lang="en-US"/>
        </a:p>
      </dgm:t>
    </dgm:pt>
    <dgm:pt modelId="{E5926450-4BDB-4D81-A3C8-AA9EC2738347}" type="pres">
      <dgm:prSet presAssocID="{1E7493AB-867D-4C9C-B81D-FEF0CD9DD1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96A8D-17C5-416D-8FD8-1756E0B753E6}" type="pres">
      <dgm:prSet presAssocID="{1FB85536-F4FC-4924-B61D-33C057C611E1}" presName="hierRoot1" presStyleCnt="0"/>
      <dgm:spPr/>
    </dgm:pt>
    <dgm:pt modelId="{784CB95F-F298-45EF-B41C-FCE0E5F84227}" type="pres">
      <dgm:prSet presAssocID="{1FB85536-F4FC-4924-B61D-33C057C611E1}" presName="composite" presStyleCnt="0"/>
      <dgm:spPr/>
    </dgm:pt>
    <dgm:pt modelId="{83B37F6F-8DD1-488B-951F-FE41144FAA5A}" type="pres">
      <dgm:prSet presAssocID="{1FB85536-F4FC-4924-B61D-33C057C611E1}" presName="background" presStyleLbl="node0" presStyleIdx="0" presStyleCnt="3"/>
      <dgm:spPr/>
    </dgm:pt>
    <dgm:pt modelId="{33E47D09-04BB-4986-825B-D43D8F110DEB}" type="pres">
      <dgm:prSet presAssocID="{1FB85536-F4FC-4924-B61D-33C057C611E1}" presName="text" presStyleLbl="fgAcc0" presStyleIdx="0" presStyleCnt="3">
        <dgm:presLayoutVars>
          <dgm:chPref val="3"/>
        </dgm:presLayoutVars>
      </dgm:prSet>
      <dgm:spPr/>
    </dgm:pt>
    <dgm:pt modelId="{007A9FFE-57F9-4D52-A728-0ABD4A73DF16}" type="pres">
      <dgm:prSet presAssocID="{1FB85536-F4FC-4924-B61D-33C057C611E1}" presName="hierChild2" presStyleCnt="0"/>
      <dgm:spPr/>
    </dgm:pt>
    <dgm:pt modelId="{60E5CEB8-0FCD-4913-BCF6-5E3B9BFC4F17}" type="pres">
      <dgm:prSet presAssocID="{C9A6351B-150C-40D4-9A16-EA8C94AE22B8}" presName="hierRoot1" presStyleCnt="0"/>
      <dgm:spPr/>
    </dgm:pt>
    <dgm:pt modelId="{DAF2E231-C35A-447D-935A-81135ED27A4B}" type="pres">
      <dgm:prSet presAssocID="{C9A6351B-150C-40D4-9A16-EA8C94AE22B8}" presName="composite" presStyleCnt="0"/>
      <dgm:spPr/>
    </dgm:pt>
    <dgm:pt modelId="{193E2217-1306-46FC-94D9-119CF4287A04}" type="pres">
      <dgm:prSet presAssocID="{C9A6351B-150C-40D4-9A16-EA8C94AE22B8}" presName="background" presStyleLbl="node0" presStyleIdx="1" presStyleCnt="3"/>
      <dgm:spPr/>
    </dgm:pt>
    <dgm:pt modelId="{78F67B6B-C5BA-44AD-97F6-30154A7D5076}" type="pres">
      <dgm:prSet presAssocID="{C9A6351B-150C-40D4-9A16-EA8C94AE22B8}" presName="text" presStyleLbl="fgAcc0" presStyleIdx="1" presStyleCnt="3">
        <dgm:presLayoutVars>
          <dgm:chPref val="3"/>
        </dgm:presLayoutVars>
      </dgm:prSet>
      <dgm:spPr/>
    </dgm:pt>
    <dgm:pt modelId="{637433C3-A33B-4A9E-A4F3-5A5DE4CC7309}" type="pres">
      <dgm:prSet presAssocID="{C9A6351B-150C-40D4-9A16-EA8C94AE22B8}" presName="hierChild2" presStyleCnt="0"/>
      <dgm:spPr/>
    </dgm:pt>
    <dgm:pt modelId="{78905608-2A0D-41DF-B43D-05639AA07611}" type="pres">
      <dgm:prSet presAssocID="{41C10DB8-ABE9-4DD4-A201-F52CA44861B2}" presName="hierRoot1" presStyleCnt="0"/>
      <dgm:spPr/>
    </dgm:pt>
    <dgm:pt modelId="{16F68663-91F8-4295-9080-77412247AA0E}" type="pres">
      <dgm:prSet presAssocID="{41C10DB8-ABE9-4DD4-A201-F52CA44861B2}" presName="composite" presStyleCnt="0"/>
      <dgm:spPr/>
    </dgm:pt>
    <dgm:pt modelId="{2E450DE1-46AF-47C6-905A-6BFBBF55C97A}" type="pres">
      <dgm:prSet presAssocID="{41C10DB8-ABE9-4DD4-A201-F52CA44861B2}" presName="background" presStyleLbl="node0" presStyleIdx="2" presStyleCnt="3"/>
      <dgm:spPr/>
    </dgm:pt>
    <dgm:pt modelId="{5EDAAD2A-DB49-40C8-9739-8C36A1ABF59E}" type="pres">
      <dgm:prSet presAssocID="{41C10DB8-ABE9-4DD4-A201-F52CA44861B2}" presName="text" presStyleLbl="fgAcc0" presStyleIdx="2" presStyleCnt="3">
        <dgm:presLayoutVars>
          <dgm:chPref val="3"/>
        </dgm:presLayoutVars>
      </dgm:prSet>
      <dgm:spPr/>
    </dgm:pt>
    <dgm:pt modelId="{81F7B150-5BAE-460A-9CE0-12D65365911A}" type="pres">
      <dgm:prSet presAssocID="{41C10DB8-ABE9-4DD4-A201-F52CA44861B2}" presName="hierChild2" presStyleCnt="0"/>
      <dgm:spPr/>
    </dgm:pt>
    <dgm:pt modelId="{0F83A11D-EE3F-49B0-88C0-67B6611CD91A}" type="pres">
      <dgm:prSet presAssocID="{36AA9E7A-69A6-4CC0-A9DC-F24F4BF16C5D}" presName="Name10" presStyleLbl="parChTrans1D2" presStyleIdx="0" presStyleCnt="2"/>
      <dgm:spPr/>
    </dgm:pt>
    <dgm:pt modelId="{A335B707-E97A-4161-99B7-E9CC39CB05F3}" type="pres">
      <dgm:prSet presAssocID="{DBBA9F2A-3B94-4B1C-BAC9-7059FC93C99B}" presName="hierRoot2" presStyleCnt="0"/>
      <dgm:spPr/>
    </dgm:pt>
    <dgm:pt modelId="{268E7F31-68E9-417B-8975-968DABD4828A}" type="pres">
      <dgm:prSet presAssocID="{DBBA9F2A-3B94-4B1C-BAC9-7059FC93C99B}" presName="composite2" presStyleCnt="0"/>
      <dgm:spPr/>
    </dgm:pt>
    <dgm:pt modelId="{D0D8ED0B-22B9-4325-AD56-28447D8A1AE3}" type="pres">
      <dgm:prSet presAssocID="{DBBA9F2A-3B94-4B1C-BAC9-7059FC93C99B}" presName="background2" presStyleLbl="node2" presStyleIdx="0" presStyleCnt="2"/>
      <dgm:spPr/>
    </dgm:pt>
    <dgm:pt modelId="{995B60D1-77D9-473A-A16C-9937A2C44810}" type="pres">
      <dgm:prSet presAssocID="{DBBA9F2A-3B94-4B1C-BAC9-7059FC93C99B}" presName="text2" presStyleLbl="fgAcc2" presStyleIdx="0" presStyleCnt="2">
        <dgm:presLayoutVars>
          <dgm:chPref val="3"/>
        </dgm:presLayoutVars>
      </dgm:prSet>
      <dgm:spPr/>
    </dgm:pt>
    <dgm:pt modelId="{5583D491-49FA-4D57-ABE4-66FA03534862}" type="pres">
      <dgm:prSet presAssocID="{DBBA9F2A-3B94-4B1C-BAC9-7059FC93C99B}" presName="hierChild3" presStyleCnt="0"/>
      <dgm:spPr/>
    </dgm:pt>
    <dgm:pt modelId="{A89F7A84-6AF5-4A6B-B0D9-E060725772D3}" type="pres">
      <dgm:prSet presAssocID="{D9B6550A-2057-494D-9804-C8B8B213A209}" presName="Name10" presStyleLbl="parChTrans1D2" presStyleIdx="1" presStyleCnt="2"/>
      <dgm:spPr/>
    </dgm:pt>
    <dgm:pt modelId="{F4DF8A6B-3268-4122-B569-A00F76DA170C}" type="pres">
      <dgm:prSet presAssocID="{A62D51B1-2C40-4F52-959D-315C11024A59}" presName="hierRoot2" presStyleCnt="0"/>
      <dgm:spPr/>
    </dgm:pt>
    <dgm:pt modelId="{179E61FB-25AD-4E92-8D5E-A75300601B43}" type="pres">
      <dgm:prSet presAssocID="{A62D51B1-2C40-4F52-959D-315C11024A59}" presName="composite2" presStyleCnt="0"/>
      <dgm:spPr/>
    </dgm:pt>
    <dgm:pt modelId="{F1282B77-BFAD-41C9-ADC7-DCFF1F8C8714}" type="pres">
      <dgm:prSet presAssocID="{A62D51B1-2C40-4F52-959D-315C11024A59}" presName="background2" presStyleLbl="node2" presStyleIdx="1" presStyleCnt="2"/>
      <dgm:spPr/>
    </dgm:pt>
    <dgm:pt modelId="{96EC148D-B311-4F75-AC0F-6F9CBE5DE16E}" type="pres">
      <dgm:prSet presAssocID="{A62D51B1-2C40-4F52-959D-315C11024A59}" presName="text2" presStyleLbl="fgAcc2" presStyleIdx="1" presStyleCnt="2">
        <dgm:presLayoutVars>
          <dgm:chPref val="3"/>
        </dgm:presLayoutVars>
      </dgm:prSet>
      <dgm:spPr/>
    </dgm:pt>
    <dgm:pt modelId="{2F6A614D-17BB-4D8F-940B-4672EB1D685A}" type="pres">
      <dgm:prSet presAssocID="{A62D51B1-2C40-4F52-959D-315C11024A59}" presName="hierChild3" presStyleCnt="0"/>
      <dgm:spPr/>
    </dgm:pt>
  </dgm:ptLst>
  <dgm:cxnLst>
    <dgm:cxn modelId="{70C49920-0A41-4923-9FE1-8E29095B68E5}" srcId="{41C10DB8-ABE9-4DD4-A201-F52CA44861B2}" destId="{DBBA9F2A-3B94-4B1C-BAC9-7059FC93C99B}" srcOrd="0" destOrd="0" parTransId="{36AA9E7A-69A6-4CC0-A9DC-F24F4BF16C5D}" sibTransId="{5F13187A-BAE4-4484-9F9A-ADBD4ED5099E}"/>
    <dgm:cxn modelId="{A59B183A-D99A-4759-AC4D-4FB7582C29E1}" type="presOf" srcId="{1E7493AB-867D-4C9C-B81D-FEF0CD9DD185}" destId="{E5926450-4BDB-4D81-A3C8-AA9EC2738347}" srcOrd="0" destOrd="0" presId="urn:microsoft.com/office/officeart/2005/8/layout/hierarchy1"/>
    <dgm:cxn modelId="{4BD2FB3C-2FAE-475E-A411-42B065709941}" type="presOf" srcId="{A62D51B1-2C40-4F52-959D-315C11024A59}" destId="{96EC148D-B311-4F75-AC0F-6F9CBE5DE16E}" srcOrd="0" destOrd="0" presId="urn:microsoft.com/office/officeart/2005/8/layout/hierarchy1"/>
    <dgm:cxn modelId="{32B06C5E-462A-4A07-AE57-C22A1A4D4FB2}" srcId="{41C10DB8-ABE9-4DD4-A201-F52CA44861B2}" destId="{A62D51B1-2C40-4F52-959D-315C11024A59}" srcOrd="1" destOrd="0" parTransId="{D9B6550A-2057-494D-9804-C8B8B213A209}" sibTransId="{247395BB-5B9A-4C75-A756-27EAB4198E36}"/>
    <dgm:cxn modelId="{82283F77-4E2B-422E-8038-58E38A7ACA62}" type="presOf" srcId="{36AA9E7A-69A6-4CC0-A9DC-F24F4BF16C5D}" destId="{0F83A11D-EE3F-49B0-88C0-67B6611CD91A}" srcOrd="0" destOrd="0" presId="urn:microsoft.com/office/officeart/2005/8/layout/hierarchy1"/>
    <dgm:cxn modelId="{FE7E48AB-6C95-4864-A293-2D5CE6CAD3C6}" type="presOf" srcId="{D9B6550A-2057-494D-9804-C8B8B213A209}" destId="{A89F7A84-6AF5-4A6B-B0D9-E060725772D3}" srcOrd="0" destOrd="0" presId="urn:microsoft.com/office/officeart/2005/8/layout/hierarchy1"/>
    <dgm:cxn modelId="{785840B6-BE09-474E-983C-7417FFAE4983}" type="presOf" srcId="{C9A6351B-150C-40D4-9A16-EA8C94AE22B8}" destId="{78F67B6B-C5BA-44AD-97F6-30154A7D5076}" srcOrd="0" destOrd="0" presId="urn:microsoft.com/office/officeart/2005/8/layout/hierarchy1"/>
    <dgm:cxn modelId="{A3215DB7-2FF6-4704-9330-1D079863A1C3}" type="presOf" srcId="{DBBA9F2A-3B94-4B1C-BAC9-7059FC93C99B}" destId="{995B60D1-77D9-473A-A16C-9937A2C44810}" srcOrd="0" destOrd="0" presId="urn:microsoft.com/office/officeart/2005/8/layout/hierarchy1"/>
    <dgm:cxn modelId="{7B8B8EBF-885D-4240-B0FF-04CD9E0538F4}" srcId="{1E7493AB-867D-4C9C-B81D-FEF0CD9DD185}" destId="{C9A6351B-150C-40D4-9A16-EA8C94AE22B8}" srcOrd="1" destOrd="0" parTransId="{ED229DEC-EBF7-4BF5-AB3F-DBD720A460AE}" sibTransId="{FF765776-0133-411D-B50F-DB1E3EC2C376}"/>
    <dgm:cxn modelId="{A62AA9C3-2B44-4715-A25F-5603E7C587E7}" srcId="{1E7493AB-867D-4C9C-B81D-FEF0CD9DD185}" destId="{41C10DB8-ABE9-4DD4-A201-F52CA44861B2}" srcOrd="2" destOrd="0" parTransId="{D761122B-4135-4CFC-9DEF-2566662D113B}" sibTransId="{761E1DA9-A826-4C5E-8E6E-B49B514FFBFB}"/>
    <dgm:cxn modelId="{6C55D6D9-9D16-476E-B544-709475D58079}" type="presOf" srcId="{41C10DB8-ABE9-4DD4-A201-F52CA44861B2}" destId="{5EDAAD2A-DB49-40C8-9739-8C36A1ABF59E}" srcOrd="0" destOrd="0" presId="urn:microsoft.com/office/officeart/2005/8/layout/hierarchy1"/>
    <dgm:cxn modelId="{6E0629DB-84F5-4DB1-9AF3-C8CBC0595430}" srcId="{1E7493AB-867D-4C9C-B81D-FEF0CD9DD185}" destId="{1FB85536-F4FC-4924-B61D-33C057C611E1}" srcOrd="0" destOrd="0" parTransId="{231F2678-43E4-48C4-A550-6C70632C8CA2}" sibTransId="{97CED265-0BBD-43F4-9779-EE0F0D21DE49}"/>
    <dgm:cxn modelId="{CB9565FA-E1A0-4B8F-B499-CAB344B9B954}" type="presOf" srcId="{1FB85536-F4FC-4924-B61D-33C057C611E1}" destId="{33E47D09-04BB-4986-825B-D43D8F110DEB}" srcOrd="0" destOrd="0" presId="urn:microsoft.com/office/officeart/2005/8/layout/hierarchy1"/>
    <dgm:cxn modelId="{3238D981-1D7E-4D9E-A494-D007D779CB21}" type="presParOf" srcId="{E5926450-4BDB-4D81-A3C8-AA9EC2738347}" destId="{1E796A8D-17C5-416D-8FD8-1756E0B753E6}" srcOrd="0" destOrd="0" presId="urn:microsoft.com/office/officeart/2005/8/layout/hierarchy1"/>
    <dgm:cxn modelId="{16D6767B-C655-4ED7-8ACE-A3B256AB5428}" type="presParOf" srcId="{1E796A8D-17C5-416D-8FD8-1756E0B753E6}" destId="{784CB95F-F298-45EF-B41C-FCE0E5F84227}" srcOrd="0" destOrd="0" presId="urn:microsoft.com/office/officeart/2005/8/layout/hierarchy1"/>
    <dgm:cxn modelId="{68772BA3-0943-4C28-AE12-8F5B21131E97}" type="presParOf" srcId="{784CB95F-F298-45EF-B41C-FCE0E5F84227}" destId="{83B37F6F-8DD1-488B-951F-FE41144FAA5A}" srcOrd="0" destOrd="0" presId="urn:microsoft.com/office/officeart/2005/8/layout/hierarchy1"/>
    <dgm:cxn modelId="{31E1C3DF-0230-447F-8B48-B803E0714B89}" type="presParOf" srcId="{784CB95F-F298-45EF-B41C-FCE0E5F84227}" destId="{33E47D09-04BB-4986-825B-D43D8F110DEB}" srcOrd="1" destOrd="0" presId="urn:microsoft.com/office/officeart/2005/8/layout/hierarchy1"/>
    <dgm:cxn modelId="{916BC444-31A5-4C88-A6CE-B1987F024A24}" type="presParOf" srcId="{1E796A8D-17C5-416D-8FD8-1756E0B753E6}" destId="{007A9FFE-57F9-4D52-A728-0ABD4A73DF16}" srcOrd="1" destOrd="0" presId="urn:microsoft.com/office/officeart/2005/8/layout/hierarchy1"/>
    <dgm:cxn modelId="{5CB40D3D-5141-4D7F-824A-8D7FC3497246}" type="presParOf" srcId="{E5926450-4BDB-4D81-A3C8-AA9EC2738347}" destId="{60E5CEB8-0FCD-4913-BCF6-5E3B9BFC4F17}" srcOrd="1" destOrd="0" presId="urn:microsoft.com/office/officeart/2005/8/layout/hierarchy1"/>
    <dgm:cxn modelId="{24FDCB5E-C6BC-409B-BF9D-E402DF328FA6}" type="presParOf" srcId="{60E5CEB8-0FCD-4913-BCF6-5E3B9BFC4F17}" destId="{DAF2E231-C35A-447D-935A-81135ED27A4B}" srcOrd="0" destOrd="0" presId="urn:microsoft.com/office/officeart/2005/8/layout/hierarchy1"/>
    <dgm:cxn modelId="{E5A993DD-EFD2-4634-BC9E-287B9299D37A}" type="presParOf" srcId="{DAF2E231-C35A-447D-935A-81135ED27A4B}" destId="{193E2217-1306-46FC-94D9-119CF4287A04}" srcOrd="0" destOrd="0" presId="urn:microsoft.com/office/officeart/2005/8/layout/hierarchy1"/>
    <dgm:cxn modelId="{D6E2B83E-9540-4DFB-B59D-DF0722FBB917}" type="presParOf" srcId="{DAF2E231-C35A-447D-935A-81135ED27A4B}" destId="{78F67B6B-C5BA-44AD-97F6-30154A7D5076}" srcOrd="1" destOrd="0" presId="urn:microsoft.com/office/officeart/2005/8/layout/hierarchy1"/>
    <dgm:cxn modelId="{828EC7D7-C014-4766-B716-7B7D95E98ABC}" type="presParOf" srcId="{60E5CEB8-0FCD-4913-BCF6-5E3B9BFC4F17}" destId="{637433C3-A33B-4A9E-A4F3-5A5DE4CC7309}" srcOrd="1" destOrd="0" presId="urn:microsoft.com/office/officeart/2005/8/layout/hierarchy1"/>
    <dgm:cxn modelId="{3F632A94-BF0B-466E-877D-06C97DF42B5D}" type="presParOf" srcId="{E5926450-4BDB-4D81-A3C8-AA9EC2738347}" destId="{78905608-2A0D-41DF-B43D-05639AA07611}" srcOrd="2" destOrd="0" presId="urn:microsoft.com/office/officeart/2005/8/layout/hierarchy1"/>
    <dgm:cxn modelId="{AE26F189-CACD-4623-8EEB-0F430EB76E53}" type="presParOf" srcId="{78905608-2A0D-41DF-B43D-05639AA07611}" destId="{16F68663-91F8-4295-9080-77412247AA0E}" srcOrd="0" destOrd="0" presId="urn:microsoft.com/office/officeart/2005/8/layout/hierarchy1"/>
    <dgm:cxn modelId="{24376D03-999E-434A-A13C-973865D3C581}" type="presParOf" srcId="{16F68663-91F8-4295-9080-77412247AA0E}" destId="{2E450DE1-46AF-47C6-905A-6BFBBF55C97A}" srcOrd="0" destOrd="0" presId="urn:microsoft.com/office/officeart/2005/8/layout/hierarchy1"/>
    <dgm:cxn modelId="{87183D3F-31E9-4310-ADAA-D2B0C61C96F0}" type="presParOf" srcId="{16F68663-91F8-4295-9080-77412247AA0E}" destId="{5EDAAD2A-DB49-40C8-9739-8C36A1ABF59E}" srcOrd="1" destOrd="0" presId="urn:microsoft.com/office/officeart/2005/8/layout/hierarchy1"/>
    <dgm:cxn modelId="{1E3A6ADB-CE0A-4874-BF01-1C0D9DAC86ED}" type="presParOf" srcId="{78905608-2A0D-41DF-B43D-05639AA07611}" destId="{81F7B150-5BAE-460A-9CE0-12D65365911A}" srcOrd="1" destOrd="0" presId="urn:microsoft.com/office/officeart/2005/8/layout/hierarchy1"/>
    <dgm:cxn modelId="{5C33EC5A-48ED-4929-808E-EFB38C05191D}" type="presParOf" srcId="{81F7B150-5BAE-460A-9CE0-12D65365911A}" destId="{0F83A11D-EE3F-49B0-88C0-67B6611CD91A}" srcOrd="0" destOrd="0" presId="urn:microsoft.com/office/officeart/2005/8/layout/hierarchy1"/>
    <dgm:cxn modelId="{1C662D1A-2E5C-4FD1-A372-23C424AAA23C}" type="presParOf" srcId="{81F7B150-5BAE-460A-9CE0-12D65365911A}" destId="{A335B707-E97A-4161-99B7-E9CC39CB05F3}" srcOrd="1" destOrd="0" presId="urn:microsoft.com/office/officeart/2005/8/layout/hierarchy1"/>
    <dgm:cxn modelId="{1B9BE725-6A92-47DA-B136-7D886A83E819}" type="presParOf" srcId="{A335B707-E97A-4161-99B7-E9CC39CB05F3}" destId="{268E7F31-68E9-417B-8975-968DABD4828A}" srcOrd="0" destOrd="0" presId="urn:microsoft.com/office/officeart/2005/8/layout/hierarchy1"/>
    <dgm:cxn modelId="{ED6815E4-7844-4B61-A470-F06F5A4885C5}" type="presParOf" srcId="{268E7F31-68E9-417B-8975-968DABD4828A}" destId="{D0D8ED0B-22B9-4325-AD56-28447D8A1AE3}" srcOrd="0" destOrd="0" presId="urn:microsoft.com/office/officeart/2005/8/layout/hierarchy1"/>
    <dgm:cxn modelId="{F2964DE8-68B6-4555-9B65-1461AD518394}" type="presParOf" srcId="{268E7F31-68E9-417B-8975-968DABD4828A}" destId="{995B60D1-77D9-473A-A16C-9937A2C44810}" srcOrd="1" destOrd="0" presId="urn:microsoft.com/office/officeart/2005/8/layout/hierarchy1"/>
    <dgm:cxn modelId="{8873D29E-A913-476F-A0D0-CA659846ABC5}" type="presParOf" srcId="{A335B707-E97A-4161-99B7-E9CC39CB05F3}" destId="{5583D491-49FA-4D57-ABE4-66FA03534862}" srcOrd="1" destOrd="0" presId="urn:microsoft.com/office/officeart/2005/8/layout/hierarchy1"/>
    <dgm:cxn modelId="{195ED4AD-7139-4499-8D8E-F7F7438A6C7C}" type="presParOf" srcId="{81F7B150-5BAE-460A-9CE0-12D65365911A}" destId="{A89F7A84-6AF5-4A6B-B0D9-E060725772D3}" srcOrd="2" destOrd="0" presId="urn:microsoft.com/office/officeart/2005/8/layout/hierarchy1"/>
    <dgm:cxn modelId="{870DADBB-5487-45AA-A9F5-0CDDB19C3F0E}" type="presParOf" srcId="{81F7B150-5BAE-460A-9CE0-12D65365911A}" destId="{F4DF8A6B-3268-4122-B569-A00F76DA170C}" srcOrd="3" destOrd="0" presId="urn:microsoft.com/office/officeart/2005/8/layout/hierarchy1"/>
    <dgm:cxn modelId="{60DDB0C1-332F-495F-98B0-E77AFE841D3E}" type="presParOf" srcId="{F4DF8A6B-3268-4122-B569-A00F76DA170C}" destId="{179E61FB-25AD-4E92-8D5E-A75300601B43}" srcOrd="0" destOrd="0" presId="urn:microsoft.com/office/officeart/2005/8/layout/hierarchy1"/>
    <dgm:cxn modelId="{76FC55D5-908A-44D4-98CF-C42964D702C0}" type="presParOf" srcId="{179E61FB-25AD-4E92-8D5E-A75300601B43}" destId="{F1282B77-BFAD-41C9-ADC7-DCFF1F8C8714}" srcOrd="0" destOrd="0" presId="urn:microsoft.com/office/officeart/2005/8/layout/hierarchy1"/>
    <dgm:cxn modelId="{FF752427-4238-4612-96AB-B13E967C4737}" type="presParOf" srcId="{179E61FB-25AD-4E92-8D5E-A75300601B43}" destId="{96EC148D-B311-4F75-AC0F-6F9CBE5DE16E}" srcOrd="1" destOrd="0" presId="urn:microsoft.com/office/officeart/2005/8/layout/hierarchy1"/>
    <dgm:cxn modelId="{3536715A-1D00-40DC-9F68-4C6C6D5A26A4}" type="presParOf" srcId="{F4DF8A6B-3268-4122-B569-A00F76DA170C}" destId="{2F6A614D-17BB-4D8F-940B-4672EB1D68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75AD807-1FA1-4210-B134-DD5E684D284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4F296-69FF-4184-90E6-2E99C5C7D4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List </a:t>
          </a:r>
        </a:p>
      </dgm:t>
    </dgm:pt>
    <dgm:pt modelId="{F0A1B9DA-8DCC-4342-8A32-491B325C8800}" type="parTrans" cxnId="{78E08C32-DBDF-4E04-A464-B395E858803D}">
      <dgm:prSet/>
      <dgm:spPr/>
      <dgm:t>
        <a:bodyPr/>
        <a:lstStyle/>
        <a:p>
          <a:endParaRPr lang="en-US"/>
        </a:p>
      </dgm:t>
    </dgm:pt>
    <dgm:pt modelId="{1F719C27-6AF5-4A69-8298-8A689F80C306}" type="sibTrans" cxnId="{78E08C32-DBDF-4E04-A464-B395E858803D}">
      <dgm:prSet/>
      <dgm:spPr/>
      <dgm:t>
        <a:bodyPr/>
        <a:lstStyle/>
        <a:p>
          <a:endParaRPr lang="en-US"/>
        </a:p>
      </dgm:t>
    </dgm:pt>
    <dgm:pt modelId="{DE90DEC8-1367-4FA5-BE64-27AEDA36BA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Dictionary</a:t>
          </a:r>
        </a:p>
      </dgm:t>
    </dgm:pt>
    <dgm:pt modelId="{06591CD9-0DF5-4B8E-94DE-A0E2D07D50AD}" type="parTrans" cxnId="{7A5E9B4A-A1BF-4A97-BE36-AA2F262A096D}">
      <dgm:prSet/>
      <dgm:spPr/>
      <dgm:t>
        <a:bodyPr/>
        <a:lstStyle/>
        <a:p>
          <a:endParaRPr lang="en-US"/>
        </a:p>
      </dgm:t>
    </dgm:pt>
    <dgm:pt modelId="{03CB5358-DF32-48C1-802B-FA30FD7CD45B}" type="sibTrans" cxnId="{7A5E9B4A-A1BF-4A97-BE36-AA2F262A096D}">
      <dgm:prSet/>
      <dgm:spPr/>
      <dgm:t>
        <a:bodyPr/>
        <a:lstStyle/>
        <a:p>
          <a:endParaRPr lang="en-US"/>
        </a:p>
      </dgm:t>
    </dgm:pt>
    <dgm:pt modelId="{5687827A-7761-48B3-A02C-7B56521086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Hash set</a:t>
          </a:r>
        </a:p>
      </dgm:t>
    </dgm:pt>
    <dgm:pt modelId="{98ACF294-EFF2-4718-B9DE-6783F8946D73}" type="parTrans" cxnId="{75098FAA-6D55-4937-8BEC-4E95361C6ECF}">
      <dgm:prSet/>
      <dgm:spPr/>
      <dgm:t>
        <a:bodyPr/>
        <a:lstStyle/>
        <a:p>
          <a:endParaRPr lang="en-US"/>
        </a:p>
      </dgm:t>
    </dgm:pt>
    <dgm:pt modelId="{226CE56B-C48E-4E2D-8EE3-2A829B3B46DA}" type="sibTrans" cxnId="{75098FAA-6D55-4937-8BEC-4E95361C6ECF}">
      <dgm:prSet/>
      <dgm:spPr/>
      <dgm:t>
        <a:bodyPr/>
        <a:lstStyle/>
        <a:p>
          <a:endParaRPr lang="en-US"/>
        </a:p>
      </dgm:t>
    </dgm:pt>
    <dgm:pt modelId="{D6855013-C85A-4B14-9DD4-77FFB298A98F}" type="pres">
      <dgm:prSet presAssocID="{375AD807-1FA1-4210-B134-DD5E684D284A}" presName="root" presStyleCnt="0">
        <dgm:presLayoutVars>
          <dgm:dir/>
          <dgm:resizeHandles val="exact"/>
        </dgm:presLayoutVars>
      </dgm:prSet>
      <dgm:spPr/>
    </dgm:pt>
    <dgm:pt modelId="{8D481A84-EA38-4F2C-BD53-E3A26DB08B42}" type="pres">
      <dgm:prSet presAssocID="{BE04F296-69FF-4184-90E6-2E99C5C7D405}" presName="compNode" presStyleCnt="0"/>
      <dgm:spPr/>
    </dgm:pt>
    <dgm:pt modelId="{C362374F-86B5-4C54-8CAE-2107DCE9AF5A}" type="pres">
      <dgm:prSet presAssocID="{BE04F296-69FF-4184-90E6-2E99C5C7D405}" presName="iconBgRect" presStyleLbl="bgShp" presStyleIdx="0" presStyleCnt="3"/>
      <dgm:spPr/>
    </dgm:pt>
    <dgm:pt modelId="{56201E87-09DD-4C17-AAA5-6E058FFF8F50}" type="pres">
      <dgm:prSet presAssocID="{BE04F296-69FF-4184-90E6-2E99C5C7D4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80BF46B-8ED2-4F7D-AD8B-93FB60DE9479}" type="pres">
      <dgm:prSet presAssocID="{BE04F296-69FF-4184-90E6-2E99C5C7D405}" presName="spaceRect" presStyleCnt="0"/>
      <dgm:spPr/>
    </dgm:pt>
    <dgm:pt modelId="{67A06B5B-1E86-4B0C-9FE4-36464C3FA4A2}" type="pres">
      <dgm:prSet presAssocID="{BE04F296-69FF-4184-90E6-2E99C5C7D405}" presName="textRect" presStyleLbl="revTx" presStyleIdx="0" presStyleCnt="3">
        <dgm:presLayoutVars>
          <dgm:chMax val="1"/>
          <dgm:chPref val="1"/>
        </dgm:presLayoutVars>
      </dgm:prSet>
      <dgm:spPr/>
    </dgm:pt>
    <dgm:pt modelId="{9F027CE9-3C10-4056-867C-35EAC2D10AD7}" type="pres">
      <dgm:prSet presAssocID="{1F719C27-6AF5-4A69-8298-8A689F80C306}" presName="sibTrans" presStyleCnt="0"/>
      <dgm:spPr/>
    </dgm:pt>
    <dgm:pt modelId="{6F9FA715-8446-4DD8-9B32-DAD0D9C8A31F}" type="pres">
      <dgm:prSet presAssocID="{DE90DEC8-1367-4FA5-BE64-27AEDA36BA5A}" presName="compNode" presStyleCnt="0"/>
      <dgm:spPr/>
    </dgm:pt>
    <dgm:pt modelId="{E34DAC54-65C4-409F-B301-6E4B1912088B}" type="pres">
      <dgm:prSet presAssocID="{DE90DEC8-1367-4FA5-BE64-27AEDA36BA5A}" presName="iconBgRect" presStyleLbl="bgShp" presStyleIdx="1" presStyleCnt="3"/>
      <dgm:spPr/>
    </dgm:pt>
    <dgm:pt modelId="{3C41215F-AA4B-4EFB-8F4D-09DC05B38EC3}" type="pres">
      <dgm:prSet presAssocID="{DE90DEC8-1367-4FA5-BE64-27AEDA36BA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1B23A2D-0376-4102-973F-1C40810FFD02}" type="pres">
      <dgm:prSet presAssocID="{DE90DEC8-1367-4FA5-BE64-27AEDA36BA5A}" presName="spaceRect" presStyleCnt="0"/>
      <dgm:spPr/>
    </dgm:pt>
    <dgm:pt modelId="{63E9545A-EC0A-4532-82B3-8CF671F91B38}" type="pres">
      <dgm:prSet presAssocID="{DE90DEC8-1367-4FA5-BE64-27AEDA36BA5A}" presName="textRect" presStyleLbl="revTx" presStyleIdx="1" presStyleCnt="3">
        <dgm:presLayoutVars>
          <dgm:chMax val="1"/>
          <dgm:chPref val="1"/>
        </dgm:presLayoutVars>
      </dgm:prSet>
      <dgm:spPr/>
    </dgm:pt>
    <dgm:pt modelId="{E43C4CA0-7E95-43E2-81F6-3CEF8F773A6E}" type="pres">
      <dgm:prSet presAssocID="{03CB5358-DF32-48C1-802B-FA30FD7CD45B}" presName="sibTrans" presStyleCnt="0"/>
      <dgm:spPr/>
    </dgm:pt>
    <dgm:pt modelId="{EAA7B73E-3BFF-4144-B31D-E2E65558D45F}" type="pres">
      <dgm:prSet presAssocID="{5687827A-7761-48B3-A02C-7B56521086E0}" presName="compNode" presStyleCnt="0"/>
      <dgm:spPr/>
    </dgm:pt>
    <dgm:pt modelId="{534D53EE-F367-474C-8007-269CE1DC6F38}" type="pres">
      <dgm:prSet presAssocID="{5687827A-7761-48B3-A02C-7B56521086E0}" presName="iconBgRect" presStyleLbl="bgShp" presStyleIdx="2" presStyleCnt="3"/>
      <dgm:spPr/>
    </dgm:pt>
    <dgm:pt modelId="{8D1E6201-015D-44BA-88A8-9AF55D1BB76C}" type="pres">
      <dgm:prSet presAssocID="{5687827A-7761-48B3-A02C-7B56521086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1D8C0D-146E-48C7-8B58-812342C65265}" type="pres">
      <dgm:prSet presAssocID="{5687827A-7761-48B3-A02C-7B56521086E0}" presName="spaceRect" presStyleCnt="0"/>
      <dgm:spPr/>
    </dgm:pt>
    <dgm:pt modelId="{3808F715-37E9-4309-9284-F25453608C16}" type="pres">
      <dgm:prSet presAssocID="{5687827A-7761-48B3-A02C-7B56521086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E08C32-DBDF-4E04-A464-B395E858803D}" srcId="{375AD807-1FA1-4210-B134-DD5E684D284A}" destId="{BE04F296-69FF-4184-90E6-2E99C5C7D405}" srcOrd="0" destOrd="0" parTransId="{F0A1B9DA-8DCC-4342-8A32-491B325C8800}" sibTransId="{1F719C27-6AF5-4A69-8298-8A689F80C306}"/>
    <dgm:cxn modelId="{EE6ACC40-8E4B-4030-9A7C-8382ABB84D6A}" type="presOf" srcId="{5687827A-7761-48B3-A02C-7B56521086E0}" destId="{3808F715-37E9-4309-9284-F25453608C16}" srcOrd="0" destOrd="0" presId="urn:microsoft.com/office/officeart/2018/5/layout/IconCircleLabelList"/>
    <dgm:cxn modelId="{B8041C62-0DE2-4BF3-8835-E8AE1C893465}" type="presOf" srcId="{375AD807-1FA1-4210-B134-DD5E684D284A}" destId="{D6855013-C85A-4B14-9DD4-77FFB298A98F}" srcOrd="0" destOrd="0" presId="urn:microsoft.com/office/officeart/2018/5/layout/IconCircleLabelList"/>
    <dgm:cxn modelId="{7A5E9B4A-A1BF-4A97-BE36-AA2F262A096D}" srcId="{375AD807-1FA1-4210-B134-DD5E684D284A}" destId="{DE90DEC8-1367-4FA5-BE64-27AEDA36BA5A}" srcOrd="1" destOrd="0" parTransId="{06591CD9-0DF5-4B8E-94DE-A0E2D07D50AD}" sibTransId="{03CB5358-DF32-48C1-802B-FA30FD7CD45B}"/>
    <dgm:cxn modelId="{E6738E4E-1B51-46BF-B0CB-91FF3BD12832}" type="presOf" srcId="{BE04F296-69FF-4184-90E6-2E99C5C7D405}" destId="{67A06B5B-1E86-4B0C-9FE4-36464C3FA4A2}" srcOrd="0" destOrd="0" presId="urn:microsoft.com/office/officeart/2018/5/layout/IconCircleLabelList"/>
    <dgm:cxn modelId="{75098FAA-6D55-4937-8BEC-4E95361C6ECF}" srcId="{375AD807-1FA1-4210-B134-DD5E684D284A}" destId="{5687827A-7761-48B3-A02C-7B56521086E0}" srcOrd="2" destOrd="0" parTransId="{98ACF294-EFF2-4718-B9DE-6783F8946D73}" sibTransId="{226CE56B-C48E-4E2D-8EE3-2A829B3B46DA}"/>
    <dgm:cxn modelId="{C7EE55B9-84FE-4914-A3C8-755A1833BB4E}" type="presOf" srcId="{DE90DEC8-1367-4FA5-BE64-27AEDA36BA5A}" destId="{63E9545A-EC0A-4532-82B3-8CF671F91B38}" srcOrd="0" destOrd="0" presId="urn:microsoft.com/office/officeart/2018/5/layout/IconCircleLabelList"/>
    <dgm:cxn modelId="{3C4E0227-9339-4DC2-B6DB-D1262BEEAD42}" type="presParOf" srcId="{D6855013-C85A-4B14-9DD4-77FFB298A98F}" destId="{8D481A84-EA38-4F2C-BD53-E3A26DB08B42}" srcOrd="0" destOrd="0" presId="urn:microsoft.com/office/officeart/2018/5/layout/IconCircleLabelList"/>
    <dgm:cxn modelId="{5949600C-2D1D-4BDE-8A6F-8730854F19B8}" type="presParOf" srcId="{8D481A84-EA38-4F2C-BD53-E3A26DB08B42}" destId="{C362374F-86B5-4C54-8CAE-2107DCE9AF5A}" srcOrd="0" destOrd="0" presId="urn:microsoft.com/office/officeart/2018/5/layout/IconCircleLabelList"/>
    <dgm:cxn modelId="{F8F3BD13-5F0D-479D-B816-B81403822B49}" type="presParOf" srcId="{8D481A84-EA38-4F2C-BD53-E3A26DB08B42}" destId="{56201E87-09DD-4C17-AAA5-6E058FFF8F50}" srcOrd="1" destOrd="0" presId="urn:microsoft.com/office/officeart/2018/5/layout/IconCircleLabelList"/>
    <dgm:cxn modelId="{7ED698D5-0E3E-4FA9-A03D-E86A6308F69A}" type="presParOf" srcId="{8D481A84-EA38-4F2C-BD53-E3A26DB08B42}" destId="{E80BF46B-8ED2-4F7D-AD8B-93FB60DE9479}" srcOrd="2" destOrd="0" presId="urn:microsoft.com/office/officeart/2018/5/layout/IconCircleLabelList"/>
    <dgm:cxn modelId="{504E641B-C8A1-4FCF-80BD-B967306FA879}" type="presParOf" srcId="{8D481A84-EA38-4F2C-BD53-E3A26DB08B42}" destId="{67A06B5B-1E86-4B0C-9FE4-36464C3FA4A2}" srcOrd="3" destOrd="0" presId="urn:microsoft.com/office/officeart/2018/5/layout/IconCircleLabelList"/>
    <dgm:cxn modelId="{C0011EEC-63AC-45CC-81F2-8C4600C07E97}" type="presParOf" srcId="{D6855013-C85A-4B14-9DD4-77FFB298A98F}" destId="{9F027CE9-3C10-4056-867C-35EAC2D10AD7}" srcOrd="1" destOrd="0" presId="urn:microsoft.com/office/officeart/2018/5/layout/IconCircleLabelList"/>
    <dgm:cxn modelId="{FB112BAD-7F27-436C-BBF1-1F17A09B8440}" type="presParOf" srcId="{D6855013-C85A-4B14-9DD4-77FFB298A98F}" destId="{6F9FA715-8446-4DD8-9B32-DAD0D9C8A31F}" srcOrd="2" destOrd="0" presId="urn:microsoft.com/office/officeart/2018/5/layout/IconCircleLabelList"/>
    <dgm:cxn modelId="{EE0DE342-C971-45F9-BF49-1D23966E2625}" type="presParOf" srcId="{6F9FA715-8446-4DD8-9B32-DAD0D9C8A31F}" destId="{E34DAC54-65C4-409F-B301-6E4B1912088B}" srcOrd="0" destOrd="0" presId="urn:microsoft.com/office/officeart/2018/5/layout/IconCircleLabelList"/>
    <dgm:cxn modelId="{F4F9EC60-FA95-4905-B1BE-3318CE1ECE9A}" type="presParOf" srcId="{6F9FA715-8446-4DD8-9B32-DAD0D9C8A31F}" destId="{3C41215F-AA4B-4EFB-8F4D-09DC05B38EC3}" srcOrd="1" destOrd="0" presId="urn:microsoft.com/office/officeart/2018/5/layout/IconCircleLabelList"/>
    <dgm:cxn modelId="{36034540-0BE5-402C-A6AE-68D4251CAE94}" type="presParOf" srcId="{6F9FA715-8446-4DD8-9B32-DAD0D9C8A31F}" destId="{91B23A2D-0376-4102-973F-1C40810FFD02}" srcOrd="2" destOrd="0" presId="urn:microsoft.com/office/officeart/2018/5/layout/IconCircleLabelList"/>
    <dgm:cxn modelId="{B0D90D72-BC9D-477A-ABE8-1AF0AC875971}" type="presParOf" srcId="{6F9FA715-8446-4DD8-9B32-DAD0D9C8A31F}" destId="{63E9545A-EC0A-4532-82B3-8CF671F91B38}" srcOrd="3" destOrd="0" presId="urn:microsoft.com/office/officeart/2018/5/layout/IconCircleLabelList"/>
    <dgm:cxn modelId="{1B2921F7-A550-4052-A435-862F4B409843}" type="presParOf" srcId="{D6855013-C85A-4B14-9DD4-77FFB298A98F}" destId="{E43C4CA0-7E95-43E2-81F6-3CEF8F773A6E}" srcOrd="3" destOrd="0" presId="urn:microsoft.com/office/officeart/2018/5/layout/IconCircleLabelList"/>
    <dgm:cxn modelId="{D2B9E147-9E0B-4F23-9F93-9FD92C95EBC9}" type="presParOf" srcId="{D6855013-C85A-4B14-9DD4-77FFB298A98F}" destId="{EAA7B73E-3BFF-4144-B31D-E2E65558D45F}" srcOrd="4" destOrd="0" presId="urn:microsoft.com/office/officeart/2018/5/layout/IconCircleLabelList"/>
    <dgm:cxn modelId="{CA5C46B1-1407-4FC4-AEE8-82E16BCC84AF}" type="presParOf" srcId="{EAA7B73E-3BFF-4144-B31D-E2E65558D45F}" destId="{534D53EE-F367-474C-8007-269CE1DC6F38}" srcOrd="0" destOrd="0" presId="urn:microsoft.com/office/officeart/2018/5/layout/IconCircleLabelList"/>
    <dgm:cxn modelId="{CD35A5F8-9101-45B6-92E3-275570F69C7C}" type="presParOf" srcId="{EAA7B73E-3BFF-4144-B31D-E2E65558D45F}" destId="{8D1E6201-015D-44BA-88A8-9AF55D1BB76C}" srcOrd="1" destOrd="0" presId="urn:microsoft.com/office/officeart/2018/5/layout/IconCircleLabelList"/>
    <dgm:cxn modelId="{56733C83-1C45-4794-A26A-98F7870ED9D1}" type="presParOf" srcId="{EAA7B73E-3BFF-4144-B31D-E2E65558D45F}" destId="{8E1D8C0D-146E-48C7-8B58-812342C65265}" srcOrd="2" destOrd="0" presId="urn:microsoft.com/office/officeart/2018/5/layout/IconCircleLabelList"/>
    <dgm:cxn modelId="{A8E79CFB-59A2-44B6-A203-2DF1ACD06089}" type="presParOf" srcId="{EAA7B73E-3BFF-4144-B31D-E2E65558D45F}" destId="{3808F715-37E9-4309-9284-F25453608C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149599D-0250-4091-8B54-2ABEC6366C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FF844F-C46E-4F1A-84E3-4D0B148CD3FE}">
      <dgm:prSet/>
      <dgm:spPr/>
      <dgm:t>
        <a:bodyPr/>
        <a:lstStyle/>
        <a:p>
          <a:r>
            <a:rPr lang="en-US" b="1" i="0" baseline="0"/>
            <a:t>Stack&lt;T&gt;</a:t>
          </a:r>
          <a:r>
            <a:rPr lang="en-US" b="0" i="0" baseline="0"/>
            <a:t>: Last-In-First-Out (LIFO).</a:t>
          </a:r>
          <a:endParaRPr lang="en-US"/>
        </a:p>
      </dgm:t>
    </dgm:pt>
    <dgm:pt modelId="{8278BCD2-F319-4CAC-82C1-E29444299D57}" type="parTrans" cxnId="{9B233737-DAAE-44B4-B81C-5C512B11090E}">
      <dgm:prSet/>
      <dgm:spPr/>
      <dgm:t>
        <a:bodyPr/>
        <a:lstStyle/>
        <a:p>
          <a:endParaRPr lang="en-US"/>
        </a:p>
      </dgm:t>
    </dgm:pt>
    <dgm:pt modelId="{BEA3D7F1-94F6-4BD0-8D51-FA69E9118AF8}" type="sibTrans" cxnId="{9B233737-DAAE-44B4-B81C-5C512B11090E}">
      <dgm:prSet/>
      <dgm:spPr/>
      <dgm:t>
        <a:bodyPr/>
        <a:lstStyle/>
        <a:p>
          <a:endParaRPr lang="en-US"/>
        </a:p>
      </dgm:t>
    </dgm:pt>
    <dgm:pt modelId="{88A526A5-066D-4A71-93F5-34FFC62EA941}">
      <dgm:prSet/>
      <dgm:spPr/>
      <dgm:t>
        <a:bodyPr/>
        <a:lstStyle/>
        <a:p>
          <a:r>
            <a:rPr lang="en-US" b="1" i="0" baseline="0"/>
            <a:t>Queue&lt;T&gt;</a:t>
          </a:r>
          <a:r>
            <a:rPr lang="en-US" b="0" i="0" baseline="0"/>
            <a:t>: First-In-First-Out (FIFO).</a:t>
          </a:r>
          <a:endParaRPr lang="en-US"/>
        </a:p>
      </dgm:t>
    </dgm:pt>
    <dgm:pt modelId="{8F003A86-DDC0-4E62-9B13-0D4DB9D6CB4D}" type="parTrans" cxnId="{4D91C743-64B8-4585-8706-57BE744CADD5}">
      <dgm:prSet/>
      <dgm:spPr/>
      <dgm:t>
        <a:bodyPr/>
        <a:lstStyle/>
        <a:p>
          <a:endParaRPr lang="en-US"/>
        </a:p>
      </dgm:t>
    </dgm:pt>
    <dgm:pt modelId="{A1F42313-0A5D-4B4B-A1D2-311661464097}" type="sibTrans" cxnId="{4D91C743-64B8-4585-8706-57BE744CADD5}">
      <dgm:prSet/>
      <dgm:spPr/>
      <dgm:t>
        <a:bodyPr/>
        <a:lstStyle/>
        <a:p>
          <a:endParaRPr lang="en-US"/>
        </a:p>
      </dgm:t>
    </dgm:pt>
    <dgm:pt modelId="{279766E4-7559-4142-94F9-34096318D54B}">
      <dgm:prSet/>
      <dgm:spPr/>
      <dgm:t>
        <a:bodyPr/>
        <a:lstStyle/>
        <a:p>
          <a:r>
            <a:rPr lang="en-US" b="1" i="0" baseline="0"/>
            <a:t>LinkedList&lt;T&gt;</a:t>
          </a:r>
          <a:r>
            <a:rPr lang="en-US" b="0" i="0" baseline="0"/>
            <a:t>: Efficient insertions/deletions.</a:t>
          </a:r>
          <a:endParaRPr lang="en-US"/>
        </a:p>
      </dgm:t>
    </dgm:pt>
    <dgm:pt modelId="{F9689F42-D016-414E-8DBC-5CA4EBD38982}" type="parTrans" cxnId="{ACC65BDF-0FB4-4B47-A19A-566FADF5CEE6}">
      <dgm:prSet/>
      <dgm:spPr/>
      <dgm:t>
        <a:bodyPr/>
        <a:lstStyle/>
        <a:p>
          <a:endParaRPr lang="en-US"/>
        </a:p>
      </dgm:t>
    </dgm:pt>
    <dgm:pt modelId="{AB2491E5-2DAD-433B-A6CE-9F2D2FB53E18}" type="sibTrans" cxnId="{ACC65BDF-0FB4-4B47-A19A-566FADF5CEE6}">
      <dgm:prSet/>
      <dgm:spPr/>
      <dgm:t>
        <a:bodyPr/>
        <a:lstStyle/>
        <a:p>
          <a:endParaRPr lang="en-US"/>
        </a:p>
      </dgm:t>
    </dgm:pt>
    <dgm:pt modelId="{0C78920B-9307-4FD6-A6F6-DA877FAB583F}" type="pres">
      <dgm:prSet presAssocID="{4149599D-0250-4091-8B54-2ABEC6366C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75CD1-C5B7-4B9E-A361-8D3D07BF9D1E}" type="pres">
      <dgm:prSet presAssocID="{CDFF844F-C46E-4F1A-84E3-4D0B148CD3FE}" presName="hierRoot1" presStyleCnt="0"/>
      <dgm:spPr/>
    </dgm:pt>
    <dgm:pt modelId="{09916CB0-CEBE-49DB-878B-5D367553889F}" type="pres">
      <dgm:prSet presAssocID="{CDFF844F-C46E-4F1A-84E3-4D0B148CD3FE}" presName="composite" presStyleCnt="0"/>
      <dgm:spPr/>
    </dgm:pt>
    <dgm:pt modelId="{BFF9C55F-A3D1-49B1-8EB8-2A7BB1120C84}" type="pres">
      <dgm:prSet presAssocID="{CDFF844F-C46E-4F1A-84E3-4D0B148CD3FE}" presName="background" presStyleLbl="node0" presStyleIdx="0" presStyleCnt="3"/>
      <dgm:spPr/>
    </dgm:pt>
    <dgm:pt modelId="{76F44F11-30CF-4771-B547-BE329C207C88}" type="pres">
      <dgm:prSet presAssocID="{CDFF844F-C46E-4F1A-84E3-4D0B148CD3FE}" presName="text" presStyleLbl="fgAcc0" presStyleIdx="0" presStyleCnt="3">
        <dgm:presLayoutVars>
          <dgm:chPref val="3"/>
        </dgm:presLayoutVars>
      </dgm:prSet>
      <dgm:spPr/>
    </dgm:pt>
    <dgm:pt modelId="{DB957F53-5951-4730-A536-91256E1ED709}" type="pres">
      <dgm:prSet presAssocID="{CDFF844F-C46E-4F1A-84E3-4D0B148CD3FE}" presName="hierChild2" presStyleCnt="0"/>
      <dgm:spPr/>
    </dgm:pt>
    <dgm:pt modelId="{C4EDF29B-EB89-45FD-A997-2A2D818342D4}" type="pres">
      <dgm:prSet presAssocID="{88A526A5-066D-4A71-93F5-34FFC62EA941}" presName="hierRoot1" presStyleCnt="0"/>
      <dgm:spPr/>
    </dgm:pt>
    <dgm:pt modelId="{2F35D8A5-5356-4F02-B3CD-53FEED9DDF98}" type="pres">
      <dgm:prSet presAssocID="{88A526A5-066D-4A71-93F5-34FFC62EA941}" presName="composite" presStyleCnt="0"/>
      <dgm:spPr/>
    </dgm:pt>
    <dgm:pt modelId="{8EBA5D5D-04A2-4AD5-B495-B8D8E63FFE0E}" type="pres">
      <dgm:prSet presAssocID="{88A526A5-066D-4A71-93F5-34FFC62EA941}" presName="background" presStyleLbl="node0" presStyleIdx="1" presStyleCnt="3"/>
      <dgm:spPr/>
    </dgm:pt>
    <dgm:pt modelId="{67BCBEAC-18CA-484A-AFFA-41C49ADA0453}" type="pres">
      <dgm:prSet presAssocID="{88A526A5-066D-4A71-93F5-34FFC62EA941}" presName="text" presStyleLbl="fgAcc0" presStyleIdx="1" presStyleCnt="3">
        <dgm:presLayoutVars>
          <dgm:chPref val="3"/>
        </dgm:presLayoutVars>
      </dgm:prSet>
      <dgm:spPr/>
    </dgm:pt>
    <dgm:pt modelId="{68D14D1E-4074-4ADA-AE63-00B922C5CD6A}" type="pres">
      <dgm:prSet presAssocID="{88A526A5-066D-4A71-93F5-34FFC62EA941}" presName="hierChild2" presStyleCnt="0"/>
      <dgm:spPr/>
    </dgm:pt>
    <dgm:pt modelId="{7AD909FD-8E8B-4910-8B19-7C2158EC4550}" type="pres">
      <dgm:prSet presAssocID="{279766E4-7559-4142-94F9-34096318D54B}" presName="hierRoot1" presStyleCnt="0"/>
      <dgm:spPr/>
    </dgm:pt>
    <dgm:pt modelId="{DE60353A-4B5C-44E6-87B3-F0DA9C748FD7}" type="pres">
      <dgm:prSet presAssocID="{279766E4-7559-4142-94F9-34096318D54B}" presName="composite" presStyleCnt="0"/>
      <dgm:spPr/>
    </dgm:pt>
    <dgm:pt modelId="{AC602761-95B0-46D0-8A8B-70614C9F1FEB}" type="pres">
      <dgm:prSet presAssocID="{279766E4-7559-4142-94F9-34096318D54B}" presName="background" presStyleLbl="node0" presStyleIdx="2" presStyleCnt="3"/>
      <dgm:spPr/>
    </dgm:pt>
    <dgm:pt modelId="{4F3D4E43-BB9A-4B5C-AC7F-9B78C306CBA0}" type="pres">
      <dgm:prSet presAssocID="{279766E4-7559-4142-94F9-34096318D54B}" presName="text" presStyleLbl="fgAcc0" presStyleIdx="2" presStyleCnt="3">
        <dgm:presLayoutVars>
          <dgm:chPref val="3"/>
        </dgm:presLayoutVars>
      </dgm:prSet>
      <dgm:spPr/>
    </dgm:pt>
    <dgm:pt modelId="{7D52AE6C-56DB-40FF-8C3A-8458EAC0C6A5}" type="pres">
      <dgm:prSet presAssocID="{279766E4-7559-4142-94F9-34096318D54B}" presName="hierChild2" presStyleCnt="0"/>
      <dgm:spPr/>
    </dgm:pt>
  </dgm:ptLst>
  <dgm:cxnLst>
    <dgm:cxn modelId="{9B233737-DAAE-44B4-B81C-5C512B11090E}" srcId="{4149599D-0250-4091-8B54-2ABEC6366C78}" destId="{CDFF844F-C46E-4F1A-84E3-4D0B148CD3FE}" srcOrd="0" destOrd="0" parTransId="{8278BCD2-F319-4CAC-82C1-E29444299D57}" sibTransId="{BEA3D7F1-94F6-4BD0-8D51-FA69E9118AF8}"/>
    <dgm:cxn modelId="{23D34F5B-7766-49CA-98B4-7CF95DBC07D7}" type="presOf" srcId="{88A526A5-066D-4A71-93F5-34FFC62EA941}" destId="{67BCBEAC-18CA-484A-AFFA-41C49ADA0453}" srcOrd="0" destOrd="0" presId="urn:microsoft.com/office/officeart/2005/8/layout/hierarchy1"/>
    <dgm:cxn modelId="{4D91C743-64B8-4585-8706-57BE744CADD5}" srcId="{4149599D-0250-4091-8B54-2ABEC6366C78}" destId="{88A526A5-066D-4A71-93F5-34FFC62EA941}" srcOrd="1" destOrd="0" parTransId="{8F003A86-DDC0-4E62-9B13-0D4DB9D6CB4D}" sibTransId="{A1F42313-0A5D-4B4B-A1D2-311661464097}"/>
    <dgm:cxn modelId="{7E23AA6C-27FA-4CBD-8D5A-29BAFACE5B57}" type="presOf" srcId="{4149599D-0250-4091-8B54-2ABEC6366C78}" destId="{0C78920B-9307-4FD6-A6F6-DA877FAB583F}" srcOrd="0" destOrd="0" presId="urn:microsoft.com/office/officeart/2005/8/layout/hierarchy1"/>
    <dgm:cxn modelId="{55B4F9C4-9788-48A6-ABE1-B75C78A88F88}" type="presOf" srcId="{279766E4-7559-4142-94F9-34096318D54B}" destId="{4F3D4E43-BB9A-4B5C-AC7F-9B78C306CBA0}" srcOrd="0" destOrd="0" presId="urn:microsoft.com/office/officeart/2005/8/layout/hierarchy1"/>
    <dgm:cxn modelId="{1A74EAC8-700E-4393-AF29-4F66ECD2FE03}" type="presOf" srcId="{CDFF844F-C46E-4F1A-84E3-4D0B148CD3FE}" destId="{76F44F11-30CF-4771-B547-BE329C207C88}" srcOrd="0" destOrd="0" presId="urn:microsoft.com/office/officeart/2005/8/layout/hierarchy1"/>
    <dgm:cxn modelId="{ACC65BDF-0FB4-4B47-A19A-566FADF5CEE6}" srcId="{4149599D-0250-4091-8B54-2ABEC6366C78}" destId="{279766E4-7559-4142-94F9-34096318D54B}" srcOrd="2" destOrd="0" parTransId="{F9689F42-D016-414E-8DBC-5CA4EBD38982}" sibTransId="{AB2491E5-2DAD-433B-A6CE-9F2D2FB53E18}"/>
    <dgm:cxn modelId="{69053D32-A279-4DDF-887B-46FA7E687DD8}" type="presParOf" srcId="{0C78920B-9307-4FD6-A6F6-DA877FAB583F}" destId="{D2F75CD1-C5B7-4B9E-A361-8D3D07BF9D1E}" srcOrd="0" destOrd="0" presId="urn:microsoft.com/office/officeart/2005/8/layout/hierarchy1"/>
    <dgm:cxn modelId="{657A7DB4-F01C-4B97-863C-74C583DC0FAB}" type="presParOf" srcId="{D2F75CD1-C5B7-4B9E-A361-8D3D07BF9D1E}" destId="{09916CB0-CEBE-49DB-878B-5D367553889F}" srcOrd="0" destOrd="0" presId="urn:microsoft.com/office/officeart/2005/8/layout/hierarchy1"/>
    <dgm:cxn modelId="{9040022E-601E-4725-A4A7-ECE32C4F7316}" type="presParOf" srcId="{09916CB0-CEBE-49DB-878B-5D367553889F}" destId="{BFF9C55F-A3D1-49B1-8EB8-2A7BB1120C84}" srcOrd="0" destOrd="0" presId="urn:microsoft.com/office/officeart/2005/8/layout/hierarchy1"/>
    <dgm:cxn modelId="{70C99E1E-28BB-4845-B315-592686782C4D}" type="presParOf" srcId="{09916CB0-CEBE-49DB-878B-5D367553889F}" destId="{76F44F11-30CF-4771-B547-BE329C207C88}" srcOrd="1" destOrd="0" presId="urn:microsoft.com/office/officeart/2005/8/layout/hierarchy1"/>
    <dgm:cxn modelId="{B511EB2B-9FE6-4015-960B-B742C956B147}" type="presParOf" srcId="{D2F75CD1-C5B7-4B9E-A361-8D3D07BF9D1E}" destId="{DB957F53-5951-4730-A536-91256E1ED709}" srcOrd="1" destOrd="0" presId="urn:microsoft.com/office/officeart/2005/8/layout/hierarchy1"/>
    <dgm:cxn modelId="{81C94B1E-2AD6-4BB1-B981-A5B31E2BB2B7}" type="presParOf" srcId="{0C78920B-9307-4FD6-A6F6-DA877FAB583F}" destId="{C4EDF29B-EB89-45FD-A997-2A2D818342D4}" srcOrd="1" destOrd="0" presId="urn:microsoft.com/office/officeart/2005/8/layout/hierarchy1"/>
    <dgm:cxn modelId="{F1F0B516-8BB4-49F1-B8E7-E656DED33685}" type="presParOf" srcId="{C4EDF29B-EB89-45FD-A997-2A2D818342D4}" destId="{2F35D8A5-5356-4F02-B3CD-53FEED9DDF98}" srcOrd="0" destOrd="0" presId="urn:microsoft.com/office/officeart/2005/8/layout/hierarchy1"/>
    <dgm:cxn modelId="{EBFF4F5E-2C13-4D55-8C12-E1FE8808551E}" type="presParOf" srcId="{2F35D8A5-5356-4F02-B3CD-53FEED9DDF98}" destId="{8EBA5D5D-04A2-4AD5-B495-B8D8E63FFE0E}" srcOrd="0" destOrd="0" presId="urn:microsoft.com/office/officeart/2005/8/layout/hierarchy1"/>
    <dgm:cxn modelId="{A0288619-9419-4827-ADA2-460FC62B6EA1}" type="presParOf" srcId="{2F35D8A5-5356-4F02-B3CD-53FEED9DDF98}" destId="{67BCBEAC-18CA-484A-AFFA-41C49ADA0453}" srcOrd="1" destOrd="0" presId="urn:microsoft.com/office/officeart/2005/8/layout/hierarchy1"/>
    <dgm:cxn modelId="{3AC825EA-CE3B-4E11-8C10-8B9774FC7D3B}" type="presParOf" srcId="{C4EDF29B-EB89-45FD-A997-2A2D818342D4}" destId="{68D14D1E-4074-4ADA-AE63-00B922C5CD6A}" srcOrd="1" destOrd="0" presId="urn:microsoft.com/office/officeart/2005/8/layout/hierarchy1"/>
    <dgm:cxn modelId="{5BB8DF59-BD93-4CB7-BB51-C4380D6AA511}" type="presParOf" srcId="{0C78920B-9307-4FD6-A6F6-DA877FAB583F}" destId="{7AD909FD-8E8B-4910-8B19-7C2158EC4550}" srcOrd="2" destOrd="0" presId="urn:microsoft.com/office/officeart/2005/8/layout/hierarchy1"/>
    <dgm:cxn modelId="{BAFC3391-999A-4026-9C1D-D60390F463BA}" type="presParOf" srcId="{7AD909FD-8E8B-4910-8B19-7C2158EC4550}" destId="{DE60353A-4B5C-44E6-87B3-F0DA9C748FD7}" srcOrd="0" destOrd="0" presId="urn:microsoft.com/office/officeart/2005/8/layout/hierarchy1"/>
    <dgm:cxn modelId="{0D92400E-759D-4D78-80E7-BE157DE0134E}" type="presParOf" srcId="{DE60353A-4B5C-44E6-87B3-F0DA9C748FD7}" destId="{AC602761-95B0-46D0-8A8B-70614C9F1FEB}" srcOrd="0" destOrd="0" presId="urn:microsoft.com/office/officeart/2005/8/layout/hierarchy1"/>
    <dgm:cxn modelId="{BFB6E0C3-37DB-44D3-9007-4B620ACD21E1}" type="presParOf" srcId="{DE60353A-4B5C-44E6-87B3-F0DA9C748FD7}" destId="{4F3D4E43-BB9A-4B5C-AC7F-9B78C306CBA0}" srcOrd="1" destOrd="0" presId="urn:microsoft.com/office/officeart/2005/8/layout/hierarchy1"/>
    <dgm:cxn modelId="{386E1140-7C66-40C9-8C0B-539F34719FE9}" type="presParOf" srcId="{7AD909FD-8E8B-4910-8B19-7C2158EC4550}" destId="{7D52AE6C-56DB-40FF-8C3A-8458EAC0C6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09B19-08A5-4DC0-B810-A2241E8159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DE3D1-60EA-41A0-BDD2-B11AF013AB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basic Deployment Unit in .NET Core </a:t>
          </a:r>
        </a:p>
      </dgm:t>
    </dgm:pt>
    <dgm:pt modelId="{63665180-2B8F-435B-8A9F-0E8D181BF144}" type="parTrans" cxnId="{50CA3686-0342-4FA7-B3E5-1BA0ED49E87F}">
      <dgm:prSet/>
      <dgm:spPr/>
      <dgm:t>
        <a:bodyPr/>
        <a:lstStyle/>
        <a:p>
          <a:endParaRPr lang="en-US"/>
        </a:p>
      </dgm:t>
    </dgm:pt>
    <dgm:pt modelId="{AC6506F6-1B05-4BDC-8685-8BFC3FE9BD26}" type="sibTrans" cxnId="{50CA3686-0342-4FA7-B3E5-1BA0ED49E87F}">
      <dgm:prSet/>
      <dgm:spPr/>
      <dgm:t>
        <a:bodyPr/>
        <a:lstStyle/>
        <a:p>
          <a:endParaRPr lang="en-US"/>
        </a:p>
      </dgm:t>
    </dgm:pt>
    <dgm:pt modelId="{9DC92237-4926-4DC7-9116-D6164F8D1C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container for all types. An assembly contains compiled types with their Intermediate Language (IL) code, runtime resources, and information to assist with versioning and referencing other assemblies</a:t>
          </a:r>
        </a:p>
      </dgm:t>
    </dgm:pt>
    <dgm:pt modelId="{96849145-15DB-4A20-BF2F-1C04C301AA8E}" type="parTrans" cxnId="{E30EFF45-CC1C-456B-8E2E-9E45BF8D6E05}">
      <dgm:prSet/>
      <dgm:spPr/>
      <dgm:t>
        <a:bodyPr/>
        <a:lstStyle/>
        <a:p>
          <a:endParaRPr lang="en-US"/>
        </a:p>
      </dgm:t>
    </dgm:pt>
    <dgm:pt modelId="{24763FC3-7ACC-435A-92BD-4B6804E9DF52}" type="sibTrans" cxnId="{E30EFF45-CC1C-456B-8E2E-9E45BF8D6E05}">
      <dgm:prSet/>
      <dgm:spPr/>
      <dgm:t>
        <a:bodyPr/>
        <a:lstStyle/>
        <a:p>
          <a:endParaRPr lang="en-US"/>
        </a:p>
      </dgm:t>
    </dgm:pt>
    <dgm:pt modelId="{E72EE2C0-BED7-4FCA-A79B-8C269D5D9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.ddl file in your program (IL, metadata)</a:t>
          </a:r>
        </a:p>
      </dgm:t>
    </dgm:pt>
    <dgm:pt modelId="{F6B8A6A2-6E2F-4CE2-9299-9D23940B15AC}" type="parTrans" cxnId="{6936BB86-DA2D-4CA3-9C4E-5B12CA2479E2}">
      <dgm:prSet/>
      <dgm:spPr/>
      <dgm:t>
        <a:bodyPr/>
        <a:lstStyle/>
        <a:p>
          <a:endParaRPr lang="en-US"/>
        </a:p>
      </dgm:t>
    </dgm:pt>
    <dgm:pt modelId="{78E5751E-2160-443C-AD67-D274D84E049A}" type="sibTrans" cxnId="{6936BB86-DA2D-4CA3-9C4E-5B12CA2479E2}">
      <dgm:prSet/>
      <dgm:spPr/>
      <dgm:t>
        <a:bodyPr/>
        <a:lstStyle/>
        <a:p>
          <a:endParaRPr lang="en-US"/>
        </a:p>
      </dgm:t>
    </dgm:pt>
    <dgm:pt modelId="{7BECF919-A29D-4F5D-84B1-C3B259679E4A}" type="pres">
      <dgm:prSet presAssocID="{D3409B19-08A5-4DC0-B810-A2241E81595E}" presName="root" presStyleCnt="0">
        <dgm:presLayoutVars>
          <dgm:dir/>
          <dgm:resizeHandles val="exact"/>
        </dgm:presLayoutVars>
      </dgm:prSet>
      <dgm:spPr/>
    </dgm:pt>
    <dgm:pt modelId="{99CE3776-5904-4B9D-A099-681EF4DA101C}" type="pres">
      <dgm:prSet presAssocID="{2B2DE3D1-60EA-41A0-BDD2-B11AF013AB55}" presName="compNode" presStyleCnt="0"/>
      <dgm:spPr/>
    </dgm:pt>
    <dgm:pt modelId="{8A6E92CF-6FE2-436B-B507-B6358829AC9F}" type="pres">
      <dgm:prSet presAssocID="{2B2DE3D1-60EA-41A0-BDD2-B11AF013AB55}" presName="bgRect" presStyleLbl="bgShp" presStyleIdx="0" presStyleCnt="3"/>
      <dgm:spPr/>
    </dgm:pt>
    <dgm:pt modelId="{71AD40ED-584D-45C4-AE66-B4B732CFD79B}" type="pres">
      <dgm:prSet presAssocID="{2B2DE3D1-60EA-41A0-BDD2-B11AF013AB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79D62F6-BD7C-4866-984C-DA04419D1A36}" type="pres">
      <dgm:prSet presAssocID="{2B2DE3D1-60EA-41A0-BDD2-B11AF013AB55}" presName="spaceRect" presStyleCnt="0"/>
      <dgm:spPr/>
    </dgm:pt>
    <dgm:pt modelId="{A819540C-9F48-4FE0-82FE-E3205AAE6D49}" type="pres">
      <dgm:prSet presAssocID="{2B2DE3D1-60EA-41A0-BDD2-B11AF013AB55}" presName="parTx" presStyleLbl="revTx" presStyleIdx="0" presStyleCnt="3">
        <dgm:presLayoutVars>
          <dgm:chMax val="0"/>
          <dgm:chPref val="0"/>
        </dgm:presLayoutVars>
      </dgm:prSet>
      <dgm:spPr/>
    </dgm:pt>
    <dgm:pt modelId="{964C6762-26E8-457C-BA10-74685543C13B}" type="pres">
      <dgm:prSet presAssocID="{AC6506F6-1B05-4BDC-8685-8BFC3FE9BD26}" presName="sibTrans" presStyleCnt="0"/>
      <dgm:spPr/>
    </dgm:pt>
    <dgm:pt modelId="{720CED93-73A7-418E-ACCF-6549BEB7573C}" type="pres">
      <dgm:prSet presAssocID="{9DC92237-4926-4DC7-9116-D6164F8D1CAE}" presName="compNode" presStyleCnt="0"/>
      <dgm:spPr/>
    </dgm:pt>
    <dgm:pt modelId="{84BF7B8B-3A79-4E76-B8CE-796B18CD67E1}" type="pres">
      <dgm:prSet presAssocID="{9DC92237-4926-4DC7-9116-D6164F8D1CAE}" presName="bgRect" presStyleLbl="bgShp" presStyleIdx="1" presStyleCnt="3"/>
      <dgm:spPr/>
    </dgm:pt>
    <dgm:pt modelId="{9AA3C9E0-4CF5-45E1-835A-9EE9CE1E59BE}" type="pres">
      <dgm:prSet presAssocID="{9DC92237-4926-4DC7-9116-D6164F8D1C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863ED1A-D84A-4FF8-BF65-A59DA3F7E8B8}" type="pres">
      <dgm:prSet presAssocID="{9DC92237-4926-4DC7-9116-D6164F8D1CAE}" presName="spaceRect" presStyleCnt="0"/>
      <dgm:spPr/>
    </dgm:pt>
    <dgm:pt modelId="{21FF600A-35F8-4268-ABCA-9A6734FC98A8}" type="pres">
      <dgm:prSet presAssocID="{9DC92237-4926-4DC7-9116-D6164F8D1CAE}" presName="parTx" presStyleLbl="revTx" presStyleIdx="1" presStyleCnt="3">
        <dgm:presLayoutVars>
          <dgm:chMax val="0"/>
          <dgm:chPref val="0"/>
        </dgm:presLayoutVars>
      </dgm:prSet>
      <dgm:spPr/>
    </dgm:pt>
    <dgm:pt modelId="{D0B06527-58A0-4E12-B04C-46A0C3199704}" type="pres">
      <dgm:prSet presAssocID="{24763FC3-7ACC-435A-92BD-4B6804E9DF52}" presName="sibTrans" presStyleCnt="0"/>
      <dgm:spPr/>
    </dgm:pt>
    <dgm:pt modelId="{D82ED69C-8BCD-4585-A608-5DAD3A0F943D}" type="pres">
      <dgm:prSet presAssocID="{E72EE2C0-BED7-4FCA-A79B-8C269D5D92D4}" presName="compNode" presStyleCnt="0"/>
      <dgm:spPr/>
    </dgm:pt>
    <dgm:pt modelId="{E8E1395B-FEAE-469B-AD33-B3D2D4CBDAB9}" type="pres">
      <dgm:prSet presAssocID="{E72EE2C0-BED7-4FCA-A79B-8C269D5D92D4}" presName="bgRect" presStyleLbl="bgShp" presStyleIdx="2" presStyleCnt="3"/>
      <dgm:spPr/>
    </dgm:pt>
    <dgm:pt modelId="{1AF3B764-9FED-4239-9EDB-A030803352CF}" type="pres">
      <dgm:prSet presAssocID="{E72EE2C0-BED7-4FCA-A79B-8C269D5D92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108BACF-4919-42AF-836A-08E0A188594A}" type="pres">
      <dgm:prSet presAssocID="{E72EE2C0-BED7-4FCA-A79B-8C269D5D92D4}" presName="spaceRect" presStyleCnt="0"/>
      <dgm:spPr/>
    </dgm:pt>
    <dgm:pt modelId="{00EE848A-9BAA-4B03-A0A1-94B625151766}" type="pres">
      <dgm:prSet presAssocID="{E72EE2C0-BED7-4FCA-A79B-8C269D5D92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8A3A24-E538-413E-946D-FDB295C40BE1}" type="presOf" srcId="{2B2DE3D1-60EA-41A0-BDD2-B11AF013AB55}" destId="{A819540C-9F48-4FE0-82FE-E3205AAE6D49}" srcOrd="0" destOrd="0" presId="urn:microsoft.com/office/officeart/2018/2/layout/IconVerticalSolidList"/>
    <dgm:cxn modelId="{E30EFF45-CC1C-456B-8E2E-9E45BF8D6E05}" srcId="{D3409B19-08A5-4DC0-B810-A2241E81595E}" destId="{9DC92237-4926-4DC7-9116-D6164F8D1CAE}" srcOrd="1" destOrd="0" parTransId="{96849145-15DB-4A20-BF2F-1C04C301AA8E}" sibTransId="{24763FC3-7ACC-435A-92BD-4B6804E9DF52}"/>
    <dgm:cxn modelId="{69885C71-28A7-43CA-955E-A79A21DA06C7}" type="presOf" srcId="{D3409B19-08A5-4DC0-B810-A2241E81595E}" destId="{7BECF919-A29D-4F5D-84B1-C3B259679E4A}" srcOrd="0" destOrd="0" presId="urn:microsoft.com/office/officeart/2018/2/layout/IconVerticalSolidList"/>
    <dgm:cxn modelId="{50CA3686-0342-4FA7-B3E5-1BA0ED49E87F}" srcId="{D3409B19-08A5-4DC0-B810-A2241E81595E}" destId="{2B2DE3D1-60EA-41A0-BDD2-B11AF013AB55}" srcOrd="0" destOrd="0" parTransId="{63665180-2B8F-435B-8A9F-0E8D181BF144}" sibTransId="{AC6506F6-1B05-4BDC-8685-8BFC3FE9BD26}"/>
    <dgm:cxn modelId="{6936BB86-DA2D-4CA3-9C4E-5B12CA2479E2}" srcId="{D3409B19-08A5-4DC0-B810-A2241E81595E}" destId="{E72EE2C0-BED7-4FCA-A79B-8C269D5D92D4}" srcOrd="2" destOrd="0" parTransId="{F6B8A6A2-6E2F-4CE2-9299-9D23940B15AC}" sibTransId="{78E5751E-2160-443C-AD67-D274D84E049A}"/>
    <dgm:cxn modelId="{70327FCA-7F16-4FF5-AE18-9CA9CEF90744}" type="presOf" srcId="{E72EE2C0-BED7-4FCA-A79B-8C269D5D92D4}" destId="{00EE848A-9BAA-4B03-A0A1-94B625151766}" srcOrd="0" destOrd="0" presId="urn:microsoft.com/office/officeart/2018/2/layout/IconVerticalSolidList"/>
    <dgm:cxn modelId="{D5D056FB-ECB5-4E84-9BE8-3F4FBE82454F}" type="presOf" srcId="{9DC92237-4926-4DC7-9116-D6164F8D1CAE}" destId="{21FF600A-35F8-4268-ABCA-9A6734FC98A8}" srcOrd="0" destOrd="0" presId="urn:microsoft.com/office/officeart/2018/2/layout/IconVerticalSolidList"/>
    <dgm:cxn modelId="{51583E37-DDA5-4337-8A3C-F79CCA6A6AF1}" type="presParOf" srcId="{7BECF919-A29D-4F5D-84B1-C3B259679E4A}" destId="{99CE3776-5904-4B9D-A099-681EF4DA101C}" srcOrd="0" destOrd="0" presId="urn:microsoft.com/office/officeart/2018/2/layout/IconVerticalSolidList"/>
    <dgm:cxn modelId="{D289CC2B-22F9-4B92-BE25-26A79C6FEE89}" type="presParOf" srcId="{99CE3776-5904-4B9D-A099-681EF4DA101C}" destId="{8A6E92CF-6FE2-436B-B507-B6358829AC9F}" srcOrd="0" destOrd="0" presId="urn:microsoft.com/office/officeart/2018/2/layout/IconVerticalSolidList"/>
    <dgm:cxn modelId="{5992982D-A168-432C-A7FF-BCE07A56FB64}" type="presParOf" srcId="{99CE3776-5904-4B9D-A099-681EF4DA101C}" destId="{71AD40ED-584D-45C4-AE66-B4B732CFD79B}" srcOrd="1" destOrd="0" presId="urn:microsoft.com/office/officeart/2018/2/layout/IconVerticalSolidList"/>
    <dgm:cxn modelId="{6E6FD019-16EC-4D93-9355-72F4FB0257E4}" type="presParOf" srcId="{99CE3776-5904-4B9D-A099-681EF4DA101C}" destId="{F79D62F6-BD7C-4866-984C-DA04419D1A36}" srcOrd="2" destOrd="0" presId="urn:microsoft.com/office/officeart/2018/2/layout/IconVerticalSolidList"/>
    <dgm:cxn modelId="{85E2D7B6-4E61-41B8-BC66-840C689080A9}" type="presParOf" srcId="{99CE3776-5904-4B9D-A099-681EF4DA101C}" destId="{A819540C-9F48-4FE0-82FE-E3205AAE6D49}" srcOrd="3" destOrd="0" presId="urn:microsoft.com/office/officeart/2018/2/layout/IconVerticalSolidList"/>
    <dgm:cxn modelId="{AFA0F298-2B70-4FF7-9ACC-8923DC4D7415}" type="presParOf" srcId="{7BECF919-A29D-4F5D-84B1-C3B259679E4A}" destId="{964C6762-26E8-457C-BA10-74685543C13B}" srcOrd="1" destOrd="0" presId="urn:microsoft.com/office/officeart/2018/2/layout/IconVerticalSolidList"/>
    <dgm:cxn modelId="{FA4AD01C-4D26-43DE-BB31-C255A5AE999B}" type="presParOf" srcId="{7BECF919-A29D-4F5D-84B1-C3B259679E4A}" destId="{720CED93-73A7-418E-ACCF-6549BEB7573C}" srcOrd="2" destOrd="0" presId="urn:microsoft.com/office/officeart/2018/2/layout/IconVerticalSolidList"/>
    <dgm:cxn modelId="{63D4A1E3-D1AB-41F8-8DD3-F20FC0BF8030}" type="presParOf" srcId="{720CED93-73A7-418E-ACCF-6549BEB7573C}" destId="{84BF7B8B-3A79-4E76-B8CE-796B18CD67E1}" srcOrd="0" destOrd="0" presId="urn:microsoft.com/office/officeart/2018/2/layout/IconVerticalSolidList"/>
    <dgm:cxn modelId="{393E84AE-CAA5-442D-A0F6-26FFAC0FBD62}" type="presParOf" srcId="{720CED93-73A7-418E-ACCF-6549BEB7573C}" destId="{9AA3C9E0-4CF5-45E1-835A-9EE9CE1E59BE}" srcOrd="1" destOrd="0" presId="urn:microsoft.com/office/officeart/2018/2/layout/IconVerticalSolidList"/>
    <dgm:cxn modelId="{FC70223B-AE91-40E4-A2E4-6103DA990088}" type="presParOf" srcId="{720CED93-73A7-418E-ACCF-6549BEB7573C}" destId="{0863ED1A-D84A-4FF8-BF65-A59DA3F7E8B8}" srcOrd="2" destOrd="0" presId="urn:microsoft.com/office/officeart/2018/2/layout/IconVerticalSolidList"/>
    <dgm:cxn modelId="{F33756B0-4050-40C3-8645-B28DC59C8013}" type="presParOf" srcId="{720CED93-73A7-418E-ACCF-6549BEB7573C}" destId="{21FF600A-35F8-4268-ABCA-9A6734FC98A8}" srcOrd="3" destOrd="0" presId="urn:microsoft.com/office/officeart/2018/2/layout/IconVerticalSolidList"/>
    <dgm:cxn modelId="{96777BC4-C2A7-463B-819B-1C747099564A}" type="presParOf" srcId="{7BECF919-A29D-4F5D-84B1-C3B259679E4A}" destId="{D0B06527-58A0-4E12-B04C-46A0C3199704}" srcOrd="3" destOrd="0" presId="urn:microsoft.com/office/officeart/2018/2/layout/IconVerticalSolidList"/>
    <dgm:cxn modelId="{CDAD5FBE-7132-4389-8F69-0D33A9E62131}" type="presParOf" srcId="{7BECF919-A29D-4F5D-84B1-C3B259679E4A}" destId="{D82ED69C-8BCD-4585-A608-5DAD3A0F943D}" srcOrd="4" destOrd="0" presId="urn:microsoft.com/office/officeart/2018/2/layout/IconVerticalSolidList"/>
    <dgm:cxn modelId="{F68583AE-A59A-44F1-8378-B6DDE383C8E3}" type="presParOf" srcId="{D82ED69C-8BCD-4585-A608-5DAD3A0F943D}" destId="{E8E1395B-FEAE-469B-AD33-B3D2D4CBDAB9}" srcOrd="0" destOrd="0" presId="urn:microsoft.com/office/officeart/2018/2/layout/IconVerticalSolidList"/>
    <dgm:cxn modelId="{9996860A-2B77-4CA3-859F-C237B7787AC6}" type="presParOf" srcId="{D82ED69C-8BCD-4585-A608-5DAD3A0F943D}" destId="{1AF3B764-9FED-4239-9EDB-A030803352CF}" srcOrd="1" destOrd="0" presId="urn:microsoft.com/office/officeart/2018/2/layout/IconVerticalSolidList"/>
    <dgm:cxn modelId="{2B793DAD-FB11-41DB-9517-2307D27213F1}" type="presParOf" srcId="{D82ED69C-8BCD-4585-A608-5DAD3A0F943D}" destId="{8108BACF-4919-42AF-836A-08E0A188594A}" srcOrd="2" destOrd="0" presId="urn:microsoft.com/office/officeart/2018/2/layout/IconVerticalSolidList"/>
    <dgm:cxn modelId="{5DB9C8A7-695A-4261-A161-5CBD99161CF0}" type="presParOf" srcId="{D82ED69C-8BCD-4585-A608-5DAD3A0F943D}" destId="{00EE848A-9BAA-4B03-A0A1-94B6251517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C79FFB7-2F13-4240-93FE-97284CE8AF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F3AD7B-FD2F-4B6F-9328-C7C890D03F97}">
      <dgm:prSet/>
      <dgm:spPr/>
      <dgm:t>
        <a:bodyPr/>
        <a:lstStyle/>
        <a:p>
          <a:r>
            <a:rPr lang="en-US" b="0" i="0" baseline="0"/>
            <a:t>A way to </a:t>
          </a:r>
          <a:r>
            <a:rPr lang="en-US" b="1" i="0" baseline="0"/>
            <a:t>add new methods to existing types</a:t>
          </a:r>
          <a:r>
            <a:rPr lang="en-US" b="0" i="0" baseline="0"/>
            <a:t> (e.g., string, int, or custom classes) </a:t>
          </a:r>
          <a:r>
            <a:rPr lang="en-US" b="1" i="0" baseline="0"/>
            <a:t>without modifying the original code</a:t>
          </a:r>
          <a:r>
            <a:rPr lang="en-US" b="0" i="0" baseline="0"/>
            <a:t>.</a:t>
          </a:r>
          <a:endParaRPr lang="en-US"/>
        </a:p>
      </dgm:t>
    </dgm:pt>
    <dgm:pt modelId="{74F4769D-92A6-4434-841E-490EE1518814}" type="parTrans" cxnId="{F46F3D55-671B-4644-A213-FA6770467F23}">
      <dgm:prSet/>
      <dgm:spPr/>
      <dgm:t>
        <a:bodyPr/>
        <a:lstStyle/>
        <a:p>
          <a:endParaRPr lang="en-US"/>
        </a:p>
      </dgm:t>
    </dgm:pt>
    <dgm:pt modelId="{F10C29A1-853D-46CB-B7EF-334F30532EDF}" type="sibTrans" cxnId="{F46F3D55-671B-4644-A213-FA6770467F23}">
      <dgm:prSet/>
      <dgm:spPr/>
      <dgm:t>
        <a:bodyPr/>
        <a:lstStyle/>
        <a:p>
          <a:endParaRPr lang="en-US"/>
        </a:p>
      </dgm:t>
    </dgm:pt>
    <dgm:pt modelId="{6408FCA4-7838-44EB-B6BE-29EDB867304A}">
      <dgm:prSet/>
      <dgm:spPr/>
      <dgm:t>
        <a:bodyPr/>
        <a:lstStyle/>
        <a:p>
          <a:r>
            <a:rPr lang="en-US" b="0" i="0" baseline="0" dirty="0"/>
            <a:t>They "pretend" to be instance methods of the type.</a:t>
          </a:r>
          <a:endParaRPr lang="en-US" dirty="0"/>
        </a:p>
      </dgm:t>
    </dgm:pt>
    <dgm:pt modelId="{E4DA1C49-E6AB-4F13-BC66-4E16659C854A}" type="parTrans" cxnId="{EB8A2C75-3DD8-44F3-81FB-C2F30BF95003}">
      <dgm:prSet/>
      <dgm:spPr/>
      <dgm:t>
        <a:bodyPr/>
        <a:lstStyle/>
        <a:p>
          <a:endParaRPr lang="en-US"/>
        </a:p>
      </dgm:t>
    </dgm:pt>
    <dgm:pt modelId="{B52C65BF-3E22-470F-8F03-F658DE319064}" type="sibTrans" cxnId="{EB8A2C75-3DD8-44F3-81FB-C2F30BF95003}">
      <dgm:prSet/>
      <dgm:spPr/>
      <dgm:t>
        <a:bodyPr/>
        <a:lstStyle/>
        <a:p>
          <a:endParaRPr lang="en-US"/>
        </a:p>
      </dgm:t>
    </dgm:pt>
    <dgm:pt modelId="{41EE7ECF-C294-47B7-ACAB-ED9C9B991C39}" type="pres">
      <dgm:prSet presAssocID="{3C79FFB7-2F13-4240-93FE-97284CE8AF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30E802-E9DE-45C1-92FF-E81D2FD5DE1C}" type="pres">
      <dgm:prSet presAssocID="{E6F3AD7B-FD2F-4B6F-9328-C7C890D03F97}" presName="hierRoot1" presStyleCnt="0"/>
      <dgm:spPr/>
    </dgm:pt>
    <dgm:pt modelId="{0790871B-CFA3-4DDF-B4DB-2A793E1A2E60}" type="pres">
      <dgm:prSet presAssocID="{E6F3AD7B-FD2F-4B6F-9328-C7C890D03F97}" presName="composite" presStyleCnt="0"/>
      <dgm:spPr/>
    </dgm:pt>
    <dgm:pt modelId="{0CBF11EC-1A73-4238-8CB7-6DF8400BA081}" type="pres">
      <dgm:prSet presAssocID="{E6F3AD7B-FD2F-4B6F-9328-C7C890D03F97}" presName="background" presStyleLbl="node0" presStyleIdx="0" presStyleCnt="2"/>
      <dgm:spPr/>
    </dgm:pt>
    <dgm:pt modelId="{00B4B6E2-D65C-4CEC-A681-5E7D476E8546}" type="pres">
      <dgm:prSet presAssocID="{E6F3AD7B-FD2F-4B6F-9328-C7C890D03F97}" presName="text" presStyleLbl="fgAcc0" presStyleIdx="0" presStyleCnt="2">
        <dgm:presLayoutVars>
          <dgm:chPref val="3"/>
        </dgm:presLayoutVars>
      </dgm:prSet>
      <dgm:spPr/>
    </dgm:pt>
    <dgm:pt modelId="{E7B2DA17-39B0-4115-8D74-D4F8DB6E7B7C}" type="pres">
      <dgm:prSet presAssocID="{E6F3AD7B-FD2F-4B6F-9328-C7C890D03F97}" presName="hierChild2" presStyleCnt="0"/>
      <dgm:spPr/>
    </dgm:pt>
    <dgm:pt modelId="{D5F3A040-EDD1-4F2C-9777-F02B12E63DD9}" type="pres">
      <dgm:prSet presAssocID="{6408FCA4-7838-44EB-B6BE-29EDB867304A}" presName="hierRoot1" presStyleCnt="0"/>
      <dgm:spPr/>
    </dgm:pt>
    <dgm:pt modelId="{160D5A26-E0CF-441A-A1EC-1812955C30E9}" type="pres">
      <dgm:prSet presAssocID="{6408FCA4-7838-44EB-B6BE-29EDB867304A}" presName="composite" presStyleCnt="0"/>
      <dgm:spPr/>
    </dgm:pt>
    <dgm:pt modelId="{8AC4FBF6-6114-4066-8F8C-6A6AFE7E6C4B}" type="pres">
      <dgm:prSet presAssocID="{6408FCA4-7838-44EB-B6BE-29EDB867304A}" presName="background" presStyleLbl="node0" presStyleIdx="1" presStyleCnt="2"/>
      <dgm:spPr/>
    </dgm:pt>
    <dgm:pt modelId="{FBBCAAEC-4A1F-4466-AB5B-B7A33E1A6A57}" type="pres">
      <dgm:prSet presAssocID="{6408FCA4-7838-44EB-B6BE-29EDB867304A}" presName="text" presStyleLbl="fgAcc0" presStyleIdx="1" presStyleCnt="2">
        <dgm:presLayoutVars>
          <dgm:chPref val="3"/>
        </dgm:presLayoutVars>
      </dgm:prSet>
      <dgm:spPr/>
    </dgm:pt>
    <dgm:pt modelId="{0AEC4C44-4678-455A-8C47-D8A6828F8B51}" type="pres">
      <dgm:prSet presAssocID="{6408FCA4-7838-44EB-B6BE-29EDB867304A}" presName="hierChild2" presStyleCnt="0"/>
      <dgm:spPr/>
    </dgm:pt>
  </dgm:ptLst>
  <dgm:cxnLst>
    <dgm:cxn modelId="{5E7D423A-1D3A-44E5-9F1A-D221DB55E85E}" type="presOf" srcId="{6408FCA4-7838-44EB-B6BE-29EDB867304A}" destId="{FBBCAAEC-4A1F-4466-AB5B-B7A33E1A6A57}" srcOrd="0" destOrd="0" presId="urn:microsoft.com/office/officeart/2005/8/layout/hierarchy1"/>
    <dgm:cxn modelId="{3A372F5B-7593-4298-8ACC-D4206ACCAD3B}" type="presOf" srcId="{E6F3AD7B-FD2F-4B6F-9328-C7C890D03F97}" destId="{00B4B6E2-D65C-4CEC-A681-5E7D476E8546}" srcOrd="0" destOrd="0" presId="urn:microsoft.com/office/officeart/2005/8/layout/hierarchy1"/>
    <dgm:cxn modelId="{20CA8247-5C83-4AE4-BD20-69CEEC3AB358}" type="presOf" srcId="{3C79FFB7-2F13-4240-93FE-97284CE8AF1C}" destId="{41EE7ECF-C294-47B7-ACAB-ED9C9B991C39}" srcOrd="0" destOrd="0" presId="urn:microsoft.com/office/officeart/2005/8/layout/hierarchy1"/>
    <dgm:cxn modelId="{EB8A2C75-3DD8-44F3-81FB-C2F30BF95003}" srcId="{3C79FFB7-2F13-4240-93FE-97284CE8AF1C}" destId="{6408FCA4-7838-44EB-B6BE-29EDB867304A}" srcOrd="1" destOrd="0" parTransId="{E4DA1C49-E6AB-4F13-BC66-4E16659C854A}" sibTransId="{B52C65BF-3E22-470F-8F03-F658DE319064}"/>
    <dgm:cxn modelId="{F46F3D55-671B-4644-A213-FA6770467F23}" srcId="{3C79FFB7-2F13-4240-93FE-97284CE8AF1C}" destId="{E6F3AD7B-FD2F-4B6F-9328-C7C890D03F97}" srcOrd="0" destOrd="0" parTransId="{74F4769D-92A6-4434-841E-490EE1518814}" sibTransId="{F10C29A1-853D-46CB-B7EF-334F30532EDF}"/>
    <dgm:cxn modelId="{5B91B2C2-3CBE-4969-8580-1EA8AEDEAF7A}" type="presParOf" srcId="{41EE7ECF-C294-47B7-ACAB-ED9C9B991C39}" destId="{A430E802-E9DE-45C1-92FF-E81D2FD5DE1C}" srcOrd="0" destOrd="0" presId="urn:microsoft.com/office/officeart/2005/8/layout/hierarchy1"/>
    <dgm:cxn modelId="{53AE6B5B-7047-4A70-9CBC-F5EDEA783E07}" type="presParOf" srcId="{A430E802-E9DE-45C1-92FF-E81D2FD5DE1C}" destId="{0790871B-CFA3-4DDF-B4DB-2A793E1A2E60}" srcOrd="0" destOrd="0" presId="urn:microsoft.com/office/officeart/2005/8/layout/hierarchy1"/>
    <dgm:cxn modelId="{BFCD6CE5-623E-4105-9DEA-C84B061DF9C1}" type="presParOf" srcId="{0790871B-CFA3-4DDF-B4DB-2A793E1A2E60}" destId="{0CBF11EC-1A73-4238-8CB7-6DF8400BA081}" srcOrd="0" destOrd="0" presId="urn:microsoft.com/office/officeart/2005/8/layout/hierarchy1"/>
    <dgm:cxn modelId="{0C4DF5D1-5C83-4F0D-8DE3-CA4B03CFA764}" type="presParOf" srcId="{0790871B-CFA3-4DDF-B4DB-2A793E1A2E60}" destId="{00B4B6E2-D65C-4CEC-A681-5E7D476E8546}" srcOrd="1" destOrd="0" presId="urn:microsoft.com/office/officeart/2005/8/layout/hierarchy1"/>
    <dgm:cxn modelId="{DF091466-269B-4F28-B67C-3A455E3EE3FC}" type="presParOf" srcId="{A430E802-E9DE-45C1-92FF-E81D2FD5DE1C}" destId="{E7B2DA17-39B0-4115-8D74-D4F8DB6E7B7C}" srcOrd="1" destOrd="0" presId="urn:microsoft.com/office/officeart/2005/8/layout/hierarchy1"/>
    <dgm:cxn modelId="{33DFD6B0-BE9B-4A65-A41F-8F17E35BCFE3}" type="presParOf" srcId="{41EE7ECF-C294-47B7-ACAB-ED9C9B991C39}" destId="{D5F3A040-EDD1-4F2C-9777-F02B12E63DD9}" srcOrd="1" destOrd="0" presId="urn:microsoft.com/office/officeart/2005/8/layout/hierarchy1"/>
    <dgm:cxn modelId="{958FB168-1AE8-477C-940F-0D7DAC0C1211}" type="presParOf" srcId="{D5F3A040-EDD1-4F2C-9777-F02B12E63DD9}" destId="{160D5A26-E0CF-441A-A1EC-1812955C30E9}" srcOrd="0" destOrd="0" presId="urn:microsoft.com/office/officeart/2005/8/layout/hierarchy1"/>
    <dgm:cxn modelId="{852B9EE0-00AD-467F-A608-506555CDBFD5}" type="presParOf" srcId="{160D5A26-E0CF-441A-A1EC-1812955C30E9}" destId="{8AC4FBF6-6114-4066-8F8C-6A6AFE7E6C4B}" srcOrd="0" destOrd="0" presId="urn:microsoft.com/office/officeart/2005/8/layout/hierarchy1"/>
    <dgm:cxn modelId="{C41E83AF-56BA-4E0B-8B17-B9639E8710E4}" type="presParOf" srcId="{160D5A26-E0CF-441A-A1EC-1812955C30E9}" destId="{FBBCAAEC-4A1F-4466-AB5B-B7A33E1A6A57}" srcOrd="1" destOrd="0" presId="urn:microsoft.com/office/officeart/2005/8/layout/hierarchy1"/>
    <dgm:cxn modelId="{BD3D2089-642E-4D8C-8F72-108F89DC3FC6}" type="presParOf" srcId="{D5F3A040-EDD1-4F2C-9777-F02B12E63DD9}" destId="{0AEC4C44-4678-455A-8C47-D8A6828F8B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8068146-15AD-47ED-9E70-BD10A6E301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EAFD5A-5CF2-41B5-82FD-11BD76C78B0E}">
      <dgm:prSet/>
      <dgm:spPr/>
      <dgm:t>
        <a:bodyPr/>
        <a:lstStyle/>
        <a:p>
          <a:r>
            <a:rPr lang="en-US" b="0" i="0" baseline="0"/>
            <a:t>Must be in a </a:t>
          </a:r>
          <a:r>
            <a:rPr lang="en-US" b="1" i="0" baseline="0"/>
            <a:t>static class</a:t>
          </a:r>
          <a:r>
            <a:rPr lang="en-US" b="0" i="0" baseline="0"/>
            <a:t>.</a:t>
          </a:r>
          <a:endParaRPr lang="en-US"/>
        </a:p>
      </dgm:t>
    </dgm:pt>
    <dgm:pt modelId="{71422108-0684-4398-8F34-C5375EAB265C}" type="parTrans" cxnId="{04DF77E0-7DAB-46A5-A313-D53342F46584}">
      <dgm:prSet/>
      <dgm:spPr/>
      <dgm:t>
        <a:bodyPr/>
        <a:lstStyle/>
        <a:p>
          <a:endParaRPr lang="en-US"/>
        </a:p>
      </dgm:t>
    </dgm:pt>
    <dgm:pt modelId="{11218E5B-F49C-4275-99D0-8A3D2F410A60}" type="sibTrans" cxnId="{04DF77E0-7DAB-46A5-A313-D53342F46584}">
      <dgm:prSet/>
      <dgm:spPr/>
      <dgm:t>
        <a:bodyPr/>
        <a:lstStyle/>
        <a:p>
          <a:endParaRPr lang="en-US"/>
        </a:p>
      </dgm:t>
    </dgm:pt>
    <dgm:pt modelId="{D48BAA30-50C2-4E35-BB4D-86517B338EB0}">
      <dgm:prSet/>
      <dgm:spPr/>
      <dgm:t>
        <a:bodyPr/>
        <a:lstStyle/>
        <a:p>
          <a:r>
            <a:rPr lang="en-US" b="0" i="0" baseline="0"/>
            <a:t>Method must be </a:t>
          </a:r>
          <a:r>
            <a:rPr lang="en-US" b="1" i="0" baseline="0"/>
            <a:t>static</a:t>
          </a:r>
          <a:r>
            <a:rPr lang="en-US" b="0" i="0" baseline="0"/>
            <a:t>.</a:t>
          </a:r>
          <a:endParaRPr lang="en-US"/>
        </a:p>
      </dgm:t>
    </dgm:pt>
    <dgm:pt modelId="{4A95BC3C-4AD2-4F62-AD71-CE85DFE2DB08}" type="parTrans" cxnId="{98A022A1-198E-478E-8A8A-76EC856F1013}">
      <dgm:prSet/>
      <dgm:spPr/>
      <dgm:t>
        <a:bodyPr/>
        <a:lstStyle/>
        <a:p>
          <a:endParaRPr lang="en-US"/>
        </a:p>
      </dgm:t>
    </dgm:pt>
    <dgm:pt modelId="{8A7EE819-9510-4D53-9324-24432A304786}" type="sibTrans" cxnId="{98A022A1-198E-478E-8A8A-76EC856F1013}">
      <dgm:prSet/>
      <dgm:spPr/>
      <dgm:t>
        <a:bodyPr/>
        <a:lstStyle/>
        <a:p>
          <a:endParaRPr lang="en-US"/>
        </a:p>
      </dgm:t>
    </dgm:pt>
    <dgm:pt modelId="{56586AA8-6B96-4B22-9F34-69FF1C77F5E0}">
      <dgm:prSet/>
      <dgm:spPr/>
      <dgm:t>
        <a:bodyPr/>
        <a:lstStyle/>
        <a:p>
          <a:r>
            <a:rPr lang="en-US" b="0" i="0" baseline="0"/>
            <a:t>First parameter uses this keyword (the type to extend)</a:t>
          </a:r>
          <a:endParaRPr lang="en-US"/>
        </a:p>
      </dgm:t>
    </dgm:pt>
    <dgm:pt modelId="{1F77C2C6-4E0D-4174-9C0D-8E4C6F22BF6B}" type="parTrans" cxnId="{5DFE2DC3-A5B6-4A8B-9FDC-88198FC25662}">
      <dgm:prSet/>
      <dgm:spPr/>
      <dgm:t>
        <a:bodyPr/>
        <a:lstStyle/>
        <a:p>
          <a:endParaRPr lang="en-US"/>
        </a:p>
      </dgm:t>
    </dgm:pt>
    <dgm:pt modelId="{72E2972A-297B-428C-B4AC-AFFF3F8EFA4B}" type="sibTrans" cxnId="{5DFE2DC3-A5B6-4A8B-9FDC-88198FC25662}">
      <dgm:prSet/>
      <dgm:spPr/>
      <dgm:t>
        <a:bodyPr/>
        <a:lstStyle/>
        <a:p>
          <a:endParaRPr lang="en-US"/>
        </a:p>
      </dgm:t>
    </dgm:pt>
    <dgm:pt modelId="{AFE24C70-E476-410B-90EF-0BAA96EED475}" type="pres">
      <dgm:prSet presAssocID="{88068146-15AD-47ED-9E70-BD10A6E301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BB1A10-0A8F-4170-8A5A-56FDAD334556}" type="pres">
      <dgm:prSet presAssocID="{A8EAFD5A-5CF2-41B5-82FD-11BD76C78B0E}" presName="hierRoot1" presStyleCnt="0"/>
      <dgm:spPr/>
    </dgm:pt>
    <dgm:pt modelId="{DE5CE070-E265-412B-83FE-8A2C8E385056}" type="pres">
      <dgm:prSet presAssocID="{A8EAFD5A-5CF2-41B5-82FD-11BD76C78B0E}" presName="composite" presStyleCnt="0"/>
      <dgm:spPr/>
    </dgm:pt>
    <dgm:pt modelId="{20D34EED-51C3-4FD3-A338-8896776338A2}" type="pres">
      <dgm:prSet presAssocID="{A8EAFD5A-5CF2-41B5-82FD-11BD76C78B0E}" presName="background" presStyleLbl="node0" presStyleIdx="0" presStyleCnt="3"/>
      <dgm:spPr/>
    </dgm:pt>
    <dgm:pt modelId="{8C48211E-4E4F-41B1-88AB-49F24BE4438B}" type="pres">
      <dgm:prSet presAssocID="{A8EAFD5A-5CF2-41B5-82FD-11BD76C78B0E}" presName="text" presStyleLbl="fgAcc0" presStyleIdx="0" presStyleCnt="3">
        <dgm:presLayoutVars>
          <dgm:chPref val="3"/>
        </dgm:presLayoutVars>
      </dgm:prSet>
      <dgm:spPr/>
    </dgm:pt>
    <dgm:pt modelId="{A12D30B0-BA50-4F65-91DE-864B9C7BC2D3}" type="pres">
      <dgm:prSet presAssocID="{A8EAFD5A-5CF2-41B5-82FD-11BD76C78B0E}" presName="hierChild2" presStyleCnt="0"/>
      <dgm:spPr/>
    </dgm:pt>
    <dgm:pt modelId="{17022B9F-5AFD-4524-9C08-DBB3ED95AA38}" type="pres">
      <dgm:prSet presAssocID="{D48BAA30-50C2-4E35-BB4D-86517B338EB0}" presName="hierRoot1" presStyleCnt="0"/>
      <dgm:spPr/>
    </dgm:pt>
    <dgm:pt modelId="{EDEFECF0-FE50-483B-AD10-C686EB00B89E}" type="pres">
      <dgm:prSet presAssocID="{D48BAA30-50C2-4E35-BB4D-86517B338EB0}" presName="composite" presStyleCnt="0"/>
      <dgm:spPr/>
    </dgm:pt>
    <dgm:pt modelId="{3643EEED-9450-48D5-90C4-BAD60BE2DA45}" type="pres">
      <dgm:prSet presAssocID="{D48BAA30-50C2-4E35-BB4D-86517B338EB0}" presName="background" presStyleLbl="node0" presStyleIdx="1" presStyleCnt="3"/>
      <dgm:spPr/>
    </dgm:pt>
    <dgm:pt modelId="{C260CDCE-1236-4647-B469-1AFAD9F21583}" type="pres">
      <dgm:prSet presAssocID="{D48BAA30-50C2-4E35-BB4D-86517B338EB0}" presName="text" presStyleLbl="fgAcc0" presStyleIdx="1" presStyleCnt="3">
        <dgm:presLayoutVars>
          <dgm:chPref val="3"/>
        </dgm:presLayoutVars>
      </dgm:prSet>
      <dgm:spPr/>
    </dgm:pt>
    <dgm:pt modelId="{7E66F0DE-FB9B-41BC-9979-0F05CF20FD8A}" type="pres">
      <dgm:prSet presAssocID="{D48BAA30-50C2-4E35-BB4D-86517B338EB0}" presName="hierChild2" presStyleCnt="0"/>
      <dgm:spPr/>
    </dgm:pt>
    <dgm:pt modelId="{809EEDEB-C780-4BB7-8E32-EB61BF103E2F}" type="pres">
      <dgm:prSet presAssocID="{56586AA8-6B96-4B22-9F34-69FF1C77F5E0}" presName="hierRoot1" presStyleCnt="0"/>
      <dgm:spPr/>
    </dgm:pt>
    <dgm:pt modelId="{F5A2C6DC-668E-4878-AEAD-D326D8C85BCF}" type="pres">
      <dgm:prSet presAssocID="{56586AA8-6B96-4B22-9F34-69FF1C77F5E0}" presName="composite" presStyleCnt="0"/>
      <dgm:spPr/>
    </dgm:pt>
    <dgm:pt modelId="{3A003D99-E9BA-4D56-B148-465C3B0A98A6}" type="pres">
      <dgm:prSet presAssocID="{56586AA8-6B96-4B22-9F34-69FF1C77F5E0}" presName="background" presStyleLbl="node0" presStyleIdx="2" presStyleCnt="3"/>
      <dgm:spPr/>
    </dgm:pt>
    <dgm:pt modelId="{EB7D1E13-5B54-433D-BC8E-D78D9867D7AA}" type="pres">
      <dgm:prSet presAssocID="{56586AA8-6B96-4B22-9F34-69FF1C77F5E0}" presName="text" presStyleLbl="fgAcc0" presStyleIdx="2" presStyleCnt="3">
        <dgm:presLayoutVars>
          <dgm:chPref val="3"/>
        </dgm:presLayoutVars>
      </dgm:prSet>
      <dgm:spPr/>
    </dgm:pt>
    <dgm:pt modelId="{A2ABF9F7-F397-4E27-97A8-2FF2F4CAC1FB}" type="pres">
      <dgm:prSet presAssocID="{56586AA8-6B96-4B22-9F34-69FF1C77F5E0}" presName="hierChild2" presStyleCnt="0"/>
      <dgm:spPr/>
    </dgm:pt>
  </dgm:ptLst>
  <dgm:cxnLst>
    <dgm:cxn modelId="{765CBA1E-66F6-44B3-A7BC-3861A1BB9DA4}" type="presOf" srcId="{88068146-15AD-47ED-9E70-BD10A6E30130}" destId="{AFE24C70-E476-410B-90EF-0BAA96EED475}" srcOrd="0" destOrd="0" presId="urn:microsoft.com/office/officeart/2005/8/layout/hierarchy1"/>
    <dgm:cxn modelId="{83CDFD2A-F8E6-4850-9340-3BD831049214}" type="presOf" srcId="{56586AA8-6B96-4B22-9F34-69FF1C77F5E0}" destId="{EB7D1E13-5B54-433D-BC8E-D78D9867D7AA}" srcOrd="0" destOrd="0" presId="urn:microsoft.com/office/officeart/2005/8/layout/hierarchy1"/>
    <dgm:cxn modelId="{FD663976-4570-4112-8B38-226E30D55A77}" type="presOf" srcId="{D48BAA30-50C2-4E35-BB4D-86517B338EB0}" destId="{C260CDCE-1236-4647-B469-1AFAD9F21583}" srcOrd="0" destOrd="0" presId="urn:microsoft.com/office/officeart/2005/8/layout/hierarchy1"/>
    <dgm:cxn modelId="{98A022A1-198E-478E-8A8A-76EC856F1013}" srcId="{88068146-15AD-47ED-9E70-BD10A6E30130}" destId="{D48BAA30-50C2-4E35-BB4D-86517B338EB0}" srcOrd="1" destOrd="0" parTransId="{4A95BC3C-4AD2-4F62-AD71-CE85DFE2DB08}" sibTransId="{8A7EE819-9510-4D53-9324-24432A304786}"/>
    <dgm:cxn modelId="{5DFE2DC3-A5B6-4A8B-9FDC-88198FC25662}" srcId="{88068146-15AD-47ED-9E70-BD10A6E30130}" destId="{56586AA8-6B96-4B22-9F34-69FF1C77F5E0}" srcOrd="2" destOrd="0" parTransId="{1F77C2C6-4E0D-4174-9C0D-8E4C6F22BF6B}" sibTransId="{72E2972A-297B-428C-B4AC-AFFF3F8EFA4B}"/>
    <dgm:cxn modelId="{04DF77E0-7DAB-46A5-A313-D53342F46584}" srcId="{88068146-15AD-47ED-9E70-BD10A6E30130}" destId="{A8EAFD5A-5CF2-41B5-82FD-11BD76C78B0E}" srcOrd="0" destOrd="0" parTransId="{71422108-0684-4398-8F34-C5375EAB265C}" sibTransId="{11218E5B-F49C-4275-99D0-8A3D2F410A60}"/>
    <dgm:cxn modelId="{415B3CFE-319D-4726-B518-1C8D2CF97214}" type="presOf" srcId="{A8EAFD5A-5CF2-41B5-82FD-11BD76C78B0E}" destId="{8C48211E-4E4F-41B1-88AB-49F24BE4438B}" srcOrd="0" destOrd="0" presId="urn:microsoft.com/office/officeart/2005/8/layout/hierarchy1"/>
    <dgm:cxn modelId="{C3AF176B-EAE9-4475-B7E9-7AF3A65312D7}" type="presParOf" srcId="{AFE24C70-E476-410B-90EF-0BAA96EED475}" destId="{86BB1A10-0A8F-4170-8A5A-56FDAD334556}" srcOrd="0" destOrd="0" presId="urn:microsoft.com/office/officeart/2005/8/layout/hierarchy1"/>
    <dgm:cxn modelId="{C5D6F419-8959-4330-AA77-A6909AE67034}" type="presParOf" srcId="{86BB1A10-0A8F-4170-8A5A-56FDAD334556}" destId="{DE5CE070-E265-412B-83FE-8A2C8E385056}" srcOrd="0" destOrd="0" presId="urn:microsoft.com/office/officeart/2005/8/layout/hierarchy1"/>
    <dgm:cxn modelId="{C5786BBE-A4AD-4A9D-9A40-4E05341242E6}" type="presParOf" srcId="{DE5CE070-E265-412B-83FE-8A2C8E385056}" destId="{20D34EED-51C3-4FD3-A338-8896776338A2}" srcOrd="0" destOrd="0" presId="urn:microsoft.com/office/officeart/2005/8/layout/hierarchy1"/>
    <dgm:cxn modelId="{29CA0A92-3F9A-43BC-A468-95C922D071B2}" type="presParOf" srcId="{DE5CE070-E265-412B-83FE-8A2C8E385056}" destId="{8C48211E-4E4F-41B1-88AB-49F24BE4438B}" srcOrd="1" destOrd="0" presId="urn:microsoft.com/office/officeart/2005/8/layout/hierarchy1"/>
    <dgm:cxn modelId="{25AAEBFB-4758-4F5D-A416-E756AD50CBFB}" type="presParOf" srcId="{86BB1A10-0A8F-4170-8A5A-56FDAD334556}" destId="{A12D30B0-BA50-4F65-91DE-864B9C7BC2D3}" srcOrd="1" destOrd="0" presId="urn:microsoft.com/office/officeart/2005/8/layout/hierarchy1"/>
    <dgm:cxn modelId="{B78353ED-1223-412E-AAAF-8F87B8494490}" type="presParOf" srcId="{AFE24C70-E476-410B-90EF-0BAA96EED475}" destId="{17022B9F-5AFD-4524-9C08-DBB3ED95AA38}" srcOrd="1" destOrd="0" presId="urn:microsoft.com/office/officeart/2005/8/layout/hierarchy1"/>
    <dgm:cxn modelId="{25024EEC-711C-4711-A46A-E1C3B1158DD8}" type="presParOf" srcId="{17022B9F-5AFD-4524-9C08-DBB3ED95AA38}" destId="{EDEFECF0-FE50-483B-AD10-C686EB00B89E}" srcOrd="0" destOrd="0" presId="urn:microsoft.com/office/officeart/2005/8/layout/hierarchy1"/>
    <dgm:cxn modelId="{975E2061-FF5C-42FB-BAFC-1FE0C72CBC29}" type="presParOf" srcId="{EDEFECF0-FE50-483B-AD10-C686EB00B89E}" destId="{3643EEED-9450-48D5-90C4-BAD60BE2DA45}" srcOrd="0" destOrd="0" presId="urn:microsoft.com/office/officeart/2005/8/layout/hierarchy1"/>
    <dgm:cxn modelId="{8AADB706-F604-414C-B2B9-DBB2A648719E}" type="presParOf" srcId="{EDEFECF0-FE50-483B-AD10-C686EB00B89E}" destId="{C260CDCE-1236-4647-B469-1AFAD9F21583}" srcOrd="1" destOrd="0" presId="urn:microsoft.com/office/officeart/2005/8/layout/hierarchy1"/>
    <dgm:cxn modelId="{A374D351-AC40-42CD-9A7D-5B22A5CB00DD}" type="presParOf" srcId="{17022B9F-5AFD-4524-9C08-DBB3ED95AA38}" destId="{7E66F0DE-FB9B-41BC-9979-0F05CF20FD8A}" srcOrd="1" destOrd="0" presId="urn:microsoft.com/office/officeart/2005/8/layout/hierarchy1"/>
    <dgm:cxn modelId="{A8A6D962-5A8E-41DA-A352-AC9ADB971A2B}" type="presParOf" srcId="{AFE24C70-E476-410B-90EF-0BAA96EED475}" destId="{809EEDEB-C780-4BB7-8E32-EB61BF103E2F}" srcOrd="2" destOrd="0" presId="urn:microsoft.com/office/officeart/2005/8/layout/hierarchy1"/>
    <dgm:cxn modelId="{39387272-4997-4D15-9DC4-9A698B403284}" type="presParOf" srcId="{809EEDEB-C780-4BB7-8E32-EB61BF103E2F}" destId="{F5A2C6DC-668E-4878-AEAD-D326D8C85BCF}" srcOrd="0" destOrd="0" presId="urn:microsoft.com/office/officeart/2005/8/layout/hierarchy1"/>
    <dgm:cxn modelId="{800FDF7A-AA67-474F-8E95-F749F1C7D425}" type="presParOf" srcId="{F5A2C6DC-668E-4878-AEAD-D326D8C85BCF}" destId="{3A003D99-E9BA-4D56-B148-465C3B0A98A6}" srcOrd="0" destOrd="0" presId="urn:microsoft.com/office/officeart/2005/8/layout/hierarchy1"/>
    <dgm:cxn modelId="{A150A12B-F248-4E7A-96B9-E886B6C285F7}" type="presParOf" srcId="{F5A2C6DC-668E-4878-AEAD-D326D8C85BCF}" destId="{EB7D1E13-5B54-433D-BC8E-D78D9867D7AA}" srcOrd="1" destOrd="0" presId="urn:microsoft.com/office/officeart/2005/8/layout/hierarchy1"/>
    <dgm:cxn modelId="{ADB012C1-AFA4-4590-A0A3-E26B380E4839}" type="presParOf" srcId="{809EEDEB-C780-4BB7-8E32-EB61BF103E2F}" destId="{A2ABF9F7-F397-4E27-97A8-2FF2F4CAC1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F50BA7-B68D-400E-83AA-6A2866D75A01}" type="doc">
      <dgm:prSet loTypeId="urn:microsoft.com/office/officeart/2018/5/layout/IconCircleLabelList" loCatId="icon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AF40EF8-4AE7-4A46-A102-73739DF833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delegate is a </a:t>
          </a:r>
          <a:r>
            <a:rPr lang="en-US" b="1"/>
            <a:t>type-safe function pointer</a:t>
          </a:r>
          <a:r>
            <a:rPr lang="en-US"/>
            <a:t> in C#.</a:t>
          </a:r>
        </a:p>
      </dgm:t>
    </dgm:pt>
    <dgm:pt modelId="{0328F3A7-F537-477F-9B41-A7921F1BEB03}" type="parTrans" cxnId="{43170C23-024D-4238-9AC4-73B93A9683ED}">
      <dgm:prSet/>
      <dgm:spPr/>
      <dgm:t>
        <a:bodyPr/>
        <a:lstStyle/>
        <a:p>
          <a:endParaRPr lang="en-US"/>
        </a:p>
      </dgm:t>
    </dgm:pt>
    <dgm:pt modelId="{7ED96DDD-31C6-471B-9099-33DFEB579510}" type="sibTrans" cxnId="{43170C23-024D-4238-9AC4-73B93A9683ED}">
      <dgm:prSet/>
      <dgm:spPr/>
      <dgm:t>
        <a:bodyPr/>
        <a:lstStyle/>
        <a:p>
          <a:endParaRPr lang="en-US"/>
        </a:p>
      </dgm:t>
    </dgm:pt>
    <dgm:pt modelId="{CA7FAF16-A32B-4C61-9A4F-0BF37C5316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allows methods to be </a:t>
          </a:r>
          <a:r>
            <a:rPr lang="en-US" b="1"/>
            <a:t>passed as parameters</a:t>
          </a:r>
          <a:r>
            <a:rPr lang="en-US"/>
            <a:t>.</a:t>
          </a:r>
        </a:p>
      </dgm:t>
    </dgm:pt>
    <dgm:pt modelId="{A8EE0807-5F8F-46C2-B152-82334B40BF0B}" type="parTrans" cxnId="{5764C6A1-C45B-4C02-90E4-032EC14D81CB}">
      <dgm:prSet/>
      <dgm:spPr/>
      <dgm:t>
        <a:bodyPr/>
        <a:lstStyle/>
        <a:p>
          <a:endParaRPr lang="en-US"/>
        </a:p>
      </dgm:t>
    </dgm:pt>
    <dgm:pt modelId="{58201DA5-3723-42D9-A6B2-0552F34B3989}" type="sibTrans" cxnId="{5764C6A1-C45B-4C02-90E4-032EC14D81CB}">
      <dgm:prSet/>
      <dgm:spPr/>
      <dgm:t>
        <a:bodyPr/>
        <a:lstStyle/>
        <a:p>
          <a:endParaRPr lang="en-US"/>
        </a:p>
      </dgm:t>
    </dgm:pt>
    <dgm:pt modelId="{AF1C07EF-DB59-4CCD-B5FF-E2C57A75FA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Helps in </a:t>
          </a:r>
          <a:r>
            <a:rPr lang="en-US" b="1"/>
            <a:t>decoupling</a:t>
          </a:r>
          <a:r>
            <a:rPr lang="en-US"/>
            <a:t> method invocation from implementation.</a:t>
          </a:r>
        </a:p>
      </dgm:t>
    </dgm:pt>
    <dgm:pt modelId="{E57BE9FB-74AB-4A3E-A95F-448523DD1E31}" type="parTrans" cxnId="{4826FE69-D932-432D-80C8-EC04D3599A10}">
      <dgm:prSet/>
      <dgm:spPr/>
      <dgm:t>
        <a:bodyPr/>
        <a:lstStyle/>
        <a:p>
          <a:endParaRPr lang="en-US"/>
        </a:p>
      </dgm:t>
    </dgm:pt>
    <dgm:pt modelId="{0E9B2393-0DD9-4612-9C20-D40C13F9D329}" type="sibTrans" cxnId="{4826FE69-D932-432D-80C8-EC04D3599A10}">
      <dgm:prSet/>
      <dgm:spPr/>
      <dgm:t>
        <a:bodyPr/>
        <a:lstStyle/>
        <a:p>
          <a:endParaRPr lang="en-US"/>
        </a:p>
      </dgm:t>
    </dgm:pt>
    <dgm:pt modelId="{54D74B53-C584-4829-8465-B98F6904A395}" type="pres">
      <dgm:prSet presAssocID="{5DF50BA7-B68D-400E-83AA-6A2866D75A01}" presName="root" presStyleCnt="0">
        <dgm:presLayoutVars>
          <dgm:dir/>
          <dgm:resizeHandles val="exact"/>
        </dgm:presLayoutVars>
      </dgm:prSet>
      <dgm:spPr/>
    </dgm:pt>
    <dgm:pt modelId="{8DC09B53-503D-4FB6-9A76-9438AF949F66}" type="pres">
      <dgm:prSet presAssocID="{5AF40EF8-4AE7-4A46-A102-73739DF83374}" presName="compNode" presStyleCnt="0"/>
      <dgm:spPr/>
    </dgm:pt>
    <dgm:pt modelId="{13CBEEFA-9F5C-4BDC-B45A-EA1088B05A8C}" type="pres">
      <dgm:prSet presAssocID="{5AF40EF8-4AE7-4A46-A102-73739DF83374}" presName="iconBgRect" presStyleLbl="bgShp" presStyleIdx="0" presStyleCnt="3"/>
      <dgm:spPr/>
    </dgm:pt>
    <dgm:pt modelId="{93FC1B95-1BEF-493F-A90A-6B9FF66974CF}" type="pres">
      <dgm:prSet presAssocID="{5AF40EF8-4AE7-4A46-A102-73739DF833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6C1CE27-F781-41B4-A514-A4CF2AF33D3E}" type="pres">
      <dgm:prSet presAssocID="{5AF40EF8-4AE7-4A46-A102-73739DF83374}" presName="spaceRect" presStyleCnt="0"/>
      <dgm:spPr/>
    </dgm:pt>
    <dgm:pt modelId="{FFE3723B-E263-4913-BFE3-9589F80ABB2A}" type="pres">
      <dgm:prSet presAssocID="{5AF40EF8-4AE7-4A46-A102-73739DF83374}" presName="textRect" presStyleLbl="revTx" presStyleIdx="0" presStyleCnt="3">
        <dgm:presLayoutVars>
          <dgm:chMax val="1"/>
          <dgm:chPref val="1"/>
        </dgm:presLayoutVars>
      </dgm:prSet>
      <dgm:spPr/>
    </dgm:pt>
    <dgm:pt modelId="{F89F85CE-DD4A-45DB-BD29-75F018F77618}" type="pres">
      <dgm:prSet presAssocID="{7ED96DDD-31C6-471B-9099-33DFEB579510}" presName="sibTrans" presStyleCnt="0"/>
      <dgm:spPr/>
    </dgm:pt>
    <dgm:pt modelId="{75B92E67-470B-40B0-A967-996B5974466D}" type="pres">
      <dgm:prSet presAssocID="{CA7FAF16-A32B-4C61-9A4F-0BF37C5316AA}" presName="compNode" presStyleCnt="0"/>
      <dgm:spPr/>
    </dgm:pt>
    <dgm:pt modelId="{C10851C8-F3FD-4A84-9D9D-6F2E073ADD89}" type="pres">
      <dgm:prSet presAssocID="{CA7FAF16-A32B-4C61-9A4F-0BF37C5316AA}" presName="iconBgRect" presStyleLbl="bgShp" presStyleIdx="1" presStyleCnt="3"/>
      <dgm:spPr/>
    </dgm:pt>
    <dgm:pt modelId="{E737A993-5A7D-4667-B5CC-7F04CC517B70}" type="pres">
      <dgm:prSet presAssocID="{CA7FAF16-A32B-4C61-9A4F-0BF37C5316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83E3CC-47D9-4167-8BD3-B5F112CF22E6}" type="pres">
      <dgm:prSet presAssocID="{CA7FAF16-A32B-4C61-9A4F-0BF37C5316AA}" presName="spaceRect" presStyleCnt="0"/>
      <dgm:spPr/>
    </dgm:pt>
    <dgm:pt modelId="{4A492F86-77DF-4EDE-892E-27BDDB16BAB6}" type="pres">
      <dgm:prSet presAssocID="{CA7FAF16-A32B-4C61-9A4F-0BF37C5316AA}" presName="textRect" presStyleLbl="revTx" presStyleIdx="1" presStyleCnt="3">
        <dgm:presLayoutVars>
          <dgm:chMax val="1"/>
          <dgm:chPref val="1"/>
        </dgm:presLayoutVars>
      </dgm:prSet>
      <dgm:spPr/>
    </dgm:pt>
    <dgm:pt modelId="{BC2D8775-99D4-4828-8B02-6A6A77924F2F}" type="pres">
      <dgm:prSet presAssocID="{58201DA5-3723-42D9-A6B2-0552F34B3989}" presName="sibTrans" presStyleCnt="0"/>
      <dgm:spPr/>
    </dgm:pt>
    <dgm:pt modelId="{051DC958-9018-4893-8AC1-45AB20BE506D}" type="pres">
      <dgm:prSet presAssocID="{AF1C07EF-DB59-4CCD-B5FF-E2C57A75FAD0}" presName="compNode" presStyleCnt="0"/>
      <dgm:spPr/>
    </dgm:pt>
    <dgm:pt modelId="{AB9BB99A-3C9B-439C-B672-A82C85D89C4D}" type="pres">
      <dgm:prSet presAssocID="{AF1C07EF-DB59-4CCD-B5FF-E2C57A75FAD0}" presName="iconBgRect" presStyleLbl="bgShp" presStyleIdx="2" presStyleCnt="3"/>
      <dgm:spPr/>
    </dgm:pt>
    <dgm:pt modelId="{CCEE7AAB-DBCD-4EC5-B1F8-ADC9BF19AEC2}" type="pres">
      <dgm:prSet presAssocID="{AF1C07EF-DB59-4CCD-B5FF-E2C57A75FA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0A70BCF-DE95-468C-8153-E09D66266D39}" type="pres">
      <dgm:prSet presAssocID="{AF1C07EF-DB59-4CCD-B5FF-E2C57A75FAD0}" presName="spaceRect" presStyleCnt="0"/>
      <dgm:spPr/>
    </dgm:pt>
    <dgm:pt modelId="{9D762F5E-A339-47C6-A926-843559C15738}" type="pres">
      <dgm:prSet presAssocID="{AF1C07EF-DB59-4CCD-B5FF-E2C57A75FA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57317-3114-485B-AF73-1C61F1AC379F}" type="presOf" srcId="{5AF40EF8-4AE7-4A46-A102-73739DF83374}" destId="{FFE3723B-E263-4913-BFE3-9589F80ABB2A}" srcOrd="0" destOrd="0" presId="urn:microsoft.com/office/officeart/2018/5/layout/IconCircleLabelList"/>
    <dgm:cxn modelId="{43170C23-024D-4238-9AC4-73B93A9683ED}" srcId="{5DF50BA7-B68D-400E-83AA-6A2866D75A01}" destId="{5AF40EF8-4AE7-4A46-A102-73739DF83374}" srcOrd="0" destOrd="0" parTransId="{0328F3A7-F537-477F-9B41-A7921F1BEB03}" sibTransId="{7ED96DDD-31C6-471B-9099-33DFEB579510}"/>
    <dgm:cxn modelId="{0AEAF863-494F-4494-8623-E262D053DA8F}" type="presOf" srcId="{5DF50BA7-B68D-400E-83AA-6A2866D75A01}" destId="{54D74B53-C584-4829-8465-B98F6904A395}" srcOrd="0" destOrd="0" presId="urn:microsoft.com/office/officeart/2018/5/layout/IconCircleLabelList"/>
    <dgm:cxn modelId="{4826FE69-D932-432D-80C8-EC04D3599A10}" srcId="{5DF50BA7-B68D-400E-83AA-6A2866D75A01}" destId="{AF1C07EF-DB59-4CCD-B5FF-E2C57A75FAD0}" srcOrd="2" destOrd="0" parTransId="{E57BE9FB-74AB-4A3E-A95F-448523DD1E31}" sibTransId="{0E9B2393-0DD9-4612-9C20-D40C13F9D329}"/>
    <dgm:cxn modelId="{8442E153-D09D-4DD3-91C7-52237B366CDD}" type="presOf" srcId="{CA7FAF16-A32B-4C61-9A4F-0BF37C5316AA}" destId="{4A492F86-77DF-4EDE-892E-27BDDB16BAB6}" srcOrd="0" destOrd="0" presId="urn:microsoft.com/office/officeart/2018/5/layout/IconCircleLabelList"/>
    <dgm:cxn modelId="{5764C6A1-C45B-4C02-90E4-032EC14D81CB}" srcId="{5DF50BA7-B68D-400E-83AA-6A2866D75A01}" destId="{CA7FAF16-A32B-4C61-9A4F-0BF37C5316AA}" srcOrd="1" destOrd="0" parTransId="{A8EE0807-5F8F-46C2-B152-82334B40BF0B}" sibTransId="{58201DA5-3723-42D9-A6B2-0552F34B3989}"/>
    <dgm:cxn modelId="{505C55B1-62C0-4DC0-BEF6-D30417F9B75A}" type="presOf" srcId="{AF1C07EF-DB59-4CCD-B5FF-E2C57A75FAD0}" destId="{9D762F5E-A339-47C6-A926-843559C15738}" srcOrd="0" destOrd="0" presId="urn:microsoft.com/office/officeart/2018/5/layout/IconCircleLabelList"/>
    <dgm:cxn modelId="{4A049F7A-4AB4-454C-84F1-65123D20BE40}" type="presParOf" srcId="{54D74B53-C584-4829-8465-B98F6904A395}" destId="{8DC09B53-503D-4FB6-9A76-9438AF949F66}" srcOrd="0" destOrd="0" presId="urn:microsoft.com/office/officeart/2018/5/layout/IconCircleLabelList"/>
    <dgm:cxn modelId="{8AA273A1-E6DB-4CFD-9336-5BEBCE360373}" type="presParOf" srcId="{8DC09B53-503D-4FB6-9A76-9438AF949F66}" destId="{13CBEEFA-9F5C-4BDC-B45A-EA1088B05A8C}" srcOrd="0" destOrd="0" presId="urn:microsoft.com/office/officeart/2018/5/layout/IconCircleLabelList"/>
    <dgm:cxn modelId="{68211366-50FB-4729-A152-7BB246EE3460}" type="presParOf" srcId="{8DC09B53-503D-4FB6-9A76-9438AF949F66}" destId="{93FC1B95-1BEF-493F-A90A-6B9FF66974CF}" srcOrd="1" destOrd="0" presId="urn:microsoft.com/office/officeart/2018/5/layout/IconCircleLabelList"/>
    <dgm:cxn modelId="{8B8FC289-DA08-4234-ABCD-1AE5CD0A3E23}" type="presParOf" srcId="{8DC09B53-503D-4FB6-9A76-9438AF949F66}" destId="{26C1CE27-F781-41B4-A514-A4CF2AF33D3E}" srcOrd="2" destOrd="0" presId="urn:microsoft.com/office/officeart/2018/5/layout/IconCircleLabelList"/>
    <dgm:cxn modelId="{D71E1591-0A59-4465-897E-8C5923B52644}" type="presParOf" srcId="{8DC09B53-503D-4FB6-9A76-9438AF949F66}" destId="{FFE3723B-E263-4913-BFE3-9589F80ABB2A}" srcOrd="3" destOrd="0" presId="urn:microsoft.com/office/officeart/2018/5/layout/IconCircleLabelList"/>
    <dgm:cxn modelId="{14270BAD-6595-4E98-B875-2576C8BB75A9}" type="presParOf" srcId="{54D74B53-C584-4829-8465-B98F6904A395}" destId="{F89F85CE-DD4A-45DB-BD29-75F018F77618}" srcOrd="1" destOrd="0" presId="urn:microsoft.com/office/officeart/2018/5/layout/IconCircleLabelList"/>
    <dgm:cxn modelId="{8191E3D6-1A6C-4A6D-8F35-1CD41F4F6128}" type="presParOf" srcId="{54D74B53-C584-4829-8465-B98F6904A395}" destId="{75B92E67-470B-40B0-A967-996B5974466D}" srcOrd="2" destOrd="0" presId="urn:microsoft.com/office/officeart/2018/5/layout/IconCircleLabelList"/>
    <dgm:cxn modelId="{2D634125-B7FA-4B27-B23D-EE4FFB3712F3}" type="presParOf" srcId="{75B92E67-470B-40B0-A967-996B5974466D}" destId="{C10851C8-F3FD-4A84-9D9D-6F2E073ADD89}" srcOrd="0" destOrd="0" presId="urn:microsoft.com/office/officeart/2018/5/layout/IconCircleLabelList"/>
    <dgm:cxn modelId="{FB2B89DC-1918-4A22-BFCB-22622C9B4AE0}" type="presParOf" srcId="{75B92E67-470B-40B0-A967-996B5974466D}" destId="{E737A993-5A7D-4667-B5CC-7F04CC517B70}" srcOrd="1" destOrd="0" presId="urn:microsoft.com/office/officeart/2018/5/layout/IconCircleLabelList"/>
    <dgm:cxn modelId="{0F0242DA-AC60-4969-BF7F-99D12B717005}" type="presParOf" srcId="{75B92E67-470B-40B0-A967-996B5974466D}" destId="{8B83E3CC-47D9-4167-8BD3-B5F112CF22E6}" srcOrd="2" destOrd="0" presId="urn:microsoft.com/office/officeart/2018/5/layout/IconCircleLabelList"/>
    <dgm:cxn modelId="{79C2B49C-9C12-4EAF-8D45-8A4C6036F0A7}" type="presParOf" srcId="{75B92E67-470B-40B0-A967-996B5974466D}" destId="{4A492F86-77DF-4EDE-892E-27BDDB16BAB6}" srcOrd="3" destOrd="0" presId="urn:microsoft.com/office/officeart/2018/5/layout/IconCircleLabelList"/>
    <dgm:cxn modelId="{49AA2B65-51C4-43D0-B267-20B8BF51B6AE}" type="presParOf" srcId="{54D74B53-C584-4829-8465-B98F6904A395}" destId="{BC2D8775-99D4-4828-8B02-6A6A77924F2F}" srcOrd="3" destOrd="0" presId="urn:microsoft.com/office/officeart/2018/5/layout/IconCircleLabelList"/>
    <dgm:cxn modelId="{76CAD25D-7AEB-4D4A-B3D4-B21FB91E85A4}" type="presParOf" srcId="{54D74B53-C584-4829-8465-B98F6904A395}" destId="{051DC958-9018-4893-8AC1-45AB20BE506D}" srcOrd="4" destOrd="0" presId="urn:microsoft.com/office/officeart/2018/5/layout/IconCircleLabelList"/>
    <dgm:cxn modelId="{8A3207EC-B235-40AF-B132-241AD8B60143}" type="presParOf" srcId="{051DC958-9018-4893-8AC1-45AB20BE506D}" destId="{AB9BB99A-3C9B-439C-B672-A82C85D89C4D}" srcOrd="0" destOrd="0" presId="urn:microsoft.com/office/officeart/2018/5/layout/IconCircleLabelList"/>
    <dgm:cxn modelId="{6DA39693-C53E-4FBA-BCFC-4B518668E22E}" type="presParOf" srcId="{051DC958-9018-4893-8AC1-45AB20BE506D}" destId="{CCEE7AAB-DBCD-4EC5-B1F8-ADC9BF19AEC2}" srcOrd="1" destOrd="0" presId="urn:microsoft.com/office/officeart/2018/5/layout/IconCircleLabelList"/>
    <dgm:cxn modelId="{8FDD1740-D225-450D-B3D8-B034959BF257}" type="presParOf" srcId="{051DC958-9018-4893-8AC1-45AB20BE506D}" destId="{30A70BCF-DE95-468C-8153-E09D66266D39}" srcOrd="2" destOrd="0" presId="urn:microsoft.com/office/officeart/2018/5/layout/IconCircleLabelList"/>
    <dgm:cxn modelId="{816D5AC3-9D19-4ED3-9FD1-659C073667CA}" type="presParOf" srcId="{051DC958-9018-4893-8AC1-45AB20BE506D}" destId="{9D762F5E-A339-47C6-A926-843559C157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654866-2DE1-4082-96D5-97E48E66895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2597E-337B-4A83-B013-93272CCC3A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Encapsulation of methods</a:t>
          </a:r>
          <a:endParaRPr lang="en-US"/>
        </a:p>
      </dgm:t>
    </dgm:pt>
    <dgm:pt modelId="{A0AF7D40-0BA7-4A0D-A033-A05249ED13F8}" type="parTrans" cxnId="{A722DF6F-60C3-4BE0-8FE3-156A59E2221A}">
      <dgm:prSet/>
      <dgm:spPr/>
      <dgm:t>
        <a:bodyPr/>
        <a:lstStyle/>
        <a:p>
          <a:endParaRPr lang="en-US"/>
        </a:p>
      </dgm:t>
    </dgm:pt>
    <dgm:pt modelId="{051AB9E9-4DB3-450B-AE46-90D9911EE577}" type="sibTrans" cxnId="{A722DF6F-60C3-4BE0-8FE3-156A59E222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A5165A-A6EC-4DE3-8142-9BFDFE566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Flexibility</a:t>
          </a:r>
          <a:r>
            <a:rPr lang="en-US"/>
            <a:t> in method calls</a:t>
          </a:r>
        </a:p>
      </dgm:t>
    </dgm:pt>
    <dgm:pt modelId="{2A5A1588-CD77-41F5-B88C-1EEED640C2A9}" type="parTrans" cxnId="{E38AB771-45C7-4F61-8FE2-9B4D96197C57}">
      <dgm:prSet/>
      <dgm:spPr/>
      <dgm:t>
        <a:bodyPr/>
        <a:lstStyle/>
        <a:p>
          <a:endParaRPr lang="en-US"/>
        </a:p>
      </dgm:t>
    </dgm:pt>
    <dgm:pt modelId="{E159C0CE-6082-4A47-9EF5-5D7B2220E205}" type="sibTrans" cxnId="{E38AB771-45C7-4F61-8FE2-9B4D96197C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6BA2D5-2076-4ACB-9B78-3BE4BC44BC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Support for event-driven programming</a:t>
          </a:r>
          <a:endParaRPr lang="en-US"/>
        </a:p>
      </dgm:t>
    </dgm:pt>
    <dgm:pt modelId="{65A12869-CE9A-46CB-A3DC-8FA149EDA392}" type="parTrans" cxnId="{CFFBA05A-9DFA-48CB-AE0A-E1BE7321C42A}">
      <dgm:prSet/>
      <dgm:spPr/>
      <dgm:t>
        <a:bodyPr/>
        <a:lstStyle/>
        <a:p>
          <a:endParaRPr lang="en-US"/>
        </a:p>
      </dgm:t>
    </dgm:pt>
    <dgm:pt modelId="{19E27423-BF65-42F8-994D-574004E359B8}" type="sibTrans" cxnId="{CFFBA05A-9DFA-48CB-AE0A-E1BE7321C4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4AACCA-82FA-40B9-837F-1D962D0339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Used in LINQ and functional programming</a:t>
          </a:r>
          <a:endParaRPr lang="en-US"/>
        </a:p>
      </dgm:t>
    </dgm:pt>
    <dgm:pt modelId="{A772904D-CD0C-4F22-95EB-42936A6512A1}" type="parTrans" cxnId="{0C09639F-D687-4279-B482-03B394C1E496}">
      <dgm:prSet/>
      <dgm:spPr/>
      <dgm:t>
        <a:bodyPr/>
        <a:lstStyle/>
        <a:p>
          <a:endParaRPr lang="en-US"/>
        </a:p>
      </dgm:t>
    </dgm:pt>
    <dgm:pt modelId="{8C648D5D-FEC9-4752-9E3A-0DC79C14E573}" type="sibTrans" cxnId="{0C09639F-D687-4279-B482-03B394C1E496}">
      <dgm:prSet/>
      <dgm:spPr/>
      <dgm:t>
        <a:bodyPr/>
        <a:lstStyle/>
        <a:p>
          <a:endParaRPr lang="en-US"/>
        </a:p>
      </dgm:t>
    </dgm:pt>
    <dgm:pt modelId="{E9958539-0D4E-4422-92FB-3AC328C65899}" type="pres">
      <dgm:prSet presAssocID="{40654866-2DE1-4082-96D5-97E48E66895E}" presName="root" presStyleCnt="0">
        <dgm:presLayoutVars>
          <dgm:dir/>
          <dgm:resizeHandles val="exact"/>
        </dgm:presLayoutVars>
      </dgm:prSet>
      <dgm:spPr/>
    </dgm:pt>
    <dgm:pt modelId="{C8E4A32E-4CD2-47CF-A528-6D1FDBC63B0F}" type="pres">
      <dgm:prSet presAssocID="{40654866-2DE1-4082-96D5-97E48E66895E}" presName="container" presStyleCnt="0">
        <dgm:presLayoutVars>
          <dgm:dir/>
          <dgm:resizeHandles val="exact"/>
        </dgm:presLayoutVars>
      </dgm:prSet>
      <dgm:spPr/>
    </dgm:pt>
    <dgm:pt modelId="{0A885D20-194A-414D-8595-35811935B491}" type="pres">
      <dgm:prSet presAssocID="{7802597E-337B-4A83-B013-93272CCC3AFA}" presName="compNode" presStyleCnt="0"/>
      <dgm:spPr/>
    </dgm:pt>
    <dgm:pt modelId="{2F773844-EF12-4026-BDBC-62E465D8B775}" type="pres">
      <dgm:prSet presAssocID="{7802597E-337B-4A83-B013-93272CCC3AFA}" presName="iconBgRect" presStyleLbl="bgShp" presStyleIdx="0" presStyleCnt="4"/>
      <dgm:spPr/>
    </dgm:pt>
    <dgm:pt modelId="{2AE8D46A-9018-484A-9EE7-BFE189240704}" type="pres">
      <dgm:prSet presAssocID="{7802597E-337B-4A83-B013-93272CCC3A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458459-0B6F-46A7-99AA-C74D6D6B06EE}" type="pres">
      <dgm:prSet presAssocID="{7802597E-337B-4A83-B013-93272CCC3AFA}" presName="spaceRect" presStyleCnt="0"/>
      <dgm:spPr/>
    </dgm:pt>
    <dgm:pt modelId="{8A8E9F35-8DBD-4522-B790-DE59A11AEE6F}" type="pres">
      <dgm:prSet presAssocID="{7802597E-337B-4A83-B013-93272CCC3AFA}" presName="textRect" presStyleLbl="revTx" presStyleIdx="0" presStyleCnt="4">
        <dgm:presLayoutVars>
          <dgm:chMax val="1"/>
          <dgm:chPref val="1"/>
        </dgm:presLayoutVars>
      </dgm:prSet>
      <dgm:spPr/>
    </dgm:pt>
    <dgm:pt modelId="{3FC2F4BC-A8C1-4643-A255-FAE6E5FFBD22}" type="pres">
      <dgm:prSet presAssocID="{051AB9E9-4DB3-450B-AE46-90D9911EE577}" presName="sibTrans" presStyleLbl="sibTrans2D1" presStyleIdx="0" presStyleCnt="0"/>
      <dgm:spPr/>
    </dgm:pt>
    <dgm:pt modelId="{B1E585E5-36CB-456E-AD36-279ACC64B6DC}" type="pres">
      <dgm:prSet presAssocID="{DFA5165A-A6EC-4DE3-8142-9BFDFE566D0F}" presName="compNode" presStyleCnt="0"/>
      <dgm:spPr/>
    </dgm:pt>
    <dgm:pt modelId="{905214A9-F626-42EE-B8F0-6BEDF56B00BC}" type="pres">
      <dgm:prSet presAssocID="{DFA5165A-A6EC-4DE3-8142-9BFDFE566D0F}" presName="iconBgRect" presStyleLbl="bgShp" presStyleIdx="1" presStyleCnt="4"/>
      <dgm:spPr/>
    </dgm:pt>
    <dgm:pt modelId="{8C67047C-5BA1-455A-ABAF-6595BC37520A}" type="pres">
      <dgm:prSet presAssocID="{DFA5165A-A6EC-4DE3-8142-9BFDFE566D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13BDD7D-465C-403D-A5B7-95B151752A44}" type="pres">
      <dgm:prSet presAssocID="{DFA5165A-A6EC-4DE3-8142-9BFDFE566D0F}" presName="spaceRect" presStyleCnt="0"/>
      <dgm:spPr/>
    </dgm:pt>
    <dgm:pt modelId="{773DCC27-1381-4C25-9906-1C1E6C042391}" type="pres">
      <dgm:prSet presAssocID="{DFA5165A-A6EC-4DE3-8142-9BFDFE566D0F}" presName="textRect" presStyleLbl="revTx" presStyleIdx="1" presStyleCnt="4">
        <dgm:presLayoutVars>
          <dgm:chMax val="1"/>
          <dgm:chPref val="1"/>
        </dgm:presLayoutVars>
      </dgm:prSet>
      <dgm:spPr/>
    </dgm:pt>
    <dgm:pt modelId="{C90AD3EC-A86C-4555-887E-AB84CF5B6B92}" type="pres">
      <dgm:prSet presAssocID="{E159C0CE-6082-4A47-9EF5-5D7B2220E205}" presName="sibTrans" presStyleLbl="sibTrans2D1" presStyleIdx="0" presStyleCnt="0"/>
      <dgm:spPr/>
    </dgm:pt>
    <dgm:pt modelId="{0AC42E6B-5403-4B07-BA52-78E994D8ACBD}" type="pres">
      <dgm:prSet presAssocID="{4A6BA2D5-2076-4ACB-9B78-3BE4BC44BC31}" presName="compNode" presStyleCnt="0"/>
      <dgm:spPr/>
    </dgm:pt>
    <dgm:pt modelId="{2D5E3CA3-710B-4D6B-B71C-FFF5AAFC5FDD}" type="pres">
      <dgm:prSet presAssocID="{4A6BA2D5-2076-4ACB-9B78-3BE4BC44BC31}" presName="iconBgRect" presStyleLbl="bgShp" presStyleIdx="2" presStyleCnt="4"/>
      <dgm:spPr/>
    </dgm:pt>
    <dgm:pt modelId="{7F7D4387-6671-4968-ABB6-9D534D09D003}" type="pres">
      <dgm:prSet presAssocID="{4A6BA2D5-2076-4ACB-9B78-3BE4BC44BC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4F79565-DD29-43A8-B7A6-29F8494F288C}" type="pres">
      <dgm:prSet presAssocID="{4A6BA2D5-2076-4ACB-9B78-3BE4BC44BC31}" presName="spaceRect" presStyleCnt="0"/>
      <dgm:spPr/>
    </dgm:pt>
    <dgm:pt modelId="{BAAD785F-4580-4321-9F0F-AD5338056556}" type="pres">
      <dgm:prSet presAssocID="{4A6BA2D5-2076-4ACB-9B78-3BE4BC44BC31}" presName="textRect" presStyleLbl="revTx" presStyleIdx="2" presStyleCnt="4">
        <dgm:presLayoutVars>
          <dgm:chMax val="1"/>
          <dgm:chPref val="1"/>
        </dgm:presLayoutVars>
      </dgm:prSet>
      <dgm:spPr/>
    </dgm:pt>
    <dgm:pt modelId="{4F96663E-AD1C-4681-9164-CB7E43E5E0FD}" type="pres">
      <dgm:prSet presAssocID="{19E27423-BF65-42F8-994D-574004E359B8}" presName="sibTrans" presStyleLbl="sibTrans2D1" presStyleIdx="0" presStyleCnt="0"/>
      <dgm:spPr/>
    </dgm:pt>
    <dgm:pt modelId="{BDF55A4B-2C2D-46DD-892A-195CEEB060B0}" type="pres">
      <dgm:prSet presAssocID="{BD4AACCA-82FA-40B9-837F-1D962D0339B7}" presName="compNode" presStyleCnt="0"/>
      <dgm:spPr/>
    </dgm:pt>
    <dgm:pt modelId="{778D438A-420E-4C65-8348-D8F54C3A91E6}" type="pres">
      <dgm:prSet presAssocID="{BD4AACCA-82FA-40B9-837F-1D962D0339B7}" presName="iconBgRect" presStyleLbl="bgShp" presStyleIdx="3" presStyleCnt="4"/>
      <dgm:spPr/>
    </dgm:pt>
    <dgm:pt modelId="{AAF4B8F4-4068-4BF1-82F1-BBA99D178F82}" type="pres">
      <dgm:prSet presAssocID="{BD4AACCA-82FA-40B9-837F-1D962D0339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57C3E4-DF61-4A39-BCC6-1900B4ACC7CC}" type="pres">
      <dgm:prSet presAssocID="{BD4AACCA-82FA-40B9-837F-1D962D0339B7}" presName="spaceRect" presStyleCnt="0"/>
      <dgm:spPr/>
    </dgm:pt>
    <dgm:pt modelId="{CFC734CA-BA5F-4F2F-9B3A-D3435E7D7995}" type="pres">
      <dgm:prSet presAssocID="{BD4AACCA-82FA-40B9-837F-1D962D0339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F51E2D-0E11-4501-8B48-F1BFE071BCE7}" type="presOf" srcId="{E159C0CE-6082-4A47-9EF5-5D7B2220E205}" destId="{C90AD3EC-A86C-4555-887E-AB84CF5B6B92}" srcOrd="0" destOrd="0" presId="urn:microsoft.com/office/officeart/2018/2/layout/IconCircleList"/>
    <dgm:cxn modelId="{C1275F5C-A43B-46D4-AF7D-08C913FA3EB8}" type="presOf" srcId="{DFA5165A-A6EC-4DE3-8142-9BFDFE566D0F}" destId="{773DCC27-1381-4C25-9906-1C1E6C042391}" srcOrd="0" destOrd="0" presId="urn:microsoft.com/office/officeart/2018/2/layout/IconCircleList"/>
    <dgm:cxn modelId="{6C13A75D-574C-454C-86BB-ABC4EE014337}" type="presOf" srcId="{051AB9E9-4DB3-450B-AE46-90D9911EE577}" destId="{3FC2F4BC-A8C1-4643-A255-FAE6E5FFBD22}" srcOrd="0" destOrd="0" presId="urn:microsoft.com/office/officeart/2018/2/layout/IconCircleList"/>
    <dgm:cxn modelId="{A722DF6F-60C3-4BE0-8FE3-156A59E2221A}" srcId="{40654866-2DE1-4082-96D5-97E48E66895E}" destId="{7802597E-337B-4A83-B013-93272CCC3AFA}" srcOrd="0" destOrd="0" parTransId="{A0AF7D40-0BA7-4A0D-A033-A05249ED13F8}" sibTransId="{051AB9E9-4DB3-450B-AE46-90D9911EE577}"/>
    <dgm:cxn modelId="{E38AB771-45C7-4F61-8FE2-9B4D96197C57}" srcId="{40654866-2DE1-4082-96D5-97E48E66895E}" destId="{DFA5165A-A6EC-4DE3-8142-9BFDFE566D0F}" srcOrd="1" destOrd="0" parTransId="{2A5A1588-CD77-41F5-B88C-1EEED640C2A9}" sibTransId="{E159C0CE-6082-4A47-9EF5-5D7B2220E205}"/>
    <dgm:cxn modelId="{824F3279-4AC0-4A45-B425-F369FB1A7A6A}" type="presOf" srcId="{BD4AACCA-82FA-40B9-837F-1D962D0339B7}" destId="{CFC734CA-BA5F-4F2F-9B3A-D3435E7D7995}" srcOrd="0" destOrd="0" presId="urn:microsoft.com/office/officeart/2018/2/layout/IconCircleList"/>
    <dgm:cxn modelId="{CFFBA05A-9DFA-48CB-AE0A-E1BE7321C42A}" srcId="{40654866-2DE1-4082-96D5-97E48E66895E}" destId="{4A6BA2D5-2076-4ACB-9B78-3BE4BC44BC31}" srcOrd="2" destOrd="0" parTransId="{65A12869-CE9A-46CB-A3DC-8FA149EDA392}" sibTransId="{19E27423-BF65-42F8-994D-574004E359B8}"/>
    <dgm:cxn modelId="{F573738B-992D-4E21-8242-D0B74FB7C86D}" type="presOf" srcId="{40654866-2DE1-4082-96D5-97E48E66895E}" destId="{E9958539-0D4E-4422-92FB-3AC328C65899}" srcOrd="0" destOrd="0" presId="urn:microsoft.com/office/officeart/2018/2/layout/IconCircleList"/>
    <dgm:cxn modelId="{0C09639F-D687-4279-B482-03B394C1E496}" srcId="{40654866-2DE1-4082-96D5-97E48E66895E}" destId="{BD4AACCA-82FA-40B9-837F-1D962D0339B7}" srcOrd="3" destOrd="0" parTransId="{A772904D-CD0C-4F22-95EB-42936A6512A1}" sibTransId="{8C648D5D-FEC9-4752-9E3A-0DC79C14E573}"/>
    <dgm:cxn modelId="{B4369FAA-4ACC-4CE5-B116-967A53CDFCDB}" type="presOf" srcId="{4A6BA2D5-2076-4ACB-9B78-3BE4BC44BC31}" destId="{BAAD785F-4580-4321-9F0F-AD5338056556}" srcOrd="0" destOrd="0" presId="urn:microsoft.com/office/officeart/2018/2/layout/IconCircleList"/>
    <dgm:cxn modelId="{BCF45FC4-6BBC-46B7-92B2-E36494BAE805}" type="presOf" srcId="{7802597E-337B-4A83-B013-93272CCC3AFA}" destId="{8A8E9F35-8DBD-4522-B790-DE59A11AEE6F}" srcOrd="0" destOrd="0" presId="urn:microsoft.com/office/officeart/2018/2/layout/IconCircleList"/>
    <dgm:cxn modelId="{D12D5ACF-DA39-4249-A5A8-9125A2F3AC9E}" type="presOf" srcId="{19E27423-BF65-42F8-994D-574004E359B8}" destId="{4F96663E-AD1C-4681-9164-CB7E43E5E0FD}" srcOrd="0" destOrd="0" presId="urn:microsoft.com/office/officeart/2018/2/layout/IconCircleList"/>
    <dgm:cxn modelId="{DB1BCF4B-35D2-402F-9F47-40A9E175D517}" type="presParOf" srcId="{E9958539-0D4E-4422-92FB-3AC328C65899}" destId="{C8E4A32E-4CD2-47CF-A528-6D1FDBC63B0F}" srcOrd="0" destOrd="0" presId="urn:microsoft.com/office/officeart/2018/2/layout/IconCircleList"/>
    <dgm:cxn modelId="{5CA05C4B-0A0F-4A51-BB58-EC123B7EBB81}" type="presParOf" srcId="{C8E4A32E-4CD2-47CF-A528-6D1FDBC63B0F}" destId="{0A885D20-194A-414D-8595-35811935B491}" srcOrd="0" destOrd="0" presId="urn:microsoft.com/office/officeart/2018/2/layout/IconCircleList"/>
    <dgm:cxn modelId="{5BD4C640-8EDA-43EE-A18B-0DBAFFB3820A}" type="presParOf" srcId="{0A885D20-194A-414D-8595-35811935B491}" destId="{2F773844-EF12-4026-BDBC-62E465D8B775}" srcOrd="0" destOrd="0" presId="urn:microsoft.com/office/officeart/2018/2/layout/IconCircleList"/>
    <dgm:cxn modelId="{E035DAB6-AFA5-48F0-8A7D-A1CA56830AD8}" type="presParOf" srcId="{0A885D20-194A-414D-8595-35811935B491}" destId="{2AE8D46A-9018-484A-9EE7-BFE189240704}" srcOrd="1" destOrd="0" presId="urn:microsoft.com/office/officeart/2018/2/layout/IconCircleList"/>
    <dgm:cxn modelId="{D9B1F4CA-B93B-4E51-BDB3-A955E8CD2FC7}" type="presParOf" srcId="{0A885D20-194A-414D-8595-35811935B491}" destId="{DB458459-0B6F-46A7-99AA-C74D6D6B06EE}" srcOrd="2" destOrd="0" presId="urn:microsoft.com/office/officeart/2018/2/layout/IconCircleList"/>
    <dgm:cxn modelId="{D8D56E9D-655F-4AA3-A5F1-3B3AE2D2C262}" type="presParOf" srcId="{0A885D20-194A-414D-8595-35811935B491}" destId="{8A8E9F35-8DBD-4522-B790-DE59A11AEE6F}" srcOrd="3" destOrd="0" presId="urn:microsoft.com/office/officeart/2018/2/layout/IconCircleList"/>
    <dgm:cxn modelId="{1DC864AA-2CB8-44DF-9865-1A08B7900C1F}" type="presParOf" srcId="{C8E4A32E-4CD2-47CF-A528-6D1FDBC63B0F}" destId="{3FC2F4BC-A8C1-4643-A255-FAE6E5FFBD22}" srcOrd="1" destOrd="0" presId="urn:microsoft.com/office/officeart/2018/2/layout/IconCircleList"/>
    <dgm:cxn modelId="{EEC9E5A5-EE9F-49CB-9604-DE4F0E4912E8}" type="presParOf" srcId="{C8E4A32E-4CD2-47CF-A528-6D1FDBC63B0F}" destId="{B1E585E5-36CB-456E-AD36-279ACC64B6DC}" srcOrd="2" destOrd="0" presId="urn:microsoft.com/office/officeart/2018/2/layout/IconCircleList"/>
    <dgm:cxn modelId="{3E07734D-52B4-4AE2-9173-924D82060993}" type="presParOf" srcId="{B1E585E5-36CB-456E-AD36-279ACC64B6DC}" destId="{905214A9-F626-42EE-B8F0-6BEDF56B00BC}" srcOrd="0" destOrd="0" presId="urn:microsoft.com/office/officeart/2018/2/layout/IconCircleList"/>
    <dgm:cxn modelId="{25FEBCFE-0915-47E2-AA47-2F97E5FC23F3}" type="presParOf" srcId="{B1E585E5-36CB-456E-AD36-279ACC64B6DC}" destId="{8C67047C-5BA1-455A-ABAF-6595BC37520A}" srcOrd="1" destOrd="0" presId="urn:microsoft.com/office/officeart/2018/2/layout/IconCircleList"/>
    <dgm:cxn modelId="{A7E8B94E-F422-45DF-B38C-6424AB534017}" type="presParOf" srcId="{B1E585E5-36CB-456E-AD36-279ACC64B6DC}" destId="{D13BDD7D-465C-403D-A5B7-95B151752A44}" srcOrd="2" destOrd="0" presId="urn:microsoft.com/office/officeart/2018/2/layout/IconCircleList"/>
    <dgm:cxn modelId="{245D94E5-5619-4C6E-9711-B6398986FC40}" type="presParOf" srcId="{B1E585E5-36CB-456E-AD36-279ACC64B6DC}" destId="{773DCC27-1381-4C25-9906-1C1E6C042391}" srcOrd="3" destOrd="0" presId="urn:microsoft.com/office/officeart/2018/2/layout/IconCircleList"/>
    <dgm:cxn modelId="{BC70CDEA-A1E0-4755-90AC-F7BFF7B7D4DA}" type="presParOf" srcId="{C8E4A32E-4CD2-47CF-A528-6D1FDBC63B0F}" destId="{C90AD3EC-A86C-4555-887E-AB84CF5B6B92}" srcOrd="3" destOrd="0" presId="urn:microsoft.com/office/officeart/2018/2/layout/IconCircleList"/>
    <dgm:cxn modelId="{04ECEFE3-AF5B-49C3-A7C7-AA0AD38FA68C}" type="presParOf" srcId="{C8E4A32E-4CD2-47CF-A528-6D1FDBC63B0F}" destId="{0AC42E6B-5403-4B07-BA52-78E994D8ACBD}" srcOrd="4" destOrd="0" presId="urn:microsoft.com/office/officeart/2018/2/layout/IconCircleList"/>
    <dgm:cxn modelId="{396D0137-9A8E-4564-88F6-6B42A4DF7645}" type="presParOf" srcId="{0AC42E6B-5403-4B07-BA52-78E994D8ACBD}" destId="{2D5E3CA3-710B-4D6B-B71C-FFF5AAFC5FDD}" srcOrd="0" destOrd="0" presId="urn:microsoft.com/office/officeart/2018/2/layout/IconCircleList"/>
    <dgm:cxn modelId="{7B054116-577A-407F-8265-3A2C224A4435}" type="presParOf" srcId="{0AC42E6B-5403-4B07-BA52-78E994D8ACBD}" destId="{7F7D4387-6671-4968-ABB6-9D534D09D003}" srcOrd="1" destOrd="0" presId="urn:microsoft.com/office/officeart/2018/2/layout/IconCircleList"/>
    <dgm:cxn modelId="{DFFC65B3-5C0A-4F08-BAD5-03E8EFD65700}" type="presParOf" srcId="{0AC42E6B-5403-4B07-BA52-78E994D8ACBD}" destId="{74F79565-DD29-43A8-B7A6-29F8494F288C}" srcOrd="2" destOrd="0" presId="urn:microsoft.com/office/officeart/2018/2/layout/IconCircleList"/>
    <dgm:cxn modelId="{E835FB14-5FA4-4817-A8D4-9FD957FB42F1}" type="presParOf" srcId="{0AC42E6B-5403-4B07-BA52-78E994D8ACBD}" destId="{BAAD785F-4580-4321-9F0F-AD5338056556}" srcOrd="3" destOrd="0" presId="urn:microsoft.com/office/officeart/2018/2/layout/IconCircleList"/>
    <dgm:cxn modelId="{BE562DC1-AEAD-4FE0-941C-379840640E36}" type="presParOf" srcId="{C8E4A32E-4CD2-47CF-A528-6D1FDBC63B0F}" destId="{4F96663E-AD1C-4681-9164-CB7E43E5E0FD}" srcOrd="5" destOrd="0" presId="urn:microsoft.com/office/officeart/2018/2/layout/IconCircleList"/>
    <dgm:cxn modelId="{7DB382BB-0213-4680-93F2-64F04916F1E5}" type="presParOf" srcId="{C8E4A32E-4CD2-47CF-A528-6D1FDBC63B0F}" destId="{BDF55A4B-2C2D-46DD-892A-195CEEB060B0}" srcOrd="6" destOrd="0" presId="urn:microsoft.com/office/officeart/2018/2/layout/IconCircleList"/>
    <dgm:cxn modelId="{D1DF78B3-C604-49BB-BFF8-DB8D4891EF0E}" type="presParOf" srcId="{BDF55A4B-2C2D-46DD-892A-195CEEB060B0}" destId="{778D438A-420E-4C65-8348-D8F54C3A91E6}" srcOrd="0" destOrd="0" presId="urn:microsoft.com/office/officeart/2018/2/layout/IconCircleList"/>
    <dgm:cxn modelId="{2D568671-F8A2-48E2-8145-5D519CB5E13F}" type="presParOf" srcId="{BDF55A4B-2C2D-46DD-892A-195CEEB060B0}" destId="{AAF4B8F4-4068-4BF1-82F1-BBA99D178F82}" srcOrd="1" destOrd="0" presId="urn:microsoft.com/office/officeart/2018/2/layout/IconCircleList"/>
    <dgm:cxn modelId="{2779CC9F-9A7D-4FEB-B466-0120579F4445}" type="presParOf" srcId="{BDF55A4B-2C2D-46DD-892A-195CEEB060B0}" destId="{FA57C3E4-DF61-4A39-BCC6-1900B4ACC7CC}" srcOrd="2" destOrd="0" presId="urn:microsoft.com/office/officeart/2018/2/layout/IconCircleList"/>
    <dgm:cxn modelId="{BF8679CD-65C3-4CA6-8128-9342A0F76FC9}" type="presParOf" srcId="{BDF55A4B-2C2D-46DD-892A-195CEEB060B0}" destId="{CFC734CA-BA5F-4F2F-9B3A-D3435E7D79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79CD008-DA76-406E-82D1-7E253B607A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B96A77-ACDC-4696-B526-0076F966D1F2}">
      <dgm:prSet/>
      <dgm:spPr/>
      <dgm:t>
        <a:bodyPr/>
        <a:lstStyle/>
        <a:p>
          <a:r>
            <a:rPr lang="en-US" b="0" i="0" baseline="0"/>
            <a:t>A </a:t>
          </a:r>
          <a:r>
            <a:rPr lang="en-US" b="1" i="0" baseline="0"/>
            <a:t>Multicast Delegate</a:t>
          </a:r>
          <a:r>
            <a:rPr lang="en-US" b="0" i="0" baseline="0"/>
            <a:t> holds references to </a:t>
          </a:r>
          <a:r>
            <a:rPr lang="en-US" b="1" i="0" baseline="0"/>
            <a:t>multiple methods</a:t>
          </a:r>
          <a:r>
            <a:rPr lang="en-US" b="0" i="0" baseline="0"/>
            <a:t>.</a:t>
          </a:r>
          <a:endParaRPr lang="en-US"/>
        </a:p>
      </dgm:t>
    </dgm:pt>
    <dgm:pt modelId="{84D22A16-8349-44D1-8F7F-A643A3224F00}" type="parTrans" cxnId="{6FFB8896-C61C-4DF7-8053-5F54F9C009A6}">
      <dgm:prSet/>
      <dgm:spPr/>
      <dgm:t>
        <a:bodyPr/>
        <a:lstStyle/>
        <a:p>
          <a:endParaRPr lang="en-US"/>
        </a:p>
      </dgm:t>
    </dgm:pt>
    <dgm:pt modelId="{AF9FB98C-073A-4A8D-B76B-3C27543BCF1D}" type="sibTrans" cxnId="{6FFB8896-C61C-4DF7-8053-5F54F9C009A6}">
      <dgm:prSet/>
      <dgm:spPr/>
      <dgm:t>
        <a:bodyPr/>
        <a:lstStyle/>
        <a:p>
          <a:endParaRPr lang="en-US"/>
        </a:p>
      </dgm:t>
    </dgm:pt>
    <dgm:pt modelId="{5105767D-D892-40F6-99CD-B183E00208EB}">
      <dgm:prSet/>
      <dgm:spPr/>
      <dgm:t>
        <a:bodyPr/>
        <a:lstStyle/>
        <a:p>
          <a:r>
            <a:rPr lang="en-US" b="0" i="0" baseline="0"/>
            <a:t>It allows </a:t>
          </a:r>
          <a:r>
            <a:rPr lang="en-US" b="1" i="0" baseline="0"/>
            <a:t>invoking multiple methods</a:t>
          </a:r>
          <a:r>
            <a:rPr lang="en-US" b="0" i="0" baseline="0"/>
            <a:t> using a single delegate instance.</a:t>
          </a:r>
          <a:endParaRPr lang="en-US"/>
        </a:p>
      </dgm:t>
    </dgm:pt>
    <dgm:pt modelId="{CD39101D-77A1-44CE-B64B-949AFA3A4316}" type="parTrans" cxnId="{ECA52322-25B9-45FB-8773-BCCFA7751260}">
      <dgm:prSet/>
      <dgm:spPr/>
      <dgm:t>
        <a:bodyPr/>
        <a:lstStyle/>
        <a:p>
          <a:endParaRPr lang="en-US"/>
        </a:p>
      </dgm:t>
    </dgm:pt>
    <dgm:pt modelId="{E8D1E370-D05E-41C2-91EC-50894B3EA176}" type="sibTrans" cxnId="{ECA52322-25B9-45FB-8773-BCCFA7751260}">
      <dgm:prSet/>
      <dgm:spPr/>
      <dgm:t>
        <a:bodyPr/>
        <a:lstStyle/>
        <a:p>
          <a:endParaRPr lang="en-US"/>
        </a:p>
      </dgm:t>
    </dgm:pt>
    <dgm:pt modelId="{9E24AEC8-7154-463C-A782-C0674FC05613}">
      <dgm:prSet/>
      <dgm:spPr/>
      <dgm:t>
        <a:bodyPr/>
        <a:lstStyle/>
        <a:p>
          <a:r>
            <a:rPr lang="en-US" b="0" i="0" baseline="0"/>
            <a:t>Methods are </a:t>
          </a:r>
          <a:r>
            <a:rPr lang="en-US" b="1" i="0" baseline="0"/>
            <a:t>executed in the order they were added</a:t>
          </a:r>
          <a:r>
            <a:rPr lang="en-US" b="0" i="0" baseline="0"/>
            <a:t>.</a:t>
          </a:r>
          <a:endParaRPr lang="en-US"/>
        </a:p>
      </dgm:t>
    </dgm:pt>
    <dgm:pt modelId="{32B7B5FF-A180-4702-B4BC-3F7733F82795}" type="parTrans" cxnId="{64793A12-47C4-4F34-A3D8-2C8247FFD8AD}">
      <dgm:prSet/>
      <dgm:spPr/>
      <dgm:t>
        <a:bodyPr/>
        <a:lstStyle/>
        <a:p>
          <a:endParaRPr lang="en-US"/>
        </a:p>
      </dgm:t>
    </dgm:pt>
    <dgm:pt modelId="{DF915335-CD79-45C5-AE57-4AA52E253AFB}" type="sibTrans" cxnId="{64793A12-47C4-4F34-A3D8-2C8247FFD8AD}">
      <dgm:prSet/>
      <dgm:spPr/>
      <dgm:t>
        <a:bodyPr/>
        <a:lstStyle/>
        <a:p>
          <a:endParaRPr lang="en-US"/>
        </a:p>
      </dgm:t>
    </dgm:pt>
    <dgm:pt modelId="{3DEC2D67-E97D-49A9-9872-D10D9D93CBD3}">
      <dgm:prSet/>
      <dgm:spPr/>
      <dgm:t>
        <a:bodyPr/>
        <a:lstStyle/>
        <a:p>
          <a:r>
            <a:rPr lang="en-US" b="0" i="0" baseline="0"/>
            <a:t>Use += to add methods and -= to remove methods.</a:t>
          </a:r>
          <a:endParaRPr lang="en-US"/>
        </a:p>
      </dgm:t>
    </dgm:pt>
    <dgm:pt modelId="{CC6B5201-FC63-4700-9260-B7F2C3B66109}" type="parTrans" cxnId="{0961DB43-08EE-464F-AD58-1BE3602CF934}">
      <dgm:prSet/>
      <dgm:spPr/>
      <dgm:t>
        <a:bodyPr/>
        <a:lstStyle/>
        <a:p>
          <a:endParaRPr lang="en-US"/>
        </a:p>
      </dgm:t>
    </dgm:pt>
    <dgm:pt modelId="{441BA8E4-302B-4B1E-B33F-05A0632CFC17}" type="sibTrans" cxnId="{0961DB43-08EE-464F-AD58-1BE3602CF934}">
      <dgm:prSet/>
      <dgm:spPr/>
      <dgm:t>
        <a:bodyPr/>
        <a:lstStyle/>
        <a:p>
          <a:endParaRPr lang="en-US"/>
        </a:p>
      </dgm:t>
    </dgm:pt>
    <dgm:pt modelId="{12DF1764-8253-4ABC-BA2B-2C59A756DFED}" type="pres">
      <dgm:prSet presAssocID="{779CD008-DA76-406E-82D1-7E253B607A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9BDA1B-B3F6-45B7-82D8-F8E41FB91A94}" type="pres">
      <dgm:prSet presAssocID="{E3B96A77-ACDC-4696-B526-0076F966D1F2}" presName="hierRoot1" presStyleCnt="0"/>
      <dgm:spPr/>
    </dgm:pt>
    <dgm:pt modelId="{5D7C2E81-4983-4C4F-BB53-7BA19DBF2982}" type="pres">
      <dgm:prSet presAssocID="{E3B96A77-ACDC-4696-B526-0076F966D1F2}" presName="composite" presStyleCnt="0"/>
      <dgm:spPr/>
    </dgm:pt>
    <dgm:pt modelId="{8BB74CC7-8D87-4EDC-95FD-6528B047EE2C}" type="pres">
      <dgm:prSet presAssocID="{E3B96A77-ACDC-4696-B526-0076F966D1F2}" presName="background" presStyleLbl="node0" presStyleIdx="0" presStyleCnt="4"/>
      <dgm:spPr/>
    </dgm:pt>
    <dgm:pt modelId="{ADFC36F6-E7F1-4E25-A8B8-6DD1D3C5084E}" type="pres">
      <dgm:prSet presAssocID="{E3B96A77-ACDC-4696-B526-0076F966D1F2}" presName="text" presStyleLbl="fgAcc0" presStyleIdx="0" presStyleCnt="4">
        <dgm:presLayoutVars>
          <dgm:chPref val="3"/>
        </dgm:presLayoutVars>
      </dgm:prSet>
      <dgm:spPr/>
    </dgm:pt>
    <dgm:pt modelId="{F4EC43A6-34FA-47EA-8A4F-D1960BB0710E}" type="pres">
      <dgm:prSet presAssocID="{E3B96A77-ACDC-4696-B526-0076F966D1F2}" presName="hierChild2" presStyleCnt="0"/>
      <dgm:spPr/>
    </dgm:pt>
    <dgm:pt modelId="{392A5B69-5F5A-49F6-8A5E-195352E87702}" type="pres">
      <dgm:prSet presAssocID="{5105767D-D892-40F6-99CD-B183E00208EB}" presName="hierRoot1" presStyleCnt="0"/>
      <dgm:spPr/>
    </dgm:pt>
    <dgm:pt modelId="{51919108-41DA-45A4-ABB5-851FFA14ECBB}" type="pres">
      <dgm:prSet presAssocID="{5105767D-D892-40F6-99CD-B183E00208EB}" presName="composite" presStyleCnt="0"/>
      <dgm:spPr/>
    </dgm:pt>
    <dgm:pt modelId="{C9BB58C5-653D-4EAA-9DA1-86A66F47FA01}" type="pres">
      <dgm:prSet presAssocID="{5105767D-D892-40F6-99CD-B183E00208EB}" presName="background" presStyleLbl="node0" presStyleIdx="1" presStyleCnt="4"/>
      <dgm:spPr/>
    </dgm:pt>
    <dgm:pt modelId="{AFF58210-7459-4A51-A7DF-84F7C3E32496}" type="pres">
      <dgm:prSet presAssocID="{5105767D-D892-40F6-99CD-B183E00208EB}" presName="text" presStyleLbl="fgAcc0" presStyleIdx="1" presStyleCnt="4">
        <dgm:presLayoutVars>
          <dgm:chPref val="3"/>
        </dgm:presLayoutVars>
      </dgm:prSet>
      <dgm:spPr/>
    </dgm:pt>
    <dgm:pt modelId="{F8CCC540-8288-48F3-9006-03A6497D616D}" type="pres">
      <dgm:prSet presAssocID="{5105767D-D892-40F6-99CD-B183E00208EB}" presName="hierChild2" presStyleCnt="0"/>
      <dgm:spPr/>
    </dgm:pt>
    <dgm:pt modelId="{1468C191-26B0-4A92-BD39-B43478D382D2}" type="pres">
      <dgm:prSet presAssocID="{9E24AEC8-7154-463C-A782-C0674FC05613}" presName="hierRoot1" presStyleCnt="0"/>
      <dgm:spPr/>
    </dgm:pt>
    <dgm:pt modelId="{932F5809-89E0-47D0-8506-CF3FED44ECEC}" type="pres">
      <dgm:prSet presAssocID="{9E24AEC8-7154-463C-A782-C0674FC05613}" presName="composite" presStyleCnt="0"/>
      <dgm:spPr/>
    </dgm:pt>
    <dgm:pt modelId="{864C0873-4E58-4238-8B35-96EA6BD4A30D}" type="pres">
      <dgm:prSet presAssocID="{9E24AEC8-7154-463C-A782-C0674FC05613}" presName="background" presStyleLbl="node0" presStyleIdx="2" presStyleCnt="4"/>
      <dgm:spPr/>
    </dgm:pt>
    <dgm:pt modelId="{5FA928B7-4C1B-4897-9ABF-F183E0737315}" type="pres">
      <dgm:prSet presAssocID="{9E24AEC8-7154-463C-A782-C0674FC05613}" presName="text" presStyleLbl="fgAcc0" presStyleIdx="2" presStyleCnt="4">
        <dgm:presLayoutVars>
          <dgm:chPref val="3"/>
        </dgm:presLayoutVars>
      </dgm:prSet>
      <dgm:spPr/>
    </dgm:pt>
    <dgm:pt modelId="{AA74CDA7-7F55-425D-81AC-139AF508309D}" type="pres">
      <dgm:prSet presAssocID="{9E24AEC8-7154-463C-A782-C0674FC05613}" presName="hierChild2" presStyleCnt="0"/>
      <dgm:spPr/>
    </dgm:pt>
    <dgm:pt modelId="{9F16FEEE-4C81-451C-AD67-23E737EE0197}" type="pres">
      <dgm:prSet presAssocID="{3DEC2D67-E97D-49A9-9872-D10D9D93CBD3}" presName="hierRoot1" presStyleCnt="0"/>
      <dgm:spPr/>
    </dgm:pt>
    <dgm:pt modelId="{6B233710-BBD0-48E3-B373-0F128F93138C}" type="pres">
      <dgm:prSet presAssocID="{3DEC2D67-E97D-49A9-9872-D10D9D93CBD3}" presName="composite" presStyleCnt="0"/>
      <dgm:spPr/>
    </dgm:pt>
    <dgm:pt modelId="{1760775F-84D5-4B3F-9C0F-4F26406E0753}" type="pres">
      <dgm:prSet presAssocID="{3DEC2D67-E97D-49A9-9872-D10D9D93CBD3}" presName="background" presStyleLbl="node0" presStyleIdx="3" presStyleCnt="4"/>
      <dgm:spPr/>
    </dgm:pt>
    <dgm:pt modelId="{16D6D154-6038-47D1-A7FB-7D995DBF0BBB}" type="pres">
      <dgm:prSet presAssocID="{3DEC2D67-E97D-49A9-9872-D10D9D93CBD3}" presName="text" presStyleLbl="fgAcc0" presStyleIdx="3" presStyleCnt="4">
        <dgm:presLayoutVars>
          <dgm:chPref val="3"/>
        </dgm:presLayoutVars>
      </dgm:prSet>
      <dgm:spPr/>
    </dgm:pt>
    <dgm:pt modelId="{3186D07A-6906-4219-AF6B-D3FAE4B11AB4}" type="pres">
      <dgm:prSet presAssocID="{3DEC2D67-E97D-49A9-9872-D10D9D93CBD3}" presName="hierChild2" presStyleCnt="0"/>
      <dgm:spPr/>
    </dgm:pt>
  </dgm:ptLst>
  <dgm:cxnLst>
    <dgm:cxn modelId="{50DCE403-77A2-4B15-A57C-2939EB07CA87}" type="presOf" srcId="{779CD008-DA76-406E-82D1-7E253B607AD6}" destId="{12DF1764-8253-4ABC-BA2B-2C59A756DFED}" srcOrd="0" destOrd="0" presId="urn:microsoft.com/office/officeart/2005/8/layout/hierarchy1"/>
    <dgm:cxn modelId="{64793A12-47C4-4F34-A3D8-2C8247FFD8AD}" srcId="{779CD008-DA76-406E-82D1-7E253B607AD6}" destId="{9E24AEC8-7154-463C-A782-C0674FC05613}" srcOrd="2" destOrd="0" parTransId="{32B7B5FF-A180-4702-B4BC-3F7733F82795}" sibTransId="{DF915335-CD79-45C5-AE57-4AA52E253AFB}"/>
    <dgm:cxn modelId="{ECA52322-25B9-45FB-8773-BCCFA7751260}" srcId="{779CD008-DA76-406E-82D1-7E253B607AD6}" destId="{5105767D-D892-40F6-99CD-B183E00208EB}" srcOrd="1" destOrd="0" parTransId="{CD39101D-77A1-44CE-B64B-949AFA3A4316}" sibTransId="{E8D1E370-D05E-41C2-91EC-50894B3EA176}"/>
    <dgm:cxn modelId="{3B37072A-48DE-4EA4-AF01-AA785CBA67D6}" type="presOf" srcId="{5105767D-D892-40F6-99CD-B183E00208EB}" destId="{AFF58210-7459-4A51-A7DF-84F7C3E32496}" srcOrd="0" destOrd="0" presId="urn:microsoft.com/office/officeart/2005/8/layout/hierarchy1"/>
    <dgm:cxn modelId="{6F4E7740-0D11-46F6-BA90-6FD8A57586B9}" type="presOf" srcId="{E3B96A77-ACDC-4696-B526-0076F966D1F2}" destId="{ADFC36F6-E7F1-4E25-A8B8-6DD1D3C5084E}" srcOrd="0" destOrd="0" presId="urn:microsoft.com/office/officeart/2005/8/layout/hierarchy1"/>
    <dgm:cxn modelId="{E4489D41-971E-4E7A-8429-1258EDBA9F59}" type="presOf" srcId="{9E24AEC8-7154-463C-A782-C0674FC05613}" destId="{5FA928B7-4C1B-4897-9ABF-F183E0737315}" srcOrd="0" destOrd="0" presId="urn:microsoft.com/office/officeart/2005/8/layout/hierarchy1"/>
    <dgm:cxn modelId="{0961DB43-08EE-464F-AD58-1BE3602CF934}" srcId="{779CD008-DA76-406E-82D1-7E253B607AD6}" destId="{3DEC2D67-E97D-49A9-9872-D10D9D93CBD3}" srcOrd="3" destOrd="0" parTransId="{CC6B5201-FC63-4700-9260-B7F2C3B66109}" sibTransId="{441BA8E4-302B-4B1E-B33F-05A0632CFC17}"/>
    <dgm:cxn modelId="{C260864D-1EEE-4FEA-99C7-A39DBE996CE4}" type="presOf" srcId="{3DEC2D67-E97D-49A9-9872-D10D9D93CBD3}" destId="{16D6D154-6038-47D1-A7FB-7D995DBF0BBB}" srcOrd="0" destOrd="0" presId="urn:microsoft.com/office/officeart/2005/8/layout/hierarchy1"/>
    <dgm:cxn modelId="{6FFB8896-C61C-4DF7-8053-5F54F9C009A6}" srcId="{779CD008-DA76-406E-82D1-7E253B607AD6}" destId="{E3B96A77-ACDC-4696-B526-0076F966D1F2}" srcOrd="0" destOrd="0" parTransId="{84D22A16-8349-44D1-8F7F-A643A3224F00}" sibTransId="{AF9FB98C-073A-4A8D-B76B-3C27543BCF1D}"/>
    <dgm:cxn modelId="{8F92151C-EABA-422F-BB1A-5412FEE379F6}" type="presParOf" srcId="{12DF1764-8253-4ABC-BA2B-2C59A756DFED}" destId="{3D9BDA1B-B3F6-45B7-82D8-F8E41FB91A94}" srcOrd="0" destOrd="0" presId="urn:microsoft.com/office/officeart/2005/8/layout/hierarchy1"/>
    <dgm:cxn modelId="{7389240A-73B1-42F6-9D91-36CCB95A5A07}" type="presParOf" srcId="{3D9BDA1B-B3F6-45B7-82D8-F8E41FB91A94}" destId="{5D7C2E81-4983-4C4F-BB53-7BA19DBF2982}" srcOrd="0" destOrd="0" presId="urn:microsoft.com/office/officeart/2005/8/layout/hierarchy1"/>
    <dgm:cxn modelId="{34284CBB-6878-4D37-87D0-C76BBCA499C7}" type="presParOf" srcId="{5D7C2E81-4983-4C4F-BB53-7BA19DBF2982}" destId="{8BB74CC7-8D87-4EDC-95FD-6528B047EE2C}" srcOrd="0" destOrd="0" presId="urn:microsoft.com/office/officeart/2005/8/layout/hierarchy1"/>
    <dgm:cxn modelId="{E0DCA643-903E-41AE-9163-C6578D2B185E}" type="presParOf" srcId="{5D7C2E81-4983-4C4F-BB53-7BA19DBF2982}" destId="{ADFC36F6-E7F1-4E25-A8B8-6DD1D3C5084E}" srcOrd="1" destOrd="0" presId="urn:microsoft.com/office/officeart/2005/8/layout/hierarchy1"/>
    <dgm:cxn modelId="{4BA5CEE8-E096-4351-9472-F853BDE5288D}" type="presParOf" srcId="{3D9BDA1B-B3F6-45B7-82D8-F8E41FB91A94}" destId="{F4EC43A6-34FA-47EA-8A4F-D1960BB0710E}" srcOrd="1" destOrd="0" presId="urn:microsoft.com/office/officeart/2005/8/layout/hierarchy1"/>
    <dgm:cxn modelId="{D34EC300-8BED-4BCD-9A6D-FF4574553388}" type="presParOf" srcId="{12DF1764-8253-4ABC-BA2B-2C59A756DFED}" destId="{392A5B69-5F5A-49F6-8A5E-195352E87702}" srcOrd="1" destOrd="0" presId="urn:microsoft.com/office/officeart/2005/8/layout/hierarchy1"/>
    <dgm:cxn modelId="{4747CA8A-D0CF-4230-9821-D226B1314290}" type="presParOf" srcId="{392A5B69-5F5A-49F6-8A5E-195352E87702}" destId="{51919108-41DA-45A4-ABB5-851FFA14ECBB}" srcOrd="0" destOrd="0" presId="urn:microsoft.com/office/officeart/2005/8/layout/hierarchy1"/>
    <dgm:cxn modelId="{16920865-17CD-41C7-A836-B4EE68236E32}" type="presParOf" srcId="{51919108-41DA-45A4-ABB5-851FFA14ECBB}" destId="{C9BB58C5-653D-4EAA-9DA1-86A66F47FA01}" srcOrd="0" destOrd="0" presId="urn:microsoft.com/office/officeart/2005/8/layout/hierarchy1"/>
    <dgm:cxn modelId="{E40BF00E-4E66-42AC-B20F-85D739238C5C}" type="presParOf" srcId="{51919108-41DA-45A4-ABB5-851FFA14ECBB}" destId="{AFF58210-7459-4A51-A7DF-84F7C3E32496}" srcOrd="1" destOrd="0" presId="urn:microsoft.com/office/officeart/2005/8/layout/hierarchy1"/>
    <dgm:cxn modelId="{6AA0F3AD-5EAB-4A61-A44B-A5FE0AFF1028}" type="presParOf" srcId="{392A5B69-5F5A-49F6-8A5E-195352E87702}" destId="{F8CCC540-8288-48F3-9006-03A6497D616D}" srcOrd="1" destOrd="0" presId="urn:microsoft.com/office/officeart/2005/8/layout/hierarchy1"/>
    <dgm:cxn modelId="{17E8F00A-DFD3-4901-8A03-C69FA62376D0}" type="presParOf" srcId="{12DF1764-8253-4ABC-BA2B-2C59A756DFED}" destId="{1468C191-26B0-4A92-BD39-B43478D382D2}" srcOrd="2" destOrd="0" presId="urn:microsoft.com/office/officeart/2005/8/layout/hierarchy1"/>
    <dgm:cxn modelId="{71DB20F3-1615-41E0-A663-C4FF2236CDD0}" type="presParOf" srcId="{1468C191-26B0-4A92-BD39-B43478D382D2}" destId="{932F5809-89E0-47D0-8506-CF3FED44ECEC}" srcOrd="0" destOrd="0" presId="urn:microsoft.com/office/officeart/2005/8/layout/hierarchy1"/>
    <dgm:cxn modelId="{ED0141F8-263F-48EE-A5A1-4A18B898E879}" type="presParOf" srcId="{932F5809-89E0-47D0-8506-CF3FED44ECEC}" destId="{864C0873-4E58-4238-8B35-96EA6BD4A30D}" srcOrd="0" destOrd="0" presId="urn:microsoft.com/office/officeart/2005/8/layout/hierarchy1"/>
    <dgm:cxn modelId="{E199F97B-6C48-4DC5-A251-28F2C020E520}" type="presParOf" srcId="{932F5809-89E0-47D0-8506-CF3FED44ECEC}" destId="{5FA928B7-4C1B-4897-9ABF-F183E0737315}" srcOrd="1" destOrd="0" presId="urn:microsoft.com/office/officeart/2005/8/layout/hierarchy1"/>
    <dgm:cxn modelId="{122C988D-F978-42C8-9A0D-D267B1D27EE2}" type="presParOf" srcId="{1468C191-26B0-4A92-BD39-B43478D382D2}" destId="{AA74CDA7-7F55-425D-81AC-139AF508309D}" srcOrd="1" destOrd="0" presId="urn:microsoft.com/office/officeart/2005/8/layout/hierarchy1"/>
    <dgm:cxn modelId="{AC03F533-CD19-4838-BF87-BCAD9635BAAC}" type="presParOf" srcId="{12DF1764-8253-4ABC-BA2B-2C59A756DFED}" destId="{9F16FEEE-4C81-451C-AD67-23E737EE0197}" srcOrd="3" destOrd="0" presId="urn:microsoft.com/office/officeart/2005/8/layout/hierarchy1"/>
    <dgm:cxn modelId="{F8C49FB3-1549-44BD-809B-A9DAA0EDB2E5}" type="presParOf" srcId="{9F16FEEE-4C81-451C-AD67-23E737EE0197}" destId="{6B233710-BBD0-48E3-B373-0F128F93138C}" srcOrd="0" destOrd="0" presId="urn:microsoft.com/office/officeart/2005/8/layout/hierarchy1"/>
    <dgm:cxn modelId="{D6CC2F71-9CBE-4BB8-B984-F9CA93B11268}" type="presParOf" srcId="{6B233710-BBD0-48E3-B373-0F128F93138C}" destId="{1760775F-84D5-4B3F-9C0F-4F26406E0753}" srcOrd="0" destOrd="0" presId="urn:microsoft.com/office/officeart/2005/8/layout/hierarchy1"/>
    <dgm:cxn modelId="{5B1F868A-02DC-4EF9-9517-FF5021925676}" type="presParOf" srcId="{6B233710-BBD0-48E3-B373-0F128F93138C}" destId="{16D6D154-6038-47D1-A7FB-7D995DBF0BBB}" srcOrd="1" destOrd="0" presId="urn:microsoft.com/office/officeart/2005/8/layout/hierarchy1"/>
    <dgm:cxn modelId="{36016576-8E03-4B68-9D7F-A2B5E3144046}" type="presParOf" srcId="{9F16FEEE-4C81-451C-AD67-23E737EE0197}" destId="{3186D07A-6906-4219-AF6B-D3FAE4B11A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F4333A8-E088-493D-9BA8-2B88D6578F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586EE-0EB0-475B-BBB0-43EC15164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Delegates parameterized with one or more type parameters.</a:t>
          </a:r>
          <a:endParaRPr lang="en-US"/>
        </a:p>
      </dgm:t>
    </dgm:pt>
    <dgm:pt modelId="{8D4D6ECA-1EA3-4460-8115-4E3876B3ED9E}" type="parTrans" cxnId="{0FED6251-8446-47EA-AF20-15DD6337377C}">
      <dgm:prSet/>
      <dgm:spPr/>
      <dgm:t>
        <a:bodyPr/>
        <a:lstStyle/>
        <a:p>
          <a:endParaRPr lang="en-US"/>
        </a:p>
      </dgm:t>
    </dgm:pt>
    <dgm:pt modelId="{A2B166C1-C075-402C-949B-3D5D78C3ADD9}" type="sibTrans" cxnId="{0FED6251-8446-47EA-AF20-15DD6337377C}">
      <dgm:prSet/>
      <dgm:spPr/>
      <dgm:t>
        <a:bodyPr/>
        <a:lstStyle/>
        <a:p>
          <a:endParaRPr lang="en-US"/>
        </a:p>
      </dgm:t>
    </dgm:pt>
    <dgm:pt modelId="{C33E58FC-EDA7-4D75-A0D9-04020214D9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Work with any type without redefining the delegate.</a:t>
          </a:r>
          <a:endParaRPr lang="en-US"/>
        </a:p>
      </dgm:t>
    </dgm:pt>
    <dgm:pt modelId="{A0059EAE-1B4D-4AD6-9803-D466084F9F92}" type="parTrans" cxnId="{4B0CE59D-D0BE-4D52-8627-25BF0158439A}">
      <dgm:prSet/>
      <dgm:spPr/>
      <dgm:t>
        <a:bodyPr/>
        <a:lstStyle/>
        <a:p>
          <a:endParaRPr lang="en-US"/>
        </a:p>
      </dgm:t>
    </dgm:pt>
    <dgm:pt modelId="{4353F129-C01A-4D48-8014-197CFC26314C}" type="sibTrans" cxnId="{4B0CE59D-D0BE-4D52-8627-25BF0158439A}">
      <dgm:prSet/>
      <dgm:spPr/>
      <dgm:t>
        <a:bodyPr/>
        <a:lstStyle/>
        <a:p>
          <a:endParaRPr lang="en-US"/>
        </a:p>
      </dgm:t>
    </dgm:pt>
    <dgm:pt modelId="{BC127D95-1B0B-4BB4-A007-08F4711A98BB}" type="pres">
      <dgm:prSet presAssocID="{5F4333A8-E088-493D-9BA8-2B88D6578F64}" presName="root" presStyleCnt="0">
        <dgm:presLayoutVars>
          <dgm:dir/>
          <dgm:resizeHandles val="exact"/>
        </dgm:presLayoutVars>
      </dgm:prSet>
      <dgm:spPr/>
    </dgm:pt>
    <dgm:pt modelId="{2AF36A34-2B89-456F-9D1C-AA2344AAF1BE}" type="pres">
      <dgm:prSet presAssocID="{B25586EE-0EB0-475B-BBB0-43EC15164DEB}" presName="compNode" presStyleCnt="0"/>
      <dgm:spPr/>
    </dgm:pt>
    <dgm:pt modelId="{65E6FF0E-75CE-4F23-BDBA-CEF2F7AEE055}" type="pres">
      <dgm:prSet presAssocID="{B25586EE-0EB0-475B-BBB0-43EC15164D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F1AB797-4A0D-47F5-BBDE-38071513C072}" type="pres">
      <dgm:prSet presAssocID="{B25586EE-0EB0-475B-BBB0-43EC15164DEB}" presName="spaceRect" presStyleCnt="0"/>
      <dgm:spPr/>
    </dgm:pt>
    <dgm:pt modelId="{D8343E78-0D6D-43BD-8220-CF6FEFB2895A}" type="pres">
      <dgm:prSet presAssocID="{B25586EE-0EB0-475B-BBB0-43EC15164DEB}" presName="textRect" presStyleLbl="revTx" presStyleIdx="0" presStyleCnt="2">
        <dgm:presLayoutVars>
          <dgm:chMax val="1"/>
          <dgm:chPref val="1"/>
        </dgm:presLayoutVars>
      </dgm:prSet>
      <dgm:spPr/>
    </dgm:pt>
    <dgm:pt modelId="{433D943A-BEB9-4BC0-B0CB-E37FD080CD5B}" type="pres">
      <dgm:prSet presAssocID="{A2B166C1-C075-402C-949B-3D5D78C3ADD9}" presName="sibTrans" presStyleCnt="0"/>
      <dgm:spPr/>
    </dgm:pt>
    <dgm:pt modelId="{5B18A796-7A2A-4F42-9D82-2538C0818390}" type="pres">
      <dgm:prSet presAssocID="{C33E58FC-EDA7-4D75-A0D9-04020214D94E}" presName="compNode" presStyleCnt="0"/>
      <dgm:spPr/>
    </dgm:pt>
    <dgm:pt modelId="{28B35406-AF0B-4B8D-AB7E-C039BD921B9F}" type="pres">
      <dgm:prSet presAssocID="{C33E58FC-EDA7-4D75-A0D9-04020214D9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D363F54-9F4E-4578-8370-3034E8D695C8}" type="pres">
      <dgm:prSet presAssocID="{C33E58FC-EDA7-4D75-A0D9-04020214D94E}" presName="spaceRect" presStyleCnt="0"/>
      <dgm:spPr/>
    </dgm:pt>
    <dgm:pt modelId="{32928142-257C-45B9-9F07-30EFA5E1464A}" type="pres">
      <dgm:prSet presAssocID="{C33E58FC-EDA7-4D75-A0D9-04020214D94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E3D516-5750-4220-B154-8BE11DCB145B}" type="presOf" srcId="{C33E58FC-EDA7-4D75-A0D9-04020214D94E}" destId="{32928142-257C-45B9-9F07-30EFA5E1464A}" srcOrd="0" destOrd="0" presId="urn:microsoft.com/office/officeart/2018/2/layout/IconLabelList"/>
    <dgm:cxn modelId="{0FED6251-8446-47EA-AF20-15DD6337377C}" srcId="{5F4333A8-E088-493D-9BA8-2B88D6578F64}" destId="{B25586EE-0EB0-475B-BBB0-43EC15164DEB}" srcOrd="0" destOrd="0" parTransId="{8D4D6ECA-1EA3-4460-8115-4E3876B3ED9E}" sibTransId="{A2B166C1-C075-402C-949B-3D5D78C3ADD9}"/>
    <dgm:cxn modelId="{0BD8D794-000C-47F3-97D1-5FA80F474493}" type="presOf" srcId="{B25586EE-0EB0-475B-BBB0-43EC15164DEB}" destId="{D8343E78-0D6D-43BD-8220-CF6FEFB2895A}" srcOrd="0" destOrd="0" presId="urn:microsoft.com/office/officeart/2018/2/layout/IconLabelList"/>
    <dgm:cxn modelId="{8BCF5B95-DD61-46CA-9110-5325316CAD09}" type="presOf" srcId="{5F4333A8-E088-493D-9BA8-2B88D6578F64}" destId="{BC127D95-1B0B-4BB4-A007-08F4711A98BB}" srcOrd="0" destOrd="0" presId="urn:microsoft.com/office/officeart/2018/2/layout/IconLabelList"/>
    <dgm:cxn modelId="{4B0CE59D-D0BE-4D52-8627-25BF0158439A}" srcId="{5F4333A8-E088-493D-9BA8-2B88D6578F64}" destId="{C33E58FC-EDA7-4D75-A0D9-04020214D94E}" srcOrd="1" destOrd="0" parTransId="{A0059EAE-1B4D-4AD6-9803-D466084F9F92}" sibTransId="{4353F129-C01A-4D48-8014-197CFC26314C}"/>
    <dgm:cxn modelId="{31BE8FFE-9522-4085-B867-DCA32EAF681C}" type="presParOf" srcId="{BC127D95-1B0B-4BB4-A007-08F4711A98BB}" destId="{2AF36A34-2B89-456F-9D1C-AA2344AAF1BE}" srcOrd="0" destOrd="0" presId="urn:microsoft.com/office/officeart/2018/2/layout/IconLabelList"/>
    <dgm:cxn modelId="{405FE4F0-A736-4170-A8C7-E7DB7BF3063D}" type="presParOf" srcId="{2AF36A34-2B89-456F-9D1C-AA2344AAF1BE}" destId="{65E6FF0E-75CE-4F23-BDBA-CEF2F7AEE055}" srcOrd="0" destOrd="0" presId="urn:microsoft.com/office/officeart/2018/2/layout/IconLabelList"/>
    <dgm:cxn modelId="{EA3A5C32-0567-47AE-9CB0-BE1744F241D7}" type="presParOf" srcId="{2AF36A34-2B89-456F-9D1C-AA2344AAF1BE}" destId="{4F1AB797-4A0D-47F5-BBDE-38071513C072}" srcOrd="1" destOrd="0" presId="urn:microsoft.com/office/officeart/2018/2/layout/IconLabelList"/>
    <dgm:cxn modelId="{15901764-CA88-4451-B5B9-98297CE43260}" type="presParOf" srcId="{2AF36A34-2B89-456F-9D1C-AA2344AAF1BE}" destId="{D8343E78-0D6D-43BD-8220-CF6FEFB2895A}" srcOrd="2" destOrd="0" presId="urn:microsoft.com/office/officeart/2018/2/layout/IconLabelList"/>
    <dgm:cxn modelId="{DC52BD36-0B76-4185-A12F-0AD8CB0608DB}" type="presParOf" srcId="{BC127D95-1B0B-4BB4-A007-08F4711A98BB}" destId="{433D943A-BEB9-4BC0-B0CB-E37FD080CD5B}" srcOrd="1" destOrd="0" presId="urn:microsoft.com/office/officeart/2018/2/layout/IconLabelList"/>
    <dgm:cxn modelId="{9A42115E-9FAC-44AD-A7A2-965C6341C53B}" type="presParOf" srcId="{BC127D95-1B0B-4BB4-A007-08F4711A98BB}" destId="{5B18A796-7A2A-4F42-9D82-2538C0818390}" srcOrd="2" destOrd="0" presId="urn:microsoft.com/office/officeart/2018/2/layout/IconLabelList"/>
    <dgm:cxn modelId="{D53A90BE-E6DE-4A7B-93D1-BE1B3216207C}" type="presParOf" srcId="{5B18A796-7A2A-4F42-9D82-2538C0818390}" destId="{28B35406-AF0B-4B8D-AB7E-C039BD921B9F}" srcOrd="0" destOrd="0" presId="urn:microsoft.com/office/officeart/2018/2/layout/IconLabelList"/>
    <dgm:cxn modelId="{8F67BB73-21A5-4E82-8CE8-540330F5297F}" type="presParOf" srcId="{5B18A796-7A2A-4F42-9D82-2538C0818390}" destId="{6D363F54-9F4E-4578-8370-3034E8D695C8}" srcOrd="1" destOrd="0" presId="urn:microsoft.com/office/officeart/2018/2/layout/IconLabelList"/>
    <dgm:cxn modelId="{036B31B5-8945-4A46-BF09-65F737129732}" type="presParOf" srcId="{5B18A796-7A2A-4F42-9D82-2538C0818390}" destId="{32928142-257C-45B9-9F07-30EFA5E14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7A15F40-79A1-455F-A58D-3AB07600B7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DA5969-8F2A-4880-8616-FECBEF8DAFA6}">
      <dgm:prSet/>
      <dgm:spPr/>
      <dgm:t>
        <a:bodyPr/>
        <a:lstStyle/>
        <a:p>
          <a:r>
            <a:rPr lang="en-US" b="1" i="0" baseline="0"/>
            <a:t>Func</a:t>
          </a:r>
          <a:r>
            <a:rPr lang="en-US" b="0" i="0" baseline="0"/>
            <a:t>: Methods with a return type.</a:t>
          </a:r>
          <a:endParaRPr lang="en-US"/>
        </a:p>
      </dgm:t>
    </dgm:pt>
    <dgm:pt modelId="{A4E84ACD-190C-4D3B-B5D1-B56524163B81}" type="parTrans" cxnId="{E054CBC7-42D7-40D0-AC2F-CB79331E364E}">
      <dgm:prSet/>
      <dgm:spPr/>
      <dgm:t>
        <a:bodyPr/>
        <a:lstStyle/>
        <a:p>
          <a:endParaRPr lang="en-US"/>
        </a:p>
      </dgm:t>
    </dgm:pt>
    <dgm:pt modelId="{93E45579-60F4-4029-91C4-BB278EB9FB54}" type="sibTrans" cxnId="{E054CBC7-42D7-40D0-AC2F-CB79331E364E}">
      <dgm:prSet/>
      <dgm:spPr/>
      <dgm:t>
        <a:bodyPr/>
        <a:lstStyle/>
        <a:p>
          <a:endParaRPr lang="en-US"/>
        </a:p>
      </dgm:t>
    </dgm:pt>
    <dgm:pt modelId="{CD9386C2-356C-43E0-BE8D-89FB9C544F02}">
      <dgm:prSet/>
      <dgm:spPr/>
      <dgm:t>
        <a:bodyPr/>
        <a:lstStyle/>
        <a:p>
          <a:r>
            <a:rPr lang="en-US" b="0" i="0" baseline="0"/>
            <a:t>Up to 16 input parameters.</a:t>
          </a:r>
          <a:endParaRPr lang="en-US"/>
        </a:p>
      </dgm:t>
    </dgm:pt>
    <dgm:pt modelId="{5A0BF5CA-F246-41CB-A5E1-13719DA67BF5}" type="parTrans" cxnId="{7DBF4FD0-E609-4723-8D33-835D4614BA53}">
      <dgm:prSet/>
      <dgm:spPr/>
      <dgm:t>
        <a:bodyPr/>
        <a:lstStyle/>
        <a:p>
          <a:endParaRPr lang="en-US"/>
        </a:p>
      </dgm:t>
    </dgm:pt>
    <dgm:pt modelId="{6A3D0D82-6455-4BA9-A260-C1BBF13D8478}" type="sibTrans" cxnId="{7DBF4FD0-E609-4723-8D33-835D4614BA53}">
      <dgm:prSet/>
      <dgm:spPr/>
      <dgm:t>
        <a:bodyPr/>
        <a:lstStyle/>
        <a:p>
          <a:endParaRPr lang="en-US"/>
        </a:p>
      </dgm:t>
    </dgm:pt>
    <dgm:pt modelId="{21CF863A-E1B2-4610-9600-32D122407946}">
      <dgm:prSet/>
      <dgm:spPr/>
      <dgm:t>
        <a:bodyPr/>
        <a:lstStyle/>
        <a:p>
          <a:r>
            <a:rPr lang="en-US" b="0" i="0" baseline="0"/>
            <a:t>Func&lt;int, string, bool&gt; = bool Method(int, string).</a:t>
          </a:r>
          <a:endParaRPr lang="en-US"/>
        </a:p>
      </dgm:t>
    </dgm:pt>
    <dgm:pt modelId="{04748A80-2575-49E1-AFFD-134793297E7D}" type="parTrans" cxnId="{88128A56-065F-4A03-BA85-FBEAC01E2670}">
      <dgm:prSet/>
      <dgm:spPr/>
      <dgm:t>
        <a:bodyPr/>
        <a:lstStyle/>
        <a:p>
          <a:endParaRPr lang="en-US"/>
        </a:p>
      </dgm:t>
    </dgm:pt>
    <dgm:pt modelId="{E7BE0F67-EEBF-4978-9DB7-B106CEB03B9D}" type="sibTrans" cxnId="{88128A56-065F-4A03-BA85-FBEAC01E2670}">
      <dgm:prSet/>
      <dgm:spPr/>
      <dgm:t>
        <a:bodyPr/>
        <a:lstStyle/>
        <a:p>
          <a:endParaRPr lang="en-US"/>
        </a:p>
      </dgm:t>
    </dgm:pt>
    <dgm:pt modelId="{F7749626-26E1-4E26-8A00-D255DE98AD16}">
      <dgm:prSet/>
      <dgm:spPr/>
      <dgm:t>
        <a:bodyPr/>
        <a:lstStyle/>
        <a:p>
          <a:r>
            <a:rPr lang="en-US" b="1" i="0" baseline="0"/>
            <a:t>Action</a:t>
          </a:r>
          <a:r>
            <a:rPr lang="en-US" b="0" i="0" baseline="0"/>
            <a:t>: Void methods.</a:t>
          </a:r>
          <a:endParaRPr lang="en-US"/>
        </a:p>
      </dgm:t>
    </dgm:pt>
    <dgm:pt modelId="{3229DAC8-5E1D-4ADE-A05E-86403376FF60}" type="parTrans" cxnId="{2515F2FC-F57B-4759-A42A-E22EC2A3ACC6}">
      <dgm:prSet/>
      <dgm:spPr/>
      <dgm:t>
        <a:bodyPr/>
        <a:lstStyle/>
        <a:p>
          <a:endParaRPr lang="en-US"/>
        </a:p>
      </dgm:t>
    </dgm:pt>
    <dgm:pt modelId="{7B531470-6DE8-4B95-986E-5DEB36373BC5}" type="sibTrans" cxnId="{2515F2FC-F57B-4759-A42A-E22EC2A3ACC6}">
      <dgm:prSet/>
      <dgm:spPr/>
      <dgm:t>
        <a:bodyPr/>
        <a:lstStyle/>
        <a:p>
          <a:endParaRPr lang="en-US"/>
        </a:p>
      </dgm:t>
    </dgm:pt>
    <dgm:pt modelId="{397365DB-0B45-4504-AEE4-AD565E07C880}">
      <dgm:prSet/>
      <dgm:spPr/>
      <dgm:t>
        <a:bodyPr/>
        <a:lstStyle/>
        <a:p>
          <a:r>
            <a:rPr lang="en-US" b="0" i="0" baseline="0"/>
            <a:t>Action&lt;string&gt; = void Method(string).</a:t>
          </a:r>
          <a:endParaRPr lang="en-US"/>
        </a:p>
      </dgm:t>
    </dgm:pt>
    <dgm:pt modelId="{8CF6B42A-E278-4449-96A6-E3148AB41C83}" type="parTrans" cxnId="{C57212BF-42C2-4E44-8206-A79D15474711}">
      <dgm:prSet/>
      <dgm:spPr/>
      <dgm:t>
        <a:bodyPr/>
        <a:lstStyle/>
        <a:p>
          <a:endParaRPr lang="en-US"/>
        </a:p>
      </dgm:t>
    </dgm:pt>
    <dgm:pt modelId="{F92B2B13-89AA-4F38-BD32-D8165F83D755}" type="sibTrans" cxnId="{C57212BF-42C2-4E44-8206-A79D15474711}">
      <dgm:prSet/>
      <dgm:spPr/>
      <dgm:t>
        <a:bodyPr/>
        <a:lstStyle/>
        <a:p>
          <a:endParaRPr lang="en-US"/>
        </a:p>
      </dgm:t>
    </dgm:pt>
    <dgm:pt modelId="{C6AF6ADB-7D96-42C0-A4E3-FA5C110007CF}">
      <dgm:prSet/>
      <dgm:spPr/>
      <dgm:t>
        <a:bodyPr/>
        <a:lstStyle/>
        <a:p>
          <a:r>
            <a:rPr lang="en-US" b="1" i="0" baseline="0"/>
            <a:t>Predicate</a:t>
          </a:r>
          <a:r>
            <a:rPr lang="en-US" b="0" i="0" baseline="0"/>
            <a:t>: Boolean condition checks.</a:t>
          </a:r>
          <a:endParaRPr lang="en-US"/>
        </a:p>
      </dgm:t>
    </dgm:pt>
    <dgm:pt modelId="{B10DE2C0-F283-4CBE-96C6-996763C99AC8}" type="parTrans" cxnId="{9B1C8CB6-7FE8-409C-9496-940CDEC9719B}">
      <dgm:prSet/>
      <dgm:spPr/>
      <dgm:t>
        <a:bodyPr/>
        <a:lstStyle/>
        <a:p>
          <a:endParaRPr lang="en-US"/>
        </a:p>
      </dgm:t>
    </dgm:pt>
    <dgm:pt modelId="{F77921DD-FDD2-4E2F-9E82-BE181755E37F}" type="sibTrans" cxnId="{9B1C8CB6-7FE8-409C-9496-940CDEC9719B}">
      <dgm:prSet/>
      <dgm:spPr/>
      <dgm:t>
        <a:bodyPr/>
        <a:lstStyle/>
        <a:p>
          <a:endParaRPr lang="en-US"/>
        </a:p>
      </dgm:t>
    </dgm:pt>
    <dgm:pt modelId="{5A3B6E55-FB84-4603-A22B-4C705B8B33D0}">
      <dgm:prSet/>
      <dgm:spPr/>
      <dgm:t>
        <a:bodyPr/>
        <a:lstStyle/>
        <a:p>
          <a:r>
            <a:rPr lang="en-US" b="0" i="0" baseline="0"/>
            <a:t>Predicate&lt;int&gt; = bool Method(int).</a:t>
          </a:r>
          <a:endParaRPr lang="en-US"/>
        </a:p>
      </dgm:t>
    </dgm:pt>
    <dgm:pt modelId="{BF9BD993-FFC3-4B17-BC30-532ACB4E8F25}" type="parTrans" cxnId="{5865EB0E-367C-4665-93DA-6ABE983C4D58}">
      <dgm:prSet/>
      <dgm:spPr/>
      <dgm:t>
        <a:bodyPr/>
        <a:lstStyle/>
        <a:p>
          <a:endParaRPr lang="en-US"/>
        </a:p>
      </dgm:t>
    </dgm:pt>
    <dgm:pt modelId="{F8F375D8-1CD1-4B98-AD39-25021E34F27B}" type="sibTrans" cxnId="{5865EB0E-367C-4665-93DA-6ABE983C4D58}">
      <dgm:prSet/>
      <dgm:spPr/>
      <dgm:t>
        <a:bodyPr/>
        <a:lstStyle/>
        <a:p>
          <a:endParaRPr lang="en-US"/>
        </a:p>
      </dgm:t>
    </dgm:pt>
    <dgm:pt modelId="{C9C71E1B-BAD0-4F24-9426-5CEE4DE2E9B6}" type="pres">
      <dgm:prSet presAssocID="{77A15F40-79A1-455F-A58D-3AB07600B7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EB3E53-5779-476A-84B9-4FE2DF8996F8}" type="pres">
      <dgm:prSet presAssocID="{8BDA5969-8F2A-4880-8616-FECBEF8DAFA6}" presName="hierRoot1" presStyleCnt="0"/>
      <dgm:spPr/>
    </dgm:pt>
    <dgm:pt modelId="{FF644F28-AB33-40F5-940A-65D8EB77733A}" type="pres">
      <dgm:prSet presAssocID="{8BDA5969-8F2A-4880-8616-FECBEF8DAFA6}" presName="composite" presStyleCnt="0"/>
      <dgm:spPr/>
    </dgm:pt>
    <dgm:pt modelId="{03F89712-D776-49B3-9ACB-6573451F35DD}" type="pres">
      <dgm:prSet presAssocID="{8BDA5969-8F2A-4880-8616-FECBEF8DAFA6}" presName="background" presStyleLbl="node0" presStyleIdx="0" presStyleCnt="3"/>
      <dgm:spPr/>
    </dgm:pt>
    <dgm:pt modelId="{1E8D8C1A-41CF-4321-A469-DAA294ADAA5A}" type="pres">
      <dgm:prSet presAssocID="{8BDA5969-8F2A-4880-8616-FECBEF8DAFA6}" presName="text" presStyleLbl="fgAcc0" presStyleIdx="0" presStyleCnt="3">
        <dgm:presLayoutVars>
          <dgm:chPref val="3"/>
        </dgm:presLayoutVars>
      </dgm:prSet>
      <dgm:spPr/>
    </dgm:pt>
    <dgm:pt modelId="{630D4BC9-2608-4F42-BD95-D37F608F6174}" type="pres">
      <dgm:prSet presAssocID="{8BDA5969-8F2A-4880-8616-FECBEF8DAFA6}" presName="hierChild2" presStyleCnt="0"/>
      <dgm:spPr/>
    </dgm:pt>
    <dgm:pt modelId="{4590A7E3-21DB-408C-9389-7FB5E0E4A2D0}" type="pres">
      <dgm:prSet presAssocID="{5A0BF5CA-F246-41CB-A5E1-13719DA67BF5}" presName="Name10" presStyleLbl="parChTrans1D2" presStyleIdx="0" presStyleCnt="4"/>
      <dgm:spPr/>
    </dgm:pt>
    <dgm:pt modelId="{A748EE51-372F-4EE3-8402-97065E15FDCA}" type="pres">
      <dgm:prSet presAssocID="{CD9386C2-356C-43E0-BE8D-89FB9C544F02}" presName="hierRoot2" presStyleCnt="0"/>
      <dgm:spPr/>
    </dgm:pt>
    <dgm:pt modelId="{4B03E652-0130-4A72-8BDD-EF6D7FAFB142}" type="pres">
      <dgm:prSet presAssocID="{CD9386C2-356C-43E0-BE8D-89FB9C544F02}" presName="composite2" presStyleCnt="0"/>
      <dgm:spPr/>
    </dgm:pt>
    <dgm:pt modelId="{71339588-7411-49C7-A2D0-015F90E98F8D}" type="pres">
      <dgm:prSet presAssocID="{CD9386C2-356C-43E0-BE8D-89FB9C544F02}" presName="background2" presStyleLbl="node2" presStyleIdx="0" presStyleCnt="4"/>
      <dgm:spPr/>
    </dgm:pt>
    <dgm:pt modelId="{29EF1F25-16A4-42A3-8F96-6E221C76E1B8}" type="pres">
      <dgm:prSet presAssocID="{CD9386C2-356C-43E0-BE8D-89FB9C544F02}" presName="text2" presStyleLbl="fgAcc2" presStyleIdx="0" presStyleCnt="4">
        <dgm:presLayoutVars>
          <dgm:chPref val="3"/>
        </dgm:presLayoutVars>
      </dgm:prSet>
      <dgm:spPr/>
    </dgm:pt>
    <dgm:pt modelId="{D59F4D20-B2A1-4207-9F17-D494D07FD10D}" type="pres">
      <dgm:prSet presAssocID="{CD9386C2-356C-43E0-BE8D-89FB9C544F02}" presName="hierChild3" presStyleCnt="0"/>
      <dgm:spPr/>
    </dgm:pt>
    <dgm:pt modelId="{828996C3-A719-4748-B2B4-126ECE5B98B8}" type="pres">
      <dgm:prSet presAssocID="{04748A80-2575-49E1-AFFD-134793297E7D}" presName="Name10" presStyleLbl="parChTrans1D2" presStyleIdx="1" presStyleCnt="4"/>
      <dgm:spPr/>
    </dgm:pt>
    <dgm:pt modelId="{658EBCB3-54BB-4008-9BB0-DB8D41940997}" type="pres">
      <dgm:prSet presAssocID="{21CF863A-E1B2-4610-9600-32D122407946}" presName="hierRoot2" presStyleCnt="0"/>
      <dgm:spPr/>
    </dgm:pt>
    <dgm:pt modelId="{17E9C786-E585-4C42-A1F4-F1625AD0C393}" type="pres">
      <dgm:prSet presAssocID="{21CF863A-E1B2-4610-9600-32D122407946}" presName="composite2" presStyleCnt="0"/>
      <dgm:spPr/>
    </dgm:pt>
    <dgm:pt modelId="{4EBBA906-BF6B-4D12-9785-F0480038EE7A}" type="pres">
      <dgm:prSet presAssocID="{21CF863A-E1B2-4610-9600-32D122407946}" presName="background2" presStyleLbl="node2" presStyleIdx="1" presStyleCnt="4"/>
      <dgm:spPr/>
    </dgm:pt>
    <dgm:pt modelId="{081A9285-3537-44B1-A17A-A1FD3C0494B9}" type="pres">
      <dgm:prSet presAssocID="{21CF863A-E1B2-4610-9600-32D122407946}" presName="text2" presStyleLbl="fgAcc2" presStyleIdx="1" presStyleCnt="4">
        <dgm:presLayoutVars>
          <dgm:chPref val="3"/>
        </dgm:presLayoutVars>
      </dgm:prSet>
      <dgm:spPr/>
    </dgm:pt>
    <dgm:pt modelId="{3EBDBCF0-0B66-469C-ABF9-AF4086B30659}" type="pres">
      <dgm:prSet presAssocID="{21CF863A-E1B2-4610-9600-32D122407946}" presName="hierChild3" presStyleCnt="0"/>
      <dgm:spPr/>
    </dgm:pt>
    <dgm:pt modelId="{2B6EA5FA-7499-45DE-B32A-024F7AB32376}" type="pres">
      <dgm:prSet presAssocID="{F7749626-26E1-4E26-8A00-D255DE98AD16}" presName="hierRoot1" presStyleCnt="0"/>
      <dgm:spPr/>
    </dgm:pt>
    <dgm:pt modelId="{124D0D66-D607-4458-AB4F-AA6D83B0E22B}" type="pres">
      <dgm:prSet presAssocID="{F7749626-26E1-4E26-8A00-D255DE98AD16}" presName="composite" presStyleCnt="0"/>
      <dgm:spPr/>
    </dgm:pt>
    <dgm:pt modelId="{9D1EC15D-E1EA-4247-B43F-A9047E494344}" type="pres">
      <dgm:prSet presAssocID="{F7749626-26E1-4E26-8A00-D255DE98AD16}" presName="background" presStyleLbl="node0" presStyleIdx="1" presStyleCnt="3"/>
      <dgm:spPr/>
    </dgm:pt>
    <dgm:pt modelId="{96AC9868-6DDC-4C48-B6B9-0D3F427717DA}" type="pres">
      <dgm:prSet presAssocID="{F7749626-26E1-4E26-8A00-D255DE98AD16}" presName="text" presStyleLbl="fgAcc0" presStyleIdx="1" presStyleCnt="3">
        <dgm:presLayoutVars>
          <dgm:chPref val="3"/>
        </dgm:presLayoutVars>
      </dgm:prSet>
      <dgm:spPr/>
    </dgm:pt>
    <dgm:pt modelId="{F48617D5-046B-4E44-9E34-8F8DC3C61692}" type="pres">
      <dgm:prSet presAssocID="{F7749626-26E1-4E26-8A00-D255DE98AD16}" presName="hierChild2" presStyleCnt="0"/>
      <dgm:spPr/>
    </dgm:pt>
    <dgm:pt modelId="{03E8D8E3-DE4B-44CE-A88A-B2E9090237BA}" type="pres">
      <dgm:prSet presAssocID="{8CF6B42A-E278-4449-96A6-E3148AB41C83}" presName="Name10" presStyleLbl="parChTrans1D2" presStyleIdx="2" presStyleCnt="4"/>
      <dgm:spPr/>
    </dgm:pt>
    <dgm:pt modelId="{495D78BB-7439-4E3A-A4FC-A6C6B7FD6185}" type="pres">
      <dgm:prSet presAssocID="{397365DB-0B45-4504-AEE4-AD565E07C880}" presName="hierRoot2" presStyleCnt="0"/>
      <dgm:spPr/>
    </dgm:pt>
    <dgm:pt modelId="{1ACC8CD0-8F5A-4621-B5E2-9DE55D3ACF40}" type="pres">
      <dgm:prSet presAssocID="{397365DB-0B45-4504-AEE4-AD565E07C880}" presName="composite2" presStyleCnt="0"/>
      <dgm:spPr/>
    </dgm:pt>
    <dgm:pt modelId="{57449D04-4D0F-4CB1-86EB-47FB9EB8213E}" type="pres">
      <dgm:prSet presAssocID="{397365DB-0B45-4504-AEE4-AD565E07C880}" presName="background2" presStyleLbl="node2" presStyleIdx="2" presStyleCnt="4"/>
      <dgm:spPr/>
    </dgm:pt>
    <dgm:pt modelId="{301025D2-0632-4CAB-A75E-E3597A84735C}" type="pres">
      <dgm:prSet presAssocID="{397365DB-0B45-4504-AEE4-AD565E07C880}" presName="text2" presStyleLbl="fgAcc2" presStyleIdx="2" presStyleCnt="4">
        <dgm:presLayoutVars>
          <dgm:chPref val="3"/>
        </dgm:presLayoutVars>
      </dgm:prSet>
      <dgm:spPr/>
    </dgm:pt>
    <dgm:pt modelId="{2A0CE86C-8367-4C0F-8B3A-3ED0304DD339}" type="pres">
      <dgm:prSet presAssocID="{397365DB-0B45-4504-AEE4-AD565E07C880}" presName="hierChild3" presStyleCnt="0"/>
      <dgm:spPr/>
    </dgm:pt>
    <dgm:pt modelId="{4AF44A00-30DF-4C72-B112-DC771A1E07D8}" type="pres">
      <dgm:prSet presAssocID="{C6AF6ADB-7D96-42C0-A4E3-FA5C110007CF}" presName="hierRoot1" presStyleCnt="0"/>
      <dgm:spPr/>
    </dgm:pt>
    <dgm:pt modelId="{78D5C173-191F-4609-A2B6-C271FD82BA02}" type="pres">
      <dgm:prSet presAssocID="{C6AF6ADB-7D96-42C0-A4E3-FA5C110007CF}" presName="composite" presStyleCnt="0"/>
      <dgm:spPr/>
    </dgm:pt>
    <dgm:pt modelId="{0D2191D0-6B45-4A0D-9B90-13038B688A78}" type="pres">
      <dgm:prSet presAssocID="{C6AF6ADB-7D96-42C0-A4E3-FA5C110007CF}" presName="background" presStyleLbl="node0" presStyleIdx="2" presStyleCnt="3"/>
      <dgm:spPr/>
    </dgm:pt>
    <dgm:pt modelId="{FA8CBE93-18CE-4D8E-8FE6-9C7726C5358B}" type="pres">
      <dgm:prSet presAssocID="{C6AF6ADB-7D96-42C0-A4E3-FA5C110007CF}" presName="text" presStyleLbl="fgAcc0" presStyleIdx="2" presStyleCnt="3">
        <dgm:presLayoutVars>
          <dgm:chPref val="3"/>
        </dgm:presLayoutVars>
      </dgm:prSet>
      <dgm:spPr/>
    </dgm:pt>
    <dgm:pt modelId="{57DBFEC0-A104-4AE2-8BE7-39B7B0FF842F}" type="pres">
      <dgm:prSet presAssocID="{C6AF6ADB-7D96-42C0-A4E3-FA5C110007CF}" presName="hierChild2" presStyleCnt="0"/>
      <dgm:spPr/>
    </dgm:pt>
    <dgm:pt modelId="{784F9F61-1BD8-4EFD-B42B-44F7AADEF106}" type="pres">
      <dgm:prSet presAssocID="{BF9BD993-FFC3-4B17-BC30-532ACB4E8F25}" presName="Name10" presStyleLbl="parChTrans1D2" presStyleIdx="3" presStyleCnt="4"/>
      <dgm:spPr/>
    </dgm:pt>
    <dgm:pt modelId="{24178176-2894-4EF4-8C09-B083AC658237}" type="pres">
      <dgm:prSet presAssocID="{5A3B6E55-FB84-4603-A22B-4C705B8B33D0}" presName="hierRoot2" presStyleCnt="0"/>
      <dgm:spPr/>
    </dgm:pt>
    <dgm:pt modelId="{DDB8920C-03A3-4484-9A6E-2DDBD97729A9}" type="pres">
      <dgm:prSet presAssocID="{5A3B6E55-FB84-4603-A22B-4C705B8B33D0}" presName="composite2" presStyleCnt="0"/>
      <dgm:spPr/>
    </dgm:pt>
    <dgm:pt modelId="{71A0D648-5286-4F81-BFB6-F262F272F24C}" type="pres">
      <dgm:prSet presAssocID="{5A3B6E55-FB84-4603-A22B-4C705B8B33D0}" presName="background2" presStyleLbl="node2" presStyleIdx="3" presStyleCnt="4"/>
      <dgm:spPr/>
    </dgm:pt>
    <dgm:pt modelId="{B58D1162-5ABE-4198-9BC9-740594F135BA}" type="pres">
      <dgm:prSet presAssocID="{5A3B6E55-FB84-4603-A22B-4C705B8B33D0}" presName="text2" presStyleLbl="fgAcc2" presStyleIdx="3" presStyleCnt="4">
        <dgm:presLayoutVars>
          <dgm:chPref val="3"/>
        </dgm:presLayoutVars>
      </dgm:prSet>
      <dgm:spPr/>
    </dgm:pt>
    <dgm:pt modelId="{082488B4-F259-4227-9E1F-00AB033BAB73}" type="pres">
      <dgm:prSet presAssocID="{5A3B6E55-FB84-4603-A22B-4C705B8B33D0}" presName="hierChild3" presStyleCnt="0"/>
      <dgm:spPr/>
    </dgm:pt>
  </dgm:ptLst>
  <dgm:cxnLst>
    <dgm:cxn modelId="{5865EB0E-367C-4665-93DA-6ABE983C4D58}" srcId="{C6AF6ADB-7D96-42C0-A4E3-FA5C110007CF}" destId="{5A3B6E55-FB84-4603-A22B-4C705B8B33D0}" srcOrd="0" destOrd="0" parTransId="{BF9BD993-FFC3-4B17-BC30-532ACB4E8F25}" sibTransId="{F8F375D8-1CD1-4B98-AD39-25021E34F27B}"/>
    <dgm:cxn modelId="{F9301D22-8507-489D-B9CB-F4987A38D399}" type="presOf" srcId="{8BDA5969-8F2A-4880-8616-FECBEF8DAFA6}" destId="{1E8D8C1A-41CF-4321-A469-DAA294ADAA5A}" srcOrd="0" destOrd="0" presId="urn:microsoft.com/office/officeart/2005/8/layout/hierarchy1"/>
    <dgm:cxn modelId="{C8000238-0AF0-450A-B4D9-E3CC4B370DFD}" type="presOf" srcId="{04748A80-2575-49E1-AFFD-134793297E7D}" destId="{828996C3-A719-4748-B2B4-126ECE5B98B8}" srcOrd="0" destOrd="0" presId="urn:microsoft.com/office/officeart/2005/8/layout/hierarchy1"/>
    <dgm:cxn modelId="{DFCF4A3B-5383-47A8-AA83-2A557E641C0D}" type="presOf" srcId="{F7749626-26E1-4E26-8A00-D255DE98AD16}" destId="{96AC9868-6DDC-4C48-B6B9-0D3F427717DA}" srcOrd="0" destOrd="0" presId="urn:microsoft.com/office/officeart/2005/8/layout/hierarchy1"/>
    <dgm:cxn modelId="{42ECC544-1A6D-4B7C-9B13-F378977364AA}" type="presOf" srcId="{5A3B6E55-FB84-4603-A22B-4C705B8B33D0}" destId="{B58D1162-5ABE-4198-9BC9-740594F135BA}" srcOrd="0" destOrd="0" presId="urn:microsoft.com/office/officeart/2005/8/layout/hierarchy1"/>
    <dgm:cxn modelId="{2444EF64-894A-4606-85B0-6EBBE07E2263}" type="presOf" srcId="{77A15F40-79A1-455F-A58D-3AB07600B7EF}" destId="{C9C71E1B-BAD0-4F24-9426-5CEE4DE2E9B6}" srcOrd="0" destOrd="0" presId="urn:microsoft.com/office/officeart/2005/8/layout/hierarchy1"/>
    <dgm:cxn modelId="{65D12449-BDA7-4C9C-8D05-AF5C79521758}" type="presOf" srcId="{8CF6B42A-E278-4449-96A6-E3148AB41C83}" destId="{03E8D8E3-DE4B-44CE-A88A-B2E9090237BA}" srcOrd="0" destOrd="0" presId="urn:microsoft.com/office/officeart/2005/8/layout/hierarchy1"/>
    <dgm:cxn modelId="{D45B9153-6F7D-4E5D-9C28-CB48CBFE0182}" type="presOf" srcId="{397365DB-0B45-4504-AEE4-AD565E07C880}" destId="{301025D2-0632-4CAB-A75E-E3597A84735C}" srcOrd="0" destOrd="0" presId="urn:microsoft.com/office/officeart/2005/8/layout/hierarchy1"/>
    <dgm:cxn modelId="{88128A56-065F-4A03-BA85-FBEAC01E2670}" srcId="{8BDA5969-8F2A-4880-8616-FECBEF8DAFA6}" destId="{21CF863A-E1B2-4610-9600-32D122407946}" srcOrd="1" destOrd="0" parTransId="{04748A80-2575-49E1-AFFD-134793297E7D}" sibTransId="{E7BE0F67-EEBF-4978-9DB7-B106CEB03B9D}"/>
    <dgm:cxn modelId="{8B973F59-341E-49D5-B9A1-19C7D5E680E9}" type="presOf" srcId="{21CF863A-E1B2-4610-9600-32D122407946}" destId="{081A9285-3537-44B1-A17A-A1FD3C0494B9}" srcOrd="0" destOrd="0" presId="urn:microsoft.com/office/officeart/2005/8/layout/hierarchy1"/>
    <dgm:cxn modelId="{5FEE7CA4-55AE-406F-9942-D3B81FECF07B}" type="presOf" srcId="{5A0BF5CA-F246-41CB-A5E1-13719DA67BF5}" destId="{4590A7E3-21DB-408C-9389-7FB5E0E4A2D0}" srcOrd="0" destOrd="0" presId="urn:microsoft.com/office/officeart/2005/8/layout/hierarchy1"/>
    <dgm:cxn modelId="{9B1C8CB6-7FE8-409C-9496-940CDEC9719B}" srcId="{77A15F40-79A1-455F-A58D-3AB07600B7EF}" destId="{C6AF6ADB-7D96-42C0-A4E3-FA5C110007CF}" srcOrd="2" destOrd="0" parTransId="{B10DE2C0-F283-4CBE-96C6-996763C99AC8}" sibTransId="{F77921DD-FDD2-4E2F-9E82-BE181755E37F}"/>
    <dgm:cxn modelId="{C57212BF-42C2-4E44-8206-A79D15474711}" srcId="{F7749626-26E1-4E26-8A00-D255DE98AD16}" destId="{397365DB-0B45-4504-AEE4-AD565E07C880}" srcOrd="0" destOrd="0" parTransId="{8CF6B42A-E278-4449-96A6-E3148AB41C83}" sibTransId="{F92B2B13-89AA-4F38-BD32-D8165F83D755}"/>
    <dgm:cxn modelId="{E054CBC7-42D7-40D0-AC2F-CB79331E364E}" srcId="{77A15F40-79A1-455F-A58D-3AB07600B7EF}" destId="{8BDA5969-8F2A-4880-8616-FECBEF8DAFA6}" srcOrd="0" destOrd="0" parTransId="{A4E84ACD-190C-4D3B-B5D1-B56524163B81}" sibTransId="{93E45579-60F4-4029-91C4-BB278EB9FB54}"/>
    <dgm:cxn modelId="{7DBF4FD0-E609-4723-8D33-835D4614BA53}" srcId="{8BDA5969-8F2A-4880-8616-FECBEF8DAFA6}" destId="{CD9386C2-356C-43E0-BE8D-89FB9C544F02}" srcOrd="0" destOrd="0" parTransId="{5A0BF5CA-F246-41CB-A5E1-13719DA67BF5}" sibTransId="{6A3D0D82-6455-4BA9-A260-C1BBF13D8478}"/>
    <dgm:cxn modelId="{99794DDD-01B1-4F32-B8B3-4E4D15FDFA04}" type="presOf" srcId="{BF9BD993-FFC3-4B17-BC30-532ACB4E8F25}" destId="{784F9F61-1BD8-4EFD-B42B-44F7AADEF106}" srcOrd="0" destOrd="0" presId="urn:microsoft.com/office/officeart/2005/8/layout/hierarchy1"/>
    <dgm:cxn modelId="{8F09A1DF-A6AF-43B8-B373-823C862551AF}" type="presOf" srcId="{CD9386C2-356C-43E0-BE8D-89FB9C544F02}" destId="{29EF1F25-16A4-42A3-8F96-6E221C76E1B8}" srcOrd="0" destOrd="0" presId="urn:microsoft.com/office/officeart/2005/8/layout/hierarchy1"/>
    <dgm:cxn modelId="{265517E0-5CF8-4C3B-B80B-FFB1AD0ECA06}" type="presOf" srcId="{C6AF6ADB-7D96-42C0-A4E3-FA5C110007CF}" destId="{FA8CBE93-18CE-4D8E-8FE6-9C7726C5358B}" srcOrd="0" destOrd="0" presId="urn:microsoft.com/office/officeart/2005/8/layout/hierarchy1"/>
    <dgm:cxn modelId="{2515F2FC-F57B-4759-A42A-E22EC2A3ACC6}" srcId="{77A15F40-79A1-455F-A58D-3AB07600B7EF}" destId="{F7749626-26E1-4E26-8A00-D255DE98AD16}" srcOrd="1" destOrd="0" parTransId="{3229DAC8-5E1D-4ADE-A05E-86403376FF60}" sibTransId="{7B531470-6DE8-4B95-986E-5DEB36373BC5}"/>
    <dgm:cxn modelId="{E8790AF0-6F10-41B9-96CE-572A33F8DE12}" type="presParOf" srcId="{C9C71E1B-BAD0-4F24-9426-5CEE4DE2E9B6}" destId="{DAEB3E53-5779-476A-84B9-4FE2DF8996F8}" srcOrd="0" destOrd="0" presId="urn:microsoft.com/office/officeart/2005/8/layout/hierarchy1"/>
    <dgm:cxn modelId="{C2F86AF0-2A18-4896-BBCE-8BD7F8DB692C}" type="presParOf" srcId="{DAEB3E53-5779-476A-84B9-4FE2DF8996F8}" destId="{FF644F28-AB33-40F5-940A-65D8EB77733A}" srcOrd="0" destOrd="0" presId="urn:microsoft.com/office/officeart/2005/8/layout/hierarchy1"/>
    <dgm:cxn modelId="{DC23D533-BC40-494B-A26E-976EE17D5991}" type="presParOf" srcId="{FF644F28-AB33-40F5-940A-65D8EB77733A}" destId="{03F89712-D776-49B3-9ACB-6573451F35DD}" srcOrd="0" destOrd="0" presId="urn:microsoft.com/office/officeart/2005/8/layout/hierarchy1"/>
    <dgm:cxn modelId="{850A8940-7B90-4ABD-B8A7-D6DE889A7D41}" type="presParOf" srcId="{FF644F28-AB33-40F5-940A-65D8EB77733A}" destId="{1E8D8C1A-41CF-4321-A469-DAA294ADAA5A}" srcOrd="1" destOrd="0" presId="urn:microsoft.com/office/officeart/2005/8/layout/hierarchy1"/>
    <dgm:cxn modelId="{3B1D23B1-487F-42B6-945B-09E3C6E734CA}" type="presParOf" srcId="{DAEB3E53-5779-476A-84B9-4FE2DF8996F8}" destId="{630D4BC9-2608-4F42-BD95-D37F608F6174}" srcOrd="1" destOrd="0" presId="urn:microsoft.com/office/officeart/2005/8/layout/hierarchy1"/>
    <dgm:cxn modelId="{EBF12C2A-7C6C-4D84-B07C-971BC86E2028}" type="presParOf" srcId="{630D4BC9-2608-4F42-BD95-D37F608F6174}" destId="{4590A7E3-21DB-408C-9389-7FB5E0E4A2D0}" srcOrd="0" destOrd="0" presId="urn:microsoft.com/office/officeart/2005/8/layout/hierarchy1"/>
    <dgm:cxn modelId="{776AFB35-DF34-4874-AF4E-63D3B840B367}" type="presParOf" srcId="{630D4BC9-2608-4F42-BD95-D37F608F6174}" destId="{A748EE51-372F-4EE3-8402-97065E15FDCA}" srcOrd="1" destOrd="0" presId="urn:microsoft.com/office/officeart/2005/8/layout/hierarchy1"/>
    <dgm:cxn modelId="{9D82890D-E7C2-4FFD-B903-B3D2975C7793}" type="presParOf" srcId="{A748EE51-372F-4EE3-8402-97065E15FDCA}" destId="{4B03E652-0130-4A72-8BDD-EF6D7FAFB142}" srcOrd="0" destOrd="0" presId="urn:microsoft.com/office/officeart/2005/8/layout/hierarchy1"/>
    <dgm:cxn modelId="{4029EE82-7D3E-4531-975B-A3B557B54D6C}" type="presParOf" srcId="{4B03E652-0130-4A72-8BDD-EF6D7FAFB142}" destId="{71339588-7411-49C7-A2D0-015F90E98F8D}" srcOrd="0" destOrd="0" presId="urn:microsoft.com/office/officeart/2005/8/layout/hierarchy1"/>
    <dgm:cxn modelId="{D03DA262-8DE4-413C-8EC5-DA3AF06E6E3A}" type="presParOf" srcId="{4B03E652-0130-4A72-8BDD-EF6D7FAFB142}" destId="{29EF1F25-16A4-42A3-8F96-6E221C76E1B8}" srcOrd="1" destOrd="0" presId="urn:microsoft.com/office/officeart/2005/8/layout/hierarchy1"/>
    <dgm:cxn modelId="{CD1F269E-948E-43CB-A687-078542984178}" type="presParOf" srcId="{A748EE51-372F-4EE3-8402-97065E15FDCA}" destId="{D59F4D20-B2A1-4207-9F17-D494D07FD10D}" srcOrd="1" destOrd="0" presId="urn:microsoft.com/office/officeart/2005/8/layout/hierarchy1"/>
    <dgm:cxn modelId="{2213C36A-0B9F-4F56-B581-29E7B84A13C9}" type="presParOf" srcId="{630D4BC9-2608-4F42-BD95-D37F608F6174}" destId="{828996C3-A719-4748-B2B4-126ECE5B98B8}" srcOrd="2" destOrd="0" presId="urn:microsoft.com/office/officeart/2005/8/layout/hierarchy1"/>
    <dgm:cxn modelId="{2D8E0100-F4AE-4F4B-BB75-7EEB04A687E7}" type="presParOf" srcId="{630D4BC9-2608-4F42-BD95-D37F608F6174}" destId="{658EBCB3-54BB-4008-9BB0-DB8D41940997}" srcOrd="3" destOrd="0" presId="urn:microsoft.com/office/officeart/2005/8/layout/hierarchy1"/>
    <dgm:cxn modelId="{91EA740D-3EFC-487D-8F38-59157AFF1A2C}" type="presParOf" srcId="{658EBCB3-54BB-4008-9BB0-DB8D41940997}" destId="{17E9C786-E585-4C42-A1F4-F1625AD0C393}" srcOrd="0" destOrd="0" presId="urn:microsoft.com/office/officeart/2005/8/layout/hierarchy1"/>
    <dgm:cxn modelId="{2EB3D43E-A110-4D5C-ADF4-DFB73589C62C}" type="presParOf" srcId="{17E9C786-E585-4C42-A1F4-F1625AD0C393}" destId="{4EBBA906-BF6B-4D12-9785-F0480038EE7A}" srcOrd="0" destOrd="0" presId="urn:microsoft.com/office/officeart/2005/8/layout/hierarchy1"/>
    <dgm:cxn modelId="{CB20888E-F9EE-4D4A-AC36-A69B604D6358}" type="presParOf" srcId="{17E9C786-E585-4C42-A1F4-F1625AD0C393}" destId="{081A9285-3537-44B1-A17A-A1FD3C0494B9}" srcOrd="1" destOrd="0" presId="urn:microsoft.com/office/officeart/2005/8/layout/hierarchy1"/>
    <dgm:cxn modelId="{9BBFFB5B-FDF6-4B31-B520-3A5A3D76CC99}" type="presParOf" srcId="{658EBCB3-54BB-4008-9BB0-DB8D41940997}" destId="{3EBDBCF0-0B66-469C-ABF9-AF4086B30659}" srcOrd="1" destOrd="0" presId="urn:microsoft.com/office/officeart/2005/8/layout/hierarchy1"/>
    <dgm:cxn modelId="{38E045CF-85C7-49CF-B429-74EF07D3F6FB}" type="presParOf" srcId="{C9C71E1B-BAD0-4F24-9426-5CEE4DE2E9B6}" destId="{2B6EA5FA-7499-45DE-B32A-024F7AB32376}" srcOrd="1" destOrd="0" presId="urn:microsoft.com/office/officeart/2005/8/layout/hierarchy1"/>
    <dgm:cxn modelId="{6AF7A296-4632-491E-A7CF-E110D2F74ECA}" type="presParOf" srcId="{2B6EA5FA-7499-45DE-B32A-024F7AB32376}" destId="{124D0D66-D607-4458-AB4F-AA6D83B0E22B}" srcOrd="0" destOrd="0" presId="urn:microsoft.com/office/officeart/2005/8/layout/hierarchy1"/>
    <dgm:cxn modelId="{6F211071-DA3D-483F-88EF-2BD0BFC29956}" type="presParOf" srcId="{124D0D66-D607-4458-AB4F-AA6D83B0E22B}" destId="{9D1EC15D-E1EA-4247-B43F-A9047E494344}" srcOrd="0" destOrd="0" presId="urn:microsoft.com/office/officeart/2005/8/layout/hierarchy1"/>
    <dgm:cxn modelId="{EFA0532E-9E26-48EA-BEA4-4B205B5F9C61}" type="presParOf" srcId="{124D0D66-D607-4458-AB4F-AA6D83B0E22B}" destId="{96AC9868-6DDC-4C48-B6B9-0D3F427717DA}" srcOrd="1" destOrd="0" presId="urn:microsoft.com/office/officeart/2005/8/layout/hierarchy1"/>
    <dgm:cxn modelId="{42C3726A-2EF9-481B-924D-5C17B7699A38}" type="presParOf" srcId="{2B6EA5FA-7499-45DE-B32A-024F7AB32376}" destId="{F48617D5-046B-4E44-9E34-8F8DC3C61692}" srcOrd="1" destOrd="0" presId="urn:microsoft.com/office/officeart/2005/8/layout/hierarchy1"/>
    <dgm:cxn modelId="{93F37EA9-3734-401F-A69D-1B74D835AABC}" type="presParOf" srcId="{F48617D5-046B-4E44-9E34-8F8DC3C61692}" destId="{03E8D8E3-DE4B-44CE-A88A-B2E9090237BA}" srcOrd="0" destOrd="0" presId="urn:microsoft.com/office/officeart/2005/8/layout/hierarchy1"/>
    <dgm:cxn modelId="{CF3B5C57-096F-4FB6-8027-21314CCE37C2}" type="presParOf" srcId="{F48617D5-046B-4E44-9E34-8F8DC3C61692}" destId="{495D78BB-7439-4E3A-A4FC-A6C6B7FD6185}" srcOrd="1" destOrd="0" presId="urn:microsoft.com/office/officeart/2005/8/layout/hierarchy1"/>
    <dgm:cxn modelId="{2670A3FF-5F7B-495C-8DEC-901A192C82B2}" type="presParOf" srcId="{495D78BB-7439-4E3A-A4FC-A6C6B7FD6185}" destId="{1ACC8CD0-8F5A-4621-B5E2-9DE55D3ACF40}" srcOrd="0" destOrd="0" presId="urn:microsoft.com/office/officeart/2005/8/layout/hierarchy1"/>
    <dgm:cxn modelId="{661DEDA9-B674-45BD-831C-7D1DE57A0556}" type="presParOf" srcId="{1ACC8CD0-8F5A-4621-B5E2-9DE55D3ACF40}" destId="{57449D04-4D0F-4CB1-86EB-47FB9EB8213E}" srcOrd="0" destOrd="0" presId="urn:microsoft.com/office/officeart/2005/8/layout/hierarchy1"/>
    <dgm:cxn modelId="{9253764B-C603-467B-931E-59162265CF77}" type="presParOf" srcId="{1ACC8CD0-8F5A-4621-B5E2-9DE55D3ACF40}" destId="{301025D2-0632-4CAB-A75E-E3597A84735C}" srcOrd="1" destOrd="0" presId="urn:microsoft.com/office/officeart/2005/8/layout/hierarchy1"/>
    <dgm:cxn modelId="{1805D8D6-C33A-4EAE-B4D2-49FA71A29C9B}" type="presParOf" srcId="{495D78BB-7439-4E3A-A4FC-A6C6B7FD6185}" destId="{2A0CE86C-8367-4C0F-8B3A-3ED0304DD339}" srcOrd="1" destOrd="0" presId="urn:microsoft.com/office/officeart/2005/8/layout/hierarchy1"/>
    <dgm:cxn modelId="{7124120A-1689-4098-938D-4D5974F9FCE6}" type="presParOf" srcId="{C9C71E1B-BAD0-4F24-9426-5CEE4DE2E9B6}" destId="{4AF44A00-30DF-4C72-B112-DC771A1E07D8}" srcOrd="2" destOrd="0" presId="urn:microsoft.com/office/officeart/2005/8/layout/hierarchy1"/>
    <dgm:cxn modelId="{A05B3F7C-CBED-46A6-8881-B467DF60B401}" type="presParOf" srcId="{4AF44A00-30DF-4C72-B112-DC771A1E07D8}" destId="{78D5C173-191F-4609-A2B6-C271FD82BA02}" srcOrd="0" destOrd="0" presId="urn:microsoft.com/office/officeart/2005/8/layout/hierarchy1"/>
    <dgm:cxn modelId="{A24623CE-9478-47F6-8F29-D82DC8A81C43}" type="presParOf" srcId="{78D5C173-191F-4609-A2B6-C271FD82BA02}" destId="{0D2191D0-6B45-4A0D-9B90-13038B688A78}" srcOrd="0" destOrd="0" presId="urn:microsoft.com/office/officeart/2005/8/layout/hierarchy1"/>
    <dgm:cxn modelId="{B9AFAAB5-9058-4933-9E67-31E0CE1ED69A}" type="presParOf" srcId="{78D5C173-191F-4609-A2B6-C271FD82BA02}" destId="{FA8CBE93-18CE-4D8E-8FE6-9C7726C5358B}" srcOrd="1" destOrd="0" presId="urn:microsoft.com/office/officeart/2005/8/layout/hierarchy1"/>
    <dgm:cxn modelId="{F9F3CB36-2F64-4746-8A71-1525D4B9A4CC}" type="presParOf" srcId="{4AF44A00-30DF-4C72-B112-DC771A1E07D8}" destId="{57DBFEC0-A104-4AE2-8BE7-39B7B0FF842F}" srcOrd="1" destOrd="0" presId="urn:microsoft.com/office/officeart/2005/8/layout/hierarchy1"/>
    <dgm:cxn modelId="{B649B717-79D5-4E08-915E-E59A252E6B34}" type="presParOf" srcId="{57DBFEC0-A104-4AE2-8BE7-39B7B0FF842F}" destId="{784F9F61-1BD8-4EFD-B42B-44F7AADEF106}" srcOrd="0" destOrd="0" presId="urn:microsoft.com/office/officeart/2005/8/layout/hierarchy1"/>
    <dgm:cxn modelId="{8F00408F-5348-4BAC-A517-4572031251E4}" type="presParOf" srcId="{57DBFEC0-A104-4AE2-8BE7-39B7B0FF842F}" destId="{24178176-2894-4EF4-8C09-B083AC658237}" srcOrd="1" destOrd="0" presId="urn:microsoft.com/office/officeart/2005/8/layout/hierarchy1"/>
    <dgm:cxn modelId="{5CDA4C3D-C4F6-4CEB-B5A4-EFF712A372A3}" type="presParOf" srcId="{24178176-2894-4EF4-8C09-B083AC658237}" destId="{DDB8920C-03A3-4484-9A6E-2DDBD97729A9}" srcOrd="0" destOrd="0" presId="urn:microsoft.com/office/officeart/2005/8/layout/hierarchy1"/>
    <dgm:cxn modelId="{01DC0E14-2E7D-4013-BB92-A3BC91D9FDCE}" type="presParOf" srcId="{DDB8920C-03A3-4484-9A6E-2DDBD97729A9}" destId="{71A0D648-5286-4F81-BFB6-F262F272F24C}" srcOrd="0" destOrd="0" presId="urn:microsoft.com/office/officeart/2005/8/layout/hierarchy1"/>
    <dgm:cxn modelId="{22C1088A-C1E0-47AC-B804-3F239C1B32A4}" type="presParOf" srcId="{DDB8920C-03A3-4484-9A6E-2DDBD97729A9}" destId="{B58D1162-5ABE-4198-9BC9-740594F135BA}" srcOrd="1" destOrd="0" presId="urn:microsoft.com/office/officeart/2005/8/layout/hierarchy1"/>
    <dgm:cxn modelId="{63722F2D-0C15-4ECF-98D4-A79D047F068A}" type="presParOf" srcId="{24178176-2894-4EF4-8C09-B083AC658237}" destId="{082488B4-F259-4227-9E1F-00AB033BAB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0231AA6-40E9-4D9A-9D33-A0DBB4B7115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6BBA1C-6148-4B60-B836-4B5F27246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way for a class to send notifications to other classes when something happens.</a:t>
          </a:r>
          <a:endParaRPr lang="en-US"/>
        </a:p>
      </dgm:t>
    </dgm:pt>
    <dgm:pt modelId="{AF7029AB-BF97-4D28-8AC4-44609C2FE436}" type="parTrans" cxnId="{1FCCCB58-ED23-4308-89FB-B64ADE5A9289}">
      <dgm:prSet/>
      <dgm:spPr/>
      <dgm:t>
        <a:bodyPr/>
        <a:lstStyle/>
        <a:p>
          <a:endParaRPr lang="en-US"/>
        </a:p>
      </dgm:t>
    </dgm:pt>
    <dgm:pt modelId="{8419E558-824F-403A-AA0E-012E122CC19A}" type="sibTrans" cxnId="{1FCCCB58-ED23-4308-89FB-B64ADE5A92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E0EDE3-CF3F-4913-8FE7-B6A4C4B69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Example: A button notifying other code when it’s clicked.</a:t>
          </a:r>
          <a:endParaRPr lang="en-US"/>
        </a:p>
      </dgm:t>
    </dgm:pt>
    <dgm:pt modelId="{D4353679-5B6D-45BF-B281-AA3A3F7FBE26}" type="parTrans" cxnId="{7AE80DB1-BC9A-444C-8472-032B1905275D}">
      <dgm:prSet/>
      <dgm:spPr/>
      <dgm:t>
        <a:bodyPr/>
        <a:lstStyle/>
        <a:p>
          <a:endParaRPr lang="en-US"/>
        </a:p>
      </dgm:t>
    </dgm:pt>
    <dgm:pt modelId="{801A3C21-B7A4-4BF5-A24B-CD2C3178838D}" type="sibTrans" cxnId="{7AE80DB1-BC9A-444C-8472-032B1905275D}">
      <dgm:prSet/>
      <dgm:spPr/>
      <dgm:t>
        <a:bodyPr/>
        <a:lstStyle/>
        <a:p>
          <a:endParaRPr lang="en-US"/>
        </a:p>
      </dgm:t>
    </dgm:pt>
    <dgm:pt modelId="{F7627492-19DF-4D9A-BD77-4036A1721B6C}" type="pres">
      <dgm:prSet presAssocID="{C0231AA6-40E9-4D9A-9D33-A0DBB4B7115E}" presName="root" presStyleCnt="0">
        <dgm:presLayoutVars>
          <dgm:dir/>
          <dgm:resizeHandles val="exact"/>
        </dgm:presLayoutVars>
      </dgm:prSet>
      <dgm:spPr/>
    </dgm:pt>
    <dgm:pt modelId="{71AC2CB5-4AFB-4493-AFF5-5E4F0F260363}" type="pres">
      <dgm:prSet presAssocID="{C0231AA6-40E9-4D9A-9D33-A0DBB4B7115E}" presName="container" presStyleCnt="0">
        <dgm:presLayoutVars>
          <dgm:dir/>
          <dgm:resizeHandles val="exact"/>
        </dgm:presLayoutVars>
      </dgm:prSet>
      <dgm:spPr/>
    </dgm:pt>
    <dgm:pt modelId="{C7C80FAE-7785-4166-9383-84230F3FF50D}" type="pres">
      <dgm:prSet presAssocID="{616BBA1C-6148-4B60-B836-4B5F272469C8}" presName="compNode" presStyleCnt="0"/>
      <dgm:spPr/>
    </dgm:pt>
    <dgm:pt modelId="{7933FFEC-75CD-4EDD-8350-155138AB201A}" type="pres">
      <dgm:prSet presAssocID="{616BBA1C-6148-4B60-B836-4B5F272469C8}" presName="iconBgRect" presStyleLbl="bgShp" presStyleIdx="0" presStyleCnt="2"/>
      <dgm:spPr/>
    </dgm:pt>
    <dgm:pt modelId="{AF2FFFD6-BC1E-4543-A12A-291FB1D1BA53}" type="pres">
      <dgm:prSet presAssocID="{616BBA1C-6148-4B60-B836-4B5F272469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BA7C63-1463-472C-BB6B-E2C861FAC1AD}" type="pres">
      <dgm:prSet presAssocID="{616BBA1C-6148-4B60-B836-4B5F272469C8}" presName="spaceRect" presStyleCnt="0"/>
      <dgm:spPr/>
    </dgm:pt>
    <dgm:pt modelId="{E599BBD8-854C-4BE3-A55D-A383E6BEE9D5}" type="pres">
      <dgm:prSet presAssocID="{616BBA1C-6148-4B60-B836-4B5F272469C8}" presName="textRect" presStyleLbl="revTx" presStyleIdx="0" presStyleCnt="2">
        <dgm:presLayoutVars>
          <dgm:chMax val="1"/>
          <dgm:chPref val="1"/>
        </dgm:presLayoutVars>
      </dgm:prSet>
      <dgm:spPr/>
    </dgm:pt>
    <dgm:pt modelId="{9510AB2D-1B4E-4FD5-8CC0-DC9F32719245}" type="pres">
      <dgm:prSet presAssocID="{8419E558-824F-403A-AA0E-012E122CC19A}" presName="sibTrans" presStyleLbl="sibTrans2D1" presStyleIdx="0" presStyleCnt="0"/>
      <dgm:spPr/>
    </dgm:pt>
    <dgm:pt modelId="{F5E63EE5-9878-49F4-B805-A3E1F63DEF6E}" type="pres">
      <dgm:prSet presAssocID="{93E0EDE3-CF3F-4913-8FE7-B6A4C4B6917B}" presName="compNode" presStyleCnt="0"/>
      <dgm:spPr/>
    </dgm:pt>
    <dgm:pt modelId="{3CF8D0F8-DD27-45ED-A035-0E0E928EBAF7}" type="pres">
      <dgm:prSet presAssocID="{93E0EDE3-CF3F-4913-8FE7-B6A4C4B6917B}" presName="iconBgRect" presStyleLbl="bgShp" presStyleIdx="1" presStyleCnt="2"/>
      <dgm:spPr/>
    </dgm:pt>
    <dgm:pt modelId="{78FA0BD9-16B9-4C60-9566-87B19E9EDAEE}" type="pres">
      <dgm:prSet presAssocID="{93E0EDE3-CF3F-4913-8FE7-B6A4C4B691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36055E4-0760-4A7C-927C-6E10C4062D4C}" type="pres">
      <dgm:prSet presAssocID="{93E0EDE3-CF3F-4913-8FE7-B6A4C4B6917B}" presName="spaceRect" presStyleCnt="0"/>
      <dgm:spPr/>
    </dgm:pt>
    <dgm:pt modelId="{F96AD97F-3A7E-49FF-B84F-308286EBBB26}" type="pres">
      <dgm:prSet presAssocID="{93E0EDE3-CF3F-4913-8FE7-B6A4C4B691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A22341-5BC1-4EA5-8AE8-64563EE3B5FF}" type="presOf" srcId="{93E0EDE3-CF3F-4913-8FE7-B6A4C4B6917B}" destId="{F96AD97F-3A7E-49FF-B84F-308286EBBB26}" srcOrd="0" destOrd="0" presId="urn:microsoft.com/office/officeart/2018/2/layout/IconCircleList"/>
    <dgm:cxn modelId="{55FA8F56-AB07-4C24-B844-002B8A898934}" type="presOf" srcId="{8419E558-824F-403A-AA0E-012E122CC19A}" destId="{9510AB2D-1B4E-4FD5-8CC0-DC9F32719245}" srcOrd="0" destOrd="0" presId="urn:microsoft.com/office/officeart/2018/2/layout/IconCircleList"/>
    <dgm:cxn modelId="{1FCCCB58-ED23-4308-89FB-B64ADE5A9289}" srcId="{C0231AA6-40E9-4D9A-9D33-A0DBB4B7115E}" destId="{616BBA1C-6148-4B60-B836-4B5F272469C8}" srcOrd="0" destOrd="0" parTransId="{AF7029AB-BF97-4D28-8AC4-44609C2FE436}" sibTransId="{8419E558-824F-403A-AA0E-012E122CC19A}"/>
    <dgm:cxn modelId="{34B97DA6-5AA6-4D14-B8A9-8D60A28FEF37}" type="presOf" srcId="{616BBA1C-6148-4B60-B836-4B5F272469C8}" destId="{E599BBD8-854C-4BE3-A55D-A383E6BEE9D5}" srcOrd="0" destOrd="0" presId="urn:microsoft.com/office/officeart/2018/2/layout/IconCircleList"/>
    <dgm:cxn modelId="{7AE80DB1-BC9A-444C-8472-032B1905275D}" srcId="{C0231AA6-40E9-4D9A-9D33-A0DBB4B7115E}" destId="{93E0EDE3-CF3F-4913-8FE7-B6A4C4B6917B}" srcOrd="1" destOrd="0" parTransId="{D4353679-5B6D-45BF-B281-AA3A3F7FBE26}" sibTransId="{801A3C21-B7A4-4BF5-A24B-CD2C3178838D}"/>
    <dgm:cxn modelId="{26DCC6F1-8E25-4ADC-946D-AC41203BBD83}" type="presOf" srcId="{C0231AA6-40E9-4D9A-9D33-A0DBB4B7115E}" destId="{F7627492-19DF-4D9A-BD77-4036A1721B6C}" srcOrd="0" destOrd="0" presId="urn:microsoft.com/office/officeart/2018/2/layout/IconCircleList"/>
    <dgm:cxn modelId="{8322DD2A-445D-4CC9-AB70-79CF8A4125A9}" type="presParOf" srcId="{F7627492-19DF-4D9A-BD77-4036A1721B6C}" destId="{71AC2CB5-4AFB-4493-AFF5-5E4F0F260363}" srcOrd="0" destOrd="0" presId="urn:microsoft.com/office/officeart/2018/2/layout/IconCircleList"/>
    <dgm:cxn modelId="{088F5290-C2B4-4001-9CB9-8DA075424D74}" type="presParOf" srcId="{71AC2CB5-4AFB-4493-AFF5-5E4F0F260363}" destId="{C7C80FAE-7785-4166-9383-84230F3FF50D}" srcOrd="0" destOrd="0" presId="urn:microsoft.com/office/officeart/2018/2/layout/IconCircleList"/>
    <dgm:cxn modelId="{02A9665D-3954-4CE0-9797-B93DA710FA08}" type="presParOf" srcId="{C7C80FAE-7785-4166-9383-84230F3FF50D}" destId="{7933FFEC-75CD-4EDD-8350-155138AB201A}" srcOrd="0" destOrd="0" presId="urn:microsoft.com/office/officeart/2018/2/layout/IconCircleList"/>
    <dgm:cxn modelId="{9104CE43-A9F2-4755-8317-65504F7303A9}" type="presParOf" srcId="{C7C80FAE-7785-4166-9383-84230F3FF50D}" destId="{AF2FFFD6-BC1E-4543-A12A-291FB1D1BA53}" srcOrd="1" destOrd="0" presId="urn:microsoft.com/office/officeart/2018/2/layout/IconCircleList"/>
    <dgm:cxn modelId="{A74ABA57-6E0A-4291-952D-C5727E750DF4}" type="presParOf" srcId="{C7C80FAE-7785-4166-9383-84230F3FF50D}" destId="{90BA7C63-1463-472C-BB6B-E2C861FAC1AD}" srcOrd="2" destOrd="0" presId="urn:microsoft.com/office/officeart/2018/2/layout/IconCircleList"/>
    <dgm:cxn modelId="{6872D1DB-7A0D-4174-9F21-8E0805C29D15}" type="presParOf" srcId="{C7C80FAE-7785-4166-9383-84230F3FF50D}" destId="{E599BBD8-854C-4BE3-A55D-A383E6BEE9D5}" srcOrd="3" destOrd="0" presId="urn:microsoft.com/office/officeart/2018/2/layout/IconCircleList"/>
    <dgm:cxn modelId="{2BA60C97-0C04-4E0F-9EA7-1C87438A217B}" type="presParOf" srcId="{71AC2CB5-4AFB-4493-AFF5-5E4F0F260363}" destId="{9510AB2D-1B4E-4FD5-8CC0-DC9F32719245}" srcOrd="1" destOrd="0" presId="urn:microsoft.com/office/officeart/2018/2/layout/IconCircleList"/>
    <dgm:cxn modelId="{26C8375E-C5C8-442B-A86D-51B721EE9A9F}" type="presParOf" srcId="{71AC2CB5-4AFB-4493-AFF5-5E4F0F260363}" destId="{F5E63EE5-9878-49F4-B805-A3E1F63DEF6E}" srcOrd="2" destOrd="0" presId="urn:microsoft.com/office/officeart/2018/2/layout/IconCircleList"/>
    <dgm:cxn modelId="{4B0A8BDD-A2AF-4148-91DC-B5F19E247208}" type="presParOf" srcId="{F5E63EE5-9878-49F4-B805-A3E1F63DEF6E}" destId="{3CF8D0F8-DD27-45ED-A035-0E0E928EBAF7}" srcOrd="0" destOrd="0" presId="urn:microsoft.com/office/officeart/2018/2/layout/IconCircleList"/>
    <dgm:cxn modelId="{4854E393-587E-42D4-8C88-0791884F18FB}" type="presParOf" srcId="{F5E63EE5-9878-49F4-B805-A3E1F63DEF6E}" destId="{78FA0BD9-16B9-4C60-9566-87B19E9EDAEE}" srcOrd="1" destOrd="0" presId="urn:microsoft.com/office/officeart/2018/2/layout/IconCircleList"/>
    <dgm:cxn modelId="{DD1B16A9-9E58-45D7-A0D9-BEDE844CD9D1}" type="presParOf" srcId="{F5E63EE5-9878-49F4-B805-A3E1F63DEF6E}" destId="{E36055E4-0760-4A7C-927C-6E10C4062D4C}" srcOrd="2" destOrd="0" presId="urn:microsoft.com/office/officeart/2018/2/layout/IconCircleList"/>
    <dgm:cxn modelId="{40DC2863-0AD2-46A0-ACE0-24A7DE37212E}" type="presParOf" srcId="{F5E63EE5-9878-49F4-B805-A3E1F63DEF6E}" destId="{F96AD97F-3A7E-49FF-B84F-308286EBBB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7293E-BE9C-4365-92D2-D7C98F818EF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8268D55-717B-424A-B4A7-639987246902}">
      <dgm:prSet/>
      <dgm:spPr/>
      <dgm:t>
        <a:bodyPr/>
        <a:lstStyle/>
        <a:p>
          <a:r>
            <a:rPr lang="en-US" b="1" i="0" baseline="0"/>
            <a:t>How to Subscribe:</a:t>
          </a:r>
          <a:endParaRPr lang="en-US"/>
        </a:p>
      </dgm:t>
    </dgm:pt>
    <dgm:pt modelId="{D1C925F6-0854-4B44-A94C-3E1FE706B206}" type="parTrans" cxnId="{BF2265C1-9131-4DD5-9CBC-8E192BE8A0C9}">
      <dgm:prSet/>
      <dgm:spPr/>
      <dgm:t>
        <a:bodyPr/>
        <a:lstStyle/>
        <a:p>
          <a:endParaRPr lang="en-US"/>
        </a:p>
      </dgm:t>
    </dgm:pt>
    <dgm:pt modelId="{1C6BD00C-3D47-4530-9D25-2983C282A06F}" type="sibTrans" cxnId="{BF2265C1-9131-4DD5-9CBC-8E192BE8A0C9}">
      <dgm:prSet/>
      <dgm:spPr/>
      <dgm:t>
        <a:bodyPr/>
        <a:lstStyle/>
        <a:p>
          <a:endParaRPr lang="en-US"/>
        </a:p>
      </dgm:t>
    </dgm:pt>
    <dgm:pt modelId="{A5D86758-E526-4600-B3B8-F05E6AFB538F}">
      <dgm:prSet/>
      <dgm:spPr/>
      <dgm:t>
        <a:bodyPr/>
        <a:lstStyle/>
        <a:p>
          <a:r>
            <a:rPr lang="en-US" b="0" i="0" baseline="0"/>
            <a:t>Use += to attach a method:</a:t>
          </a:r>
          <a:endParaRPr lang="en-US"/>
        </a:p>
      </dgm:t>
    </dgm:pt>
    <dgm:pt modelId="{B9994B4F-371A-42C1-8695-6B0C0EC7AAFC}" type="parTrans" cxnId="{AABC7BF4-8BD1-4743-BAB3-15081F2FC35C}">
      <dgm:prSet/>
      <dgm:spPr/>
      <dgm:t>
        <a:bodyPr/>
        <a:lstStyle/>
        <a:p>
          <a:endParaRPr lang="en-US"/>
        </a:p>
      </dgm:t>
    </dgm:pt>
    <dgm:pt modelId="{37D6D0E4-705D-4236-913F-FCA8105C9793}" type="sibTrans" cxnId="{AABC7BF4-8BD1-4743-BAB3-15081F2FC35C}">
      <dgm:prSet/>
      <dgm:spPr/>
      <dgm:t>
        <a:bodyPr/>
        <a:lstStyle/>
        <a:p>
          <a:endParaRPr lang="en-US"/>
        </a:p>
      </dgm:t>
    </dgm:pt>
    <dgm:pt modelId="{D53B2733-116D-460E-80CC-F46B6E28A1D7}">
      <dgm:prSet/>
      <dgm:spPr/>
      <dgm:t>
        <a:bodyPr/>
        <a:lstStyle/>
        <a:p>
          <a:r>
            <a:rPr lang="en-US" b="0" i="0" baseline="0"/>
            <a:t>button.Clicked += OnButtonClicked; </a:t>
          </a:r>
          <a:endParaRPr lang="en-US"/>
        </a:p>
      </dgm:t>
    </dgm:pt>
    <dgm:pt modelId="{90EC7BFD-46C1-4C06-9EF1-D4EAB27CAEAA}" type="parTrans" cxnId="{603D74AF-FCF3-4584-84F6-C2A880B367A1}">
      <dgm:prSet/>
      <dgm:spPr/>
      <dgm:t>
        <a:bodyPr/>
        <a:lstStyle/>
        <a:p>
          <a:endParaRPr lang="en-US"/>
        </a:p>
      </dgm:t>
    </dgm:pt>
    <dgm:pt modelId="{3CD2BDED-D5BC-4433-A68E-5761AE389AE1}" type="sibTrans" cxnId="{603D74AF-FCF3-4584-84F6-C2A880B367A1}">
      <dgm:prSet/>
      <dgm:spPr/>
      <dgm:t>
        <a:bodyPr/>
        <a:lstStyle/>
        <a:p>
          <a:endParaRPr lang="en-US"/>
        </a:p>
      </dgm:t>
    </dgm:pt>
    <dgm:pt modelId="{C4ACD902-6593-4788-8D75-459E1AE08F40}">
      <dgm:prSet/>
      <dgm:spPr/>
      <dgm:t>
        <a:bodyPr/>
        <a:lstStyle/>
        <a:p>
          <a:r>
            <a:rPr lang="en-US" b="1" i="0" baseline="0"/>
            <a:t>How to Unsubscribe:</a:t>
          </a:r>
          <a:endParaRPr lang="en-US"/>
        </a:p>
      </dgm:t>
    </dgm:pt>
    <dgm:pt modelId="{F88FCDBA-FD54-46C2-A54D-77F6889EB116}" type="parTrans" cxnId="{0114948B-8DBB-4BF0-9FA5-10BA0406C8FC}">
      <dgm:prSet/>
      <dgm:spPr/>
      <dgm:t>
        <a:bodyPr/>
        <a:lstStyle/>
        <a:p>
          <a:endParaRPr lang="en-US"/>
        </a:p>
      </dgm:t>
    </dgm:pt>
    <dgm:pt modelId="{0F3EC2DB-6347-4D83-B215-03E502381C80}" type="sibTrans" cxnId="{0114948B-8DBB-4BF0-9FA5-10BA0406C8FC}">
      <dgm:prSet/>
      <dgm:spPr/>
      <dgm:t>
        <a:bodyPr/>
        <a:lstStyle/>
        <a:p>
          <a:endParaRPr lang="en-US"/>
        </a:p>
      </dgm:t>
    </dgm:pt>
    <dgm:pt modelId="{FAAD29B5-65EE-453C-8929-838F3E25911F}">
      <dgm:prSet/>
      <dgm:spPr/>
      <dgm:t>
        <a:bodyPr/>
        <a:lstStyle/>
        <a:p>
          <a:r>
            <a:rPr lang="en-US" b="0" i="0" baseline="0"/>
            <a:t>Use -= to remove a method:</a:t>
          </a:r>
          <a:endParaRPr lang="en-US"/>
        </a:p>
      </dgm:t>
    </dgm:pt>
    <dgm:pt modelId="{AAB7F8E2-638F-4EE0-A0DD-E964DD93D11C}" type="parTrans" cxnId="{656BDF7E-04D8-44C2-8E45-AC4B189822F9}">
      <dgm:prSet/>
      <dgm:spPr/>
      <dgm:t>
        <a:bodyPr/>
        <a:lstStyle/>
        <a:p>
          <a:endParaRPr lang="en-US"/>
        </a:p>
      </dgm:t>
    </dgm:pt>
    <dgm:pt modelId="{75DBBD9F-E0CD-4A72-A1A2-389A191F24FA}" type="sibTrans" cxnId="{656BDF7E-04D8-44C2-8E45-AC4B189822F9}">
      <dgm:prSet/>
      <dgm:spPr/>
      <dgm:t>
        <a:bodyPr/>
        <a:lstStyle/>
        <a:p>
          <a:endParaRPr lang="en-US"/>
        </a:p>
      </dgm:t>
    </dgm:pt>
    <dgm:pt modelId="{0C88FCCC-D107-4A48-8C0E-71715C5809DA}">
      <dgm:prSet/>
      <dgm:spPr/>
      <dgm:t>
        <a:bodyPr/>
        <a:lstStyle/>
        <a:p>
          <a:r>
            <a:rPr lang="en-US" b="0" i="0" baseline="0"/>
            <a:t>button.Clicked -= OnButtonClicked; </a:t>
          </a:r>
          <a:endParaRPr lang="en-US"/>
        </a:p>
      </dgm:t>
    </dgm:pt>
    <dgm:pt modelId="{7383BEDB-9928-41B7-893F-89201100E8DB}" type="parTrans" cxnId="{CF585BF8-9EAB-4ECF-ADA1-CED59CDD92BD}">
      <dgm:prSet/>
      <dgm:spPr/>
      <dgm:t>
        <a:bodyPr/>
        <a:lstStyle/>
        <a:p>
          <a:endParaRPr lang="en-US"/>
        </a:p>
      </dgm:t>
    </dgm:pt>
    <dgm:pt modelId="{2F21613B-66A5-4765-94F2-04901E020F07}" type="sibTrans" cxnId="{CF585BF8-9EAB-4ECF-ADA1-CED59CDD92BD}">
      <dgm:prSet/>
      <dgm:spPr/>
      <dgm:t>
        <a:bodyPr/>
        <a:lstStyle/>
        <a:p>
          <a:endParaRPr lang="en-US"/>
        </a:p>
      </dgm:t>
    </dgm:pt>
    <dgm:pt modelId="{26DA4F3E-C38D-4CBC-AF18-4EF9422A15E2}" type="pres">
      <dgm:prSet presAssocID="{47D7293E-BE9C-4365-92D2-D7C98F818EF9}" presName="diagram" presStyleCnt="0">
        <dgm:presLayoutVars>
          <dgm:dir/>
          <dgm:resizeHandles val="exact"/>
        </dgm:presLayoutVars>
      </dgm:prSet>
      <dgm:spPr/>
    </dgm:pt>
    <dgm:pt modelId="{D3F93AEE-898F-4EE9-9350-EC0DA578C3DD}" type="pres">
      <dgm:prSet presAssocID="{F8268D55-717B-424A-B4A7-639987246902}" presName="node" presStyleLbl="node1" presStyleIdx="0" presStyleCnt="6">
        <dgm:presLayoutVars>
          <dgm:bulletEnabled val="1"/>
        </dgm:presLayoutVars>
      </dgm:prSet>
      <dgm:spPr/>
    </dgm:pt>
    <dgm:pt modelId="{EC55D0A9-F887-485E-9F9D-146F26CA8D03}" type="pres">
      <dgm:prSet presAssocID="{1C6BD00C-3D47-4530-9D25-2983C282A06F}" presName="sibTrans" presStyleCnt="0"/>
      <dgm:spPr/>
    </dgm:pt>
    <dgm:pt modelId="{845E5882-B28E-4FC3-B68B-99352AF18E02}" type="pres">
      <dgm:prSet presAssocID="{A5D86758-E526-4600-B3B8-F05E6AFB538F}" presName="node" presStyleLbl="node1" presStyleIdx="1" presStyleCnt="6">
        <dgm:presLayoutVars>
          <dgm:bulletEnabled val="1"/>
        </dgm:presLayoutVars>
      </dgm:prSet>
      <dgm:spPr/>
    </dgm:pt>
    <dgm:pt modelId="{755629AC-AA8B-453C-B881-1460E28F6FEA}" type="pres">
      <dgm:prSet presAssocID="{37D6D0E4-705D-4236-913F-FCA8105C9793}" presName="sibTrans" presStyleCnt="0"/>
      <dgm:spPr/>
    </dgm:pt>
    <dgm:pt modelId="{0EC07F98-864E-4752-9A22-F53D98811755}" type="pres">
      <dgm:prSet presAssocID="{D53B2733-116D-460E-80CC-F46B6E28A1D7}" presName="node" presStyleLbl="node1" presStyleIdx="2" presStyleCnt="6">
        <dgm:presLayoutVars>
          <dgm:bulletEnabled val="1"/>
        </dgm:presLayoutVars>
      </dgm:prSet>
      <dgm:spPr/>
    </dgm:pt>
    <dgm:pt modelId="{8752F843-22E8-4B05-A07A-C567E6E37092}" type="pres">
      <dgm:prSet presAssocID="{3CD2BDED-D5BC-4433-A68E-5761AE389AE1}" presName="sibTrans" presStyleCnt="0"/>
      <dgm:spPr/>
    </dgm:pt>
    <dgm:pt modelId="{7310E4C5-3F07-422D-88B3-0B8E899DEAC3}" type="pres">
      <dgm:prSet presAssocID="{C4ACD902-6593-4788-8D75-459E1AE08F40}" presName="node" presStyleLbl="node1" presStyleIdx="3" presStyleCnt="6">
        <dgm:presLayoutVars>
          <dgm:bulletEnabled val="1"/>
        </dgm:presLayoutVars>
      </dgm:prSet>
      <dgm:spPr/>
    </dgm:pt>
    <dgm:pt modelId="{4774B6B2-6D55-49D9-9F00-A0FB3BE59D3B}" type="pres">
      <dgm:prSet presAssocID="{0F3EC2DB-6347-4D83-B215-03E502381C80}" presName="sibTrans" presStyleCnt="0"/>
      <dgm:spPr/>
    </dgm:pt>
    <dgm:pt modelId="{09B4BEF7-F663-4E94-BAD8-ACA8401DCCE1}" type="pres">
      <dgm:prSet presAssocID="{FAAD29B5-65EE-453C-8929-838F3E25911F}" presName="node" presStyleLbl="node1" presStyleIdx="4" presStyleCnt="6">
        <dgm:presLayoutVars>
          <dgm:bulletEnabled val="1"/>
        </dgm:presLayoutVars>
      </dgm:prSet>
      <dgm:spPr/>
    </dgm:pt>
    <dgm:pt modelId="{88D0C60C-85EF-467B-BAF5-AA3396C9D71B}" type="pres">
      <dgm:prSet presAssocID="{75DBBD9F-E0CD-4A72-A1A2-389A191F24FA}" presName="sibTrans" presStyleCnt="0"/>
      <dgm:spPr/>
    </dgm:pt>
    <dgm:pt modelId="{26D17075-F6F4-4A48-A139-9C83030A609F}" type="pres">
      <dgm:prSet presAssocID="{0C88FCCC-D107-4A48-8C0E-71715C5809DA}" presName="node" presStyleLbl="node1" presStyleIdx="5" presStyleCnt="6">
        <dgm:presLayoutVars>
          <dgm:bulletEnabled val="1"/>
        </dgm:presLayoutVars>
      </dgm:prSet>
      <dgm:spPr/>
    </dgm:pt>
  </dgm:ptLst>
  <dgm:cxnLst>
    <dgm:cxn modelId="{8B686A13-23C3-4F5D-BFA3-FE667D32D06D}" type="presOf" srcId="{F8268D55-717B-424A-B4A7-639987246902}" destId="{D3F93AEE-898F-4EE9-9350-EC0DA578C3DD}" srcOrd="0" destOrd="0" presId="urn:microsoft.com/office/officeart/2005/8/layout/default"/>
    <dgm:cxn modelId="{88A63F4C-CC4F-4AB6-A169-8ADAE30EB0C2}" type="presOf" srcId="{A5D86758-E526-4600-B3B8-F05E6AFB538F}" destId="{845E5882-B28E-4FC3-B68B-99352AF18E02}" srcOrd="0" destOrd="0" presId="urn:microsoft.com/office/officeart/2005/8/layout/default"/>
    <dgm:cxn modelId="{3DDE5F50-583A-4F00-8373-FE521B472D68}" type="presOf" srcId="{47D7293E-BE9C-4365-92D2-D7C98F818EF9}" destId="{26DA4F3E-C38D-4CBC-AF18-4EF9422A15E2}" srcOrd="0" destOrd="0" presId="urn:microsoft.com/office/officeart/2005/8/layout/default"/>
    <dgm:cxn modelId="{6400E777-ABD3-4802-A665-56C59ABB5FBB}" type="presOf" srcId="{FAAD29B5-65EE-453C-8929-838F3E25911F}" destId="{09B4BEF7-F663-4E94-BAD8-ACA8401DCCE1}" srcOrd="0" destOrd="0" presId="urn:microsoft.com/office/officeart/2005/8/layout/default"/>
    <dgm:cxn modelId="{656BDF7E-04D8-44C2-8E45-AC4B189822F9}" srcId="{47D7293E-BE9C-4365-92D2-D7C98F818EF9}" destId="{FAAD29B5-65EE-453C-8929-838F3E25911F}" srcOrd="4" destOrd="0" parTransId="{AAB7F8E2-638F-4EE0-A0DD-E964DD93D11C}" sibTransId="{75DBBD9F-E0CD-4A72-A1A2-389A191F24FA}"/>
    <dgm:cxn modelId="{0114948B-8DBB-4BF0-9FA5-10BA0406C8FC}" srcId="{47D7293E-BE9C-4365-92D2-D7C98F818EF9}" destId="{C4ACD902-6593-4788-8D75-459E1AE08F40}" srcOrd="3" destOrd="0" parTransId="{F88FCDBA-FD54-46C2-A54D-77F6889EB116}" sibTransId="{0F3EC2DB-6347-4D83-B215-03E502381C80}"/>
    <dgm:cxn modelId="{0AA668A7-0E25-4F0C-9E3D-F20E1016C125}" type="presOf" srcId="{D53B2733-116D-460E-80CC-F46B6E28A1D7}" destId="{0EC07F98-864E-4752-9A22-F53D98811755}" srcOrd="0" destOrd="0" presId="urn:microsoft.com/office/officeart/2005/8/layout/default"/>
    <dgm:cxn modelId="{603D74AF-FCF3-4584-84F6-C2A880B367A1}" srcId="{47D7293E-BE9C-4365-92D2-D7C98F818EF9}" destId="{D53B2733-116D-460E-80CC-F46B6E28A1D7}" srcOrd="2" destOrd="0" parTransId="{90EC7BFD-46C1-4C06-9EF1-D4EAB27CAEAA}" sibTransId="{3CD2BDED-D5BC-4433-A68E-5761AE389AE1}"/>
    <dgm:cxn modelId="{BF2265C1-9131-4DD5-9CBC-8E192BE8A0C9}" srcId="{47D7293E-BE9C-4365-92D2-D7C98F818EF9}" destId="{F8268D55-717B-424A-B4A7-639987246902}" srcOrd="0" destOrd="0" parTransId="{D1C925F6-0854-4B44-A94C-3E1FE706B206}" sibTransId="{1C6BD00C-3D47-4530-9D25-2983C282A06F}"/>
    <dgm:cxn modelId="{E6DC42E0-F409-476D-A7EF-CAADDF127FA4}" type="presOf" srcId="{C4ACD902-6593-4788-8D75-459E1AE08F40}" destId="{7310E4C5-3F07-422D-88B3-0B8E899DEAC3}" srcOrd="0" destOrd="0" presId="urn:microsoft.com/office/officeart/2005/8/layout/default"/>
    <dgm:cxn modelId="{AABC7BF4-8BD1-4743-BAB3-15081F2FC35C}" srcId="{47D7293E-BE9C-4365-92D2-D7C98F818EF9}" destId="{A5D86758-E526-4600-B3B8-F05E6AFB538F}" srcOrd="1" destOrd="0" parTransId="{B9994B4F-371A-42C1-8695-6B0C0EC7AAFC}" sibTransId="{37D6D0E4-705D-4236-913F-FCA8105C9793}"/>
    <dgm:cxn modelId="{CF585BF8-9EAB-4ECF-ADA1-CED59CDD92BD}" srcId="{47D7293E-BE9C-4365-92D2-D7C98F818EF9}" destId="{0C88FCCC-D107-4A48-8C0E-71715C5809DA}" srcOrd="5" destOrd="0" parTransId="{7383BEDB-9928-41B7-893F-89201100E8DB}" sibTransId="{2F21613B-66A5-4765-94F2-04901E020F07}"/>
    <dgm:cxn modelId="{30C831F9-2B32-4EB6-B9EE-5DDB1F0F9710}" type="presOf" srcId="{0C88FCCC-D107-4A48-8C0E-71715C5809DA}" destId="{26D17075-F6F4-4A48-A139-9C83030A609F}" srcOrd="0" destOrd="0" presId="urn:microsoft.com/office/officeart/2005/8/layout/default"/>
    <dgm:cxn modelId="{E71EB73A-9FCD-4831-ADA9-1E89AAFDD2CE}" type="presParOf" srcId="{26DA4F3E-C38D-4CBC-AF18-4EF9422A15E2}" destId="{D3F93AEE-898F-4EE9-9350-EC0DA578C3DD}" srcOrd="0" destOrd="0" presId="urn:microsoft.com/office/officeart/2005/8/layout/default"/>
    <dgm:cxn modelId="{265AF405-D3C1-4768-B611-099AE5FD8B1F}" type="presParOf" srcId="{26DA4F3E-C38D-4CBC-AF18-4EF9422A15E2}" destId="{EC55D0A9-F887-485E-9F9D-146F26CA8D03}" srcOrd="1" destOrd="0" presId="urn:microsoft.com/office/officeart/2005/8/layout/default"/>
    <dgm:cxn modelId="{037123DD-1C2F-4858-A1BB-C05ADEAC9388}" type="presParOf" srcId="{26DA4F3E-C38D-4CBC-AF18-4EF9422A15E2}" destId="{845E5882-B28E-4FC3-B68B-99352AF18E02}" srcOrd="2" destOrd="0" presId="urn:microsoft.com/office/officeart/2005/8/layout/default"/>
    <dgm:cxn modelId="{4BBA335D-452A-4AEB-8451-2652A2AFE0C1}" type="presParOf" srcId="{26DA4F3E-C38D-4CBC-AF18-4EF9422A15E2}" destId="{755629AC-AA8B-453C-B881-1460E28F6FEA}" srcOrd="3" destOrd="0" presId="urn:microsoft.com/office/officeart/2005/8/layout/default"/>
    <dgm:cxn modelId="{A20C4CDA-488E-48C0-86E4-8207C6F9AE42}" type="presParOf" srcId="{26DA4F3E-C38D-4CBC-AF18-4EF9422A15E2}" destId="{0EC07F98-864E-4752-9A22-F53D98811755}" srcOrd="4" destOrd="0" presId="urn:microsoft.com/office/officeart/2005/8/layout/default"/>
    <dgm:cxn modelId="{482839C3-2C67-4F6F-ABDB-B2F950AF2739}" type="presParOf" srcId="{26DA4F3E-C38D-4CBC-AF18-4EF9422A15E2}" destId="{8752F843-22E8-4B05-A07A-C567E6E37092}" srcOrd="5" destOrd="0" presId="urn:microsoft.com/office/officeart/2005/8/layout/default"/>
    <dgm:cxn modelId="{10E3D79C-7701-4F6E-8651-C8BC756425C2}" type="presParOf" srcId="{26DA4F3E-C38D-4CBC-AF18-4EF9422A15E2}" destId="{7310E4C5-3F07-422D-88B3-0B8E899DEAC3}" srcOrd="6" destOrd="0" presId="urn:microsoft.com/office/officeart/2005/8/layout/default"/>
    <dgm:cxn modelId="{7D123C7F-28DA-4B69-A611-3A0A8B508587}" type="presParOf" srcId="{26DA4F3E-C38D-4CBC-AF18-4EF9422A15E2}" destId="{4774B6B2-6D55-49D9-9F00-A0FB3BE59D3B}" srcOrd="7" destOrd="0" presId="urn:microsoft.com/office/officeart/2005/8/layout/default"/>
    <dgm:cxn modelId="{D1DD22AD-6BCC-47E2-AC00-AB8488AB082D}" type="presParOf" srcId="{26DA4F3E-C38D-4CBC-AF18-4EF9422A15E2}" destId="{09B4BEF7-F663-4E94-BAD8-ACA8401DCCE1}" srcOrd="8" destOrd="0" presId="urn:microsoft.com/office/officeart/2005/8/layout/default"/>
    <dgm:cxn modelId="{2BFA110D-1BC3-4F85-A1BC-261A81A3A129}" type="presParOf" srcId="{26DA4F3E-C38D-4CBC-AF18-4EF9422A15E2}" destId="{88D0C60C-85EF-467B-BAF5-AA3396C9D71B}" srcOrd="9" destOrd="0" presId="urn:microsoft.com/office/officeart/2005/8/layout/default"/>
    <dgm:cxn modelId="{A954F7AB-2AA6-47ED-86FA-6BD02AE0FF8E}" type="presParOf" srcId="{26DA4F3E-C38D-4CBC-AF18-4EF9422A15E2}" destId="{26D17075-F6F4-4A48-A139-9C83030A60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D4A60F4-CFF7-45E9-89DD-5CAA42975A7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2B80FA-E607-44A1-BBB3-A4E708F850AB}">
      <dgm:prSet/>
      <dgm:spPr/>
      <dgm:t>
        <a:bodyPr/>
        <a:lstStyle/>
        <a:p>
          <a:r>
            <a:rPr lang="en-US" b="0" i="0" baseline="0"/>
            <a:t>Check if there are subscribers.</a:t>
          </a:r>
          <a:endParaRPr lang="en-US"/>
        </a:p>
      </dgm:t>
    </dgm:pt>
    <dgm:pt modelId="{BEAB1730-DB44-40D6-8E8E-6707EC965EEA}" type="parTrans" cxnId="{F6EF20BB-6DD3-4C21-97FC-FAB87E5CE168}">
      <dgm:prSet/>
      <dgm:spPr/>
      <dgm:t>
        <a:bodyPr/>
        <a:lstStyle/>
        <a:p>
          <a:endParaRPr lang="en-US"/>
        </a:p>
      </dgm:t>
    </dgm:pt>
    <dgm:pt modelId="{3D26FFD0-6DA3-432A-94F4-AB2293F78572}" type="sibTrans" cxnId="{F6EF20BB-6DD3-4C21-97FC-FAB87E5CE168}">
      <dgm:prSet/>
      <dgm:spPr/>
      <dgm:t>
        <a:bodyPr/>
        <a:lstStyle/>
        <a:p>
          <a:endParaRPr lang="en-US"/>
        </a:p>
      </dgm:t>
    </dgm:pt>
    <dgm:pt modelId="{5F33158E-9445-4B89-AC84-0F2E19C08939}">
      <dgm:prSet/>
      <dgm:spPr/>
      <dgm:t>
        <a:bodyPr/>
        <a:lstStyle/>
        <a:p>
          <a:r>
            <a:rPr lang="en-US" b="0" i="0" baseline="0"/>
            <a:t>Trigger the event with Invoke().</a:t>
          </a:r>
          <a:endParaRPr lang="en-US"/>
        </a:p>
      </dgm:t>
    </dgm:pt>
    <dgm:pt modelId="{FB48BF8E-B5B5-409F-95C0-D1947CE3DAD8}" type="parTrans" cxnId="{1F8B38B8-2AC1-440F-9317-6E7BA4D94376}">
      <dgm:prSet/>
      <dgm:spPr/>
      <dgm:t>
        <a:bodyPr/>
        <a:lstStyle/>
        <a:p>
          <a:endParaRPr lang="en-US"/>
        </a:p>
      </dgm:t>
    </dgm:pt>
    <dgm:pt modelId="{EE6573DF-3256-4363-8C8D-4D43728C5CD2}" type="sibTrans" cxnId="{1F8B38B8-2AC1-440F-9317-6E7BA4D94376}">
      <dgm:prSet/>
      <dgm:spPr/>
      <dgm:t>
        <a:bodyPr/>
        <a:lstStyle/>
        <a:p>
          <a:endParaRPr lang="en-US"/>
        </a:p>
      </dgm:t>
    </dgm:pt>
    <dgm:pt modelId="{06466C73-B863-466C-B839-752911A51010}" type="pres">
      <dgm:prSet presAssocID="{1D4A60F4-CFF7-45E9-89DD-5CAA42975A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949A8A-E6C9-41EE-B94E-F4B7972E203F}" type="pres">
      <dgm:prSet presAssocID="{932B80FA-E607-44A1-BBB3-A4E708F850AB}" presName="hierRoot1" presStyleCnt="0"/>
      <dgm:spPr/>
    </dgm:pt>
    <dgm:pt modelId="{BAED6474-0C44-43CB-9475-440B8BB50DDF}" type="pres">
      <dgm:prSet presAssocID="{932B80FA-E607-44A1-BBB3-A4E708F850AB}" presName="composite" presStyleCnt="0"/>
      <dgm:spPr/>
    </dgm:pt>
    <dgm:pt modelId="{54FF26AF-611B-439E-8936-254055C10A67}" type="pres">
      <dgm:prSet presAssocID="{932B80FA-E607-44A1-BBB3-A4E708F850AB}" presName="background" presStyleLbl="node0" presStyleIdx="0" presStyleCnt="2"/>
      <dgm:spPr/>
    </dgm:pt>
    <dgm:pt modelId="{639CDD28-D896-4C6E-AE26-CB64D6544E95}" type="pres">
      <dgm:prSet presAssocID="{932B80FA-E607-44A1-BBB3-A4E708F850AB}" presName="text" presStyleLbl="fgAcc0" presStyleIdx="0" presStyleCnt="2">
        <dgm:presLayoutVars>
          <dgm:chPref val="3"/>
        </dgm:presLayoutVars>
      </dgm:prSet>
      <dgm:spPr/>
    </dgm:pt>
    <dgm:pt modelId="{F495049F-1E15-4EAC-B03E-F40FC4867EF6}" type="pres">
      <dgm:prSet presAssocID="{932B80FA-E607-44A1-BBB3-A4E708F850AB}" presName="hierChild2" presStyleCnt="0"/>
      <dgm:spPr/>
    </dgm:pt>
    <dgm:pt modelId="{A9B0696C-2616-45A6-9140-8171C36D2F0C}" type="pres">
      <dgm:prSet presAssocID="{5F33158E-9445-4B89-AC84-0F2E19C08939}" presName="hierRoot1" presStyleCnt="0"/>
      <dgm:spPr/>
    </dgm:pt>
    <dgm:pt modelId="{86DC2CFD-5FEC-4DAA-B71F-2591E9FF101A}" type="pres">
      <dgm:prSet presAssocID="{5F33158E-9445-4B89-AC84-0F2E19C08939}" presName="composite" presStyleCnt="0"/>
      <dgm:spPr/>
    </dgm:pt>
    <dgm:pt modelId="{84899CD5-4856-46B1-B89C-99DF17FEF42C}" type="pres">
      <dgm:prSet presAssocID="{5F33158E-9445-4B89-AC84-0F2E19C08939}" presName="background" presStyleLbl="node0" presStyleIdx="1" presStyleCnt="2"/>
      <dgm:spPr/>
    </dgm:pt>
    <dgm:pt modelId="{1F4250BF-3696-4D4E-906A-59539AB801AE}" type="pres">
      <dgm:prSet presAssocID="{5F33158E-9445-4B89-AC84-0F2E19C08939}" presName="text" presStyleLbl="fgAcc0" presStyleIdx="1" presStyleCnt="2">
        <dgm:presLayoutVars>
          <dgm:chPref val="3"/>
        </dgm:presLayoutVars>
      </dgm:prSet>
      <dgm:spPr/>
    </dgm:pt>
    <dgm:pt modelId="{834F8B73-A8C5-44BC-B7B8-BF41B5110540}" type="pres">
      <dgm:prSet presAssocID="{5F33158E-9445-4B89-AC84-0F2E19C08939}" presName="hierChild2" presStyleCnt="0"/>
      <dgm:spPr/>
    </dgm:pt>
  </dgm:ptLst>
  <dgm:cxnLst>
    <dgm:cxn modelId="{F6688978-5F79-4CC3-9ECD-1F3A35E6EF28}" type="presOf" srcId="{1D4A60F4-CFF7-45E9-89DD-5CAA42975A7E}" destId="{06466C73-B863-466C-B839-752911A51010}" srcOrd="0" destOrd="0" presId="urn:microsoft.com/office/officeart/2005/8/layout/hierarchy1"/>
    <dgm:cxn modelId="{1F8B38B8-2AC1-440F-9317-6E7BA4D94376}" srcId="{1D4A60F4-CFF7-45E9-89DD-5CAA42975A7E}" destId="{5F33158E-9445-4B89-AC84-0F2E19C08939}" srcOrd="1" destOrd="0" parTransId="{FB48BF8E-B5B5-409F-95C0-D1947CE3DAD8}" sibTransId="{EE6573DF-3256-4363-8C8D-4D43728C5CD2}"/>
    <dgm:cxn modelId="{F6EF20BB-6DD3-4C21-97FC-FAB87E5CE168}" srcId="{1D4A60F4-CFF7-45E9-89DD-5CAA42975A7E}" destId="{932B80FA-E607-44A1-BBB3-A4E708F850AB}" srcOrd="0" destOrd="0" parTransId="{BEAB1730-DB44-40D6-8E8E-6707EC965EEA}" sibTransId="{3D26FFD0-6DA3-432A-94F4-AB2293F78572}"/>
    <dgm:cxn modelId="{CD5EDBC6-9D91-4CEF-992D-062EB2DDA256}" type="presOf" srcId="{5F33158E-9445-4B89-AC84-0F2E19C08939}" destId="{1F4250BF-3696-4D4E-906A-59539AB801AE}" srcOrd="0" destOrd="0" presId="urn:microsoft.com/office/officeart/2005/8/layout/hierarchy1"/>
    <dgm:cxn modelId="{770CE6CA-4951-47DA-94D5-94BEEDE173AE}" type="presOf" srcId="{932B80FA-E607-44A1-BBB3-A4E708F850AB}" destId="{639CDD28-D896-4C6E-AE26-CB64D6544E95}" srcOrd="0" destOrd="0" presId="urn:microsoft.com/office/officeart/2005/8/layout/hierarchy1"/>
    <dgm:cxn modelId="{3D232F85-14BC-449B-AD73-4C5C3AE39236}" type="presParOf" srcId="{06466C73-B863-466C-B839-752911A51010}" destId="{FA949A8A-E6C9-41EE-B94E-F4B7972E203F}" srcOrd="0" destOrd="0" presId="urn:microsoft.com/office/officeart/2005/8/layout/hierarchy1"/>
    <dgm:cxn modelId="{1EFAFCF9-C3CD-46B8-ADB2-B6D442CB0564}" type="presParOf" srcId="{FA949A8A-E6C9-41EE-B94E-F4B7972E203F}" destId="{BAED6474-0C44-43CB-9475-440B8BB50DDF}" srcOrd="0" destOrd="0" presId="urn:microsoft.com/office/officeart/2005/8/layout/hierarchy1"/>
    <dgm:cxn modelId="{77B3A533-0DF2-48AC-BB45-9FD79E352E37}" type="presParOf" srcId="{BAED6474-0C44-43CB-9475-440B8BB50DDF}" destId="{54FF26AF-611B-439E-8936-254055C10A67}" srcOrd="0" destOrd="0" presId="urn:microsoft.com/office/officeart/2005/8/layout/hierarchy1"/>
    <dgm:cxn modelId="{2A8E8593-48E4-4458-81BD-4C72E73D14B8}" type="presParOf" srcId="{BAED6474-0C44-43CB-9475-440B8BB50DDF}" destId="{639CDD28-D896-4C6E-AE26-CB64D6544E95}" srcOrd="1" destOrd="0" presId="urn:microsoft.com/office/officeart/2005/8/layout/hierarchy1"/>
    <dgm:cxn modelId="{8B60D045-CDE6-4A77-8073-447AC00FB49C}" type="presParOf" srcId="{FA949A8A-E6C9-41EE-B94E-F4B7972E203F}" destId="{F495049F-1E15-4EAC-B03E-F40FC4867EF6}" srcOrd="1" destOrd="0" presId="urn:microsoft.com/office/officeart/2005/8/layout/hierarchy1"/>
    <dgm:cxn modelId="{600677BA-B6B5-419F-935B-7B42510B2131}" type="presParOf" srcId="{06466C73-B863-466C-B839-752911A51010}" destId="{A9B0696C-2616-45A6-9140-8171C36D2F0C}" srcOrd="1" destOrd="0" presId="urn:microsoft.com/office/officeart/2005/8/layout/hierarchy1"/>
    <dgm:cxn modelId="{DCB274C7-35C6-4328-95CA-BF7B3B6BBFCF}" type="presParOf" srcId="{A9B0696C-2616-45A6-9140-8171C36D2F0C}" destId="{86DC2CFD-5FEC-4DAA-B71F-2591E9FF101A}" srcOrd="0" destOrd="0" presId="urn:microsoft.com/office/officeart/2005/8/layout/hierarchy1"/>
    <dgm:cxn modelId="{1D32AFCF-0451-41F9-A1F6-8E113BF79D03}" type="presParOf" srcId="{86DC2CFD-5FEC-4DAA-B71F-2591E9FF101A}" destId="{84899CD5-4856-46B1-B89C-99DF17FEF42C}" srcOrd="0" destOrd="0" presId="urn:microsoft.com/office/officeart/2005/8/layout/hierarchy1"/>
    <dgm:cxn modelId="{DBD929E5-03CD-4562-8E06-910CDD8038C9}" type="presParOf" srcId="{86DC2CFD-5FEC-4DAA-B71F-2591E9FF101A}" destId="{1F4250BF-3696-4D4E-906A-59539AB801AE}" srcOrd="1" destOrd="0" presId="urn:microsoft.com/office/officeart/2005/8/layout/hierarchy1"/>
    <dgm:cxn modelId="{AAC0A308-B98B-47EF-8F90-2A3E1168523D}" type="presParOf" srcId="{A9B0696C-2616-45A6-9140-8171C36D2F0C}" destId="{834F8B73-A8C5-44BC-B7B8-BF41B51105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C33C0A-79A0-40FB-B122-F56080D5CE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EC29F-791F-4F80-8E4C-9A14E7A93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namespace is a domain for type names</a:t>
          </a:r>
        </a:p>
      </dgm:t>
    </dgm:pt>
    <dgm:pt modelId="{8E03A987-B333-41AE-B1C2-80A124460091}" type="parTrans" cxnId="{E1CEA16B-90CF-4C71-A227-DCDB14F6224B}">
      <dgm:prSet/>
      <dgm:spPr/>
      <dgm:t>
        <a:bodyPr/>
        <a:lstStyle/>
        <a:p>
          <a:endParaRPr lang="en-US"/>
        </a:p>
      </dgm:t>
    </dgm:pt>
    <dgm:pt modelId="{F48B26FE-DE1A-4848-8516-0A5F6410C017}" type="sibTrans" cxnId="{E1CEA16B-90CF-4C71-A227-DCDB14F6224B}">
      <dgm:prSet/>
      <dgm:spPr/>
      <dgm:t>
        <a:bodyPr/>
        <a:lstStyle/>
        <a:p>
          <a:endParaRPr lang="en-US"/>
        </a:p>
      </dgm:t>
    </dgm:pt>
    <dgm:pt modelId="{87283336-DD4A-4840-BD8B-7C2A136C4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Types are typically organized into hierarchical namespaces, making them easier to find and preventing conflicts</a:t>
          </a:r>
        </a:p>
      </dgm:t>
    </dgm:pt>
    <dgm:pt modelId="{F420BB9E-D9C0-4A0C-B885-57984B651EC6}" type="parTrans" cxnId="{EA079FF9-21BE-435D-B648-6ECD1186F7C4}">
      <dgm:prSet/>
      <dgm:spPr/>
      <dgm:t>
        <a:bodyPr/>
        <a:lstStyle/>
        <a:p>
          <a:endParaRPr lang="en-US"/>
        </a:p>
      </dgm:t>
    </dgm:pt>
    <dgm:pt modelId="{C9101B7B-7E25-4D5B-8AAA-BC891C21F7A6}" type="sibTrans" cxnId="{EA079FF9-21BE-435D-B648-6ECD1186F7C4}">
      <dgm:prSet/>
      <dgm:spPr/>
      <dgm:t>
        <a:bodyPr/>
        <a:lstStyle/>
        <a:p>
          <a:endParaRPr lang="en-US"/>
        </a:p>
      </dgm:t>
    </dgm:pt>
    <dgm:pt modelId="{2D5E1362-DB36-4182-BC86-8DFDECEE0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example : System.Security.Cryptography</a:t>
          </a:r>
        </a:p>
      </dgm:t>
    </dgm:pt>
    <dgm:pt modelId="{ABF6C381-206D-4294-AAC6-A6B3085CA89F}" type="parTrans" cxnId="{0A9FDB23-98BE-43F6-B917-8495B2F85930}">
      <dgm:prSet/>
      <dgm:spPr/>
      <dgm:t>
        <a:bodyPr/>
        <a:lstStyle/>
        <a:p>
          <a:endParaRPr lang="en-US"/>
        </a:p>
      </dgm:t>
    </dgm:pt>
    <dgm:pt modelId="{1CFBE532-F263-411B-9A68-DD4CA3159EBB}" type="sibTrans" cxnId="{0A9FDB23-98BE-43F6-B917-8495B2F85930}">
      <dgm:prSet/>
      <dgm:spPr/>
      <dgm:t>
        <a:bodyPr/>
        <a:lstStyle/>
        <a:p>
          <a:endParaRPr lang="en-US"/>
        </a:p>
      </dgm:t>
    </dgm:pt>
    <dgm:pt modelId="{F5A645FD-FB63-4574-B3DC-89A019BDF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namespace key word defines a namespaces for types within that block </a:t>
          </a:r>
        </a:p>
      </dgm:t>
    </dgm:pt>
    <dgm:pt modelId="{961F008F-D71C-4748-A36B-D8758AC451D5}" type="parTrans" cxnId="{CE5C16D7-63CE-4283-BE2C-5B4327DA2853}">
      <dgm:prSet/>
      <dgm:spPr/>
      <dgm:t>
        <a:bodyPr/>
        <a:lstStyle/>
        <a:p>
          <a:endParaRPr lang="en-US"/>
        </a:p>
      </dgm:t>
    </dgm:pt>
    <dgm:pt modelId="{79FE2132-8979-4E6B-AA49-26B58611DAE3}" type="sibTrans" cxnId="{CE5C16D7-63CE-4283-BE2C-5B4327DA2853}">
      <dgm:prSet/>
      <dgm:spPr/>
      <dgm:t>
        <a:bodyPr/>
        <a:lstStyle/>
        <a:p>
          <a:endParaRPr lang="en-US"/>
        </a:p>
      </dgm:t>
    </dgm:pt>
    <dgm:pt modelId="{9AE8D64E-4F68-41F0-9802-0A67F709F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namespace is used to group related </a:t>
          </a:r>
          <a:r>
            <a:rPr lang="en-US" b="1"/>
            <a:t>types</a:t>
          </a:r>
          <a:r>
            <a:rPr lang="en-US"/>
            <a:t> (classes, structs, interfaces, etc.) together to avoid naming conflicts.</a:t>
          </a:r>
        </a:p>
      </dgm:t>
    </dgm:pt>
    <dgm:pt modelId="{A828EBE8-0BFD-49D2-A147-ECA225DA8E29}" type="parTrans" cxnId="{E61A81F5-2609-44E7-9649-C22A9F0B0B02}">
      <dgm:prSet/>
      <dgm:spPr/>
      <dgm:t>
        <a:bodyPr/>
        <a:lstStyle/>
        <a:p>
          <a:endParaRPr lang="en-US"/>
        </a:p>
      </dgm:t>
    </dgm:pt>
    <dgm:pt modelId="{0C7BE402-750A-404A-A6F7-6BB4B0DCE7FF}" type="sibTrans" cxnId="{E61A81F5-2609-44E7-9649-C22A9F0B0B02}">
      <dgm:prSet/>
      <dgm:spPr/>
      <dgm:t>
        <a:bodyPr/>
        <a:lstStyle/>
        <a:p>
          <a:endParaRPr lang="en-US"/>
        </a:p>
      </dgm:t>
    </dgm:pt>
    <dgm:pt modelId="{233D1044-A012-4A9C-8CF8-36F5BA6037D4}" type="pres">
      <dgm:prSet presAssocID="{98C33C0A-79A0-40FB-B122-F56080D5CE84}" presName="root" presStyleCnt="0">
        <dgm:presLayoutVars>
          <dgm:dir/>
          <dgm:resizeHandles val="exact"/>
        </dgm:presLayoutVars>
      </dgm:prSet>
      <dgm:spPr/>
    </dgm:pt>
    <dgm:pt modelId="{5F3F3F5E-B555-4026-A82A-5D54D4BB9903}" type="pres">
      <dgm:prSet presAssocID="{2BAEC29F-791F-4F80-8E4C-9A14E7A933AD}" presName="compNode" presStyleCnt="0"/>
      <dgm:spPr/>
    </dgm:pt>
    <dgm:pt modelId="{5CD64895-CD57-47FC-883B-F5744E138DA3}" type="pres">
      <dgm:prSet presAssocID="{2BAEC29F-791F-4F80-8E4C-9A14E7A933AD}" presName="bgRect" presStyleLbl="bgShp" presStyleIdx="0" presStyleCnt="5"/>
      <dgm:spPr/>
    </dgm:pt>
    <dgm:pt modelId="{7ADC58D1-A087-4207-B09E-CDDDA20B6756}" type="pres">
      <dgm:prSet presAssocID="{2BAEC29F-791F-4F80-8E4C-9A14E7A933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63E6D6C-3E0B-4FB3-9341-26F72C15F649}" type="pres">
      <dgm:prSet presAssocID="{2BAEC29F-791F-4F80-8E4C-9A14E7A933AD}" presName="spaceRect" presStyleCnt="0"/>
      <dgm:spPr/>
    </dgm:pt>
    <dgm:pt modelId="{28F8F068-EBCC-4264-8472-FBBC2F376932}" type="pres">
      <dgm:prSet presAssocID="{2BAEC29F-791F-4F80-8E4C-9A14E7A933AD}" presName="parTx" presStyleLbl="revTx" presStyleIdx="0" presStyleCnt="5">
        <dgm:presLayoutVars>
          <dgm:chMax val="0"/>
          <dgm:chPref val="0"/>
        </dgm:presLayoutVars>
      </dgm:prSet>
      <dgm:spPr/>
    </dgm:pt>
    <dgm:pt modelId="{149CFEF8-8485-415D-905A-212BA44C174A}" type="pres">
      <dgm:prSet presAssocID="{F48B26FE-DE1A-4848-8516-0A5F6410C017}" presName="sibTrans" presStyleCnt="0"/>
      <dgm:spPr/>
    </dgm:pt>
    <dgm:pt modelId="{E69036C5-8F87-47BE-867B-82CF3AFE02AA}" type="pres">
      <dgm:prSet presAssocID="{87283336-DD4A-4840-BD8B-7C2A136C4A3D}" presName="compNode" presStyleCnt="0"/>
      <dgm:spPr/>
    </dgm:pt>
    <dgm:pt modelId="{35F550A7-EC43-43C3-BD36-E0D333D3A18D}" type="pres">
      <dgm:prSet presAssocID="{87283336-DD4A-4840-BD8B-7C2A136C4A3D}" presName="bgRect" presStyleLbl="bgShp" presStyleIdx="1" presStyleCnt="5"/>
      <dgm:spPr/>
    </dgm:pt>
    <dgm:pt modelId="{14FDE286-DB26-4759-900A-89209C7AA352}" type="pres">
      <dgm:prSet presAssocID="{87283336-DD4A-4840-BD8B-7C2A136C4A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92B72E5-9B38-4C78-AA75-AA96D89721AC}" type="pres">
      <dgm:prSet presAssocID="{87283336-DD4A-4840-BD8B-7C2A136C4A3D}" presName="spaceRect" presStyleCnt="0"/>
      <dgm:spPr/>
    </dgm:pt>
    <dgm:pt modelId="{F170E70A-2B7E-4784-A872-6176CD9D70DA}" type="pres">
      <dgm:prSet presAssocID="{87283336-DD4A-4840-BD8B-7C2A136C4A3D}" presName="parTx" presStyleLbl="revTx" presStyleIdx="1" presStyleCnt="5">
        <dgm:presLayoutVars>
          <dgm:chMax val="0"/>
          <dgm:chPref val="0"/>
        </dgm:presLayoutVars>
      </dgm:prSet>
      <dgm:spPr/>
    </dgm:pt>
    <dgm:pt modelId="{7C547783-24F8-4E89-B15C-10DA0D6B4D1E}" type="pres">
      <dgm:prSet presAssocID="{C9101B7B-7E25-4D5B-8AAA-BC891C21F7A6}" presName="sibTrans" presStyleCnt="0"/>
      <dgm:spPr/>
    </dgm:pt>
    <dgm:pt modelId="{EB80F0E3-455A-478A-8536-B56119DFD298}" type="pres">
      <dgm:prSet presAssocID="{2D5E1362-DB36-4182-BC86-8DFDECEE0B25}" presName="compNode" presStyleCnt="0"/>
      <dgm:spPr/>
    </dgm:pt>
    <dgm:pt modelId="{497721EE-5D84-41EA-8DDA-18137AA28ECB}" type="pres">
      <dgm:prSet presAssocID="{2D5E1362-DB36-4182-BC86-8DFDECEE0B25}" presName="bgRect" presStyleLbl="bgShp" presStyleIdx="2" presStyleCnt="5"/>
      <dgm:spPr/>
    </dgm:pt>
    <dgm:pt modelId="{CFB0DD66-C986-449D-94AB-772C3D1B0D6D}" type="pres">
      <dgm:prSet presAssocID="{2D5E1362-DB36-4182-BC86-8DFDECEE0B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937B4F-8626-4B75-9632-300A7C06FF7E}" type="pres">
      <dgm:prSet presAssocID="{2D5E1362-DB36-4182-BC86-8DFDECEE0B25}" presName="spaceRect" presStyleCnt="0"/>
      <dgm:spPr/>
    </dgm:pt>
    <dgm:pt modelId="{C8D75075-5C3B-4848-BA9E-E08B7A624718}" type="pres">
      <dgm:prSet presAssocID="{2D5E1362-DB36-4182-BC86-8DFDECEE0B25}" presName="parTx" presStyleLbl="revTx" presStyleIdx="2" presStyleCnt="5">
        <dgm:presLayoutVars>
          <dgm:chMax val="0"/>
          <dgm:chPref val="0"/>
        </dgm:presLayoutVars>
      </dgm:prSet>
      <dgm:spPr/>
    </dgm:pt>
    <dgm:pt modelId="{77F9CAB0-0E08-4EBF-9104-AF49C48AB7F7}" type="pres">
      <dgm:prSet presAssocID="{1CFBE532-F263-411B-9A68-DD4CA3159EBB}" presName="sibTrans" presStyleCnt="0"/>
      <dgm:spPr/>
    </dgm:pt>
    <dgm:pt modelId="{2B90AC68-691E-4E76-9E53-8D0299E0E7BF}" type="pres">
      <dgm:prSet presAssocID="{F5A645FD-FB63-4574-B3DC-89A019BDFBDA}" presName="compNode" presStyleCnt="0"/>
      <dgm:spPr/>
    </dgm:pt>
    <dgm:pt modelId="{67FD029C-D5E3-4E64-AF1C-70F860AC2DA9}" type="pres">
      <dgm:prSet presAssocID="{F5A645FD-FB63-4574-B3DC-89A019BDFBDA}" presName="bgRect" presStyleLbl="bgShp" presStyleIdx="3" presStyleCnt="5"/>
      <dgm:spPr/>
    </dgm:pt>
    <dgm:pt modelId="{87F0B11C-7630-4A91-99B4-98BC1DD71E44}" type="pres">
      <dgm:prSet presAssocID="{F5A645FD-FB63-4574-B3DC-89A019BDFB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4CFD84-6B68-4A34-BD67-94EB499B01B6}" type="pres">
      <dgm:prSet presAssocID="{F5A645FD-FB63-4574-B3DC-89A019BDFBDA}" presName="spaceRect" presStyleCnt="0"/>
      <dgm:spPr/>
    </dgm:pt>
    <dgm:pt modelId="{16A24C2D-E81A-41D1-A37C-04291BFA5B9D}" type="pres">
      <dgm:prSet presAssocID="{F5A645FD-FB63-4574-B3DC-89A019BDFBDA}" presName="parTx" presStyleLbl="revTx" presStyleIdx="3" presStyleCnt="5">
        <dgm:presLayoutVars>
          <dgm:chMax val="0"/>
          <dgm:chPref val="0"/>
        </dgm:presLayoutVars>
      </dgm:prSet>
      <dgm:spPr/>
    </dgm:pt>
    <dgm:pt modelId="{A3258370-ED89-4954-A4D0-48B0AE6911FD}" type="pres">
      <dgm:prSet presAssocID="{79FE2132-8979-4E6B-AA49-26B58611DAE3}" presName="sibTrans" presStyleCnt="0"/>
      <dgm:spPr/>
    </dgm:pt>
    <dgm:pt modelId="{068D7AB2-40C4-47A9-A266-316EC003F06E}" type="pres">
      <dgm:prSet presAssocID="{9AE8D64E-4F68-41F0-9802-0A67F709F99C}" presName="compNode" presStyleCnt="0"/>
      <dgm:spPr/>
    </dgm:pt>
    <dgm:pt modelId="{9A985C15-722F-4DD7-B927-3C7FA804196D}" type="pres">
      <dgm:prSet presAssocID="{9AE8D64E-4F68-41F0-9802-0A67F709F99C}" presName="bgRect" presStyleLbl="bgShp" presStyleIdx="4" presStyleCnt="5"/>
      <dgm:spPr/>
    </dgm:pt>
    <dgm:pt modelId="{EDAD468F-6E7A-4A97-9E98-C1966F324996}" type="pres">
      <dgm:prSet presAssocID="{9AE8D64E-4F68-41F0-9802-0A67F709F9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E8C6F89-D013-46A4-8F37-E8133234DBC6}" type="pres">
      <dgm:prSet presAssocID="{9AE8D64E-4F68-41F0-9802-0A67F709F99C}" presName="spaceRect" presStyleCnt="0"/>
      <dgm:spPr/>
    </dgm:pt>
    <dgm:pt modelId="{5DA549A5-239A-411A-8177-398F457B64A2}" type="pres">
      <dgm:prSet presAssocID="{9AE8D64E-4F68-41F0-9802-0A67F709F99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9FDB23-98BE-43F6-B917-8495B2F85930}" srcId="{98C33C0A-79A0-40FB-B122-F56080D5CE84}" destId="{2D5E1362-DB36-4182-BC86-8DFDECEE0B25}" srcOrd="2" destOrd="0" parTransId="{ABF6C381-206D-4294-AAC6-A6B3085CA89F}" sibTransId="{1CFBE532-F263-411B-9A68-DD4CA3159EBB}"/>
    <dgm:cxn modelId="{DA34B435-385E-4C61-9951-CCBCE2C71370}" type="presOf" srcId="{F5A645FD-FB63-4574-B3DC-89A019BDFBDA}" destId="{16A24C2D-E81A-41D1-A37C-04291BFA5B9D}" srcOrd="0" destOrd="0" presId="urn:microsoft.com/office/officeart/2018/2/layout/IconVerticalSolidList"/>
    <dgm:cxn modelId="{9316636B-8866-4C21-AA67-4FA2C5046999}" type="presOf" srcId="{98C33C0A-79A0-40FB-B122-F56080D5CE84}" destId="{233D1044-A012-4A9C-8CF8-36F5BA6037D4}" srcOrd="0" destOrd="0" presId="urn:microsoft.com/office/officeart/2018/2/layout/IconVerticalSolidList"/>
    <dgm:cxn modelId="{E1CEA16B-90CF-4C71-A227-DCDB14F6224B}" srcId="{98C33C0A-79A0-40FB-B122-F56080D5CE84}" destId="{2BAEC29F-791F-4F80-8E4C-9A14E7A933AD}" srcOrd="0" destOrd="0" parTransId="{8E03A987-B333-41AE-B1C2-80A124460091}" sibTransId="{F48B26FE-DE1A-4848-8516-0A5F6410C017}"/>
    <dgm:cxn modelId="{9BB05250-3418-4D15-92BB-A31BBAE9C186}" type="presOf" srcId="{2BAEC29F-791F-4F80-8E4C-9A14E7A933AD}" destId="{28F8F068-EBCC-4264-8472-FBBC2F376932}" srcOrd="0" destOrd="0" presId="urn:microsoft.com/office/officeart/2018/2/layout/IconVerticalSolidList"/>
    <dgm:cxn modelId="{4FEEC982-8EA5-4D66-BDA5-FDEA6072C06A}" type="presOf" srcId="{9AE8D64E-4F68-41F0-9802-0A67F709F99C}" destId="{5DA549A5-239A-411A-8177-398F457B64A2}" srcOrd="0" destOrd="0" presId="urn:microsoft.com/office/officeart/2018/2/layout/IconVerticalSolidList"/>
    <dgm:cxn modelId="{9309F8BE-AACF-4190-96D4-19480F35AE54}" type="presOf" srcId="{87283336-DD4A-4840-BD8B-7C2A136C4A3D}" destId="{F170E70A-2B7E-4784-A872-6176CD9D70DA}" srcOrd="0" destOrd="0" presId="urn:microsoft.com/office/officeart/2018/2/layout/IconVerticalSolidList"/>
    <dgm:cxn modelId="{270E5FC5-91CC-4397-9264-ED074179A72D}" type="presOf" srcId="{2D5E1362-DB36-4182-BC86-8DFDECEE0B25}" destId="{C8D75075-5C3B-4848-BA9E-E08B7A624718}" srcOrd="0" destOrd="0" presId="urn:microsoft.com/office/officeart/2018/2/layout/IconVerticalSolidList"/>
    <dgm:cxn modelId="{CE5C16D7-63CE-4283-BE2C-5B4327DA2853}" srcId="{98C33C0A-79A0-40FB-B122-F56080D5CE84}" destId="{F5A645FD-FB63-4574-B3DC-89A019BDFBDA}" srcOrd="3" destOrd="0" parTransId="{961F008F-D71C-4748-A36B-D8758AC451D5}" sibTransId="{79FE2132-8979-4E6B-AA49-26B58611DAE3}"/>
    <dgm:cxn modelId="{E61A81F5-2609-44E7-9649-C22A9F0B0B02}" srcId="{98C33C0A-79A0-40FB-B122-F56080D5CE84}" destId="{9AE8D64E-4F68-41F0-9802-0A67F709F99C}" srcOrd="4" destOrd="0" parTransId="{A828EBE8-0BFD-49D2-A147-ECA225DA8E29}" sibTransId="{0C7BE402-750A-404A-A6F7-6BB4B0DCE7FF}"/>
    <dgm:cxn modelId="{EA079FF9-21BE-435D-B648-6ECD1186F7C4}" srcId="{98C33C0A-79A0-40FB-B122-F56080D5CE84}" destId="{87283336-DD4A-4840-BD8B-7C2A136C4A3D}" srcOrd="1" destOrd="0" parTransId="{F420BB9E-D9C0-4A0C-B885-57984B651EC6}" sibTransId="{C9101B7B-7E25-4D5B-8AAA-BC891C21F7A6}"/>
    <dgm:cxn modelId="{D16D07FA-BE57-4B13-8857-B10D975822E1}" type="presParOf" srcId="{233D1044-A012-4A9C-8CF8-36F5BA6037D4}" destId="{5F3F3F5E-B555-4026-A82A-5D54D4BB9903}" srcOrd="0" destOrd="0" presId="urn:microsoft.com/office/officeart/2018/2/layout/IconVerticalSolidList"/>
    <dgm:cxn modelId="{8B09A625-83FD-4163-B1E2-DBD0E6D87A30}" type="presParOf" srcId="{5F3F3F5E-B555-4026-A82A-5D54D4BB9903}" destId="{5CD64895-CD57-47FC-883B-F5744E138DA3}" srcOrd="0" destOrd="0" presId="urn:microsoft.com/office/officeart/2018/2/layout/IconVerticalSolidList"/>
    <dgm:cxn modelId="{C963FE59-03C4-49D4-8705-93F5007BCAEB}" type="presParOf" srcId="{5F3F3F5E-B555-4026-A82A-5D54D4BB9903}" destId="{7ADC58D1-A087-4207-B09E-CDDDA20B6756}" srcOrd="1" destOrd="0" presId="urn:microsoft.com/office/officeart/2018/2/layout/IconVerticalSolidList"/>
    <dgm:cxn modelId="{6D4FCD3D-C256-4B50-A66C-8DA7C75E0334}" type="presParOf" srcId="{5F3F3F5E-B555-4026-A82A-5D54D4BB9903}" destId="{C63E6D6C-3E0B-4FB3-9341-26F72C15F649}" srcOrd="2" destOrd="0" presId="urn:microsoft.com/office/officeart/2018/2/layout/IconVerticalSolidList"/>
    <dgm:cxn modelId="{6C22F2CE-6AC9-4E97-B4F0-3C6ACF20939A}" type="presParOf" srcId="{5F3F3F5E-B555-4026-A82A-5D54D4BB9903}" destId="{28F8F068-EBCC-4264-8472-FBBC2F376932}" srcOrd="3" destOrd="0" presId="urn:microsoft.com/office/officeart/2018/2/layout/IconVerticalSolidList"/>
    <dgm:cxn modelId="{84EA34E1-9D32-4002-9104-3A166A3708A0}" type="presParOf" srcId="{233D1044-A012-4A9C-8CF8-36F5BA6037D4}" destId="{149CFEF8-8485-415D-905A-212BA44C174A}" srcOrd="1" destOrd="0" presId="urn:microsoft.com/office/officeart/2018/2/layout/IconVerticalSolidList"/>
    <dgm:cxn modelId="{9F938884-F3CA-413D-BCDD-D62B568B1242}" type="presParOf" srcId="{233D1044-A012-4A9C-8CF8-36F5BA6037D4}" destId="{E69036C5-8F87-47BE-867B-82CF3AFE02AA}" srcOrd="2" destOrd="0" presId="urn:microsoft.com/office/officeart/2018/2/layout/IconVerticalSolidList"/>
    <dgm:cxn modelId="{789FB4A0-20B2-410B-B339-1AA31B036A10}" type="presParOf" srcId="{E69036C5-8F87-47BE-867B-82CF3AFE02AA}" destId="{35F550A7-EC43-43C3-BD36-E0D333D3A18D}" srcOrd="0" destOrd="0" presId="urn:microsoft.com/office/officeart/2018/2/layout/IconVerticalSolidList"/>
    <dgm:cxn modelId="{E600185C-A1AE-4543-9F37-045E4D4B698A}" type="presParOf" srcId="{E69036C5-8F87-47BE-867B-82CF3AFE02AA}" destId="{14FDE286-DB26-4759-900A-89209C7AA352}" srcOrd="1" destOrd="0" presId="urn:microsoft.com/office/officeart/2018/2/layout/IconVerticalSolidList"/>
    <dgm:cxn modelId="{7B994C9A-C227-4BC8-8232-988D5CEC4898}" type="presParOf" srcId="{E69036C5-8F87-47BE-867B-82CF3AFE02AA}" destId="{392B72E5-9B38-4C78-AA75-AA96D89721AC}" srcOrd="2" destOrd="0" presId="urn:microsoft.com/office/officeart/2018/2/layout/IconVerticalSolidList"/>
    <dgm:cxn modelId="{26A49190-B849-409D-895A-FE40064F61CD}" type="presParOf" srcId="{E69036C5-8F87-47BE-867B-82CF3AFE02AA}" destId="{F170E70A-2B7E-4784-A872-6176CD9D70DA}" srcOrd="3" destOrd="0" presId="urn:microsoft.com/office/officeart/2018/2/layout/IconVerticalSolidList"/>
    <dgm:cxn modelId="{5274501D-B9B7-45AB-8B4F-F4B5EAB7AECE}" type="presParOf" srcId="{233D1044-A012-4A9C-8CF8-36F5BA6037D4}" destId="{7C547783-24F8-4E89-B15C-10DA0D6B4D1E}" srcOrd="3" destOrd="0" presId="urn:microsoft.com/office/officeart/2018/2/layout/IconVerticalSolidList"/>
    <dgm:cxn modelId="{9C7AEE6F-D963-4A84-A1D0-E75262AFF763}" type="presParOf" srcId="{233D1044-A012-4A9C-8CF8-36F5BA6037D4}" destId="{EB80F0E3-455A-478A-8536-B56119DFD298}" srcOrd="4" destOrd="0" presId="urn:microsoft.com/office/officeart/2018/2/layout/IconVerticalSolidList"/>
    <dgm:cxn modelId="{04EF13DC-870D-41F6-A7B9-8D3AF08947A8}" type="presParOf" srcId="{EB80F0E3-455A-478A-8536-B56119DFD298}" destId="{497721EE-5D84-41EA-8DDA-18137AA28ECB}" srcOrd="0" destOrd="0" presId="urn:microsoft.com/office/officeart/2018/2/layout/IconVerticalSolidList"/>
    <dgm:cxn modelId="{3E88DE29-BF29-4EDC-8792-BAF277AC46BC}" type="presParOf" srcId="{EB80F0E3-455A-478A-8536-B56119DFD298}" destId="{CFB0DD66-C986-449D-94AB-772C3D1B0D6D}" srcOrd="1" destOrd="0" presId="urn:microsoft.com/office/officeart/2018/2/layout/IconVerticalSolidList"/>
    <dgm:cxn modelId="{CCC87471-23E2-41FE-B93B-C575B99BA801}" type="presParOf" srcId="{EB80F0E3-455A-478A-8536-B56119DFD298}" destId="{8D937B4F-8626-4B75-9632-300A7C06FF7E}" srcOrd="2" destOrd="0" presId="urn:microsoft.com/office/officeart/2018/2/layout/IconVerticalSolidList"/>
    <dgm:cxn modelId="{66F030F8-4B72-45E4-A3AD-D4D1B39B33E5}" type="presParOf" srcId="{EB80F0E3-455A-478A-8536-B56119DFD298}" destId="{C8D75075-5C3B-4848-BA9E-E08B7A624718}" srcOrd="3" destOrd="0" presId="urn:microsoft.com/office/officeart/2018/2/layout/IconVerticalSolidList"/>
    <dgm:cxn modelId="{5DEAB6CB-1509-4E7C-B556-5F81C3384A0B}" type="presParOf" srcId="{233D1044-A012-4A9C-8CF8-36F5BA6037D4}" destId="{77F9CAB0-0E08-4EBF-9104-AF49C48AB7F7}" srcOrd="5" destOrd="0" presId="urn:microsoft.com/office/officeart/2018/2/layout/IconVerticalSolidList"/>
    <dgm:cxn modelId="{CC9A48FC-AB94-474C-813C-8708D7639359}" type="presParOf" srcId="{233D1044-A012-4A9C-8CF8-36F5BA6037D4}" destId="{2B90AC68-691E-4E76-9E53-8D0299E0E7BF}" srcOrd="6" destOrd="0" presId="urn:microsoft.com/office/officeart/2018/2/layout/IconVerticalSolidList"/>
    <dgm:cxn modelId="{C95BB80E-4758-49FB-8072-79680A36CC4F}" type="presParOf" srcId="{2B90AC68-691E-4E76-9E53-8D0299E0E7BF}" destId="{67FD029C-D5E3-4E64-AF1C-70F860AC2DA9}" srcOrd="0" destOrd="0" presId="urn:microsoft.com/office/officeart/2018/2/layout/IconVerticalSolidList"/>
    <dgm:cxn modelId="{C9052539-F696-4915-89D8-AA5A2DAD655F}" type="presParOf" srcId="{2B90AC68-691E-4E76-9E53-8D0299E0E7BF}" destId="{87F0B11C-7630-4A91-99B4-98BC1DD71E44}" srcOrd="1" destOrd="0" presId="urn:microsoft.com/office/officeart/2018/2/layout/IconVerticalSolidList"/>
    <dgm:cxn modelId="{5280EB8F-3917-460B-960E-5C873B0EF9D7}" type="presParOf" srcId="{2B90AC68-691E-4E76-9E53-8D0299E0E7BF}" destId="{714CFD84-6B68-4A34-BD67-94EB499B01B6}" srcOrd="2" destOrd="0" presId="urn:microsoft.com/office/officeart/2018/2/layout/IconVerticalSolidList"/>
    <dgm:cxn modelId="{DC1F4B8E-7704-462D-AB94-BEF8D7608008}" type="presParOf" srcId="{2B90AC68-691E-4E76-9E53-8D0299E0E7BF}" destId="{16A24C2D-E81A-41D1-A37C-04291BFA5B9D}" srcOrd="3" destOrd="0" presId="urn:microsoft.com/office/officeart/2018/2/layout/IconVerticalSolidList"/>
    <dgm:cxn modelId="{EAED6C0E-F5CE-4F2A-AAFF-170E8C8CFCC5}" type="presParOf" srcId="{233D1044-A012-4A9C-8CF8-36F5BA6037D4}" destId="{A3258370-ED89-4954-A4D0-48B0AE6911FD}" srcOrd="7" destOrd="0" presId="urn:microsoft.com/office/officeart/2018/2/layout/IconVerticalSolidList"/>
    <dgm:cxn modelId="{0905DC66-2E9C-4CC7-9F6A-A8896790A1E7}" type="presParOf" srcId="{233D1044-A012-4A9C-8CF8-36F5BA6037D4}" destId="{068D7AB2-40C4-47A9-A266-316EC003F06E}" srcOrd="8" destOrd="0" presId="urn:microsoft.com/office/officeart/2018/2/layout/IconVerticalSolidList"/>
    <dgm:cxn modelId="{C56C10F1-21D9-4221-A430-4728CEDFC25D}" type="presParOf" srcId="{068D7AB2-40C4-47A9-A266-316EC003F06E}" destId="{9A985C15-722F-4DD7-B927-3C7FA804196D}" srcOrd="0" destOrd="0" presId="urn:microsoft.com/office/officeart/2018/2/layout/IconVerticalSolidList"/>
    <dgm:cxn modelId="{A204E6EF-050C-40C7-82F8-35AC6608FE72}" type="presParOf" srcId="{068D7AB2-40C4-47A9-A266-316EC003F06E}" destId="{EDAD468F-6E7A-4A97-9E98-C1966F324996}" srcOrd="1" destOrd="0" presId="urn:microsoft.com/office/officeart/2018/2/layout/IconVerticalSolidList"/>
    <dgm:cxn modelId="{EC3020B7-FD87-4423-AAA6-B8D022BABFEF}" type="presParOf" srcId="{068D7AB2-40C4-47A9-A266-316EC003F06E}" destId="{9E8C6F89-D013-46A4-8F37-E8133234DBC6}" srcOrd="2" destOrd="0" presId="urn:microsoft.com/office/officeart/2018/2/layout/IconVerticalSolidList"/>
    <dgm:cxn modelId="{A7393B5D-8216-426F-ADAC-4700EE5DAF1D}" type="presParOf" srcId="{068D7AB2-40C4-47A9-A266-316EC003F06E}" destId="{5DA549A5-239A-411A-8177-398F457B64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00AFA31-A096-49EC-A694-C09E1F10288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EFB99C-9234-47BC-8198-313493823716}">
      <dgm:prSet/>
      <dgm:spPr/>
      <dgm:t>
        <a:bodyPr/>
        <a:lstStyle/>
        <a:p>
          <a:r>
            <a:rPr lang="en-US" b="1" i="0" baseline="0"/>
            <a:t>Compiler Magic</a:t>
          </a:r>
          <a:r>
            <a:rPr lang="en-US" b="0" i="0" baseline="0"/>
            <a:t>: The C# compiler converts methods with yield return into a </a:t>
          </a:r>
          <a:r>
            <a:rPr lang="en-US" b="1" i="0" baseline="0"/>
            <a:t>state machine</a:t>
          </a:r>
          <a:r>
            <a:rPr lang="en-US" b="0" i="0" baseline="0"/>
            <a:t> class that implements IEnumerator.</a:t>
          </a:r>
          <a:endParaRPr lang="en-US"/>
        </a:p>
      </dgm:t>
    </dgm:pt>
    <dgm:pt modelId="{4D80ACF9-FA58-4F8A-B90C-8E97278B4616}" type="parTrans" cxnId="{290892A4-82A6-493E-9E4D-A3D709AFC604}">
      <dgm:prSet/>
      <dgm:spPr/>
      <dgm:t>
        <a:bodyPr/>
        <a:lstStyle/>
        <a:p>
          <a:endParaRPr lang="en-US"/>
        </a:p>
      </dgm:t>
    </dgm:pt>
    <dgm:pt modelId="{7B0B738F-7FCE-496B-87AF-97898E6E43EB}" type="sibTrans" cxnId="{290892A4-82A6-493E-9E4D-A3D709AFC604}">
      <dgm:prSet/>
      <dgm:spPr/>
      <dgm:t>
        <a:bodyPr/>
        <a:lstStyle/>
        <a:p>
          <a:endParaRPr lang="en-US"/>
        </a:p>
      </dgm:t>
    </dgm:pt>
    <dgm:pt modelId="{EDC4ED8B-2B21-45EC-9616-4555152DB550}">
      <dgm:prSet/>
      <dgm:spPr/>
      <dgm:t>
        <a:bodyPr/>
        <a:lstStyle/>
        <a:p>
          <a:r>
            <a:rPr lang="en-US" b="1" i="0" baseline="0"/>
            <a:t>Execution Flow</a:t>
          </a:r>
          <a:r>
            <a:rPr lang="en-US" b="0" i="0" baseline="0"/>
            <a:t>:</a:t>
          </a:r>
          <a:endParaRPr lang="en-US"/>
        </a:p>
      </dgm:t>
    </dgm:pt>
    <dgm:pt modelId="{0934CE7B-F6C8-4C8D-A1BD-CFB16158D76A}" type="parTrans" cxnId="{DAEBE637-86C1-4911-A47C-5F7920EFAA0C}">
      <dgm:prSet/>
      <dgm:spPr/>
      <dgm:t>
        <a:bodyPr/>
        <a:lstStyle/>
        <a:p>
          <a:endParaRPr lang="en-US"/>
        </a:p>
      </dgm:t>
    </dgm:pt>
    <dgm:pt modelId="{14606A2A-10A3-4D88-B63A-32607C1BB8CF}" type="sibTrans" cxnId="{DAEBE637-86C1-4911-A47C-5F7920EFAA0C}">
      <dgm:prSet/>
      <dgm:spPr/>
      <dgm:t>
        <a:bodyPr/>
        <a:lstStyle/>
        <a:p>
          <a:endParaRPr lang="en-US"/>
        </a:p>
      </dgm:t>
    </dgm:pt>
    <dgm:pt modelId="{27D5249F-D2D2-4F25-9E8B-EE05807DF1AE}">
      <dgm:prSet/>
      <dgm:spPr/>
      <dgm:t>
        <a:bodyPr/>
        <a:lstStyle/>
        <a:p>
          <a:r>
            <a:rPr lang="en-US" b="0" i="0" baseline="0" dirty="0"/>
            <a:t>When the iterator method is called, it returns an IEnumerable object </a:t>
          </a:r>
          <a:r>
            <a:rPr lang="en-US" b="1" i="0" baseline="0" dirty="0"/>
            <a:t>without executing the method body</a:t>
          </a:r>
          <a:r>
            <a:rPr lang="en-US" b="0" i="0" baseline="0" dirty="0"/>
            <a:t>.</a:t>
          </a:r>
          <a:endParaRPr lang="en-US" dirty="0"/>
        </a:p>
      </dgm:t>
    </dgm:pt>
    <dgm:pt modelId="{1CC732E8-AA7F-4129-8FB0-1DD86F775ADF}" type="parTrans" cxnId="{968F457E-1FF1-42DB-8C28-7602257C1876}">
      <dgm:prSet/>
      <dgm:spPr/>
      <dgm:t>
        <a:bodyPr/>
        <a:lstStyle/>
        <a:p>
          <a:endParaRPr lang="en-US"/>
        </a:p>
      </dgm:t>
    </dgm:pt>
    <dgm:pt modelId="{0BFC92FD-EC0C-4F45-8BC1-11B43E464993}" type="sibTrans" cxnId="{968F457E-1FF1-42DB-8C28-7602257C1876}">
      <dgm:prSet/>
      <dgm:spPr/>
      <dgm:t>
        <a:bodyPr/>
        <a:lstStyle/>
        <a:p>
          <a:endParaRPr lang="en-US"/>
        </a:p>
      </dgm:t>
    </dgm:pt>
    <dgm:pt modelId="{E4DC30D2-0D3A-4078-8D6E-AC187FF26B18}">
      <dgm:prSet/>
      <dgm:spPr/>
      <dgm:t>
        <a:bodyPr/>
        <a:lstStyle/>
        <a:p>
          <a:r>
            <a:rPr lang="en-US" b="0" i="0" baseline="0"/>
            <a:t>During iteration (e.g., foreach), MoveNext() advances to the next yield return, pauses, and returns the value.</a:t>
          </a:r>
          <a:endParaRPr lang="en-US"/>
        </a:p>
      </dgm:t>
    </dgm:pt>
    <dgm:pt modelId="{99C436D3-97F9-4E26-A76E-28C072C27803}" type="parTrans" cxnId="{3A829F36-C582-437E-BC38-9FF8D1A3C0B9}">
      <dgm:prSet/>
      <dgm:spPr/>
      <dgm:t>
        <a:bodyPr/>
        <a:lstStyle/>
        <a:p>
          <a:endParaRPr lang="en-US"/>
        </a:p>
      </dgm:t>
    </dgm:pt>
    <dgm:pt modelId="{88EC8722-32F1-4C3E-979F-792C219C038D}" type="sibTrans" cxnId="{3A829F36-C582-437E-BC38-9FF8D1A3C0B9}">
      <dgm:prSet/>
      <dgm:spPr/>
      <dgm:t>
        <a:bodyPr/>
        <a:lstStyle/>
        <a:p>
          <a:endParaRPr lang="en-US"/>
        </a:p>
      </dgm:t>
    </dgm:pt>
    <dgm:pt modelId="{4CA1076A-29B2-49C2-8ABC-0DC55A041360}">
      <dgm:prSet/>
      <dgm:spPr/>
      <dgm:t>
        <a:bodyPr/>
        <a:lstStyle/>
        <a:p>
          <a:r>
            <a:rPr lang="en-US" b="0" i="0" baseline="0"/>
            <a:t>The method resumes execution from the paused point on the next MoveNext() call.</a:t>
          </a:r>
          <a:endParaRPr lang="en-US"/>
        </a:p>
      </dgm:t>
    </dgm:pt>
    <dgm:pt modelId="{E8B91BA3-8DA9-4C6B-AE10-733873AB5012}" type="parTrans" cxnId="{F1363E85-9320-4BA5-B046-960E025E0739}">
      <dgm:prSet/>
      <dgm:spPr/>
      <dgm:t>
        <a:bodyPr/>
        <a:lstStyle/>
        <a:p>
          <a:endParaRPr lang="en-US"/>
        </a:p>
      </dgm:t>
    </dgm:pt>
    <dgm:pt modelId="{71468949-3D97-45C0-A8E0-93A8B09ADB4C}" type="sibTrans" cxnId="{F1363E85-9320-4BA5-B046-960E025E0739}">
      <dgm:prSet/>
      <dgm:spPr/>
      <dgm:t>
        <a:bodyPr/>
        <a:lstStyle/>
        <a:p>
          <a:endParaRPr lang="en-US"/>
        </a:p>
      </dgm:t>
    </dgm:pt>
    <dgm:pt modelId="{43856021-154E-438D-8B79-15E8B90D8633}" type="pres">
      <dgm:prSet presAssocID="{000AFA31-A096-49EC-A694-C09E1F1028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FFFA49-08E3-44D4-B9E7-8B10C5CF289A}" type="pres">
      <dgm:prSet presAssocID="{B2EFB99C-9234-47BC-8198-313493823716}" presName="hierRoot1" presStyleCnt="0"/>
      <dgm:spPr/>
    </dgm:pt>
    <dgm:pt modelId="{020F1A2C-242A-44C9-8B75-B2C89B122413}" type="pres">
      <dgm:prSet presAssocID="{B2EFB99C-9234-47BC-8198-313493823716}" presName="composite" presStyleCnt="0"/>
      <dgm:spPr/>
    </dgm:pt>
    <dgm:pt modelId="{643DDBC1-3717-45B3-B590-E06461ABA04B}" type="pres">
      <dgm:prSet presAssocID="{B2EFB99C-9234-47BC-8198-313493823716}" presName="background" presStyleLbl="node0" presStyleIdx="0" presStyleCnt="2"/>
      <dgm:spPr/>
    </dgm:pt>
    <dgm:pt modelId="{862A8DCC-796B-4020-AD1B-6064288C1244}" type="pres">
      <dgm:prSet presAssocID="{B2EFB99C-9234-47BC-8198-313493823716}" presName="text" presStyleLbl="fgAcc0" presStyleIdx="0" presStyleCnt="2">
        <dgm:presLayoutVars>
          <dgm:chPref val="3"/>
        </dgm:presLayoutVars>
      </dgm:prSet>
      <dgm:spPr/>
    </dgm:pt>
    <dgm:pt modelId="{31BB56FE-26A0-4D1C-B579-5D4D1E5895C4}" type="pres">
      <dgm:prSet presAssocID="{B2EFB99C-9234-47BC-8198-313493823716}" presName="hierChild2" presStyleCnt="0"/>
      <dgm:spPr/>
    </dgm:pt>
    <dgm:pt modelId="{C3604BAB-B87A-45D5-967A-A4509D6EECF5}" type="pres">
      <dgm:prSet presAssocID="{EDC4ED8B-2B21-45EC-9616-4555152DB550}" presName="hierRoot1" presStyleCnt="0"/>
      <dgm:spPr/>
    </dgm:pt>
    <dgm:pt modelId="{BAA7508A-6CF1-4B5D-9FFF-39FDAD904008}" type="pres">
      <dgm:prSet presAssocID="{EDC4ED8B-2B21-45EC-9616-4555152DB550}" presName="composite" presStyleCnt="0"/>
      <dgm:spPr/>
    </dgm:pt>
    <dgm:pt modelId="{FEDFD72B-665A-4190-B14B-8D0B8C45E8FC}" type="pres">
      <dgm:prSet presAssocID="{EDC4ED8B-2B21-45EC-9616-4555152DB550}" presName="background" presStyleLbl="node0" presStyleIdx="1" presStyleCnt="2"/>
      <dgm:spPr/>
    </dgm:pt>
    <dgm:pt modelId="{3ADA5188-B62E-48CD-BB95-9A0CC08BC786}" type="pres">
      <dgm:prSet presAssocID="{EDC4ED8B-2B21-45EC-9616-4555152DB550}" presName="text" presStyleLbl="fgAcc0" presStyleIdx="1" presStyleCnt="2">
        <dgm:presLayoutVars>
          <dgm:chPref val="3"/>
        </dgm:presLayoutVars>
      </dgm:prSet>
      <dgm:spPr/>
    </dgm:pt>
    <dgm:pt modelId="{86C0F22A-C3BC-4448-9E5F-BBA17334AC31}" type="pres">
      <dgm:prSet presAssocID="{EDC4ED8B-2B21-45EC-9616-4555152DB550}" presName="hierChild2" presStyleCnt="0"/>
      <dgm:spPr/>
    </dgm:pt>
    <dgm:pt modelId="{7D21CCD3-3E8B-4841-893F-CED7C1256046}" type="pres">
      <dgm:prSet presAssocID="{1CC732E8-AA7F-4129-8FB0-1DD86F775ADF}" presName="Name10" presStyleLbl="parChTrans1D2" presStyleIdx="0" presStyleCnt="3"/>
      <dgm:spPr/>
    </dgm:pt>
    <dgm:pt modelId="{6471ECFB-7A64-4FC4-8E82-820E082EA608}" type="pres">
      <dgm:prSet presAssocID="{27D5249F-D2D2-4F25-9E8B-EE05807DF1AE}" presName="hierRoot2" presStyleCnt="0"/>
      <dgm:spPr/>
    </dgm:pt>
    <dgm:pt modelId="{AD717F1C-E445-4045-B449-D62815A9D759}" type="pres">
      <dgm:prSet presAssocID="{27D5249F-D2D2-4F25-9E8B-EE05807DF1AE}" presName="composite2" presStyleCnt="0"/>
      <dgm:spPr/>
    </dgm:pt>
    <dgm:pt modelId="{1F0F707B-7A1D-4D0A-BC52-29BC9AE37461}" type="pres">
      <dgm:prSet presAssocID="{27D5249F-D2D2-4F25-9E8B-EE05807DF1AE}" presName="background2" presStyleLbl="node2" presStyleIdx="0" presStyleCnt="3"/>
      <dgm:spPr/>
    </dgm:pt>
    <dgm:pt modelId="{3EA56BB1-7AED-469A-835F-5C2DBA5CC507}" type="pres">
      <dgm:prSet presAssocID="{27D5249F-D2D2-4F25-9E8B-EE05807DF1AE}" presName="text2" presStyleLbl="fgAcc2" presStyleIdx="0" presStyleCnt="3">
        <dgm:presLayoutVars>
          <dgm:chPref val="3"/>
        </dgm:presLayoutVars>
      </dgm:prSet>
      <dgm:spPr/>
    </dgm:pt>
    <dgm:pt modelId="{C0795F33-9830-4BEB-AE37-DC08E430A307}" type="pres">
      <dgm:prSet presAssocID="{27D5249F-D2D2-4F25-9E8B-EE05807DF1AE}" presName="hierChild3" presStyleCnt="0"/>
      <dgm:spPr/>
    </dgm:pt>
    <dgm:pt modelId="{8C55B24F-6D90-4FF6-84A1-F743A3BE4D7A}" type="pres">
      <dgm:prSet presAssocID="{99C436D3-97F9-4E26-A76E-28C072C27803}" presName="Name10" presStyleLbl="parChTrans1D2" presStyleIdx="1" presStyleCnt="3"/>
      <dgm:spPr/>
    </dgm:pt>
    <dgm:pt modelId="{10F9F66A-E70C-445A-9CDE-874077EF6619}" type="pres">
      <dgm:prSet presAssocID="{E4DC30D2-0D3A-4078-8D6E-AC187FF26B18}" presName="hierRoot2" presStyleCnt="0"/>
      <dgm:spPr/>
    </dgm:pt>
    <dgm:pt modelId="{41205C9A-A0F9-4AD5-B3CB-2D65CC8B1139}" type="pres">
      <dgm:prSet presAssocID="{E4DC30D2-0D3A-4078-8D6E-AC187FF26B18}" presName="composite2" presStyleCnt="0"/>
      <dgm:spPr/>
    </dgm:pt>
    <dgm:pt modelId="{B44B23A6-34FA-4D2A-93E2-917CF815B66C}" type="pres">
      <dgm:prSet presAssocID="{E4DC30D2-0D3A-4078-8D6E-AC187FF26B18}" presName="background2" presStyleLbl="node2" presStyleIdx="1" presStyleCnt="3"/>
      <dgm:spPr/>
    </dgm:pt>
    <dgm:pt modelId="{6C370127-073A-471F-87D9-872AC0A0E1CD}" type="pres">
      <dgm:prSet presAssocID="{E4DC30D2-0D3A-4078-8D6E-AC187FF26B18}" presName="text2" presStyleLbl="fgAcc2" presStyleIdx="1" presStyleCnt="3">
        <dgm:presLayoutVars>
          <dgm:chPref val="3"/>
        </dgm:presLayoutVars>
      </dgm:prSet>
      <dgm:spPr/>
    </dgm:pt>
    <dgm:pt modelId="{1C41374F-8D32-4855-AEC1-8016AB90AFA8}" type="pres">
      <dgm:prSet presAssocID="{E4DC30D2-0D3A-4078-8D6E-AC187FF26B18}" presName="hierChild3" presStyleCnt="0"/>
      <dgm:spPr/>
    </dgm:pt>
    <dgm:pt modelId="{F27A937E-19C9-437E-8C36-76628892D618}" type="pres">
      <dgm:prSet presAssocID="{E8B91BA3-8DA9-4C6B-AE10-733873AB5012}" presName="Name10" presStyleLbl="parChTrans1D2" presStyleIdx="2" presStyleCnt="3"/>
      <dgm:spPr/>
    </dgm:pt>
    <dgm:pt modelId="{4972D724-9ED4-4C4E-8FB1-E89ED4F7DDEC}" type="pres">
      <dgm:prSet presAssocID="{4CA1076A-29B2-49C2-8ABC-0DC55A041360}" presName="hierRoot2" presStyleCnt="0"/>
      <dgm:spPr/>
    </dgm:pt>
    <dgm:pt modelId="{1BB254F6-286D-47D5-9BD4-EF0C6EA25354}" type="pres">
      <dgm:prSet presAssocID="{4CA1076A-29B2-49C2-8ABC-0DC55A041360}" presName="composite2" presStyleCnt="0"/>
      <dgm:spPr/>
    </dgm:pt>
    <dgm:pt modelId="{CECE9548-B72B-41E4-8645-F9CC8C4B6B14}" type="pres">
      <dgm:prSet presAssocID="{4CA1076A-29B2-49C2-8ABC-0DC55A041360}" presName="background2" presStyleLbl="node2" presStyleIdx="2" presStyleCnt="3"/>
      <dgm:spPr/>
    </dgm:pt>
    <dgm:pt modelId="{E8256C7C-BB1A-40FF-A293-564B1175944F}" type="pres">
      <dgm:prSet presAssocID="{4CA1076A-29B2-49C2-8ABC-0DC55A041360}" presName="text2" presStyleLbl="fgAcc2" presStyleIdx="2" presStyleCnt="3">
        <dgm:presLayoutVars>
          <dgm:chPref val="3"/>
        </dgm:presLayoutVars>
      </dgm:prSet>
      <dgm:spPr/>
    </dgm:pt>
    <dgm:pt modelId="{D5E283AB-FD3A-4EB0-ABCA-A39B52EA5703}" type="pres">
      <dgm:prSet presAssocID="{4CA1076A-29B2-49C2-8ABC-0DC55A041360}" presName="hierChild3" presStyleCnt="0"/>
      <dgm:spPr/>
    </dgm:pt>
  </dgm:ptLst>
  <dgm:cxnLst>
    <dgm:cxn modelId="{F2D4B018-5EB9-4698-9B52-D45C62E64D5F}" type="presOf" srcId="{E8B91BA3-8DA9-4C6B-AE10-733873AB5012}" destId="{F27A937E-19C9-437E-8C36-76628892D618}" srcOrd="0" destOrd="0" presId="urn:microsoft.com/office/officeart/2005/8/layout/hierarchy1"/>
    <dgm:cxn modelId="{3A829F36-C582-437E-BC38-9FF8D1A3C0B9}" srcId="{EDC4ED8B-2B21-45EC-9616-4555152DB550}" destId="{E4DC30D2-0D3A-4078-8D6E-AC187FF26B18}" srcOrd="1" destOrd="0" parTransId="{99C436D3-97F9-4E26-A76E-28C072C27803}" sibTransId="{88EC8722-32F1-4C3E-979F-792C219C038D}"/>
    <dgm:cxn modelId="{DAEBE637-86C1-4911-A47C-5F7920EFAA0C}" srcId="{000AFA31-A096-49EC-A694-C09E1F10288F}" destId="{EDC4ED8B-2B21-45EC-9616-4555152DB550}" srcOrd="1" destOrd="0" parTransId="{0934CE7B-F6C8-4C8D-A1BD-CFB16158D76A}" sibTransId="{14606A2A-10A3-4D88-B63A-32607C1BB8CF}"/>
    <dgm:cxn modelId="{D111064A-19D1-4FD5-B98C-09119EB22CFC}" type="presOf" srcId="{000AFA31-A096-49EC-A694-C09E1F10288F}" destId="{43856021-154E-438D-8B79-15E8B90D8633}" srcOrd="0" destOrd="0" presId="urn:microsoft.com/office/officeart/2005/8/layout/hierarchy1"/>
    <dgm:cxn modelId="{968F457E-1FF1-42DB-8C28-7602257C1876}" srcId="{EDC4ED8B-2B21-45EC-9616-4555152DB550}" destId="{27D5249F-D2D2-4F25-9E8B-EE05807DF1AE}" srcOrd="0" destOrd="0" parTransId="{1CC732E8-AA7F-4129-8FB0-1DD86F775ADF}" sibTransId="{0BFC92FD-EC0C-4F45-8BC1-11B43E464993}"/>
    <dgm:cxn modelId="{F1363E85-9320-4BA5-B046-960E025E0739}" srcId="{EDC4ED8B-2B21-45EC-9616-4555152DB550}" destId="{4CA1076A-29B2-49C2-8ABC-0DC55A041360}" srcOrd="2" destOrd="0" parTransId="{E8B91BA3-8DA9-4C6B-AE10-733873AB5012}" sibTransId="{71468949-3D97-45C0-A8E0-93A8B09ADB4C}"/>
    <dgm:cxn modelId="{A8B12693-F1E9-4828-82F7-B1149FE93424}" type="presOf" srcId="{E4DC30D2-0D3A-4078-8D6E-AC187FF26B18}" destId="{6C370127-073A-471F-87D9-872AC0A0E1CD}" srcOrd="0" destOrd="0" presId="urn:microsoft.com/office/officeart/2005/8/layout/hierarchy1"/>
    <dgm:cxn modelId="{290892A4-82A6-493E-9E4D-A3D709AFC604}" srcId="{000AFA31-A096-49EC-A694-C09E1F10288F}" destId="{B2EFB99C-9234-47BC-8198-313493823716}" srcOrd="0" destOrd="0" parTransId="{4D80ACF9-FA58-4F8A-B90C-8E97278B4616}" sibTransId="{7B0B738F-7FCE-496B-87AF-97898E6E43EB}"/>
    <dgm:cxn modelId="{69BF6EA5-9A8F-488A-A64B-6E25C6547B34}" type="presOf" srcId="{EDC4ED8B-2B21-45EC-9616-4555152DB550}" destId="{3ADA5188-B62E-48CD-BB95-9A0CC08BC786}" srcOrd="0" destOrd="0" presId="urn:microsoft.com/office/officeart/2005/8/layout/hierarchy1"/>
    <dgm:cxn modelId="{853543BC-953C-47C4-A49F-B3EFD6933928}" type="presOf" srcId="{4CA1076A-29B2-49C2-8ABC-0DC55A041360}" destId="{E8256C7C-BB1A-40FF-A293-564B1175944F}" srcOrd="0" destOrd="0" presId="urn:microsoft.com/office/officeart/2005/8/layout/hierarchy1"/>
    <dgm:cxn modelId="{BD6745DE-4D1C-4DD9-8FAC-276EC9CD31F2}" type="presOf" srcId="{99C436D3-97F9-4E26-A76E-28C072C27803}" destId="{8C55B24F-6D90-4FF6-84A1-F743A3BE4D7A}" srcOrd="0" destOrd="0" presId="urn:microsoft.com/office/officeart/2005/8/layout/hierarchy1"/>
    <dgm:cxn modelId="{474899EB-7E14-4C2C-B029-AD36AD70BF38}" type="presOf" srcId="{27D5249F-D2D2-4F25-9E8B-EE05807DF1AE}" destId="{3EA56BB1-7AED-469A-835F-5C2DBA5CC507}" srcOrd="0" destOrd="0" presId="urn:microsoft.com/office/officeart/2005/8/layout/hierarchy1"/>
    <dgm:cxn modelId="{85AA7AF7-1E24-42CA-BBBB-5EE007BEF439}" type="presOf" srcId="{B2EFB99C-9234-47BC-8198-313493823716}" destId="{862A8DCC-796B-4020-AD1B-6064288C1244}" srcOrd="0" destOrd="0" presId="urn:microsoft.com/office/officeart/2005/8/layout/hierarchy1"/>
    <dgm:cxn modelId="{A5EC7FF9-73BB-4690-90B0-4DEA041C20F8}" type="presOf" srcId="{1CC732E8-AA7F-4129-8FB0-1DD86F775ADF}" destId="{7D21CCD3-3E8B-4841-893F-CED7C1256046}" srcOrd="0" destOrd="0" presId="urn:microsoft.com/office/officeart/2005/8/layout/hierarchy1"/>
    <dgm:cxn modelId="{B9C6DA8E-F9D8-4E31-BF01-72DE1BF32BF8}" type="presParOf" srcId="{43856021-154E-438D-8B79-15E8B90D8633}" destId="{25FFFA49-08E3-44D4-B9E7-8B10C5CF289A}" srcOrd="0" destOrd="0" presId="urn:microsoft.com/office/officeart/2005/8/layout/hierarchy1"/>
    <dgm:cxn modelId="{CCE0588D-88C5-4636-AF8C-E8CA9523219A}" type="presParOf" srcId="{25FFFA49-08E3-44D4-B9E7-8B10C5CF289A}" destId="{020F1A2C-242A-44C9-8B75-B2C89B122413}" srcOrd="0" destOrd="0" presId="urn:microsoft.com/office/officeart/2005/8/layout/hierarchy1"/>
    <dgm:cxn modelId="{C9DF930C-87B5-432B-AE61-BCEA682C86F8}" type="presParOf" srcId="{020F1A2C-242A-44C9-8B75-B2C89B122413}" destId="{643DDBC1-3717-45B3-B590-E06461ABA04B}" srcOrd="0" destOrd="0" presId="urn:microsoft.com/office/officeart/2005/8/layout/hierarchy1"/>
    <dgm:cxn modelId="{22B61163-A632-49EC-8ED8-B55666EDD4FD}" type="presParOf" srcId="{020F1A2C-242A-44C9-8B75-B2C89B122413}" destId="{862A8DCC-796B-4020-AD1B-6064288C1244}" srcOrd="1" destOrd="0" presId="urn:microsoft.com/office/officeart/2005/8/layout/hierarchy1"/>
    <dgm:cxn modelId="{47EB1B62-AEE6-4A3B-B9EC-FAD3B20D76EA}" type="presParOf" srcId="{25FFFA49-08E3-44D4-B9E7-8B10C5CF289A}" destId="{31BB56FE-26A0-4D1C-B579-5D4D1E5895C4}" srcOrd="1" destOrd="0" presId="urn:microsoft.com/office/officeart/2005/8/layout/hierarchy1"/>
    <dgm:cxn modelId="{A3BDF110-3C85-4D94-B2EC-A39C3A7B5F49}" type="presParOf" srcId="{43856021-154E-438D-8B79-15E8B90D8633}" destId="{C3604BAB-B87A-45D5-967A-A4509D6EECF5}" srcOrd="1" destOrd="0" presId="urn:microsoft.com/office/officeart/2005/8/layout/hierarchy1"/>
    <dgm:cxn modelId="{A557FE23-F1D6-49EC-A102-B230CCC18462}" type="presParOf" srcId="{C3604BAB-B87A-45D5-967A-A4509D6EECF5}" destId="{BAA7508A-6CF1-4B5D-9FFF-39FDAD904008}" srcOrd="0" destOrd="0" presId="urn:microsoft.com/office/officeart/2005/8/layout/hierarchy1"/>
    <dgm:cxn modelId="{BE654209-E920-4DEA-ACC8-11697AA9E67B}" type="presParOf" srcId="{BAA7508A-6CF1-4B5D-9FFF-39FDAD904008}" destId="{FEDFD72B-665A-4190-B14B-8D0B8C45E8FC}" srcOrd="0" destOrd="0" presId="urn:microsoft.com/office/officeart/2005/8/layout/hierarchy1"/>
    <dgm:cxn modelId="{9498365C-0867-4636-B3A1-A7C09FB7E605}" type="presParOf" srcId="{BAA7508A-6CF1-4B5D-9FFF-39FDAD904008}" destId="{3ADA5188-B62E-48CD-BB95-9A0CC08BC786}" srcOrd="1" destOrd="0" presId="urn:microsoft.com/office/officeart/2005/8/layout/hierarchy1"/>
    <dgm:cxn modelId="{E04B2500-401F-4015-A1A0-56AB44A55001}" type="presParOf" srcId="{C3604BAB-B87A-45D5-967A-A4509D6EECF5}" destId="{86C0F22A-C3BC-4448-9E5F-BBA17334AC31}" srcOrd="1" destOrd="0" presId="urn:microsoft.com/office/officeart/2005/8/layout/hierarchy1"/>
    <dgm:cxn modelId="{F9328210-D67A-4245-8DF8-37400EC3C499}" type="presParOf" srcId="{86C0F22A-C3BC-4448-9E5F-BBA17334AC31}" destId="{7D21CCD3-3E8B-4841-893F-CED7C1256046}" srcOrd="0" destOrd="0" presId="urn:microsoft.com/office/officeart/2005/8/layout/hierarchy1"/>
    <dgm:cxn modelId="{50A28CD1-A251-4573-8564-A61BFF1DC14A}" type="presParOf" srcId="{86C0F22A-C3BC-4448-9E5F-BBA17334AC31}" destId="{6471ECFB-7A64-4FC4-8E82-820E082EA608}" srcOrd="1" destOrd="0" presId="urn:microsoft.com/office/officeart/2005/8/layout/hierarchy1"/>
    <dgm:cxn modelId="{AF85FEA8-CBBB-4E2D-88A5-32DC9C8A89AB}" type="presParOf" srcId="{6471ECFB-7A64-4FC4-8E82-820E082EA608}" destId="{AD717F1C-E445-4045-B449-D62815A9D759}" srcOrd="0" destOrd="0" presId="urn:microsoft.com/office/officeart/2005/8/layout/hierarchy1"/>
    <dgm:cxn modelId="{DD66903A-9BD6-42DB-A595-991AE9AAE29A}" type="presParOf" srcId="{AD717F1C-E445-4045-B449-D62815A9D759}" destId="{1F0F707B-7A1D-4D0A-BC52-29BC9AE37461}" srcOrd="0" destOrd="0" presId="urn:microsoft.com/office/officeart/2005/8/layout/hierarchy1"/>
    <dgm:cxn modelId="{7596DC21-C699-46B7-94A3-E7593C3C1DCD}" type="presParOf" srcId="{AD717F1C-E445-4045-B449-D62815A9D759}" destId="{3EA56BB1-7AED-469A-835F-5C2DBA5CC507}" srcOrd="1" destOrd="0" presId="urn:microsoft.com/office/officeart/2005/8/layout/hierarchy1"/>
    <dgm:cxn modelId="{38D8299C-A5EA-437C-8FB5-00A7731857BE}" type="presParOf" srcId="{6471ECFB-7A64-4FC4-8E82-820E082EA608}" destId="{C0795F33-9830-4BEB-AE37-DC08E430A307}" srcOrd="1" destOrd="0" presId="urn:microsoft.com/office/officeart/2005/8/layout/hierarchy1"/>
    <dgm:cxn modelId="{DC3829CC-F763-455D-978F-C289E6D4F639}" type="presParOf" srcId="{86C0F22A-C3BC-4448-9E5F-BBA17334AC31}" destId="{8C55B24F-6D90-4FF6-84A1-F743A3BE4D7A}" srcOrd="2" destOrd="0" presId="urn:microsoft.com/office/officeart/2005/8/layout/hierarchy1"/>
    <dgm:cxn modelId="{EC60531F-2658-47D8-8EB4-7392E6F5549A}" type="presParOf" srcId="{86C0F22A-C3BC-4448-9E5F-BBA17334AC31}" destId="{10F9F66A-E70C-445A-9CDE-874077EF6619}" srcOrd="3" destOrd="0" presId="urn:microsoft.com/office/officeart/2005/8/layout/hierarchy1"/>
    <dgm:cxn modelId="{2D8B9A7D-3FAD-4F25-83E6-D2CA37D7FE86}" type="presParOf" srcId="{10F9F66A-E70C-445A-9CDE-874077EF6619}" destId="{41205C9A-A0F9-4AD5-B3CB-2D65CC8B1139}" srcOrd="0" destOrd="0" presId="urn:microsoft.com/office/officeart/2005/8/layout/hierarchy1"/>
    <dgm:cxn modelId="{DD505973-E402-4F23-9E87-44EE02F3EC43}" type="presParOf" srcId="{41205C9A-A0F9-4AD5-B3CB-2D65CC8B1139}" destId="{B44B23A6-34FA-4D2A-93E2-917CF815B66C}" srcOrd="0" destOrd="0" presId="urn:microsoft.com/office/officeart/2005/8/layout/hierarchy1"/>
    <dgm:cxn modelId="{6CE6E2E8-60FC-43DB-AEC5-E7EF5060759A}" type="presParOf" srcId="{41205C9A-A0F9-4AD5-B3CB-2D65CC8B1139}" destId="{6C370127-073A-471F-87D9-872AC0A0E1CD}" srcOrd="1" destOrd="0" presId="urn:microsoft.com/office/officeart/2005/8/layout/hierarchy1"/>
    <dgm:cxn modelId="{9F038F34-325E-41CF-B602-7FD98CDC2625}" type="presParOf" srcId="{10F9F66A-E70C-445A-9CDE-874077EF6619}" destId="{1C41374F-8D32-4855-AEC1-8016AB90AFA8}" srcOrd="1" destOrd="0" presId="urn:microsoft.com/office/officeart/2005/8/layout/hierarchy1"/>
    <dgm:cxn modelId="{8FF8A889-B293-483D-A95B-3D7B428B8334}" type="presParOf" srcId="{86C0F22A-C3BC-4448-9E5F-BBA17334AC31}" destId="{F27A937E-19C9-437E-8C36-76628892D618}" srcOrd="4" destOrd="0" presId="urn:microsoft.com/office/officeart/2005/8/layout/hierarchy1"/>
    <dgm:cxn modelId="{31C56BE2-8C9A-4E25-89A3-32EFFC50A2CA}" type="presParOf" srcId="{86C0F22A-C3BC-4448-9E5F-BBA17334AC31}" destId="{4972D724-9ED4-4C4E-8FB1-E89ED4F7DDEC}" srcOrd="5" destOrd="0" presId="urn:microsoft.com/office/officeart/2005/8/layout/hierarchy1"/>
    <dgm:cxn modelId="{247D6183-67EA-4686-B3E7-7DCBA25B8BA9}" type="presParOf" srcId="{4972D724-9ED4-4C4E-8FB1-E89ED4F7DDEC}" destId="{1BB254F6-286D-47D5-9BD4-EF0C6EA25354}" srcOrd="0" destOrd="0" presId="urn:microsoft.com/office/officeart/2005/8/layout/hierarchy1"/>
    <dgm:cxn modelId="{1926B877-F2FF-4F84-80CF-1A4D6BA90139}" type="presParOf" srcId="{1BB254F6-286D-47D5-9BD4-EF0C6EA25354}" destId="{CECE9548-B72B-41E4-8645-F9CC8C4B6B14}" srcOrd="0" destOrd="0" presId="urn:microsoft.com/office/officeart/2005/8/layout/hierarchy1"/>
    <dgm:cxn modelId="{6EB73B32-5C73-4096-A946-0B55B2569232}" type="presParOf" srcId="{1BB254F6-286D-47D5-9BD4-EF0C6EA25354}" destId="{E8256C7C-BB1A-40FF-A293-564B1175944F}" srcOrd="1" destOrd="0" presId="urn:microsoft.com/office/officeart/2005/8/layout/hierarchy1"/>
    <dgm:cxn modelId="{66675B4C-798E-4414-945F-BE1FFF1F4FA2}" type="presParOf" srcId="{4972D724-9ED4-4C4E-8FB1-E89ED4F7DDEC}" destId="{D5E283AB-FD3A-4EB0-ABCA-A39B52EA57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C52A13-415D-49F9-A70F-4A6B6B66E4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44B67-4D6B-4F9B-8E70-8B74C46C6ECB}">
      <dgm:prSet/>
      <dgm:spPr/>
      <dgm:t>
        <a:bodyPr/>
        <a:lstStyle/>
        <a:p>
          <a:r>
            <a:rPr lang="en-US" dirty="0"/>
            <a:t>The execution environment for .NET applications.</a:t>
          </a:r>
        </a:p>
      </dgm:t>
    </dgm:pt>
    <dgm:pt modelId="{9951640B-4E7F-4C83-9FD2-25F6BDBC2714}" type="parTrans" cxnId="{8727A330-3BC5-4E31-816C-4FEFC1E9633E}">
      <dgm:prSet/>
      <dgm:spPr/>
      <dgm:t>
        <a:bodyPr/>
        <a:lstStyle/>
        <a:p>
          <a:endParaRPr lang="en-US"/>
        </a:p>
      </dgm:t>
    </dgm:pt>
    <dgm:pt modelId="{EC92E947-4495-4E12-A647-37E9CFE655A3}" type="sibTrans" cxnId="{8727A330-3BC5-4E31-816C-4FEFC1E9633E}">
      <dgm:prSet/>
      <dgm:spPr/>
      <dgm:t>
        <a:bodyPr/>
        <a:lstStyle/>
        <a:p>
          <a:endParaRPr lang="en-US"/>
        </a:p>
      </dgm:t>
    </dgm:pt>
    <dgm:pt modelId="{ED4395FF-D29A-4B14-A2DB-864427D302C9}">
      <dgm:prSet/>
      <dgm:spPr/>
      <dgm:t>
        <a:bodyPr/>
        <a:lstStyle/>
        <a:p>
          <a:r>
            <a:rPr lang="en-US" dirty="0"/>
            <a:t>Manages code execution, memory, security, and interoperability.</a:t>
          </a:r>
        </a:p>
      </dgm:t>
    </dgm:pt>
    <dgm:pt modelId="{497F718B-6F2B-4BF6-9FE1-E669B8D11C95}" type="parTrans" cxnId="{47C04E0D-AE92-4263-B73E-CD322374A443}">
      <dgm:prSet/>
      <dgm:spPr/>
      <dgm:t>
        <a:bodyPr/>
        <a:lstStyle/>
        <a:p>
          <a:endParaRPr lang="en-US"/>
        </a:p>
      </dgm:t>
    </dgm:pt>
    <dgm:pt modelId="{07D70B10-E0E1-4F71-BC07-6169C3C08D58}" type="sibTrans" cxnId="{47C04E0D-AE92-4263-B73E-CD322374A443}">
      <dgm:prSet/>
      <dgm:spPr/>
      <dgm:t>
        <a:bodyPr/>
        <a:lstStyle/>
        <a:p>
          <a:endParaRPr lang="en-US"/>
        </a:p>
      </dgm:t>
    </dgm:pt>
    <dgm:pt modelId="{85C3F585-9309-4630-A467-81DFFF66EEFE}">
      <dgm:prSet/>
      <dgm:spPr/>
      <dgm:t>
        <a:bodyPr/>
        <a:lstStyle/>
        <a:p>
          <a:r>
            <a:rPr lang="en-US" b="1"/>
            <a:t>Key Responsibilities:</a:t>
          </a:r>
          <a:endParaRPr lang="en-US"/>
        </a:p>
      </dgm:t>
    </dgm:pt>
    <dgm:pt modelId="{FC982A95-F28D-430E-9920-10C3A014EF1F}" type="parTrans" cxnId="{9EB4A081-A35F-48DD-A6D8-D0DF47B8300B}">
      <dgm:prSet/>
      <dgm:spPr/>
      <dgm:t>
        <a:bodyPr/>
        <a:lstStyle/>
        <a:p>
          <a:endParaRPr lang="en-US"/>
        </a:p>
      </dgm:t>
    </dgm:pt>
    <dgm:pt modelId="{10615590-990B-43E0-93E5-E55628D1038F}" type="sibTrans" cxnId="{9EB4A081-A35F-48DD-A6D8-D0DF47B8300B}">
      <dgm:prSet/>
      <dgm:spPr/>
      <dgm:t>
        <a:bodyPr/>
        <a:lstStyle/>
        <a:p>
          <a:endParaRPr lang="en-US"/>
        </a:p>
      </dgm:t>
    </dgm:pt>
    <dgm:pt modelId="{22A1DD7E-AB77-4532-BB30-832A6E9ECF9A}">
      <dgm:prSet/>
      <dgm:spPr/>
      <dgm:t>
        <a:bodyPr/>
        <a:lstStyle/>
        <a:p>
          <a:r>
            <a:rPr lang="en-US"/>
            <a:t>Compiles and executes code</a:t>
          </a:r>
        </a:p>
      </dgm:t>
    </dgm:pt>
    <dgm:pt modelId="{0BD7F61A-ED3F-4A5D-9D5A-0511E07F8989}" type="parTrans" cxnId="{E8A89884-08E8-4236-AABE-5F3BB4E781EA}">
      <dgm:prSet/>
      <dgm:spPr/>
      <dgm:t>
        <a:bodyPr/>
        <a:lstStyle/>
        <a:p>
          <a:endParaRPr lang="en-US"/>
        </a:p>
      </dgm:t>
    </dgm:pt>
    <dgm:pt modelId="{2570EBD6-35DE-41CB-A3A3-C99E58E6D1E8}" type="sibTrans" cxnId="{E8A89884-08E8-4236-AABE-5F3BB4E781EA}">
      <dgm:prSet/>
      <dgm:spPr/>
      <dgm:t>
        <a:bodyPr/>
        <a:lstStyle/>
        <a:p>
          <a:endParaRPr lang="en-US"/>
        </a:p>
      </dgm:t>
    </dgm:pt>
    <dgm:pt modelId="{2E3F7796-1C7E-4CE4-A154-C4C0A498D8A1}">
      <dgm:prSet/>
      <dgm:spPr/>
      <dgm:t>
        <a:bodyPr/>
        <a:lstStyle/>
        <a:p>
          <a:r>
            <a:rPr lang="en-US"/>
            <a:t>Manages memory via </a:t>
          </a:r>
          <a:r>
            <a:rPr lang="en-US" b="1"/>
            <a:t>Garbage Collection (GC)</a:t>
          </a:r>
          <a:endParaRPr lang="en-US"/>
        </a:p>
      </dgm:t>
    </dgm:pt>
    <dgm:pt modelId="{69E543AB-0091-44CA-B621-48F2E1D68FB6}" type="parTrans" cxnId="{6769E8BC-78C0-45EB-8009-39A3E294702D}">
      <dgm:prSet/>
      <dgm:spPr/>
      <dgm:t>
        <a:bodyPr/>
        <a:lstStyle/>
        <a:p>
          <a:endParaRPr lang="en-US"/>
        </a:p>
      </dgm:t>
    </dgm:pt>
    <dgm:pt modelId="{A0CE79D7-D73F-4AF1-8A67-726B92419C64}" type="sibTrans" cxnId="{6769E8BC-78C0-45EB-8009-39A3E294702D}">
      <dgm:prSet/>
      <dgm:spPr/>
      <dgm:t>
        <a:bodyPr/>
        <a:lstStyle/>
        <a:p>
          <a:endParaRPr lang="en-US"/>
        </a:p>
      </dgm:t>
    </dgm:pt>
    <dgm:pt modelId="{A19475F4-09D1-4A4C-BD36-E0236FC73A86}">
      <dgm:prSet/>
      <dgm:spPr/>
      <dgm:t>
        <a:bodyPr/>
        <a:lstStyle/>
        <a:p>
          <a:r>
            <a:rPr lang="en-US"/>
            <a:t>Enforces </a:t>
          </a:r>
          <a:r>
            <a:rPr lang="en-US" b="1"/>
            <a:t>type safety</a:t>
          </a:r>
          <a:endParaRPr lang="en-US"/>
        </a:p>
      </dgm:t>
    </dgm:pt>
    <dgm:pt modelId="{D220DE40-9500-46DD-BFEB-3D4AA7544A26}" type="parTrans" cxnId="{F32A28B9-67F8-488A-847D-49DB23F52C3C}">
      <dgm:prSet/>
      <dgm:spPr/>
      <dgm:t>
        <a:bodyPr/>
        <a:lstStyle/>
        <a:p>
          <a:endParaRPr lang="en-US"/>
        </a:p>
      </dgm:t>
    </dgm:pt>
    <dgm:pt modelId="{B7635029-2134-4088-BC41-6B5CE448FF98}" type="sibTrans" cxnId="{F32A28B9-67F8-488A-847D-49DB23F52C3C}">
      <dgm:prSet/>
      <dgm:spPr/>
      <dgm:t>
        <a:bodyPr/>
        <a:lstStyle/>
        <a:p>
          <a:endParaRPr lang="en-US"/>
        </a:p>
      </dgm:t>
    </dgm:pt>
    <dgm:pt modelId="{504BD55C-1C56-4DDD-928E-16B90118394A}">
      <dgm:prSet/>
      <dgm:spPr/>
      <dgm:t>
        <a:bodyPr/>
        <a:lstStyle/>
        <a:p>
          <a:r>
            <a:rPr lang="en-US"/>
            <a:t>Provides </a:t>
          </a:r>
          <a:r>
            <a:rPr lang="en-US" b="1"/>
            <a:t>exception handling</a:t>
          </a:r>
          <a:endParaRPr lang="en-US"/>
        </a:p>
      </dgm:t>
    </dgm:pt>
    <dgm:pt modelId="{6516B702-19B3-493A-83A1-A995382E6293}" type="parTrans" cxnId="{37C68B5C-56F3-4C98-B143-08BC89CE9D29}">
      <dgm:prSet/>
      <dgm:spPr/>
      <dgm:t>
        <a:bodyPr/>
        <a:lstStyle/>
        <a:p>
          <a:endParaRPr lang="en-US"/>
        </a:p>
      </dgm:t>
    </dgm:pt>
    <dgm:pt modelId="{868CA2A7-17D5-4423-8C9D-D658517BA75F}" type="sibTrans" cxnId="{37C68B5C-56F3-4C98-B143-08BC89CE9D29}">
      <dgm:prSet/>
      <dgm:spPr/>
      <dgm:t>
        <a:bodyPr/>
        <a:lstStyle/>
        <a:p>
          <a:endParaRPr lang="en-US"/>
        </a:p>
      </dgm:t>
    </dgm:pt>
    <dgm:pt modelId="{8B1FBD62-757C-4C0D-9CF2-31F28F0E2253}" type="pres">
      <dgm:prSet presAssocID="{81C52A13-415D-49F9-A70F-4A6B6B66E4F5}" presName="linear" presStyleCnt="0">
        <dgm:presLayoutVars>
          <dgm:animLvl val="lvl"/>
          <dgm:resizeHandles val="exact"/>
        </dgm:presLayoutVars>
      </dgm:prSet>
      <dgm:spPr/>
    </dgm:pt>
    <dgm:pt modelId="{1C990E6A-8F4F-4860-88A1-1C6F91CC37CA}" type="pres">
      <dgm:prSet presAssocID="{E4044B67-4D6B-4F9B-8E70-8B74C46C6EC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242E91B-B3BC-40FE-BAB4-4AF7076AF3ED}" type="pres">
      <dgm:prSet presAssocID="{EC92E947-4495-4E12-A647-37E9CFE655A3}" presName="spacer" presStyleCnt="0"/>
      <dgm:spPr/>
    </dgm:pt>
    <dgm:pt modelId="{768BAD86-C0ED-4A0F-B942-00F4046F539A}" type="pres">
      <dgm:prSet presAssocID="{ED4395FF-D29A-4B14-A2DB-864427D302C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10B3CB1-5AD7-4152-B4C1-79F2B27E8C9F}" type="pres">
      <dgm:prSet presAssocID="{07D70B10-E0E1-4F71-BC07-6169C3C08D58}" presName="spacer" presStyleCnt="0"/>
      <dgm:spPr/>
    </dgm:pt>
    <dgm:pt modelId="{4A763CB2-C55C-4A0D-A2AD-CAF450A6348E}" type="pres">
      <dgm:prSet presAssocID="{85C3F585-9309-4630-A467-81DFFF66EEF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2A014F6-93E2-44F0-93A1-D3B3D1EB73F5}" type="pres">
      <dgm:prSet presAssocID="{10615590-990B-43E0-93E5-E55628D1038F}" presName="spacer" presStyleCnt="0"/>
      <dgm:spPr/>
    </dgm:pt>
    <dgm:pt modelId="{4B61E602-CA70-4FDE-A45D-B5EC51635197}" type="pres">
      <dgm:prSet presAssocID="{22A1DD7E-AB77-4532-BB30-832A6E9ECF9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6DD9440-8F6E-4E8A-9B0B-E54D995A49BB}" type="pres">
      <dgm:prSet presAssocID="{2570EBD6-35DE-41CB-A3A3-C99E58E6D1E8}" presName="spacer" presStyleCnt="0"/>
      <dgm:spPr/>
    </dgm:pt>
    <dgm:pt modelId="{D92B6AE1-68CE-4F3D-B392-36E9CF809F0D}" type="pres">
      <dgm:prSet presAssocID="{2E3F7796-1C7E-4CE4-A154-C4C0A498D8A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8206EE8-150B-482A-BAA6-A97018B23B4A}" type="pres">
      <dgm:prSet presAssocID="{A0CE79D7-D73F-4AF1-8A67-726B92419C64}" presName="spacer" presStyleCnt="0"/>
      <dgm:spPr/>
    </dgm:pt>
    <dgm:pt modelId="{24A36CED-A0AF-4F3F-834D-CFDB2BDBDD03}" type="pres">
      <dgm:prSet presAssocID="{A19475F4-09D1-4A4C-BD36-E0236FC73A8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053BEA0-B164-44F2-BF4E-EE84B22C5332}" type="pres">
      <dgm:prSet presAssocID="{B7635029-2134-4088-BC41-6B5CE448FF98}" presName="spacer" presStyleCnt="0"/>
      <dgm:spPr/>
    </dgm:pt>
    <dgm:pt modelId="{858C3B56-D616-4DD6-80EC-4DFC8458F274}" type="pres">
      <dgm:prSet presAssocID="{504BD55C-1C56-4DDD-928E-16B9011839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7C04E0D-AE92-4263-B73E-CD322374A443}" srcId="{81C52A13-415D-49F9-A70F-4A6B6B66E4F5}" destId="{ED4395FF-D29A-4B14-A2DB-864427D302C9}" srcOrd="1" destOrd="0" parTransId="{497F718B-6F2B-4BF6-9FE1-E669B8D11C95}" sibTransId="{07D70B10-E0E1-4F71-BC07-6169C3C08D58}"/>
    <dgm:cxn modelId="{C92C0F13-853E-4E21-B843-7F8B40B60F78}" type="presOf" srcId="{22A1DD7E-AB77-4532-BB30-832A6E9ECF9A}" destId="{4B61E602-CA70-4FDE-A45D-B5EC51635197}" srcOrd="0" destOrd="0" presId="urn:microsoft.com/office/officeart/2005/8/layout/vList2"/>
    <dgm:cxn modelId="{8727A330-3BC5-4E31-816C-4FEFC1E9633E}" srcId="{81C52A13-415D-49F9-A70F-4A6B6B66E4F5}" destId="{E4044B67-4D6B-4F9B-8E70-8B74C46C6ECB}" srcOrd="0" destOrd="0" parTransId="{9951640B-4E7F-4C83-9FD2-25F6BDBC2714}" sibTransId="{EC92E947-4495-4E12-A647-37E9CFE655A3}"/>
    <dgm:cxn modelId="{6907913E-9FF1-42C1-BB53-159E3C2053C7}" type="presOf" srcId="{ED4395FF-D29A-4B14-A2DB-864427D302C9}" destId="{768BAD86-C0ED-4A0F-B942-00F4046F539A}" srcOrd="0" destOrd="0" presId="urn:microsoft.com/office/officeart/2005/8/layout/vList2"/>
    <dgm:cxn modelId="{37C68B5C-56F3-4C98-B143-08BC89CE9D29}" srcId="{81C52A13-415D-49F9-A70F-4A6B6B66E4F5}" destId="{504BD55C-1C56-4DDD-928E-16B90118394A}" srcOrd="6" destOrd="0" parTransId="{6516B702-19B3-493A-83A1-A995382E6293}" sibTransId="{868CA2A7-17D5-4423-8C9D-D658517BA75F}"/>
    <dgm:cxn modelId="{9EB4A081-A35F-48DD-A6D8-D0DF47B8300B}" srcId="{81C52A13-415D-49F9-A70F-4A6B6B66E4F5}" destId="{85C3F585-9309-4630-A467-81DFFF66EEFE}" srcOrd="2" destOrd="0" parTransId="{FC982A95-F28D-430E-9920-10C3A014EF1F}" sibTransId="{10615590-990B-43E0-93E5-E55628D1038F}"/>
    <dgm:cxn modelId="{E8A89884-08E8-4236-AABE-5F3BB4E781EA}" srcId="{81C52A13-415D-49F9-A70F-4A6B6B66E4F5}" destId="{22A1DD7E-AB77-4532-BB30-832A6E9ECF9A}" srcOrd="3" destOrd="0" parTransId="{0BD7F61A-ED3F-4A5D-9D5A-0511E07F8989}" sibTransId="{2570EBD6-35DE-41CB-A3A3-C99E58E6D1E8}"/>
    <dgm:cxn modelId="{0CA60E89-E044-4200-B996-4EBEA7E4B340}" type="presOf" srcId="{504BD55C-1C56-4DDD-928E-16B90118394A}" destId="{858C3B56-D616-4DD6-80EC-4DFC8458F274}" srcOrd="0" destOrd="0" presId="urn:microsoft.com/office/officeart/2005/8/layout/vList2"/>
    <dgm:cxn modelId="{3531378C-7555-4265-A780-E20184856EF3}" type="presOf" srcId="{85C3F585-9309-4630-A467-81DFFF66EEFE}" destId="{4A763CB2-C55C-4A0D-A2AD-CAF450A6348E}" srcOrd="0" destOrd="0" presId="urn:microsoft.com/office/officeart/2005/8/layout/vList2"/>
    <dgm:cxn modelId="{1BDDB5A3-47C7-4F77-B89D-67692B5FE413}" type="presOf" srcId="{2E3F7796-1C7E-4CE4-A154-C4C0A498D8A1}" destId="{D92B6AE1-68CE-4F3D-B392-36E9CF809F0D}" srcOrd="0" destOrd="0" presId="urn:microsoft.com/office/officeart/2005/8/layout/vList2"/>
    <dgm:cxn modelId="{F32A28B9-67F8-488A-847D-49DB23F52C3C}" srcId="{81C52A13-415D-49F9-A70F-4A6B6B66E4F5}" destId="{A19475F4-09D1-4A4C-BD36-E0236FC73A86}" srcOrd="5" destOrd="0" parTransId="{D220DE40-9500-46DD-BFEB-3D4AA7544A26}" sibTransId="{B7635029-2134-4088-BC41-6B5CE448FF98}"/>
    <dgm:cxn modelId="{6769E8BC-78C0-45EB-8009-39A3E294702D}" srcId="{81C52A13-415D-49F9-A70F-4A6B6B66E4F5}" destId="{2E3F7796-1C7E-4CE4-A154-C4C0A498D8A1}" srcOrd="4" destOrd="0" parTransId="{69E543AB-0091-44CA-B621-48F2E1D68FB6}" sibTransId="{A0CE79D7-D73F-4AF1-8A67-726B92419C64}"/>
    <dgm:cxn modelId="{CE9888D6-C78F-4647-BD16-F3A9C978FE74}" type="presOf" srcId="{81C52A13-415D-49F9-A70F-4A6B6B66E4F5}" destId="{8B1FBD62-757C-4C0D-9CF2-31F28F0E2253}" srcOrd="0" destOrd="0" presId="urn:microsoft.com/office/officeart/2005/8/layout/vList2"/>
    <dgm:cxn modelId="{6C9C7CE6-B2F5-4356-BFBE-12044C6590A1}" type="presOf" srcId="{E4044B67-4D6B-4F9B-8E70-8B74C46C6ECB}" destId="{1C990E6A-8F4F-4860-88A1-1C6F91CC37CA}" srcOrd="0" destOrd="0" presId="urn:microsoft.com/office/officeart/2005/8/layout/vList2"/>
    <dgm:cxn modelId="{C27FCFE9-3A98-44F5-A17A-248BD9DF4F5C}" type="presOf" srcId="{A19475F4-09D1-4A4C-BD36-E0236FC73A86}" destId="{24A36CED-A0AF-4F3F-834D-CFDB2BDBDD03}" srcOrd="0" destOrd="0" presId="urn:microsoft.com/office/officeart/2005/8/layout/vList2"/>
    <dgm:cxn modelId="{B33FEF8A-E77F-41EA-9361-F4C3FFEC559F}" type="presParOf" srcId="{8B1FBD62-757C-4C0D-9CF2-31F28F0E2253}" destId="{1C990E6A-8F4F-4860-88A1-1C6F91CC37CA}" srcOrd="0" destOrd="0" presId="urn:microsoft.com/office/officeart/2005/8/layout/vList2"/>
    <dgm:cxn modelId="{308029CE-9710-40AB-95AC-37818842DE69}" type="presParOf" srcId="{8B1FBD62-757C-4C0D-9CF2-31F28F0E2253}" destId="{C242E91B-B3BC-40FE-BAB4-4AF7076AF3ED}" srcOrd="1" destOrd="0" presId="urn:microsoft.com/office/officeart/2005/8/layout/vList2"/>
    <dgm:cxn modelId="{37241E5E-BFE5-4DAF-9647-B561ED33165B}" type="presParOf" srcId="{8B1FBD62-757C-4C0D-9CF2-31F28F0E2253}" destId="{768BAD86-C0ED-4A0F-B942-00F4046F539A}" srcOrd="2" destOrd="0" presId="urn:microsoft.com/office/officeart/2005/8/layout/vList2"/>
    <dgm:cxn modelId="{F5DE0F0E-62E6-4A7C-BF15-5F9506FECA9D}" type="presParOf" srcId="{8B1FBD62-757C-4C0D-9CF2-31F28F0E2253}" destId="{410B3CB1-5AD7-4152-B4C1-79F2B27E8C9F}" srcOrd="3" destOrd="0" presId="urn:microsoft.com/office/officeart/2005/8/layout/vList2"/>
    <dgm:cxn modelId="{868AE4FF-FAEB-422E-A195-BFAB03DE9291}" type="presParOf" srcId="{8B1FBD62-757C-4C0D-9CF2-31F28F0E2253}" destId="{4A763CB2-C55C-4A0D-A2AD-CAF450A6348E}" srcOrd="4" destOrd="0" presId="urn:microsoft.com/office/officeart/2005/8/layout/vList2"/>
    <dgm:cxn modelId="{31AFAE69-0095-47BC-80AE-CE6CC31D5EC4}" type="presParOf" srcId="{8B1FBD62-757C-4C0D-9CF2-31F28F0E2253}" destId="{62A014F6-93E2-44F0-93A1-D3B3D1EB73F5}" srcOrd="5" destOrd="0" presId="urn:microsoft.com/office/officeart/2005/8/layout/vList2"/>
    <dgm:cxn modelId="{721BF853-2870-462F-9D4A-C54B5857C2C4}" type="presParOf" srcId="{8B1FBD62-757C-4C0D-9CF2-31F28F0E2253}" destId="{4B61E602-CA70-4FDE-A45D-B5EC51635197}" srcOrd="6" destOrd="0" presId="urn:microsoft.com/office/officeart/2005/8/layout/vList2"/>
    <dgm:cxn modelId="{03BAB3CB-8D48-4643-89F3-74624F8BC016}" type="presParOf" srcId="{8B1FBD62-757C-4C0D-9CF2-31F28F0E2253}" destId="{B6DD9440-8F6E-4E8A-9B0B-E54D995A49BB}" srcOrd="7" destOrd="0" presId="urn:microsoft.com/office/officeart/2005/8/layout/vList2"/>
    <dgm:cxn modelId="{9310D707-CD0C-4D67-BF94-D3F7B679EDB4}" type="presParOf" srcId="{8B1FBD62-757C-4C0D-9CF2-31F28F0E2253}" destId="{D92B6AE1-68CE-4F3D-B392-36E9CF809F0D}" srcOrd="8" destOrd="0" presId="urn:microsoft.com/office/officeart/2005/8/layout/vList2"/>
    <dgm:cxn modelId="{8E0DCF8B-7835-4DD6-8999-DC2724380128}" type="presParOf" srcId="{8B1FBD62-757C-4C0D-9CF2-31F28F0E2253}" destId="{78206EE8-150B-482A-BAA6-A97018B23B4A}" srcOrd="9" destOrd="0" presId="urn:microsoft.com/office/officeart/2005/8/layout/vList2"/>
    <dgm:cxn modelId="{09D7186B-2497-4A0B-B2E4-B725D644E0C2}" type="presParOf" srcId="{8B1FBD62-757C-4C0D-9CF2-31F28F0E2253}" destId="{24A36CED-A0AF-4F3F-834D-CFDB2BDBDD03}" srcOrd="10" destOrd="0" presId="urn:microsoft.com/office/officeart/2005/8/layout/vList2"/>
    <dgm:cxn modelId="{CC40E596-A54F-4125-841E-5E93305ECB82}" type="presParOf" srcId="{8B1FBD62-757C-4C0D-9CF2-31F28F0E2253}" destId="{4053BEA0-B164-44F2-BF4E-EE84B22C5332}" srcOrd="11" destOrd="0" presId="urn:microsoft.com/office/officeart/2005/8/layout/vList2"/>
    <dgm:cxn modelId="{B7345F9A-46BD-4DF7-9CE8-6CAC779223D8}" type="presParOf" srcId="{8B1FBD62-757C-4C0D-9CF2-31F28F0E2253}" destId="{858C3B56-D616-4DD6-80EC-4DFC8458F27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305BF2-686B-4680-9EDD-13F95F91BA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BDDC75-2617-4B17-9582-B4B3D3F85AB4}">
      <dgm:prSet/>
      <dgm:spPr/>
      <dgm:t>
        <a:bodyPr/>
        <a:lstStyle/>
        <a:p>
          <a:r>
            <a:rPr lang="en-US" b="0" i="0" baseline="0"/>
            <a:t>The </a:t>
          </a:r>
          <a:r>
            <a:rPr lang="en-US" b="1" i="0" baseline="0"/>
            <a:t>heart</a:t>
          </a:r>
          <a:r>
            <a:rPr lang="en-US" b="0" i="0" baseline="0"/>
            <a:t> of the .NET Runtime.</a:t>
          </a:r>
          <a:endParaRPr lang="en-US"/>
        </a:p>
      </dgm:t>
    </dgm:pt>
    <dgm:pt modelId="{292AA159-A234-47F7-80F7-225CCF71F2EA}" type="parTrans" cxnId="{66841D1F-14D5-486F-B75F-D9DD41D85B61}">
      <dgm:prSet/>
      <dgm:spPr/>
      <dgm:t>
        <a:bodyPr/>
        <a:lstStyle/>
        <a:p>
          <a:endParaRPr lang="en-US"/>
        </a:p>
      </dgm:t>
    </dgm:pt>
    <dgm:pt modelId="{8E88D7D1-0AA6-4822-B55F-55C549F7EDB6}" type="sibTrans" cxnId="{66841D1F-14D5-486F-B75F-D9DD41D85B61}">
      <dgm:prSet/>
      <dgm:spPr/>
      <dgm:t>
        <a:bodyPr/>
        <a:lstStyle/>
        <a:p>
          <a:endParaRPr lang="en-US"/>
        </a:p>
      </dgm:t>
    </dgm:pt>
    <dgm:pt modelId="{70957619-E499-4DA9-83A3-E2DA6960E579}">
      <dgm:prSet/>
      <dgm:spPr/>
      <dgm:t>
        <a:bodyPr/>
        <a:lstStyle/>
        <a:p>
          <a:r>
            <a:rPr lang="en-US" b="0" i="0" baseline="0"/>
            <a:t>Converts </a:t>
          </a:r>
          <a:r>
            <a:rPr lang="en-US" b="1" i="0" baseline="0"/>
            <a:t>IL code into native machine code</a:t>
          </a:r>
          <a:r>
            <a:rPr lang="en-US" b="0" i="0" baseline="0"/>
            <a:t> using the </a:t>
          </a:r>
          <a:r>
            <a:rPr lang="en-US" b="1" i="0" baseline="0"/>
            <a:t>JIT (Just-In-Time) Compiler</a:t>
          </a:r>
          <a:r>
            <a:rPr lang="en-US" b="0" i="0" baseline="0"/>
            <a:t>.</a:t>
          </a:r>
          <a:endParaRPr lang="en-US"/>
        </a:p>
      </dgm:t>
    </dgm:pt>
    <dgm:pt modelId="{0E17AB19-44EB-449E-80F6-88B6D1E11AF1}" type="parTrans" cxnId="{0F208266-D1CC-4A96-B784-118A1BEC7565}">
      <dgm:prSet/>
      <dgm:spPr/>
      <dgm:t>
        <a:bodyPr/>
        <a:lstStyle/>
        <a:p>
          <a:endParaRPr lang="en-US"/>
        </a:p>
      </dgm:t>
    </dgm:pt>
    <dgm:pt modelId="{2EA8AF75-121F-4337-86D4-27D752EBF8BD}" type="sibTrans" cxnId="{0F208266-D1CC-4A96-B784-118A1BEC7565}">
      <dgm:prSet/>
      <dgm:spPr/>
      <dgm:t>
        <a:bodyPr/>
        <a:lstStyle/>
        <a:p>
          <a:endParaRPr lang="en-US"/>
        </a:p>
      </dgm:t>
    </dgm:pt>
    <dgm:pt modelId="{E79F1CFA-7725-4EDF-ABCC-8E3A8EBE0794}">
      <dgm:prSet/>
      <dgm:spPr/>
      <dgm:t>
        <a:bodyPr/>
        <a:lstStyle/>
        <a:p>
          <a:r>
            <a:rPr lang="en-US" b="0" i="0" baseline="0"/>
            <a:t>Ensures </a:t>
          </a:r>
          <a:r>
            <a:rPr lang="en-US" b="1" i="0" baseline="0"/>
            <a:t>memory management, security, and exception handling</a:t>
          </a:r>
          <a:r>
            <a:rPr lang="en-US" b="0" i="0" baseline="0"/>
            <a:t>. </a:t>
          </a:r>
          <a:endParaRPr lang="en-US"/>
        </a:p>
      </dgm:t>
    </dgm:pt>
    <dgm:pt modelId="{293E7202-472C-46F2-A64C-278B9CBD0E37}" type="parTrans" cxnId="{124707AB-A53F-4BE1-831F-A043382467E1}">
      <dgm:prSet/>
      <dgm:spPr/>
      <dgm:t>
        <a:bodyPr/>
        <a:lstStyle/>
        <a:p>
          <a:endParaRPr lang="en-US"/>
        </a:p>
      </dgm:t>
    </dgm:pt>
    <dgm:pt modelId="{AC452F41-ED3A-42B8-A785-E0958C98F90B}" type="sibTrans" cxnId="{124707AB-A53F-4BE1-831F-A043382467E1}">
      <dgm:prSet/>
      <dgm:spPr/>
      <dgm:t>
        <a:bodyPr/>
        <a:lstStyle/>
        <a:p>
          <a:endParaRPr lang="en-US"/>
        </a:p>
      </dgm:t>
    </dgm:pt>
    <dgm:pt modelId="{5E14F528-9B1B-4BFA-A731-E06DB091B709}" type="pres">
      <dgm:prSet presAssocID="{0D305BF2-686B-4680-9EDD-13F95F91BA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702731-CB78-49AE-A68D-AEE02C43FDF2}" type="pres">
      <dgm:prSet presAssocID="{D0BDDC75-2617-4B17-9582-B4B3D3F85AB4}" presName="hierRoot1" presStyleCnt="0"/>
      <dgm:spPr/>
    </dgm:pt>
    <dgm:pt modelId="{19EDAB4B-784F-480D-80D3-D882487DBD2C}" type="pres">
      <dgm:prSet presAssocID="{D0BDDC75-2617-4B17-9582-B4B3D3F85AB4}" presName="composite" presStyleCnt="0"/>
      <dgm:spPr/>
    </dgm:pt>
    <dgm:pt modelId="{BA89E71E-8D92-49AE-B32A-30D627209724}" type="pres">
      <dgm:prSet presAssocID="{D0BDDC75-2617-4B17-9582-B4B3D3F85AB4}" presName="background" presStyleLbl="node0" presStyleIdx="0" presStyleCnt="3"/>
      <dgm:spPr/>
    </dgm:pt>
    <dgm:pt modelId="{E36789E7-4592-4B1D-83F3-6502A029D93B}" type="pres">
      <dgm:prSet presAssocID="{D0BDDC75-2617-4B17-9582-B4B3D3F85AB4}" presName="text" presStyleLbl="fgAcc0" presStyleIdx="0" presStyleCnt="3">
        <dgm:presLayoutVars>
          <dgm:chPref val="3"/>
        </dgm:presLayoutVars>
      </dgm:prSet>
      <dgm:spPr/>
    </dgm:pt>
    <dgm:pt modelId="{250F5765-1FDF-4DD0-91DD-FF2696ADF812}" type="pres">
      <dgm:prSet presAssocID="{D0BDDC75-2617-4B17-9582-B4B3D3F85AB4}" presName="hierChild2" presStyleCnt="0"/>
      <dgm:spPr/>
    </dgm:pt>
    <dgm:pt modelId="{4FBE775D-DACB-486F-8245-99476A01B094}" type="pres">
      <dgm:prSet presAssocID="{70957619-E499-4DA9-83A3-E2DA6960E579}" presName="hierRoot1" presStyleCnt="0"/>
      <dgm:spPr/>
    </dgm:pt>
    <dgm:pt modelId="{8EDEB062-4980-450B-957E-792A9C11BC83}" type="pres">
      <dgm:prSet presAssocID="{70957619-E499-4DA9-83A3-E2DA6960E579}" presName="composite" presStyleCnt="0"/>
      <dgm:spPr/>
    </dgm:pt>
    <dgm:pt modelId="{3BA28EBB-16D3-4FDC-BCFA-9CD4BA069AA7}" type="pres">
      <dgm:prSet presAssocID="{70957619-E499-4DA9-83A3-E2DA6960E579}" presName="background" presStyleLbl="node0" presStyleIdx="1" presStyleCnt="3"/>
      <dgm:spPr/>
    </dgm:pt>
    <dgm:pt modelId="{02B37794-8592-4405-A493-09AF77EEE90B}" type="pres">
      <dgm:prSet presAssocID="{70957619-E499-4DA9-83A3-E2DA6960E579}" presName="text" presStyleLbl="fgAcc0" presStyleIdx="1" presStyleCnt="3">
        <dgm:presLayoutVars>
          <dgm:chPref val="3"/>
        </dgm:presLayoutVars>
      </dgm:prSet>
      <dgm:spPr/>
    </dgm:pt>
    <dgm:pt modelId="{C75E4969-80F6-4568-9FE2-52A54ABB1505}" type="pres">
      <dgm:prSet presAssocID="{70957619-E499-4DA9-83A3-E2DA6960E579}" presName="hierChild2" presStyleCnt="0"/>
      <dgm:spPr/>
    </dgm:pt>
    <dgm:pt modelId="{8B8E140A-97AA-40A2-98F4-5395053A2CB4}" type="pres">
      <dgm:prSet presAssocID="{E79F1CFA-7725-4EDF-ABCC-8E3A8EBE0794}" presName="hierRoot1" presStyleCnt="0"/>
      <dgm:spPr/>
    </dgm:pt>
    <dgm:pt modelId="{0013C53D-5550-45B3-8A05-1DE6A6E1315F}" type="pres">
      <dgm:prSet presAssocID="{E79F1CFA-7725-4EDF-ABCC-8E3A8EBE0794}" presName="composite" presStyleCnt="0"/>
      <dgm:spPr/>
    </dgm:pt>
    <dgm:pt modelId="{91EA3F5B-0D61-4438-9840-15B1E1C3D3F3}" type="pres">
      <dgm:prSet presAssocID="{E79F1CFA-7725-4EDF-ABCC-8E3A8EBE0794}" presName="background" presStyleLbl="node0" presStyleIdx="2" presStyleCnt="3"/>
      <dgm:spPr/>
    </dgm:pt>
    <dgm:pt modelId="{8439CE86-8F88-4331-92DB-D98D2E3F4BEF}" type="pres">
      <dgm:prSet presAssocID="{E79F1CFA-7725-4EDF-ABCC-8E3A8EBE0794}" presName="text" presStyleLbl="fgAcc0" presStyleIdx="2" presStyleCnt="3">
        <dgm:presLayoutVars>
          <dgm:chPref val="3"/>
        </dgm:presLayoutVars>
      </dgm:prSet>
      <dgm:spPr/>
    </dgm:pt>
    <dgm:pt modelId="{CC29BB4C-5891-47DD-82D2-4F2357D22AFC}" type="pres">
      <dgm:prSet presAssocID="{E79F1CFA-7725-4EDF-ABCC-8E3A8EBE0794}" presName="hierChild2" presStyleCnt="0"/>
      <dgm:spPr/>
    </dgm:pt>
  </dgm:ptLst>
  <dgm:cxnLst>
    <dgm:cxn modelId="{66841D1F-14D5-486F-B75F-D9DD41D85B61}" srcId="{0D305BF2-686B-4680-9EDD-13F95F91BAB6}" destId="{D0BDDC75-2617-4B17-9582-B4B3D3F85AB4}" srcOrd="0" destOrd="0" parTransId="{292AA159-A234-47F7-80F7-225CCF71F2EA}" sibTransId="{8E88D7D1-0AA6-4822-B55F-55C549F7EDB6}"/>
    <dgm:cxn modelId="{0F208266-D1CC-4A96-B784-118A1BEC7565}" srcId="{0D305BF2-686B-4680-9EDD-13F95F91BAB6}" destId="{70957619-E499-4DA9-83A3-E2DA6960E579}" srcOrd="1" destOrd="0" parTransId="{0E17AB19-44EB-449E-80F6-88B6D1E11AF1}" sibTransId="{2EA8AF75-121F-4337-86D4-27D752EBF8BD}"/>
    <dgm:cxn modelId="{124707AB-A53F-4BE1-831F-A043382467E1}" srcId="{0D305BF2-686B-4680-9EDD-13F95F91BAB6}" destId="{E79F1CFA-7725-4EDF-ABCC-8E3A8EBE0794}" srcOrd="2" destOrd="0" parTransId="{293E7202-472C-46F2-A64C-278B9CBD0E37}" sibTransId="{AC452F41-ED3A-42B8-A785-E0958C98F90B}"/>
    <dgm:cxn modelId="{714967C8-1D03-4FC5-9ABB-1BBAEBC27651}" type="presOf" srcId="{0D305BF2-686B-4680-9EDD-13F95F91BAB6}" destId="{5E14F528-9B1B-4BFA-A731-E06DB091B709}" srcOrd="0" destOrd="0" presId="urn:microsoft.com/office/officeart/2005/8/layout/hierarchy1"/>
    <dgm:cxn modelId="{571B0BCF-CD28-43C3-8E92-921D8BC990CF}" type="presOf" srcId="{70957619-E499-4DA9-83A3-E2DA6960E579}" destId="{02B37794-8592-4405-A493-09AF77EEE90B}" srcOrd="0" destOrd="0" presId="urn:microsoft.com/office/officeart/2005/8/layout/hierarchy1"/>
    <dgm:cxn modelId="{7CDC69E3-51F0-44FF-9D40-CA93C7F51688}" type="presOf" srcId="{D0BDDC75-2617-4B17-9582-B4B3D3F85AB4}" destId="{E36789E7-4592-4B1D-83F3-6502A029D93B}" srcOrd="0" destOrd="0" presId="urn:microsoft.com/office/officeart/2005/8/layout/hierarchy1"/>
    <dgm:cxn modelId="{73A31AFF-0094-4FB6-BD16-B9EE5FF4BD52}" type="presOf" srcId="{E79F1CFA-7725-4EDF-ABCC-8E3A8EBE0794}" destId="{8439CE86-8F88-4331-92DB-D98D2E3F4BEF}" srcOrd="0" destOrd="0" presId="urn:microsoft.com/office/officeart/2005/8/layout/hierarchy1"/>
    <dgm:cxn modelId="{D32ACC0D-DECC-4399-ABF7-F7F7C34ADFBC}" type="presParOf" srcId="{5E14F528-9B1B-4BFA-A731-E06DB091B709}" destId="{2C702731-CB78-49AE-A68D-AEE02C43FDF2}" srcOrd="0" destOrd="0" presId="urn:microsoft.com/office/officeart/2005/8/layout/hierarchy1"/>
    <dgm:cxn modelId="{56836C21-EF61-4776-B40A-DBE1C11D859D}" type="presParOf" srcId="{2C702731-CB78-49AE-A68D-AEE02C43FDF2}" destId="{19EDAB4B-784F-480D-80D3-D882487DBD2C}" srcOrd="0" destOrd="0" presId="urn:microsoft.com/office/officeart/2005/8/layout/hierarchy1"/>
    <dgm:cxn modelId="{663521B8-630F-4470-ACC8-387FD8A997DA}" type="presParOf" srcId="{19EDAB4B-784F-480D-80D3-D882487DBD2C}" destId="{BA89E71E-8D92-49AE-B32A-30D627209724}" srcOrd="0" destOrd="0" presId="urn:microsoft.com/office/officeart/2005/8/layout/hierarchy1"/>
    <dgm:cxn modelId="{88D363E2-7734-4744-9882-8CB4CBC016A9}" type="presParOf" srcId="{19EDAB4B-784F-480D-80D3-D882487DBD2C}" destId="{E36789E7-4592-4B1D-83F3-6502A029D93B}" srcOrd="1" destOrd="0" presId="urn:microsoft.com/office/officeart/2005/8/layout/hierarchy1"/>
    <dgm:cxn modelId="{ACEE6411-6FF6-4535-9F3A-FBAC3D6890CB}" type="presParOf" srcId="{2C702731-CB78-49AE-A68D-AEE02C43FDF2}" destId="{250F5765-1FDF-4DD0-91DD-FF2696ADF812}" srcOrd="1" destOrd="0" presId="urn:microsoft.com/office/officeart/2005/8/layout/hierarchy1"/>
    <dgm:cxn modelId="{826A3273-C5E8-4969-8C3F-6FED9213BF5E}" type="presParOf" srcId="{5E14F528-9B1B-4BFA-A731-E06DB091B709}" destId="{4FBE775D-DACB-486F-8245-99476A01B094}" srcOrd="1" destOrd="0" presId="urn:microsoft.com/office/officeart/2005/8/layout/hierarchy1"/>
    <dgm:cxn modelId="{4E0EADD9-E1DD-43C3-B102-E52C4ACEF87D}" type="presParOf" srcId="{4FBE775D-DACB-486F-8245-99476A01B094}" destId="{8EDEB062-4980-450B-957E-792A9C11BC83}" srcOrd="0" destOrd="0" presId="urn:microsoft.com/office/officeart/2005/8/layout/hierarchy1"/>
    <dgm:cxn modelId="{B03C54BA-DFD6-4079-8E9F-17B22AEDB4F3}" type="presParOf" srcId="{8EDEB062-4980-450B-957E-792A9C11BC83}" destId="{3BA28EBB-16D3-4FDC-BCFA-9CD4BA069AA7}" srcOrd="0" destOrd="0" presId="urn:microsoft.com/office/officeart/2005/8/layout/hierarchy1"/>
    <dgm:cxn modelId="{2FB1E1AE-BBE2-44B4-B42A-AAE1F67F7285}" type="presParOf" srcId="{8EDEB062-4980-450B-957E-792A9C11BC83}" destId="{02B37794-8592-4405-A493-09AF77EEE90B}" srcOrd="1" destOrd="0" presId="urn:microsoft.com/office/officeart/2005/8/layout/hierarchy1"/>
    <dgm:cxn modelId="{419399F6-2AAD-43BC-AED7-ACD8427C4895}" type="presParOf" srcId="{4FBE775D-DACB-486F-8245-99476A01B094}" destId="{C75E4969-80F6-4568-9FE2-52A54ABB1505}" srcOrd="1" destOrd="0" presId="urn:microsoft.com/office/officeart/2005/8/layout/hierarchy1"/>
    <dgm:cxn modelId="{1E9B7073-BC85-4D7D-9EC9-C23990047846}" type="presParOf" srcId="{5E14F528-9B1B-4BFA-A731-E06DB091B709}" destId="{8B8E140A-97AA-40A2-98F4-5395053A2CB4}" srcOrd="2" destOrd="0" presId="urn:microsoft.com/office/officeart/2005/8/layout/hierarchy1"/>
    <dgm:cxn modelId="{D6469B17-0CA6-457D-915B-085DD316A1A2}" type="presParOf" srcId="{8B8E140A-97AA-40A2-98F4-5395053A2CB4}" destId="{0013C53D-5550-45B3-8A05-1DE6A6E1315F}" srcOrd="0" destOrd="0" presId="urn:microsoft.com/office/officeart/2005/8/layout/hierarchy1"/>
    <dgm:cxn modelId="{6820FB0C-96E5-46CE-9B1B-2AD9D7E41F0A}" type="presParOf" srcId="{0013C53D-5550-45B3-8A05-1DE6A6E1315F}" destId="{91EA3F5B-0D61-4438-9840-15B1E1C3D3F3}" srcOrd="0" destOrd="0" presId="urn:microsoft.com/office/officeart/2005/8/layout/hierarchy1"/>
    <dgm:cxn modelId="{572C7358-5545-4B83-BDBA-C4FE66C1743D}" type="presParOf" srcId="{0013C53D-5550-45B3-8A05-1DE6A6E1315F}" destId="{8439CE86-8F88-4331-92DB-D98D2E3F4BEF}" srcOrd="1" destOrd="0" presId="urn:microsoft.com/office/officeart/2005/8/layout/hierarchy1"/>
    <dgm:cxn modelId="{F0152D7B-2730-42FB-87B8-460DAB210CE1}" type="presParOf" srcId="{8B8E140A-97AA-40A2-98F4-5395053A2CB4}" destId="{CC29BB4C-5891-47DD-82D2-4F2357D22A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F7A4BC-196E-4772-B4CE-D948040AF1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98C7BB-AD85-4911-918E-840C61DD6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JIT Compilation</a:t>
          </a:r>
          <a:r>
            <a:rPr lang="en-US"/>
            <a:t> – Converts IL to machine code.</a:t>
          </a:r>
        </a:p>
      </dgm:t>
    </dgm:pt>
    <dgm:pt modelId="{D33A31D5-F90E-4F26-B887-3C58EAA103FE}" type="parTrans" cxnId="{D7F641CA-2D3C-4BCB-A7D2-BE3C0C56FF82}">
      <dgm:prSet/>
      <dgm:spPr/>
      <dgm:t>
        <a:bodyPr/>
        <a:lstStyle/>
        <a:p>
          <a:endParaRPr lang="en-US"/>
        </a:p>
      </dgm:t>
    </dgm:pt>
    <dgm:pt modelId="{1567FDC8-A0A8-436A-B1F2-6651C342463E}" type="sibTrans" cxnId="{D7F641CA-2D3C-4BCB-A7D2-BE3C0C56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B475FD-5F5D-4E7D-9660-C4C2F23BC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Garbage Collection (GC)</a:t>
          </a:r>
          <a:r>
            <a:rPr lang="en-US"/>
            <a:t> – Frees unused memory.</a:t>
          </a:r>
        </a:p>
      </dgm:t>
    </dgm:pt>
    <dgm:pt modelId="{4459C2FC-10F0-41EC-97C6-1889E248865B}" type="parTrans" cxnId="{9C34A95D-0621-4910-9E24-B2ABAC6F0D27}">
      <dgm:prSet/>
      <dgm:spPr/>
      <dgm:t>
        <a:bodyPr/>
        <a:lstStyle/>
        <a:p>
          <a:endParaRPr lang="en-US"/>
        </a:p>
      </dgm:t>
    </dgm:pt>
    <dgm:pt modelId="{82427C19-0FE7-4069-AA74-BCF11A37E63E}" type="sibTrans" cxnId="{9C34A95D-0621-4910-9E24-B2ABAC6F0D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F9F7D6-10F9-47AC-AFF8-0E15A0C952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Exception Handling</a:t>
          </a:r>
          <a:r>
            <a:rPr lang="en-US"/>
            <a:t> – Structured error handling.</a:t>
          </a:r>
        </a:p>
      </dgm:t>
    </dgm:pt>
    <dgm:pt modelId="{7DED3E9D-A56B-4EDD-9A33-4618B4EE885F}" type="parTrans" cxnId="{C08039CD-2599-4879-8D1B-135DE6951F58}">
      <dgm:prSet/>
      <dgm:spPr/>
      <dgm:t>
        <a:bodyPr/>
        <a:lstStyle/>
        <a:p>
          <a:endParaRPr lang="en-US"/>
        </a:p>
      </dgm:t>
    </dgm:pt>
    <dgm:pt modelId="{3F4AE7D8-DE0E-4DDB-833A-D1EEC64C1246}" type="sibTrans" cxnId="{C08039CD-2599-4879-8D1B-135DE6951F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6A2C72-ABFF-42AB-B942-5B411C877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Thread Management</a:t>
          </a:r>
          <a:r>
            <a:rPr lang="en-US"/>
            <a:t> – Enables multithreading.</a:t>
          </a:r>
        </a:p>
      </dgm:t>
    </dgm:pt>
    <dgm:pt modelId="{859ED461-24BC-4D4E-9841-138C489A62A4}" type="parTrans" cxnId="{7A9F69AE-5462-4711-90CB-899DD85C77B7}">
      <dgm:prSet/>
      <dgm:spPr/>
      <dgm:t>
        <a:bodyPr/>
        <a:lstStyle/>
        <a:p>
          <a:endParaRPr lang="en-US"/>
        </a:p>
      </dgm:t>
    </dgm:pt>
    <dgm:pt modelId="{4900A8A5-035F-45F2-8134-F5D2072746FD}" type="sibTrans" cxnId="{7A9F69AE-5462-4711-90CB-899DD85C77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F2806C-80EC-492A-9F42-ADA8DB214B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Security</a:t>
          </a:r>
          <a:r>
            <a:rPr lang="en-US"/>
            <a:t> – Implements </a:t>
          </a:r>
          <a:r>
            <a:rPr lang="en-US" b="1"/>
            <a:t>Code Access Security (CAS)</a:t>
          </a:r>
          <a:r>
            <a:rPr lang="en-US"/>
            <a:t>.</a:t>
          </a:r>
        </a:p>
      </dgm:t>
    </dgm:pt>
    <dgm:pt modelId="{E10D1AB6-9123-4440-95AC-C9E4CA4A7F03}" type="parTrans" cxnId="{2B765DB1-319C-49C8-9094-495911AE9340}">
      <dgm:prSet/>
      <dgm:spPr/>
      <dgm:t>
        <a:bodyPr/>
        <a:lstStyle/>
        <a:p>
          <a:endParaRPr lang="en-US"/>
        </a:p>
      </dgm:t>
    </dgm:pt>
    <dgm:pt modelId="{78179492-3897-47E8-96B6-8AD421021979}" type="sibTrans" cxnId="{2B765DB1-319C-49C8-9094-495911AE9340}">
      <dgm:prSet/>
      <dgm:spPr/>
      <dgm:t>
        <a:bodyPr/>
        <a:lstStyle/>
        <a:p>
          <a:endParaRPr lang="en-US"/>
        </a:p>
      </dgm:t>
    </dgm:pt>
    <dgm:pt modelId="{7192C50A-5A5A-4D3E-8F8F-8C341D4AEEC5}" type="pres">
      <dgm:prSet presAssocID="{DFF7A4BC-196E-4772-B4CE-D948040AF1CC}" presName="root" presStyleCnt="0">
        <dgm:presLayoutVars>
          <dgm:dir/>
          <dgm:resizeHandles val="exact"/>
        </dgm:presLayoutVars>
      </dgm:prSet>
      <dgm:spPr/>
    </dgm:pt>
    <dgm:pt modelId="{0FDA7DE0-B362-4B35-9A1B-11C60FEF06E3}" type="pres">
      <dgm:prSet presAssocID="{8D98C7BB-AD85-4911-918E-840C61DD6026}" presName="compNode" presStyleCnt="0"/>
      <dgm:spPr/>
    </dgm:pt>
    <dgm:pt modelId="{9BDF1602-2ED3-443F-9333-5D11423E4BFE}" type="pres">
      <dgm:prSet presAssocID="{8D98C7BB-AD85-4911-918E-840C61DD6026}" presName="bgRect" presStyleLbl="bgShp" presStyleIdx="0" presStyleCnt="5"/>
      <dgm:spPr/>
    </dgm:pt>
    <dgm:pt modelId="{D6EF6A06-06FD-481D-97AC-2CF84C386518}" type="pres">
      <dgm:prSet presAssocID="{8D98C7BB-AD85-4911-918E-840C61DD60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58E9AC-2408-4F5C-92AE-B1B7D283C11C}" type="pres">
      <dgm:prSet presAssocID="{8D98C7BB-AD85-4911-918E-840C61DD6026}" presName="spaceRect" presStyleCnt="0"/>
      <dgm:spPr/>
    </dgm:pt>
    <dgm:pt modelId="{CC7DCD57-BCC4-4527-94E7-ABC7C18749F1}" type="pres">
      <dgm:prSet presAssocID="{8D98C7BB-AD85-4911-918E-840C61DD6026}" presName="parTx" presStyleLbl="revTx" presStyleIdx="0" presStyleCnt="5">
        <dgm:presLayoutVars>
          <dgm:chMax val="0"/>
          <dgm:chPref val="0"/>
        </dgm:presLayoutVars>
      </dgm:prSet>
      <dgm:spPr/>
    </dgm:pt>
    <dgm:pt modelId="{491A058E-2F91-47E1-826D-1A357F2433FC}" type="pres">
      <dgm:prSet presAssocID="{1567FDC8-A0A8-436A-B1F2-6651C342463E}" presName="sibTrans" presStyleCnt="0"/>
      <dgm:spPr/>
    </dgm:pt>
    <dgm:pt modelId="{38CAD782-E68F-484A-A1C3-EF8A6F6B4444}" type="pres">
      <dgm:prSet presAssocID="{67B475FD-5F5D-4E7D-9660-C4C2F23BC856}" presName="compNode" presStyleCnt="0"/>
      <dgm:spPr/>
    </dgm:pt>
    <dgm:pt modelId="{C3A96984-62CA-4854-BF2B-6D080D6FBBEB}" type="pres">
      <dgm:prSet presAssocID="{67B475FD-5F5D-4E7D-9660-C4C2F23BC856}" presName="bgRect" presStyleLbl="bgShp" presStyleIdx="1" presStyleCnt="5"/>
      <dgm:spPr/>
    </dgm:pt>
    <dgm:pt modelId="{C8592914-1F44-4758-BE48-D3D6622295A3}" type="pres">
      <dgm:prSet presAssocID="{67B475FD-5F5D-4E7D-9660-C4C2F23BC8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5B863ADB-D07E-450A-A779-3418088C88C2}" type="pres">
      <dgm:prSet presAssocID="{67B475FD-5F5D-4E7D-9660-C4C2F23BC856}" presName="spaceRect" presStyleCnt="0"/>
      <dgm:spPr/>
    </dgm:pt>
    <dgm:pt modelId="{3B1207F9-159D-465F-BC42-CA920C6BDE5B}" type="pres">
      <dgm:prSet presAssocID="{67B475FD-5F5D-4E7D-9660-C4C2F23BC856}" presName="parTx" presStyleLbl="revTx" presStyleIdx="1" presStyleCnt="5">
        <dgm:presLayoutVars>
          <dgm:chMax val="0"/>
          <dgm:chPref val="0"/>
        </dgm:presLayoutVars>
      </dgm:prSet>
      <dgm:spPr/>
    </dgm:pt>
    <dgm:pt modelId="{B7E6A4D0-C37A-47BE-BDE0-55D1E38F95E0}" type="pres">
      <dgm:prSet presAssocID="{82427C19-0FE7-4069-AA74-BCF11A37E63E}" presName="sibTrans" presStyleCnt="0"/>
      <dgm:spPr/>
    </dgm:pt>
    <dgm:pt modelId="{68F70DAB-8C51-471B-9663-C8415FF3E0D2}" type="pres">
      <dgm:prSet presAssocID="{EAF9F7D6-10F9-47AC-AFF8-0E15A0C952A3}" presName="compNode" presStyleCnt="0"/>
      <dgm:spPr/>
    </dgm:pt>
    <dgm:pt modelId="{D6187916-5251-419C-8E7A-5F1D684D2AB0}" type="pres">
      <dgm:prSet presAssocID="{EAF9F7D6-10F9-47AC-AFF8-0E15A0C952A3}" presName="bgRect" presStyleLbl="bgShp" presStyleIdx="2" presStyleCnt="5"/>
      <dgm:spPr/>
    </dgm:pt>
    <dgm:pt modelId="{A5338AF8-B1C2-46DC-A06E-BC43E3811985}" type="pres">
      <dgm:prSet presAssocID="{EAF9F7D6-10F9-47AC-AFF8-0E15A0C952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7D1A3E4A-2DB0-4913-8F70-F16985352B87}" type="pres">
      <dgm:prSet presAssocID="{EAF9F7D6-10F9-47AC-AFF8-0E15A0C952A3}" presName="spaceRect" presStyleCnt="0"/>
      <dgm:spPr/>
    </dgm:pt>
    <dgm:pt modelId="{FD1C3152-D7CF-4160-BA07-4F530018514B}" type="pres">
      <dgm:prSet presAssocID="{EAF9F7D6-10F9-47AC-AFF8-0E15A0C952A3}" presName="parTx" presStyleLbl="revTx" presStyleIdx="2" presStyleCnt="5">
        <dgm:presLayoutVars>
          <dgm:chMax val="0"/>
          <dgm:chPref val="0"/>
        </dgm:presLayoutVars>
      </dgm:prSet>
      <dgm:spPr/>
    </dgm:pt>
    <dgm:pt modelId="{B15E3F47-5C63-4A50-A872-7F59B1614031}" type="pres">
      <dgm:prSet presAssocID="{3F4AE7D8-DE0E-4DDB-833A-D1EEC64C1246}" presName="sibTrans" presStyleCnt="0"/>
      <dgm:spPr/>
    </dgm:pt>
    <dgm:pt modelId="{C533F708-90D1-4399-8E8B-F6E662A26AB3}" type="pres">
      <dgm:prSet presAssocID="{7E6A2C72-ABFF-42AB-B942-5B411C8772E4}" presName="compNode" presStyleCnt="0"/>
      <dgm:spPr/>
    </dgm:pt>
    <dgm:pt modelId="{F20F4BC8-59E4-4F9D-95EA-E0353D0B3494}" type="pres">
      <dgm:prSet presAssocID="{7E6A2C72-ABFF-42AB-B942-5B411C8772E4}" presName="bgRect" presStyleLbl="bgShp" presStyleIdx="3" presStyleCnt="5"/>
      <dgm:spPr/>
    </dgm:pt>
    <dgm:pt modelId="{98C59A9E-7BFA-4EBA-90B7-6B823B70F132}" type="pres">
      <dgm:prSet presAssocID="{7E6A2C72-ABFF-42AB-B942-5B411C8772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122AB108-F80E-4170-8CF8-D5C968B7FDE0}" type="pres">
      <dgm:prSet presAssocID="{7E6A2C72-ABFF-42AB-B942-5B411C8772E4}" presName="spaceRect" presStyleCnt="0"/>
      <dgm:spPr/>
    </dgm:pt>
    <dgm:pt modelId="{35D6288C-F737-4625-A33B-B6E0E23D48F6}" type="pres">
      <dgm:prSet presAssocID="{7E6A2C72-ABFF-42AB-B942-5B411C8772E4}" presName="parTx" presStyleLbl="revTx" presStyleIdx="3" presStyleCnt="5">
        <dgm:presLayoutVars>
          <dgm:chMax val="0"/>
          <dgm:chPref val="0"/>
        </dgm:presLayoutVars>
      </dgm:prSet>
      <dgm:spPr/>
    </dgm:pt>
    <dgm:pt modelId="{71022E90-BC51-4412-867D-C41D6A4E3F08}" type="pres">
      <dgm:prSet presAssocID="{4900A8A5-035F-45F2-8134-F5D2072746FD}" presName="sibTrans" presStyleCnt="0"/>
      <dgm:spPr/>
    </dgm:pt>
    <dgm:pt modelId="{2BFE2883-34BE-4436-9A15-261F00141F4C}" type="pres">
      <dgm:prSet presAssocID="{C5F2806C-80EC-492A-9F42-ADA8DB214BEB}" presName="compNode" presStyleCnt="0"/>
      <dgm:spPr/>
    </dgm:pt>
    <dgm:pt modelId="{C990B9D9-483D-456A-93FD-B66275E65654}" type="pres">
      <dgm:prSet presAssocID="{C5F2806C-80EC-492A-9F42-ADA8DB214BEB}" presName="bgRect" presStyleLbl="bgShp" presStyleIdx="4" presStyleCnt="5"/>
      <dgm:spPr/>
    </dgm:pt>
    <dgm:pt modelId="{04BB2C52-DF52-463B-90F1-2F62E4D2530D}" type="pres">
      <dgm:prSet presAssocID="{C5F2806C-80EC-492A-9F42-ADA8DB214B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8845280-2E85-4B1F-9096-18315DB0BF89}" type="pres">
      <dgm:prSet presAssocID="{C5F2806C-80EC-492A-9F42-ADA8DB214BEB}" presName="spaceRect" presStyleCnt="0"/>
      <dgm:spPr/>
    </dgm:pt>
    <dgm:pt modelId="{1F1741E2-B693-47BB-9FA1-EB7C71B8A668}" type="pres">
      <dgm:prSet presAssocID="{C5F2806C-80EC-492A-9F42-ADA8DB214BE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1F7827-E2BE-4579-AEF7-207BE92B9B05}" type="presOf" srcId="{7E6A2C72-ABFF-42AB-B942-5B411C8772E4}" destId="{35D6288C-F737-4625-A33B-B6E0E23D48F6}" srcOrd="0" destOrd="0" presId="urn:microsoft.com/office/officeart/2018/2/layout/IconVerticalSolidList"/>
    <dgm:cxn modelId="{F5C85629-9B10-4363-AF94-914589294CA1}" type="presOf" srcId="{EAF9F7D6-10F9-47AC-AFF8-0E15A0C952A3}" destId="{FD1C3152-D7CF-4160-BA07-4F530018514B}" srcOrd="0" destOrd="0" presId="urn:microsoft.com/office/officeart/2018/2/layout/IconVerticalSolidList"/>
    <dgm:cxn modelId="{9C34A95D-0621-4910-9E24-B2ABAC6F0D27}" srcId="{DFF7A4BC-196E-4772-B4CE-D948040AF1CC}" destId="{67B475FD-5F5D-4E7D-9660-C4C2F23BC856}" srcOrd="1" destOrd="0" parTransId="{4459C2FC-10F0-41EC-97C6-1889E248865B}" sibTransId="{82427C19-0FE7-4069-AA74-BCF11A37E63E}"/>
    <dgm:cxn modelId="{EDD1C776-34F7-4B8B-ADE3-99EB6FFF9C88}" type="presOf" srcId="{DFF7A4BC-196E-4772-B4CE-D948040AF1CC}" destId="{7192C50A-5A5A-4D3E-8F8F-8C341D4AEEC5}" srcOrd="0" destOrd="0" presId="urn:microsoft.com/office/officeart/2018/2/layout/IconVerticalSolidList"/>
    <dgm:cxn modelId="{3F4E22A9-0374-4ED6-9C00-099C9E82B54E}" type="presOf" srcId="{67B475FD-5F5D-4E7D-9660-C4C2F23BC856}" destId="{3B1207F9-159D-465F-BC42-CA920C6BDE5B}" srcOrd="0" destOrd="0" presId="urn:microsoft.com/office/officeart/2018/2/layout/IconVerticalSolidList"/>
    <dgm:cxn modelId="{7A9F69AE-5462-4711-90CB-899DD85C77B7}" srcId="{DFF7A4BC-196E-4772-B4CE-D948040AF1CC}" destId="{7E6A2C72-ABFF-42AB-B942-5B411C8772E4}" srcOrd="3" destOrd="0" parTransId="{859ED461-24BC-4D4E-9841-138C489A62A4}" sibTransId="{4900A8A5-035F-45F2-8134-F5D2072746FD}"/>
    <dgm:cxn modelId="{2B765DB1-319C-49C8-9094-495911AE9340}" srcId="{DFF7A4BC-196E-4772-B4CE-D948040AF1CC}" destId="{C5F2806C-80EC-492A-9F42-ADA8DB214BEB}" srcOrd="4" destOrd="0" parTransId="{E10D1AB6-9123-4440-95AC-C9E4CA4A7F03}" sibTransId="{78179492-3897-47E8-96B6-8AD421021979}"/>
    <dgm:cxn modelId="{9EA39CC0-10FC-4010-9327-57B7B4491413}" type="presOf" srcId="{C5F2806C-80EC-492A-9F42-ADA8DB214BEB}" destId="{1F1741E2-B693-47BB-9FA1-EB7C71B8A668}" srcOrd="0" destOrd="0" presId="urn:microsoft.com/office/officeart/2018/2/layout/IconVerticalSolidList"/>
    <dgm:cxn modelId="{97CC94C2-ABA5-4552-98EF-5DA380BC3701}" type="presOf" srcId="{8D98C7BB-AD85-4911-918E-840C61DD6026}" destId="{CC7DCD57-BCC4-4527-94E7-ABC7C18749F1}" srcOrd="0" destOrd="0" presId="urn:microsoft.com/office/officeart/2018/2/layout/IconVerticalSolidList"/>
    <dgm:cxn modelId="{D7F641CA-2D3C-4BCB-A7D2-BE3C0C56FF82}" srcId="{DFF7A4BC-196E-4772-B4CE-D948040AF1CC}" destId="{8D98C7BB-AD85-4911-918E-840C61DD6026}" srcOrd="0" destOrd="0" parTransId="{D33A31D5-F90E-4F26-B887-3C58EAA103FE}" sibTransId="{1567FDC8-A0A8-436A-B1F2-6651C342463E}"/>
    <dgm:cxn modelId="{C08039CD-2599-4879-8D1B-135DE6951F58}" srcId="{DFF7A4BC-196E-4772-B4CE-D948040AF1CC}" destId="{EAF9F7D6-10F9-47AC-AFF8-0E15A0C952A3}" srcOrd="2" destOrd="0" parTransId="{7DED3E9D-A56B-4EDD-9A33-4618B4EE885F}" sibTransId="{3F4AE7D8-DE0E-4DDB-833A-D1EEC64C1246}"/>
    <dgm:cxn modelId="{5F06A563-BF4D-4239-B728-A822B2736C63}" type="presParOf" srcId="{7192C50A-5A5A-4D3E-8F8F-8C341D4AEEC5}" destId="{0FDA7DE0-B362-4B35-9A1B-11C60FEF06E3}" srcOrd="0" destOrd="0" presId="urn:microsoft.com/office/officeart/2018/2/layout/IconVerticalSolidList"/>
    <dgm:cxn modelId="{37BE06E1-55F4-4E5C-8D2F-C29A249E2E48}" type="presParOf" srcId="{0FDA7DE0-B362-4B35-9A1B-11C60FEF06E3}" destId="{9BDF1602-2ED3-443F-9333-5D11423E4BFE}" srcOrd="0" destOrd="0" presId="urn:microsoft.com/office/officeart/2018/2/layout/IconVerticalSolidList"/>
    <dgm:cxn modelId="{E1F9D631-0511-41EC-B133-E5958C0F4231}" type="presParOf" srcId="{0FDA7DE0-B362-4B35-9A1B-11C60FEF06E3}" destId="{D6EF6A06-06FD-481D-97AC-2CF84C386518}" srcOrd="1" destOrd="0" presId="urn:microsoft.com/office/officeart/2018/2/layout/IconVerticalSolidList"/>
    <dgm:cxn modelId="{30CD0236-586E-4214-8DD0-E72A9A11A95F}" type="presParOf" srcId="{0FDA7DE0-B362-4B35-9A1B-11C60FEF06E3}" destId="{6D58E9AC-2408-4F5C-92AE-B1B7D283C11C}" srcOrd="2" destOrd="0" presId="urn:microsoft.com/office/officeart/2018/2/layout/IconVerticalSolidList"/>
    <dgm:cxn modelId="{02AE1385-8013-4D88-B053-AA937F323BF8}" type="presParOf" srcId="{0FDA7DE0-B362-4B35-9A1B-11C60FEF06E3}" destId="{CC7DCD57-BCC4-4527-94E7-ABC7C18749F1}" srcOrd="3" destOrd="0" presId="urn:microsoft.com/office/officeart/2018/2/layout/IconVerticalSolidList"/>
    <dgm:cxn modelId="{94C0DF1A-0D0E-447D-B917-19C12FB84B29}" type="presParOf" srcId="{7192C50A-5A5A-4D3E-8F8F-8C341D4AEEC5}" destId="{491A058E-2F91-47E1-826D-1A357F2433FC}" srcOrd="1" destOrd="0" presId="urn:microsoft.com/office/officeart/2018/2/layout/IconVerticalSolidList"/>
    <dgm:cxn modelId="{A5E18D52-6569-4CE1-BA92-6AF1E0B871BD}" type="presParOf" srcId="{7192C50A-5A5A-4D3E-8F8F-8C341D4AEEC5}" destId="{38CAD782-E68F-484A-A1C3-EF8A6F6B4444}" srcOrd="2" destOrd="0" presId="urn:microsoft.com/office/officeart/2018/2/layout/IconVerticalSolidList"/>
    <dgm:cxn modelId="{401CC9A3-1845-4211-BF83-2899065A7D86}" type="presParOf" srcId="{38CAD782-E68F-484A-A1C3-EF8A6F6B4444}" destId="{C3A96984-62CA-4854-BF2B-6D080D6FBBEB}" srcOrd="0" destOrd="0" presId="urn:microsoft.com/office/officeart/2018/2/layout/IconVerticalSolidList"/>
    <dgm:cxn modelId="{4ADFC3C5-BDDD-46A0-A0CB-865DAAF4B69C}" type="presParOf" srcId="{38CAD782-E68F-484A-A1C3-EF8A6F6B4444}" destId="{C8592914-1F44-4758-BE48-D3D6622295A3}" srcOrd="1" destOrd="0" presId="urn:microsoft.com/office/officeart/2018/2/layout/IconVerticalSolidList"/>
    <dgm:cxn modelId="{2A267CEA-7D1A-4722-9C86-C2445B211C43}" type="presParOf" srcId="{38CAD782-E68F-484A-A1C3-EF8A6F6B4444}" destId="{5B863ADB-D07E-450A-A779-3418088C88C2}" srcOrd="2" destOrd="0" presId="urn:microsoft.com/office/officeart/2018/2/layout/IconVerticalSolidList"/>
    <dgm:cxn modelId="{43AE38D9-BA3F-406D-9FE4-77470BA0A979}" type="presParOf" srcId="{38CAD782-E68F-484A-A1C3-EF8A6F6B4444}" destId="{3B1207F9-159D-465F-BC42-CA920C6BDE5B}" srcOrd="3" destOrd="0" presId="urn:microsoft.com/office/officeart/2018/2/layout/IconVerticalSolidList"/>
    <dgm:cxn modelId="{BB5321BC-4CB3-4905-B5D9-7A1C908AE557}" type="presParOf" srcId="{7192C50A-5A5A-4D3E-8F8F-8C341D4AEEC5}" destId="{B7E6A4D0-C37A-47BE-BDE0-55D1E38F95E0}" srcOrd="3" destOrd="0" presId="urn:microsoft.com/office/officeart/2018/2/layout/IconVerticalSolidList"/>
    <dgm:cxn modelId="{8DD5F854-F030-4251-BB1B-337C12485B1B}" type="presParOf" srcId="{7192C50A-5A5A-4D3E-8F8F-8C341D4AEEC5}" destId="{68F70DAB-8C51-471B-9663-C8415FF3E0D2}" srcOrd="4" destOrd="0" presId="urn:microsoft.com/office/officeart/2018/2/layout/IconVerticalSolidList"/>
    <dgm:cxn modelId="{BD0C3DAA-8D33-46BE-8B50-EDD7DAED0968}" type="presParOf" srcId="{68F70DAB-8C51-471B-9663-C8415FF3E0D2}" destId="{D6187916-5251-419C-8E7A-5F1D684D2AB0}" srcOrd="0" destOrd="0" presId="urn:microsoft.com/office/officeart/2018/2/layout/IconVerticalSolidList"/>
    <dgm:cxn modelId="{EE3D3DC5-CBDB-4F30-9B33-9895D1D1EC50}" type="presParOf" srcId="{68F70DAB-8C51-471B-9663-C8415FF3E0D2}" destId="{A5338AF8-B1C2-46DC-A06E-BC43E3811985}" srcOrd="1" destOrd="0" presId="urn:microsoft.com/office/officeart/2018/2/layout/IconVerticalSolidList"/>
    <dgm:cxn modelId="{E4FBDB5C-18D8-4203-B046-3DAAD21178FD}" type="presParOf" srcId="{68F70DAB-8C51-471B-9663-C8415FF3E0D2}" destId="{7D1A3E4A-2DB0-4913-8F70-F16985352B87}" srcOrd="2" destOrd="0" presId="urn:microsoft.com/office/officeart/2018/2/layout/IconVerticalSolidList"/>
    <dgm:cxn modelId="{D8B6AF11-4AA1-468C-ACF3-D3878E526D00}" type="presParOf" srcId="{68F70DAB-8C51-471B-9663-C8415FF3E0D2}" destId="{FD1C3152-D7CF-4160-BA07-4F530018514B}" srcOrd="3" destOrd="0" presId="urn:microsoft.com/office/officeart/2018/2/layout/IconVerticalSolidList"/>
    <dgm:cxn modelId="{9DEDFFFA-3D49-4714-8BE1-1ECDD5C31AAE}" type="presParOf" srcId="{7192C50A-5A5A-4D3E-8F8F-8C341D4AEEC5}" destId="{B15E3F47-5C63-4A50-A872-7F59B1614031}" srcOrd="5" destOrd="0" presId="urn:microsoft.com/office/officeart/2018/2/layout/IconVerticalSolidList"/>
    <dgm:cxn modelId="{72085C79-D96D-49AE-B3BE-8D917ABE7A0F}" type="presParOf" srcId="{7192C50A-5A5A-4D3E-8F8F-8C341D4AEEC5}" destId="{C533F708-90D1-4399-8E8B-F6E662A26AB3}" srcOrd="6" destOrd="0" presId="urn:microsoft.com/office/officeart/2018/2/layout/IconVerticalSolidList"/>
    <dgm:cxn modelId="{716DB18C-9E25-4DE8-9730-14AD7CBE30CC}" type="presParOf" srcId="{C533F708-90D1-4399-8E8B-F6E662A26AB3}" destId="{F20F4BC8-59E4-4F9D-95EA-E0353D0B3494}" srcOrd="0" destOrd="0" presId="urn:microsoft.com/office/officeart/2018/2/layout/IconVerticalSolidList"/>
    <dgm:cxn modelId="{55A56D48-7BC1-4529-954A-C834725400C5}" type="presParOf" srcId="{C533F708-90D1-4399-8E8B-F6E662A26AB3}" destId="{98C59A9E-7BFA-4EBA-90B7-6B823B70F132}" srcOrd="1" destOrd="0" presId="urn:microsoft.com/office/officeart/2018/2/layout/IconVerticalSolidList"/>
    <dgm:cxn modelId="{ED35B858-8ADF-4153-BB1E-A933CDE937FE}" type="presParOf" srcId="{C533F708-90D1-4399-8E8B-F6E662A26AB3}" destId="{122AB108-F80E-4170-8CF8-D5C968B7FDE0}" srcOrd="2" destOrd="0" presId="urn:microsoft.com/office/officeart/2018/2/layout/IconVerticalSolidList"/>
    <dgm:cxn modelId="{4276A9C3-8105-4606-81FE-9A365EEA08EE}" type="presParOf" srcId="{C533F708-90D1-4399-8E8B-F6E662A26AB3}" destId="{35D6288C-F737-4625-A33B-B6E0E23D48F6}" srcOrd="3" destOrd="0" presId="urn:microsoft.com/office/officeart/2018/2/layout/IconVerticalSolidList"/>
    <dgm:cxn modelId="{86991F94-FC9C-4FC5-90A9-BC8FB60173E2}" type="presParOf" srcId="{7192C50A-5A5A-4D3E-8F8F-8C341D4AEEC5}" destId="{71022E90-BC51-4412-867D-C41D6A4E3F08}" srcOrd="7" destOrd="0" presId="urn:microsoft.com/office/officeart/2018/2/layout/IconVerticalSolidList"/>
    <dgm:cxn modelId="{10CD4C84-462D-4A6A-A450-64CA2B8180B7}" type="presParOf" srcId="{7192C50A-5A5A-4D3E-8F8F-8C341D4AEEC5}" destId="{2BFE2883-34BE-4436-9A15-261F00141F4C}" srcOrd="8" destOrd="0" presId="urn:microsoft.com/office/officeart/2018/2/layout/IconVerticalSolidList"/>
    <dgm:cxn modelId="{D79DA05C-9E31-45E3-B295-602C3B016E77}" type="presParOf" srcId="{2BFE2883-34BE-4436-9A15-261F00141F4C}" destId="{C990B9D9-483D-456A-93FD-B66275E65654}" srcOrd="0" destOrd="0" presId="urn:microsoft.com/office/officeart/2018/2/layout/IconVerticalSolidList"/>
    <dgm:cxn modelId="{3BAF341E-51EC-416F-8867-0FEBF6224867}" type="presParOf" srcId="{2BFE2883-34BE-4436-9A15-261F00141F4C}" destId="{04BB2C52-DF52-463B-90F1-2F62E4D2530D}" srcOrd="1" destOrd="0" presId="urn:microsoft.com/office/officeart/2018/2/layout/IconVerticalSolidList"/>
    <dgm:cxn modelId="{381E4BBD-919B-4E4A-8F37-DC4A9C9C23CC}" type="presParOf" srcId="{2BFE2883-34BE-4436-9A15-261F00141F4C}" destId="{B8845280-2E85-4B1F-9096-18315DB0BF89}" srcOrd="2" destOrd="0" presId="urn:microsoft.com/office/officeart/2018/2/layout/IconVerticalSolidList"/>
    <dgm:cxn modelId="{0A1E504F-B55E-40E3-B095-F210DC000CEA}" type="presParOf" srcId="{2BFE2883-34BE-4436-9A15-261F00141F4C}" destId="{1F1741E2-B693-47BB-9FA1-EB7C71B8A6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359097-A960-4DAE-8B53-CEB5BCC399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A8175-6AFA-40D8-8F7F-BE7E6F8F8A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 set of </a:t>
          </a:r>
          <a:r>
            <a:rPr lang="en-US" b="1" i="0" baseline="0" dirty="0"/>
            <a:t>rules and guidelines</a:t>
          </a:r>
          <a:r>
            <a:rPr lang="en-US" b="0" i="0" baseline="0" dirty="0"/>
            <a:t> that .NET languages must follow to ensure interoperability.</a:t>
          </a:r>
          <a:endParaRPr lang="en-US" dirty="0"/>
        </a:p>
      </dgm:t>
    </dgm:pt>
    <dgm:pt modelId="{CFF6F055-A77F-4B3F-A9B5-94CEC0ED0B26}" type="parTrans" cxnId="{556EB821-F23F-4A3A-A1C9-C79C1C4F9901}">
      <dgm:prSet/>
      <dgm:spPr/>
      <dgm:t>
        <a:bodyPr/>
        <a:lstStyle/>
        <a:p>
          <a:endParaRPr lang="en-US"/>
        </a:p>
      </dgm:t>
    </dgm:pt>
    <dgm:pt modelId="{37DAD626-BE35-4F7F-B16E-AD83E634A70F}" type="sibTrans" cxnId="{556EB821-F23F-4A3A-A1C9-C79C1C4F9901}">
      <dgm:prSet/>
      <dgm:spPr/>
      <dgm:t>
        <a:bodyPr/>
        <a:lstStyle/>
        <a:p>
          <a:endParaRPr lang="en-US"/>
        </a:p>
      </dgm:t>
    </dgm:pt>
    <dgm:pt modelId="{1CE5E200-DEE6-4721-BB80-9B144EBCC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Ensures </a:t>
          </a:r>
          <a:r>
            <a:rPr lang="en-US" b="1" i="0" baseline="0"/>
            <a:t>compatibility</a:t>
          </a:r>
          <a:r>
            <a:rPr lang="en-US" b="0" i="0" baseline="0"/>
            <a:t> between C#, VB.NET, F#, etc.</a:t>
          </a:r>
          <a:endParaRPr lang="en-US"/>
        </a:p>
      </dgm:t>
    </dgm:pt>
    <dgm:pt modelId="{D4FF582E-23AB-4FF0-ABED-D28CF016AA30}" type="parTrans" cxnId="{FA1D7FD2-753A-4964-A3B0-D44DD446A196}">
      <dgm:prSet/>
      <dgm:spPr/>
      <dgm:t>
        <a:bodyPr/>
        <a:lstStyle/>
        <a:p>
          <a:endParaRPr lang="en-US"/>
        </a:p>
      </dgm:t>
    </dgm:pt>
    <dgm:pt modelId="{7251B07A-8DAB-45F4-8DEE-8E1358B01F0A}" type="sibTrans" cxnId="{FA1D7FD2-753A-4964-A3B0-D44DD446A196}">
      <dgm:prSet/>
      <dgm:spPr/>
      <dgm:t>
        <a:bodyPr/>
        <a:lstStyle/>
        <a:p>
          <a:endParaRPr lang="en-US"/>
        </a:p>
      </dgm:t>
    </dgm:pt>
    <dgm:pt modelId="{7DD96231-0FE0-4325-B5DB-95DCAAD96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CLS Rules (Examples)</a:t>
          </a:r>
          <a:endParaRPr lang="en-US"/>
        </a:p>
      </dgm:t>
    </dgm:pt>
    <dgm:pt modelId="{E8384FCA-9A5A-47EA-A2E0-51EDBDD115CC}" type="parTrans" cxnId="{4D38F367-F61A-43AC-A55A-C2CD5025F723}">
      <dgm:prSet/>
      <dgm:spPr/>
      <dgm:t>
        <a:bodyPr/>
        <a:lstStyle/>
        <a:p>
          <a:endParaRPr lang="en-US"/>
        </a:p>
      </dgm:t>
    </dgm:pt>
    <dgm:pt modelId="{8F552167-E9B9-480B-8F40-E58AD16F54FE}" type="sibTrans" cxnId="{4D38F367-F61A-43AC-A55A-C2CD5025F723}">
      <dgm:prSet/>
      <dgm:spPr/>
      <dgm:t>
        <a:bodyPr/>
        <a:lstStyle/>
        <a:p>
          <a:endParaRPr lang="en-US"/>
        </a:p>
      </dgm:t>
    </dgm:pt>
    <dgm:pt modelId="{2B89A615-04E3-46E4-A617-7CBEEC6524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 only CLS-compliant data types (int, float, string).</a:t>
          </a:r>
          <a:endParaRPr lang="en-US"/>
        </a:p>
      </dgm:t>
    </dgm:pt>
    <dgm:pt modelId="{14699BF4-961C-48E8-85EF-CCEF66E56A24}" type="parTrans" cxnId="{EA0EDCE0-7D8E-47CD-A164-2E63C6A9093D}">
      <dgm:prSet/>
      <dgm:spPr/>
      <dgm:t>
        <a:bodyPr/>
        <a:lstStyle/>
        <a:p>
          <a:endParaRPr lang="en-US"/>
        </a:p>
      </dgm:t>
    </dgm:pt>
    <dgm:pt modelId="{69A696E5-4EFF-4CCA-9F0C-2EEDF0A531A1}" type="sibTrans" cxnId="{EA0EDCE0-7D8E-47CD-A164-2E63C6A9093D}">
      <dgm:prSet/>
      <dgm:spPr/>
      <dgm:t>
        <a:bodyPr/>
        <a:lstStyle/>
        <a:p>
          <a:endParaRPr lang="en-US"/>
        </a:p>
      </dgm:t>
    </dgm:pt>
    <dgm:pt modelId="{76B5D795-7E46-4428-AAC0-F401951F4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Methods must have </a:t>
          </a:r>
          <a:r>
            <a:rPr lang="en-US" b="1" i="0" baseline="0"/>
            <a:t>only CLS-compliant signatures</a:t>
          </a:r>
          <a:r>
            <a:rPr lang="en-US" b="0" i="0" baseline="0"/>
            <a:t>.</a:t>
          </a:r>
          <a:endParaRPr lang="en-US"/>
        </a:p>
      </dgm:t>
    </dgm:pt>
    <dgm:pt modelId="{79BBD841-1A00-488E-9600-5A6CD76F2FF2}" type="parTrans" cxnId="{8196B0AA-EE65-4372-AE7A-DAFB799BCEE7}">
      <dgm:prSet/>
      <dgm:spPr/>
      <dgm:t>
        <a:bodyPr/>
        <a:lstStyle/>
        <a:p>
          <a:endParaRPr lang="en-US"/>
        </a:p>
      </dgm:t>
    </dgm:pt>
    <dgm:pt modelId="{D547E414-67A1-4C06-9CC3-C4B9793726C0}" type="sibTrans" cxnId="{8196B0AA-EE65-4372-AE7A-DAFB799BCEE7}">
      <dgm:prSet/>
      <dgm:spPr/>
      <dgm:t>
        <a:bodyPr/>
        <a:lstStyle/>
        <a:p>
          <a:endParaRPr lang="en-US"/>
        </a:p>
      </dgm:t>
    </dgm:pt>
    <dgm:pt modelId="{6710F942-5E96-4216-9F8F-C22EF9B0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No </a:t>
          </a:r>
          <a:r>
            <a:rPr lang="en-US" b="1" i="0" baseline="0"/>
            <a:t>case-sensitive member names</a:t>
          </a:r>
          <a:r>
            <a:rPr lang="en-US" b="0" i="0" baseline="0"/>
            <a:t> (to support VB.NET).</a:t>
          </a:r>
          <a:endParaRPr lang="en-US"/>
        </a:p>
      </dgm:t>
    </dgm:pt>
    <dgm:pt modelId="{07A8B8AD-7E87-447B-9F08-EC67C5A8A4CB}" type="parTrans" cxnId="{518BF1FD-C4FB-492A-A0AE-856170FEEC58}">
      <dgm:prSet/>
      <dgm:spPr/>
      <dgm:t>
        <a:bodyPr/>
        <a:lstStyle/>
        <a:p>
          <a:endParaRPr lang="en-US"/>
        </a:p>
      </dgm:t>
    </dgm:pt>
    <dgm:pt modelId="{E88E27E2-0D18-43B9-9AC0-84EB75E2FEEF}" type="sibTrans" cxnId="{518BF1FD-C4FB-492A-A0AE-856170FEEC58}">
      <dgm:prSet/>
      <dgm:spPr/>
      <dgm:t>
        <a:bodyPr/>
        <a:lstStyle/>
        <a:p>
          <a:endParaRPr lang="en-US"/>
        </a:p>
      </dgm:t>
    </dgm:pt>
    <dgm:pt modelId="{14BE0A75-2A25-4C5E-81CB-9ABF088968A8}" type="pres">
      <dgm:prSet presAssocID="{FC359097-A960-4DAE-8B53-CEB5BCC399E7}" presName="root" presStyleCnt="0">
        <dgm:presLayoutVars>
          <dgm:dir/>
          <dgm:resizeHandles val="exact"/>
        </dgm:presLayoutVars>
      </dgm:prSet>
      <dgm:spPr/>
    </dgm:pt>
    <dgm:pt modelId="{0B09AF3E-2362-4F8A-B744-CF4D0C0B3815}" type="pres">
      <dgm:prSet presAssocID="{967A8175-6AFA-40D8-8F7F-BE7E6F8F8A64}" presName="compNode" presStyleCnt="0"/>
      <dgm:spPr/>
    </dgm:pt>
    <dgm:pt modelId="{471E331B-58B0-4F43-BE6A-97D6E557DF6C}" type="pres">
      <dgm:prSet presAssocID="{967A8175-6AFA-40D8-8F7F-BE7E6F8F8A64}" presName="bgRect" presStyleLbl="bgShp" presStyleIdx="0" presStyleCnt="6"/>
      <dgm:spPr/>
    </dgm:pt>
    <dgm:pt modelId="{AC0C9A2E-0D5C-42F4-86AD-210DBC6B8490}" type="pres">
      <dgm:prSet presAssocID="{967A8175-6AFA-40D8-8F7F-BE7E6F8F8A6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9D9DC1-3B39-428B-9834-2F4A4228CE3B}" type="pres">
      <dgm:prSet presAssocID="{967A8175-6AFA-40D8-8F7F-BE7E6F8F8A64}" presName="spaceRect" presStyleCnt="0"/>
      <dgm:spPr/>
    </dgm:pt>
    <dgm:pt modelId="{DD4B5F77-EA63-4DE0-80F6-B6BEC1D5414C}" type="pres">
      <dgm:prSet presAssocID="{967A8175-6AFA-40D8-8F7F-BE7E6F8F8A64}" presName="parTx" presStyleLbl="revTx" presStyleIdx="0" presStyleCnt="6">
        <dgm:presLayoutVars>
          <dgm:chMax val="0"/>
          <dgm:chPref val="0"/>
        </dgm:presLayoutVars>
      </dgm:prSet>
      <dgm:spPr/>
    </dgm:pt>
    <dgm:pt modelId="{DAD6AEDB-4377-425E-9A61-C09F7603A92C}" type="pres">
      <dgm:prSet presAssocID="{37DAD626-BE35-4F7F-B16E-AD83E634A70F}" presName="sibTrans" presStyleCnt="0"/>
      <dgm:spPr/>
    </dgm:pt>
    <dgm:pt modelId="{3A4B8F54-B969-4C3F-B808-38A7FFB4B396}" type="pres">
      <dgm:prSet presAssocID="{1CE5E200-DEE6-4721-BB80-9B144EBCCFE3}" presName="compNode" presStyleCnt="0"/>
      <dgm:spPr/>
    </dgm:pt>
    <dgm:pt modelId="{A1763536-B09C-429C-ABD1-22B78A7A2090}" type="pres">
      <dgm:prSet presAssocID="{1CE5E200-DEE6-4721-BB80-9B144EBCCFE3}" presName="bgRect" presStyleLbl="bgShp" presStyleIdx="1" presStyleCnt="6"/>
      <dgm:spPr/>
    </dgm:pt>
    <dgm:pt modelId="{6896C1CD-B774-4752-A835-F24C50C43508}" type="pres">
      <dgm:prSet presAssocID="{1CE5E200-DEE6-4721-BB80-9B144EBCCFE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88D7A72-C393-47E9-B307-90B6AB139C2D}" type="pres">
      <dgm:prSet presAssocID="{1CE5E200-DEE6-4721-BB80-9B144EBCCFE3}" presName="spaceRect" presStyleCnt="0"/>
      <dgm:spPr/>
    </dgm:pt>
    <dgm:pt modelId="{B2F03E1F-B811-46E6-BB7D-CD17994709A6}" type="pres">
      <dgm:prSet presAssocID="{1CE5E200-DEE6-4721-BB80-9B144EBCCFE3}" presName="parTx" presStyleLbl="revTx" presStyleIdx="1" presStyleCnt="6">
        <dgm:presLayoutVars>
          <dgm:chMax val="0"/>
          <dgm:chPref val="0"/>
        </dgm:presLayoutVars>
      </dgm:prSet>
      <dgm:spPr/>
    </dgm:pt>
    <dgm:pt modelId="{C502A528-750B-466B-ACE1-E530D341D48B}" type="pres">
      <dgm:prSet presAssocID="{7251B07A-8DAB-45F4-8DEE-8E1358B01F0A}" presName="sibTrans" presStyleCnt="0"/>
      <dgm:spPr/>
    </dgm:pt>
    <dgm:pt modelId="{2258DE89-ECE0-48EA-BF78-9FBBE79C199F}" type="pres">
      <dgm:prSet presAssocID="{7DD96231-0FE0-4325-B5DB-95DCAAD9681D}" presName="compNode" presStyleCnt="0"/>
      <dgm:spPr/>
    </dgm:pt>
    <dgm:pt modelId="{633D2A17-9FAA-47DC-8A2A-E302931E6953}" type="pres">
      <dgm:prSet presAssocID="{7DD96231-0FE0-4325-B5DB-95DCAAD9681D}" presName="bgRect" presStyleLbl="bgShp" presStyleIdx="2" presStyleCnt="6"/>
      <dgm:spPr/>
    </dgm:pt>
    <dgm:pt modelId="{A7DBE7FD-DB0F-476B-8648-8CBAB74A000F}" type="pres">
      <dgm:prSet presAssocID="{7DD96231-0FE0-4325-B5DB-95DCAAD9681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CC47A3E-BF81-4F20-858D-8F9F155630BD}" type="pres">
      <dgm:prSet presAssocID="{7DD96231-0FE0-4325-B5DB-95DCAAD9681D}" presName="spaceRect" presStyleCnt="0"/>
      <dgm:spPr/>
    </dgm:pt>
    <dgm:pt modelId="{089151FF-7FBA-4D66-8247-B464B956E2D7}" type="pres">
      <dgm:prSet presAssocID="{7DD96231-0FE0-4325-B5DB-95DCAAD9681D}" presName="parTx" presStyleLbl="revTx" presStyleIdx="2" presStyleCnt="6">
        <dgm:presLayoutVars>
          <dgm:chMax val="0"/>
          <dgm:chPref val="0"/>
        </dgm:presLayoutVars>
      </dgm:prSet>
      <dgm:spPr/>
    </dgm:pt>
    <dgm:pt modelId="{71ED4F21-2423-46D4-B4C1-56BD684ED3AD}" type="pres">
      <dgm:prSet presAssocID="{8F552167-E9B9-480B-8F40-E58AD16F54FE}" presName="sibTrans" presStyleCnt="0"/>
      <dgm:spPr/>
    </dgm:pt>
    <dgm:pt modelId="{B8BA7455-AE5B-40B6-A23A-F119883CDB73}" type="pres">
      <dgm:prSet presAssocID="{2B89A615-04E3-46E4-A617-7CBEEC652409}" presName="compNode" presStyleCnt="0"/>
      <dgm:spPr/>
    </dgm:pt>
    <dgm:pt modelId="{88B33C70-BCE8-4865-A1DD-EF740F3D35D7}" type="pres">
      <dgm:prSet presAssocID="{2B89A615-04E3-46E4-A617-7CBEEC652409}" presName="bgRect" presStyleLbl="bgShp" presStyleIdx="3" presStyleCnt="6"/>
      <dgm:spPr/>
    </dgm:pt>
    <dgm:pt modelId="{D5F5953D-76A5-4603-BF65-957303E27124}" type="pres">
      <dgm:prSet presAssocID="{2B89A615-04E3-46E4-A617-7CBEEC6524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C99E41DF-DECF-4A1E-98D0-A22993E87A58}" type="pres">
      <dgm:prSet presAssocID="{2B89A615-04E3-46E4-A617-7CBEEC652409}" presName="spaceRect" presStyleCnt="0"/>
      <dgm:spPr/>
    </dgm:pt>
    <dgm:pt modelId="{498DF3D8-2A58-4885-A40A-4FC25DC7D7D6}" type="pres">
      <dgm:prSet presAssocID="{2B89A615-04E3-46E4-A617-7CBEEC652409}" presName="parTx" presStyleLbl="revTx" presStyleIdx="3" presStyleCnt="6">
        <dgm:presLayoutVars>
          <dgm:chMax val="0"/>
          <dgm:chPref val="0"/>
        </dgm:presLayoutVars>
      </dgm:prSet>
      <dgm:spPr/>
    </dgm:pt>
    <dgm:pt modelId="{9EB47B7A-8E2A-48CA-8535-99F4816BECDA}" type="pres">
      <dgm:prSet presAssocID="{69A696E5-4EFF-4CCA-9F0C-2EEDF0A531A1}" presName="sibTrans" presStyleCnt="0"/>
      <dgm:spPr/>
    </dgm:pt>
    <dgm:pt modelId="{3C309746-E09A-451A-BEE3-80EF1D70959F}" type="pres">
      <dgm:prSet presAssocID="{76B5D795-7E46-4428-AAC0-F401951F4C9E}" presName="compNode" presStyleCnt="0"/>
      <dgm:spPr/>
    </dgm:pt>
    <dgm:pt modelId="{BE0C4E93-47F6-4546-942F-A4E5B5A77045}" type="pres">
      <dgm:prSet presAssocID="{76B5D795-7E46-4428-AAC0-F401951F4C9E}" presName="bgRect" presStyleLbl="bgShp" presStyleIdx="4" presStyleCnt="6"/>
      <dgm:spPr/>
    </dgm:pt>
    <dgm:pt modelId="{8476BBEE-1324-4988-AC1C-DFB4D3E050B3}" type="pres">
      <dgm:prSet presAssocID="{76B5D795-7E46-4428-AAC0-F401951F4C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6FF2E0-277F-4AA6-98F8-ECDBE34DDCF5}" type="pres">
      <dgm:prSet presAssocID="{76B5D795-7E46-4428-AAC0-F401951F4C9E}" presName="spaceRect" presStyleCnt="0"/>
      <dgm:spPr/>
    </dgm:pt>
    <dgm:pt modelId="{7A176D1B-F33E-4792-9A4E-80A422504386}" type="pres">
      <dgm:prSet presAssocID="{76B5D795-7E46-4428-AAC0-F401951F4C9E}" presName="parTx" presStyleLbl="revTx" presStyleIdx="4" presStyleCnt="6">
        <dgm:presLayoutVars>
          <dgm:chMax val="0"/>
          <dgm:chPref val="0"/>
        </dgm:presLayoutVars>
      </dgm:prSet>
      <dgm:spPr/>
    </dgm:pt>
    <dgm:pt modelId="{31292890-F56C-45B3-8496-9EFBD46C5C97}" type="pres">
      <dgm:prSet presAssocID="{D547E414-67A1-4C06-9CC3-C4B9793726C0}" presName="sibTrans" presStyleCnt="0"/>
      <dgm:spPr/>
    </dgm:pt>
    <dgm:pt modelId="{F35E2611-C8C8-44DC-9BA6-EAB8B2036110}" type="pres">
      <dgm:prSet presAssocID="{6710F942-5E96-4216-9F8F-C22EF9B036B5}" presName="compNode" presStyleCnt="0"/>
      <dgm:spPr/>
    </dgm:pt>
    <dgm:pt modelId="{11F1B303-34B0-4223-8D67-837396548B05}" type="pres">
      <dgm:prSet presAssocID="{6710F942-5E96-4216-9F8F-C22EF9B036B5}" presName="bgRect" presStyleLbl="bgShp" presStyleIdx="5" presStyleCnt="6"/>
      <dgm:spPr/>
    </dgm:pt>
    <dgm:pt modelId="{6F1DF885-4A15-438D-8D2C-A5F51B32ABE8}" type="pres">
      <dgm:prSet presAssocID="{6710F942-5E96-4216-9F8F-C22EF9B036B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0D260E8-D7A0-4975-B4D1-FB39FFD67084}" type="pres">
      <dgm:prSet presAssocID="{6710F942-5E96-4216-9F8F-C22EF9B036B5}" presName="spaceRect" presStyleCnt="0"/>
      <dgm:spPr/>
    </dgm:pt>
    <dgm:pt modelId="{02460E26-122D-4C41-AAA2-02145ED4D48B}" type="pres">
      <dgm:prSet presAssocID="{6710F942-5E96-4216-9F8F-C22EF9B036B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56EB821-F23F-4A3A-A1C9-C79C1C4F9901}" srcId="{FC359097-A960-4DAE-8B53-CEB5BCC399E7}" destId="{967A8175-6AFA-40D8-8F7F-BE7E6F8F8A64}" srcOrd="0" destOrd="0" parTransId="{CFF6F055-A77F-4B3F-A9B5-94CEC0ED0B26}" sibTransId="{37DAD626-BE35-4F7F-B16E-AD83E634A70F}"/>
    <dgm:cxn modelId="{D1E5FA2C-3B5D-4333-9C46-1C27F0A2CCAC}" type="presOf" srcId="{1CE5E200-DEE6-4721-BB80-9B144EBCCFE3}" destId="{B2F03E1F-B811-46E6-BB7D-CD17994709A6}" srcOrd="0" destOrd="0" presId="urn:microsoft.com/office/officeart/2018/2/layout/IconVerticalSolidList"/>
    <dgm:cxn modelId="{C8938B2D-0254-4BDB-B357-F7F883D7B9DD}" type="presOf" srcId="{FC359097-A960-4DAE-8B53-CEB5BCC399E7}" destId="{14BE0A75-2A25-4C5E-81CB-9ABF088968A8}" srcOrd="0" destOrd="0" presId="urn:microsoft.com/office/officeart/2018/2/layout/IconVerticalSolidList"/>
    <dgm:cxn modelId="{4D38F367-F61A-43AC-A55A-C2CD5025F723}" srcId="{FC359097-A960-4DAE-8B53-CEB5BCC399E7}" destId="{7DD96231-0FE0-4325-B5DB-95DCAAD9681D}" srcOrd="2" destOrd="0" parTransId="{E8384FCA-9A5A-47EA-A2E0-51EDBDD115CC}" sibTransId="{8F552167-E9B9-480B-8F40-E58AD16F54FE}"/>
    <dgm:cxn modelId="{707D756D-C451-40E3-87CB-E8D03B3DDCC2}" type="presOf" srcId="{967A8175-6AFA-40D8-8F7F-BE7E6F8F8A64}" destId="{DD4B5F77-EA63-4DE0-80F6-B6BEC1D5414C}" srcOrd="0" destOrd="0" presId="urn:microsoft.com/office/officeart/2018/2/layout/IconVerticalSolidList"/>
    <dgm:cxn modelId="{8196B0AA-EE65-4372-AE7A-DAFB799BCEE7}" srcId="{FC359097-A960-4DAE-8B53-CEB5BCC399E7}" destId="{76B5D795-7E46-4428-AAC0-F401951F4C9E}" srcOrd="4" destOrd="0" parTransId="{79BBD841-1A00-488E-9600-5A6CD76F2FF2}" sibTransId="{D547E414-67A1-4C06-9CC3-C4B9793726C0}"/>
    <dgm:cxn modelId="{EFE4B3B5-FC24-460F-B84E-DB5A5430125E}" type="presOf" srcId="{76B5D795-7E46-4428-AAC0-F401951F4C9E}" destId="{7A176D1B-F33E-4792-9A4E-80A422504386}" srcOrd="0" destOrd="0" presId="urn:microsoft.com/office/officeart/2018/2/layout/IconVerticalSolidList"/>
    <dgm:cxn modelId="{FA1D7FD2-753A-4964-A3B0-D44DD446A196}" srcId="{FC359097-A960-4DAE-8B53-CEB5BCC399E7}" destId="{1CE5E200-DEE6-4721-BB80-9B144EBCCFE3}" srcOrd="1" destOrd="0" parTransId="{D4FF582E-23AB-4FF0-ABED-D28CF016AA30}" sibTransId="{7251B07A-8DAB-45F4-8DEE-8E1358B01F0A}"/>
    <dgm:cxn modelId="{EA0EDCE0-7D8E-47CD-A164-2E63C6A9093D}" srcId="{FC359097-A960-4DAE-8B53-CEB5BCC399E7}" destId="{2B89A615-04E3-46E4-A617-7CBEEC652409}" srcOrd="3" destOrd="0" parTransId="{14699BF4-961C-48E8-85EF-CCEF66E56A24}" sibTransId="{69A696E5-4EFF-4CCA-9F0C-2EEDF0A531A1}"/>
    <dgm:cxn modelId="{8785AAE6-314E-4D54-92B9-ABB0D1397A30}" type="presOf" srcId="{7DD96231-0FE0-4325-B5DB-95DCAAD9681D}" destId="{089151FF-7FBA-4D66-8247-B464B956E2D7}" srcOrd="0" destOrd="0" presId="urn:microsoft.com/office/officeart/2018/2/layout/IconVerticalSolidList"/>
    <dgm:cxn modelId="{8D0E14EA-EF47-4364-838A-456FA100FDD3}" type="presOf" srcId="{2B89A615-04E3-46E4-A617-7CBEEC652409}" destId="{498DF3D8-2A58-4885-A40A-4FC25DC7D7D6}" srcOrd="0" destOrd="0" presId="urn:microsoft.com/office/officeart/2018/2/layout/IconVerticalSolidList"/>
    <dgm:cxn modelId="{112EAAEB-49CA-4E38-829C-8E34B210EE30}" type="presOf" srcId="{6710F942-5E96-4216-9F8F-C22EF9B036B5}" destId="{02460E26-122D-4C41-AAA2-02145ED4D48B}" srcOrd="0" destOrd="0" presId="urn:microsoft.com/office/officeart/2018/2/layout/IconVerticalSolidList"/>
    <dgm:cxn modelId="{518BF1FD-C4FB-492A-A0AE-856170FEEC58}" srcId="{FC359097-A960-4DAE-8B53-CEB5BCC399E7}" destId="{6710F942-5E96-4216-9F8F-C22EF9B036B5}" srcOrd="5" destOrd="0" parTransId="{07A8B8AD-7E87-447B-9F08-EC67C5A8A4CB}" sibTransId="{E88E27E2-0D18-43B9-9AC0-84EB75E2FEEF}"/>
    <dgm:cxn modelId="{08AFD7FC-453E-4FDC-8DEA-F792FD945C2C}" type="presParOf" srcId="{14BE0A75-2A25-4C5E-81CB-9ABF088968A8}" destId="{0B09AF3E-2362-4F8A-B744-CF4D0C0B3815}" srcOrd="0" destOrd="0" presId="urn:microsoft.com/office/officeart/2018/2/layout/IconVerticalSolidList"/>
    <dgm:cxn modelId="{8DC31E4B-9BC1-422B-B2F4-5FE3791CFECA}" type="presParOf" srcId="{0B09AF3E-2362-4F8A-B744-CF4D0C0B3815}" destId="{471E331B-58B0-4F43-BE6A-97D6E557DF6C}" srcOrd="0" destOrd="0" presId="urn:microsoft.com/office/officeart/2018/2/layout/IconVerticalSolidList"/>
    <dgm:cxn modelId="{8E9ECEED-EEEC-429A-A2B3-A7DBB755417D}" type="presParOf" srcId="{0B09AF3E-2362-4F8A-B744-CF4D0C0B3815}" destId="{AC0C9A2E-0D5C-42F4-86AD-210DBC6B8490}" srcOrd="1" destOrd="0" presId="urn:microsoft.com/office/officeart/2018/2/layout/IconVerticalSolidList"/>
    <dgm:cxn modelId="{55F05374-B2FF-43D1-81B8-2B08C6ADB80E}" type="presParOf" srcId="{0B09AF3E-2362-4F8A-B744-CF4D0C0B3815}" destId="{389D9DC1-3B39-428B-9834-2F4A4228CE3B}" srcOrd="2" destOrd="0" presId="urn:microsoft.com/office/officeart/2018/2/layout/IconVerticalSolidList"/>
    <dgm:cxn modelId="{92542E9A-3BC8-43D7-B413-C318CDE20059}" type="presParOf" srcId="{0B09AF3E-2362-4F8A-B744-CF4D0C0B3815}" destId="{DD4B5F77-EA63-4DE0-80F6-B6BEC1D5414C}" srcOrd="3" destOrd="0" presId="urn:microsoft.com/office/officeart/2018/2/layout/IconVerticalSolidList"/>
    <dgm:cxn modelId="{B08B9847-994B-4939-8EFC-FFA8CF1BD948}" type="presParOf" srcId="{14BE0A75-2A25-4C5E-81CB-9ABF088968A8}" destId="{DAD6AEDB-4377-425E-9A61-C09F7603A92C}" srcOrd="1" destOrd="0" presId="urn:microsoft.com/office/officeart/2018/2/layout/IconVerticalSolidList"/>
    <dgm:cxn modelId="{8A7236C9-582F-4AA6-AE6E-624F66B44257}" type="presParOf" srcId="{14BE0A75-2A25-4C5E-81CB-9ABF088968A8}" destId="{3A4B8F54-B969-4C3F-B808-38A7FFB4B396}" srcOrd="2" destOrd="0" presId="urn:microsoft.com/office/officeart/2018/2/layout/IconVerticalSolidList"/>
    <dgm:cxn modelId="{EECED911-1BA6-46F6-BBCF-80369752AA4A}" type="presParOf" srcId="{3A4B8F54-B969-4C3F-B808-38A7FFB4B396}" destId="{A1763536-B09C-429C-ABD1-22B78A7A2090}" srcOrd="0" destOrd="0" presId="urn:microsoft.com/office/officeart/2018/2/layout/IconVerticalSolidList"/>
    <dgm:cxn modelId="{6169C60E-3B60-4ABE-8CBA-79C10565DA76}" type="presParOf" srcId="{3A4B8F54-B969-4C3F-B808-38A7FFB4B396}" destId="{6896C1CD-B774-4752-A835-F24C50C43508}" srcOrd="1" destOrd="0" presId="urn:microsoft.com/office/officeart/2018/2/layout/IconVerticalSolidList"/>
    <dgm:cxn modelId="{735C8118-67BE-4623-8504-E27D5BFAB5F7}" type="presParOf" srcId="{3A4B8F54-B969-4C3F-B808-38A7FFB4B396}" destId="{A88D7A72-C393-47E9-B307-90B6AB139C2D}" srcOrd="2" destOrd="0" presId="urn:microsoft.com/office/officeart/2018/2/layout/IconVerticalSolidList"/>
    <dgm:cxn modelId="{7C624760-E21D-4C92-AB0B-D15B5E6DBEE1}" type="presParOf" srcId="{3A4B8F54-B969-4C3F-B808-38A7FFB4B396}" destId="{B2F03E1F-B811-46E6-BB7D-CD17994709A6}" srcOrd="3" destOrd="0" presId="urn:microsoft.com/office/officeart/2018/2/layout/IconVerticalSolidList"/>
    <dgm:cxn modelId="{07445261-5428-43A9-9F63-D34C4A94D5CB}" type="presParOf" srcId="{14BE0A75-2A25-4C5E-81CB-9ABF088968A8}" destId="{C502A528-750B-466B-ACE1-E530D341D48B}" srcOrd="3" destOrd="0" presId="urn:microsoft.com/office/officeart/2018/2/layout/IconVerticalSolidList"/>
    <dgm:cxn modelId="{207B3C15-FE77-48A0-BF8C-50CCCAEB5830}" type="presParOf" srcId="{14BE0A75-2A25-4C5E-81CB-9ABF088968A8}" destId="{2258DE89-ECE0-48EA-BF78-9FBBE79C199F}" srcOrd="4" destOrd="0" presId="urn:microsoft.com/office/officeart/2018/2/layout/IconVerticalSolidList"/>
    <dgm:cxn modelId="{060A655A-9CB3-4FD1-AE39-77BBF71260EF}" type="presParOf" srcId="{2258DE89-ECE0-48EA-BF78-9FBBE79C199F}" destId="{633D2A17-9FAA-47DC-8A2A-E302931E6953}" srcOrd="0" destOrd="0" presId="urn:microsoft.com/office/officeart/2018/2/layout/IconVerticalSolidList"/>
    <dgm:cxn modelId="{7524FE19-285C-4035-9D33-5CA5319FE87E}" type="presParOf" srcId="{2258DE89-ECE0-48EA-BF78-9FBBE79C199F}" destId="{A7DBE7FD-DB0F-476B-8648-8CBAB74A000F}" srcOrd="1" destOrd="0" presId="urn:microsoft.com/office/officeart/2018/2/layout/IconVerticalSolidList"/>
    <dgm:cxn modelId="{A2DB25F8-DFED-42D2-9AA5-620094304024}" type="presParOf" srcId="{2258DE89-ECE0-48EA-BF78-9FBBE79C199F}" destId="{ACC47A3E-BF81-4F20-858D-8F9F155630BD}" srcOrd="2" destOrd="0" presId="urn:microsoft.com/office/officeart/2018/2/layout/IconVerticalSolidList"/>
    <dgm:cxn modelId="{0E171114-CDEA-4CCA-B87A-66F4B5D9E9CE}" type="presParOf" srcId="{2258DE89-ECE0-48EA-BF78-9FBBE79C199F}" destId="{089151FF-7FBA-4D66-8247-B464B956E2D7}" srcOrd="3" destOrd="0" presId="urn:microsoft.com/office/officeart/2018/2/layout/IconVerticalSolidList"/>
    <dgm:cxn modelId="{791C9886-A4F6-462C-9739-BA1238647510}" type="presParOf" srcId="{14BE0A75-2A25-4C5E-81CB-9ABF088968A8}" destId="{71ED4F21-2423-46D4-B4C1-56BD684ED3AD}" srcOrd="5" destOrd="0" presId="urn:microsoft.com/office/officeart/2018/2/layout/IconVerticalSolidList"/>
    <dgm:cxn modelId="{A6A77C8C-750D-4772-A991-1F7AA4D07081}" type="presParOf" srcId="{14BE0A75-2A25-4C5E-81CB-9ABF088968A8}" destId="{B8BA7455-AE5B-40B6-A23A-F119883CDB73}" srcOrd="6" destOrd="0" presId="urn:microsoft.com/office/officeart/2018/2/layout/IconVerticalSolidList"/>
    <dgm:cxn modelId="{9F335328-DCAA-4283-8ABB-DA826EB4A796}" type="presParOf" srcId="{B8BA7455-AE5B-40B6-A23A-F119883CDB73}" destId="{88B33C70-BCE8-4865-A1DD-EF740F3D35D7}" srcOrd="0" destOrd="0" presId="urn:microsoft.com/office/officeart/2018/2/layout/IconVerticalSolidList"/>
    <dgm:cxn modelId="{74A860ED-F9CB-45D9-9F70-46906A7D165B}" type="presParOf" srcId="{B8BA7455-AE5B-40B6-A23A-F119883CDB73}" destId="{D5F5953D-76A5-4603-BF65-957303E27124}" srcOrd="1" destOrd="0" presId="urn:microsoft.com/office/officeart/2018/2/layout/IconVerticalSolidList"/>
    <dgm:cxn modelId="{9AC7DFDD-F442-49F2-8F9D-981B4AEC161B}" type="presParOf" srcId="{B8BA7455-AE5B-40B6-A23A-F119883CDB73}" destId="{C99E41DF-DECF-4A1E-98D0-A22993E87A58}" srcOrd="2" destOrd="0" presId="urn:microsoft.com/office/officeart/2018/2/layout/IconVerticalSolidList"/>
    <dgm:cxn modelId="{F2C9EB09-2BB8-4380-8DF2-AB7D65495967}" type="presParOf" srcId="{B8BA7455-AE5B-40B6-A23A-F119883CDB73}" destId="{498DF3D8-2A58-4885-A40A-4FC25DC7D7D6}" srcOrd="3" destOrd="0" presId="urn:microsoft.com/office/officeart/2018/2/layout/IconVerticalSolidList"/>
    <dgm:cxn modelId="{47EF3566-5838-468B-9C49-60483D8BE564}" type="presParOf" srcId="{14BE0A75-2A25-4C5E-81CB-9ABF088968A8}" destId="{9EB47B7A-8E2A-48CA-8535-99F4816BECDA}" srcOrd="7" destOrd="0" presId="urn:microsoft.com/office/officeart/2018/2/layout/IconVerticalSolidList"/>
    <dgm:cxn modelId="{7C5E017E-1651-4694-92C9-1ACE75EA06CF}" type="presParOf" srcId="{14BE0A75-2A25-4C5E-81CB-9ABF088968A8}" destId="{3C309746-E09A-451A-BEE3-80EF1D70959F}" srcOrd="8" destOrd="0" presId="urn:microsoft.com/office/officeart/2018/2/layout/IconVerticalSolidList"/>
    <dgm:cxn modelId="{C8C724F8-8B12-433F-8D34-92E4229D768E}" type="presParOf" srcId="{3C309746-E09A-451A-BEE3-80EF1D70959F}" destId="{BE0C4E93-47F6-4546-942F-A4E5B5A77045}" srcOrd="0" destOrd="0" presId="urn:microsoft.com/office/officeart/2018/2/layout/IconVerticalSolidList"/>
    <dgm:cxn modelId="{8CA4DF7C-1E14-4C4A-B56C-3D3C9A933966}" type="presParOf" srcId="{3C309746-E09A-451A-BEE3-80EF1D70959F}" destId="{8476BBEE-1324-4988-AC1C-DFB4D3E050B3}" srcOrd="1" destOrd="0" presId="urn:microsoft.com/office/officeart/2018/2/layout/IconVerticalSolidList"/>
    <dgm:cxn modelId="{2F95CCD2-9202-4D28-99BE-97BF2F53E652}" type="presParOf" srcId="{3C309746-E09A-451A-BEE3-80EF1D70959F}" destId="{536FF2E0-277F-4AA6-98F8-ECDBE34DDCF5}" srcOrd="2" destOrd="0" presId="urn:microsoft.com/office/officeart/2018/2/layout/IconVerticalSolidList"/>
    <dgm:cxn modelId="{DDD08A93-D921-40EA-A07E-A1F79BB55E95}" type="presParOf" srcId="{3C309746-E09A-451A-BEE3-80EF1D70959F}" destId="{7A176D1B-F33E-4792-9A4E-80A422504386}" srcOrd="3" destOrd="0" presId="urn:microsoft.com/office/officeart/2018/2/layout/IconVerticalSolidList"/>
    <dgm:cxn modelId="{F649E85C-9CA9-4C1B-938B-606FA34F246B}" type="presParOf" srcId="{14BE0A75-2A25-4C5E-81CB-9ABF088968A8}" destId="{31292890-F56C-45B3-8496-9EFBD46C5C97}" srcOrd="9" destOrd="0" presId="urn:microsoft.com/office/officeart/2018/2/layout/IconVerticalSolidList"/>
    <dgm:cxn modelId="{79B421F0-870E-4304-9021-7A3E06E2A2C8}" type="presParOf" srcId="{14BE0A75-2A25-4C5E-81CB-9ABF088968A8}" destId="{F35E2611-C8C8-44DC-9BA6-EAB8B2036110}" srcOrd="10" destOrd="0" presId="urn:microsoft.com/office/officeart/2018/2/layout/IconVerticalSolidList"/>
    <dgm:cxn modelId="{892F4F3A-AECF-445D-BFAA-733FF1DFC689}" type="presParOf" srcId="{F35E2611-C8C8-44DC-9BA6-EAB8B2036110}" destId="{11F1B303-34B0-4223-8D67-837396548B05}" srcOrd="0" destOrd="0" presId="urn:microsoft.com/office/officeart/2018/2/layout/IconVerticalSolidList"/>
    <dgm:cxn modelId="{B9FACE52-091F-4EFE-9BCB-CDD248558CD2}" type="presParOf" srcId="{F35E2611-C8C8-44DC-9BA6-EAB8B2036110}" destId="{6F1DF885-4A15-438D-8D2C-A5F51B32ABE8}" srcOrd="1" destOrd="0" presId="urn:microsoft.com/office/officeart/2018/2/layout/IconVerticalSolidList"/>
    <dgm:cxn modelId="{022F765F-052F-48E2-A597-B5E4540CB9CB}" type="presParOf" srcId="{F35E2611-C8C8-44DC-9BA6-EAB8B2036110}" destId="{A0D260E8-D7A0-4975-B4D1-FB39FFD67084}" srcOrd="2" destOrd="0" presId="urn:microsoft.com/office/officeart/2018/2/layout/IconVerticalSolidList"/>
    <dgm:cxn modelId="{28AD151C-1517-44AE-9D7A-77F8B0727835}" type="presParOf" srcId="{F35E2611-C8C8-44DC-9BA6-EAB8B2036110}" destId="{02460E26-122D-4C41-AAA2-02145ED4D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25F35E-FA7B-4FFD-B50B-80C1CD2F88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A47112-CDEF-4047-BE51-CF99610A0820}">
      <dgm:prSet/>
      <dgm:spPr/>
      <dgm:t>
        <a:bodyPr/>
        <a:lstStyle/>
        <a:p>
          <a:r>
            <a:rPr lang="en-US" b="0" i="0" baseline="0"/>
            <a:t>A </a:t>
          </a:r>
          <a:r>
            <a:rPr lang="en-US" b="1" i="0" baseline="0"/>
            <a:t>core set of reusable classes</a:t>
          </a:r>
          <a:r>
            <a:rPr lang="en-US" b="0" i="0" baseline="0"/>
            <a:t> provided by .NET.</a:t>
          </a:r>
          <a:endParaRPr lang="en-US"/>
        </a:p>
      </dgm:t>
    </dgm:pt>
    <dgm:pt modelId="{FD288DE1-B470-467B-9108-3DD88473EC05}" type="parTrans" cxnId="{9559FDC7-D51F-4F35-A5F2-9E7C9DB7FA89}">
      <dgm:prSet/>
      <dgm:spPr/>
      <dgm:t>
        <a:bodyPr/>
        <a:lstStyle/>
        <a:p>
          <a:endParaRPr lang="en-US"/>
        </a:p>
      </dgm:t>
    </dgm:pt>
    <dgm:pt modelId="{DEB62631-20D6-422D-B897-5760732BC6D4}" type="sibTrans" cxnId="{9559FDC7-D51F-4F35-A5F2-9E7C9DB7FA89}">
      <dgm:prSet/>
      <dgm:spPr/>
      <dgm:t>
        <a:bodyPr/>
        <a:lstStyle/>
        <a:p>
          <a:endParaRPr lang="en-US"/>
        </a:p>
      </dgm:t>
    </dgm:pt>
    <dgm:pt modelId="{976275EE-7844-4CB2-8CEE-24331A797BB5}">
      <dgm:prSet/>
      <dgm:spPr/>
      <dgm:t>
        <a:bodyPr/>
        <a:lstStyle/>
        <a:p>
          <a:r>
            <a:rPr lang="en-US" b="0" i="0" baseline="0"/>
            <a:t>Part of the larger </a:t>
          </a:r>
          <a:r>
            <a:rPr lang="en-US" b="1" i="0" baseline="0"/>
            <a:t>Framework Class Library (FCL)</a:t>
          </a:r>
          <a:r>
            <a:rPr lang="en-US" b="0" i="0" baseline="0"/>
            <a:t>.</a:t>
          </a:r>
          <a:endParaRPr lang="en-US"/>
        </a:p>
      </dgm:t>
    </dgm:pt>
    <dgm:pt modelId="{2B51F995-0710-44F9-A973-F75281022EA7}" type="parTrans" cxnId="{52AF78BB-4E67-437A-A023-CEE645ADFE88}">
      <dgm:prSet/>
      <dgm:spPr/>
      <dgm:t>
        <a:bodyPr/>
        <a:lstStyle/>
        <a:p>
          <a:endParaRPr lang="en-US"/>
        </a:p>
      </dgm:t>
    </dgm:pt>
    <dgm:pt modelId="{90B05A62-1DDE-498A-8EA7-CCF0FE67DEEC}" type="sibTrans" cxnId="{52AF78BB-4E67-437A-A023-CEE645ADFE88}">
      <dgm:prSet/>
      <dgm:spPr/>
      <dgm:t>
        <a:bodyPr/>
        <a:lstStyle/>
        <a:p>
          <a:endParaRPr lang="en-US"/>
        </a:p>
      </dgm:t>
    </dgm:pt>
    <dgm:pt modelId="{EEAD590C-9D53-43FE-9394-010B88B3797E}">
      <dgm:prSet/>
      <dgm:spPr/>
      <dgm:t>
        <a:bodyPr/>
        <a:lstStyle/>
        <a:p>
          <a:r>
            <a:rPr lang="en-US" b="0" i="0" baseline="0"/>
            <a:t>Includes essential functionalities: </a:t>
          </a:r>
          <a:r>
            <a:rPr lang="en-US" b="1" i="0" baseline="0"/>
            <a:t>File handling, Collections, Networking, Security</a:t>
          </a:r>
          <a:r>
            <a:rPr lang="en-US" b="0" i="0" baseline="0"/>
            <a:t>. </a:t>
          </a:r>
          <a:endParaRPr lang="en-US"/>
        </a:p>
      </dgm:t>
    </dgm:pt>
    <dgm:pt modelId="{D5C3653C-956D-4E56-870F-D1070488CA49}" type="parTrans" cxnId="{0F7458F0-C43E-4DA4-AC9D-397752884CED}">
      <dgm:prSet/>
      <dgm:spPr/>
      <dgm:t>
        <a:bodyPr/>
        <a:lstStyle/>
        <a:p>
          <a:endParaRPr lang="en-US"/>
        </a:p>
      </dgm:t>
    </dgm:pt>
    <dgm:pt modelId="{9C67F47D-E4EA-4E34-B553-EF022BC42E03}" type="sibTrans" cxnId="{0F7458F0-C43E-4DA4-AC9D-397752884CED}">
      <dgm:prSet/>
      <dgm:spPr/>
      <dgm:t>
        <a:bodyPr/>
        <a:lstStyle/>
        <a:p>
          <a:endParaRPr lang="en-US"/>
        </a:p>
      </dgm:t>
    </dgm:pt>
    <dgm:pt modelId="{98EE42C2-EA35-4391-8F2C-0DC39B5EB7D7}" type="pres">
      <dgm:prSet presAssocID="{DB25F35E-FA7B-4FFD-B50B-80C1CD2F88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C78FE5-CD97-4470-88A8-B507BA3297DF}" type="pres">
      <dgm:prSet presAssocID="{B5A47112-CDEF-4047-BE51-CF99610A0820}" presName="hierRoot1" presStyleCnt="0"/>
      <dgm:spPr/>
    </dgm:pt>
    <dgm:pt modelId="{1839E4D5-97D1-4DBC-BD14-AC99398DB829}" type="pres">
      <dgm:prSet presAssocID="{B5A47112-CDEF-4047-BE51-CF99610A0820}" presName="composite" presStyleCnt="0"/>
      <dgm:spPr/>
    </dgm:pt>
    <dgm:pt modelId="{C799F916-CF10-467F-9D27-1E0EFA4C4D83}" type="pres">
      <dgm:prSet presAssocID="{B5A47112-CDEF-4047-BE51-CF99610A0820}" presName="background" presStyleLbl="node0" presStyleIdx="0" presStyleCnt="3"/>
      <dgm:spPr/>
    </dgm:pt>
    <dgm:pt modelId="{1F3E6C4C-39F2-4A94-9915-995CB2400BFF}" type="pres">
      <dgm:prSet presAssocID="{B5A47112-CDEF-4047-BE51-CF99610A0820}" presName="text" presStyleLbl="fgAcc0" presStyleIdx="0" presStyleCnt="3">
        <dgm:presLayoutVars>
          <dgm:chPref val="3"/>
        </dgm:presLayoutVars>
      </dgm:prSet>
      <dgm:spPr/>
    </dgm:pt>
    <dgm:pt modelId="{B7940F6C-1E39-429D-A8EC-5CA5EDA38F09}" type="pres">
      <dgm:prSet presAssocID="{B5A47112-CDEF-4047-BE51-CF99610A0820}" presName="hierChild2" presStyleCnt="0"/>
      <dgm:spPr/>
    </dgm:pt>
    <dgm:pt modelId="{94B88E85-778F-4F72-8DCB-2BA6FE130F3F}" type="pres">
      <dgm:prSet presAssocID="{976275EE-7844-4CB2-8CEE-24331A797BB5}" presName="hierRoot1" presStyleCnt="0"/>
      <dgm:spPr/>
    </dgm:pt>
    <dgm:pt modelId="{AD150513-186B-4547-A84D-F5C02BF7671E}" type="pres">
      <dgm:prSet presAssocID="{976275EE-7844-4CB2-8CEE-24331A797BB5}" presName="composite" presStyleCnt="0"/>
      <dgm:spPr/>
    </dgm:pt>
    <dgm:pt modelId="{EBD330DA-A4D0-4AAF-9E94-A707207249C1}" type="pres">
      <dgm:prSet presAssocID="{976275EE-7844-4CB2-8CEE-24331A797BB5}" presName="background" presStyleLbl="node0" presStyleIdx="1" presStyleCnt="3"/>
      <dgm:spPr/>
    </dgm:pt>
    <dgm:pt modelId="{D5DB7B96-BF9A-433C-81C9-7D78BEEEDFE0}" type="pres">
      <dgm:prSet presAssocID="{976275EE-7844-4CB2-8CEE-24331A797BB5}" presName="text" presStyleLbl="fgAcc0" presStyleIdx="1" presStyleCnt="3">
        <dgm:presLayoutVars>
          <dgm:chPref val="3"/>
        </dgm:presLayoutVars>
      </dgm:prSet>
      <dgm:spPr/>
    </dgm:pt>
    <dgm:pt modelId="{150CE9E1-63AC-4A9A-ABCB-30C41CC45230}" type="pres">
      <dgm:prSet presAssocID="{976275EE-7844-4CB2-8CEE-24331A797BB5}" presName="hierChild2" presStyleCnt="0"/>
      <dgm:spPr/>
    </dgm:pt>
    <dgm:pt modelId="{1D06AC1E-5F71-4953-AC3E-7C78B0DCAA7D}" type="pres">
      <dgm:prSet presAssocID="{EEAD590C-9D53-43FE-9394-010B88B3797E}" presName="hierRoot1" presStyleCnt="0"/>
      <dgm:spPr/>
    </dgm:pt>
    <dgm:pt modelId="{DBA53BE5-2CCA-4766-BC17-FD18C51FE1BE}" type="pres">
      <dgm:prSet presAssocID="{EEAD590C-9D53-43FE-9394-010B88B3797E}" presName="composite" presStyleCnt="0"/>
      <dgm:spPr/>
    </dgm:pt>
    <dgm:pt modelId="{66A953D1-3767-4EAD-BF66-E652D33DD61A}" type="pres">
      <dgm:prSet presAssocID="{EEAD590C-9D53-43FE-9394-010B88B3797E}" presName="background" presStyleLbl="node0" presStyleIdx="2" presStyleCnt="3"/>
      <dgm:spPr/>
    </dgm:pt>
    <dgm:pt modelId="{81375E16-AEEC-4490-8800-B7DC27182C39}" type="pres">
      <dgm:prSet presAssocID="{EEAD590C-9D53-43FE-9394-010B88B3797E}" presName="text" presStyleLbl="fgAcc0" presStyleIdx="2" presStyleCnt="3">
        <dgm:presLayoutVars>
          <dgm:chPref val="3"/>
        </dgm:presLayoutVars>
      </dgm:prSet>
      <dgm:spPr/>
    </dgm:pt>
    <dgm:pt modelId="{EDC790C8-950C-4206-A9AD-867FB2756539}" type="pres">
      <dgm:prSet presAssocID="{EEAD590C-9D53-43FE-9394-010B88B3797E}" presName="hierChild2" presStyleCnt="0"/>
      <dgm:spPr/>
    </dgm:pt>
  </dgm:ptLst>
  <dgm:cxnLst>
    <dgm:cxn modelId="{8D79D733-6CAB-4D6F-94CD-A6EE84144FC6}" type="presOf" srcId="{976275EE-7844-4CB2-8CEE-24331A797BB5}" destId="{D5DB7B96-BF9A-433C-81C9-7D78BEEEDFE0}" srcOrd="0" destOrd="0" presId="urn:microsoft.com/office/officeart/2005/8/layout/hierarchy1"/>
    <dgm:cxn modelId="{B90D5446-64E4-4652-9C11-BC09E4F4C2D0}" type="presOf" srcId="{EEAD590C-9D53-43FE-9394-010B88B3797E}" destId="{81375E16-AEEC-4490-8800-B7DC27182C39}" srcOrd="0" destOrd="0" presId="urn:microsoft.com/office/officeart/2005/8/layout/hierarchy1"/>
    <dgm:cxn modelId="{C892D76F-D328-4C46-8111-FA470B6F1FAC}" type="presOf" srcId="{DB25F35E-FA7B-4FFD-B50B-80C1CD2F88FC}" destId="{98EE42C2-EA35-4391-8F2C-0DC39B5EB7D7}" srcOrd="0" destOrd="0" presId="urn:microsoft.com/office/officeart/2005/8/layout/hierarchy1"/>
    <dgm:cxn modelId="{52AF78BB-4E67-437A-A023-CEE645ADFE88}" srcId="{DB25F35E-FA7B-4FFD-B50B-80C1CD2F88FC}" destId="{976275EE-7844-4CB2-8CEE-24331A797BB5}" srcOrd="1" destOrd="0" parTransId="{2B51F995-0710-44F9-A973-F75281022EA7}" sibTransId="{90B05A62-1DDE-498A-8EA7-CCF0FE67DEEC}"/>
    <dgm:cxn modelId="{9559FDC7-D51F-4F35-A5F2-9E7C9DB7FA89}" srcId="{DB25F35E-FA7B-4FFD-B50B-80C1CD2F88FC}" destId="{B5A47112-CDEF-4047-BE51-CF99610A0820}" srcOrd="0" destOrd="0" parTransId="{FD288DE1-B470-467B-9108-3DD88473EC05}" sibTransId="{DEB62631-20D6-422D-B897-5760732BC6D4}"/>
    <dgm:cxn modelId="{1ADF86D8-989D-485D-A13E-198F6373C2AA}" type="presOf" srcId="{B5A47112-CDEF-4047-BE51-CF99610A0820}" destId="{1F3E6C4C-39F2-4A94-9915-995CB2400BFF}" srcOrd="0" destOrd="0" presId="urn:microsoft.com/office/officeart/2005/8/layout/hierarchy1"/>
    <dgm:cxn modelId="{0F7458F0-C43E-4DA4-AC9D-397752884CED}" srcId="{DB25F35E-FA7B-4FFD-B50B-80C1CD2F88FC}" destId="{EEAD590C-9D53-43FE-9394-010B88B3797E}" srcOrd="2" destOrd="0" parTransId="{D5C3653C-956D-4E56-870F-D1070488CA49}" sibTransId="{9C67F47D-E4EA-4E34-B553-EF022BC42E03}"/>
    <dgm:cxn modelId="{4B812F3B-40A5-418D-9389-7263602B52A7}" type="presParOf" srcId="{98EE42C2-EA35-4391-8F2C-0DC39B5EB7D7}" destId="{98C78FE5-CD97-4470-88A8-B507BA3297DF}" srcOrd="0" destOrd="0" presId="urn:microsoft.com/office/officeart/2005/8/layout/hierarchy1"/>
    <dgm:cxn modelId="{83F6488A-08CC-4948-B7AF-6F9A7D3AF436}" type="presParOf" srcId="{98C78FE5-CD97-4470-88A8-B507BA3297DF}" destId="{1839E4D5-97D1-4DBC-BD14-AC99398DB829}" srcOrd="0" destOrd="0" presId="urn:microsoft.com/office/officeart/2005/8/layout/hierarchy1"/>
    <dgm:cxn modelId="{14BC67DC-54F3-45E8-97E3-55E620F641E1}" type="presParOf" srcId="{1839E4D5-97D1-4DBC-BD14-AC99398DB829}" destId="{C799F916-CF10-467F-9D27-1E0EFA4C4D83}" srcOrd="0" destOrd="0" presId="urn:microsoft.com/office/officeart/2005/8/layout/hierarchy1"/>
    <dgm:cxn modelId="{36866C2A-6B59-4B1B-B097-C7E82BAA62C4}" type="presParOf" srcId="{1839E4D5-97D1-4DBC-BD14-AC99398DB829}" destId="{1F3E6C4C-39F2-4A94-9915-995CB2400BFF}" srcOrd="1" destOrd="0" presId="urn:microsoft.com/office/officeart/2005/8/layout/hierarchy1"/>
    <dgm:cxn modelId="{FA237945-934C-4D0C-BA79-7EE449F51376}" type="presParOf" srcId="{98C78FE5-CD97-4470-88A8-B507BA3297DF}" destId="{B7940F6C-1E39-429D-A8EC-5CA5EDA38F09}" srcOrd="1" destOrd="0" presId="urn:microsoft.com/office/officeart/2005/8/layout/hierarchy1"/>
    <dgm:cxn modelId="{1552B487-5D5F-419D-AEBA-A359B282959F}" type="presParOf" srcId="{98EE42C2-EA35-4391-8F2C-0DC39B5EB7D7}" destId="{94B88E85-778F-4F72-8DCB-2BA6FE130F3F}" srcOrd="1" destOrd="0" presId="urn:microsoft.com/office/officeart/2005/8/layout/hierarchy1"/>
    <dgm:cxn modelId="{69C26C53-0AB5-4613-B19C-46F4FC6C7160}" type="presParOf" srcId="{94B88E85-778F-4F72-8DCB-2BA6FE130F3F}" destId="{AD150513-186B-4547-A84D-F5C02BF7671E}" srcOrd="0" destOrd="0" presId="urn:microsoft.com/office/officeart/2005/8/layout/hierarchy1"/>
    <dgm:cxn modelId="{A0BD3A92-BCF8-416F-A816-0300A9D81961}" type="presParOf" srcId="{AD150513-186B-4547-A84D-F5C02BF7671E}" destId="{EBD330DA-A4D0-4AAF-9E94-A707207249C1}" srcOrd="0" destOrd="0" presId="urn:microsoft.com/office/officeart/2005/8/layout/hierarchy1"/>
    <dgm:cxn modelId="{2322E40F-115A-4382-B8C9-2B8398501989}" type="presParOf" srcId="{AD150513-186B-4547-A84D-F5C02BF7671E}" destId="{D5DB7B96-BF9A-433C-81C9-7D78BEEEDFE0}" srcOrd="1" destOrd="0" presId="urn:microsoft.com/office/officeart/2005/8/layout/hierarchy1"/>
    <dgm:cxn modelId="{230C4D89-6577-4B0F-BBA1-BCF11F608B77}" type="presParOf" srcId="{94B88E85-778F-4F72-8DCB-2BA6FE130F3F}" destId="{150CE9E1-63AC-4A9A-ABCB-30C41CC45230}" srcOrd="1" destOrd="0" presId="urn:microsoft.com/office/officeart/2005/8/layout/hierarchy1"/>
    <dgm:cxn modelId="{6D1CAEF1-5D4E-4F4F-B70E-ECE32301BED4}" type="presParOf" srcId="{98EE42C2-EA35-4391-8F2C-0DC39B5EB7D7}" destId="{1D06AC1E-5F71-4953-AC3E-7C78B0DCAA7D}" srcOrd="2" destOrd="0" presId="urn:microsoft.com/office/officeart/2005/8/layout/hierarchy1"/>
    <dgm:cxn modelId="{113C247C-8996-48BA-9573-BEF04BC70363}" type="presParOf" srcId="{1D06AC1E-5F71-4953-AC3E-7C78B0DCAA7D}" destId="{DBA53BE5-2CCA-4766-BC17-FD18C51FE1BE}" srcOrd="0" destOrd="0" presId="urn:microsoft.com/office/officeart/2005/8/layout/hierarchy1"/>
    <dgm:cxn modelId="{BC789D4D-FB0F-473F-A985-B8C47F0CD117}" type="presParOf" srcId="{DBA53BE5-2CCA-4766-BC17-FD18C51FE1BE}" destId="{66A953D1-3767-4EAD-BF66-E652D33DD61A}" srcOrd="0" destOrd="0" presId="urn:microsoft.com/office/officeart/2005/8/layout/hierarchy1"/>
    <dgm:cxn modelId="{45FCAB5D-8623-4C62-9DD3-4894800ADA4E}" type="presParOf" srcId="{DBA53BE5-2CCA-4766-BC17-FD18C51FE1BE}" destId="{81375E16-AEEC-4490-8800-B7DC27182C39}" srcOrd="1" destOrd="0" presId="urn:microsoft.com/office/officeart/2005/8/layout/hierarchy1"/>
    <dgm:cxn modelId="{75B2FD48-8B39-41FA-A287-F55AFE1A9BB4}" type="presParOf" srcId="{1D06AC1E-5F71-4953-AC3E-7C78B0DCAA7D}" destId="{EDC790C8-950C-4206-A9AD-867FB27565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5D4CF2-0162-4D78-9D23-65BC021DE2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F50EC-DEE4-4FA4-ABF7-A7024556BA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 Type</a:t>
          </a:r>
          <a:r>
            <a:rPr lang="en-US"/>
            <a:t>: Stored on the stack, unlike classes which are reference types.</a:t>
          </a:r>
        </a:p>
      </dgm:t>
    </dgm:pt>
    <dgm:pt modelId="{EA54F9AF-9A88-44B7-BA93-863B3A4B10D6}" type="parTrans" cxnId="{41C4F075-C25D-4D7D-A5DF-8E019B36FAE8}">
      <dgm:prSet/>
      <dgm:spPr/>
      <dgm:t>
        <a:bodyPr/>
        <a:lstStyle/>
        <a:p>
          <a:endParaRPr lang="en-US"/>
        </a:p>
      </dgm:t>
    </dgm:pt>
    <dgm:pt modelId="{AFD6C6F4-6847-4537-9946-2B1243E11BE6}" type="sibTrans" cxnId="{41C4F075-C25D-4D7D-A5DF-8E019B36FAE8}">
      <dgm:prSet/>
      <dgm:spPr/>
      <dgm:t>
        <a:bodyPr/>
        <a:lstStyle/>
        <a:p>
          <a:endParaRPr lang="en-US"/>
        </a:p>
      </dgm:t>
    </dgm:pt>
    <dgm:pt modelId="{3B4454F3-14FF-4FD1-ABC7-6E528CA97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 Explicit Parameterless Constructor</a:t>
          </a:r>
          <a:r>
            <a:rPr lang="en-US"/>
            <a:t>: Cannot define a parameterless constructor (C# automatically provides a default one).</a:t>
          </a:r>
        </a:p>
      </dgm:t>
    </dgm:pt>
    <dgm:pt modelId="{04A6DDB7-CEE5-4F94-A366-790B21A0834E}" type="parTrans" cxnId="{7942D5EE-1051-41FA-8A44-8909F75298F1}">
      <dgm:prSet/>
      <dgm:spPr/>
      <dgm:t>
        <a:bodyPr/>
        <a:lstStyle/>
        <a:p>
          <a:endParaRPr lang="en-US"/>
        </a:p>
      </dgm:t>
    </dgm:pt>
    <dgm:pt modelId="{B9F9C726-FBB9-430C-AD08-8808CA596AA8}" type="sibTrans" cxnId="{7942D5EE-1051-41FA-8A44-8909F75298F1}">
      <dgm:prSet/>
      <dgm:spPr/>
      <dgm:t>
        <a:bodyPr/>
        <a:lstStyle/>
        <a:p>
          <a:endParaRPr lang="en-US"/>
        </a:p>
      </dgm:t>
    </dgm:pt>
    <dgm:pt modelId="{8695E5D3-D672-44CF-981A-0FF8ED240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Cannot Inherit from Another Struct or Class</a:t>
          </a:r>
          <a:r>
            <a:rPr lang="en-US"/>
            <a:t>: But can implement </a:t>
          </a:r>
          <a:r>
            <a:rPr lang="en-US" b="1"/>
            <a:t>interfaces</a:t>
          </a:r>
          <a:r>
            <a:rPr lang="en-US"/>
            <a:t>.</a:t>
          </a:r>
        </a:p>
      </dgm:t>
    </dgm:pt>
    <dgm:pt modelId="{AD9F3632-E6FD-4240-9334-FDFC91B57FD4}" type="parTrans" cxnId="{D00CE89F-4ED7-4462-932C-E91689DABB3D}">
      <dgm:prSet/>
      <dgm:spPr/>
      <dgm:t>
        <a:bodyPr/>
        <a:lstStyle/>
        <a:p>
          <a:endParaRPr lang="en-US"/>
        </a:p>
      </dgm:t>
    </dgm:pt>
    <dgm:pt modelId="{F058254C-23AC-474D-95B7-CB344198B3E6}" type="sibTrans" cxnId="{D00CE89F-4ED7-4462-932C-E91689DABB3D}">
      <dgm:prSet/>
      <dgm:spPr/>
      <dgm:t>
        <a:bodyPr/>
        <a:lstStyle/>
        <a:p>
          <a:endParaRPr lang="en-US"/>
        </a:p>
      </dgm:t>
    </dgm:pt>
    <dgm:pt modelId="{24A8C408-4819-4702-BC6D-E721371D52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Used for Small, Immutable Data</a:t>
          </a:r>
          <a:r>
            <a:rPr lang="en-US"/>
            <a:t>: Ideal for lightweight objects like </a:t>
          </a:r>
          <a:r>
            <a:rPr lang="en-US" b="1"/>
            <a:t>coordinates, colors, or points</a:t>
          </a:r>
          <a:r>
            <a:rPr lang="en-US"/>
            <a:t>.</a:t>
          </a:r>
        </a:p>
      </dgm:t>
    </dgm:pt>
    <dgm:pt modelId="{B14CD0C5-2D33-4B3B-A049-F2AD4E5C3455}" type="parTrans" cxnId="{14BB2668-5E62-44E8-BADE-5C5010B4A747}">
      <dgm:prSet/>
      <dgm:spPr/>
      <dgm:t>
        <a:bodyPr/>
        <a:lstStyle/>
        <a:p>
          <a:endParaRPr lang="en-US"/>
        </a:p>
      </dgm:t>
    </dgm:pt>
    <dgm:pt modelId="{3A1FF2EC-A2A0-4375-855C-4DC8E3CE9757}" type="sibTrans" cxnId="{14BB2668-5E62-44E8-BADE-5C5010B4A747}">
      <dgm:prSet/>
      <dgm:spPr/>
      <dgm:t>
        <a:bodyPr/>
        <a:lstStyle/>
        <a:p>
          <a:endParaRPr lang="en-US"/>
        </a:p>
      </dgm:t>
    </dgm:pt>
    <dgm:pt modelId="{DEAC4182-1307-4FCD-804B-B2A06EEBD528}" type="pres">
      <dgm:prSet presAssocID="{BF5D4CF2-0162-4D78-9D23-65BC021DE298}" presName="root" presStyleCnt="0">
        <dgm:presLayoutVars>
          <dgm:dir/>
          <dgm:resizeHandles val="exact"/>
        </dgm:presLayoutVars>
      </dgm:prSet>
      <dgm:spPr/>
    </dgm:pt>
    <dgm:pt modelId="{82C05E9A-83CF-429A-A006-56DEE7B7D902}" type="pres">
      <dgm:prSet presAssocID="{550F50EC-DEE4-4FA4-ABF7-A7024556BAA7}" presName="compNode" presStyleCnt="0"/>
      <dgm:spPr/>
    </dgm:pt>
    <dgm:pt modelId="{46D44A33-09EA-4EEC-AAF1-2BAC52E4B136}" type="pres">
      <dgm:prSet presAssocID="{550F50EC-DEE4-4FA4-ABF7-A7024556BAA7}" presName="bgRect" presStyleLbl="bgShp" presStyleIdx="0" presStyleCnt="4"/>
      <dgm:spPr/>
    </dgm:pt>
    <dgm:pt modelId="{64284056-9104-4368-A23E-4FE51D530B97}" type="pres">
      <dgm:prSet presAssocID="{550F50EC-DEE4-4FA4-ABF7-A7024556BA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E8A87FA-C488-4294-9A50-8CD0BFF906FD}" type="pres">
      <dgm:prSet presAssocID="{550F50EC-DEE4-4FA4-ABF7-A7024556BAA7}" presName="spaceRect" presStyleCnt="0"/>
      <dgm:spPr/>
    </dgm:pt>
    <dgm:pt modelId="{608BD8CE-EA19-430B-A132-3F8A9598B5C4}" type="pres">
      <dgm:prSet presAssocID="{550F50EC-DEE4-4FA4-ABF7-A7024556BAA7}" presName="parTx" presStyleLbl="revTx" presStyleIdx="0" presStyleCnt="4">
        <dgm:presLayoutVars>
          <dgm:chMax val="0"/>
          <dgm:chPref val="0"/>
        </dgm:presLayoutVars>
      </dgm:prSet>
      <dgm:spPr/>
    </dgm:pt>
    <dgm:pt modelId="{53E57E16-8813-4AF4-96A7-26AAE0CC0C21}" type="pres">
      <dgm:prSet presAssocID="{AFD6C6F4-6847-4537-9946-2B1243E11BE6}" presName="sibTrans" presStyleCnt="0"/>
      <dgm:spPr/>
    </dgm:pt>
    <dgm:pt modelId="{35BECE4A-F42B-4AF1-8F21-D96159393112}" type="pres">
      <dgm:prSet presAssocID="{3B4454F3-14FF-4FD1-ABC7-6E528CA97C92}" presName="compNode" presStyleCnt="0"/>
      <dgm:spPr/>
    </dgm:pt>
    <dgm:pt modelId="{C4C88DA1-0159-49C4-95B5-FB5E242C8D1E}" type="pres">
      <dgm:prSet presAssocID="{3B4454F3-14FF-4FD1-ABC7-6E528CA97C92}" presName="bgRect" presStyleLbl="bgShp" presStyleIdx="1" presStyleCnt="4"/>
      <dgm:spPr/>
    </dgm:pt>
    <dgm:pt modelId="{15CE2F72-5DB4-480B-B717-712B45DB9B09}" type="pres">
      <dgm:prSet presAssocID="{3B4454F3-14FF-4FD1-ABC7-6E528CA97C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1FBC029-DA7C-4B2B-881E-90B78E1897DE}" type="pres">
      <dgm:prSet presAssocID="{3B4454F3-14FF-4FD1-ABC7-6E528CA97C92}" presName="spaceRect" presStyleCnt="0"/>
      <dgm:spPr/>
    </dgm:pt>
    <dgm:pt modelId="{46A37426-7014-4FDE-AF04-E0B58D960EFB}" type="pres">
      <dgm:prSet presAssocID="{3B4454F3-14FF-4FD1-ABC7-6E528CA97C92}" presName="parTx" presStyleLbl="revTx" presStyleIdx="1" presStyleCnt="4">
        <dgm:presLayoutVars>
          <dgm:chMax val="0"/>
          <dgm:chPref val="0"/>
        </dgm:presLayoutVars>
      </dgm:prSet>
      <dgm:spPr/>
    </dgm:pt>
    <dgm:pt modelId="{B9762F4F-A913-4203-A064-8692EF86B648}" type="pres">
      <dgm:prSet presAssocID="{B9F9C726-FBB9-430C-AD08-8808CA596AA8}" presName="sibTrans" presStyleCnt="0"/>
      <dgm:spPr/>
    </dgm:pt>
    <dgm:pt modelId="{89F131D3-A05E-4A6F-A6DB-0A140F72EEC9}" type="pres">
      <dgm:prSet presAssocID="{8695E5D3-D672-44CF-981A-0FF8ED240863}" presName="compNode" presStyleCnt="0"/>
      <dgm:spPr/>
    </dgm:pt>
    <dgm:pt modelId="{84D30E37-29FD-46F4-8073-236FCC4C28BD}" type="pres">
      <dgm:prSet presAssocID="{8695E5D3-D672-44CF-981A-0FF8ED240863}" presName="bgRect" presStyleLbl="bgShp" presStyleIdx="2" presStyleCnt="4"/>
      <dgm:spPr/>
    </dgm:pt>
    <dgm:pt modelId="{65DB6CDE-A065-40D7-A1D1-BE2AB09C9931}" type="pres">
      <dgm:prSet presAssocID="{8695E5D3-D672-44CF-981A-0FF8ED2408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C04A64B-68FD-4FDD-8892-211E1AC7B8D2}" type="pres">
      <dgm:prSet presAssocID="{8695E5D3-D672-44CF-981A-0FF8ED240863}" presName="spaceRect" presStyleCnt="0"/>
      <dgm:spPr/>
    </dgm:pt>
    <dgm:pt modelId="{A56AF27D-9C22-448A-B67A-6047B9A0841E}" type="pres">
      <dgm:prSet presAssocID="{8695E5D3-D672-44CF-981A-0FF8ED240863}" presName="parTx" presStyleLbl="revTx" presStyleIdx="2" presStyleCnt="4">
        <dgm:presLayoutVars>
          <dgm:chMax val="0"/>
          <dgm:chPref val="0"/>
        </dgm:presLayoutVars>
      </dgm:prSet>
      <dgm:spPr/>
    </dgm:pt>
    <dgm:pt modelId="{FAFE8AD4-41C8-4149-A753-D2823E11FB7F}" type="pres">
      <dgm:prSet presAssocID="{F058254C-23AC-474D-95B7-CB344198B3E6}" presName="sibTrans" presStyleCnt="0"/>
      <dgm:spPr/>
    </dgm:pt>
    <dgm:pt modelId="{F036EA5B-836B-473F-8AC2-44640DD998B4}" type="pres">
      <dgm:prSet presAssocID="{24A8C408-4819-4702-BC6D-E721371D52BE}" presName="compNode" presStyleCnt="0"/>
      <dgm:spPr/>
    </dgm:pt>
    <dgm:pt modelId="{22AF9B09-1B12-42DD-9D69-8F03D1A263C6}" type="pres">
      <dgm:prSet presAssocID="{24A8C408-4819-4702-BC6D-E721371D52BE}" presName="bgRect" presStyleLbl="bgShp" presStyleIdx="3" presStyleCnt="4"/>
      <dgm:spPr/>
    </dgm:pt>
    <dgm:pt modelId="{72F289AD-FBA8-4D18-ADCB-BA8D38A2F073}" type="pres">
      <dgm:prSet presAssocID="{24A8C408-4819-4702-BC6D-E721371D52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7C47863-A77E-47E0-868F-8C09A519DFEB}" type="pres">
      <dgm:prSet presAssocID="{24A8C408-4819-4702-BC6D-E721371D52BE}" presName="spaceRect" presStyleCnt="0"/>
      <dgm:spPr/>
    </dgm:pt>
    <dgm:pt modelId="{80723BD4-C001-47FE-A1C3-2DDD0C4B6C1A}" type="pres">
      <dgm:prSet presAssocID="{24A8C408-4819-4702-BC6D-E721371D52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F39934-E640-4B2F-9B06-A5129D338EF8}" type="presOf" srcId="{24A8C408-4819-4702-BC6D-E721371D52BE}" destId="{80723BD4-C001-47FE-A1C3-2DDD0C4B6C1A}" srcOrd="0" destOrd="0" presId="urn:microsoft.com/office/officeart/2018/2/layout/IconVerticalSolidList"/>
    <dgm:cxn modelId="{14BB2668-5E62-44E8-BADE-5C5010B4A747}" srcId="{BF5D4CF2-0162-4D78-9D23-65BC021DE298}" destId="{24A8C408-4819-4702-BC6D-E721371D52BE}" srcOrd="3" destOrd="0" parTransId="{B14CD0C5-2D33-4B3B-A049-F2AD4E5C3455}" sibTransId="{3A1FF2EC-A2A0-4375-855C-4DC8E3CE9757}"/>
    <dgm:cxn modelId="{DCB89D6C-D79D-4FB4-B567-CC064FF14A53}" type="presOf" srcId="{3B4454F3-14FF-4FD1-ABC7-6E528CA97C92}" destId="{46A37426-7014-4FDE-AF04-E0B58D960EFB}" srcOrd="0" destOrd="0" presId="urn:microsoft.com/office/officeart/2018/2/layout/IconVerticalSolidList"/>
    <dgm:cxn modelId="{41C4F075-C25D-4D7D-A5DF-8E019B36FAE8}" srcId="{BF5D4CF2-0162-4D78-9D23-65BC021DE298}" destId="{550F50EC-DEE4-4FA4-ABF7-A7024556BAA7}" srcOrd="0" destOrd="0" parTransId="{EA54F9AF-9A88-44B7-BA93-863B3A4B10D6}" sibTransId="{AFD6C6F4-6847-4537-9946-2B1243E11BE6}"/>
    <dgm:cxn modelId="{DED74878-E0EE-4A9A-8468-487887BE8602}" type="presOf" srcId="{550F50EC-DEE4-4FA4-ABF7-A7024556BAA7}" destId="{608BD8CE-EA19-430B-A132-3F8A9598B5C4}" srcOrd="0" destOrd="0" presId="urn:microsoft.com/office/officeart/2018/2/layout/IconVerticalSolidList"/>
    <dgm:cxn modelId="{D00CE89F-4ED7-4462-932C-E91689DABB3D}" srcId="{BF5D4CF2-0162-4D78-9D23-65BC021DE298}" destId="{8695E5D3-D672-44CF-981A-0FF8ED240863}" srcOrd="2" destOrd="0" parTransId="{AD9F3632-E6FD-4240-9334-FDFC91B57FD4}" sibTransId="{F058254C-23AC-474D-95B7-CB344198B3E6}"/>
    <dgm:cxn modelId="{A6EC41B4-6683-497B-86EE-5EDF33C767C3}" type="presOf" srcId="{8695E5D3-D672-44CF-981A-0FF8ED240863}" destId="{A56AF27D-9C22-448A-B67A-6047B9A0841E}" srcOrd="0" destOrd="0" presId="urn:microsoft.com/office/officeart/2018/2/layout/IconVerticalSolidList"/>
    <dgm:cxn modelId="{7942D5EE-1051-41FA-8A44-8909F75298F1}" srcId="{BF5D4CF2-0162-4D78-9D23-65BC021DE298}" destId="{3B4454F3-14FF-4FD1-ABC7-6E528CA97C92}" srcOrd="1" destOrd="0" parTransId="{04A6DDB7-CEE5-4F94-A366-790B21A0834E}" sibTransId="{B9F9C726-FBB9-430C-AD08-8808CA596AA8}"/>
    <dgm:cxn modelId="{2E5E4EF1-BAAC-4DAE-B40B-8E191F41CACB}" type="presOf" srcId="{BF5D4CF2-0162-4D78-9D23-65BC021DE298}" destId="{DEAC4182-1307-4FCD-804B-B2A06EEBD528}" srcOrd="0" destOrd="0" presId="urn:microsoft.com/office/officeart/2018/2/layout/IconVerticalSolidList"/>
    <dgm:cxn modelId="{E153B8F1-B898-47F4-AD42-306CBF9CB3CE}" type="presParOf" srcId="{DEAC4182-1307-4FCD-804B-B2A06EEBD528}" destId="{82C05E9A-83CF-429A-A006-56DEE7B7D902}" srcOrd="0" destOrd="0" presId="urn:microsoft.com/office/officeart/2018/2/layout/IconVerticalSolidList"/>
    <dgm:cxn modelId="{8B22F48F-7481-424D-B504-8045C1EEDA4D}" type="presParOf" srcId="{82C05E9A-83CF-429A-A006-56DEE7B7D902}" destId="{46D44A33-09EA-4EEC-AAF1-2BAC52E4B136}" srcOrd="0" destOrd="0" presId="urn:microsoft.com/office/officeart/2018/2/layout/IconVerticalSolidList"/>
    <dgm:cxn modelId="{501463BC-19F5-4035-A019-00CFC02868D2}" type="presParOf" srcId="{82C05E9A-83CF-429A-A006-56DEE7B7D902}" destId="{64284056-9104-4368-A23E-4FE51D530B97}" srcOrd="1" destOrd="0" presId="urn:microsoft.com/office/officeart/2018/2/layout/IconVerticalSolidList"/>
    <dgm:cxn modelId="{AEF69B20-DCD1-4B3F-A7B7-79CCB84CC2F4}" type="presParOf" srcId="{82C05E9A-83CF-429A-A006-56DEE7B7D902}" destId="{7E8A87FA-C488-4294-9A50-8CD0BFF906FD}" srcOrd="2" destOrd="0" presId="urn:microsoft.com/office/officeart/2018/2/layout/IconVerticalSolidList"/>
    <dgm:cxn modelId="{5FF01C23-377C-4CDC-96FF-F1C6FF655584}" type="presParOf" srcId="{82C05E9A-83CF-429A-A006-56DEE7B7D902}" destId="{608BD8CE-EA19-430B-A132-3F8A9598B5C4}" srcOrd="3" destOrd="0" presId="urn:microsoft.com/office/officeart/2018/2/layout/IconVerticalSolidList"/>
    <dgm:cxn modelId="{314760DC-8062-4AF1-B668-4DA9CC54FA43}" type="presParOf" srcId="{DEAC4182-1307-4FCD-804B-B2A06EEBD528}" destId="{53E57E16-8813-4AF4-96A7-26AAE0CC0C21}" srcOrd="1" destOrd="0" presId="urn:microsoft.com/office/officeart/2018/2/layout/IconVerticalSolidList"/>
    <dgm:cxn modelId="{BA72DD63-2807-461B-986D-D4D61D630C76}" type="presParOf" srcId="{DEAC4182-1307-4FCD-804B-B2A06EEBD528}" destId="{35BECE4A-F42B-4AF1-8F21-D96159393112}" srcOrd="2" destOrd="0" presId="urn:microsoft.com/office/officeart/2018/2/layout/IconVerticalSolidList"/>
    <dgm:cxn modelId="{7CE4FD88-DEC3-426C-A8F4-F85B857E58A8}" type="presParOf" srcId="{35BECE4A-F42B-4AF1-8F21-D96159393112}" destId="{C4C88DA1-0159-49C4-95B5-FB5E242C8D1E}" srcOrd="0" destOrd="0" presId="urn:microsoft.com/office/officeart/2018/2/layout/IconVerticalSolidList"/>
    <dgm:cxn modelId="{832D123F-B776-4AD5-A7D9-A8D3DA8257F3}" type="presParOf" srcId="{35BECE4A-F42B-4AF1-8F21-D96159393112}" destId="{15CE2F72-5DB4-480B-B717-712B45DB9B09}" srcOrd="1" destOrd="0" presId="urn:microsoft.com/office/officeart/2018/2/layout/IconVerticalSolidList"/>
    <dgm:cxn modelId="{6CB067AD-FDA2-4F8A-BCF1-0DFD89F4E5DF}" type="presParOf" srcId="{35BECE4A-F42B-4AF1-8F21-D96159393112}" destId="{91FBC029-DA7C-4B2B-881E-90B78E1897DE}" srcOrd="2" destOrd="0" presId="urn:microsoft.com/office/officeart/2018/2/layout/IconVerticalSolidList"/>
    <dgm:cxn modelId="{54DF7D27-329B-44ED-A5AA-6881ED0D0C86}" type="presParOf" srcId="{35BECE4A-F42B-4AF1-8F21-D96159393112}" destId="{46A37426-7014-4FDE-AF04-E0B58D960EFB}" srcOrd="3" destOrd="0" presId="urn:microsoft.com/office/officeart/2018/2/layout/IconVerticalSolidList"/>
    <dgm:cxn modelId="{BF6DA2A2-5AD5-4A2F-AB64-ED9F72B2BEBB}" type="presParOf" srcId="{DEAC4182-1307-4FCD-804B-B2A06EEBD528}" destId="{B9762F4F-A913-4203-A064-8692EF86B648}" srcOrd="3" destOrd="0" presId="urn:microsoft.com/office/officeart/2018/2/layout/IconVerticalSolidList"/>
    <dgm:cxn modelId="{2E2B03D7-5474-4E7C-9AC4-D4439365203A}" type="presParOf" srcId="{DEAC4182-1307-4FCD-804B-B2A06EEBD528}" destId="{89F131D3-A05E-4A6F-A6DB-0A140F72EEC9}" srcOrd="4" destOrd="0" presId="urn:microsoft.com/office/officeart/2018/2/layout/IconVerticalSolidList"/>
    <dgm:cxn modelId="{018A07B4-FB85-41FD-9347-E2CA3A780549}" type="presParOf" srcId="{89F131D3-A05E-4A6F-A6DB-0A140F72EEC9}" destId="{84D30E37-29FD-46F4-8073-236FCC4C28BD}" srcOrd="0" destOrd="0" presId="urn:microsoft.com/office/officeart/2018/2/layout/IconVerticalSolidList"/>
    <dgm:cxn modelId="{0E2A3ED4-4F8A-4F3A-9F84-20BF8DAC3BED}" type="presParOf" srcId="{89F131D3-A05E-4A6F-A6DB-0A140F72EEC9}" destId="{65DB6CDE-A065-40D7-A1D1-BE2AB09C9931}" srcOrd="1" destOrd="0" presId="urn:microsoft.com/office/officeart/2018/2/layout/IconVerticalSolidList"/>
    <dgm:cxn modelId="{9DF1835C-A4DC-4D5A-A26F-745A79E72EF1}" type="presParOf" srcId="{89F131D3-A05E-4A6F-A6DB-0A140F72EEC9}" destId="{6C04A64B-68FD-4FDD-8892-211E1AC7B8D2}" srcOrd="2" destOrd="0" presId="urn:microsoft.com/office/officeart/2018/2/layout/IconVerticalSolidList"/>
    <dgm:cxn modelId="{6D9DD256-9176-4E6F-9AFB-8E9F9591248E}" type="presParOf" srcId="{89F131D3-A05E-4A6F-A6DB-0A140F72EEC9}" destId="{A56AF27D-9C22-448A-B67A-6047B9A0841E}" srcOrd="3" destOrd="0" presId="urn:microsoft.com/office/officeart/2018/2/layout/IconVerticalSolidList"/>
    <dgm:cxn modelId="{36B35749-9202-4C0E-AE67-7AB6F304A9AE}" type="presParOf" srcId="{DEAC4182-1307-4FCD-804B-B2A06EEBD528}" destId="{FAFE8AD4-41C8-4149-A753-D2823E11FB7F}" srcOrd="5" destOrd="0" presId="urn:microsoft.com/office/officeart/2018/2/layout/IconVerticalSolidList"/>
    <dgm:cxn modelId="{FFB9301B-955F-4597-A3C7-F6E47942B96D}" type="presParOf" srcId="{DEAC4182-1307-4FCD-804B-B2A06EEBD528}" destId="{F036EA5B-836B-473F-8AC2-44640DD998B4}" srcOrd="6" destOrd="0" presId="urn:microsoft.com/office/officeart/2018/2/layout/IconVerticalSolidList"/>
    <dgm:cxn modelId="{C0590A0B-5E4B-4028-BD24-950F61924BAA}" type="presParOf" srcId="{F036EA5B-836B-473F-8AC2-44640DD998B4}" destId="{22AF9B09-1B12-42DD-9D69-8F03D1A263C6}" srcOrd="0" destOrd="0" presId="urn:microsoft.com/office/officeart/2018/2/layout/IconVerticalSolidList"/>
    <dgm:cxn modelId="{6BEF77C1-0ADC-406D-911C-C98344F7511F}" type="presParOf" srcId="{F036EA5B-836B-473F-8AC2-44640DD998B4}" destId="{72F289AD-FBA8-4D18-ADCB-BA8D38A2F073}" srcOrd="1" destOrd="0" presId="urn:microsoft.com/office/officeart/2018/2/layout/IconVerticalSolidList"/>
    <dgm:cxn modelId="{B714BACC-2807-42BE-A843-204647B2C9AE}" type="presParOf" srcId="{F036EA5B-836B-473F-8AC2-44640DD998B4}" destId="{37C47863-A77E-47E0-868F-8C09A519DFEB}" srcOrd="2" destOrd="0" presId="urn:microsoft.com/office/officeart/2018/2/layout/IconVerticalSolidList"/>
    <dgm:cxn modelId="{064142FA-BAF7-471F-B129-A3A8523DD6C8}" type="presParOf" srcId="{F036EA5B-836B-473F-8AC2-44640DD998B4}" destId="{80723BD4-C001-47FE-A1C3-2DDD0C4B6C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2C9D-6B7B-4458-8B2E-B9A863F475E5}">
      <dsp:nvSpPr>
        <dsp:cNvPr id="0" name=""/>
        <dsp:cNvSpPr/>
      </dsp:nvSpPr>
      <dsp:spPr>
        <a:xfrm>
          <a:off x="114553" y="201014"/>
          <a:ext cx="4909580" cy="4909580"/>
        </a:xfrm>
        <a:prstGeom prst="circularArrow">
          <a:avLst>
            <a:gd name="adj1" fmla="val 5544"/>
            <a:gd name="adj2" fmla="val 330680"/>
            <a:gd name="adj3" fmla="val 15039672"/>
            <a:gd name="adj4" fmla="val 1665528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94B82-F8CC-45D6-8D91-51F2FAD13413}">
      <dsp:nvSpPr>
        <dsp:cNvPr id="0" name=""/>
        <dsp:cNvSpPr/>
      </dsp:nvSpPr>
      <dsp:spPr>
        <a:xfrm>
          <a:off x="2095119" y="293578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Assemblies</a:t>
          </a:r>
        </a:p>
      </dsp:txBody>
      <dsp:txXfrm>
        <a:off x="2118269" y="316728"/>
        <a:ext cx="902149" cy="427924"/>
      </dsp:txXfrm>
    </dsp:sp>
    <dsp:sp modelId="{D0491040-AFD6-409D-BB8C-34D671AA00BE}">
      <dsp:nvSpPr>
        <dsp:cNvPr id="0" name=""/>
        <dsp:cNvSpPr/>
      </dsp:nvSpPr>
      <dsp:spPr>
        <a:xfrm>
          <a:off x="3141938" y="574072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Namespaces</a:t>
          </a:r>
        </a:p>
      </dsp:txBody>
      <dsp:txXfrm>
        <a:off x="3165088" y="597222"/>
        <a:ext cx="902149" cy="427924"/>
      </dsp:txXfrm>
    </dsp:sp>
    <dsp:sp modelId="{131C5E51-9E88-43B2-BD68-E432C94F7D75}">
      <dsp:nvSpPr>
        <dsp:cNvPr id="0" name=""/>
        <dsp:cNvSpPr/>
      </dsp:nvSpPr>
      <dsp:spPr>
        <a:xfrm>
          <a:off x="3908262" y="1340397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.NET runtime </a:t>
          </a:r>
        </a:p>
      </dsp:txBody>
      <dsp:txXfrm>
        <a:off x="3931412" y="1363547"/>
        <a:ext cx="902149" cy="427924"/>
      </dsp:txXfrm>
    </dsp:sp>
    <dsp:sp modelId="{6FDE5D4B-178D-4AC7-AB05-EBA842648583}">
      <dsp:nvSpPr>
        <dsp:cNvPr id="0" name=""/>
        <dsp:cNvSpPr/>
      </dsp:nvSpPr>
      <dsp:spPr>
        <a:xfrm>
          <a:off x="4188756" y="2387216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BCL</a:t>
          </a:r>
        </a:p>
      </dsp:txBody>
      <dsp:txXfrm>
        <a:off x="4211906" y="2410366"/>
        <a:ext cx="902149" cy="427924"/>
      </dsp:txXfrm>
    </dsp:sp>
    <dsp:sp modelId="{03C9C1F7-0D78-4EA2-82C0-C8641EB7E596}">
      <dsp:nvSpPr>
        <dsp:cNvPr id="0" name=""/>
        <dsp:cNvSpPr/>
      </dsp:nvSpPr>
      <dsp:spPr>
        <a:xfrm>
          <a:off x="3908262" y="3434034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Struct</a:t>
          </a:r>
        </a:p>
      </dsp:txBody>
      <dsp:txXfrm>
        <a:off x="3931412" y="3457184"/>
        <a:ext cx="902149" cy="427924"/>
      </dsp:txXfrm>
    </dsp:sp>
    <dsp:sp modelId="{228DC6EC-434D-4B5D-AC11-38FDE25619C0}">
      <dsp:nvSpPr>
        <dsp:cNvPr id="0" name=""/>
        <dsp:cNvSpPr/>
      </dsp:nvSpPr>
      <dsp:spPr>
        <a:xfrm>
          <a:off x="0" y="2459784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Delegates</a:t>
          </a:r>
        </a:p>
      </dsp:txBody>
      <dsp:txXfrm>
        <a:off x="23150" y="2482934"/>
        <a:ext cx="902149" cy="427924"/>
      </dsp:txXfrm>
    </dsp:sp>
    <dsp:sp modelId="{4265F635-CB27-4ED5-B459-4F87A34E73B7}">
      <dsp:nvSpPr>
        <dsp:cNvPr id="0" name=""/>
        <dsp:cNvSpPr/>
      </dsp:nvSpPr>
      <dsp:spPr>
        <a:xfrm>
          <a:off x="168206" y="1520565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Generic Delegates</a:t>
          </a:r>
        </a:p>
      </dsp:txBody>
      <dsp:txXfrm>
        <a:off x="191356" y="1543715"/>
        <a:ext cx="902149" cy="427924"/>
      </dsp:txXfrm>
    </dsp:sp>
    <dsp:sp modelId="{C1D18C7E-004F-4B4A-AB50-E66B8340D281}">
      <dsp:nvSpPr>
        <dsp:cNvPr id="0" name=""/>
        <dsp:cNvSpPr/>
      </dsp:nvSpPr>
      <dsp:spPr>
        <a:xfrm>
          <a:off x="708939" y="662551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Events</a:t>
          </a:r>
        </a:p>
      </dsp:txBody>
      <dsp:txXfrm>
        <a:off x="732089" y="685701"/>
        <a:ext cx="902149" cy="427924"/>
      </dsp:txXfrm>
    </dsp:sp>
    <dsp:sp modelId="{02A3B3DC-0FAF-430A-90DC-EE88BC66DB5F}">
      <dsp:nvSpPr>
        <dsp:cNvPr id="0" name=""/>
        <dsp:cNvSpPr/>
      </dsp:nvSpPr>
      <dsp:spPr>
        <a:xfrm>
          <a:off x="3492290" y="4207231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Operator Overloading</a:t>
          </a:r>
        </a:p>
      </dsp:txBody>
      <dsp:txXfrm>
        <a:off x="3515440" y="4230381"/>
        <a:ext cx="902149" cy="427924"/>
      </dsp:txXfrm>
    </dsp:sp>
    <dsp:sp modelId="{7BB3214A-F62F-4F72-83F0-5CA28D29DC21}">
      <dsp:nvSpPr>
        <dsp:cNvPr id="0" name=""/>
        <dsp:cNvSpPr/>
      </dsp:nvSpPr>
      <dsp:spPr>
        <a:xfrm>
          <a:off x="2651628" y="4582225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Ienumerable</a:t>
          </a:r>
          <a:endParaRPr lang="en-US" sz="1200" kern="1200" dirty="0"/>
        </a:p>
      </dsp:txBody>
      <dsp:txXfrm>
        <a:off x="2674778" y="4605375"/>
        <a:ext cx="902149" cy="427924"/>
      </dsp:txXfrm>
    </dsp:sp>
    <dsp:sp modelId="{220AE26C-D096-4C66-AFD0-A0E050499003}">
      <dsp:nvSpPr>
        <dsp:cNvPr id="0" name=""/>
        <dsp:cNvSpPr/>
      </dsp:nvSpPr>
      <dsp:spPr>
        <a:xfrm>
          <a:off x="335101" y="3700017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Extension Method</a:t>
          </a:r>
        </a:p>
      </dsp:txBody>
      <dsp:txXfrm>
        <a:off x="358251" y="3723167"/>
        <a:ext cx="902149" cy="427924"/>
      </dsp:txXfrm>
    </dsp:sp>
    <dsp:sp modelId="{D26AFE55-0C25-4F6B-8519-D7671A5B667E}">
      <dsp:nvSpPr>
        <dsp:cNvPr id="0" name=""/>
        <dsp:cNvSpPr/>
      </dsp:nvSpPr>
      <dsp:spPr>
        <a:xfrm>
          <a:off x="1075952" y="4402019"/>
          <a:ext cx="948449" cy="47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Yield</a:t>
          </a:r>
        </a:p>
      </dsp:txBody>
      <dsp:txXfrm>
        <a:off x="1099102" y="4425169"/>
        <a:ext cx="902149" cy="427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0F1CA-1A31-44CD-A875-EF9277DB1D85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949A9-F940-469D-9904-E628CC1DC2B7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An </a:t>
          </a:r>
          <a:r>
            <a:rPr lang="en-US" sz="1800" b="1" i="0" kern="1200" baseline="0"/>
            <a:t>interface</a:t>
          </a:r>
          <a:r>
            <a:rPr lang="en-US" sz="1800" b="0" i="0" kern="1200" baseline="0"/>
            <a:t> in System.Collections (non-generic) and System.Collections.Generic (generic).</a:t>
          </a:r>
          <a:endParaRPr lang="en-US" sz="1800" kern="1200"/>
        </a:p>
      </dsp:txBody>
      <dsp:txXfrm>
        <a:off x="595515" y="742560"/>
        <a:ext cx="4410684" cy="2738587"/>
      </dsp:txXfrm>
    </dsp:sp>
    <dsp:sp modelId="{D93E9E6F-B49C-4A8E-85B1-B8769EEFA8AA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72AC1-40F8-4AD0-80E1-3EF9B5D6D15E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Provides a way to iterate over a collection.</a:t>
          </a:r>
          <a:endParaRPr lang="en-US" sz="1800" kern="1200"/>
        </a:p>
      </dsp:txBody>
      <dsp:txXfrm>
        <a:off x="6194621" y="742560"/>
        <a:ext cx="4410684" cy="27385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17F9C-6808-407F-94B2-32AA654CC784}">
      <dsp:nvSpPr>
        <dsp:cNvPr id="0" name=""/>
        <dsp:cNvSpPr/>
      </dsp:nvSpPr>
      <dsp:spPr>
        <a:xfrm>
          <a:off x="0" y="607733"/>
          <a:ext cx="10691265" cy="112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C1E20-5395-4FEB-8023-ACCE9767D8AD}">
      <dsp:nvSpPr>
        <dsp:cNvPr id="0" name=""/>
        <dsp:cNvSpPr/>
      </dsp:nvSpPr>
      <dsp:spPr>
        <a:xfrm>
          <a:off x="339395" y="860176"/>
          <a:ext cx="617082" cy="617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438FA-9398-4D46-84F4-EEF486DF034D}">
      <dsp:nvSpPr>
        <dsp:cNvPr id="0" name=""/>
        <dsp:cNvSpPr/>
      </dsp:nvSpPr>
      <dsp:spPr>
        <a:xfrm>
          <a:off x="1295873" y="607733"/>
          <a:ext cx="9395391" cy="112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2" tIns="118742" rIns="118742" bIns="118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Enables </a:t>
          </a:r>
          <a:r>
            <a:rPr lang="en-US" sz="2500" b="1" i="0" kern="1200"/>
            <a:t>foreach</a:t>
          </a:r>
          <a:r>
            <a:rPr lang="en-US" sz="2500" b="0" i="0" kern="1200"/>
            <a:t> loops.</a:t>
          </a:r>
          <a:endParaRPr lang="en-US" sz="2500" kern="1200"/>
        </a:p>
      </dsp:txBody>
      <dsp:txXfrm>
        <a:off x="1295873" y="607733"/>
        <a:ext cx="9395391" cy="1121968"/>
      </dsp:txXfrm>
    </dsp:sp>
    <dsp:sp modelId="{A3DB0153-57CD-4799-82FD-F695FA011274}">
      <dsp:nvSpPr>
        <dsp:cNvPr id="0" name=""/>
        <dsp:cNvSpPr/>
      </dsp:nvSpPr>
      <dsp:spPr>
        <a:xfrm>
          <a:off x="0" y="2010194"/>
          <a:ext cx="10691265" cy="112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526BE-5722-4C63-9E77-50474A68C785}">
      <dsp:nvSpPr>
        <dsp:cNvPr id="0" name=""/>
        <dsp:cNvSpPr/>
      </dsp:nvSpPr>
      <dsp:spPr>
        <a:xfrm>
          <a:off x="339395" y="2262637"/>
          <a:ext cx="617082" cy="617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1E83A-C5D3-4CEA-AAF6-DE88F5D0B64C}">
      <dsp:nvSpPr>
        <dsp:cNvPr id="0" name=""/>
        <dsp:cNvSpPr/>
      </dsp:nvSpPr>
      <dsp:spPr>
        <a:xfrm>
          <a:off x="1295873" y="2010194"/>
          <a:ext cx="9395391" cy="112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2" tIns="118742" rIns="118742" bIns="118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Foundation for </a:t>
          </a:r>
          <a:r>
            <a:rPr lang="en-US" sz="2500" b="1" i="0" kern="1200"/>
            <a:t>LINQ</a:t>
          </a:r>
          <a:r>
            <a:rPr lang="en-US" sz="2500" b="0" i="0" kern="1200"/>
            <a:t> operations</a:t>
          </a:r>
          <a:endParaRPr lang="en-US" sz="2500" kern="1200"/>
        </a:p>
      </dsp:txBody>
      <dsp:txXfrm>
        <a:off x="1295873" y="2010194"/>
        <a:ext cx="9395391" cy="11219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9588A-928C-4A4C-8E76-579D65916CF4}">
      <dsp:nvSpPr>
        <dsp:cNvPr id="0" name=""/>
        <dsp:cNvSpPr/>
      </dsp:nvSpPr>
      <dsp:spPr>
        <a:xfrm>
          <a:off x="0" y="2257225"/>
          <a:ext cx="10691265" cy="1480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IEnumerator provides:</a:t>
          </a:r>
          <a:endParaRPr lang="en-US" sz="2900" kern="1200"/>
        </a:p>
      </dsp:txBody>
      <dsp:txXfrm>
        <a:off x="0" y="2257225"/>
        <a:ext cx="10691265" cy="799731"/>
      </dsp:txXfrm>
    </dsp:sp>
    <dsp:sp modelId="{8BB849D5-67FC-4E19-B274-2528FDD6D640}">
      <dsp:nvSpPr>
        <dsp:cNvPr id="0" name=""/>
        <dsp:cNvSpPr/>
      </dsp:nvSpPr>
      <dsp:spPr>
        <a:xfrm>
          <a:off x="5220" y="3027337"/>
          <a:ext cx="3560274" cy="681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MoveNext(): Advances to the next element.</a:t>
          </a:r>
          <a:endParaRPr lang="en-US" sz="2300" kern="1200"/>
        </a:p>
      </dsp:txBody>
      <dsp:txXfrm>
        <a:off x="5220" y="3027337"/>
        <a:ext cx="3560274" cy="681252"/>
      </dsp:txXfrm>
    </dsp:sp>
    <dsp:sp modelId="{549F6CF8-2AB3-4584-80FF-705B8802EAB1}">
      <dsp:nvSpPr>
        <dsp:cNvPr id="0" name=""/>
        <dsp:cNvSpPr/>
      </dsp:nvSpPr>
      <dsp:spPr>
        <a:xfrm>
          <a:off x="3565495" y="3027337"/>
          <a:ext cx="3560274" cy="681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Current: Gets the current element.</a:t>
          </a:r>
          <a:endParaRPr lang="en-US" sz="2300" kern="1200"/>
        </a:p>
      </dsp:txBody>
      <dsp:txXfrm>
        <a:off x="3565495" y="3027337"/>
        <a:ext cx="3560274" cy="681252"/>
      </dsp:txXfrm>
    </dsp:sp>
    <dsp:sp modelId="{AB16E05E-13C9-47B8-A000-FDBAC49C6FD1}">
      <dsp:nvSpPr>
        <dsp:cNvPr id="0" name=""/>
        <dsp:cNvSpPr/>
      </dsp:nvSpPr>
      <dsp:spPr>
        <a:xfrm>
          <a:off x="7125769" y="3027337"/>
          <a:ext cx="3560274" cy="6812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Reset(): Resets the iterator.</a:t>
          </a:r>
          <a:endParaRPr lang="en-US" sz="2300" kern="1200"/>
        </a:p>
      </dsp:txBody>
      <dsp:txXfrm>
        <a:off x="7125769" y="3027337"/>
        <a:ext cx="3560274" cy="681252"/>
      </dsp:txXfrm>
    </dsp:sp>
    <dsp:sp modelId="{CE6211C6-A976-48EB-81BF-36863920D607}">
      <dsp:nvSpPr>
        <dsp:cNvPr id="0" name=""/>
        <dsp:cNvSpPr/>
      </dsp:nvSpPr>
      <dsp:spPr>
        <a:xfrm rot="10800000">
          <a:off x="0" y="1686"/>
          <a:ext cx="10691265" cy="227775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GetEnumerator() returns an IEnumerator object.</a:t>
          </a:r>
          <a:endParaRPr lang="en-US" sz="2900" kern="1200"/>
        </a:p>
      </dsp:txBody>
      <dsp:txXfrm rot="10800000">
        <a:off x="0" y="1686"/>
        <a:ext cx="10691265" cy="148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C98B3-20F0-4284-9EF2-911893134F72}">
      <dsp:nvSpPr>
        <dsp:cNvPr id="0" name=""/>
        <dsp:cNvSpPr/>
      </dsp:nvSpPr>
      <dsp:spPr>
        <a:xfrm>
          <a:off x="3132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162CF-E0E7-4B6A-B3F2-ABE47F5BCD80}">
      <dsp:nvSpPr>
        <dsp:cNvPr id="0" name=""/>
        <dsp:cNvSpPr/>
      </dsp:nvSpPr>
      <dsp:spPr>
        <a:xfrm>
          <a:off x="251620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Abstraction:</a:t>
          </a:r>
          <a:r>
            <a:rPr lang="en-US" sz="1700" b="0" i="0" kern="1200"/>
            <a:t> Work with any collection (arrays, lists, custom types).</a:t>
          </a:r>
          <a:endParaRPr lang="en-US" sz="1700" kern="1200"/>
        </a:p>
      </dsp:txBody>
      <dsp:txXfrm>
        <a:off x="293214" y="1319518"/>
        <a:ext cx="2153207" cy="1336923"/>
      </dsp:txXfrm>
    </dsp:sp>
    <dsp:sp modelId="{8A31AAE1-975E-43B7-B6ED-45A33894D8AD}">
      <dsp:nvSpPr>
        <dsp:cNvPr id="0" name=""/>
        <dsp:cNvSpPr/>
      </dsp:nvSpPr>
      <dsp:spPr>
        <a:xfrm>
          <a:off x="2736504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032ED-5C04-4323-B5C2-F74CA69F5CEB}">
      <dsp:nvSpPr>
        <dsp:cNvPr id="0" name=""/>
        <dsp:cNvSpPr/>
      </dsp:nvSpPr>
      <dsp:spPr>
        <a:xfrm>
          <a:off x="2984992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Lazy Evaluation:</a:t>
          </a:r>
          <a:r>
            <a:rPr lang="en-US" sz="1700" b="0" i="0" kern="1200"/>
            <a:t> Deferred execution (e.g., LINQ queries).</a:t>
          </a:r>
          <a:endParaRPr lang="en-US" sz="1700" kern="1200"/>
        </a:p>
      </dsp:txBody>
      <dsp:txXfrm>
        <a:off x="3026586" y="1319518"/>
        <a:ext cx="2153207" cy="1336923"/>
      </dsp:txXfrm>
    </dsp:sp>
    <dsp:sp modelId="{3E34473E-C8C6-4114-AA6F-00E62C14A95C}">
      <dsp:nvSpPr>
        <dsp:cNvPr id="0" name=""/>
        <dsp:cNvSpPr/>
      </dsp:nvSpPr>
      <dsp:spPr>
        <a:xfrm>
          <a:off x="5469876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1F02F-1F2E-4F49-8738-2991D25566A7}">
      <dsp:nvSpPr>
        <dsp:cNvPr id="0" name=""/>
        <dsp:cNvSpPr/>
      </dsp:nvSpPr>
      <dsp:spPr>
        <a:xfrm>
          <a:off x="5718365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Memory Efficiency:</a:t>
          </a:r>
          <a:r>
            <a:rPr lang="en-US" sz="1700" b="0" i="0" kern="1200"/>
            <a:t> Process data without loading entire collections.</a:t>
          </a:r>
          <a:endParaRPr lang="en-US" sz="1700" kern="1200"/>
        </a:p>
      </dsp:txBody>
      <dsp:txXfrm>
        <a:off x="5759959" y="1319518"/>
        <a:ext cx="2153207" cy="1336923"/>
      </dsp:txXfrm>
    </dsp:sp>
    <dsp:sp modelId="{D89196C3-61A9-4E31-97F0-4A5C5D2D2B39}">
      <dsp:nvSpPr>
        <dsp:cNvPr id="0" name=""/>
        <dsp:cNvSpPr/>
      </dsp:nvSpPr>
      <dsp:spPr>
        <a:xfrm>
          <a:off x="8203248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6F341-6277-43B5-9973-76623037AA33}">
      <dsp:nvSpPr>
        <dsp:cNvPr id="0" name=""/>
        <dsp:cNvSpPr/>
      </dsp:nvSpPr>
      <dsp:spPr>
        <a:xfrm>
          <a:off x="8451737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Extensibility:</a:t>
          </a:r>
          <a:r>
            <a:rPr lang="en-US" sz="1700" b="0" i="0" kern="1200"/>
            <a:t> Basis for LINQ and custom iterators.</a:t>
          </a:r>
          <a:endParaRPr lang="en-US" sz="1700" kern="1200"/>
        </a:p>
      </dsp:txBody>
      <dsp:txXfrm>
        <a:off x="8493331" y="1319518"/>
        <a:ext cx="2153207" cy="13369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FFA69-76EB-4D63-8A20-542F1FAEB572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0F95-367B-4735-8F5D-3D90D4ECBA3F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A keyword pair used to create </a:t>
          </a:r>
          <a:r>
            <a:rPr lang="en-US" sz="2000" b="1" i="0" kern="1200" baseline="0"/>
            <a:t>iterator methods</a:t>
          </a:r>
          <a:r>
            <a:rPr lang="en-US" sz="2000" b="0" i="0" kern="1200" baseline="0"/>
            <a:t> that generate sequences of values on-the-fly.</a:t>
          </a:r>
          <a:endParaRPr lang="en-US" sz="2000" kern="1200"/>
        </a:p>
      </dsp:txBody>
      <dsp:txXfrm>
        <a:off x="390046" y="1129963"/>
        <a:ext cx="2895218" cy="1797636"/>
      </dsp:txXfrm>
    </dsp:sp>
    <dsp:sp modelId="{9EDBC0CD-EC9E-4650-AFB5-DC7A05B8DC0D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7212-5FFB-4517-8173-F6FADD2A4468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Enables </a:t>
          </a:r>
          <a:r>
            <a:rPr lang="en-US" sz="2000" b="1" i="0" kern="1200" baseline="0"/>
            <a:t>lazy evaluation</a:t>
          </a:r>
          <a:r>
            <a:rPr lang="en-US" sz="2000" b="0" i="0" kern="1200" baseline="0"/>
            <a:t>: Values are produced one at a time, as they are requested during iteration.</a:t>
          </a:r>
          <a:endParaRPr lang="en-US" sz="2000" kern="1200"/>
        </a:p>
      </dsp:txBody>
      <dsp:txXfrm>
        <a:off x="4065356" y="1129963"/>
        <a:ext cx="2895218" cy="1797636"/>
      </dsp:txXfrm>
    </dsp:sp>
    <dsp:sp modelId="{2B17D78E-56BB-4AA3-85DB-D7474504469A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75637-769C-49CC-B0C2-05D5158D490F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Simplifies the implementation of custom iterators without manually writing an IEnumerator class.</a:t>
          </a:r>
          <a:endParaRPr lang="en-US" sz="2000" kern="1200"/>
        </a:p>
      </dsp:txBody>
      <dsp:txXfrm>
        <a:off x="7740666" y="1129963"/>
        <a:ext cx="2895218" cy="17976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89C07-335B-4CA0-8FD4-AFB1274DE881}">
      <dsp:nvSpPr>
        <dsp:cNvPr id="0" name=""/>
        <dsp:cNvSpPr/>
      </dsp:nvSpPr>
      <dsp:spPr>
        <a:xfrm>
          <a:off x="908" y="1519423"/>
          <a:ext cx="3188736" cy="202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187C0-5ABC-49CB-8BC5-804356F2A9AB}">
      <dsp:nvSpPr>
        <dsp:cNvPr id="0" name=""/>
        <dsp:cNvSpPr/>
      </dsp:nvSpPr>
      <dsp:spPr>
        <a:xfrm>
          <a:off x="355212" y="1856012"/>
          <a:ext cx="3188736" cy="2024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Objects that group related data dynamically.</a:t>
          </a:r>
          <a:endParaRPr lang="en-US" sz="3100" kern="1200"/>
        </a:p>
      </dsp:txBody>
      <dsp:txXfrm>
        <a:off x="414518" y="1915318"/>
        <a:ext cx="3070124" cy="1906235"/>
      </dsp:txXfrm>
    </dsp:sp>
    <dsp:sp modelId="{4ADE2A60-D8F4-46DF-8D10-05A0A9D06BB7}">
      <dsp:nvSpPr>
        <dsp:cNvPr id="0" name=""/>
        <dsp:cNvSpPr/>
      </dsp:nvSpPr>
      <dsp:spPr>
        <a:xfrm>
          <a:off x="3898252" y="1519423"/>
          <a:ext cx="3188736" cy="202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DC900-DCEC-4FD1-AE8D-8AD33328C373}">
      <dsp:nvSpPr>
        <dsp:cNvPr id="0" name=""/>
        <dsp:cNvSpPr/>
      </dsp:nvSpPr>
      <dsp:spPr>
        <a:xfrm>
          <a:off x="4252556" y="1856012"/>
          <a:ext cx="3188736" cy="2024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More flexible than arrays (resizable, built-in methods).</a:t>
          </a:r>
          <a:endParaRPr lang="en-US" sz="3100" kern="1200"/>
        </a:p>
      </dsp:txBody>
      <dsp:txXfrm>
        <a:off x="4311862" y="1915318"/>
        <a:ext cx="3070124" cy="1906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ED8AD-7C44-4A3F-9706-FF93ACFFC924}">
      <dsp:nvSpPr>
        <dsp:cNvPr id="0" name=""/>
        <dsp:cNvSpPr/>
      </dsp:nvSpPr>
      <dsp:spPr>
        <a:xfrm rot="5400000">
          <a:off x="6787964" y="-2816758"/>
          <a:ext cx="964191" cy="68424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ArrayList, Hashtable (legacy, not type-safe).</a:t>
          </a:r>
          <a:endParaRPr lang="en-US" sz="2800" kern="1200"/>
        </a:p>
      </dsp:txBody>
      <dsp:txXfrm rot="-5400000">
        <a:off x="3848855" y="169419"/>
        <a:ext cx="6795341" cy="870055"/>
      </dsp:txXfrm>
    </dsp:sp>
    <dsp:sp modelId="{D88BB568-AE7E-4ED2-BCEB-3179E4B2CF71}">
      <dsp:nvSpPr>
        <dsp:cNvPr id="0" name=""/>
        <dsp:cNvSpPr/>
      </dsp:nvSpPr>
      <dsp:spPr>
        <a:xfrm>
          <a:off x="0" y="1826"/>
          <a:ext cx="3848855" cy="1205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baseline="0"/>
            <a:t>Non-Generic Collections</a:t>
          </a:r>
          <a:endParaRPr lang="en-US" sz="3500" kern="1200"/>
        </a:p>
      </dsp:txBody>
      <dsp:txXfrm>
        <a:off x="58835" y="60661"/>
        <a:ext cx="3731185" cy="1087569"/>
      </dsp:txXfrm>
    </dsp:sp>
    <dsp:sp modelId="{8C3F3269-6836-4DC6-A7D2-3810F73B3C10}">
      <dsp:nvSpPr>
        <dsp:cNvPr id="0" name=""/>
        <dsp:cNvSpPr/>
      </dsp:nvSpPr>
      <dsp:spPr>
        <a:xfrm rot="5400000">
          <a:off x="6787964" y="-1551256"/>
          <a:ext cx="964191" cy="68424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List&lt;T&gt;, Dictionary&lt;TKey, TValue&gt; (type-safe, performant).</a:t>
          </a:r>
          <a:endParaRPr lang="en-US" sz="2800" kern="1200"/>
        </a:p>
      </dsp:txBody>
      <dsp:txXfrm rot="-5400000">
        <a:off x="3848855" y="1434921"/>
        <a:ext cx="6795341" cy="870055"/>
      </dsp:txXfrm>
    </dsp:sp>
    <dsp:sp modelId="{ABD00790-5F42-41EA-A9FD-102E511F803D}">
      <dsp:nvSpPr>
        <dsp:cNvPr id="0" name=""/>
        <dsp:cNvSpPr/>
      </dsp:nvSpPr>
      <dsp:spPr>
        <a:xfrm>
          <a:off x="0" y="1267328"/>
          <a:ext cx="3848855" cy="1205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baseline="0"/>
            <a:t>Generic Collections</a:t>
          </a:r>
          <a:endParaRPr lang="en-US" sz="3500" kern="1200"/>
        </a:p>
      </dsp:txBody>
      <dsp:txXfrm>
        <a:off x="58835" y="1326163"/>
        <a:ext cx="3731185" cy="1087569"/>
      </dsp:txXfrm>
    </dsp:sp>
    <dsp:sp modelId="{8C3E99D0-A962-4BA1-A8A4-0F895FA35BCC}">
      <dsp:nvSpPr>
        <dsp:cNvPr id="0" name=""/>
        <dsp:cNvSpPr/>
      </dsp:nvSpPr>
      <dsp:spPr>
        <a:xfrm rot="5400000">
          <a:off x="6787964" y="-285754"/>
          <a:ext cx="964191" cy="68424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/>
            <a:t>Stack&lt;T&gt;, Queue&lt;T&gt;, LinkedList&lt;T&gt;.</a:t>
          </a:r>
          <a:endParaRPr lang="en-US" sz="2800" kern="1200"/>
        </a:p>
      </dsp:txBody>
      <dsp:txXfrm rot="-5400000">
        <a:off x="3848855" y="2700423"/>
        <a:ext cx="6795341" cy="870055"/>
      </dsp:txXfrm>
    </dsp:sp>
    <dsp:sp modelId="{657AFC86-2B73-4549-ABF3-322E387042FB}">
      <dsp:nvSpPr>
        <dsp:cNvPr id="0" name=""/>
        <dsp:cNvSpPr/>
      </dsp:nvSpPr>
      <dsp:spPr>
        <a:xfrm>
          <a:off x="0" y="2532829"/>
          <a:ext cx="3848855" cy="1205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baseline="0"/>
            <a:t>Specialized Collections</a:t>
          </a:r>
          <a:endParaRPr lang="en-US" sz="3500" kern="1200"/>
        </a:p>
      </dsp:txBody>
      <dsp:txXfrm>
        <a:off x="58835" y="2591664"/>
        <a:ext cx="3731185" cy="108756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F7A84-6AF5-4A6B-B0D9-E060725772D3}">
      <dsp:nvSpPr>
        <dsp:cNvPr id="0" name=""/>
        <dsp:cNvSpPr/>
      </dsp:nvSpPr>
      <dsp:spPr>
        <a:xfrm>
          <a:off x="7277486" y="1425310"/>
          <a:ext cx="1370992" cy="652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637"/>
              </a:lnTo>
              <a:lnTo>
                <a:pt x="1370992" y="444637"/>
              </a:lnTo>
              <a:lnTo>
                <a:pt x="1370992" y="652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A11D-EE3F-49B0-88C0-67B6611CD91A}">
      <dsp:nvSpPr>
        <dsp:cNvPr id="0" name=""/>
        <dsp:cNvSpPr/>
      </dsp:nvSpPr>
      <dsp:spPr>
        <a:xfrm>
          <a:off x="5906493" y="1425310"/>
          <a:ext cx="1370992" cy="652467"/>
        </a:xfrm>
        <a:custGeom>
          <a:avLst/>
          <a:gdLst/>
          <a:ahLst/>
          <a:cxnLst/>
          <a:rect l="0" t="0" r="0" b="0"/>
          <a:pathLst>
            <a:path>
              <a:moveTo>
                <a:pt x="1370992" y="0"/>
              </a:moveTo>
              <a:lnTo>
                <a:pt x="1370992" y="444637"/>
              </a:lnTo>
              <a:lnTo>
                <a:pt x="0" y="444637"/>
              </a:lnTo>
              <a:lnTo>
                <a:pt x="0" y="652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37F6F-8DD1-488B-951F-FE41144FAA5A}">
      <dsp:nvSpPr>
        <dsp:cNvPr id="0" name=""/>
        <dsp:cNvSpPr/>
      </dsp:nvSpPr>
      <dsp:spPr>
        <a:xfrm>
          <a:off x="671793" y="723"/>
          <a:ext cx="2243442" cy="1424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47D09-04BB-4986-825B-D43D8F110DEB}">
      <dsp:nvSpPr>
        <dsp:cNvPr id="0" name=""/>
        <dsp:cNvSpPr/>
      </dsp:nvSpPr>
      <dsp:spPr>
        <a:xfrm>
          <a:off x="921064" y="237531"/>
          <a:ext cx="2243442" cy="1424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Arraylist</a:t>
          </a:r>
        </a:p>
      </dsp:txBody>
      <dsp:txXfrm>
        <a:off x="962789" y="279256"/>
        <a:ext cx="2159992" cy="1341136"/>
      </dsp:txXfrm>
    </dsp:sp>
    <dsp:sp modelId="{193E2217-1306-46FC-94D9-119CF4287A04}">
      <dsp:nvSpPr>
        <dsp:cNvPr id="0" name=""/>
        <dsp:cNvSpPr/>
      </dsp:nvSpPr>
      <dsp:spPr>
        <a:xfrm>
          <a:off x="3413778" y="723"/>
          <a:ext cx="2243442" cy="1424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7B6B-C5BA-44AD-97F6-30154A7D5076}">
      <dsp:nvSpPr>
        <dsp:cNvPr id="0" name=""/>
        <dsp:cNvSpPr/>
      </dsp:nvSpPr>
      <dsp:spPr>
        <a:xfrm>
          <a:off x="3663050" y="237531"/>
          <a:ext cx="2243442" cy="1424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Hash table</a:t>
          </a:r>
        </a:p>
      </dsp:txBody>
      <dsp:txXfrm>
        <a:off x="3704775" y="279256"/>
        <a:ext cx="2159992" cy="1341136"/>
      </dsp:txXfrm>
    </dsp:sp>
    <dsp:sp modelId="{2E450DE1-46AF-47C6-905A-6BFBBF55C97A}">
      <dsp:nvSpPr>
        <dsp:cNvPr id="0" name=""/>
        <dsp:cNvSpPr/>
      </dsp:nvSpPr>
      <dsp:spPr>
        <a:xfrm>
          <a:off x="6155764" y="723"/>
          <a:ext cx="2243442" cy="1424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AAD2A-DB49-40C8-9739-8C36A1ABF59E}">
      <dsp:nvSpPr>
        <dsp:cNvPr id="0" name=""/>
        <dsp:cNvSpPr/>
      </dsp:nvSpPr>
      <dsp:spPr>
        <a:xfrm>
          <a:off x="6405036" y="237531"/>
          <a:ext cx="2243442" cy="1424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Drawbacks</a:t>
          </a:r>
          <a:r>
            <a:rPr lang="en-US" sz="2000" b="0" i="0" kern="1200"/>
            <a:t>:</a:t>
          </a:r>
          <a:endParaRPr lang="en-US" sz="2000" kern="1200"/>
        </a:p>
      </dsp:txBody>
      <dsp:txXfrm>
        <a:off x="6446761" y="279256"/>
        <a:ext cx="2159992" cy="1341136"/>
      </dsp:txXfrm>
    </dsp:sp>
    <dsp:sp modelId="{D0D8ED0B-22B9-4325-AD56-28447D8A1AE3}">
      <dsp:nvSpPr>
        <dsp:cNvPr id="0" name=""/>
        <dsp:cNvSpPr/>
      </dsp:nvSpPr>
      <dsp:spPr>
        <a:xfrm>
          <a:off x="4784771" y="2077778"/>
          <a:ext cx="2243442" cy="1424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60D1-77D9-473A-A16C-9937A2C44810}">
      <dsp:nvSpPr>
        <dsp:cNvPr id="0" name=""/>
        <dsp:cNvSpPr/>
      </dsp:nvSpPr>
      <dsp:spPr>
        <a:xfrm>
          <a:off x="5034043" y="2314585"/>
          <a:ext cx="2243442" cy="1424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No type safety (risk of runtime errors).</a:t>
          </a:r>
          <a:endParaRPr lang="en-US" sz="2000" kern="1200"/>
        </a:p>
      </dsp:txBody>
      <dsp:txXfrm>
        <a:off x="5075768" y="2356310"/>
        <a:ext cx="2159992" cy="1341136"/>
      </dsp:txXfrm>
    </dsp:sp>
    <dsp:sp modelId="{F1282B77-BFAD-41C9-ADC7-DCFF1F8C8714}">
      <dsp:nvSpPr>
        <dsp:cNvPr id="0" name=""/>
        <dsp:cNvSpPr/>
      </dsp:nvSpPr>
      <dsp:spPr>
        <a:xfrm>
          <a:off x="7526757" y="2077778"/>
          <a:ext cx="2243442" cy="1424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C148D-B311-4F75-AC0F-6F9CBE5DE16E}">
      <dsp:nvSpPr>
        <dsp:cNvPr id="0" name=""/>
        <dsp:cNvSpPr/>
      </dsp:nvSpPr>
      <dsp:spPr>
        <a:xfrm>
          <a:off x="7776029" y="2314585"/>
          <a:ext cx="2243442" cy="1424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Boxing/unboxing overhead for value types.</a:t>
          </a:r>
          <a:endParaRPr lang="en-US" sz="2000" kern="1200"/>
        </a:p>
      </dsp:txBody>
      <dsp:txXfrm>
        <a:off x="7817754" y="2356310"/>
        <a:ext cx="2159992" cy="134113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2374F-86B5-4C54-8CAE-2107DCE9AF5A}">
      <dsp:nvSpPr>
        <dsp:cNvPr id="0" name=""/>
        <dsp:cNvSpPr/>
      </dsp:nvSpPr>
      <dsp:spPr>
        <a:xfrm>
          <a:off x="683632" y="249947"/>
          <a:ext cx="1921500" cy="1921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01E87-09DD-4C17-AAA5-6E058FFF8F50}">
      <dsp:nvSpPr>
        <dsp:cNvPr id="0" name=""/>
        <dsp:cNvSpPr/>
      </dsp:nvSpPr>
      <dsp:spPr>
        <a:xfrm>
          <a:off x="1093132" y="65944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06B5B-1E86-4B0C-9FE4-36464C3FA4A2}">
      <dsp:nvSpPr>
        <dsp:cNvPr id="0" name=""/>
        <dsp:cNvSpPr/>
      </dsp:nvSpPr>
      <dsp:spPr>
        <a:xfrm>
          <a:off x="69382" y="276994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List </a:t>
          </a:r>
        </a:p>
      </dsp:txBody>
      <dsp:txXfrm>
        <a:off x="69382" y="2769948"/>
        <a:ext cx="3150000" cy="720000"/>
      </dsp:txXfrm>
    </dsp:sp>
    <dsp:sp modelId="{E34DAC54-65C4-409F-B301-6E4B1912088B}">
      <dsp:nvSpPr>
        <dsp:cNvPr id="0" name=""/>
        <dsp:cNvSpPr/>
      </dsp:nvSpPr>
      <dsp:spPr>
        <a:xfrm>
          <a:off x="4384882" y="249947"/>
          <a:ext cx="1921500" cy="1921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1215F-AA4B-4EFB-8F4D-09DC05B38EC3}">
      <dsp:nvSpPr>
        <dsp:cNvPr id="0" name=""/>
        <dsp:cNvSpPr/>
      </dsp:nvSpPr>
      <dsp:spPr>
        <a:xfrm>
          <a:off x="4794382" y="65944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9545A-EC0A-4532-82B3-8CF671F91B38}">
      <dsp:nvSpPr>
        <dsp:cNvPr id="0" name=""/>
        <dsp:cNvSpPr/>
      </dsp:nvSpPr>
      <dsp:spPr>
        <a:xfrm>
          <a:off x="3770632" y="276994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Dictionary</a:t>
          </a:r>
        </a:p>
      </dsp:txBody>
      <dsp:txXfrm>
        <a:off x="3770632" y="2769948"/>
        <a:ext cx="3150000" cy="720000"/>
      </dsp:txXfrm>
    </dsp:sp>
    <dsp:sp modelId="{534D53EE-F367-474C-8007-269CE1DC6F38}">
      <dsp:nvSpPr>
        <dsp:cNvPr id="0" name=""/>
        <dsp:cNvSpPr/>
      </dsp:nvSpPr>
      <dsp:spPr>
        <a:xfrm>
          <a:off x="8086132" y="249947"/>
          <a:ext cx="1921500" cy="1921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E6201-015D-44BA-88A8-9AF55D1BB76C}">
      <dsp:nvSpPr>
        <dsp:cNvPr id="0" name=""/>
        <dsp:cNvSpPr/>
      </dsp:nvSpPr>
      <dsp:spPr>
        <a:xfrm>
          <a:off x="8495632" y="65944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715-37E9-4309-9284-F25453608C16}">
      <dsp:nvSpPr>
        <dsp:cNvPr id="0" name=""/>
        <dsp:cNvSpPr/>
      </dsp:nvSpPr>
      <dsp:spPr>
        <a:xfrm>
          <a:off x="7471882" y="276994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Hash set</a:t>
          </a:r>
        </a:p>
      </dsp:txBody>
      <dsp:txXfrm>
        <a:off x="7471882" y="2769948"/>
        <a:ext cx="3150000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9C55F-A3D1-49B1-8EB8-2A7BB1120C84}">
      <dsp:nvSpPr>
        <dsp:cNvPr id="0" name=""/>
        <dsp:cNvSpPr/>
      </dsp:nvSpPr>
      <dsp:spPr>
        <a:xfrm>
          <a:off x="0" y="756552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4F11-30CF-4771-B547-BE329C207C88}">
      <dsp:nvSpPr>
        <dsp:cNvPr id="0" name=""/>
        <dsp:cNvSpPr/>
      </dsp:nvSpPr>
      <dsp:spPr>
        <a:xfrm>
          <a:off x="334102" y="1073949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Stack&lt;T&gt;</a:t>
          </a:r>
          <a:r>
            <a:rPr lang="en-US" sz="2400" b="0" i="0" kern="1200" baseline="0"/>
            <a:t>: Last-In-First-Out (LIFO).</a:t>
          </a:r>
          <a:endParaRPr lang="en-US" sz="2400" kern="1200"/>
        </a:p>
      </dsp:txBody>
      <dsp:txXfrm>
        <a:off x="390026" y="1129873"/>
        <a:ext cx="2895070" cy="1797545"/>
      </dsp:txXfrm>
    </dsp:sp>
    <dsp:sp modelId="{8EBA5D5D-04A2-4AD5-B495-B8D8E63FFE0E}">
      <dsp:nvSpPr>
        <dsp:cNvPr id="0" name=""/>
        <dsp:cNvSpPr/>
      </dsp:nvSpPr>
      <dsp:spPr>
        <a:xfrm>
          <a:off x="3675122" y="756552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CBEAC-18CA-484A-AFFA-41C49ADA0453}">
      <dsp:nvSpPr>
        <dsp:cNvPr id="0" name=""/>
        <dsp:cNvSpPr/>
      </dsp:nvSpPr>
      <dsp:spPr>
        <a:xfrm>
          <a:off x="4009224" y="1073949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Queue&lt;T&gt;</a:t>
          </a:r>
          <a:r>
            <a:rPr lang="en-US" sz="2400" b="0" i="0" kern="1200" baseline="0"/>
            <a:t>: First-In-First-Out (FIFO).</a:t>
          </a:r>
          <a:endParaRPr lang="en-US" sz="2400" kern="1200"/>
        </a:p>
      </dsp:txBody>
      <dsp:txXfrm>
        <a:off x="4065148" y="1129873"/>
        <a:ext cx="2895070" cy="1797545"/>
      </dsp:txXfrm>
    </dsp:sp>
    <dsp:sp modelId="{AC602761-95B0-46D0-8A8B-70614C9F1FEB}">
      <dsp:nvSpPr>
        <dsp:cNvPr id="0" name=""/>
        <dsp:cNvSpPr/>
      </dsp:nvSpPr>
      <dsp:spPr>
        <a:xfrm>
          <a:off x="7350244" y="756552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D4E43-BB9A-4B5C-AC7F-9B78C306CBA0}">
      <dsp:nvSpPr>
        <dsp:cNvPr id="0" name=""/>
        <dsp:cNvSpPr/>
      </dsp:nvSpPr>
      <dsp:spPr>
        <a:xfrm>
          <a:off x="7684346" y="1073949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LinkedList&lt;T&gt;</a:t>
          </a:r>
          <a:r>
            <a:rPr lang="en-US" sz="2400" b="0" i="0" kern="1200" baseline="0"/>
            <a:t>: Efficient insertions/deletions.</a:t>
          </a:r>
          <a:endParaRPr lang="en-US" sz="2400" kern="1200"/>
        </a:p>
      </dsp:txBody>
      <dsp:txXfrm>
        <a:off x="7740270" y="1129873"/>
        <a:ext cx="2895070" cy="1797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E92CF-6FE2-436B-B507-B6358829AC9F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D40ED-584D-45C4-AE66-B4B732CFD79B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540C-9F48-4FE0-82FE-E3205AAE6D49}">
      <dsp:nvSpPr>
        <dsp:cNvPr id="0" name=""/>
        <dsp:cNvSpPr/>
      </dsp:nvSpPr>
      <dsp:spPr>
        <a:xfrm>
          <a:off x="1233864" y="456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basic Deployment Unit in .NET Core </a:t>
          </a:r>
        </a:p>
      </dsp:txBody>
      <dsp:txXfrm>
        <a:off x="1233864" y="456"/>
        <a:ext cx="9457400" cy="1068280"/>
      </dsp:txXfrm>
    </dsp:sp>
    <dsp:sp modelId="{84BF7B8B-3A79-4E76-B8CE-796B18CD67E1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C9E0-4CF5-45E1-835A-9EE9CE1E59BE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600A-35F8-4268-ABCA-9A6734FC98A8}">
      <dsp:nvSpPr>
        <dsp:cNvPr id="0" name=""/>
        <dsp:cNvSpPr/>
      </dsp:nvSpPr>
      <dsp:spPr>
        <a:xfrm>
          <a:off x="1233864" y="1335807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container for all types. An assembly contains compiled types with their Intermediate Language (IL) code, runtime resources, and information to assist with versioning and referencing other assemblies</a:t>
          </a:r>
        </a:p>
      </dsp:txBody>
      <dsp:txXfrm>
        <a:off x="1233864" y="1335807"/>
        <a:ext cx="9457400" cy="1068280"/>
      </dsp:txXfrm>
    </dsp:sp>
    <dsp:sp modelId="{E8E1395B-FEAE-469B-AD33-B3D2D4CBDAB9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3B764-9FED-4239-9EDB-A030803352CF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E848A-9BAA-4B03-A0A1-94B625151766}">
      <dsp:nvSpPr>
        <dsp:cNvPr id="0" name=""/>
        <dsp:cNvSpPr/>
      </dsp:nvSpPr>
      <dsp:spPr>
        <a:xfrm>
          <a:off x="1233864" y="2671158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.ddl file in your program (IL, metadata)</a:t>
          </a:r>
        </a:p>
      </dsp:txBody>
      <dsp:txXfrm>
        <a:off x="1233864" y="2671158"/>
        <a:ext cx="9457400" cy="10682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F11EC-1A73-4238-8CB7-6DF8400BA081}">
      <dsp:nvSpPr>
        <dsp:cNvPr id="0" name=""/>
        <dsp:cNvSpPr/>
      </dsp:nvSpPr>
      <dsp:spPr>
        <a:xfrm>
          <a:off x="1305" y="173760"/>
          <a:ext cx="4580852" cy="290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4B6E2-D65C-4CEC-A681-5E7D476E8546}">
      <dsp:nvSpPr>
        <dsp:cNvPr id="0" name=""/>
        <dsp:cNvSpPr/>
      </dsp:nvSpPr>
      <dsp:spPr>
        <a:xfrm>
          <a:off x="510288" y="657294"/>
          <a:ext cx="4580852" cy="2908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A way to </a:t>
          </a:r>
          <a:r>
            <a:rPr lang="en-US" sz="3000" b="1" i="0" kern="1200" baseline="0"/>
            <a:t>add new methods to existing types</a:t>
          </a:r>
          <a:r>
            <a:rPr lang="en-US" sz="3000" b="0" i="0" kern="1200" baseline="0"/>
            <a:t> (e.g., string, int, or custom classes) </a:t>
          </a:r>
          <a:r>
            <a:rPr lang="en-US" sz="3000" b="1" i="0" kern="1200" baseline="0"/>
            <a:t>without modifying the original code</a:t>
          </a:r>
          <a:r>
            <a:rPr lang="en-US" sz="3000" b="0" i="0" kern="1200" baseline="0"/>
            <a:t>.</a:t>
          </a:r>
          <a:endParaRPr lang="en-US" sz="3000" kern="1200"/>
        </a:p>
      </dsp:txBody>
      <dsp:txXfrm>
        <a:off x="595485" y="742491"/>
        <a:ext cx="4410458" cy="2738447"/>
      </dsp:txXfrm>
    </dsp:sp>
    <dsp:sp modelId="{8AC4FBF6-6114-4066-8F8C-6A6AFE7E6C4B}">
      <dsp:nvSpPr>
        <dsp:cNvPr id="0" name=""/>
        <dsp:cNvSpPr/>
      </dsp:nvSpPr>
      <dsp:spPr>
        <a:xfrm>
          <a:off x="5600124" y="173760"/>
          <a:ext cx="4580852" cy="290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CAAEC-4A1F-4466-AB5B-B7A33E1A6A57}">
      <dsp:nvSpPr>
        <dsp:cNvPr id="0" name=""/>
        <dsp:cNvSpPr/>
      </dsp:nvSpPr>
      <dsp:spPr>
        <a:xfrm>
          <a:off x="6109107" y="657294"/>
          <a:ext cx="4580852" cy="2908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 dirty="0"/>
            <a:t>They "pretend" to be instance methods of the type.</a:t>
          </a:r>
          <a:endParaRPr lang="en-US" sz="3000" kern="1200" dirty="0"/>
        </a:p>
      </dsp:txBody>
      <dsp:txXfrm>
        <a:off x="6194304" y="742491"/>
        <a:ext cx="4410458" cy="273844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34EED-51C3-4FD3-A338-8896776338A2}">
      <dsp:nvSpPr>
        <dsp:cNvPr id="0" name=""/>
        <dsp:cNvSpPr/>
      </dsp:nvSpPr>
      <dsp:spPr>
        <a:xfrm>
          <a:off x="0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8211E-4E4F-41B1-88AB-49F24BE4438B}">
      <dsp:nvSpPr>
        <dsp:cNvPr id="0" name=""/>
        <dsp:cNvSpPr/>
      </dsp:nvSpPr>
      <dsp:spPr>
        <a:xfrm>
          <a:off x="332184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Must be in a </a:t>
          </a:r>
          <a:r>
            <a:rPr lang="en-US" sz="2800" b="1" i="0" kern="1200" baseline="0"/>
            <a:t>static class</a:t>
          </a:r>
          <a:r>
            <a:rPr lang="en-US" sz="2800" b="0" i="0" kern="1200" baseline="0"/>
            <a:t>.</a:t>
          </a:r>
          <a:endParaRPr lang="en-US" sz="2800" kern="1200"/>
        </a:p>
      </dsp:txBody>
      <dsp:txXfrm>
        <a:off x="387787" y="1192986"/>
        <a:ext cx="2878453" cy="1787227"/>
      </dsp:txXfrm>
    </dsp:sp>
    <dsp:sp modelId="{3643EEED-9450-48D5-90C4-BAD60BE2DA45}">
      <dsp:nvSpPr>
        <dsp:cNvPr id="0" name=""/>
        <dsp:cNvSpPr/>
      </dsp:nvSpPr>
      <dsp:spPr>
        <a:xfrm>
          <a:off x="3654028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CDCE-1236-4647-B469-1AFAD9F21583}">
      <dsp:nvSpPr>
        <dsp:cNvPr id="0" name=""/>
        <dsp:cNvSpPr/>
      </dsp:nvSpPr>
      <dsp:spPr>
        <a:xfrm>
          <a:off x="3986212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Method must be </a:t>
          </a:r>
          <a:r>
            <a:rPr lang="en-US" sz="2800" b="1" i="0" kern="1200" baseline="0"/>
            <a:t>static</a:t>
          </a:r>
          <a:r>
            <a:rPr lang="en-US" sz="2800" b="0" i="0" kern="1200" baseline="0"/>
            <a:t>.</a:t>
          </a:r>
          <a:endParaRPr lang="en-US" sz="2800" kern="1200"/>
        </a:p>
      </dsp:txBody>
      <dsp:txXfrm>
        <a:off x="4041815" y="1192986"/>
        <a:ext cx="2878453" cy="1787227"/>
      </dsp:txXfrm>
    </dsp:sp>
    <dsp:sp modelId="{3A003D99-E9BA-4D56-B148-465C3B0A98A6}">
      <dsp:nvSpPr>
        <dsp:cNvPr id="0" name=""/>
        <dsp:cNvSpPr/>
      </dsp:nvSpPr>
      <dsp:spPr>
        <a:xfrm>
          <a:off x="7308056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D1E13-5B54-433D-BC8E-D78D9867D7AA}">
      <dsp:nvSpPr>
        <dsp:cNvPr id="0" name=""/>
        <dsp:cNvSpPr/>
      </dsp:nvSpPr>
      <dsp:spPr>
        <a:xfrm>
          <a:off x="7640240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First parameter uses this keyword (the type to extend)</a:t>
          </a:r>
          <a:endParaRPr lang="en-US" sz="2800" kern="1200"/>
        </a:p>
      </dsp:txBody>
      <dsp:txXfrm>
        <a:off x="7695843" y="1192986"/>
        <a:ext cx="2878453" cy="178722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EEFA-9F5C-4BDC-B45A-EA1088B05A8C}">
      <dsp:nvSpPr>
        <dsp:cNvPr id="0" name=""/>
        <dsp:cNvSpPr/>
      </dsp:nvSpPr>
      <dsp:spPr>
        <a:xfrm>
          <a:off x="683632" y="249947"/>
          <a:ext cx="1921500" cy="192150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C1B95-1BEF-493F-A90A-6B9FF66974CF}">
      <dsp:nvSpPr>
        <dsp:cNvPr id="0" name=""/>
        <dsp:cNvSpPr/>
      </dsp:nvSpPr>
      <dsp:spPr>
        <a:xfrm>
          <a:off x="1093132" y="65944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E3723B-E263-4913-BFE3-9589F80ABB2A}">
      <dsp:nvSpPr>
        <dsp:cNvPr id="0" name=""/>
        <dsp:cNvSpPr/>
      </dsp:nvSpPr>
      <dsp:spPr>
        <a:xfrm>
          <a:off x="69382" y="276994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 delegate is a </a:t>
          </a:r>
          <a:r>
            <a:rPr lang="en-US" sz="1600" b="1" kern="1200"/>
            <a:t>type-safe function pointer</a:t>
          </a:r>
          <a:r>
            <a:rPr lang="en-US" sz="1600" kern="1200"/>
            <a:t> in C#.</a:t>
          </a:r>
        </a:p>
      </dsp:txBody>
      <dsp:txXfrm>
        <a:off x="69382" y="2769948"/>
        <a:ext cx="3150000" cy="720000"/>
      </dsp:txXfrm>
    </dsp:sp>
    <dsp:sp modelId="{C10851C8-F3FD-4A84-9D9D-6F2E073ADD89}">
      <dsp:nvSpPr>
        <dsp:cNvPr id="0" name=""/>
        <dsp:cNvSpPr/>
      </dsp:nvSpPr>
      <dsp:spPr>
        <a:xfrm>
          <a:off x="4384882" y="249947"/>
          <a:ext cx="1921500" cy="192150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7A993-5A7D-4667-B5CC-7F04CC517B70}">
      <dsp:nvSpPr>
        <dsp:cNvPr id="0" name=""/>
        <dsp:cNvSpPr/>
      </dsp:nvSpPr>
      <dsp:spPr>
        <a:xfrm>
          <a:off x="4794382" y="65944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492F86-77DF-4EDE-892E-27BDDB16BAB6}">
      <dsp:nvSpPr>
        <dsp:cNvPr id="0" name=""/>
        <dsp:cNvSpPr/>
      </dsp:nvSpPr>
      <dsp:spPr>
        <a:xfrm>
          <a:off x="3770632" y="276994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It allows methods to be </a:t>
          </a:r>
          <a:r>
            <a:rPr lang="en-US" sz="1600" b="1" kern="1200"/>
            <a:t>passed as parameters</a:t>
          </a:r>
          <a:r>
            <a:rPr lang="en-US" sz="1600" kern="1200"/>
            <a:t>.</a:t>
          </a:r>
        </a:p>
      </dsp:txBody>
      <dsp:txXfrm>
        <a:off x="3770632" y="2769948"/>
        <a:ext cx="3150000" cy="720000"/>
      </dsp:txXfrm>
    </dsp:sp>
    <dsp:sp modelId="{AB9BB99A-3C9B-439C-B672-A82C85D89C4D}">
      <dsp:nvSpPr>
        <dsp:cNvPr id="0" name=""/>
        <dsp:cNvSpPr/>
      </dsp:nvSpPr>
      <dsp:spPr>
        <a:xfrm>
          <a:off x="8086132" y="249947"/>
          <a:ext cx="1921500" cy="192150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E7AAB-DBCD-4EC5-B1F8-ADC9BF19AEC2}">
      <dsp:nvSpPr>
        <dsp:cNvPr id="0" name=""/>
        <dsp:cNvSpPr/>
      </dsp:nvSpPr>
      <dsp:spPr>
        <a:xfrm>
          <a:off x="8495632" y="65944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762F5E-A339-47C6-A926-843559C15738}">
      <dsp:nvSpPr>
        <dsp:cNvPr id="0" name=""/>
        <dsp:cNvSpPr/>
      </dsp:nvSpPr>
      <dsp:spPr>
        <a:xfrm>
          <a:off x="7471882" y="276994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Helps in </a:t>
          </a:r>
          <a:r>
            <a:rPr lang="en-US" sz="1600" b="1" kern="1200"/>
            <a:t>decoupling</a:t>
          </a:r>
          <a:r>
            <a:rPr lang="en-US" sz="1600" kern="1200"/>
            <a:t> method invocation from implementation.</a:t>
          </a:r>
        </a:p>
      </dsp:txBody>
      <dsp:txXfrm>
        <a:off x="7471882" y="2769948"/>
        <a:ext cx="3150000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73844-EF12-4026-BDBC-62E465D8B775}">
      <dsp:nvSpPr>
        <dsp:cNvPr id="0" name=""/>
        <dsp:cNvSpPr/>
      </dsp:nvSpPr>
      <dsp:spPr>
        <a:xfrm>
          <a:off x="242116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8D46A-9018-484A-9EE7-BFE189240704}">
      <dsp:nvSpPr>
        <dsp:cNvPr id="0" name=""/>
        <dsp:cNvSpPr/>
      </dsp:nvSpPr>
      <dsp:spPr>
        <a:xfrm>
          <a:off x="525886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E9F35-8DBD-4522-B790-DE59A11AEE6F}">
      <dsp:nvSpPr>
        <dsp:cNvPr id="0" name=""/>
        <dsp:cNvSpPr/>
      </dsp:nvSpPr>
      <dsp:spPr>
        <a:xfrm>
          <a:off x="1882962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Encapsulation of methods</a:t>
          </a:r>
          <a:endParaRPr lang="en-US" sz="2400" kern="1200"/>
        </a:p>
      </dsp:txBody>
      <dsp:txXfrm>
        <a:off x="1882962" y="200771"/>
        <a:ext cx="3185173" cy="1351285"/>
      </dsp:txXfrm>
    </dsp:sp>
    <dsp:sp modelId="{905214A9-F626-42EE-B8F0-6BEDF56B00BC}">
      <dsp:nvSpPr>
        <dsp:cNvPr id="0" name=""/>
        <dsp:cNvSpPr/>
      </dsp:nvSpPr>
      <dsp:spPr>
        <a:xfrm>
          <a:off x="5623128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7047C-5BA1-455A-ABAF-6595BC37520A}">
      <dsp:nvSpPr>
        <dsp:cNvPr id="0" name=""/>
        <dsp:cNvSpPr/>
      </dsp:nvSpPr>
      <dsp:spPr>
        <a:xfrm>
          <a:off x="5906898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DCC27-1381-4C25-9906-1C1E6C042391}">
      <dsp:nvSpPr>
        <dsp:cNvPr id="0" name=""/>
        <dsp:cNvSpPr/>
      </dsp:nvSpPr>
      <dsp:spPr>
        <a:xfrm>
          <a:off x="7263975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Flexibility</a:t>
          </a:r>
          <a:r>
            <a:rPr lang="en-US" sz="2400" kern="1200"/>
            <a:t> in method calls</a:t>
          </a:r>
        </a:p>
      </dsp:txBody>
      <dsp:txXfrm>
        <a:off x="7263975" y="200771"/>
        <a:ext cx="3185173" cy="1351285"/>
      </dsp:txXfrm>
    </dsp:sp>
    <dsp:sp modelId="{2D5E3CA3-710B-4D6B-B71C-FFF5AAFC5FDD}">
      <dsp:nvSpPr>
        <dsp:cNvPr id="0" name=""/>
        <dsp:cNvSpPr/>
      </dsp:nvSpPr>
      <dsp:spPr>
        <a:xfrm>
          <a:off x="242116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D4387-6671-4968-ABB6-9D534D09D003}">
      <dsp:nvSpPr>
        <dsp:cNvPr id="0" name=""/>
        <dsp:cNvSpPr/>
      </dsp:nvSpPr>
      <dsp:spPr>
        <a:xfrm>
          <a:off x="525886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785F-4580-4321-9F0F-AD5338056556}">
      <dsp:nvSpPr>
        <dsp:cNvPr id="0" name=""/>
        <dsp:cNvSpPr/>
      </dsp:nvSpPr>
      <dsp:spPr>
        <a:xfrm>
          <a:off x="1882962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Support for event-driven programming</a:t>
          </a:r>
          <a:endParaRPr lang="en-US" sz="2400" kern="1200"/>
        </a:p>
      </dsp:txBody>
      <dsp:txXfrm>
        <a:off x="1882962" y="2187839"/>
        <a:ext cx="3185173" cy="1351285"/>
      </dsp:txXfrm>
    </dsp:sp>
    <dsp:sp modelId="{778D438A-420E-4C65-8348-D8F54C3A91E6}">
      <dsp:nvSpPr>
        <dsp:cNvPr id="0" name=""/>
        <dsp:cNvSpPr/>
      </dsp:nvSpPr>
      <dsp:spPr>
        <a:xfrm>
          <a:off x="5623128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4B8F4-4068-4BF1-82F1-BBA99D178F82}">
      <dsp:nvSpPr>
        <dsp:cNvPr id="0" name=""/>
        <dsp:cNvSpPr/>
      </dsp:nvSpPr>
      <dsp:spPr>
        <a:xfrm>
          <a:off x="5906898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734CA-BA5F-4F2F-9B3A-D3435E7D7995}">
      <dsp:nvSpPr>
        <dsp:cNvPr id="0" name=""/>
        <dsp:cNvSpPr/>
      </dsp:nvSpPr>
      <dsp:spPr>
        <a:xfrm>
          <a:off x="7263975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Used in LINQ and functional programming</a:t>
          </a:r>
          <a:endParaRPr lang="en-US" sz="2400" kern="1200"/>
        </a:p>
      </dsp:txBody>
      <dsp:txXfrm>
        <a:off x="7263975" y="2187839"/>
        <a:ext cx="3185173" cy="135128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74CC7-8D87-4EDC-95FD-6528B047EE2C}">
      <dsp:nvSpPr>
        <dsp:cNvPr id="0" name=""/>
        <dsp:cNvSpPr/>
      </dsp:nvSpPr>
      <dsp:spPr>
        <a:xfrm>
          <a:off x="3132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C36F6-E7F1-4E25-A8B8-6DD1D3C5084E}">
      <dsp:nvSpPr>
        <dsp:cNvPr id="0" name=""/>
        <dsp:cNvSpPr/>
      </dsp:nvSpPr>
      <dsp:spPr>
        <a:xfrm>
          <a:off x="251620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 </a:t>
          </a:r>
          <a:r>
            <a:rPr lang="en-US" sz="1900" b="1" i="0" kern="1200" baseline="0"/>
            <a:t>Multicast Delegate</a:t>
          </a:r>
          <a:r>
            <a:rPr lang="en-US" sz="1900" b="0" i="0" kern="1200" baseline="0"/>
            <a:t> holds references to </a:t>
          </a:r>
          <a:r>
            <a:rPr lang="en-US" sz="1900" b="1" i="0" kern="1200" baseline="0"/>
            <a:t>multiple methods</a:t>
          </a:r>
          <a:r>
            <a:rPr lang="en-US" sz="1900" b="0" i="0" kern="1200" baseline="0"/>
            <a:t>.</a:t>
          </a:r>
          <a:endParaRPr lang="en-US" sz="1900" kern="1200"/>
        </a:p>
      </dsp:txBody>
      <dsp:txXfrm>
        <a:off x="293214" y="1319518"/>
        <a:ext cx="2153207" cy="1336923"/>
      </dsp:txXfrm>
    </dsp:sp>
    <dsp:sp modelId="{C9BB58C5-653D-4EAA-9DA1-86A66F47FA01}">
      <dsp:nvSpPr>
        <dsp:cNvPr id="0" name=""/>
        <dsp:cNvSpPr/>
      </dsp:nvSpPr>
      <dsp:spPr>
        <a:xfrm>
          <a:off x="2736504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58210-7459-4A51-A7DF-84F7C3E32496}">
      <dsp:nvSpPr>
        <dsp:cNvPr id="0" name=""/>
        <dsp:cNvSpPr/>
      </dsp:nvSpPr>
      <dsp:spPr>
        <a:xfrm>
          <a:off x="2984992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It allows </a:t>
          </a:r>
          <a:r>
            <a:rPr lang="en-US" sz="1900" b="1" i="0" kern="1200" baseline="0"/>
            <a:t>invoking multiple methods</a:t>
          </a:r>
          <a:r>
            <a:rPr lang="en-US" sz="1900" b="0" i="0" kern="1200" baseline="0"/>
            <a:t> using a single delegate instance.</a:t>
          </a:r>
          <a:endParaRPr lang="en-US" sz="1900" kern="1200"/>
        </a:p>
      </dsp:txBody>
      <dsp:txXfrm>
        <a:off x="3026586" y="1319518"/>
        <a:ext cx="2153207" cy="1336923"/>
      </dsp:txXfrm>
    </dsp:sp>
    <dsp:sp modelId="{864C0873-4E58-4238-8B35-96EA6BD4A30D}">
      <dsp:nvSpPr>
        <dsp:cNvPr id="0" name=""/>
        <dsp:cNvSpPr/>
      </dsp:nvSpPr>
      <dsp:spPr>
        <a:xfrm>
          <a:off x="5469876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928B7-4C1B-4897-9ABF-F183E0737315}">
      <dsp:nvSpPr>
        <dsp:cNvPr id="0" name=""/>
        <dsp:cNvSpPr/>
      </dsp:nvSpPr>
      <dsp:spPr>
        <a:xfrm>
          <a:off x="5718365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Methods are </a:t>
          </a:r>
          <a:r>
            <a:rPr lang="en-US" sz="1900" b="1" i="0" kern="1200" baseline="0"/>
            <a:t>executed in the order they were added</a:t>
          </a:r>
          <a:r>
            <a:rPr lang="en-US" sz="1900" b="0" i="0" kern="1200" baseline="0"/>
            <a:t>.</a:t>
          </a:r>
          <a:endParaRPr lang="en-US" sz="1900" kern="1200"/>
        </a:p>
      </dsp:txBody>
      <dsp:txXfrm>
        <a:off x="5759959" y="1319518"/>
        <a:ext cx="2153207" cy="1336923"/>
      </dsp:txXfrm>
    </dsp:sp>
    <dsp:sp modelId="{1760775F-84D5-4B3F-9C0F-4F26406E0753}">
      <dsp:nvSpPr>
        <dsp:cNvPr id="0" name=""/>
        <dsp:cNvSpPr/>
      </dsp:nvSpPr>
      <dsp:spPr>
        <a:xfrm>
          <a:off x="8203248" y="1041860"/>
          <a:ext cx="2236395" cy="1420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6D154-6038-47D1-A7FB-7D995DBF0BBB}">
      <dsp:nvSpPr>
        <dsp:cNvPr id="0" name=""/>
        <dsp:cNvSpPr/>
      </dsp:nvSpPr>
      <dsp:spPr>
        <a:xfrm>
          <a:off x="8451737" y="1277924"/>
          <a:ext cx="2236395" cy="1420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Use += to add methods and -= to remove methods.</a:t>
          </a:r>
          <a:endParaRPr lang="en-US" sz="1900" kern="1200"/>
        </a:p>
      </dsp:txBody>
      <dsp:txXfrm>
        <a:off x="8493331" y="1319518"/>
        <a:ext cx="2153207" cy="133692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6FF0E-75CE-4F23-BDBA-CEF2F7AEE055}">
      <dsp:nvSpPr>
        <dsp:cNvPr id="0" name=""/>
        <dsp:cNvSpPr/>
      </dsp:nvSpPr>
      <dsp:spPr>
        <a:xfrm>
          <a:off x="1835632" y="3028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43E78-0D6D-43BD-8220-CF6FEFB2895A}">
      <dsp:nvSpPr>
        <dsp:cNvPr id="0" name=""/>
        <dsp:cNvSpPr/>
      </dsp:nvSpPr>
      <dsp:spPr>
        <a:xfrm>
          <a:off x="647632" y="27170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Delegates parameterized with one or more type parameters.</a:t>
          </a:r>
          <a:endParaRPr lang="en-US" sz="2400" kern="1200"/>
        </a:p>
      </dsp:txBody>
      <dsp:txXfrm>
        <a:off x="647632" y="2717079"/>
        <a:ext cx="4320000" cy="720000"/>
      </dsp:txXfrm>
    </dsp:sp>
    <dsp:sp modelId="{28B35406-AF0B-4B8D-AB7E-C039BD921B9F}">
      <dsp:nvSpPr>
        <dsp:cNvPr id="0" name=""/>
        <dsp:cNvSpPr/>
      </dsp:nvSpPr>
      <dsp:spPr>
        <a:xfrm>
          <a:off x="6911632" y="3028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28142-257C-45B9-9F07-30EFA5E1464A}">
      <dsp:nvSpPr>
        <dsp:cNvPr id="0" name=""/>
        <dsp:cNvSpPr/>
      </dsp:nvSpPr>
      <dsp:spPr>
        <a:xfrm>
          <a:off x="5723632" y="27170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Work with any type without redefining the delegate.</a:t>
          </a:r>
          <a:endParaRPr lang="en-US" sz="2400" kern="1200"/>
        </a:p>
      </dsp:txBody>
      <dsp:txXfrm>
        <a:off x="5723632" y="2717079"/>
        <a:ext cx="4320000" cy="720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F9F61-1BD8-4EFD-B42B-44F7AADEF106}">
      <dsp:nvSpPr>
        <dsp:cNvPr id="0" name=""/>
        <dsp:cNvSpPr/>
      </dsp:nvSpPr>
      <dsp:spPr>
        <a:xfrm>
          <a:off x="9222224" y="1488115"/>
          <a:ext cx="91440" cy="646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8D8E3-DE4B-44CE-A88A-B2E9090237BA}">
      <dsp:nvSpPr>
        <dsp:cNvPr id="0" name=""/>
        <dsp:cNvSpPr/>
      </dsp:nvSpPr>
      <dsp:spPr>
        <a:xfrm>
          <a:off x="6504540" y="1488115"/>
          <a:ext cx="91440" cy="646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996C3-A719-4748-B2B4-126ECE5B98B8}">
      <dsp:nvSpPr>
        <dsp:cNvPr id="0" name=""/>
        <dsp:cNvSpPr/>
      </dsp:nvSpPr>
      <dsp:spPr>
        <a:xfrm>
          <a:off x="2473735" y="1488115"/>
          <a:ext cx="1358841" cy="646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697"/>
              </a:lnTo>
              <a:lnTo>
                <a:pt x="1358841" y="440697"/>
              </a:lnTo>
              <a:lnTo>
                <a:pt x="1358841" y="646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0A7E3-21DB-408C-9389-7FB5E0E4A2D0}">
      <dsp:nvSpPr>
        <dsp:cNvPr id="0" name=""/>
        <dsp:cNvSpPr/>
      </dsp:nvSpPr>
      <dsp:spPr>
        <a:xfrm>
          <a:off x="1114893" y="1488115"/>
          <a:ext cx="1358841" cy="646685"/>
        </a:xfrm>
        <a:custGeom>
          <a:avLst/>
          <a:gdLst/>
          <a:ahLst/>
          <a:cxnLst/>
          <a:rect l="0" t="0" r="0" b="0"/>
          <a:pathLst>
            <a:path>
              <a:moveTo>
                <a:pt x="1358841" y="0"/>
              </a:moveTo>
              <a:lnTo>
                <a:pt x="1358841" y="440697"/>
              </a:lnTo>
              <a:lnTo>
                <a:pt x="0" y="440697"/>
              </a:lnTo>
              <a:lnTo>
                <a:pt x="0" y="646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89712-D776-49B3-9ACB-6573451F35DD}">
      <dsp:nvSpPr>
        <dsp:cNvPr id="0" name=""/>
        <dsp:cNvSpPr/>
      </dsp:nvSpPr>
      <dsp:spPr>
        <a:xfrm>
          <a:off x="1361955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D8C1A-41CF-4321-A469-DAA294ADAA5A}">
      <dsp:nvSpPr>
        <dsp:cNvPr id="0" name=""/>
        <dsp:cNvSpPr/>
      </dsp:nvSpPr>
      <dsp:spPr>
        <a:xfrm>
          <a:off x="1609018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Func</a:t>
          </a:r>
          <a:r>
            <a:rPr lang="en-US" sz="1600" b="0" i="0" kern="1200" baseline="0"/>
            <a:t>: Methods with a return type.</a:t>
          </a:r>
          <a:endParaRPr lang="en-US" sz="1600" kern="1200"/>
        </a:p>
      </dsp:txBody>
      <dsp:txXfrm>
        <a:off x="1650373" y="352219"/>
        <a:ext cx="2140849" cy="1329250"/>
      </dsp:txXfrm>
    </dsp:sp>
    <dsp:sp modelId="{71339588-7411-49C7-A2D0-015F90E98F8D}">
      <dsp:nvSpPr>
        <dsp:cNvPr id="0" name=""/>
        <dsp:cNvSpPr/>
      </dsp:nvSpPr>
      <dsp:spPr>
        <a:xfrm>
          <a:off x="3114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F1F25-16A4-42A3-8F96-6E221C76E1B8}">
      <dsp:nvSpPr>
        <dsp:cNvPr id="0" name=""/>
        <dsp:cNvSpPr/>
      </dsp:nvSpPr>
      <dsp:spPr>
        <a:xfrm>
          <a:off x="250176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Up to 16 input parameters.</a:t>
          </a:r>
          <a:endParaRPr lang="en-US" sz="1600" kern="1200"/>
        </a:p>
      </dsp:txBody>
      <dsp:txXfrm>
        <a:off x="291531" y="2410865"/>
        <a:ext cx="2140849" cy="1329250"/>
      </dsp:txXfrm>
    </dsp:sp>
    <dsp:sp modelId="{4EBBA906-BF6B-4D12-9785-F0480038EE7A}">
      <dsp:nvSpPr>
        <dsp:cNvPr id="0" name=""/>
        <dsp:cNvSpPr/>
      </dsp:nvSpPr>
      <dsp:spPr>
        <a:xfrm>
          <a:off x="2720797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A9285-3537-44B1-A17A-A1FD3C0494B9}">
      <dsp:nvSpPr>
        <dsp:cNvPr id="0" name=""/>
        <dsp:cNvSpPr/>
      </dsp:nvSpPr>
      <dsp:spPr>
        <a:xfrm>
          <a:off x="2967859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Func&lt;int, string, bool&gt; = bool Method(int, string).</a:t>
          </a:r>
          <a:endParaRPr lang="en-US" sz="1600" kern="1200"/>
        </a:p>
      </dsp:txBody>
      <dsp:txXfrm>
        <a:off x="3009214" y="2410865"/>
        <a:ext cx="2140849" cy="1329250"/>
      </dsp:txXfrm>
    </dsp:sp>
    <dsp:sp modelId="{9D1EC15D-E1EA-4247-B43F-A9047E494344}">
      <dsp:nvSpPr>
        <dsp:cNvPr id="0" name=""/>
        <dsp:cNvSpPr/>
      </dsp:nvSpPr>
      <dsp:spPr>
        <a:xfrm>
          <a:off x="5438481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9868-6DDC-4C48-B6B9-0D3F427717DA}">
      <dsp:nvSpPr>
        <dsp:cNvPr id="0" name=""/>
        <dsp:cNvSpPr/>
      </dsp:nvSpPr>
      <dsp:spPr>
        <a:xfrm>
          <a:off x="5685543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Action</a:t>
          </a:r>
          <a:r>
            <a:rPr lang="en-US" sz="1600" b="0" i="0" kern="1200" baseline="0"/>
            <a:t>: Void methods.</a:t>
          </a:r>
          <a:endParaRPr lang="en-US" sz="1600" kern="1200"/>
        </a:p>
      </dsp:txBody>
      <dsp:txXfrm>
        <a:off x="5726898" y="352219"/>
        <a:ext cx="2140849" cy="1329250"/>
      </dsp:txXfrm>
    </dsp:sp>
    <dsp:sp modelId="{57449D04-4D0F-4CB1-86EB-47FB9EB8213E}">
      <dsp:nvSpPr>
        <dsp:cNvPr id="0" name=""/>
        <dsp:cNvSpPr/>
      </dsp:nvSpPr>
      <dsp:spPr>
        <a:xfrm>
          <a:off x="5438481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025D2-0632-4CAB-A75E-E3597A84735C}">
      <dsp:nvSpPr>
        <dsp:cNvPr id="0" name=""/>
        <dsp:cNvSpPr/>
      </dsp:nvSpPr>
      <dsp:spPr>
        <a:xfrm>
          <a:off x="5685543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Action&lt;string&gt; = void Method(string).</a:t>
          </a:r>
          <a:endParaRPr lang="en-US" sz="1600" kern="1200"/>
        </a:p>
      </dsp:txBody>
      <dsp:txXfrm>
        <a:off x="5726898" y="2410865"/>
        <a:ext cx="2140849" cy="1329250"/>
      </dsp:txXfrm>
    </dsp:sp>
    <dsp:sp modelId="{0D2191D0-6B45-4A0D-9B90-13038B688A78}">
      <dsp:nvSpPr>
        <dsp:cNvPr id="0" name=""/>
        <dsp:cNvSpPr/>
      </dsp:nvSpPr>
      <dsp:spPr>
        <a:xfrm>
          <a:off x="8156164" y="76155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CBE93-18CE-4D8E-8FE6-9C7726C5358B}">
      <dsp:nvSpPr>
        <dsp:cNvPr id="0" name=""/>
        <dsp:cNvSpPr/>
      </dsp:nvSpPr>
      <dsp:spPr>
        <a:xfrm>
          <a:off x="8403226" y="310864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Predicate</a:t>
          </a:r>
          <a:r>
            <a:rPr lang="en-US" sz="1600" b="0" i="0" kern="1200" baseline="0"/>
            <a:t>: Boolean condition checks.</a:t>
          </a:r>
          <a:endParaRPr lang="en-US" sz="1600" kern="1200"/>
        </a:p>
      </dsp:txBody>
      <dsp:txXfrm>
        <a:off x="8444581" y="352219"/>
        <a:ext cx="2140849" cy="1329250"/>
      </dsp:txXfrm>
    </dsp:sp>
    <dsp:sp modelId="{71A0D648-5286-4F81-BFB6-F262F272F24C}">
      <dsp:nvSpPr>
        <dsp:cNvPr id="0" name=""/>
        <dsp:cNvSpPr/>
      </dsp:nvSpPr>
      <dsp:spPr>
        <a:xfrm>
          <a:off x="8156164" y="2134801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D1162-5ABE-4198-9BC9-740594F135BA}">
      <dsp:nvSpPr>
        <dsp:cNvPr id="0" name=""/>
        <dsp:cNvSpPr/>
      </dsp:nvSpPr>
      <dsp:spPr>
        <a:xfrm>
          <a:off x="8403226" y="2369510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Predicate&lt;int&gt; = bool Method(int).</a:t>
          </a:r>
          <a:endParaRPr lang="en-US" sz="1600" kern="1200"/>
        </a:p>
      </dsp:txBody>
      <dsp:txXfrm>
        <a:off x="8444581" y="2410865"/>
        <a:ext cx="2140849" cy="132925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3FFEC-75CD-4EDD-8350-155138AB201A}">
      <dsp:nvSpPr>
        <dsp:cNvPr id="0" name=""/>
        <dsp:cNvSpPr/>
      </dsp:nvSpPr>
      <dsp:spPr>
        <a:xfrm>
          <a:off x="242116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FFFD6-BC1E-4543-A12A-291FB1D1BA53}">
      <dsp:nvSpPr>
        <dsp:cNvPr id="0" name=""/>
        <dsp:cNvSpPr/>
      </dsp:nvSpPr>
      <dsp:spPr>
        <a:xfrm>
          <a:off x="525886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9BBD8-854C-4BE3-A55D-A383E6BEE9D5}">
      <dsp:nvSpPr>
        <dsp:cNvPr id="0" name=""/>
        <dsp:cNvSpPr/>
      </dsp:nvSpPr>
      <dsp:spPr>
        <a:xfrm>
          <a:off x="1882962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 way for a class to send notifications to other classes when something happens.</a:t>
          </a:r>
          <a:endParaRPr lang="en-US" sz="2300" kern="1200"/>
        </a:p>
      </dsp:txBody>
      <dsp:txXfrm>
        <a:off x="1882962" y="1194305"/>
        <a:ext cx="3185173" cy="1351285"/>
      </dsp:txXfrm>
    </dsp:sp>
    <dsp:sp modelId="{3CF8D0F8-DD27-45ED-A035-0E0E928EBAF7}">
      <dsp:nvSpPr>
        <dsp:cNvPr id="0" name=""/>
        <dsp:cNvSpPr/>
      </dsp:nvSpPr>
      <dsp:spPr>
        <a:xfrm>
          <a:off x="5623128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A0BD9-16B9-4C60-9566-87B19E9EDAEE}">
      <dsp:nvSpPr>
        <dsp:cNvPr id="0" name=""/>
        <dsp:cNvSpPr/>
      </dsp:nvSpPr>
      <dsp:spPr>
        <a:xfrm>
          <a:off x="5906898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AD97F-3A7E-49FF-B84F-308286EBBB26}">
      <dsp:nvSpPr>
        <dsp:cNvPr id="0" name=""/>
        <dsp:cNvSpPr/>
      </dsp:nvSpPr>
      <dsp:spPr>
        <a:xfrm>
          <a:off x="7263975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Example: A button notifying other code when it’s clicked.</a:t>
          </a:r>
          <a:endParaRPr lang="en-US" sz="2300" kern="1200"/>
        </a:p>
      </dsp:txBody>
      <dsp:txXfrm>
        <a:off x="7263975" y="1194305"/>
        <a:ext cx="3185173" cy="135128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93AEE-898F-4EE9-9350-EC0DA578C3DD}">
      <dsp:nvSpPr>
        <dsp:cNvPr id="0" name=""/>
        <dsp:cNvSpPr/>
      </dsp:nvSpPr>
      <dsp:spPr>
        <a:xfrm>
          <a:off x="743415" y="313"/>
          <a:ext cx="2876556" cy="172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How to Subscribe:</a:t>
          </a:r>
          <a:endParaRPr lang="en-US" sz="2700" kern="1200"/>
        </a:p>
      </dsp:txBody>
      <dsp:txXfrm>
        <a:off x="743415" y="313"/>
        <a:ext cx="2876556" cy="1725934"/>
      </dsp:txXfrm>
    </dsp:sp>
    <dsp:sp modelId="{845E5882-B28E-4FC3-B68B-99352AF18E02}">
      <dsp:nvSpPr>
        <dsp:cNvPr id="0" name=""/>
        <dsp:cNvSpPr/>
      </dsp:nvSpPr>
      <dsp:spPr>
        <a:xfrm>
          <a:off x="3907627" y="313"/>
          <a:ext cx="2876556" cy="172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Use += to attach a method:</a:t>
          </a:r>
          <a:endParaRPr lang="en-US" sz="2700" kern="1200"/>
        </a:p>
      </dsp:txBody>
      <dsp:txXfrm>
        <a:off x="3907627" y="313"/>
        <a:ext cx="2876556" cy="1725934"/>
      </dsp:txXfrm>
    </dsp:sp>
    <dsp:sp modelId="{0EC07F98-864E-4752-9A22-F53D98811755}">
      <dsp:nvSpPr>
        <dsp:cNvPr id="0" name=""/>
        <dsp:cNvSpPr/>
      </dsp:nvSpPr>
      <dsp:spPr>
        <a:xfrm>
          <a:off x="7071840" y="313"/>
          <a:ext cx="2876556" cy="172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button.Clicked += OnButtonClicked; </a:t>
          </a:r>
          <a:endParaRPr lang="en-US" sz="2700" kern="1200"/>
        </a:p>
      </dsp:txBody>
      <dsp:txXfrm>
        <a:off x="7071840" y="313"/>
        <a:ext cx="2876556" cy="1725934"/>
      </dsp:txXfrm>
    </dsp:sp>
    <dsp:sp modelId="{7310E4C5-3F07-422D-88B3-0B8E899DEAC3}">
      <dsp:nvSpPr>
        <dsp:cNvPr id="0" name=""/>
        <dsp:cNvSpPr/>
      </dsp:nvSpPr>
      <dsp:spPr>
        <a:xfrm>
          <a:off x="743415" y="2013902"/>
          <a:ext cx="2876556" cy="172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How to Unsubscribe:</a:t>
          </a:r>
          <a:endParaRPr lang="en-US" sz="2700" kern="1200"/>
        </a:p>
      </dsp:txBody>
      <dsp:txXfrm>
        <a:off x="743415" y="2013902"/>
        <a:ext cx="2876556" cy="1725934"/>
      </dsp:txXfrm>
    </dsp:sp>
    <dsp:sp modelId="{09B4BEF7-F663-4E94-BAD8-ACA8401DCCE1}">
      <dsp:nvSpPr>
        <dsp:cNvPr id="0" name=""/>
        <dsp:cNvSpPr/>
      </dsp:nvSpPr>
      <dsp:spPr>
        <a:xfrm>
          <a:off x="3907627" y="2013902"/>
          <a:ext cx="2876556" cy="172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Use -= to remove a method:</a:t>
          </a:r>
          <a:endParaRPr lang="en-US" sz="2700" kern="1200"/>
        </a:p>
      </dsp:txBody>
      <dsp:txXfrm>
        <a:off x="3907627" y="2013902"/>
        <a:ext cx="2876556" cy="1725934"/>
      </dsp:txXfrm>
    </dsp:sp>
    <dsp:sp modelId="{26D17075-F6F4-4A48-A139-9C83030A609F}">
      <dsp:nvSpPr>
        <dsp:cNvPr id="0" name=""/>
        <dsp:cNvSpPr/>
      </dsp:nvSpPr>
      <dsp:spPr>
        <a:xfrm>
          <a:off x="7071840" y="2013902"/>
          <a:ext cx="2876556" cy="17259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button.Clicked -= OnButtonClicked; </a:t>
          </a:r>
          <a:endParaRPr lang="en-US" sz="2700" kern="1200"/>
        </a:p>
      </dsp:txBody>
      <dsp:txXfrm>
        <a:off x="7071840" y="2013902"/>
        <a:ext cx="2876556" cy="172593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F26AF-611B-439E-8936-254055C10A67}">
      <dsp:nvSpPr>
        <dsp:cNvPr id="0" name=""/>
        <dsp:cNvSpPr/>
      </dsp:nvSpPr>
      <dsp:spPr>
        <a:xfrm>
          <a:off x="1305" y="173760"/>
          <a:ext cx="4580852" cy="290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CDD28-D896-4C6E-AE26-CB64D6544E95}">
      <dsp:nvSpPr>
        <dsp:cNvPr id="0" name=""/>
        <dsp:cNvSpPr/>
      </dsp:nvSpPr>
      <dsp:spPr>
        <a:xfrm>
          <a:off x="510288" y="657294"/>
          <a:ext cx="4580852" cy="2908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 baseline="0"/>
            <a:t>Check if there are subscribers.</a:t>
          </a:r>
          <a:endParaRPr lang="en-US" sz="5300" kern="1200"/>
        </a:p>
      </dsp:txBody>
      <dsp:txXfrm>
        <a:off x="595485" y="742491"/>
        <a:ext cx="4410458" cy="2738447"/>
      </dsp:txXfrm>
    </dsp:sp>
    <dsp:sp modelId="{84899CD5-4856-46B1-B89C-99DF17FEF42C}">
      <dsp:nvSpPr>
        <dsp:cNvPr id="0" name=""/>
        <dsp:cNvSpPr/>
      </dsp:nvSpPr>
      <dsp:spPr>
        <a:xfrm>
          <a:off x="5600124" y="173760"/>
          <a:ext cx="4580852" cy="290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250BF-3696-4D4E-906A-59539AB801AE}">
      <dsp:nvSpPr>
        <dsp:cNvPr id="0" name=""/>
        <dsp:cNvSpPr/>
      </dsp:nvSpPr>
      <dsp:spPr>
        <a:xfrm>
          <a:off x="6109107" y="657294"/>
          <a:ext cx="4580852" cy="2908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 baseline="0"/>
            <a:t>Trigger the event with Invoke().</a:t>
          </a:r>
          <a:endParaRPr lang="en-US" sz="5300" kern="1200"/>
        </a:p>
      </dsp:txBody>
      <dsp:txXfrm>
        <a:off x="6194304" y="742491"/>
        <a:ext cx="4410458" cy="2738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64895-CD57-47FC-883B-F5744E138DA3}">
      <dsp:nvSpPr>
        <dsp:cNvPr id="0" name=""/>
        <dsp:cNvSpPr/>
      </dsp:nvSpPr>
      <dsp:spPr>
        <a:xfrm>
          <a:off x="0" y="2921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C58D1-A087-4207-B09E-CDDDA20B6756}">
      <dsp:nvSpPr>
        <dsp:cNvPr id="0" name=""/>
        <dsp:cNvSpPr/>
      </dsp:nvSpPr>
      <dsp:spPr>
        <a:xfrm>
          <a:off x="188258" y="142948"/>
          <a:ext cx="342288" cy="342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8F068-EBCC-4264-8472-FBBC2F376932}">
      <dsp:nvSpPr>
        <dsp:cNvPr id="0" name=""/>
        <dsp:cNvSpPr/>
      </dsp:nvSpPr>
      <dsp:spPr>
        <a:xfrm>
          <a:off x="718805" y="2921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namespace is a domain for type names</a:t>
          </a:r>
        </a:p>
      </dsp:txBody>
      <dsp:txXfrm>
        <a:off x="718805" y="2921"/>
        <a:ext cx="9972459" cy="622342"/>
      </dsp:txXfrm>
    </dsp:sp>
    <dsp:sp modelId="{35F550A7-EC43-43C3-BD36-E0D333D3A18D}">
      <dsp:nvSpPr>
        <dsp:cNvPr id="0" name=""/>
        <dsp:cNvSpPr/>
      </dsp:nvSpPr>
      <dsp:spPr>
        <a:xfrm>
          <a:off x="0" y="780849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E286-DB26-4759-900A-89209C7AA352}">
      <dsp:nvSpPr>
        <dsp:cNvPr id="0" name=""/>
        <dsp:cNvSpPr/>
      </dsp:nvSpPr>
      <dsp:spPr>
        <a:xfrm>
          <a:off x="188258" y="920876"/>
          <a:ext cx="342288" cy="342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0E70A-2B7E-4784-A872-6176CD9D70DA}">
      <dsp:nvSpPr>
        <dsp:cNvPr id="0" name=""/>
        <dsp:cNvSpPr/>
      </dsp:nvSpPr>
      <dsp:spPr>
        <a:xfrm>
          <a:off x="718805" y="780849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Types are typically organized into hierarchical namespaces, making them easier to find and preventing conflicts</a:t>
          </a:r>
        </a:p>
      </dsp:txBody>
      <dsp:txXfrm>
        <a:off x="718805" y="780849"/>
        <a:ext cx="9972459" cy="622342"/>
      </dsp:txXfrm>
    </dsp:sp>
    <dsp:sp modelId="{497721EE-5D84-41EA-8DDA-18137AA28ECB}">
      <dsp:nvSpPr>
        <dsp:cNvPr id="0" name=""/>
        <dsp:cNvSpPr/>
      </dsp:nvSpPr>
      <dsp:spPr>
        <a:xfrm>
          <a:off x="0" y="1558776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0DD66-C986-449D-94AB-772C3D1B0D6D}">
      <dsp:nvSpPr>
        <dsp:cNvPr id="0" name=""/>
        <dsp:cNvSpPr/>
      </dsp:nvSpPr>
      <dsp:spPr>
        <a:xfrm>
          <a:off x="188258" y="1698803"/>
          <a:ext cx="342288" cy="342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75075-5C3B-4848-BA9E-E08B7A624718}">
      <dsp:nvSpPr>
        <dsp:cNvPr id="0" name=""/>
        <dsp:cNvSpPr/>
      </dsp:nvSpPr>
      <dsp:spPr>
        <a:xfrm>
          <a:off x="718805" y="1558776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example : System.Security.Cryptography</a:t>
          </a:r>
        </a:p>
      </dsp:txBody>
      <dsp:txXfrm>
        <a:off x="718805" y="1558776"/>
        <a:ext cx="9972459" cy="622342"/>
      </dsp:txXfrm>
    </dsp:sp>
    <dsp:sp modelId="{67FD029C-D5E3-4E64-AF1C-70F860AC2DA9}">
      <dsp:nvSpPr>
        <dsp:cNvPr id="0" name=""/>
        <dsp:cNvSpPr/>
      </dsp:nvSpPr>
      <dsp:spPr>
        <a:xfrm>
          <a:off x="0" y="2336704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B11C-7630-4A91-99B4-98BC1DD71E44}">
      <dsp:nvSpPr>
        <dsp:cNvPr id="0" name=""/>
        <dsp:cNvSpPr/>
      </dsp:nvSpPr>
      <dsp:spPr>
        <a:xfrm>
          <a:off x="188258" y="2476731"/>
          <a:ext cx="342288" cy="342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24C2D-E81A-41D1-A37C-04291BFA5B9D}">
      <dsp:nvSpPr>
        <dsp:cNvPr id="0" name=""/>
        <dsp:cNvSpPr/>
      </dsp:nvSpPr>
      <dsp:spPr>
        <a:xfrm>
          <a:off x="718805" y="2336704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namespace key word defines a namespaces for types within that block </a:t>
          </a:r>
        </a:p>
      </dsp:txBody>
      <dsp:txXfrm>
        <a:off x="718805" y="2336704"/>
        <a:ext cx="9972459" cy="622342"/>
      </dsp:txXfrm>
    </dsp:sp>
    <dsp:sp modelId="{9A985C15-722F-4DD7-B927-3C7FA804196D}">
      <dsp:nvSpPr>
        <dsp:cNvPr id="0" name=""/>
        <dsp:cNvSpPr/>
      </dsp:nvSpPr>
      <dsp:spPr>
        <a:xfrm>
          <a:off x="0" y="3114632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D468F-6E7A-4A97-9E98-C1966F324996}">
      <dsp:nvSpPr>
        <dsp:cNvPr id="0" name=""/>
        <dsp:cNvSpPr/>
      </dsp:nvSpPr>
      <dsp:spPr>
        <a:xfrm>
          <a:off x="188258" y="3254659"/>
          <a:ext cx="342288" cy="342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49A5-239A-411A-8177-398F457B64A2}">
      <dsp:nvSpPr>
        <dsp:cNvPr id="0" name=""/>
        <dsp:cNvSpPr/>
      </dsp:nvSpPr>
      <dsp:spPr>
        <a:xfrm>
          <a:off x="718805" y="3114632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namespace is used to group related </a:t>
          </a:r>
          <a:r>
            <a:rPr lang="en-US" sz="1600" b="1" kern="1200"/>
            <a:t>types</a:t>
          </a:r>
          <a:r>
            <a:rPr lang="en-US" sz="1600" kern="1200"/>
            <a:t> (classes, structs, interfaces, etc.) together to avoid naming conflicts.</a:t>
          </a:r>
        </a:p>
      </dsp:txBody>
      <dsp:txXfrm>
        <a:off x="718805" y="3114632"/>
        <a:ext cx="9972459" cy="62234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A937E-19C9-437E-8C36-76628892D618}">
      <dsp:nvSpPr>
        <dsp:cNvPr id="0" name=""/>
        <dsp:cNvSpPr/>
      </dsp:nvSpPr>
      <dsp:spPr>
        <a:xfrm>
          <a:off x="5221263" y="1425414"/>
          <a:ext cx="2742126" cy="652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660"/>
              </a:lnTo>
              <a:lnTo>
                <a:pt x="2742126" y="444660"/>
              </a:lnTo>
              <a:lnTo>
                <a:pt x="2742126" y="6525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5B24F-6D90-4FF6-84A1-F743A3BE4D7A}">
      <dsp:nvSpPr>
        <dsp:cNvPr id="0" name=""/>
        <dsp:cNvSpPr/>
      </dsp:nvSpPr>
      <dsp:spPr>
        <a:xfrm>
          <a:off x="5175543" y="1425414"/>
          <a:ext cx="91440" cy="652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5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1CCD3-3E8B-4841-893F-CED7C1256046}">
      <dsp:nvSpPr>
        <dsp:cNvPr id="0" name=""/>
        <dsp:cNvSpPr/>
      </dsp:nvSpPr>
      <dsp:spPr>
        <a:xfrm>
          <a:off x="2479137" y="1425414"/>
          <a:ext cx="2742126" cy="652501"/>
        </a:xfrm>
        <a:custGeom>
          <a:avLst/>
          <a:gdLst/>
          <a:ahLst/>
          <a:cxnLst/>
          <a:rect l="0" t="0" r="0" b="0"/>
          <a:pathLst>
            <a:path>
              <a:moveTo>
                <a:pt x="2742126" y="0"/>
              </a:moveTo>
              <a:lnTo>
                <a:pt x="2742126" y="444660"/>
              </a:lnTo>
              <a:lnTo>
                <a:pt x="0" y="444660"/>
              </a:lnTo>
              <a:lnTo>
                <a:pt x="0" y="6525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DDBC1-3717-45B3-B590-E06461ABA04B}">
      <dsp:nvSpPr>
        <dsp:cNvPr id="0" name=""/>
        <dsp:cNvSpPr/>
      </dsp:nvSpPr>
      <dsp:spPr>
        <a:xfrm>
          <a:off x="1357358" y="755"/>
          <a:ext cx="2243557" cy="1424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A8DCC-796B-4020-AD1B-6064288C1244}">
      <dsp:nvSpPr>
        <dsp:cNvPr id="0" name=""/>
        <dsp:cNvSpPr/>
      </dsp:nvSpPr>
      <dsp:spPr>
        <a:xfrm>
          <a:off x="1606643" y="23757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Compiler Magic</a:t>
          </a:r>
          <a:r>
            <a:rPr lang="en-US" sz="1000" b="0" i="0" kern="1200" baseline="0"/>
            <a:t>: The C# compiler converts methods with yield return into a </a:t>
          </a:r>
          <a:r>
            <a:rPr lang="en-US" sz="1000" b="1" i="0" kern="1200" baseline="0"/>
            <a:t>state machine</a:t>
          </a:r>
          <a:r>
            <a:rPr lang="en-US" sz="1000" b="0" i="0" kern="1200" baseline="0"/>
            <a:t> class that implements IEnumerator.</a:t>
          </a:r>
          <a:endParaRPr lang="en-US" sz="1000" kern="1200"/>
        </a:p>
      </dsp:txBody>
      <dsp:txXfrm>
        <a:off x="1648370" y="279302"/>
        <a:ext cx="2160103" cy="1341205"/>
      </dsp:txXfrm>
    </dsp:sp>
    <dsp:sp modelId="{FEDFD72B-665A-4190-B14B-8D0B8C45E8FC}">
      <dsp:nvSpPr>
        <dsp:cNvPr id="0" name=""/>
        <dsp:cNvSpPr/>
      </dsp:nvSpPr>
      <dsp:spPr>
        <a:xfrm>
          <a:off x="4099485" y="755"/>
          <a:ext cx="2243557" cy="1424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A5188-B62E-48CD-BB95-9A0CC08BC786}">
      <dsp:nvSpPr>
        <dsp:cNvPr id="0" name=""/>
        <dsp:cNvSpPr/>
      </dsp:nvSpPr>
      <dsp:spPr>
        <a:xfrm>
          <a:off x="4348769" y="23757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Execution Flow</a:t>
          </a:r>
          <a:r>
            <a:rPr lang="en-US" sz="1000" b="0" i="0" kern="1200" baseline="0"/>
            <a:t>:</a:t>
          </a:r>
          <a:endParaRPr lang="en-US" sz="1000" kern="1200"/>
        </a:p>
      </dsp:txBody>
      <dsp:txXfrm>
        <a:off x="4390496" y="279302"/>
        <a:ext cx="2160103" cy="1341205"/>
      </dsp:txXfrm>
    </dsp:sp>
    <dsp:sp modelId="{1F0F707B-7A1D-4D0A-BC52-29BC9AE37461}">
      <dsp:nvSpPr>
        <dsp:cNvPr id="0" name=""/>
        <dsp:cNvSpPr/>
      </dsp:nvSpPr>
      <dsp:spPr>
        <a:xfrm>
          <a:off x="1357358" y="2077915"/>
          <a:ext cx="2243557" cy="1424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56BB1-7AED-469A-835F-5C2DBA5CC507}">
      <dsp:nvSpPr>
        <dsp:cNvPr id="0" name=""/>
        <dsp:cNvSpPr/>
      </dsp:nvSpPr>
      <dsp:spPr>
        <a:xfrm>
          <a:off x="1606643" y="231473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When the iterator method is called, it returns an IEnumerable object </a:t>
          </a:r>
          <a:r>
            <a:rPr lang="en-US" sz="1000" b="1" i="0" kern="1200" baseline="0"/>
            <a:t>without executing the method body</a:t>
          </a:r>
          <a:r>
            <a:rPr lang="en-US" sz="1000" b="0" i="0" kern="1200" baseline="0"/>
            <a:t>.</a:t>
          </a:r>
          <a:endParaRPr lang="en-US" sz="1000" kern="1200"/>
        </a:p>
      </dsp:txBody>
      <dsp:txXfrm>
        <a:off x="1648370" y="2356462"/>
        <a:ext cx="2160103" cy="1341205"/>
      </dsp:txXfrm>
    </dsp:sp>
    <dsp:sp modelId="{B44B23A6-34FA-4D2A-93E2-917CF815B66C}">
      <dsp:nvSpPr>
        <dsp:cNvPr id="0" name=""/>
        <dsp:cNvSpPr/>
      </dsp:nvSpPr>
      <dsp:spPr>
        <a:xfrm>
          <a:off x="4099485" y="2077915"/>
          <a:ext cx="2243557" cy="1424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70127-073A-471F-87D9-872AC0A0E1CD}">
      <dsp:nvSpPr>
        <dsp:cNvPr id="0" name=""/>
        <dsp:cNvSpPr/>
      </dsp:nvSpPr>
      <dsp:spPr>
        <a:xfrm>
          <a:off x="4348769" y="231473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During iteration (e.g., foreach), MoveNext() advances to the next yield return, pauses, and returns the value.</a:t>
          </a:r>
          <a:endParaRPr lang="en-US" sz="1000" kern="1200"/>
        </a:p>
      </dsp:txBody>
      <dsp:txXfrm>
        <a:off x="4390496" y="2356462"/>
        <a:ext cx="2160103" cy="1341205"/>
      </dsp:txXfrm>
    </dsp:sp>
    <dsp:sp modelId="{CECE9548-B72B-41E4-8645-F9CC8C4B6B14}">
      <dsp:nvSpPr>
        <dsp:cNvPr id="0" name=""/>
        <dsp:cNvSpPr/>
      </dsp:nvSpPr>
      <dsp:spPr>
        <a:xfrm>
          <a:off x="6841611" y="2077915"/>
          <a:ext cx="2243557" cy="1424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56C7C-BB1A-40FF-A293-564B1175944F}">
      <dsp:nvSpPr>
        <dsp:cNvPr id="0" name=""/>
        <dsp:cNvSpPr/>
      </dsp:nvSpPr>
      <dsp:spPr>
        <a:xfrm>
          <a:off x="7090895" y="2314735"/>
          <a:ext cx="2243557" cy="1424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The method resumes execution from the paused point on the next MoveNext() call.</a:t>
          </a:r>
          <a:endParaRPr lang="en-US" sz="1000" kern="1200"/>
        </a:p>
      </dsp:txBody>
      <dsp:txXfrm>
        <a:off x="7132622" y="2356462"/>
        <a:ext cx="2160103" cy="1341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0E6A-8F4F-4860-88A1-1C6F91CC37CA}">
      <dsp:nvSpPr>
        <dsp:cNvPr id="0" name=""/>
        <dsp:cNvSpPr/>
      </dsp:nvSpPr>
      <dsp:spPr>
        <a:xfrm>
          <a:off x="0" y="7960"/>
          <a:ext cx="10691265" cy="482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execution environment for .NET applications.</a:t>
          </a:r>
        </a:p>
      </dsp:txBody>
      <dsp:txXfrm>
        <a:off x="23560" y="31520"/>
        <a:ext cx="10644145" cy="435505"/>
      </dsp:txXfrm>
    </dsp:sp>
    <dsp:sp modelId="{768BAD86-C0ED-4A0F-B942-00F4046F539A}">
      <dsp:nvSpPr>
        <dsp:cNvPr id="0" name=""/>
        <dsp:cNvSpPr/>
      </dsp:nvSpPr>
      <dsp:spPr>
        <a:xfrm>
          <a:off x="0" y="548185"/>
          <a:ext cx="10691265" cy="482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Manages code execution, memory, security, and interoperability.</a:t>
          </a:r>
        </a:p>
      </dsp:txBody>
      <dsp:txXfrm>
        <a:off x="23560" y="571745"/>
        <a:ext cx="10644145" cy="435505"/>
      </dsp:txXfrm>
    </dsp:sp>
    <dsp:sp modelId="{4A763CB2-C55C-4A0D-A2AD-CAF450A6348E}">
      <dsp:nvSpPr>
        <dsp:cNvPr id="0" name=""/>
        <dsp:cNvSpPr/>
      </dsp:nvSpPr>
      <dsp:spPr>
        <a:xfrm>
          <a:off x="0" y="1088410"/>
          <a:ext cx="10691265" cy="482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Key Responsibilities:</a:t>
          </a:r>
          <a:endParaRPr lang="en-US" sz="2000" kern="1200"/>
        </a:p>
      </dsp:txBody>
      <dsp:txXfrm>
        <a:off x="23560" y="1111970"/>
        <a:ext cx="10644145" cy="435505"/>
      </dsp:txXfrm>
    </dsp:sp>
    <dsp:sp modelId="{4B61E602-CA70-4FDE-A45D-B5EC51635197}">
      <dsp:nvSpPr>
        <dsp:cNvPr id="0" name=""/>
        <dsp:cNvSpPr/>
      </dsp:nvSpPr>
      <dsp:spPr>
        <a:xfrm>
          <a:off x="0" y="1628635"/>
          <a:ext cx="10691265" cy="482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Compiles and executes code</a:t>
          </a:r>
        </a:p>
      </dsp:txBody>
      <dsp:txXfrm>
        <a:off x="23560" y="1652195"/>
        <a:ext cx="10644145" cy="435505"/>
      </dsp:txXfrm>
    </dsp:sp>
    <dsp:sp modelId="{D92B6AE1-68CE-4F3D-B392-36E9CF809F0D}">
      <dsp:nvSpPr>
        <dsp:cNvPr id="0" name=""/>
        <dsp:cNvSpPr/>
      </dsp:nvSpPr>
      <dsp:spPr>
        <a:xfrm>
          <a:off x="0" y="2168860"/>
          <a:ext cx="10691265" cy="482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Manages memory via </a:t>
          </a:r>
          <a:r>
            <a:rPr lang="en-US" sz="2000" b="1" kern="1200"/>
            <a:t>Garbage Collection (GC)</a:t>
          </a:r>
          <a:endParaRPr lang="en-US" sz="2000" kern="1200"/>
        </a:p>
      </dsp:txBody>
      <dsp:txXfrm>
        <a:off x="23560" y="2192420"/>
        <a:ext cx="10644145" cy="435505"/>
      </dsp:txXfrm>
    </dsp:sp>
    <dsp:sp modelId="{24A36CED-A0AF-4F3F-834D-CFDB2BDBDD03}">
      <dsp:nvSpPr>
        <dsp:cNvPr id="0" name=""/>
        <dsp:cNvSpPr/>
      </dsp:nvSpPr>
      <dsp:spPr>
        <a:xfrm>
          <a:off x="0" y="2709085"/>
          <a:ext cx="10691265" cy="482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Enforces </a:t>
          </a:r>
          <a:r>
            <a:rPr lang="en-US" sz="2000" b="1" kern="1200"/>
            <a:t>type safety</a:t>
          </a:r>
          <a:endParaRPr lang="en-US" sz="2000" kern="1200"/>
        </a:p>
      </dsp:txBody>
      <dsp:txXfrm>
        <a:off x="23560" y="2732645"/>
        <a:ext cx="10644145" cy="435505"/>
      </dsp:txXfrm>
    </dsp:sp>
    <dsp:sp modelId="{858C3B56-D616-4DD6-80EC-4DFC8458F274}">
      <dsp:nvSpPr>
        <dsp:cNvPr id="0" name=""/>
        <dsp:cNvSpPr/>
      </dsp:nvSpPr>
      <dsp:spPr>
        <a:xfrm>
          <a:off x="0" y="3249310"/>
          <a:ext cx="10691265" cy="482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Provides </a:t>
          </a:r>
          <a:r>
            <a:rPr lang="en-US" sz="2000" b="1" kern="1200"/>
            <a:t>exception handling</a:t>
          </a:r>
          <a:endParaRPr lang="en-US" sz="2000" kern="1200"/>
        </a:p>
      </dsp:txBody>
      <dsp:txXfrm>
        <a:off x="23560" y="3272870"/>
        <a:ext cx="10644145" cy="435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9E71E-8D92-49AE-B32A-30D627209724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789E7-4592-4B1D-83F3-6502A029D93B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The </a:t>
          </a:r>
          <a:r>
            <a:rPr lang="en-US" sz="2300" b="1" i="0" kern="1200" baseline="0"/>
            <a:t>heart</a:t>
          </a:r>
          <a:r>
            <a:rPr lang="en-US" sz="2300" b="0" i="0" kern="1200" baseline="0"/>
            <a:t> of the .NET Runtime.</a:t>
          </a:r>
          <a:endParaRPr lang="en-US" sz="2300" kern="1200"/>
        </a:p>
      </dsp:txBody>
      <dsp:txXfrm>
        <a:off x="390046" y="1129963"/>
        <a:ext cx="2895218" cy="1797636"/>
      </dsp:txXfrm>
    </dsp:sp>
    <dsp:sp modelId="{3BA28EBB-16D3-4FDC-BCFA-9CD4BA069AA7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37794-8592-4405-A493-09AF77EEE90B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Converts </a:t>
          </a:r>
          <a:r>
            <a:rPr lang="en-US" sz="2300" b="1" i="0" kern="1200" baseline="0"/>
            <a:t>IL code into native machine code</a:t>
          </a:r>
          <a:r>
            <a:rPr lang="en-US" sz="2300" b="0" i="0" kern="1200" baseline="0"/>
            <a:t> using the </a:t>
          </a:r>
          <a:r>
            <a:rPr lang="en-US" sz="2300" b="1" i="0" kern="1200" baseline="0"/>
            <a:t>JIT (Just-In-Time) Compiler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4065356" y="1129963"/>
        <a:ext cx="2895218" cy="1797636"/>
      </dsp:txXfrm>
    </dsp:sp>
    <dsp:sp modelId="{91EA3F5B-0D61-4438-9840-15B1E1C3D3F3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9CE86-8F88-4331-92DB-D98D2E3F4BEF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Ensures </a:t>
          </a:r>
          <a:r>
            <a:rPr lang="en-US" sz="2300" b="1" i="0" kern="1200" baseline="0"/>
            <a:t>memory management, security, and exception handling</a:t>
          </a:r>
          <a:r>
            <a:rPr lang="en-US" sz="2300" b="0" i="0" kern="1200" baseline="0"/>
            <a:t>. </a:t>
          </a:r>
          <a:endParaRPr lang="en-US" sz="2300" kern="1200"/>
        </a:p>
      </dsp:txBody>
      <dsp:txXfrm>
        <a:off x="7740666" y="1129963"/>
        <a:ext cx="2895218" cy="1797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F1602-2ED3-443F-9333-5D11423E4BFE}">
      <dsp:nvSpPr>
        <dsp:cNvPr id="0" name=""/>
        <dsp:cNvSpPr/>
      </dsp:nvSpPr>
      <dsp:spPr>
        <a:xfrm>
          <a:off x="0" y="2921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F6A06-06FD-481D-97AC-2CF84C386518}">
      <dsp:nvSpPr>
        <dsp:cNvPr id="0" name=""/>
        <dsp:cNvSpPr/>
      </dsp:nvSpPr>
      <dsp:spPr>
        <a:xfrm>
          <a:off x="188258" y="142948"/>
          <a:ext cx="342288" cy="342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DCD57-BCC4-4527-94E7-ABC7C18749F1}">
      <dsp:nvSpPr>
        <dsp:cNvPr id="0" name=""/>
        <dsp:cNvSpPr/>
      </dsp:nvSpPr>
      <dsp:spPr>
        <a:xfrm>
          <a:off x="718805" y="2921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JIT Compilation</a:t>
          </a:r>
          <a:r>
            <a:rPr lang="en-US" sz="1900" kern="1200"/>
            <a:t> – Converts IL to machine code.</a:t>
          </a:r>
        </a:p>
      </dsp:txBody>
      <dsp:txXfrm>
        <a:off x="718805" y="2921"/>
        <a:ext cx="9972459" cy="622342"/>
      </dsp:txXfrm>
    </dsp:sp>
    <dsp:sp modelId="{C3A96984-62CA-4854-BF2B-6D080D6FBBEB}">
      <dsp:nvSpPr>
        <dsp:cNvPr id="0" name=""/>
        <dsp:cNvSpPr/>
      </dsp:nvSpPr>
      <dsp:spPr>
        <a:xfrm>
          <a:off x="0" y="780849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92914-1F44-4758-BE48-D3D6622295A3}">
      <dsp:nvSpPr>
        <dsp:cNvPr id="0" name=""/>
        <dsp:cNvSpPr/>
      </dsp:nvSpPr>
      <dsp:spPr>
        <a:xfrm>
          <a:off x="188258" y="920876"/>
          <a:ext cx="342288" cy="342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07F9-159D-465F-BC42-CA920C6BDE5B}">
      <dsp:nvSpPr>
        <dsp:cNvPr id="0" name=""/>
        <dsp:cNvSpPr/>
      </dsp:nvSpPr>
      <dsp:spPr>
        <a:xfrm>
          <a:off x="718805" y="780849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Garbage Collection (GC)</a:t>
          </a:r>
          <a:r>
            <a:rPr lang="en-US" sz="1900" kern="1200"/>
            <a:t> – Frees unused memory.</a:t>
          </a:r>
        </a:p>
      </dsp:txBody>
      <dsp:txXfrm>
        <a:off x="718805" y="780849"/>
        <a:ext cx="9972459" cy="622342"/>
      </dsp:txXfrm>
    </dsp:sp>
    <dsp:sp modelId="{D6187916-5251-419C-8E7A-5F1D684D2AB0}">
      <dsp:nvSpPr>
        <dsp:cNvPr id="0" name=""/>
        <dsp:cNvSpPr/>
      </dsp:nvSpPr>
      <dsp:spPr>
        <a:xfrm>
          <a:off x="0" y="1558776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38AF8-B1C2-46DC-A06E-BC43E3811985}">
      <dsp:nvSpPr>
        <dsp:cNvPr id="0" name=""/>
        <dsp:cNvSpPr/>
      </dsp:nvSpPr>
      <dsp:spPr>
        <a:xfrm>
          <a:off x="188258" y="1698803"/>
          <a:ext cx="342288" cy="342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C3152-D7CF-4160-BA07-4F530018514B}">
      <dsp:nvSpPr>
        <dsp:cNvPr id="0" name=""/>
        <dsp:cNvSpPr/>
      </dsp:nvSpPr>
      <dsp:spPr>
        <a:xfrm>
          <a:off x="718805" y="1558776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Exception Handling</a:t>
          </a:r>
          <a:r>
            <a:rPr lang="en-US" sz="1900" kern="1200"/>
            <a:t> – Structured error handling.</a:t>
          </a:r>
        </a:p>
      </dsp:txBody>
      <dsp:txXfrm>
        <a:off x="718805" y="1558776"/>
        <a:ext cx="9972459" cy="622342"/>
      </dsp:txXfrm>
    </dsp:sp>
    <dsp:sp modelId="{F20F4BC8-59E4-4F9D-95EA-E0353D0B3494}">
      <dsp:nvSpPr>
        <dsp:cNvPr id="0" name=""/>
        <dsp:cNvSpPr/>
      </dsp:nvSpPr>
      <dsp:spPr>
        <a:xfrm>
          <a:off x="0" y="2336704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9A9E-7BFA-4EBA-90B7-6B823B70F132}">
      <dsp:nvSpPr>
        <dsp:cNvPr id="0" name=""/>
        <dsp:cNvSpPr/>
      </dsp:nvSpPr>
      <dsp:spPr>
        <a:xfrm>
          <a:off x="188258" y="2476731"/>
          <a:ext cx="342288" cy="342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288C-F737-4625-A33B-B6E0E23D48F6}">
      <dsp:nvSpPr>
        <dsp:cNvPr id="0" name=""/>
        <dsp:cNvSpPr/>
      </dsp:nvSpPr>
      <dsp:spPr>
        <a:xfrm>
          <a:off x="718805" y="2336704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Thread Management</a:t>
          </a:r>
          <a:r>
            <a:rPr lang="en-US" sz="1900" kern="1200"/>
            <a:t> – Enables multithreading.</a:t>
          </a:r>
        </a:p>
      </dsp:txBody>
      <dsp:txXfrm>
        <a:off x="718805" y="2336704"/>
        <a:ext cx="9972459" cy="622342"/>
      </dsp:txXfrm>
    </dsp:sp>
    <dsp:sp modelId="{C990B9D9-483D-456A-93FD-B66275E65654}">
      <dsp:nvSpPr>
        <dsp:cNvPr id="0" name=""/>
        <dsp:cNvSpPr/>
      </dsp:nvSpPr>
      <dsp:spPr>
        <a:xfrm>
          <a:off x="0" y="3114632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B2C52-DF52-463B-90F1-2F62E4D2530D}">
      <dsp:nvSpPr>
        <dsp:cNvPr id="0" name=""/>
        <dsp:cNvSpPr/>
      </dsp:nvSpPr>
      <dsp:spPr>
        <a:xfrm>
          <a:off x="188258" y="3254659"/>
          <a:ext cx="342288" cy="342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741E2-B693-47BB-9FA1-EB7C71B8A668}">
      <dsp:nvSpPr>
        <dsp:cNvPr id="0" name=""/>
        <dsp:cNvSpPr/>
      </dsp:nvSpPr>
      <dsp:spPr>
        <a:xfrm>
          <a:off x="718805" y="3114632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Security</a:t>
          </a:r>
          <a:r>
            <a:rPr lang="en-US" sz="1900" kern="1200"/>
            <a:t> – Implements </a:t>
          </a:r>
          <a:r>
            <a:rPr lang="en-US" sz="1900" b="1" kern="1200"/>
            <a:t>Code Access Security (CAS)</a:t>
          </a:r>
          <a:r>
            <a:rPr lang="en-US" sz="1900" kern="1200"/>
            <a:t>.</a:t>
          </a:r>
        </a:p>
      </dsp:txBody>
      <dsp:txXfrm>
        <a:off x="718805" y="3114632"/>
        <a:ext cx="9972459" cy="6223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E331B-58B0-4F43-BE6A-97D6E557DF6C}">
      <dsp:nvSpPr>
        <dsp:cNvPr id="0" name=""/>
        <dsp:cNvSpPr/>
      </dsp:nvSpPr>
      <dsp:spPr>
        <a:xfrm>
          <a:off x="0" y="1403"/>
          <a:ext cx="10541988" cy="59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C9A2E-0D5C-42F4-86AD-210DBC6B8490}">
      <dsp:nvSpPr>
        <dsp:cNvPr id="0" name=""/>
        <dsp:cNvSpPr/>
      </dsp:nvSpPr>
      <dsp:spPr>
        <a:xfrm>
          <a:off x="180951" y="135995"/>
          <a:ext cx="329001" cy="329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B5F77-EA63-4DE0-80F6-B6BEC1D5414C}">
      <dsp:nvSpPr>
        <dsp:cNvPr id="0" name=""/>
        <dsp:cNvSpPr/>
      </dsp:nvSpPr>
      <dsp:spPr>
        <a:xfrm>
          <a:off x="690904" y="1403"/>
          <a:ext cx="9851083" cy="59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08" tIns="63308" rIns="63308" bIns="63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A set of </a:t>
          </a:r>
          <a:r>
            <a:rPr lang="en-US" sz="1900" b="1" i="0" kern="1200" baseline="0" dirty="0"/>
            <a:t>rules and guidelines</a:t>
          </a:r>
          <a:r>
            <a:rPr lang="en-US" sz="1900" b="0" i="0" kern="1200" baseline="0" dirty="0"/>
            <a:t> that .NET languages must follow to ensure interoperability.</a:t>
          </a:r>
          <a:endParaRPr lang="en-US" sz="1900" kern="1200" dirty="0"/>
        </a:p>
      </dsp:txBody>
      <dsp:txXfrm>
        <a:off x="690904" y="1403"/>
        <a:ext cx="9851083" cy="598185"/>
      </dsp:txXfrm>
    </dsp:sp>
    <dsp:sp modelId="{A1763536-B09C-429C-ABD1-22B78A7A2090}">
      <dsp:nvSpPr>
        <dsp:cNvPr id="0" name=""/>
        <dsp:cNvSpPr/>
      </dsp:nvSpPr>
      <dsp:spPr>
        <a:xfrm>
          <a:off x="0" y="749135"/>
          <a:ext cx="10541988" cy="59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6C1CD-B774-4752-A835-F24C50C43508}">
      <dsp:nvSpPr>
        <dsp:cNvPr id="0" name=""/>
        <dsp:cNvSpPr/>
      </dsp:nvSpPr>
      <dsp:spPr>
        <a:xfrm>
          <a:off x="180951" y="883727"/>
          <a:ext cx="329001" cy="329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3E1F-B811-46E6-BB7D-CD17994709A6}">
      <dsp:nvSpPr>
        <dsp:cNvPr id="0" name=""/>
        <dsp:cNvSpPr/>
      </dsp:nvSpPr>
      <dsp:spPr>
        <a:xfrm>
          <a:off x="690904" y="749135"/>
          <a:ext cx="9851083" cy="59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08" tIns="63308" rIns="63308" bIns="63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Ensures </a:t>
          </a:r>
          <a:r>
            <a:rPr lang="en-US" sz="1900" b="1" i="0" kern="1200" baseline="0"/>
            <a:t>compatibility</a:t>
          </a:r>
          <a:r>
            <a:rPr lang="en-US" sz="1900" b="0" i="0" kern="1200" baseline="0"/>
            <a:t> between C#, VB.NET, F#, etc.</a:t>
          </a:r>
          <a:endParaRPr lang="en-US" sz="1900" kern="1200"/>
        </a:p>
      </dsp:txBody>
      <dsp:txXfrm>
        <a:off x="690904" y="749135"/>
        <a:ext cx="9851083" cy="598185"/>
      </dsp:txXfrm>
    </dsp:sp>
    <dsp:sp modelId="{633D2A17-9FAA-47DC-8A2A-E302931E6953}">
      <dsp:nvSpPr>
        <dsp:cNvPr id="0" name=""/>
        <dsp:cNvSpPr/>
      </dsp:nvSpPr>
      <dsp:spPr>
        <a:xfrm>
          <a:off x="0" y="1496867"/>
          <a:ext cx="10541988" cy="59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E7FD-DB0F-476B-8648-8CBAB74A000F}">
      <dsp:nvSpPr>
        <dsp:cNvPr id="0" name=""/>
        <dsp:cNvSpPr/>
      </dsp:nvSpPr>
      <dsp:spPr>
        <a:xfrm>
          <a:off x="180951" y="1631458"/>
          <a:ext cx="329001" cy="329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151FF-7FBA-4D66-8247-B464B956E2D7}">
      <dsp:nvSpPr>
        <dsp:cNvPr id="0" name=""/>
        <dsp:cNvSpPr/>
      </dsp:nvSpPr>
      <dsp:spPr>
        <a:xfrm>
          <a:off x="690904" y="1496867"/>
          <a:ext cx="9851083" cy="59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08" tIns="63308" rIns="63308" bIns="63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CLS Rules (Examples)</a:t>
          </a:r>
          <a:endParaRPr lang="en-US" sz="1900" kern="1200"/>
        </a:p>
      </dsp:txBody>
      <dsp:txXfrm>
        <a:off x="690904" y="1496867"/>
        <a:ext cx="9851083" cy="598185"/>
      </dsp:txXfrm>
    </dsp:sp>
    <dsp:sp modelId="{88B33C70-BCE8-4865-A1DD-EF740F3D35D7}">
      <dsp:nvSpPr>
        <dsp:cNvPr id="0" name=""/>
        <dsp:cNvSpPr/>
      </dsp:nvSpPr>
      <dsp:spPr>
        <a:xfrm>
          <a:off x="0" y="2244598"/>
          <a:ext cx="10541988" cy="59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5953D-76A5-4603-BF65-957303E27124}">
      <dsp:nvSpPr>
        <dsp:cNvPr id="0" name=""/>
        <dsp:cNvSpPr/>
      </dsp:nvSpPr>
      <dsp:spPr>
        <a:xfrm>
          <a:off x="180951" y="2379190"/>
          <a:ext cx="329001" cy="329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DF3D8-2A58-4885-A40A-4FC25DC7D7D6}">
      <dsp:nvSpPr>
        <dsp:cNvPr id="0" name=""/>
        <dsp:cNvSpPr/>
      </dsp:nvSpPr>
      <dsp:spPr>
        <a:xfrm>
          <a:off x="690904" y="2244598"/>
          <a:ext cx="9851083" cy="59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08" tIns="63308" rIns="63308" bIns="63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Use only CLS-compliant data types (int, float, string).</a:t>
          </a:r>
          <a:endParaRPr lang="en-US" sz="1900" kern="1200"/>
        </a:p>
      </dsp:txBody>
      <dsp:txXfrm>
        <a:off x="690904" y="2244598"/>
        <a:ext cx="9851083" cy="598185"/>
      </dsp:txXfrm>
    </dsp:sp>
    <dsp:sp modelId="{BE0C4E93-47F6-4546-942F-A4E5B5A77045}">
      <dsp:nvSpPr>
        <dsp:cNvPr id="0" name=""/>
        <dsp:cNvSpPr/>
      </dsp:nvSpPr>
      <dsp:spPr>
        <a:xfrm>
          <a:off x="0" y="2992330"/>
          <a:ext cx="10541988" cy="59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6BBEE-1324-4988-AC1C-DFB4D3E050B3}">
      <dsp:nvSpPr>
        <dsp:cNvPr id="0" name=""/>
        <dsp:cNvSpPr/>
      </dsp:nvSpPr>
      <dsp:spPr>
        <a:xfrm>
          <a:off x="180951" y="3126921"/>
          <a:ext cx="329001" cy="329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76D1B-F33E-4792-9A4E-80A422504386}">
      <dsp:nvSpPr>
        <dsp:cNvPr id="0" name=""/>
        <dsp:cNvSpPr/>
      </dsp:nvSpPr>
      <dsp:spPr>
        <a:xfrm>
          <a:off x="690904" y="2992330"/>
          <a:ext cx="9851083" cy="59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08" tIns="63308" rIns="63308" bIns="63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Methods must have </a:t>
          </a:r>
          <a:r>
            <a:rPr lang="en-US" sz="1900" b="1" i="0" kern="1200" baseline="0"/>
            <a:t>only CLS-compliant signatures</a:t>
          </a:r>
          <a:r>
            <a:rPr lang="en-US" sz="1900" b="0" i="0" kern="1200" baseline="0"/>
            <a:t>.</a:t>
          </a:r>
          <a:endParaRPr lang="en-US" sz="1900" kern="1200"/>
        </a:p>
      </dsp:txBody>
      <dsp:txXfrm>
        <a:off x="690904" y="2992330"/>
        <a:ext cx="9851083" cy="598185"/>
      </dsp:txXfrm>
    </dsp:sp>
    <dsp:sp modelId="{11F1B303-34B0-4223-8D67-837396548B05}">
      <dsp:nvSpPr>
        <dsp:cNvPr id="0" name=""/>
        <dsp:cNvSpPr/>
      </dsp:nvSpPr>
      <dsp:spPr>
        <a:xfrm>
          <a:off x="0" y="3740061"/>
          <a:ext cx="10541988" cy="59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DF885-4A15-438D-8D2C-A5F51B32ABE8}">
      <dsp:nvSpPr>
        <dsp:cNvPr id="0" name=""/>
        <dsp:cNvSpPr/>
      </dsp:nvSpPr>
      <dsp:spPr>
        <a:xfrm>
          <a:off x="180951" y="3874653"/>
          <a:ext cx="329001" cy="3290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60E26-122D-4C41-AAA2-02145ED4D48B}">
      <dsp:nvSpPr>
        <dsp:cNvPr id="0" name=""/>
        <dsp:cNvSpPr/>
      </dsp:nvSpPr>
      <dsp:spPr>
        <a:xfrm>
          <a:off x="690904" y="3740061"/>
          <a:ext cx="9851083" cy="59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08" tIns="63308" rIns="63308" bIns="63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No </a:t>
          </a:r>
          <a:r>
            <a:rPr lang="en-US" sz="1900" b="1" i="0" kern="1200" baseline="0"/>
            <a:t>case-sensitive member names</a:t>
          </a:r>
          <a:r>
            <a:rPr lang="en-US" sz="1900" b="0" i="0" kern="1200" baseline="0"/>
            <a:t> (to support VB.NET).</a:t>
          </a:r>
          <a:endParaRPr lang="en-US" sz="1900" kern="1200"/>
        </a:p>
      </dsp:txBody>
      <dsp:txXfrm>
        <a:off x="690904" y="3740061"/>
        <a:ext cx="9851083" cy="5981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9F916-CF10-467F-9D27-1E0EFA4C4D83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E6C4C-39F2-4A94-9915-995CB2400BFF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 </a:t>
          </a:r>
          <a:r>
            <a:rPr lang="en-US" sz="2200" b="1" i="0" kern="1200" baseline="0"/>
            <a:t>core set of reusable classes</a:t>
          </a:r>
          <a:r>
            <a:rPr lang="en-US" sz="2200" b="0" i="0" kern="1200" baseline="0"/>
            <a:t> provided by .NET.</a:t>
          </a:r>
          <a:endParaRPr lang="en-US" sz="2200" kern="1200"/>
        </a:p>
      </dsp:txBody>
      <dsp:txXfrm>
        <a:off x="390046" y="1129963"/>
        <a:ext cx="2895218" cy="1797636"/>
      </dsp:txXfrm>
    </dsp:sp>
    <dsp:sp modelId="{EBD330DA-A4D0-4AAF-9E94-A707207249C1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B7B96-BF9A-433C-81C9-7D78BEEEDFE0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Part of the larger </a:t>
          </a:r>
          <a:r>
            <a:rPr lang="en-US" sz="2200" b="1" i="0" kern="1200" baseline="0"/>
            <a:t>Framework Class Library (FCL)</a:t>
          </a:r>
          <a:r>
            <a:rPr lang="en-US" sz="2200" b="0" i="0" kern="1200" baseline="0"/>
            <a:t>.</a:t>
          </a:r>
          <a:endParaRPr lang="en-US" sz="2200" kern="1200"/>
        </a:p>
      </dsp:txBody>
      <dsp:txXfrm>
        <a:off x="4065356" y="1129963"/>
        <a:ext cx="2895218" cy="1797636"/>
      </dsp:txXfrm>
    </dsp:sp>
    <dsp:sp modelId="{66A953D1-3767-4EAD-BF66-E652D33DD61A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75E16-AEEC-4490-8800-B7DC27182C39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Includes essential functionalities: </a:t>
          </a:r>
          <a:r>
            <a:rPr lang="en-US" sz="2200" b="1" i="0" kern="1200" baseline="0"/>
            <a:t>File handling, Collections, Networking, Security</a:t>
          </a:r>
          <a:r>
            <a:rPr lang="en-US" sz="2200" b="0" i="0" kern="1200" baseline="0"/>
            <a:t>. </a:t>
          </a:r>
          <a:endParaRPr lang="en-US" sz="2200" kern="1200"/>
        </a:p>
      </dsp:txBody>
      <dsp:txXfrm>
        <a:off x="7740666" y="1129963"/>
        <a:ext cx="2895218" cy="17976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44A33-09EA-4EEC-AAF1-2BAC52E4B136}">
      <dsp:nvSpPr>
        <dsp:cNvPr id="0" name=""/>
        <dsp:cNvSpPr/>
      </dsp:nvSpPr>
      <dsp:spPr>
        <a:xfrm>
          <a:off x="0" y="1552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4056-9104-4368-A23E-4FE51D530B97}">
      <dsp:nvSpPr>
        <dsp:cNvPr id="0" name=""/>
        <dsp:cNvSpPr/>
      </dsp:nvSpPr>
      <dsp:spPr>
        <a:xfrm>
          <a:off x="237974" y="178558"/>
          <a:ext cx="432681" cy="432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BD8CE-EA19-430B-A132-3F8A9598B5C4}">
      <dsp:nvSpPr>
        <dsp:cNvPr id="0" name=""/>
        <dsp:cNvSpPr/>
      </dsp:nvSpPr>
      <dsp:spPr>
        <a:xfrm>
          <a:off x="908630" y="1552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Value Type</a:t>
          </a:r>
          <a:r>
            <a:rPr lang="en-US" sz="2000" kern="1200"/>
            <a:t>: Stored on the stack, unlike classes which are reference types.</a:t>
          </a:r>
        </a:p>
      </dsp:txBody>
      <dsp:txXfrm>
        <a:off x="908630" y="1552"/>
        <a:ext cx="9782634" cy="786692"/>
      </dsp:txXfrm>
    </dsp:sp>
    <dsp:sp modelId="{C4C88DA1-0159-49C4-95B5-FB5E242C8D1E}">
      <dsp:nvSpPr>
        <dsp:cNvPr id="0" name=""/>
        <dsp:cNvSpPr/>
      </dsp:nvSpPr>
      <dsp:spPr>
        <a:xfrm>
          <a:off x="0" y="984918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E2F72-5DB4-480B-B717-712B45DB9B09}">
      <dsp:nvSpPr>
        <dsp:cNvPr id="0" name=""/>
        <dsp:cNvSpPr/>
      </dsp:nvSpPr>
      <dsp:spPr>
        <a:xfrm>
          <a:off x="237974" y="1161924"/>
          <a:ext cx="432681" cy="432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37426-7014-4FDE-AF04-E0B58D960EFB}">
      <dsp:nvSpPr>
        <dsp:cNvPr id="0" name=""/>
        <dsp:cNvSpPr/>
      </dsp:nvSpPr>
      <dsp:spPr>
        <a:xfrm>
          <a:off x="908630" y="984918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No Explicit Parameterless Constructor</a:t>
          </a:r>
          <a:r>
            <a:rPr lang="en-US" sz="2000" kern="1200"/>
            <a:t>: Cannot define a parameterless constructor (C# automatically provides a default one).</a:t>
          </a:r>
        </a:p>
      </dsp:txBody>
      <dsp:txXfrm>
        <a:off x="908630" y="984918"/>
        <a:ext cx="9782634" cy="786692"/>
      </dsp:txXfrm>
    </dsp:sp>
    <dsp:sp modelId="{84D30E37-29FD-46F4-8073-236FCC4C28BD}">
      <dsp:nvSpPr>
        <dsp:cNvPr id="0" name=""/>
        <dsp:cNvSpPr/>
      </dsp:nvSpPr>
      <dsp:spPr>
        <a:xfrm>
          <a:off x="0" y="1968284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B6CDE-A065-40D7-A1D1-BE2AB09C9931}">
      <dsp:nvSpPr>
        <dsp:cNvPr id="0" name=""/>
        <dsp:cNvSpPr/>
      </dsp:nvSpPr>
      <dsp:spPr>
        <a:xfrm>
          <a:off x="237974" y="2145290"/>
          <a:ext cx="432681" cy="432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AF27D-9C22-448A-B67A-6047B9A0841E}">
      <dsp:nvSpPr>
        <dsp:cNvPr id="0" name=""/>
        <dsp:cNvSpPr/>
      </dsp:nvSpPr>
      <dsp:spPr>
        <a:xfrm>
          <a:off x="908630" y="1968284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Cannot Inherit from Another Struct or Class</a:t>
          </a:r>
          <a:r>
            <a:rPr lang="en-US" sz="2000" kern="1200"/>
            <a:t>: But can implement </a:t>
          </a:r>
          <a:r>
            <a:rPr lang="en-US" sz="2000" b="1" kern="1200"/>
            <a:t>interfaces</a:t>
          </a:r>
          <a:r>
            <a:rPr lang="en-US" sz="2000" kern="1200"/>
            <a:t>.</a:t>
          </a:r>
        </a:p>
      </dsp:txBody>
      <dsp:txXfrm>
        <a:off x="908630" y="1968284"/>
        <a:ext cx="9782634" cy="786692"/>
      </dsp:txXfrm>
    </dsp:sp>
    <dsp:sp modelId="{22AF9B09-1B12-42DD-9D69-8F03D1A263C6}">
      <dsp:nvSpPr>
        <dsp:cNvPr id="0" name=""/>
        <dsp:cNvSpPr/>
      </dsp:nvSpPr>
      <dsp:spPr>
        <a:xfrm>
          <a:off x="0" y="2951650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289AD-FBA8-4D18-ADCB-BA8D38A2F073}">
      <dsp:nvSpPr>
        <dsp:cNvPr id="0" name=""/>
        <dsp:cNvSpPr/>
      </dsp:nvSpPr>
      <dsp:spPr>
        <a:xfrm>
          <a:off x="237974" y="3128656"/>
          <a:ext cx="432681" cy="4326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23BD4-C001-47FE-A1C3-2DDD0C4B6C1A}">
      <dsp:nvSpPr>
        <dsp:cNvPr id="0" name=""/>
        <dsp:cNvSpPr/>
      </dsp:nvSpPr>
      <dsp:spPr>
        <a:xfrm>
          <a:off x="908630" y="2951650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Used for Small, Immutable Data</a:t>
          </a:r>
          <a:r>
            <a:rPr lang="en-US" sz="2000" kern="1200"/>
            <a:t>: Ideal for lightweight objects like </a:t>
          </a:r>
          <a:r>
            <a:rPr lang="en-US" sz="2000" b="1" kern="1200"/>
            <a:t>coordinates, colors, or points</a:t>
          </a:r>
          <a:r>
            <a:rPr lang="en-US" sz="2000" kern="1200"/>
            <a:t>.</a:t>
          </a:r>
        </a:p>
      </dsp:txBody>
      <dsp:txXfrm>
        <a:off x="908630" y="2951650"/>
        <a:ext cx="9782634" cy="786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4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abstract blue and gold cube illustration">
            <a:extLst>
              <a:ext uri="{FF2B5EF4-FFF2-40B4-BE49-F238E27FC236}">
                <a16:creationId xmlns:a16="http://schemas.microsoft.com/office/drawing/2014/main" id="{826F7AB7-23A7-0B2D-F4F9-F2954A21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32" r="33602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1ECD6-756D-DE5F-07AB-0F2C8AB1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Backend Development using ASP.NET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9BDF-7679-59FE-FD29-730E410F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C# Deep Dive </a:t>
            </a:r>
          </a:p>
          <a:p>
            <a:r>
              <a:rPr lang="en-US"/>
              <a:t>Mohammed Atef</a:t>
            </a:r>
            <a:endParaRPr lang="LID4096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8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3D2B2-235B-FF31-4DB1-A6D14749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23" r="2" b="2626"/>
          <a:stretch/>
        </p:blipFill>
        <p:spPr>
          <a:xfrm>
            <a:off x="800100" y="717656"/>
            <a:ext cx="10591800" cy="583304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7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F162-4CEF-FD4E-12DD-828AD567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CLS</a:t>
            </a:r>
            <a:endParaRPr lang="LID4096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B9D6C43-F3B3-C211-1FA4-174CFFD0C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454109"/>
              </p:ext>
            </p:extLst>
          </p:nvPr>
        </p:nvGraphicFramePr>
        <p:xfrm>
          <a:off x="700635" y="1603948"/>
          <a:ext cx="10541988" cy="433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46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507F58-7B98-A93B-04B6-2A8BBE55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BCL (Basic class library)</a:t>
            </a:r>
            <a:endParaRPr lang="LID4096" dirty="0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FEF84FBC-D71A-7D0E-C490-EDDB92EEB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4604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88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03DBAB-1957-0F79-1B6B-60252EC6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Key namespaces in BCL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83E76E-E020-EBFB-4C5E-F6F605AD6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548788"/>
              </p:ext>
            </p:extLst>
          </p:nvPr>
        </p:nvGraphicFramePr>
        <p:xfrm>
          <a:off x="800100" y="2399878"/>
          <a:ext cx="10629900" cy="3603065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928481">
                  <a:extLst>
                    <a:ext uri="{9D8B030D-6E8A-4147-A177-3AD203B41FA5}">
                      <a16:colId xmlns:a16="http://schemas.microsoft.com/office/drawing/2014/main" val="3430234182"/>
                    </a:ext>
                  </a:extLst>
                </a:gridCol>
                <a:gridCol w="5701419">
                  <a:extLst>
                    <a:ext uri="{9D8B030D-6E8A-4147-A177-3AD203B41FA5}">
                      <a16:colId xmlns:a16="http://schemas.microsoft.com/office/drawing/2014/main" val="843920830"/>
                    </a:ext>
                  </a:extLst>
                </a:gridCol>
              </a:tblGrid>
              <a:tr h="594045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Namespace</a:t>
                      </a:r>
                    </a:p>
                  </a:txBody>
                  <a:tcPr marL="192222" marR="147863" marT="147863" marB="113194" anchor="ctr"/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192222" marR="147863" marT="147863" marB="113194" anchor="ctr"/>
                </a:tc>
                <a:extLst>
                  <a:ext uri="{0D108BD9-81ED-4DB2-BD59-A6C34878D82A}">
                    <a16:rowId xmlns:a16="http://schemas.microsoft.com/office/drawing/2014/main" val="2713968976"/>
                  </a:ext>
                </a:extLst>
              </a:tr>
              <a:tr h="601804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marL="192222" marR="147863" marT="147863" marB="113194" anchor="ctr"/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Basic types (int, string, DateTime)</a:t>
                      </a:r>
                    </a:p>
                  </a:txBody>
                  <a:tcPr marL="192222" marR="147863" marT="147863" marB="113194" anchor="ctr"/>
                </a:tc>
                <a:extLst>
                  <a:ext uri="{0D108BD9-81ED-4DB2-BD59-A6C34878D82A}">
                    <a16:rowId xmlns:a16="http://schemas.microsoft.com/office/drawing/2014/main" val="3927290743"/>
                  </a:ext>
                </a:extLst>
              </a:tr>
              <a:tr h="601804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System.IO</a:t>
                      </a:r>
                    </a:p>
                  </a:txBody>
                  <a:tcPr marL="192222" marR="147863" marT="147863" marB="113194" anchor="ctr"/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File handling</a:t>
                      </a:r>
                    </a:p>
                  </a:txBody>
                  <a:tcPr marL="192222" marR="147863" marT="147863" marB="113194" anchor="ctr"/>
                </a:tc>
                <a:extLst>
                  <a:ext uri="{0D108BD9-81ED-4DB2-BD59-A6C34878D82A}">
                    <a16:rowId xmlns:a16="http://schemas.microsoft.com/office/drawing/2014/main" val="3541995358"/>
                  </a:ext>
                </a:extLst>
              </a:tr>
              <a:tr h="601804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System.Net</a:t>
                      </a:r>
                    </a:p>
                  </a:txBody>
                  <a:tcPr marL="192222" marR="147863" marT="147863" marB="113194" anchor="ctr"/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Networking (HTTP requests)</a:t>
                      </a:r>
                    </a:p>
                  </a:txBody>
                  <a:tcPr marL="192222" marR="147863" marT="147863" marB="113194" anchor="ctr"/>
                </a:tc>
                <a:extLst>
                  <a:ext uri="{0D108BD9-81ED-4DB2-BD59-A6C34878D82A}">
                    <a16:rowId xmlns:a16="http://schemas.microsoft.com/office/drawing/2014/main" val="3950381945"/>
                  </a:ext>
                </a:extLst>
              </a:tr>
              <a:tr h="601804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System.Collections.Generic</a:t>
                      </a:r>
                    </a:p>
                  </a:txBody>
                  <a:tcPr marL="192222" marR="147863" marT="147863" marB="113194" anchor="ctr"/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Data structures (List, Dictionary)</a:t>
                      </a:r>
                    </a:p>
                  </a:txBody>
                  <a:tcPr marL="192222" marR="147863" marT="147863" marB="113194" anchor="ctr"/>
                </a:tc>
                <a:extLst>
                  <a:ext uri="{0D108BD9-81ED-4DB2-BD59-A6C34878D82A}">
                    <a16:rowId xmlns:a16="http://schemas.microsoft.com/office/drawing/2014/main" val="2478026988"/>
                  </a:ext>
                </a:extLst>
              </a:tr>
              <a:tr h="601804">
                <a:tc>
                  <a:txBody>
                    <a:bodyPr/>
                    <a:lstStyle/>
                    <a:p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</a:rPr>
                        <a:t>System.Threading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2222" marR="147863" marT="147863" marB="113194" anchor="ctr"/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Multithreading</a:t>
                      </a:r>
                    </a:p>
                  </a:txBody>
                  <a:tcPr marL="192222" marR="147863" marT="147863" marB="113194" anchor="ctr"/>
                </a:tc>
                <a:extLst>
                  <a:ext uri="{0D108BD9-81ED-4DB2-BD59-A6C34878D82A}">
                    <a16:rowId xmlns:a16="http://schemas.microsoft.com/office/drawing/2014/main" val="97877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8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639F4-6862-E34A-0C87-0E2CE53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/>
              <a:t>Struct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4D3F-C11A-C505-6448-54C09E0A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3989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struct</a:t>
            </a:r>
            <a:r>
              <a:rPr lang="en-US" dirty="0"/>
              <a:t> in C# is a </a:t>
            </a:r>
            <a:r>
              <a:rPr lang="en-US" b="1" dirty="0"/>
              <a:t>value type</a:t>
            </a:r>
            <a:r>
              <a:rPr lang="en-US" dirty="0"/>
              <a:t> that is used to encapsulate small groups of related data. Unlike </a:t>
            </a:r>
            <a:r>
              <a:rPr lang="en-US" b="1" dirty="0"/>
              <a:t>classes</a:t>
            </a:r>
            <a:r>
              <a:rPr lang="en-US" dirty="0"/>
              <a:t>, structs are stored </a:t>
            </a:r>
            <a:r>
              <a:rPr lang="en-US" b="1" dirty="0"/>
              <a:t>on the stack</a:t>
            </a:r>
            <a:r>
              <a:rPr lang="en-US" dirty="0"/>
              <a:t> (instead of the heap) and are more efficient for small, immutable data structures.</a:t>
            </a:r>
          </a:p>
          <a:p>
            <a:endParaRPr lang="LID409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0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48D0-D0D9-764B-B8C3-8B269BA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key features</a:t>
            </a:r>
            <a:endParaRPr lang="LID4096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F9AC041-71E9-5BD9-8AB3-3DBA808B12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69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C30DA-EF96-B12B-D556-4725A87E4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3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34140-F372-2AA9-6FFB-6312F1E6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Struct VS class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6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CE128B96-21E3-A129-0A36-0A6DB520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7B935-C52E-E489-9735-26A43FC2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Let’s practice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7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97C61-3C5C-A33B-70B1-6FEB8489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n-US" dirty="0"/>
              <a:t>Operator overloading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6CC746-A73B-AAA8-5AB9-9722369EE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7346" y="2414755"/>
            <a:ext cx="5269831" cy="2039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Operator overloading in C# allows you to define how operators (like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+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-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*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/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==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</a:rPr>
              <a:t>, etc.) work with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user-defined types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such as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structs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classes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361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77D6FC-012D-3D22-33B5-357EA314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C08D2-60AA-26CF-615E-D24AE26E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37318"/>
            <a:ext cx="7467600" cy="3868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/>
              <a:t>IEnumerable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A07B3D-8AA3-9C2B-61B0-F02C9733C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60268-05D4-EC7C-7D5A-0912F644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LID4096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7742088-79A1-6A78-C237-2FAD23263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84341"/>
              </p:ext>
            </p:extLst>
          </p:nvPr>
        </p:nvGraphicFramePr>
        <p:xfrm>
          <a:off x="6346176" y="914399"/>
          <a:ext cx="5138688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51AD289F-9463-116D-A99E-BFB31D7B4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709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EF2BBC-8939-9DE5-397E-91EB7461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i="0" dirty="0">
                <a:effectLst/>
                <a:latin typeface="Inter"/>
              </a:rPr>
              <a:t>What is IEnumerable</a:t>
            </a:r>
            <a:br>
              <a:rPr lang="en-US" sz="3700" i="0" dirty="0">
                <a:effectLst/>
                <a:latin typeface="Inter"/>
              </a:rPr>
            </a:br>
            <a:endParaRPr lang="LID4096" sz="3700" dirty="0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349E2694-BF83-B4D9-418A-D0777BE10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88644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67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A7F0-D240-A2A8-2124-C7DCF946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LID4096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49EEED-06CC-8FA5-5DE5-37C1A6FFF8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03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1273-B557-96EC-A1D5-D8B8BEFC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How IEnumerable Works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</a:b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8275B78B-BA23-F153-7F8A-20F0A9E2E9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35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BA5F-FD8F-1664-4B48-B841DAAB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Why Use 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Ienumerable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 ?</a:t>
            </a:r>
            <a:br>
              <a:rPr lang="en-US" b="1" i="0" dirty="0">
                <a:solidFill>
                  <a:srgbClr val="C7E1FF"/>
                </a:solidFill>
                <a:effectLst/>
                <a:latin typeface="Inter"/>
              </a:rPr>
            </a:b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6240D-E78E-68E5-2848-AD598D53C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38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CE5C5ED-0E62-0135-1E82-B26BD26F8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0087" y="909638"/>
            <a:ext cx="10691813" cy="11556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1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yield return</a:t>
            </a:r>
            <a:endParaRPr kumimoji="0" lang="LID4096" altLang="LID4096" b="1" i="0" u="none" strike="noStrike" cap="none" normalizeH="0" baseline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B7B48429-EE5F-C93F-EEA4-D26344ADA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0846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22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AE8DF-AE9A-CACA-E8DC-EA5D4D0F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Collections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89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2BE9-E62C-5CA0-C5C3-2A580A6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000" dirty="0"/>
              <a:t>What are collections</a:t>
            </a:r>
            <a:endParaRPr lang="LID4096" sz="3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EFE84C-B421-0855-7290-8250A7DA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457503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39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5E78-87FF-B2C8-C259-981A3FE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 types</a:t>
            </a:r>
            <a:endParaRPr lang="LID4096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E493274E-F888-1FDE-1CFC-F9C60CB0C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43312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50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2E60-6E0C-3670-FFAD-6D8CD1A8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collections</a:t>
            </a:r>
            <a:endParaRPr lang="LID4096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CDD64B-E394-1241-B4ED-C97DD4D36A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10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090-1F1C-DE94-8805-52DC6659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Generic Collections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B538F0-5733-3D35-EEE7-068E3AAE03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9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670C-C6BC-8E77-F29E-CF741F18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Assemblies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05465-C4F8-CD8E-CD8A-B191E3505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678862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907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0FC8-8811-ECEA-CDA2-7B8B0D28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Specialized</a:t>
            </a:r>
            <a:r>
              <a:rPr lang="en-US" i="0" dirty="0">
                <a:solidFill>
                  <a:srgbClr val="C7E1FF"/>
                </a:solidFill>
                <a:effectLst/>
                <a:latin typeface="Inter"/>
              </a:rPr>
              <a:t>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Collections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B13DEC7-A3BF-2D86-8B8C-EAB2B1287A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612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387FB-08F1-F826-950D-AD88D8C1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Extension methods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B1B4951C-BD76-C0E0-7FDF-F6E6DE2CB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079D-7252-1E05-FC4F-0553832A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</a:t>
            </a:r>
            <a:endParaRPr lang="LID4096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0C7764-FD56-536C-D17E-BCCE338042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467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5434D0-9737-729F-FE88-FFEF4C69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Extension methods rules</a:t>
            </a:r>
            <a:endParaRPr lang="LID4096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7CC5E64-8585-78C4-D4A1-F35AE9BA3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569068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670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04950-4421-CB53-49A0-95463979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/>
              <a:t>Exercise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0454-A3B7-9E1E-0536-1FC4B137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Create an extension method for </a:t>
            </a:r>
            <a:r>
              <a:rPr lang="en-US" b="0" i="0" dirty="0" err="1">
                <a:effectLst/>
                <a:latin typeface="Inter"/>
              </a:rPr>
              <a:t>DateTime</a:t>
            </a:r>
            <a:r>
              <a:rPr lang="en-US" b="0" i="0" dirty="0">
                <a:effectLst/>
                <a:latin typeface="Inter"/>
              </a:rPr>
              <a:t> called </a:t>
            </a:r>
            <a:r>
              <a:rPr lang="en-US" b="0" i="0" dirty="0" err="1">
                <a:effectLst/>
                <a:latin typeface="Inter"/>
              </a:rPr>
              <a:t>IsWeekend</a:t>
            </a:r>
            <a:r>
              <a:rPr lang="en-US" b="0" i="0" dirty="0">
                <a:effectLst/>
                <a:latin typeface="Inter"/>
              </a:rPr>
              <a:t> that returns true if the date is Saturday/Friday.</a:t>
            </a:r>
            <a:endParaRPr lang="LID4096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Monthly calendar">
            <a:extLst>
              <a:ext uri="{FF2B5EF4-FFF2-40B4-BE49-F238E27FC236}">
                <a16:creationId xmlns:a16="http://schemas.microsoft.com/office/drawing/2014/main" id="{80E6E771-E2F9-985E-D43A-267B673AE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1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428B1-D4AC-83FE-5384-F48C558F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Delegates in C#</a:t>
            </a:r>
          </a:p>
        </p:txBody>
      </p:sp>
      <p:pic>
        <p:nvPicPr>
          <p:cNvPr id="23" name="Graphic 22" descr="Meeting">
            <a:extLst>
              <a:ext uri="{FF2B5EF4-FFF2-40B4-BE49-F238E27FC236}">
                <a16:creationId xmlns:a16="http://schemas.microsoft.com/office/drawing/2014/main" id="{059A0238-28C5-F73C-A5F6-9F2A72842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9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44D3-45D8-DFC3-A732-0201CA6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in C#</a:t>
            </a:r>
            <a:endParaRPr lang="LID4096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C0F9EF-11ED-227A-EFBC-57A9CE144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888141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478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3579-635A-2B00-A597-A7A94853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Use Delegates</a:t>
            </a:r>
            <a:br>
              <a:rPr lang="en-US"/>
            </a:b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141EDA-366D-D7DB-2216-A24553C403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44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B911-8A48-245D-16BC-D589CA9A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Multicast Delegates</a:t>
            </a:r>
            <a:br>
              <a:rPr lang="en-US" dirty="0"/>
            </a:br>
            <a:endParaRPr lang="LID4096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68ECE24D-496F-EC38-8712-9DF49EA55D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487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91D0-4269-4BE7-80F1-46BE6D1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</a:t>
            </a:r>
            <a:endParaRPr lang="LID4096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CAC0CDA-06A7-06C2-9C21-FFA6F361E1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48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836C-F5CC-EAC3-FE2C-95E742DA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F1179A-9DCD-013E-1E56-2ED2C9D64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979355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785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3F7927-72AC-E3A2-BA45-6B876A00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0">
                <a:effectLst/>
                <a:latin typeface="Inter"/>
              </a:rPr>
              <a:t>Built-in Generic Delegates</a:t>
            </a:r>
            <a:br>
              <a:rPr lang="en-US" sz="3400" i="0">
                <a:effectLst/>
                <a:latin typeface="Inter"/>
              </a:rPr>
            </a:br>
            <a:endParaRPr lang="LID4096" sz="3400"/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BD5372D0-486D-F4B9-7E6C-1331E5BD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488891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944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3B099-6766-AC82-1DB3-BEAF6AB8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Events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Daily Calendar">
            <a:extLst>
              <a:ext uri="{FF2B5EF4-FFF2-40B4-BE49-F238E27FC236}">
                <a16:creationId xmlns:a16="http://schemas.microsoft.com/office/drawing/2014/main" id="{062FDDE5-7B31-96BC-CFA9-0DC6AE33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71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8FAB-CAE6-0386-2658-5CC17F97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LID4096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252915-47E3-8970-351C-429F6E2F5E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678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6F3CF0-DFEF-29CD-38B9-AE218B8A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Subscribing to an event</a:t>
            </a:r>
            <a:endParaRPr lang="LID4096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D8A91A5-9B03-153E-9264-8A373E0A2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72432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641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BEB-250F-4A5D-BEEF-4699921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Raising Events</a:t>
            </a:r>
            <a:b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</a:b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B3F085-8608-734D-D7DB-A4E1EEA35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807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8B521E-3F40-9ACD-0579-CB7E948D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i="0">
                <a:effectLst/>
                <a:latin typeface="Inter"/>
              </a:rPr>
              <a:t> How It Works</a:t>
            </a:r>
            <a:br>
              <a:rPr lang="en-US" sz="3700" b="1" i="0">
                <a:effectLst/>
                <a:latin typeface="Inter"/>
              </a:rPr>
            </a:br>
            <a:endParaRPr lang="LID4096" sz="370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95A155B-F020-7A05-2676-FA72F8AAC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3195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70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65085-3DD7-2D4A-346D-15C404AF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21539D-FDDF-BF16-5EF5-2BFE378B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12" y="1339039"/>
            <a:ext cx="5119088" cy="29690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66D87-6546-EDF4-F7C0-CF5752CAD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2549519"/>
            <a:ext cx="5134573" cy="1758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E0D4A3-A4C8-D1F9-6A3A-E824F485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Namespace Example</a:t>
            </a:r>
          </a:p>
        </p:txBody>
      </p:sp>
    </p:spTree>
    <p:extLst>
      <p:ext uri="{BB962C8B-B14F-4D97-AF65-F5344CB8AC3E}">
        <p14:creationId xmlns:p14="http://schemas.microsoft.com/office/powerpoint/2010/main" val="45380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F666E-5F2C-6698-FB29-89BA1143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Namespace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50B8-3723-FC18-72CF-1D4E5DC8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055" y="1390650"/>
            <a:ext cx="3481554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Let’s Practice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7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B62D-9783-FEB0-66B2-BD1F83C9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Runtime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7BA06F-E922-CCE1-CC95-A2B1BBB66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173031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EAF58B-6AEC-D16D-AF55-EA5924E7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CLR</a:t>
            </a:r>
            <a:endParaRPr lang="LID4096" dirty="0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632CAC1C-2CF3-466E-5B25-C0B456F0B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231397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49D7-BAA7-5607-F510-861334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clr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8C92E8-2B05-A6AA-A140-DCA6ED88E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722795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8662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1324</Words>
  <Application>Microsoft Office PowerPoint</Application>
  <PresentationFormat>Widescreen</PresentationFormat>
  <Paragraphs>186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 Unicode MS</vt:lpstr>
      <vt:lpstr>Arial</vt:lpstr>
      <vt:lpstr>Bierstadt</vt:lpstr>
      <vt:lpstr>Calisto MT</vt:lpstr>
      <vt:lpstr>Inter</vt:lpstr>
      <vt:lpstr>Univers Condensed</vt:lpstr>
      <vt:lpstr>var(--ds-font-family-code)</vt:lpstr>
      <vt:lpstr>ChronicleVTI</vt:lpstr>
      <vt:lpstr>Backend Development using ASP.NET</vt:lpstr>
      <vt:lpstr>Agenda</vt:lpstr>
      <vt:lpstr>Assemblies</vt:lpstr>
      <vt:lpstr>Namespaces</vt:lpstr>
      <vt:lpstr>Namespace Example</vt:lpstr>
      <vt:lpstr>Namespace </vt:lpstr>
      <vt:lpstr>.NET Runtime</vt:lpstr>
      <vt:lpstr>CLR</vt:lpstr>
      <vt:lpstr>Key features of clr</vt:lpstr>
      <vt:lpstr>PowerPoint Presentation</vt:lpstr>
      <vt:lpstr>CLS</vt:lpstr>
      <vt:lpstr>BCL (Basic class library)</vt:lpstr>
      <vt:lpstr>Key namespaces in BCL</vt:lpstr>
      <vt:lpstr>Struct </vt:lpstr>
      <vt:lpstr>Struct key features</vt:lpstr>
      <vt:lpstr>Struct VS class</vt:lpstr>
      <vt:lpstr>Let’s practice</vt:lpstr>
      <vt:lpstr>Operator overloading</vt:lpstr>
      <vt:lpstr>IEnumerable </vt:lpstr>
      <vt:lpstr>What is IEnumerable </vt:lpstr>
      <vt:lpstr>purpose</vt:lpstr>
      <vt:lpstr>How IEnumerable Works </vt:lpstr>
      <vt:lpstr>Why Use Ienumerable ? </vt:lpstr>
      <vt:lpstr>yield return </vt:lpstr>
      <vt:lpstr>Collections</vt:lpstr>
      <vt:lpstr>What are collections</vt:lpstr>
      <vt:lpstr>Collections types</vt:lpstr>
      <vt:lpstr>Non-generic collections</vt:lpstr>
      <vt:lpstr>Generic Collections</vt:lpstr>
      <vt:lpstr>Specialized Collections</vt:lpstr>
      <vt:lpstr>Extension methods</vt:lpstr>
      <vt:lpstr>Extension Method</vt:lpstr>
      <vt:lpstr>Extension methods rules</vt:lpstr>
      <vt:lpstr>Exercise</vt:lpstr>
      <vt:lpstr>Delegates in C#</vt:lpstr>
      <vt:lpstr>Delegates in C#</vt:lpstr>
      <vt:lpstr>Why Use Delegates </vt:lpstr>
      <vt:lpstr>Multicast Delegates </vt:lpstr>
      <vt:lpstr>Generic Delegates</vt:lpstr>
      <vt:lpstr>Built-in Generic Delegates </vt:lpstr>
      <vt:lpstr>Events</vt:lpstr>
      <vt:lpstr>Events</vt:lpstr>
      <vt:lpstr>Subscribing to an event</vt:lpstr>
      <vt:lpstr>Raising Events </vt:lpstr>
      <vt:lpstr> How It Works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عاطف مصلحى عبدالصادق</dc:creator>
  <cp:lastModifiedBy>محمد عاطف مصلحى عبدالصادق</cp:lastModifiedBy>
  <cp:revision>4</cp:revision>
  <dcterms:created xsi:type="dcterms:W3CDTF">2025-02-28T04:59:33Z</dcterms:created>
  <dcterms:modified xsi:type="dcterms:W3CDTF">2025-03-02T14:30:21Z</dcterms:modified>
</cp:coreProperties>
</file>