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71" r:id="rId10"/>
  </p:sldIdLst>
  <p:sldSz cx="9144000" cy="5143500" type="screen16x9"/>
  <p:notesSz cx="6858000" cy="9144000"/>
  <p:embeddedFontLst>
    <p:embeddedFont>
      <p:font typeface="Nunito Light" pitchFamily="2" charset="0"/>
      <p:regular r:id="rId12"/>
      <p:italic r:id="rId13"/>
    </p:embeddedFont>
    <p:embeddedFont>
      <p:font typeface="Quantico" panose="020B0604020202020204" charset="0"/>
      <p:regular r:id="rId14"/>
      <p:bold r:id="rId15"/>
      <p:italic r:id="rId16"/>
      <p:bold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9EBDB-BDA8-4309-96D4-A53DFE6EFE18}">
  <a:tblStyle styleId="{4449EBDB-BDA8-4309-96D4-A53DFE6EF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94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1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B23FE3C0-A49E-A701-DF51-46509966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E70CE56C-A76C-84B6-34E3-B50F1E0E2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760AD52E-986D-6988-88BE-59284163D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39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EC225C8D-01E5-8109-EB05-AB9A3985D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7B9AB26C-3DC0-749B-3884-4CB12A114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BFCB379C-EDF6-B5AA-4599-101B58F33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7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9434DAE4-F36D-B07D-104E-063E8761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530CCFC3-651F-3C8A-E404-E98380B6E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1C4E66E7-D289-B5E0-CCE1-9D401FB82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3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F3C057ED-F70F-F868-D762-6C0577BC5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93E648D0-8D42-27AE-09F5-12B7E3094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0805EA08-59AB-E36F-09E5-EC55CA550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70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A4DCEF71-2B83-2D94-3F72-87D2603E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6BD77A90-2069-4099-6543-94E78E769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6252D951-054A-1DA4-4EA6-38D52631C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49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A7B57EBD-576D-56F3-7F9D-F6C5139F7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4F5E1D07-9A87-04E3-DBA0-13F8C4D14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1A5D7F09-5DCD-ABA8-64D1-C9D39BF61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01163" y="768818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OSC </a:t>
            </a:r>
            <a:r>
              <a:rPr lang="en-US" dirty="0" err="1"/>
              <a:t>s&amp;t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70549" y="338022"/>
            <a:ext cx="823802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session 1: </a:t>
            </a:r>
            <a:r>
              <a:rPr lang="en-US" dirty="0"/>
              <a:t>Basics of Trees and Graphs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F147B-DE96-3700-DC9F-B8013E198510}"/>
              </a:ext>
            </a:extLst>
          </p:cNvPr>
          <p:cNvSpPr txBox="1"/>
          <p:nvPr/>
        </p:nvSpPr>
        <p:spPr>
          <a:xfrm>
            <a:off x="448778" y="1085890"/>
            <a:ext cx="80597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Introduction to Trees and Graphs</a:t>
            </a:r>
          </a:p>
          <a:p>
            <a:pPr marL="342900" lvl="5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Definitions: Trees, Graphs, Directed vs. Undirected, Weighted vs. Unweighted.</a:t>
            </a:r>
          </a:p>
          <a:p>
            <a:pPr marL="342900" lvl="5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Graph Representations: Adjacency List, Adjacency Matrix, Edge List.</a:t>
            </a:r>
          </a:p>
          <a:p>
            <a:pPr marL="342900" lvl="5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Real-world applications of graphs.</a:t>
            </a:r>
          </a:p>
          <a:p>
            <a:pPr marL="342900" lvl="5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Graph Traversal Algorithms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Depth First Search (DFS) and Breadth First Search (BFS).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Hands-on: Implement DFS and BFS on sample graphs.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Applications: Pathfinding, Connected Components.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A10A6554-1B7B-DE47-9497-24428EA76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2E419275-763C-D349-3725-BF045A50D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549" y="338022"/>
            <a:ext cx="823802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/>
              <a:t>Session 2: Spanning Trees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E3E54-EF5E-36D1-11D3-391C25EBA927}"/>
              </a:ext>
            </a:extLst>
          </p:cNvPr>
          <p:cNvSpPr txBox="1"/>
          <p:nvPr/>
        </p:nvSpPr>
        <p:spPr>
          <a:xfrm>
            <a:off x="448778" y="1085890"/>
            <a:ext cx="805979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Introduction to Spanning Trees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is a spanning tree?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Properties and use cases (e.g., network design).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Minimum Spanning Tree (MST)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Problem definition and significance.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Kruskal’s Algorithm: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Explanation of the greedy approach.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Implementation using Disjoint Set Union (DSU).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Practice problem: Find MST using Kruskal.</a:t>
            </a:r>
          </a:p>
        </p:txBody>
      </p:sp>
    </p:spTree>
    <p:extLst>
      <p:ext uri="{BB962C8B-B14F-4D97-AF65-F5344CB8AC3E}">
        <p14:creationId xmlns:p14="http://schemas.microsoft.com/office/powerpoint/2010/main" val="6291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6F43B270-5154-FB99-FA3E-10EF0739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37F2B5FB-B2FC-1B3F-E428-F21A4B9DF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548" y="338022"/>
            <a:ext cx="8873451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&lt;/</a:t>
            </a:r>
            <a:r>
              <a:rPr lang="en-US" dirty="0"/>
              <a:t>Session 3: Prim’s Algorithm and MST Variants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832A8-2EFC-1BB6-6A1E-9FF1E7EAD150}"/>
              </a:ext>
            </a:extLst>
          </p:cNvPr>
          <p:cNvSpPr txBox="1"/>
          <p:nvPr/>
        </p:nvSpPr>
        <p:spPr>
          <a:xfrm>
            <a:off x="448778" y="1527591"/>
            <a:ext cx="80597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Explanation of the greedy approach using a priority queue.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Comparison with Kruskal’s Algorithm.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Implementation: Adjacency List + Priority Queue.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Hands-on Practice: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Solve MST problems using both Kruskal and Prim’s algorithms.</a:t>
            </a:r>
          </a:p>
        </p:txBody>
      </p:sp>
    </p:spTree>
    <p:extLst>
      <p:ext uri="{BB962C8B-B14F-4D97-AF65-F5344CB8AC3E}">
        <p14:creationId xmlns:p14="http://schemas.microsoft.com/office/powerpoint/2010/main" val="35919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DCC7C115-7B47-9386-B179-D0B88EBE5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C0BA9F70-CC0F-B714-4533-2D72A4FED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548" y="338022"/>
            <a:ext cx="8873451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&lt;/</a:t>
            </a:r>
            <a:r>
              <a:rPr lang="en-US" dirty="0"/>
              <a:t>Session 4: Cycle Detection and Graph Properties + bipartite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66760-892D-4652-44A8-27E248702585}"/>
              </a:ext>
            </a:extLst>
          </p:cNvPr>
          <p:cNvSpPr txBox="1"/>
          <p:nvPr/>
        </p:nvSpPr>
        <p:spPr>
          <a:xfrm>
            <a:off x="448778" y="1527591"/>
            <a:ext cx="80597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Cycle Detection in Graphs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Using DFS for directed and undirected graphs.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Using Disjoint Set Union (Union-Find).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Applications of Cycle Detection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Topological sorting.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Deadlock prevention.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Hands-on Practice: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Write algorithms for detecting cycles in both directed and undirected graphs.</a:t>
            </a:r>
          </a:p>
        </p:txBody>
      </p:sp>
    </p:spTree>
    <p:extLst>
      <p:ext uri="{BB962C8B-B14F-4D97-AF65-F5344CB8AC3E}">
        <p14:creationId xmlns:p14="http://schemas.microsoft.com/office/powerpoint/2010/main" val="335956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ED577322-E9DA-560C-F262-CE59914DF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369856CD-66C1-25C0-0BD8-BC4F957D0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548" y="338022"/>
            <a:ext cx="8873451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&lt;/</a:t>
            </a:r>
            <a:r>
              <a:rPr lang="en-US" dirty="0"/>
              <a:t>Session 5: Shortest Path Algorithms - 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33C99-08C9-0862-B7E2-2610762BABE2}"/>
              </a:ext>
            </a:extLst>
          </p:cNvPr>
          <p:cNvSpPr txBox="1"/>
          <p:nvPr/>
        </p:nvSpPr>
        <p:spPr>
          <a:xfrm>
            <a:off x="448778" y="1527591"/>
            <a:ext cx="805979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Single-Source Shortest Path (SSSP)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Dijkstra’s Algorithm:</a:t>
            </a:r>
          </a:p>
          <a:p>
            <a:pPr lvl="6"/>
            <a:r>
              <a:rPr lang="en-US" sz="2000" dirty="0">
                <a:solidFill>
                  <a:schemeClr val="tx1"/>
                </a:solidFill>
              </a:rPr>
              <a:t>Greedy approach with a priority queue.</a:t>
            </a:r>
          </a:p>
          <a:p>
            <a:pPr lvl="6"/>
            <a:r>
              <a:rPr lang="en-US" sz="2000" dirty="0">
                <a:solidFill>
                  <a:schemeClr val="tx1"/>
                </a:solidFill>
              </a:rPr>
              <a:t>Implementation details and pseudocode.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Bellman-Ford Algorithm:</a:t>
            </a:r>
          </a:p>
          <a:p>
            <a:r>
              <a:rPr lang="en-US" sz="2000" dirty="0">
                <a:solidFill>
                  <a:schemeClr val="tx1"/>
                </a:solidFill>
              </a:rPr>
              <a:t>Handling negative edge weights.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Comparison with Dijkstra.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Hands-on Practice: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 Dijkstra and Bellman-Ford algorithms.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Solve SSSP problems with weighted graphs.</a:t>
            </a:r>
          </a:p>
        </p:txBody>
      </p:sp>
    </p:spTree>
    <p:extLst>
      <p:ext uri="{BB962C8B-B14F-4D97-AF65-F5344CB8AC3E}">
        <p14:creationId xmlns:p14="http://schemas.microsoft.com/office/powerpoint/2010/main" val="97800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78C7563C-6517-7CA9-5D31-F9551DCD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A4F9A51C-3B8B-75DC-CDB5-F7CF1A46A2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548" y="338022"/>
            <a:ext cx="8873451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&lt;/</a:t>
            </a:r>
            <a:r>
              <a:rPr lang="en-US" dirty="0"/>
              <a:t>Session 6: Shortest Path Algorithms - Part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AE4CD-C584-6BF5-B8BF-82CF9F185A09}"/>
              </a:ext>
            </a:extLst>
          </p:cNvPr>
          <p:cNvSpPr txBox="1"/>
          <p:nvPr/>
        </p:nvSpPr>
        <p:spPr>
          <a:xfrm>
            <a:off x="448778" y="1527591"/>
            <a:ext cx="8059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All-Pairs Shortest Path (APSP)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Floyd-</a:t>
            </a:r>
            <a:r>
              <a:rPr lang="en-US" sz="2000" dirty="0" err="1">
                <a:solidFill>
                  <a:schemeClr val="tx1"/>
                </a:solidFill>
              </a:rPr>
              <a:t>Warshall</a:t>
            </a:r>
            <a:r>
              <a:rPr lang="en-US" sz="20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Johnson’s Algorithm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Hands-on Practice: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Solve APSP problems using Floyd-</a:t>
            </a:r>
            <a:r>
              <a:rPr lang="en-US" sz="2000" dirty="0" err="1">
                <a:solidFill>
                  <a:schemeClr val="tx1"/>
                </a:solidFill>
              </a:rPr>
              <a:t>Warshall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73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9785429-5912-8842-0B13-9CDACA34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CCC57413-7C65-EA5E-B4B0-8202034FE3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548" y="338022"/>
            <a:ext cx="8873451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&lt;/</a:t>
            </a:r>
            <a:r>
              <a:rPr lang="en-US" dirty="0"/>
              <a:t>Session 7: Tree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F570C-D586-70E1-3BBE-36EBCF62F2D6}"/>
              </a:ext>
            </a:extLst>
          </p:cNvPr>
          <p:cNvSpPr txBox="1"/>
          <p:nvPr/>
        </p:nvSpPr>
        <p:spPr>
          <a:xfrm>
            <a:off x="270548" y="1272566"/>
            <a:ext cx="80597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Lowest Common Ancestor (LCA)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Hands-on Practice: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Solve problems involving tree traversal and LCA.</a:t>
            </a:r>
          </a:p>
        </p:txBody>
      </p:sp>
    </p:spTree>
    <p:extLst>
      <p:ext uri="{BB962C8B-B14F-4D97-AF65-F5344CB8AC3E}">
        <p14:creationId xmlns:p14="http://schemas.microsoft.com/office/powerpoint/2010/main" val="79237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126123"/>
            <a:ext cx="5019600" cy="1239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ny Questions?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954327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374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Quantico</vt:lpstr>
      <vt:lpstr>Arial</vt:lpstr>
      <vt:lpstr>Source Code Pro</vt:lpstr>
      <vt:lpstr>Nunito Light</vt:lpstr>
      <vt:lpstr>New Operating System Design Pitch Deck  Infographics by Slidesgo</vt:lpstr>
      <vt:lpstr>DS</vt:lpstr>
      <vt:lpstr>&lt;/session 1: Basics of Trees and Graphs</vt:lpstr>
      <vt:lpstr>&lt;/Session 2: Spanning Trees</vt:lpstr>
      <vt:lpstr>&lt;/Session 3: Prim’s Algorithm and MST Variants</vt:lpstr>
      <vt:lpstr>&lt;/Session 4: Cycle Detection and Graph Properties + bipartite graph</vt:lpstr>
      <vt:lpstr>&lt;/Session 5: Shortest Path Algorithms - Part 1</vt:lpstr>
      <vt:lpstr>&lt;/Session 6: Shortest Path Algorithms - Part 2</vt:lpstr>
      <vt:lpstr>&lt;/Session 7: Tree Algorithms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Tasneem presentation!</dc:title>
  <cp:lastModifiedBy>تسنيم بهاء الدين محمد محمد</cp:lastModifiedBy>
  <cp:revision>4</cp:revision>
  <dcterms:modified xsi:type="dcterms:W3CDTF">2024-12-05T00:56:10Z</dcterms:modified>
</cp:coreProperties>
</file>