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73" r:id="rId5"/>
    <p:sldId id="272" r:id="rId6"/>
    <p:sldId id="274" r:id="rId7"/>
    <p:sldId id="275" r:id="rId8"/>
    <p:sldId id="276" r:id="rId9"/>
    <p:sldId id="277" r:id="rId10"/>
    <p:sldId id="271" r:id="rId11"/>
  </p:sldIdLst>
  <p:sldSz cx="9144000" cy="5143500" type="screen16x9"/>
  <p:notesSz cx="6858000" cy="9144000"/>
  <p:embeddedFontLst>
    <p:embeddedFont>
      <p:font typeface="Nunito Light" pitchFamily="2" charset="0"/>
      <p:regular r:id="rId13"/>
      <p:italic r:id="rId14"/>
    </p:embeddedFont>
    <p:embeddedFont>
      <p:font typeface="Quantico" panose="020B0604020202020204" charset="0"/>
      <p:regular r:id="rId15"/>
      <p:bold r:id="rId16"/>
      <p:italic r:id="rId17"/>
      <p:boldItalic r:id="rId18"/>
    </p:embeddedFont>
    <p:embeddedFont>
      <p:font typeface="Source Code Pro" panose="020B050903040302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49EBDB-BDA8-4309-96D4-A53DFE6EFE18}">
  <a:tblStyle styleId="{4449EBDB-BDA8-4309-96D4-A53DFE6EFE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0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364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942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820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c431c309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c431c3091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515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69DA1D03-FB06-322B-AFC0-33EAD31EB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>
            <a:extLst>
              <a:ext uri="{FF2B5EF4-FFF2-40B4-BE49-F238E27FC236}">
                <a16:creationId xmlns:a16="http://schemas.microsoft.com/office/drawing/2014/main" id="{4118D5E9-BD39-639D-4AB7-B10267ED46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>
            <a:extLst>
              <a:ext uri="{FF2B5EF4-FFF2-40B4-BE49-F238E27FC236}">
                <a16:creationId xmlns:a16="http://schemas.microsoft.com/office/drawing/2014/main" id="{8859F44E-5C38-A871-0A6E-4A448F9CE7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23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97B86B81-3FFE-096E-889E-3AAC95DEC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>
            <a:extLst>
              <a:ext uri="{FF2B5EF4-FFF2-40B4-BE49-F238E27FC236}">
                <a16:creationId xmlns:a16="http://schemas.microsoft.com/office/drawing/2014/main" id="{7E168280-A69C-D5C7-FE9F-98CCAC94BC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>
            <a:extLst>
              <a:ext uri="{FF2B5EF4-FFF2-40B4-BE49-F238E27FC236}">
                <a16:creationId xmlns:a16="http://schemas.microsoft.com/office/drawing/2014/main" id="{ED778425-49ED-E59E-9A7A-43C8A4060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51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2728B7D9-285C-F524-3A91-6C36FBB8D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>
            <a:extLst>
              <a:ext uri="{FF2B5EF4-FFF2-40B4-BE49-F238E27FC236}">
                <a16:creationId xmlns:a16="http://schemas.microsoft.com/office/drawing/2014/main" id="{A40F6FBB-8FDB-BD2D-540E-4557B60BF3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>
            <a:extLst>
              <a:ext uri="{FF2B5EF4-FFF2-40B4-BE49-F238E27FC236}">
                <a16:creationId xmlns:a16="http://schemas.microsoft.com/office/drawing/2014/main" id="{3BB6BF4B-4D04-DFE0-6728-33CD75DD62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6479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22F03BBA-AE6B-318C-EAE7-4EA87AAF8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>
            <a:extLst>
              <a:ext uri="{FF2B5EF4-FFF2-40B4-BE49-F238E27FC236}">
                <a16:creationId xmlns:a16="http://schemas.microsoft.com/office/drawing/2014/main" id="{2C05A50E-BA7B-5EBB-8258-C1581ACE0F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>
            <a:extLst>
              <a:ext uri="{FF2B5EF4-FFF2-40B4-BE49-F238E27FC236}">
                <a16:creationId xmlns:a16="http://schemas.microsoft.com/office/drawing/2014/main" id="{92192E11-31BC-6BE2-6881-D9AB961CD3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9378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640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809700"/>
            <a:ext cx="7704000" cy="25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9323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ssps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S&amp;T’25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1414871" y="1639888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126123"/>
            <a:ext cx="5019600" cy="1239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!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r>
              <a:rPr lang="en" dirty="0"/>
              <a:t>ny Questions?</a:t>
            </a:r>
            <a:endParaRPr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095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48041" y="353521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sssp (single source shortset path)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8B246-ECAF-478F-C358-1F4FCFCBE0E6}"/>
              </a:ext>
            </a:extLst>
          </p:cNvPr>
          <p:cNvSpPr txBox="1"/>
          <p:nvPr/>
        </p:nvSpPr>
        <p:spPr>
          <a:xfrm>
            <a:off x="410704" y="1126125"/>
            <a:ext cx="81366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You are given a directed or undirected weighted graph with  </a:t>
            </a:r>
          </a:p>
          <a:p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N vertices and  M edges. You are also given a starting vertex  </a:t>
            </a:r>
          </a:p>
          <a:p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s. finding the lengths of the shortest paths from a starting vertex  </a:t>
            </a:r>
          </a:p>
          <a:p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S to all other vertices, and output the shortest paths themselves.</a:t>
            </a:r>
          </a:p>
          <a:p>
            <a:endParaRPr lang="en-US" sz="20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</a:rPr>
              <a:t>&lt;/</a:t>
            </a:r>
            <a:r>
              <a:rPr lang="en-US" sz="2000" dirty="0"/>
              <a:t> single-source shortest paths problem</a:t>
            </a:r>
            <a:br>
              <a:rPr lang="en-US" sz="2000" dirty="0"/>
            </a:br>
            <a:r>
              <a:rPr lang="en-US" sz="2000" dirty="0"/>
              <a:t>	- Dijkstra</a:t>
            </a:r>
            <a:br>
              <a:rPr lang="en-US" sz="2000" dirty="0"/>
            </a:br>
            <a:r>
              <a:rPr lang="en-US" sz="2000" dirty="0"/>
              <a:t>	- bellman ford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0544BAB1-4DF7-F0B1-750D-904155A04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>
            <a:extLst>
              <a:ext uri="{FF2B5EF4-FFF2-40B4-BE49-F238E27FC236}">
                <a16:creationId xmlns:a16="http://schemas.microsoft.com/office/drawing/2014/main" id="{8964FEC8-0B6D-F397-9BEC-9B06877C93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041" y="353521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dijkstra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D2C29-AB8E-7074-5538-D7E664256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52" y="799335"/>
            <a:ext cx="873329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Finds the shortest path from a single source vertex to all other vertices in a graph.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with graphs that have non-negative edge weights.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greedy approach with a priority queue (typically implemented using a min-heap).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008170E-D388-E4E9-82EE-CF6D3B178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00" y="2462720"/>
            <a:ext cx="84698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Finds the shortest path from a single source vertex to all other vertices in a graph.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with graphs that have non-negative edge weights.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greedy approach with a priority queue (typically implemented using a min-heap). </a:t>
            </a:r>
          </a:p>
        </p:txBody>
      </p:sp>
    </p:spTree>
    <p:extLst>
      <p:ext uri="{BB962C8B-B14F-4D97-AF65-F5344CB8AC3E}">
        <p14:creationId xmlns:p14="http://schemas.microsoft.com/office/powerpoint/2010/main" val="217947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1AD17FB-E87F-9FB6-3F15-E8E4F277A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56" y="936555"/>
            <a:ext cx="772590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Distances: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∞, except the source (0).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Min-Priority Queue: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(0, source)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a min-heap.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Nodes: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the queue is not empty: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the node with the smallest distance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Skip if distance is outdated.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Relaxation: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neighbor: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new_distance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[current] +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edge_weight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smaller, update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[neighbor]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push it into the queue.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Until Queue is Empty.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Shortest Paths: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now holds the shortest distances.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oogle Shape;108;p17">
            <a:extLst>
              <a:ext uri="{FF2B5EF4-FFF2-40B4-BE49-F238E27FC236}">
                <a16:creationId xmlns:a16="http://schemas.microsoft.com/office/drawing/2014/main" id="{8250A4A3-D6DB-BE96-E195-22105469E4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305" y="22178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dijkstra 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9031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AB7688A1-77EF-DAEF-7626-A6E6085AB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>
            <a:extLst>
              <a:ext uri="{FF2B5EF4-FFF2-40B4-BE49-F238E27FC236}">
                <a16:creationId xmlns:a16="http://schemas.microsoft.com/office/drawing/2014/main" id="{F8706B54-2708-1B86-DBFE-E9B9500730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843" y="27603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dijkstra time complixity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9DC293-22CC-6352-6AFE-BCE62A48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52" y="992214"/>
            <a:ext cx="87332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running time of Dijkstra’s algorithm consists of: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𝑛 searches for the vertex with the smallest value 𝑑[𝑣] among 𝑂(𝑛) unmarked vertices.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𝑚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relaxation attempts.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simplest implementation, each vertex search requires 𝑂(𝑛) operations per iteration, and each relaxation takes 𝑂(1) .This results in a total complexity of:𝑂(𝑛2+𝑚).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complexity is optimal for dense graphs, where 𝑚≈𝑛2. However, for sparse graphs, where 𝑚 is much smaller than 𝑛2 , the problem can be solved in 𝑂(𝑛log⁡𝑛)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 using a more efficient priority queue.</a:t>
            </a:r>
          </a:p>
        </p:txBody>
      </p:sp>
    </p:spTree>
    <p:extLst>
      <p:ext uri="{BB962C8B-B14F-4D97-AF65-F5344CB8AC3E}">
        <p14:creationId xmlns:p14="http://schemas.microsoft.com/office/powerpoint/2010/main" val="223610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2C3D46A1-EFA7-3097-E3E5-323C46AFC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>
            <a:extLst>
              <a:ext uri="{FF2B5EF4-FFF2-40B4-BE49-F238E27FC236}">
                <a16:creationId xmlns:a16="http://schemas.microsoft.com/office/drawing/2014/main" id="{A91AB82B-7035-1726-B5EA-3F0A8F842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8041" y="353521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Bellman ford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6EA250-925D-75C0-B6D8-EF1353259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52" y="929521"/>
            <a:ext cx="873329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Bellman-Ford algorithm is a shortest path algorithm used to find the shortest distances from a single source vertex to all other vertices in a weighted graph. Unlike Dijkstra’s algorithm, Bellman-Ford can handle graphs with negative weight edges, making it useful in scenarios where negative cycles or penalties exist.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C86B18-1ED7-2098-D96B-B413371AD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41" y="2459653"/>
            <a:ext cx="814868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graphs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weight edges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negative weight cycles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programming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a greedy strategy.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to detect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weight cycles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checking for further distance reductions after V−1 iterations. </a:t>
            </a:r>
          </a:p>
        </p:txBody>
      </p:sp>
    </p:spTree>
    <p:extLst>
      <p:ext uri="{BB962C8B-B14F-4D97-AF65-F5344CB8AC3E}">
        <p14:creationId xmlns:p14="http://schemas.microsoft.com/office/powerpoint/2010/main" val="130947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602F4-7910-A1D7-564D-0662137FD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8;p17">
            <a:extLst>
              <a:ext uri="{FF2B5EF4-FFF2-40B4-BE49-F238E27FC236}">
                <a16:creationId xmlns:a16="http://schemas.microsoft.com/office/drawing/2014/main" id="{3DD125BE-9610-5805-B376-8B5599CCBB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59" y="245033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bellman ford steps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0C0F63-E2C2-EB15-DF40-EA8BB8DEA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63" y="996333"/>
            <a:ext cx="874946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Distances: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infinity (∞)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all vertices, except the source, which is set 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Relax All Edges (V-1 times):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V−1 times (where V is the number of vertices):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edge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u,v,weight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[u] + weight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[v]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update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[v]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[u] + 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for Negative Weight Cycles: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one more iteration over all edges: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[u] + weight &lt;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[v]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still holds,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weight 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exists.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the Shortest Paths: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 negative cycles are found,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contains the shortest path from the source to all vertices.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7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:a16="http://schemas.microsoft.com/office/drawing/2014/main" id="{A4662932-1BCE-00B9-FA2E-0DC372721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>
            <a:extLst>
              <a:ext uri="{FF2B5EF4-FFF2-40B4-BE49-F238E27FC236}">
                <a16:creationId xmlns:a16="http://schemas.microsoft.com/office/drawing/2014/main" id="{64AE8159-ABE1-116C-7C17-A62BCF3062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843" y="27603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</a:t>
            </a:r>
            <a:r>
              <a:rPr lang="en" dirty="0"/>
              <a:t>bellman ford time complixity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B8AF0-1C3A-7FD9-2B6C-25FB16CBBD87}"/>
              </a:ext>
            </a:extLst>
          </p:cNvPr>
          <p:cNvSpPr txBox="1"/>
          <p:nvPr/>
        </p:nvSpPr>
        <p:spPr>
          <a:xfrm>
            <a:off x="472698" y="1294477"/>
            <a:ext cx="805911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Quantico" panose="020B0604020202020204" charset="0"/>
              </a:rPr>
              <a:t>The running time of the Bellman-Ford algorithm consists of: 𝑛−1 iterations, where each iteration relaxes all 𝑚 edges. Each relaxation takes 𝑂(1) , leading to a total complexity of 𝑂(𝑛𝑚). This makes Bellman-Ford efficient for graphs with relatively few edges per vertex but less optimal for dense graphs where 𝑚≈𝑛2 . Unlike Dijkstra’s algorithm, Bellman-Ford can handle negative weight edges, making it suitable for a wider range of applications despite its higher complexity.</a:t>
            </a:r>
          </a:p>
        </p:txBody>
      </p:sp>
    </p:spTree>
    <p:extLst>
      <p:ext uri="{BB962C8B-B14F-4D97-AF65-F5344CB8AC3E}">
        <p14:creationId xmlns:p14="http://schemas.microsoft.com/office/powerpoint/2010/main" val="1536570426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751</Words>
  <Application>Microsoft Office PowerPoint</Application>
  <PresentationFormat>On-screen Show (16:9)</PresentationFormat>
  <Paragraphs>68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Quantico</vt:lpstr>
      <vt:lpstr>Source Code Pro</vt:lpstr>
      <vt:lpstr>Nunito Light</vt:lpstr>
      <vt:lpstr>Arial Unicode MS</vt:lpstr>
      <vt:lpstr>New Operating System Design Pitch Deck  Infographics by Slidesgo</vt:lpstr>
      <vt:lpstr>ssps</vt:lpstr>
      <vt:lpstr>&lt;/sssp (single source shortset path)</vt:lpstr>
      <vt:lpstr>&lt;/ single-source shortest paths problem  - Dijkstra  - bellman ford</vt:lpstr>
      <vt:lpstr>&lt;/dijkstra</vt:lpstr>
      <vt:lpstr>&lt;/dijkstra steps</vt:lpstr>
      <vt:lpstr>&lt;/dijkstra time complixity</vt:lpstr>
      <vt:lpstr>&lt;/Bellman ford</vt:lpstr>
      <vt:lpstr>&lt;/bellman ford steps</vt:lpstr>
      <vt:lpstr>&lt;/bellman ford time complixity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Tasneem presentation!</dc:title>
  <cp:lastModifiedBy>تسنيم بهاء الدين محمد محمد</cp:lastModifiedBy>
  <cp:revision>4</cp:revision>
  <dcterms:modified xsi:type="dcterms:W3CDTF">2025-03-19T18:34:41Z</dcterms:modified>
</cp:coreProperties>
</file>