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nek Kannada SemiBold"/>
      <p:regular r:id="rId27"/>
      <p:bold r:id="rId28"/>
    </p:embeddedFont>
    <p:embeddedFont>
      <p:font typeface="Bebas Neue"/>
      <p:regular r:id="rId29"/>
    </p:embeddedFont>
    <p:embeddedFont>
      <p:font typeface="Darker Grotesque"/>
      <p:regular r:id="rId30"/>
      <p:bold r:id="rId31"/>
    </p:embeddedFont>
    <p:embeddedFont>
      <p:font typeface="Anek Kannada ExtraBold"/>
      <p:bold r:id="rId32"/>
    </p:embeddedFont>
    <p:embeddedFont>
      <p:font typeface="Anek Kannada Medium"/>
      <p:regular r:id="rId33"/>
      <p:bold r:id="rId34"/>
    </p:embeddedFont>
    <p:embeddedFont>
      <p:font typeface="Darker Grotesque Black"/>
      <p:bold r:id="rId35"/>
    </p:embeddedFont>
    <p:embeddedFont>
      <p:font typeface="Anek Kannad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658A30-F537-44BE-A27E-3340D82BAA64}">
  <a:tblStyle styleId="{15658A30-F537-44BE-A27E-3340D82BAA6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nekKannadaSemiBold-bold.fntdata"/><Relationship Id="rId27" Type="http://schemas.openxmlformats.org/officeDocument/2006/relationships/font" Target="fonts/AnekKannada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arkerGrotesque-bold.fntdata"/><Relationship Id="rId30" Type="http://schemas.openxmlformats.org/officeDocument/2006/relationships/font" Target="fonts/DarkerGrotesque-regular.fntdata"/><Relationship Id="rId11" Type="http://schemas.openxmlformats.org/officeDocument/2006/relationships/slide" Target="slides/slide5.xml"/><Relationship Id="rId33" Type="http://schemas.openxmlformats.org/officeDocument/2006/relationships/font" Target="fonts/AnekKannadaMedium-regular.fntdata"/><Relationship Id="rId10" Type="http://schemas.openxmlformats.org/officeDocument/2006/relationships/slide" Target="slides/slide4.xml"/><Relationship Id="rId32" Type="http://schemas.openxmlformats.org/officeDocument/2006/relationships/font" Target="fonts/AnekKannadaExtraBold-bold.fntdata"/><Relationship Id="rId13" Type="http://schemas.openxmlformats.org/officeDocument/2006/relationships/slide" Target="slides/slide7.xml"/><Relationship Id="rId35" Type="http://schemas.openxmlformats.org/officeDocument/2006/relationships/font" Target="fonts/DarkerGrotesqueBlack-bold.fntdata"/><Relationship Id="rId12" Type="http://schemas.openxmlformats.org/officeDocument/2006/relationships/slide" Target="slides/slide6.xml"/><Relationship Id="rId34" Type="http://schemas.openxmlformats.org/officeDocument/2006/relationships/font" Target="fonts/AnekKannadaMedium-bold.fntdata"/><Relationship Id="rId15" Type="http://schemas.openxmlformats.org/officeDocument/2006/relationships/slide" Target="slides/slide9.xml"/><Relationship Id="rId37" Type="http://schemas.openxmlformats.org/officeDocument/2006/relationships/font" Target="fonts/AnekKannada-bold.fntdata"/><Relationship Id="rId14" Type="http://schemas.openxmlformats.org/officeDocument/2006/relationships/slide" Target="slides/slide8.xml"/><Relationship Id="rId36" Type="http://schemas.openxmlformats.org/officeDocument/2006/relationships/font" Target="fonts/AnekKannad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72b36854f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72b36854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981100" y="-506550"/>
            <a:ext cx="3590698" cy="5740468"/>
            <a:chOff x="-981100" y="-506550"/>
            <a:chExt cx="3590698" cy="5740468"/>
          </a:xfrm>
        </p:grpSpPr>
        <p:sp>
          <p:nvSpPr>
            <p:cNvPr id="12" name="Google Shape;12;p2"/>
            <p:cNvSpPr/>
            <p:nvPr/>
          </p:nvSpPr>
          <p:spPr>
            <a:xfrm>
              <a:off x="332304" y="3481363"/>
              <a:ext cx="1440194" cy="1662138"/>
            </a:xfrm>
            <a:custGeom>
              <a:rect b="b" l="l" r="r" t="t"/>
              <a:pathLst>
                <a:path extrusionOk="0" h="1363" w="1181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4546" y="-506550"/>
              <a:ext cx="2130779" cy="1229617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 flipH="1">
              <a:off x="672932" y="250230"/>
              <a:ext cx="430800" cy="245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981100" y="-86304"/>
              <a:ext cx="3590698" cy="5320222"/>
              <a:chOff x="-8795677" y="-2878949"/>
              <a:chExt cx="5568700" cy="82535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6734445" y="-1822008"/>
                <a:ext cx="1107583" cy="4373785"/>
              </a:xfrm>
              <a:custGeom>
                <a:rect b="b" l="l" r="r" t="t"/>
                <a:pathLst>
                  <a:path extrusionOk="0" h="3722370" w="921067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44364" y="-2878949"/>
                <a:ext cx="2216312" cy="2499145"/>
              </a:xfrm>
              <a:custGeom>
                <a:rect b="b" l="l" r="r" t="t"/>
                <a:pathLst>
                  <a:path extrusionOk="0" h="2126932" w="1843087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8795677" y="-2713724"/>
                <a:ext cx="5568700" cy="8088300"/>
              </a:xfrm>
              <a:custGeom>
                <a:rect b="b" l="l" r="r" t="t"/>
                <a:pathLst>
                  <a:path extrusionOk="0" h="323532" w="222748">
                    <a:moveTo>
                      <a:pt x="222748" y="323532"/>
                    </a:moveTo>
                    <a:lnTo>
                      <a:pt x="105273" y="259085"/>
                    </a:lnTo>
                    <a:lnTo>
                      <a:pt x="106064" y="5707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8081810" y="1775"/>
            <a:ext cx="2285994" cy="5139935"/>
            <a:chOff x="7830535" y="-501900"/>
            <a:chExt cx="2285994" cy="5139935"/>
          </a:xfrm>
        </p:grpSpPr>
        <p:sp>
          <p:nvSpPr>
            <p:cNvPr id="20" name="Google Shape;20;p2"/>
            <p:cNvSpPr/>
            <p:nvPr/>
          </p:nvSpPr>
          <p:spPr>
            <a:xfrm>
              <a:off x="8533004" y="2736606"/>
              <a:ext cx="1406128" cy="810816"/>
            </a:xfrm>
            <a:custGeom>
              <a:rect b="b" l="l" r="r" t="t"/>
              <a:pathLst>
                <a:path extrusionOk="0" h="681" w="1181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33004" y="2330604"/>
              <a:ext cx="703659" cy="810816"/>
            </a:xfrm>
            <a:custGeom>
              <a:rect b="b" l="l" r="r" t="t"/>
              <a:pathLst>
                <a:path extrusionOk="0" h="681" w="591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30535" y="-501894"/>
              <a:ext cx="702469" cy="3651647"/>
            </a:xfrm>
            <a:custGeom>
              <a:rect b="b" l="l" r="r" t="t"/>
              <a:pathLst>
                <a:path extrusionOk="0" h="3067" w="59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0401" y="539504"/>
              <a:ext cx="702469" cy="1216819"/>
            </a:xfrm>
            <a:custGeom>
              <a:rect b="b" l="l" r="r" t="t"/>
              <a:pathLst>
                <a:path extrusionOk="0" h="1022" w="59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0535" y="3015213"/>
              <a:ext cx="1406128" cy="1622822"/>
            </a:xfrm>
            <a:custGeom>
              <a:rect b="b" l="l" r="r" t="t"/>
              <a:pathLst>
                <a:path extrusionOk="0" h="1363" w="1181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0401" y="1756322"/>
              <a:ext cx="1406128" cy="809625"/>
            </a:xfrm>
            <a:custGeom>
              <a:rect b="b" l="l" r="r" t="t"/>
              <a:pathLst>
                <a:path extrusionOk="0" h="680" w="1181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2950" y="-501900"/>
              <a:ext cx="1625425" cy="5058875"/>
            </a:xfrm>
            <a:custGeom>
              <a:rect b="b" l="l" r="r" t="t"/>
              <a:pathLst>
                <a:path extrusionOk="0" h="202355" w="65017">
                  <a:moveTo>
                    <a:pt x="0" y="0"/>
                  </a:moveTo>
                  <a:lnTo>
                    <a:pt x="0" y="165164"/>
                  </a:lnTo>
                  <a:lnTo>
                    <a:pt x="65017" y="20235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8063" y="1147913"/>
              <a:ext cx="647700" cy="1047750"/>
            </a:xfrm>
            <a:custGeom>
              <a:rect b="b" l="l" r="r" t="t"/>
              <a:pathLst>
                <a:path extrusionOk="0" h="880" w="544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" type="subTitle"/>
          </p:nvPr>
        </p:nvSpPr>
        <p:spPr>
          <a:xfrm>
            <a:off x="719988" y="21870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2" type="subTitle"/>
          </p:nvPr>
        </p:nvSpPr>
        <p:spPr>
          <a:xfrm>
            <a:off x="5982891" y="21870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3" type="subTitle"/>
          </p:nvPr>
        </p:nvSpPr>
        <p:spPr>
          <a:xfrm>
            <a:off x="719988" y="36204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4" type="subTitle"/>
          </p:nvPr>
        </p:nvSpPr>
        <p:spPr>
          <a:xfrm>
            <a:off x="3351441" y="36204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5" type="subTitle"/>
          </p:nvPr>
        </p:nvSpPr>
        <p:spPr>
          <a:xfrm>
            <a:off x="720000" y="16986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1"/>
          <p:cNvSpPr txBox="1"/>
          <p:nvPr>
            <p:ph idx="6" type="subTitle"/>
          </p:nvPr>
        </p:nvSpPr>
        <p:spPr>
          <a:xfrm>
            <a:off x="720000" y="31320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1"/>
          <p:cNvSpPr txBox="1"/>
          <p:nvPr>
            <p:ph idx="7" type="subTitle"/>
          </p:nvPr>
        </p:nvSpPr>
        <p:spPr>
          <a:xfrm>
            <a:off x="5982900" y="16986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rgbClr val="2F4044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1"/>
          <p:cNvSpPr txBox="1"/>
          <p:nvPr>
            <p:ph idx="8" type="subTitle"/>
          </p:nvPr>
        </p:nvSpPr>
        <p:spPr>
          <a:xfrm>
            <a:off x="3351450" y="31320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1"/>
          <p:cNvSpPr txBox="1"/>
          <p:nvPr>
            <p:ph type="title"/>
          </p:nvPr>
        </p:nvSpPr>
        <p:spPr>
          <a:xfrm>
            <a:off x="720000" y="539500"/>
            <a:ext cx="7710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9" type="subTitle"/>
          </p:nvPr>
        </p:nvSpPr>
        <p:spPr>
          <a:xfrm>
            <a:off x="3351441" y="21870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4044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3" type="subTitle"/>
          </p:nvPr>
        </p:nvSpPr>
        <p:spPr>
          <a:xfrm>
            <a:off x="3351450" y="16986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9" name="Google Shape;139;p11"/>
          <p:cNvGrpSpPr/>
          <p:nvPr/>
        </p:nvGrpSpPr>
        <p:grpSpPr>
          <a:xfrm>
            <a:off x="-556344" y="-380753"/>
            <a:ext cx="4049316" cy="2108597"/>
            <a:chOff x="-556344" y="-380753"/>
            <a:chExt cx="4049316" cy="2108597"/>
          </a:xfrm>
        </p:grpSpPr>
        <p:sp>
          <p:nvSpPr>
            <p:cNvPr id="140" name="Google Shape;140;p11"/>
            <p:cNvSpPr/>
            <p:nvPr/>
          </p:nvSpPr>
          <p:spPr>
            <a:xfrm rot="5400000">
              <a:off x="-854000" y="619372"/>
              <a:ext cx="1406128" cy="810816"/>
            </a:xfrm>
            <a:custGeom>
              <a:rect b="b" l="l" r="r" t="t"/>
              <a:pathLst>
                <a:path extrusionOk="0" h="681" w="1181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 rot="5400000">
              <a:off x="-96762" y="268138"/>
              <a:ext cx="703659" cy="810816"/>
            </a:xfrm>
            <a:custGeom>
              <a:rect b="b" l="l" r="r" t="t"/>
              <a:pathLst>
                <a:path extrusionOk="0" h="681" w="591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 rot="5400000">
              <a:off x="1315914" y="-1855342"/>
              <a:ext cx="702469" cy="3651647"/>
            </a:xfrm>
            <a:custGeom>
              <a:rect b="b" l="l" r="r" t="t"/>
              <a:pathLst>
                <a:path extrusionOk="0" h="3067" w="59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idx="1" type="subTitle"/>
          </p:nvPr>
        </p:nvSpPr>
        <p:spPr>
          <a:xfrm>
            <a:off x="1184063" y="21870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2" type="subTitle"/>
          </p:nvPr>
        </p:nvSpPr>
        <p:spPr>
          <a:xfrm>
            <a:off x="4371141" y="21870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3" type="subTitle"/>
          </p:nvPr>
        </p:nvSpPr>
        <p:spPr>
          <a:xfrm>
            <a:off x="1184063" y="36204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4" type="subTitle"/>
          </p:nvPr>
        </p:nvSpPr>
        <p:spPr>
          <a:xfrm>
            <a:off x="4371141" y="36204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5" type="subTitle"/>
          </p:nvPr>
        </p:nvSpPr>
        <p:spPr>
          <a:xfrm>
            <a:off x="1184075" y="16986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6" type="subTitle"/>
          </p:nvPr>
        </p:nvSpPr>
        <p:spPr>
          <a:xfrm>
            <a:off x="1184075" y="31320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7" type="subTitle"/>
          </p:nvPr>
        </p:nvSpPr>
        <p:spPr>
          <a:xfrm>
            <a:off x="4371150" y="16986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8" type="subTitle"/>
          </p:nvPr>
        </p:nvSpPr>
        <p:spPr>
          <a:xfrm>
            <a:off x="4371150" y="31320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type="title"/>
          </p:nvPr>
        </p:nvSpPr>
        <p:spPr>
          <a:xfrm>
            <a:off x="720000" y="539500"/>
            <a:ext cx="66564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3" name="Google Shape;153;p12"/>
          <p:cNvGrpSpPr/>
          <p:nvPr/>
        </p:nvGrpSpPr>
        <p:grpSpPr>
          <a:xfrm>
            <a:off x="7134033" y="-853783"/>
            <a:ext cx="2009962" cy="3860412"/>
            <a:chOff x="5316400" y="-854949"/>
            <a:chExt cx="3168788" cy="6086098"/>
          </a:xfrm>
        </p:grpSpPr>
        <p:sp>
          <p:nvSpPr>
            <p:cNvPr id="154" name="Google Shape;154;p12"/>
            <p:cNvSpPr/>
            <p:nvPr/>
          </p:nvSpPr>
          <p:spPr>
            <a:xfrm>
              <a:off x="7377605" y="857364"/>
              <a:ext cx="1107583" cy="437378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5316400" y="-854949"/>
              <a:ext cx="2651550" cy="4397325"/>
            </a:xfrm>
            <a:custGeom>
              <a:rect b="b" l="l" r="r" t="t"/>
              <a:pathLst>
                <a:path extrusionOk="0" h="175893" w="106062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2806075" y="1966225"/>
            <a:ext cx="56247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idx="1" type="subTitle"/>
          </p:nvPr>
        </p:nvSpPr>
        <p:spPr>
          <a:xfrm>
            <a:off x="1302450" y="3059150"/>
            <a:ext cx="65391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2" type="subTitle"/>
          </p:nvPr>
        </p:nvSpPr>
        <p:spPr>
          <a:xfrm>
            <a:off x="1302450" y="1549200"/>
            <a:ext cx="65391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5"/>
          <p:cNvSpPr/>
          <p:nvPr/>
        </p:nvSpPr>
        <p:spPr>
          <a:xfrm>
            <a:off x="6185" y="682019"/>
            <a:ext cx="702469" cy="3651647"/>
          </a:xfrm>
          <a:custGeom>
            <a:rect b="b" l="l" r="r" t="t"/>
            <a:pathLst>
              <a:path extrusionOk="0" h="3067" w="59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185" y="4199125"/>
            <a:ext cx="1406128" cy="1622822"/>
          </a:xfrm>
          <a:custGeom>
            <a:rect b="b" l="l" r="r" t="t"/>
            <a:pathLst>
              <a:path extrusionOk="0" h="1363" w="1181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58600" y="1209025"/>
            <a:ext cx="1470425" cy="4441470"/>
          </a:xfrm>
          <a:custGeom>
            <a:rect b="b" l="l" r="r" t="t"/>
            <a:pathLst>
              <a:path extrusionOk="0" h="4173" w="1235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15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167" name="Google Shape;167;p15"/>
            <p:cNvSpPr/>
            <p:nvPr/>
          </p:nvSpPr>
          <p:spPr>
            <a:xfrm>
              <a:off x="8434477" y="16796"/>
              <a:ext cx="706919" cy="2791777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7726304" y="-657575"/>
              <a:ext cx="1414569" cy="1595199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8434477" y="2003475"/>
              <a:ext cx="1413838" cy="79724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111775" y="-559706"/>
              <a:ext cx="2174124" cy="3062525"/>
            </a:xfrm>
            <a:custGeom>
              <a:rect b="b" l="l" r="r" t="t"/>
              <a:pathLst>
                <a:path extrusionOk="0" h="4083367" w="2832735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6"/>
          <p:cNvGrpSpPr/>
          <p:nvPr/>
        </p:nvGrpSpPr>
        <p:grpSpPr>
          <a:xfrm>
            <a:off x="-1854500" y="-588825"/>
            <a:ext cx="4639656" cy="4488309"/>
            <a:chOff x="3475957" y="-1179704"/>
            <a:chExt cx="7078041" cy="6847153"/>
          </a:xfrm>
        </p:grpSpPr>
        <p:sp>
          <p:nvSpPr>
            <p:cNvPr id="173" name="Google Shape;173;p16"/>
            <p:cNvSpPr/>
            <p:nvPr/>
          </p:nvSpPr>
          <p:spPr>
            <a:xfrm>
              <a:off x="6315950" y="2487115"/>
              <a:ext cx="2119025" cy="1223204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368266" y="-878500"/>
              <a:ext cx="3185732" cy="1838404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315950" y="3210246"/>
              <a:ext cx="1061311" cy="1226802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315950" y="3827246"/>
              <a:ext cx="1061311" cy="1840203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p16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9" name="Google Shape;179;p16"/>
            <p:cNvSpPr/>
            <p:nvPr/>
          </p:nvSpPr>
          <p:spPr>
            <a:xfrm>
              <a:off x="7377605" y="709642"/>
              <a:ext cx="1107583" cy="437378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267686" y="-347299"/>
              <a:ext cx="2216312" cy="2499145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377605" y="3835690"/>
              <a:ext cx="2215166" cy="1249013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475957" y="-1179704"/>
              <a:ext cx="5246800" cy="5795575"/>
            </a:xfrm>
            <a:custGeom>
              <a:rect b="b" l="l" r="r" t="t"/>
              <a:pathLst>
                <a:path extrusionOk="0" h="231823" w="209872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7"/>
          <p:cNvGrpSpPr/>
          <p:nvPr/>
        </p:nvGrpSpPr>
        <p:grpSpPr>
          <a:xfrm>
            <a:off x="6588100" y="-588825"/>
            <a:ext cx="4639656" cy="4488309"/>
            <a:chOff x="3475957" y="-1179704"/>
            <a:chExt cx="7078041" cy="6847153"/>
          </a:xfrm>
        </p:grpSpPr>
        <p:sp>
          <p:nvSpPr>
            <p:cNvPr id="185" name="Google Shape;185;p17"/>
            <p:cNvSpPr/>
            <p:nvPr/>
          </p:nvSpPr>
          <p:spPr>
            <a:xfrm>
              <a:off x="6315950" y="2487115"/>
              <a:ext cx="2119025" cy="1223204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7368266" y="-878500"/>
              <a:ext cx="3185732" cy="1838404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315950" y="3210246"/>
              <a:ext cx="1061311" cy="1226802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6315950" y="3827246"/>
              <a:ext cx="1061311" cy="1840203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Google Shape;189;p17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1" name="Google Shape;191;p17"/>
            <p:cNvSpPr/>
            <p:nvPr/>
          </p:nvSpPr>
          <p:spPr>
            <a:xfrm>
              <a:off x="7377605" y="709642"/>
              <a:ext cx="1107583" cy="437378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267686" y="-347299"/>
              <a:ext cx="2216312" cy="2499145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7377605" y="3835690"/>
              <a:ext cx="2215166" cy="1249013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475957" y="-1179704"/>
              <a:ext cx="5246800" cy="5795575"/>
            </a:xfrm>
            <a:custGeom>
              <a:rect b="b" l="l" r="r" t="t"/>
              <a:pathLst>
                <a:path extrusionOk="0" h="231823" w="209872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10800000">
            <a:off x="-733740" y="1172500"/>
            <a:ext cx="4009571" cy="4488309"/>
            <a:chOff x="3475957" y="-1179704"/>
            <a:chExt cx="6116814" cy="6847153"/>
          </a:xfrm>
        </p:grpSpPr>
        <p:sp>
          <p:nvSpPr>
            <p:cNvPr id="196" name="Google Shape;196;p17"/>
            <p:cNvSpPr/>
            <p:nvPr/>
          </p:nvSpPr>
          <p:spPr>
            <a:xfrm>
              <a:off x="6315950" y="2487115"/>
              <a:ext cx="2119025" cy="1223204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315950" y="3210246"/>
              <a:ext cx="1061311" cy="1226802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315950" y="3827246"/>
              <a:ext cx="1061311" cy="1840203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9" name="Google Shape;199;p1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0" name="Google Shape;200;p17"/>
            <p:cNvSpPr/>
            <p:nvPr/>
          </p:nvSpPr>
          <p:spPr>
            <a:xfrm>
              <a:off x="7377605" y="709642"/>
              <a:ext cx="1107583" cy="437378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267686" y="-347299"/>
              <a:ext cx="2216312" cy="2499145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7377605" y="3835690"/>
              <a:ext cx="2215166" cy="1249013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475957" y="-1179704"/>
              <a:ext cx="5246800" cy="5795575"/>
            </a:xfrm>
            <a:custGeom>
              <a:rect b="b" l="l" r="r" t="t"/>
              <a:pathLst>
                <a:path extrusionOk="0" h="231823" w="209872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720000" y="1333051"/>
            <a:ext cx="7704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1" name="Google Shape;31;p3"/>
          <p:cNvGrpSpPr/>
          <p:nvPr/>
        </p:nvGrpSpPr>
        <p:grpSpPr>
          <a:xfrm>
            <a:off x="8582725" y="-50"/>
            <a:ext cx="1021675" cy="1216824"/>
            <a:chOff x="8424000" y="-94075"/>
            <a:chExt cx="1021675" cy="1216824"/>
          </a:xfrm>
        </p:grpSpPr>
        <p:sp>
          <p:nvSpPr>
            <p:cNvPr id="32" name="Google Shape;32;p3"/>
            <p:cNvSpPr/>
            <p:nvPr/>
          </p:nvSpPr>
          <p:spPr>
            <a:xfrm>
              <a:off x="8424000" y="-94075"/>
              <a:ext cx="720001" cy="1216824"/>
            </a:xfrm>
            <a:custGeom>
              <a:rect b="b" l="l" r="r" t="t"/>
              <a:pathLst>
                <a:path extrusionOk="0" h="1022" w="59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771675" y="505350"/>
              <a:ext cx="674000" cy="401625"/>
            </a:xfrm>
            <a:custGeom>
              <a:rect b="b" l="l" r="r" t="t"/>
              <a:pathLst>
                <a:path extrusionOk="0" h="16065" w="26960">
                  <a:moveTo>
                    <a:pt x="26960" y="16065"/>
                  </a:moveTo>
                  <a:lnTo>
                    <a:pt x="21568" y="13190"/>
                  </a:lnTo>
                  <a:lnTo>
                    <a:pt x="17525" y="1067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-235721" y="4203713"/>
            <a:ext cx="1440194" cy="1662138"/>
          </a:xfrm>
          <a:custGeom>
            <a:rect b="b" l="l" r="r" t="t"/>
            <a:pathLst>
              <a:path extrusionOk="0" h="1363" w="1181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3"/>
          <p:cNvGrpSpPr/>
          <p:nvPr/>
        </p:nvGrpSpPr>
        <p:grpSpPr>
          <a:xfrm>
            <a:off x="-1549125" y="636046"/>
            <a:ext cx="3590698" cy="5320222"/>
            <a:chOff x="-8795677" y="-2878949"/>
            <a:chExt cx="5568700" cy="8253525"/>
          </a:xfrm>
        </p:grpSpPr>
        <p:sp>
          <p:nvSpPr>
            <p:cNvPr id="36" name="Google Shape;36;p3"/>
            <p:cNvSpPr/>
            <p:nvPr/>
          </p:nvSpPr>
          <p:spPr>
            <a:xfrm>
              <a:off x="-6734445" y="-1822008"/>
              <a:ext cx="1107583" cy="437378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7844364" y="-2878949"/>
              <a:ext cx="2216312" cy="2499145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8795677" y="-2713724"/>
              <a:ext cx="5568700" cy="8088300"/>
            </a:xfrm>
            <a:custGeom>
              <a:rect b="b" l="l" r="r" t="t"/>
              <a:pathLst>
                <a:path extrusionOk="0" h="323532" w="222748">
                  <a:moveTo>
                    <a:pt x="222748" y="323532"/>
                  </a:moveTo>
                  <a:lnTo>
                    <a:pt x="105273" y="259085"/>
                  </a:lnTo>
                  <a:lnTo>
                    <a:pt x="106064" y="5707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 flipH="1">
            <a:off x="8589983" y="1057892"/>
            <a:ext cx="2009962" cy="3860412"/>
            <a:chOff x="5316400" y="-854949"/>
            <a:chExt cx="3168788" cy="6086098"/>
          </a:xfrm>
        </p:grpSpPr>
        <p:sp>
          <p:nvSpPr>
            <p:cNvPr id="40" name="Google Shape;40;p3"/>
            <p:cNvSpPr/>
            <p:nvPr/>
          </p:nvSpPr>
          <p:spPr>
            <a:xfrm>
              <a:off x="7377605" y="857364"/>
              <a:ext cx="1107583" cy="437378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316400" y="-854949"/>
              <a:ext cx="2651550" cy="4397325"/>
            </a:xfrm>
            <a:custGeom>
              <a:rect b="b" l="l" r="r" t="t"/>
              <a:pathLst>
                <a:path extrusionOk="0" h="175893" w="106062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000" y="2105000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2" type="subTitle"/>
          </p:nvPr>
        </p:nvSpPr>
        <p:spPr>
          <a:xfrm>
            <a:off x="3101725" y="2105000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3" type="subTitle"/>
          </p:nvPr>
        </p:nvSpPr>
        <p:spPr>
          <a:xfrm>
            <a:off x="720000" y="3878925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4" type="subTitle"/>
          </p:nvPr>
        </p:nvSpPr>
        <p:spPr>
          <a:xfrm>
            <a:off x="3101725" y="3878925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5" type="subTitle"/>
          </p:nvPr>
        </p:nvSpPr>
        <p:spPr>
          <a:xfrm>
            <a:off x="5581850" y="2105000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6" type="subTitle"/>
          </p:nvPr>
        </p:nvSpPr>
        <p:spPr>
          <a:xfrm>
            <a:off x="5581850" y="3878925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818402" y="1272208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4"/>
          <p:cNvSpPr txBox="1"/>
          <p:nvPr>
            <p:ph idx="7" type="title"/>
          </p:nvPr>
        </p:nvSpPr>
        <p:spPr>
          <a:xfrm>
            <a:off x="818402" y="30461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4"/>
          <p:cNvSpPr txBox="1"/>
          <p:nvPr>
            <p:ph idx="8" type="title"/>
          </p:nvPr>
        </p:nvSpPr>
        <p:spPr>
          <a:xfrm>
            <a:off x="3200127" y="1272208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4"/>
          <p:cNvSpPr txBox="1"/>
          <p:nvPr>
            <p:ph idx="9" type="title"/>
          </p:nvPr>
        </p:nvSpPr>
        <p:spPr>
          <a:xfrm>
            <a:off x="3200127" y="30461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4"/>
          <p:cNvSpPr txBox="1"/>
          <p:nvPr>
            <p:ph idx="13" type="title"/>
          </p:nvPr>
        </p:nvSpPr>
        <p:spPr>
          <a:xfrm>
            <a:off x="5680252" y="1272208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4" type="title"/>
          </p:nvPr>
        </p:nvSpPr>
        <p:spPr>
          <a:xfrm>
            <a:off x="5680252" y="30461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5" type="subTitle"/>
          </p:nvPr>
        </p:nvSpPr>
        <p:spPr>
          <a:xfrm>
            <a:off x="720000" y="1719800"/>
            <a:ext cx="206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16" type="subTitle"/>
          </p:nvPr>
        </p:nvSpPr>
        <p:spPr>
          <a:xfrm>
            <a:off x="3101728" y="1719800"/>
            <a:ext cx="206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7" type="subTitle"/>
          </p:nvPr>
        </p:nvSpPr>
        <p:spPr>
          <a:xfrm>
            <a:off x="5581851" y="1719800"/>
            <a:ext cx="206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8" type="subTitle"/>
          </p:nvPr>
        </p:nvSpPr>
        <p:spPr>
          <a:xfrm>
            <a:off x="720000" y="3493775"/>
            <a:ext cx="206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9" type="subTitle"/>
          </p:nvPr>
        </p:nvSpPr>
        <p:spPr>
          <a:xfrm>
            <a:off x="3101728" y="3493775"/>
            <a:ext cx="206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20" type="subTitle"/>
          </p:nvPr>
        </p:nvSpPr>
        <p:spPr>
          <a:xfrm>
            <a:off x="5581851" y="3493775"/>
            <a:ext cx="206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21" type="title"/>
          </p:nvPr>
        </p:nvSpPr>
        <p:spPr>
          <a:xfrm>
            <a:off x="720000" y="539500"/>
            <a:ext cx="7085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2" name="Google Shape;62;p4"/>
          <p:cNvGrpSpPr/>
          <p:nvPr/>
        </p:nvGrpSpPr>
        <p:grpSpPr>
          <a:xfrm flipH="1">
            <a:off x="-686125" y="3117050"/>
            <a:ext cx="1406129" cy="2026447"/>
            <a:chOff x="8424000" y="-94075"/>
            <a:chExt cx="1406129" cy="2026447"/>
          </a:xfrm>
        </p:grpSpPr>
        <p:sp>
          <p:nvSpPr>
            <p:cNvPr id="63" name="Google Shape;63;p4"/>
            <p:cNvSpPr/>
            <p:nvPr/>
          </p:nvSpPr>
          <p:spPr>
            <a:xfrm>
              <a:off x="8424000" y="-94075"/>
              <a:ext cx="720001" cy="1216824"/>
            </a:xfrm>
            <a:custGeom>
              <a:rect b="b" l="l" r="r" t="t"/>
              <a:pathLst>
                <a:path extrusionOk="0" h="1022" w="59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424001" y="1122747"/>
              <a:ext cx="1406128" cy="809625"/>
            </a:xfrm>
            <a:custGeom>
              <a:rect b="b" l="l" r="r" t="t"/>
              <a:pathLst>
                <a:path extrusionOk="0" h="680" w="1181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771663" y="514338"/>
              <a:ext cx="647700" cy="1047750"/>
            </a:xfrm>
            <a:custGeom>
              <a:rect b="b" l="l" r="r" t="t"/>
              <a:pathLst>
                <a:path extrusionOk="0" h="880" w="544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5"/>
          <p:cNvSpPr txBox="1"/>
          <p:nvPr>
            <p:ph idx="2" type="title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1" type="subTitle"/>
          </p:nvPr>
        </p:nvSpPr>
        <p:spPr>
          <a:xfrm>
            <a:off x="3017750" y="3528425"/>
            <a:ext cx="3892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5"/>
          <p:cNvGrpSpPr/>
          <p:nvPr/>
        </p:nvGrpSpPr>
        <p:grpSpPr>
          <a:xfrm>
            <a:off x="8408045" y="1174520"/>
            <a:ext cx="2183505" cy="3968974"/>
            <a:chOff x="679995" y="1176907"/>
            <a:chExt cx="2183505" cy="3968974"/>
          </a:xfrm>
        </p:grpSpPr>
        <p:sp>
          <p:nvSpPr>
            <p:cNvPr id="71" name="Google Shape;71;p5"/>
            <p:cNvSpPr/>
            <p:nvPr/>
          </p:nvSpPr>
          <p:spPr>
            <a:xfrm>
              <a:off x="703654" y="3040856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03654" y="3519488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03654" y="3927872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" name="Google Shape;74;p5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5" name="Google Shape;75;p5"/>
            <p:cNvSpPr/>
            <p:nvPr/>
          </p:nvSpPr>
          <p:spPr>
            <a:xfrm>
              <a:off x="1408214" y="1870367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79995" y="1176907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408214" y="3921366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925275" y="1746413"/>
              <a:ext cx="1368425" cy="2683100"/>
            </a:xfrm>
            <a:custGeom>
              <a:rect b="b" l="l" r="r" t="t"/>
              <a:pathLst>
                <a:path extrusionOk="0" h="107324" w="54737">
                  <a:moveTo>
                    <a:pt x="54737" y="107324"/>
                  </a:moveTo>
                  <a:lnTo>
                    <a:pt x="34902" y="94592"/>
                  </a:lnTo>
                  <a:lnTo>
                    <a:pt x="34902" y="1896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5"/>
          <p:cNvSpPr/>
          <p:nvPr/>
        </p:nvSpPr>
        <p:spPr>
          <a:xfrm>
            <a:off x="-41030" y="1225516"/>
            <a:ext cx="703659" cy="1825228"/>
          </a:xfrm>
          <a:custGeom>
            <a:rect b="b" l="l" r="r" t="t"/>
            <a:pathLst>
              <a:path extrusionOk="0" h="1533" w="591">
                <a:moveTo>
                  <a:pt x="591" y="340"/>
                </a:moveTo>
                <a:lnTo>
                  <a:pt x="0" y="0"/>
                </a:lnTo>
                <a:lnTo>
                  <a:pt x="0" y="1193"/>
                </a:lnTo>
                <a:lnTo>
                  <a:pt x="591" y="1533"/>
                </a:lnTo>
                <a:lnTo>
                  <a:pt x="591" y="3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p5"/>
          <p:cNvCxnSpPr/>
          <p:nvPr/>
        </p:nvCxnSpPr>
        <p:spPr>
          <a:xfrm rot="10800000">
            <a:off x="344732" y="1858788"/>
            <a:ext cx="0" cy="100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idx="1" type="subTitle"/>
          </p:nvPr>
        </p:nvSpPr>
        <p:spPr>
          <a:xfrm>
            <a:off x="4917433" y="1549200"/>
            <a:ext cx="29478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2" type="subTitle"/>
          </p:nvPr>
        </p:nvSpPr>
        <p:spPr>
          <a:xfrm>
            <a:off x="1278763" y="1549200"/>
            <a:ext cx="29478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6185" y="682019"/>
            <a:ext cx="702469" cy="3651647"/>
          </a:xfrm>
          <a:custGeom>
            <a:rect b="b" l="l" r="r" t="t"/>
            <a:pathLst>
              <a:path extrusionOk="0" h="3067" w="59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6185" y="4199125"/>
            <a:ext cx="1406128" cy="1622822"/>
          </a:xfrm>
          <a:custGeom>
            <a:rect b="b" l="l" r="r" t="t"/>
            <a:pathLst>
              <a:path extrusionOk="0" h="1363" w="1181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358600" y="1209025"/>
            <a:ext cx="1470425" cy="4441470"/>
          </a:xfrm>
          <a:custGeom>
            <a:rect b="b" l="l" r="r" t="t"/>
            <a:pathLst>
              <a:path extrusionOk="0" h="4173" w="1235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6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89" name="Google Shape;89;p6"/>
            <p:cNvSpPr/>
            <p:nvPr/>
          </p:nvSpPr>
          <p:spPr>
            <a:xfrm>
              <a:off x="8434477" y="16796"/>
              <a:ext cx="706919" cy="2791777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726304" y="-657575"/>
              <a:ext cx="1414569" cy="1595199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434477" y="2003475"/>
              <a:ext cx="1413838" cy="79724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111775" y="-559706"/>
              <a:ext cx="2174124" cy="3062525"/>
            </a:xfrm>
            <a:custGeom>
              <a:rect b="b" l="l" r="r" t="t"/>
              <a:pathLst>
                <a:path extrusionOk="0" h="4083367" w="2832735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idx="1" type="subTitle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95" name="Google Shape;95;p7"/>
          <p:cNvSpPr txBox="1"/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6" name="Google Shape;96;p7"/>
          <p:cNvGrpSpPr/>
          <p:nvPr/>
        </p:nvGrpSpPr>
        <p:grpSpPr>
          <a:xfrm>
            <a:off x="-5" y="3318266"/>
            <a:ext cx="703659" cy="1825228"/>
            <a:chOff x="-5" y="3318266"/>
            <a:chExt cx="703659" cy="1825228"/>
          </a:xfrm>
        </p:grpSpPr>
        <p:sp>
          <p:nvSpPr>
            <p:cNvPr id="97" name="Google Shape;97;p7"/>
            <p:cNvSpPr/>
            <p:nvPr/>
          </p:nvSpPr>
          <p:spPr>
            <a:xfrm>
              <a:off x="-5" y="3318266"/>
              <a:ext cx="703659" cy="1825228"/>
            </a:xfrm>
            <a:custGeom>
              <a:rect b="b" l="l" r="r" t="t"/>
              <a:pathLst>
                <a:path extrusionOk="0" h="1533" w="591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Google Shape;98;p7"/>
            <p:cNvCxnSpPr/>
            <p:nvPr/>
          </p:nvCxnSpPr>
          <p:spPr>
            <a:xfrm rot="10800000">
              <a:off x="385757" y="3951538"/>
              <a:ext cx="0" cy="100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" type="subTitle"/>
          </p:nvPr>
        </p:nvSpPr>
        <p:spPr>
          <a:xfrm>
            <a:off x="937626" y="267285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2" type="subTitle"/>
          </p:nvPr>
        </p:nvSpPr>
        <p:spPr>
          <a:xfrm>
            <a:off x="3484347" y="267285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3" type="subTitle"/>
          </p:nvPr>
        </p:nvSpPr>
        <p:spPr>
          <a:xfrm>
            <a:off x="6031074" y="267285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4" type="subTitle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8"/>
          <p:cNvSpPr txBox="1"/>
          <p:nvPr>
            <p:ph idx="5" type="subTitle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8"/>
          <p:cNvSpPr txBox="1"/>
          <p:nvPr>
            <p:ph idx="6" type="subTitle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8"/>
          <p:cNvSpPr/>
          <p:nvPr/>
        </p:nvSpPr>
        <p:spPr>
          <a:xfrm flipH="1" rot="-5400000">
            <a:off x="6320355" y="-1654639"/>
            <a:ext cx="702469" cy="3651647"/>
          </a:xfrm>
          <a:custGeom>
            <a:rect b="b" l="l" r="r" t="t"/>
            <a:pathLst>
              <a:path extrusionOk="0" h="3067" w="59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flipH="1" rot="-5400000">
            <a:off x="8471219" y="-288397"/>
            <a:ext cx="1406128" cy="1622822"/>
          </a:xfrm>
          <a:custGeom>
            <a:rect b="b" l="l" r="r" t="t"/>
            <a:pathLst>
              <a:path extrusionOk="0" h="1363" w="1181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 flipH="1" rot="-5400000">
            <a:off x="6858295" y="-1313157"/>
            <a:ext cx="1470425" cy="4441470"/>
          </a:xfrm>
          <a:custGeom>
            <a:rect b="b" l="l" r="r" t="t"/>
            <a:pathLst>
              <a:path extrusionOk="0" h="4173" w="1235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 txBox="1"/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idx="1" type="subTitle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2" type="subTitle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3" type="subTitle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9"/>
          <p:cNvSpPr txBox="1"/>
          <p:nvPr>
            <p:ph idx="4" type="subTitle"/>
          </p:nvPr>
        </p:nvSpPr>
        <p:spPr>
          <a:xfrm>
            <a:off x="4898438" y="2112200"/>
            <a:ext cx="2961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9"/>
          <p:cNvSpPr txBox="1"/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9"/>
          <p:cNvSpPr/>
          <p:nvPr/>
        </p:nvSpPr>
        <p:spPr>
          <a:xfrm flipH="1">
            <a:off x="8441531" y="682019"/>
            <a:ext cx="702469" cy="3651647"/>
          </a:xfrm>
          <a:custGeom>
            <a:rect b="b" l="l" r="r" t="t"/>
            <a:pathLst>
              <a:path extrusionOk="0" h="3067" w="59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 flipH="1">
            <a:off x="7737872" y="4199125"/>
            <a:ext cx="1406128" cy="1622822"/>
          </a:xfrm>
          <a:custGeom>
            <a:rect b="b" l="l" r="r" t="t"/>
            <a:pathLst>
              <a:path extrusionOk="0" h="1363" w="1181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/>
          <p:nvPr/>
        </p:nvSpPr>
        <p:spPr>
          <a:xfrm flipH="1">
            <a:off x="7321160" y="1209025"/>
            <a:ext cx="1470425" cy="4441470"/>
          </a:xfrm>
          <a:custGeom>
            <a:rect b="b" l="l" r="r" t="t"/>
            <a:pathLst>
              <a:path extrusionOk="0" h="4173" w="1235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10" y="1057894"/>
            <a:ext cx="702469" cy="3651647"/>
          </a:xfrm>
          <a:custGeom>
            <a:rect b="b" l="l" r="r" t="t"/>
            <a:pathLst>
              <a:path extrusionOk="0" h="3067" w="59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9"/>
          <p:cNvCxnSpPr/>
          <p:nvPr/>
        </p:nvCxnSpPr>
        <p:spPr>
          <a:xfrm>
            <a:off x="353000" y="1604550"/>
            <a:ext cx="0" cy="24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5123525" y="1745250"/>
            <a:ext cx="29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" type="subTitle"/>
          </p:nvPr>
        </p:nvSpPr>
        <p:spPr>
          <a:xfrm>
            <a:off x="5123663" y="2317950"/>
            <a:ext cx="29061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4" name="Google Shape;124;p10"/>
          <p:cNvGrpSpPr/>
          <p:nvPr/>
        </p:nvGrpSpPr>
        <p:grpSpPr>
          <a:xfrm flipH="1">
            <a:off x="8" y="-548608"/>
            <a:ext cx="2009962" cy="3860412"/>
            <a:chOff x="5316400" y="-854949"/>
            <a:chExt cx="3168788" cy="6086098"/>
          </a:xfrm>
        </p:grpSpPr>
        <p:sp>
          <p:nvSpPr>
            <p:cNvPr id="125" name="Google Shape;125;p10"/>
            <p:cNvSpPr/>
            <p:nvPr/>
          </p:nvSpPr>
          <p:spPr>
            <a:xfrm>
              <a:off x="7377605" y="857364"/>
              <a:ext cx="1107583" cy="437378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5316400" y="-854949"/>
              <a:ext cx="2651550" cy="4397325"/>
            </a:xfrm>
            <a:custGeom>
              <a:rect b="b" l="l" r="r" t="t"/>
              <a:pathLst>
                <a:path extrusionOk="0" h="175893" w="106062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b="0" i="0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b="0" i="0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b="0" i="0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b="0" i="0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b="0" i="0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b="0" i="0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b="0" i="0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b="0" i="0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b="0" i="0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 b="0" i="0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 b="0" i="0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 b="0" i="0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 b="0" i="0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 b="0" i="0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 b="0" i="0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 b="0" i="0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 b="0" i="0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Char char="■"/>
              <a:defRPr b="0" i="0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ctrTitle"/>
          </p:nvPr>
        </p:nvSpPr>
        <p:spPr>
          <a:xfrm>
            <a:off x="917627" y="1464340"/>
            <a:ext cx="7308743" cy="1949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6100">
                <a:solidFill>
                  <a:schemeClr val="accent1"/>
                </a:solidFill>
              </a:rPr>
              <a:t>OSC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/>
              <a:t>SCIENCE &amp; TECH </a:t>
            </a:r>
            <a:r>
              <a:rPr lang="en-US" sz="4000"/>
              <a:t>COMMITTEE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.</a:t>
            </a:r>
            <a:r>
              <a:rPr lang="en-US" sz="5400"/>
              <a:t>NET (LINQ)</a:t>
            </a:r>
            <a:endParaRPr/>
          </a:p>
        </p:txBody>
      </p:sp>
      <p:sp>
        <p:nvSpPr>
          <p:cNvPr id="209" name="Google Shape;209;p18"/>
          <p:cNvSpPr txBox="1"/>
          <p:nvPr>
            <p:ph idx="1" type="subTitle"/>
          </p:nvPr>
        </p:nvSpPr>
        <p:spPr>
          <a:xfrm>
            <a:off x="2307599" y="3679160"/>
            <a:ext cx="4528800" cy="47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lt2"/>
                </a:solidFill>
              </a:rPr>
              <a:t>Mahmoud Hossam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614" y="-3619477"/>
            <a:ext cx="2648600" cy="33917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LINQ FROM SCRATCH</a:t>
            </a:r>
            <a:endParaRPr/>
          </a:p>
        </p:txBody>
      </p:sp>
      <p:sp>
        <p:nvSpPr>
          <p:cNvPr id="349" name="Google Shape;349;p27"/>
          <p:cNvSpPr txBox="1"/>
          <p:nvPr>
            <p:ph idx="2" type="title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cxnSp>
        <p:nvCxnSpPr>
          <p:cNvPr id="350" name="Google Shape;350;p27"/>
          <p:cNvCxnSpPr>
            <a:endCxn id="349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1" name="Google Shape;351;p27"/>
          <p:cNvGrpSpPr/>
          <p:nvPr/>
        </p:nvGrpSpPr>
        <p:grpSpPr>
          <a:xfrm>
            <a:off x="-1538200" y="52175"/>
            <a:ext cx="5005942" cy="4698781"/>
            <a:chOff x="-1538200" y="52175"/>
            <a:chExt cx="5005942" cy="4698781"/>
          </a:xfrm>
        </p:grpSpPr>
        <p:sp>
          <p:nvSpPr>
            <p:cNvPr id="352" name="Google Shape;352;p27"/>
            <p:cNvSpPr/>
            <p:nvPr/>
          </p:nvSpPr>
          <p:spPr>
            <a:xfrm>
              <a:off x="662629" y="2645931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359145" y="418272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662629" y="3124563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62629" y="3532947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" name="Google Shape;356;p27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27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8" name="Google Shape;358;p27"/>
            <p:cNvSpPr/>
            <p:nvPr/>
          </p:nvSpPr>
          <p:spPr>
            <a:xfrm>
              <a:off x="1367189" y="1475442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638970" y="781982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367189" y="3526441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-1538200" y="52175"/>
              <a:ext cx="3790875" cy="3982400"/>
            </a:xfrm>
            <a:custGeom>
              <a:rect b="b" l="l" r="r" t="t"/>
              <a:pathLst>
                <a:path extrusionOk="0" h="159296" w="151635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LINQ TYPES</a:t>
            </a:r>
            <a:endParaRPr/>
          </a:p>
        </p:txBody>
      </p:sp>
      <p:sp>
        <p:nvSpPr>
          <p:cNvPr id="367" name="Google Shape;367;p28"/>
          <p:cNvSpPr txBox="1"/>
          <p:nvPr>
            <p:ph idx="2" type="title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cxnSp>
        <p:nvCxnSpPr>
          <p:cNvPr id="368" name="Google Shape;368;p28"/>
          <p:cNvCxnSpPr>
            <a:endCxn id="367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9" name="Google Shape;369;p28"/>
          <p:cNvGrpSpPr/>
          <p:nvPr/>
        </p:nvGrpSpPr>
        <p:grpSpPr>
          <a:xfrm>
            <a:off x="-1538200" y="52175"/>
            <a:ext cx="5005942" cy="4698781"/>
            <a:chOff x="-1538200" y="52175"/>
            <a:chExt cx="5005942" cy="4698781"/>
          </a:xfrm>
        </p:grpSpPr>
        <p:sp>
          <p:nvSpPr>
            <p:cNvPr id="370" name="Google Shape;370;p28"/>
            <p:cNvSpPr/>
            <p:nvPr/>
          </p:nvSpPr>
          <p:spPr>
            <a:xfrm>
              <a:off x="662629" y="2645931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1359145" y="418272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62629" y="3124563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62629" y="3532947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4" name="Google Shape;374;p28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8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6" name="Google Shape;376;p28"/>
            <p:cNvSpPr/>
            <p:nvPr/>
          </p:nvSpPr>
          <p:spPr>
            <a:xfrm>
              <a:off x="1367189" y="1475442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38970" y="781982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1367189" y="3526441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-1538200" y="52175"/>
              <a:ext cx="3790875" cy="3982400"/>
            </a:xfrm>
            <a:custGeom>
              <a:rect b="b" l="l" r="r" t="t"/>
              <a:pathLst>
                <a:path extrusionOk="0" h="159296" w="151635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Maybe you need to divide the content</a:t>
            </a:r>
            <a:endParaRPr/>
          </a:p>
        </p:txBody>
      </p:sp>
      <p:sp>
        <p:nvSpPr>
          <p:cNvPr id="385" name="Google Shape;385;p29"/>
          <p:cNvSpPr txBox="1"/>
          <p:nvPr>
            <p:ph idx="3" type="subTitle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QUERY SYNTAX</a:t>
            </a:r>
            <a:endParaRPr/>
          </a:p>
        </p:txBody>
      </p:sp>
      <p:sp>
        <p:nvSpPr>
          <p:cNvPr id="386" name="Google Shape;386;p29"/>
          <p:cNvSpPr txBox="1"/>
          <p:nvPr>
            <p:ph idx="4" type="subTitle"/>
          </p:nvPr>
        </p:nvSpPr>
        <p:spPr>
          <a:xfrm>
            <a:off x="4898438" y="2112200"/>
            <a:ext cx="2961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METHOD SYNTAX</a:t>
            </a:r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279" y="2863323"/>
            <a:ext cx="3297259" cy="62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1375" y="2863322"/>
            <a:ext cx="3416026" cy="4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Anek Kannada ExtraBold"/>
                <a:ea typeface="Anek Kannada ExtraBold"/>
                <a:cs typeface="Anek Kannada ExtraBold"/>
                <a:sym typeface="Anek Kannada ExtraBold"/>
              </a:rPr>
              <a:t>EXECUTION TIME </a:t>
            </a:r>
            <a:endParaRPr/>
          </a:p>
        </p:txBody>
      </p:sp>
      <p:sp>
        <p:nvSpPr>
          <p:cNvPr id="394" name="Google Shape;394;p30"/>
          <p:cNvSpPr txBox="1"/>
          <p:nvPr>
            <p:ph idx="2" type="title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cxnSp>
        <p:nvCxnSpPr>
          <p:cNvPr id="395" name="Google Shape;395;p30"/>
          <p:cNvCxnSpPr>
            <a:endCxn id="394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" name="Google Shape;396;p30"/>
          <p:cNvGrpSpPr/>
          <p:nvPr/>
        </p:nvGrpSpPr>
        <p:grpSpPr>
          <a:xfrm>
            <a:off x="-1538200" y="52175"/>
            <a:ext cx="5005942" cy="4698781"/>
            <a:chOff x="-1538200" y="52175"/>
            <a:chExt cx="5005942" cy="4698781"/>
          </a:xfrm>
        </p:grpSpPr>
        <p:sp>
          <p:nvSpPr>
            <p:cNvPr id="397" name="Google Shape;397;p30"/>
            <p:cNvSpPr/>
            <p:nvPr/>
          </p:nvSpPr>
          <p:spPr>
            <a:xfrm>
              <a:off x="662629" y="2645931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359145" y="418272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662629" y="3124563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62629" y="3532947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" name="Google Shape;401;p30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30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3" name="Google Shape;403;p30"/>
            <p:cNvSpPr/>
            <p:nvPr/>
          </p:nvSpPr>
          <p:spPr>
            <a:xfrm>
              <a:off x="1367189" y="1475442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638970" y="781982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367189" y="3526441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-1538200" y="52175"/>
              <a:ext cx="3790875" cy="3982400"/>
            </a:xfrm>
            <a:custGeom>
              <a:rect b="b" l="l" r="r" t="t"/>
              <a:pathLst>
                <a:path extrusionOk="0" h="159296" w="151635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568" y="3178773"/>
            <a:ext cx="3287353" cy="8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1"/>
          <p:cNvSpPr txBox="1"/>
          <p:nvPr>
            <p:ph type="title"/>
          </p:nvPr>
        </p:nvSpPr>
        <p:spPr>
          <a:xfrm>
            <a:off x="1068360" y="1486833"/>
            <a:ext cx="29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IMMEDIATE</a:t>
            </a:r>
            <a:br>
              <a:rPr lang="en-US"/>
            </a:br>
            <a:r>
              <a:rPr lang="en-US"/>
              <a:t>EXECUTION</a:t>
            </a:r>
            <a:endParaRPr/>
          </a:p>
        </p:txBody>
      </p:sp>
      <p:sp>
        <p:nvSpPr>
          <p:cNvPr id="413" name="Google Shape;413;p31"/>
          <p:cNvSpPr txBox="1"/>
          <p:nvPr>
            <p:ph idx="1" type="subTitle"/>
          </p:nvPr>
        </p:nvSpPr>
        <p:spPr>
          <a:xfrm>
            <a:off x="1068360" y="1964671"/>
            <a:ext cx="29061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LINQ runs as soon as the statement is reached.</a:t>
            </a:r>
            <a:endParaRPr/>
          </a:p>
        </p:txBody>
      </p:sp>
      <p:grpSp>
        <p:nvGrpSpPr>
          <p:cNvPr id="414" name="Google Shape;414;p31"/>
          <p:cNvGrpSpPr/>
          <p:nvPr/>
        </p:nvGrpSpPr>
        <p:grpSpPr>
          <a:xfrm rot="-5400000">
            <a:off x="3455891" y="-491766"/>
            <a:ext cx="2133569" cy="9474650"/>
            <a:chOff x="7958360" y="-4322775"/>
            <a:chExt cx="2133569" cy="9474650"/>
          </a:xfrm>
        </p:grpSpPr>
        <p:sp>
          <p:nvSpPr>
            <p:cNvPr id="415" name="Google Shape;415;p31"/>
            <p:cNvSpPr/>
            <p:nvPr/>
          </p:nvSpPr>
          <p:spPr>
            <a:xfrm>
              <a:off x="7958360" y="1794"/>
              <a:ext cx="702469" cy="3651647"/>
            </a:xfrm>
            <a:custGeom>
              <a:rect b="b" l="l" r="r" t="t"/>
              <a:pathLst>
                <a:path extrusionOk="0" h="3067" w="59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958360" y="3518900"/>
              <a:ext cx="1406128" cy="1622822"/>
            </a:xfrm>
            <a:custGeom>
              <a:rect b="b" l="l" r="r" t="t"/>
              <a:pathLst>
                <a:path extrusionOk="0" h="1363" w="1181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8310779" y="-4322775"/>
              <a:ext cx="1781150" cy="9474650"/>
            </a:xfrm>
            <a:custGeom>
              <a:rect b="b" l="l" r="r" t="t"/>
              <a:pathLst>
                <a:path extrusionOk="0" h="378986" w="71246">
                  <a:moveTo>
                    <a:pt x="338" y="0"/>
                  </a:moveTo>
                  <a:lnTo>
                    <a:pt x="0" y="338146"/>
                  </a:lnTo>
                  <a:lnTo>
                    <a:pt x="71246" y="37898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8" name="Google Shape;4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361" y="3166257"/>
            <a:ext cx="3287354" cy="8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1"/>
          <p:cNvSpPr txBox="1"/>
          <p:nvPr/>
        </p:nvSpPr>
        <p:spPr>
          <a:xfrm>
            <a:off x="5328568" y="795120"/>
            <a:ext cx="364646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rPr>
              <a:t>DEFERRED EXECUTION</a:t>
            </a:r>
            <a:endParaRPr b="0" i="0" sz="3500" u="none" cap="none" strike="noStrike">
              <a:solidFill>
                <a:schemeClr val="dk1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5328568" y="1981601"/>
            <a:ext cx="27680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LINQ only runs when you iterate over the result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 &amp; OUT TYPES</a:t>
            </a:r>
            <a:endParaRPr/>
          </a:p>
        </p:txBody>
      </p:sp>
      <p:sp>
        <p:nvSpPr>
          <p:cNvPr id="426" name="Google Shape;426;p32"/>
          <p:cNvSpPr txBox="1"/>
          <p:nvPr>
            <p:ph idx="2" type="title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05</a:t>
            </a:r>
            <a:endParaRPr/>
          </a:p>
        </p:txBody>
      </p:sp>
      <p:cxnSp>
        <p:nvCxnSpPr>
          <p:cNvPr id="427" name="Google Shape;427;p32"/>
          <p:cNvCxnSpPr>
            <a:endCxn id="426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8" name="Google Shape;428;p32"/>
          <p:cNvGrpSpPr/>
          <p:nvPr/>
        </p:nvGrpSpPr>
        <p:grpSpPr>
          <a:xfrm>
            <a:off x="-1538200" y="52175"/>
            <a:ext cx="5005942" cy="4698781"/>
            <a:chOff x="-1538200" y="52175"/>
            <a:chExt cx="5005942" cy="4698781"/>
          </a:xfrm>
        </p:grpSpPr>
        <p:sp>
          <p:nvSpPr>
            <p:cNvPr id="429" name="Google Shape;429;p32"/>
            <p:cNvSpPr/>
            <p:nvPr/>
          </p:nvSpPr>
          <p:spPr>
            <a:xfrm>
              <a:off x="662629" y="2645931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1359145" y="418272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662629" y="3124563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662629" y="3532947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3" name="Google Shape;433;p32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32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5" name="Google Shape;435;p32"/>
            <p:cNvSpPr/>
            <p:nvPr/>
          </p:nvSpPr>
          <p:spPr>
            <a:xfrm>
              <a:off x="1367189" y="1475442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638970" y="781982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367189" y="3526441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-1538200" y="52175"/>
              <a:ext cx="3790875" cy="3982400"/>
            </a:xfrm>
            <a:custGeom>
              <a:rect b="b" l="l" r="r" t="t"/>
              <a:pathLst>
                <a:path extrusionOk="0" h="159296" w="151635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idx="5" type="subTitle"/>
          </p:nvPr>
        </p:nvSpPr>
        <p:spPr>
          <a:xfrm>
            <a:off x="720000" y="1546275"/>
            <a:ext cx="6800574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1. Input Sequence ➜ LINQ ➜ Output Sequence</a:t>
            </a:r>
            <a:endParaRPr sz="1400"/>
          </a:p>
        </p:txBody>
      </p:sp>
      <p:sp>
        <p:nvSpPr>
          <p:cNvPr id="444" name="Google Shape;444;p33"/>
          <p:cNvSpPr txBox="1"/>
          <p:nvPr>
            <p:ph type="title"/>
          </p:nvPr>
        </p:nvSpPr>
        <p:spPr>
          <a:xfrm>
            <a:off x="720000" y="539500"/>
            <a:ext cx="7710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Divide the content in five ideas</a:t>
            </a:r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 rot="5400000">
            <a:off x="7134810" y="1890006"/>
            <a:ext cx="2108597" cy="5139928"/>
            <a:chOff x="7958360" y="1794"/>
            <a:chExt cx="2108597" cy="5139928"/>
          </a:xfrm>
        </p:grpSpPr>
        <p:sp>
          <p:nvSpPr>
            <p:cNvPr id="446" name="Google Shape;446;p33"/>
            <p:cNvSpPr/>
            <p:nvPr/>
          </p:nvSpPr>
          <p:spPr>
            <a:xfrm>
              <a:off x="8660829" y="3240294"/>
              <a:ext cx="1406128" cy="810816"/>
            </a:xfrm>
            <a:custGeom>
              <a:rect b="b" l="l" r="r" t="t"/>
              <a:pathLst>
                <a:path extrusionOk="0" h="681" w="1181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8660829" y="2834291"/>
              <a:ext cx="703659" cy="810816"/>
            </a:xfrm>
            <a:custGeom>
              <a:rect b="b" l="l" r="r" t="t"/>
              <a:pathLst>
                <a:path extrusionOk="0" h="681" w="591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958360" y="1794"/>
              <a:ext cx="702469" cy="3651647"/>
            </a:xfrm>
            <a:custGeom>
              <a:rect b="b" l="l" r="r" t="t"/>
              <a:pathLst>
                <a:path extrusionOk="0" h="3067" w="59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958360" y="3518900"/>
              <a:ext cx="1406128" cy="1622822"/>
            </a:xfrm>
            <a:custGeom>
              <a:rect b="b" l="l" r="r" t="t"/>
              <a:pathLst>
                <a:path extrusionOk="0" h="1363" w="1181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8310785" y="1794"/>
              <a:ext cx="1470422" cy="4968478"/>
            </a:xfrm>
            <a:custGeom>
              <a:rect b="b" l="l" r="r" t="t"/>
              <a:pathLst>
                <a:path extrusionOk="0" h="4173" w="1235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1" name="Google Shape;4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2189" y="1450568"/>
            <a:ext cx="4330473" cy="188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217" y="2013063"/>
            <a:ext cx="3835286" cy="42672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3"/>
          <p:cNvSpPr txBox="1"/>
          <p:nvPr/>
        </p:nvSpPr>
        <p:spPr>
          <a:xfrm>
            <a:off x="720000" y="2642952"/>
            <a:ext cx="6800574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2. Input Sequence ➜ LINQ ➜ Single Element</a:t>
            </a:r>
            <a:endParaRPr/>
          </a:p>
        </p:txBody>
      </p:sp>
      <p:pic>
        <p:nvPicPr>
          <p:cNvPr id="454" name="Google Shape;45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217" y="3095185"/>
            <a:ext cx="3166004" cy="49611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3"/>
          <p:cNvSpPr txBox="1"/>
          <p:nvPr/>
        </p:nvSpPr>
        <p:spPr>
          <a:xfrm>
            <a:off x="720000" y="3792959"/>
            <a:ext cx="6800574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3. No Input (N/A) ➜ LINQ ➜ Output Sequence</a:t>
            </a:r>
            <a:endParaRPr b="1" i="0" sz="1400" u="none" cap="none" strike="noStrike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pic>
        <p:nvPicPr>
          <p:cNvPr id="456" name="Google Shape;45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942" y="4281359"/>
            <a:ext cx="3975411" cy="38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7200"/>
              <a:t>BREAK</a:t>
            </a:r>
            <a:endParaRPr/>
          </a:p>
        </p:txBody>
      </p:sp>
      <p:cxnSp>
        <p:nvCxnSpPr>
          <p:cNvPr id="462" name="Google Shape;462;p34"/>
          <p:cNvCxnSpPr/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3" name="Google Shape;463;p34"/>
          <p:cNvGrpSpPr/>
          <p:nvPr/>
        </p:nvGrpSpPr>
        <p:grpSpPr>
          <a:xfrm>
            <a:off x="-1538200" y="52175"/>
            <a:ext cx="5005942" cy="4698781"/>
            <a:chOff x="-1538200" y="52175"/>
            <a:chExt cx="5005942" cy="4698781"/>
          </a:xfrm>
        </p:grpSpPr>
        <p:sp>
          <p:nvSpPr>
            <p:cNvPr id="464" name="Google Shape;464;p34"/>
            <p:cNvSpPr/>
            <p:nvPr/>
          </p:nvSpPr>
          <p:spPr>
            <a:xfrm>
              <a:off x="662629" y="2645931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359145" y="418272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662629" y="3124563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662629" y="3532947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8" name="Google Shape;468;p34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34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0" name="Google Shape;470;p34"/>
            <p:cNvSpPr/>
            <p:nvPr/>
          </p:nvSpPr>
          <p:spPr>
            <a:xfrm>
              <a:off x="1367189" y="1475442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638970" y="781982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367189" y="3526441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-1538200" y="52175"/>
              <a:ext cx="3790875" cy="3982400"/>
            </a:xfrm>
            <a:custGeom>
              <a:rect b="b" l="l" r="r" t="t"/>
              <a:pathLst>
                <a:path extrusionOk="0" h="159296" w="151635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 txBox="1"/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LINQ STATMENTS</a:t>
            </a:r>
            <a:endParaRPr/>
          </a:p>
        </p:txBody>
      </p:sp>
      <p:sp>
        <p:nvSpPr>
          <p:cNvPr id="479" name="Google Shape;479;p35"/>
          <p:cNvSpPr txBox="1"/>
          <p:nvPr>
            <p:ph idx="2" type="title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06</a:t>
            </a:r>
            <a:endParaRPr/>
          </a:p>
        </p:txBody>
      </p:sp>
      <p:cxnSp>
        <p:nvCxnSpPr>
          <p:cNvPr id="480" name="Google Shape;480;p35"/>
          <p:cNvCxnSpPr>
            <a:endCxn id="479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1" name="Google Shape;481;p35"/>
          <p:cNvGrpSpPr/>
          <p:nvPr/>
        </p:nvGrpSpPr>
        <p:grpSpPr>
          <a:xfrm>
            <a:off x="-1538200" y="52175"/>
            <a:ext cx="5005942" cy="4698781"/>
            <a:chOff x="-1538200" y="52175"/>
            <a:chExt cx="5005942" cy="4698781"/>
          </a:xfrm>
        </p:grpSpPr>
        <p:sp>
          <p:nvSpPr>
            <p:cNvPr id="482" name="Google Shape;482;p35"/>
            <p:cNvSpPr/>
            <p:nvPr/>
          </p:nvSpPr>
          <p:spPr>
            <a:xfrm>
              <a:off x="662629" y="2645931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1359145" y="418272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662629" y="3124563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662629" y="3532947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486;p35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35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8" name="Google Shape;488;p35"/>
            <p:cNvSpPr/>
            <p:nvPr/>
          </p:nvSpPr>
          <p:spPr>
            <a:xfrm>
              <a:off x="1367189" y="1475442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638970" y="781982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367189" y="3526441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-1538200" y="52175"/>
              <a:ext cx="3790875" cy="3982400"/>
            </a:xfrm>
            <a:custGeom>
              <a:rect b="b" l="l" r="r" t="t"/>
              <a:pathLst>
                <a:path extrusionOk="0" h="159296" w="151635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 txBox="1"/>
          <p:nvPr>
            <p:ph type="title"/>
          </p:nvPr>
        </p:nvSpPr>
        <p:spPr>
          <a:xfrm>
            <a:off x="106683" y="69996"/>
            <a:ext cx="66564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400"/>
              <a:t>Hands on (time 15 min)</a:t>
            </a:r>
            <a:endParaRPr sz="4400"/>
          </a:p>
        </p:txBody>
      </p:sp>
      <p:sp>
        <p:nvSpPr>
          <p:cNvPr id="497" name="Google Shape;497;p36"/>
          <p:cNvSpPr txBox="1"/>
          <p:nvPr/>
        </p:nvSpPr>
        <p:spPr>
          <a:xfrm>
            <a:off x="0" y="2534875"/>
            <a:ext cx="924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Q</a:t>
            </a: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3- Get a list of all movie titles that contain the word "The" and sort them alphabetically.</a:t>
            </a:r>
            <a:endParaRPr sz="2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98" name="Google Shape;498;p36"/>
          <p:cNvSpPr txBox="1"/>
          <p:nvPr/>
        </p:nvSpPr>
        <p:spPr>
          <a:xfrm>
            <a:off x="0" y="3531675"/>
            <a:ext cx="840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Q</a:t>
            </a: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4- Skip the first 2 movies(ordered by title) and take the next 3, Return only their titles.</a:t>
            </a:r>
            <a:endParaRPr sz="2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0" y="901750"/>
            <a:ext cx="93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Q</a:t>
            </a: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1- Find the first movie(alphabetically) whose title starts with the letter "I".</a:t>
            </a:r>
            <a:endParaRPr sz="2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0" y="1532050"/>
            <a:ext cx="8403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Q</a:t>
            </a: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2- Retrieve a list of movies with a title length greater than 10 characters, and project only the title and ID.</a:t>
            </a:r>
            <a:endParaRPr sz="24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6"/>
          <p:cNvSpPr txBox="1"/>
          <p:nvPr/>
        </p:nvSpPr>
        <p:spPr>
          <a:xfrm>
            <a:off x="0" y="4471775"/>
            <a:ext cx="93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Q</a:t>
            </a:r>
            <a:r>
              <a:rPr lang="en-US" sz="2400">
                <a:latin typeface="Darker Grotesque"/>
                <a:ea typeface="Darker Grotesque"/>
                <a:cs typeface="Darker Grotesque"/>
                <a:sym typeface="Darker Grotesque"/>
              </a:rPr>
              <a:t>5- Count the total number of unique directors who have made at least one movie.</a:t>
            </a:r>
            <a:endParaRPr sz="2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Agenda</a:t>
            </a:r>
            <a:endParaRPr/>
          </a:p>
        </p:txBody>
      </p:sp>
      <p:graphicFrame>
        <p:nvGraphicFramePr>
          <p:cNvPr id="216" name="Google Shape;216;p19"/>
          <p:cNvGraphicFramePr/>
          <p:nvPr/>
        </p:nvGraphicFramePr>
        <p:xfrm>
          <a:off x="997527" y="1612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{15658A30-F537-44BE-A27E-3340D82BAA64}</a:tableStyleId>
              </a:tblPr>
              <a:tblGrid>
                <a:gridCol w="1924375"/>
                <a:gridCol w="382850"/>
              </a:tblGrid>
              <a:tr h="47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LINQ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nek Kannada SemiBold"/>
                        <a:ea typeface="Anek Kannada SemiBold"/>
                        <a:cs typeface="Anek Kannada SemiBold"/>
                        <a:sym typeface="Anek Kannada Semi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EF CORE </a:t>
                      </a:r>
                      <a:endParaRPr b="0" sz="1800" u="none" cap="none" strike="noStrike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MVC</a:t>
                      </a:r>
                      <a:endParaRPr b="1" sz="1800" u="none" cap="none" strike="noStrike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63238"/>
                        </a:solidFill>
                        <a:latin typeface="Anek Kannada SemiBold"/>
                        <a:ea typeface="Anek Kannada SemiBold"/>
                        <a:cs typeface="Anek Kannada SemiBold"/>
                        <a:sym typeface="Anek Kannada Semi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MVC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63238"/>
                        </a:solidFill>
                        <a:latin typeface="Anek Kannada SemiBold"/>
                        <a:ea typeface="Anek Kannada SemiBold"/>
                        <a:cs typeface="Anek Kannada SemiBold"/>
                        <a:sym typeface="Anek Kannada Semi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MVC</a:t>
                      </a:r>
                      <a:endParaRPr b="0" sz="1000" u="none" cap="none" strike="noStrike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63238"/>
                        </a:solidFill>
                        <a:latin typeface="Anek Kannada SemiBold"/>
                        <a:ea typeface="Anek Kannada SemiBold"/>
                        <a:cs typeface="Anek Kannada SemiBold"/>
                        <a:sym typeface="Anek Kannada Semi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APIs</a:t>
                      </a:r>
                      <a:endParaRPr b="0" sz="1000" u="none" cap="none" strike="noStrike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263238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7" name="Google Shape;217;p19"/>
          <p:cNvGrpSpPr/>
          <p:nvPr/>
        </p:nvGrpSpPr>
        <p:grpSpPr>
          <a:xfrm>
            <a:off x="540665" y="1701800"/>
            <a:ext cx="358670" cy="237066"/>
            <a:chOff x="4660325" y="1866850"/>
            <a:chExt cx="68350" cy="58100"/>
          </a:xfrm>
        </p:grpSpPr>
        <p:sp>
          <p:nvSpPr>
            <p:cNvPr id="218" name="Google Shape;218;p19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/>
          <p:nvPr>
            <p:ph type="title"/>
          </p:nvPr>
        </p:nvSpPr>
        <p:spPr>
          <a:xfrm>
            <a:off x="2806075" y="1966225"/>
            <a:ext cx="56247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Thank you !</a:t>
            </a:r>
            <a:endParaRPr/>
          </a:p>
        </p:txBody>
      </p:sp>
      <p:cxnSp>
        <p:nvCxnSpPr>
          <p:cNvPr id="507" name="Google Shape;507;p37"/>
          <p:cNvCxnSpPr/>
          <p:nvPr/>
        </p:nvCxnSpPr>
        <p:spPr>
          <a:xfrm>
            <a:off x="2988550" y="3177325"/>
            <a:ext cx="544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8" name="Google Shape;508;p37"/>
          <p:cNvSpPr/>
          <p:nvPr/>
        </p:nvSpPr>
        <p:spPr>
          <a:xfrm>
            <a:off x="7685395" y="-2245105"/>
            <a:ext cx="1454122" cy="1639689"/>
          </a:xfrm>
          <a:custGeom>
            <a:rect b="b" l="l" r="r" t="t"/>
            <a:pathLst>
              <a:path extrusionOk="0" h="2126932" w="1843087">
                <a:moveTo>
                  <a:pt x="0" y="1063943"/>
                </a:moveTo>
                <a:lnTo>
                  <a:pt x="0" y="1063943"/>
                </a:lnTo>
                <a:lnTo>
                  <a:pt x="0" y="0"/>
                </a:lnTo>
                <a:lnTo>
                  <a:pt x="1843088" y="1063943"/>
                </a:lnTo>
                <a:lnTo>
                  <a:pt x="1843088" y="2126933"/>
                </a:lnTo>
                <a:lnTo>
                  <a:pt x="1842135" y="2124075"/>
                </a:lnTo>
                <a:lnTo>
                  <a:pt x="1842135" y="2126933"/>
                </a:lnTo>
                <a:lnTo>
                  <a:pt x="0" y="10639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37"/>
          <p:cNvGrpSpPr/>
          <p:nvPr/>
        </p:nvGrpSpPr>
        <p:grpSpPr>
          <a:xfrm>
            <a:off x="7061246" y="-2136708"/>
            <a:ext cx="2807654" cy="3837879"/>
            <a:chOff x="7061246" y="-2136708"/>
            <a:chExt cx="2807654" cy="3837879"/>
          </a:xfrm>
        </p:grpSpPr>
        <p:sp>
          <p:nvSpPr>
            <p:cNvPr id="510" name="Google Shape;510;p37"/>
            <p:cNvSpPr/>
            <p:nvPr/>
          </p:nvSpPr>
          <p:spPr>
            <a:xfrm>
              <a:off x="7717061" y="-385446"/>
              <a:ext cx="1390293" cy="80254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7717061" y="89000"/>
              <a:ext cx="696327" cy="804905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7717061" y="493814"/>
              <a:ext cx="696327" cy="1207357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Google Shape;513;p37"/>
            <p:cNvCxnSpPr/>
            <p:nvPr/>
          </p:nvCxnSpPr>
          <p:spPr>
            <a:xfrm>
              <a:off x="8064044" y="695630"/>
              <a:ext cx="0" cy="499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4" name="Google Shape;514;p37"/>
            <p:cNvSpPr/>
            <p:nvPr/>
          </p:nvSpPr>
          <p:spPr>
            <a:xfrm>
              <a:off x="8413614" y="-1551646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8413614" y="499354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7061246" y="-2136708"/>
              <a:ext cx="2237861" cy="3144193"/>
            </a:xfrm>
            <a:custGeom>
              <a:rect b="b" l="l" r="r" t="t"/>
              <a:pathLst>
                <a:path extrusionOk="0" h="4083367" w="2832735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37"/>
          <p:cNvGrpSpPr/>
          <p:nvPr/>
        </p:nvGrpSpPr>
        <p:grpSpPr>
          <a:xfrm>
            <a:off x="-249000" y="813197"/>
            <a:ext cx="3757767" cy="4332684"/>
            <a:chOff x="-249000" y="813197"/>
            <a:chExt cx="3757767" cy="4332684"/>
          </a:xfrm>
        </p:grpSpPr>
        <p:sp>
          <p:nvSpPr>
            <p:cNvPr id="518" name="Google Shape;518;p37"/>
            <p:cNvSpPr/>
            <p:nvPr/>
          </p:nvSpPr>
          <p:spPr>
            <a:xfrm>
              <a:off x="703654" y="3040856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400170" y="813197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703654" y="3519488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-5" y="1620441"/>
              <a:ext cx="703659" cy="1825228"/>
            </a:xfrm>
            <a:custGeom>
              <a:rect b="b" l="l" r="r" t="t"/>
              <a:pathLst>
                <a:path extrusionOk="0" h="1533" w="591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703654" y="3927872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3" name="Google Shape;523;p37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37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37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6" name="Google Shape;526;p37"/>
            <p:cNvSpPr/>
            <p:nvPr/>
          </p:nvSpPr>
          <p:spPr>
            <a:xfrm>
              <a:off x="1408214" y="1870367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679995" y="1176907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1408214" y="3921366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-249000" y="1122750"/>
              <a:ext cx="2542700" cy="3306750"/>
            </a:xfrm>
            <a:custGeom>
              <a:rect b="b" l="l" r="r" t="t"/>
              <a:pathLst>
                <a:path extrusionOk="0" h="132270" w="101708">
                  <a:moveTo>
                    <a:pt x="101708" y="132270"/>
                  </a:moveTo>
                  <a:lnTo>
                    <a:pt x="81873" y="119538"/>
                  </a:lnTo>
                  <a:lnTo>
                    <a:pt x="81873" y="43907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idx="21" type="title"/>
          </p:nvPr>
        </p:nvSpPr>
        <p:spPr>
          <a:xfrm>
            <a:off x="720000" y="539500"/>
            <a:ext cx="70851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25" name="Google Shape;225;p20"/>
          <p:cNvSpPr txBox="1"/>
          <p:nvPr>
            <p:ph idx="3" type="subTitle"/>
          </p:nvPr>
        </p:nvSpPr>
        <p:spPr>
          <a:xfrm>
            <a:off x="715419" y="3789908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Deferred &amp; Immediate </a:t>
            </a:r>
            <a:endParaRPr/>
          </a:p>
        </p:txBody>
      </p:sp>
      <p:sp>
        <p:nvSpPr>
          <p:cNvPr id="226" name="Google Shape;226;p20"/>
          <p:cNvSpPr txBox="1"/>
          <p:nvPr>
            <p:ph idx="1" type="subTitle"/>
          </p:nvPr>
        </p:nvSpPr>
        <p:spPr>
          <a:xfrm>
            <a:off x="723315" y="2035150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VAR, Delegate, and Lambdas</a:t>
            </a:r>
            <a:endParaRPr/>
          </a:p>
        </p:txBody>
      </p:sp>
      <p:sp>
        <p:nvSpPr>
          <p:cNvPr id="227" name="Google Shape;227;p20"/>
          <p:cNvSpPr txBox="1"/>
          <p:nvPr>
            <p:ph idx="2" type="subTitle"/>
          </p:nvPr>
        </p:nvSpPr>
        <p:spPr>
          <a:xfrm>
            <a:off x="3098413" y="2035150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&amp; Linq Solution</a:t>
            </a:r>
            <a:endParaRPr/>
          </a:p>
        </p:txBody>
      </p:sp>
      <p:sp>
        <p:nvSpPr>
          <p:cNvPr id="228" name="Google Shape;228;p20"/>
          <p:cNvSpPr txBox="1"/>
          <p:nvPr>
            <p:ph idx="5" type="subTitle"/>
          </p:nvPr>
        </p:nvSpPr>
        <p:spPr>
          <a:xfrm>
            <a:off x="5581851" y="2035768"/>
            <a:ext cx="2064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Query &amp; Method Syntax</a:t>
            </a:r>
            <a:endParaRPr/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818402" y="1272208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30" name="Google Shape;230;p20"/>
          <p:cNvSpPr txBox="1"/>
          <p:nvPr>
            <p:ph idx="7" type="title"/>
          </p:nvPr>
        </p:nvSpPr>
        <p:spPr>
          <a:xfrm>
            <a:off x="818402" y="30461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31" name="Google Shape;231;p20"/>
          <p:cNvSpPr txBox="1"/>
          <p:nvPr>
            <p:ph idx="8" type="title"/>
          </p:nvPr>
        </p:nvSpPr>
        <p:spPr>
          <a:xfrm>
            <a:off x="3200127" y="1272208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32" name="Google Shape;232;p20"/>
          <p:cNvSpPr txBox="1"/>
          <p:nvPr>
            <p:ph idx="9" type="title"/>
          </p:nvPr>
        </p:nvSpPr>
        <p:spPr>
          <a:xfrm>
            <a:off x="3200127" y="30461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33" name="Google Shape;233;p20"/>
          <p:cNvSpPr txBox="1"/>
          <p:nvPr>
            <p:ph idx="13" type="title"/>
          </p:nvPr>
        </p:nvSpPr>
        <p:spPr>
          <a:xfrm>
            <a:off x="5680252" y="1272208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34" name="Google Shape;234;p20"/>
          <p:cNvSpPr txBox="1"/>
          <p:nvPr>
            <p:ph idx="15" type="subTitle"/>
          </p:nvPr>
        </p:nvSpPr>
        <p:spPr>
          <a:xfrm>
            <a:off x="720000" y="1719800"/>
            <a:ext cx="206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Pre-LINQ Essentials</a:t>
            </a:r>
            <a:endParaRPr/>
          </a:p>
        </p:txBody>
      </p:sp>
      <p:sp>
        <p:nvSpPr>
          <p:cNvPr id="235" name="Google Shape;235;p20"/>
          <p:cNvSpPr txBox="1"/>
          <p:nvPr>
            <p:ph idx="16" type="subTitle"/>
          </p:nvPr>
        </p:nvSpPr>
        <p:spPr>
          <a:xfrm>
            <a:off x="3101728" y="1719800"/>
            <a:ext cx="2292774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LINQ FROM SCRATCH</a:t>
            </a:r>
            <a:endParaRPr/>
          </a:p>
        </p:txBody>
      </p:sp>
      <p:sp>
        <p:nvSpPr>
          <p:cNvPr id="236" name="Google Shape;236;p20"/>
          <p:cNvSpPr txBox="1"/>
          <p:nvPr>
            <p:ph idx="17" type="subTitle"/>
          </p:nvPr>
        </p:nvSpPr>
        <p:spPr>
          <a:xfrm>
            <a:off x="5581851" y="1719800"/>
            <a:ext cx="206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LINQ TYPES</a:t>
            </a:r>
            <a:endParaRPr/>
          </a:p>
        </p:txBody>
      </p:sp>
      <p:sp>
        <p:nvSpPr>
          <p:cNvPr id="237" name="Google Shape;237;p20"/>
          <p:cNvSpPr txBox="1"/>
          <p:nvPr>
            <p:ph idx="18" type="subTitle"/>
          </p:nvPr>
        </p:nvSpPr>
        <p:spPr>
          <a:xfrm>
            <a:off x="720000" y="3493775"/>
            <a:ext cx="2064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nek Kannada Medium"/>
                <a:ea typeface="Anek Kannada Medium"/>
                <a:cs typeface="Anek Kannada Medium"/>
                <a:sym typeface="Anek Kannada Medium"/>
              </a:rPr>
              <a:t>EXECUTION TIME </a:t>
            </a: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238" name="Google Shape;238;p20"/>
          <p:cNvSpPr txBox="1"/>
          <p:nvPr>
            <p:ph idx="19" type="subTitle"/>
          </p:nvPr>
        </p:nvSpPr>
        <p:spPr>
          <a:xfrm>
            <a:off x="3107927" y="3493775"/>
            <a:ext cx="227073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 &amp; OUT TYPES</a:t>
            </a:r>
            <a:endParaRPr/>
          </a:p>
        </p:txBody>
      </p:sp>
      <p:cxnSp>
        <p:nvCxnSpPr>
          <p:cNvPr id="239" name="Google Shape;239;p20"/>
          <p:cNvCxnSpPr>
            <a:stCxn id="229" idx="3"/>
            <a:endCxn id="231" idx="1"/>
          </p:cNvCxnSpPr>
          <p:nvPr/>
        </p:nvCxnSpPr>
        <p:spPr>
          <a:xfrm>
            <a:off x="1553102" y="1496008"/>
            <a:ext cx="164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0"/>
          <p:cNvCxnSpPr>
            <a:stCxn id="231" idx="3"/>
            <a:endCxn id="233" idx="1"/>
          </p:cNvCxnSpPr>
          <p:nvPr/>
        </p:nvCxnSpPr>
        <p:spPr>
          <a:xfrm>
            <a:off x="3934827" y="1496008"/>
            <a:ext cx="174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0"/>
          <p:cNvCxnSpPr>
            <a:stCxn id="230" idx="3"/>
            <a:endCxn id="232" idx="1"/>
          </p:cNvCxnSpPr>
          <p:nvPr/>
        </p:nvCxnSpPr>
        <p:spPr>
          <a:xfrm>
            <a:off x="1553102" y="3269941"/>
            <a:ext cx="164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2" name="Google Shape;242;p20"/>
          <p:cNvGrpSpPr/>
          <p:nvPr/>
        </p:nvGrpSpPr>
        <p:grpSpPr>
          <a:xfrm>
            <a:off x="8080010" y="1781"/>
            <a:ext cx="2108597" cy="5139928"/>
            <a:chOff x="7958360" y="1794"/>
            <a:chExt cx="2108597" cy="5139928"/>
          </a:xfrm>
        </p:grpSpPr>
        <p:sp>
          <p:nvSpPr>
            <p:cNvPr id="243" name="Google Shape;243;p20"/>
            <p:cNvSpPr/>
            <p:nvPr/>
          </p:nvSpPr>
          <p:spPr>
            <a:xfrm>
              <a:off x="8660829" y="3240294"/>
              <a:ext cx="1406128" cy="810816"/>
            </a:xfrm>
            <a:custGeom>
              <a:rect b="b" l="l" r="r" t="t"/>
              <a:pathLst>
                <a:path extrusionOk="0" h="681" w="1181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660829" y="2834291"/>
              <a:ext cx="703659" cy="810816"/>
            </a:xfrm>
            <a:custGeom>
              <a:rect b="b" l="l" r="r" t="t"/>
              <a:pathLst>
                <a:path extrusionOk="0" h="681" w="591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7958360" y="1794"/>
              <a:ext cx="702469" cy="3651647"/>
            </a:xfrm>
            <a:custGeom>
              <a:rect b="b" l="l" r="r" t="t"/>
              <a:pathLst>
                <a:path extrusionOk="0" h="3067" w="59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7958360" y="3518900"/>
              <a:ext cx="1406128" cy="1622822"/>
            </a:xfrm>
            <a:custGeom>
              <a:rect b="b" l="l" r="r" t="t"/>
              <a:pathLst>
                <a:path extrusionOk="0" h="1363" w="1181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8310785" y="1794"/>
              <a:ext cx="1470422" cy="4968478"/>
            </a:xfrm>
            <a:custGeom>
              <a:rect b="b" l="l" r="r" t="t"/>
              <a:pathLst>
                <a:path extrusionOk="0" h="4173" w="1235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0"/>
          <p:cNvSpPr txBox="1"/>
          <p:nvPr>
            <p:ph idx="4" type="subTitle"/>
          </p:nvPr>
        </p:nvSpPr>
        <p:spPr>
          <a:xfrm>
            <a:off x="3117716" y="3906220"/>
            <a:ext cx="22415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Kannada Medium"/>
              <a:buNone/>
            </a:pPr>
            <a:r>
              <a:rPr lang="en-US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Single &amp; sequence</a:t>
            </a:r>
            <a:endParaRPr i="0" u="none" cap="none" strike="noStrike">
              <a:solidFill>
                <a:schemeClr val="dk1"/>
              </a:solidFill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249" name="Google Shape;249;p20"/>
          <p:cNvCxnSpPr>
            <a:endCxn id="250" idx="1"/>
          </p:cNvCxnSpPr>
          <p:nvPr/>
        </p:nvCxnSpPr>
        <p:spPr>
          <a:xfrm>
            <a:off x="3934852" y="3269941"/>
            <a:ext cx="174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0"/>
          <p:cNvSpPr txBox="1"/>
          <p:nvPr/>
        </p:nvSpPr>
        <p:spPr>
          <a:xfrm>
            <a:off x="5680252" y="3046141"/>
            <a:ext cx="734700" cy="4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rPr>
              <a:t>06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5603650" y="3486092"/>
            <a:ext cx="227073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LINQ STATMENTS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5618226" y="3789908"/>
            <a:ext cx="22415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Kannada Mediu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Common statements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Kannada Mediu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ex where, select ,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Pre-LINQ Essentials</a:t>
            </a:r>
            <a:endParaRPr/>
          </a:p>
        </p:txBody>
      </p:sp>
      <p:sp>
        <p:nvSpPr>
          <p:cNvPr id="258" name="Google Shape;258;p21"/>
          <p:cNvSpPr txBox="1"/>
          <p:nvPr>
            <p:ph idx="2" type="title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cxnSp>
        <p:nvCxnSpPr>
          <p:cNvPr id="259" name="Google Shape;259;p21"/>
          <p:cNvCxnSpPr>
            <a:endCxn id="258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0" name="Google Shape;260;p21"/>
          <p:cNvGrpSpPr/>
          <p:nvPr/>
        </p:nvGrpSpPr>
        <p:grpSpPr>
          <a:xfrm>
            <a:off x="-1538200" y="52175"/>
            <a:ext cx="5005942" cy="4698781"/>
            <a:chOff x="-1538200" y="52175"/>
            <a:chExt cx="5005942" cy="4698781"/>
          </a:xfrm>
        </p:grpSpPr>
        <p:sp>
          <p:nvSpPr>
            <p:cNvPr id="261" name="Google Shape;261;p21"/>
            <p:cNvSpPr/>
            <p:nvPr/>
          </p:nvSpPr>
          <p:spPr>
            <a:xfrm>
              <a:off x="662629" y="2645931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359145" y="418272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62629" y="3124563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662629" y="3532947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21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21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7" name="Google Shape;267;p21"/>
            <p:cNvSpPr/>
            <p:nvPr/>
          </p:nvSpPr>
          <p:spPr>
            <a:xfrm>
              <a:off x="1367189" y="1475442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638970" y="781982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1367189" y="3526441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-1538200" y="52175"/>
              <a:ext cx="3790875" cy="3982400"/>
            </a:xfrm>
            <a:custGeom>
              <a:rect b="b" l="l" r="r" t="t"/>
              <a:pathLst>
                <a:path extrusionOk="0" h="159296" w="151635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KEYWORD</a:t>
            </a:r>
            <a:r>
              <a:rPr lang="en-US"/>
              <a:t> “var”</a:t>
            </a:r>
            <a:endParaRPr/>
          </a:p>
        </p:txBody>
      </p:sp>
      <p:sp>
        <p:nvSpPr>
          <p:cNvPr id="276" name="Google Shape;276;p22"/>
          <p:cNvSpPr txBox="1"/>
          <p:nvPr>
            <p:ph idx="1" type="subTitle"/>
          </p:nvPr>
        </p:nvSpPr>
        <p:spPr>
          <a:xfrm>
            <a:off x="4917433" y="1549200"/>
            <a:ext cx="2947800" cy="350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-US"/>
              <a:t>With Anonymous Type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 txBox="1"/>
          <p:nvPr>
            <p:ph idx="2" type="subTitle"/>
          </p:nvPr>
        </p:nvSpPr>
        <p:spPr>
          <a:xfrm>
            <a:off x="1278762" y="1549200"/>
            <a:ext cx="3308983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When the type is obvious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When the type is long or complex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278" name="Google Shape;278;p22"/>
          <p:cNvCxnSpPr/>
          <p:nvPr/>
        </p:nvCxnSpPr>
        <p:spPr>
          <a:xfrm>
            <a:off x="4680884" y="1963249"/>
            <a:ext cx="25101" cy="24675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284" y="1863029"/>
            <a:ext cx="2598645" cy="708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4" y="3200229"/>
            <a:ext cx="3190740" cy="460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7004" y="3990349"/>
            <a:ext cx="3190739" cy="3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3757" y="1899397"/>
            <a:ext cx="3354610" cy="75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17433" y="3308119"/>
            <a:ext cx="3354610" cy="98128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4917433" y="3008174"/>
            <a:ext cx="25576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 With LINQ Queries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LAMBDA EXPRESSION</a:t>
            </a:r>
            <a:endParaRPr/>
          </a:p>
        </p:txBody>
      </p:sp>
      <p:grpSp>
        <p:nvGrpSpPr>
          <p:cNvPr id="290" name="Google Shape;290;p23"/>
          <p:cNvGrpSpPr/>
          <p:nvPr/>
        </p:nvGrpSpPr>
        <p:grpSpPr>
          <a:xfrm>
            <a:off x="4769025" y="-94775"/>
            <a:ext cx="5005942" cy="4698781"/>
            <a:chOff x="4769025" y="-94775"/>
            <a:chExt cx="5005942" cy="4698781"/>
          </a:xfrm>
        </p:grpSpPr>
        <p:sp>
          <p:nvSpPr>
            <p:cNvPr id="291" name="Google Shape;291;p23"/>
            <p:cNvSpPr/>
            <p:nvPr/>
          </p:nvSpPr>
          <p:spPr>
            <a:xfrm>
              <a:off x="6969854" y="2498981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7666370" y="271322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6969854" y="2977613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6266195" y="1078566"/>
              <a:ext cx="703659" cy="1825228"/>
            </a:xfrm>
            <a:custGeom>
              <a:rect b="b" l="l" r="r" t="t"/>
              <a:pathLst>
                <a:path extrusionOk="0" h="1533" w="591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6969854" y="3385997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296;p23"/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3"/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23"/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7674414" y="1328492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6946195" y="635032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7674414" y="3379491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769025" y="-94775"/>
              <a:ext cx="3790875" cy="3982400"/>
            </a:xfrm>
            <a:custGeom>
              <a:rect b="b" l="l" r="r" t="t"/>
              <a:pathLst>
                <a:path extrusionOk="0" h="159296" w="151635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995" y="3218681"/>
            <a:ext cx="5838102" cy="170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YIELD</a:t>
            </a:r>
            <a:r>
              <a:rPr lang="en-US"/>
              <a:t> RETURN</a:t>
            </a:r>
            <a:endParaRPr/>
          </a:p>
        </p:txBody>
      </p:sp>
      <p:grpSp>
        <p:nvGrpSpPr>
          <p:cNvPr id="309" name="Google Shape;309;p24"/>
          <p:cNvGrpSpPr/>
          <p:nvPr/>
        </p:nvGrpSpPr>
        <p:grpSpPr>
          <a:xfrm>
            <a:off x="4769025" y="-94775"/>
            <a:ext cx="5005942" cy="4698781"/>
            <a:chOff x="4769025" y="-94775"/>
            <a:chExt cx="5005942" cy="4698781"/>
          </a:xfrm>
        </p:grpSpPr>
        <p:sp>
          <p:nvSpPr>
            <p:cNvPr id="310" name="Google Shape;310;p24"/>
            <p:cNvSpPr/>
            <p:nvPr/>
          </p:nvSpPr>
          <p:spPr>
            <a:xfrm>
              <a:off x="6969854" y="2498981"/>
              <a:ext cx="1402556" cy="809625"/>
            </a:xfrm>
            <a:custGeom>
              <a:rect b="b" l="l" r="r" t="t"/>
              <a:pathLst>
                <a:path extrusionOk="0" h="680" w="1178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7666370" y="271322"/>
              <a:ext cx="2108597" cy="1216819"/>
            </a:xfrm>
            <a:custGeom>
              <a:rect b="b" l="l" r="r" t="t"/>
              <a:pathLst>
                <a:path extrusionOk="0" h="1022" w="1771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6969854" y="2977613"/>
              <a:ext cx="702469" cy="812006"/>
            </a:xfrm>
            <a:custGeom>
              <a:rect b="b" l="l" r="r" t="t"/>
              <a:pathLst>
                <a:path extrusionOk="0" h="682" w="59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6266195" y="1078566"/>
              <a:ext cx="703659" cy="1825228"/>
            </a:xfrm>
            <a:custGeom>
              <a:rect b="b" l="l" r="r" t="t"/>
              <a:pathLst>
                <a:path extrusionOk="0" h="1533" w="591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6969854" y="3385997"/>
              <a:ext cx="702469" cy="1218009"/>
            </a:xfrm>
            <a:custGeom>
              <a:rect b="b" l="l" r="r" t="t"/>
              <a:pathLst>
                <a:path extrusionOk="0" h="1023" w="59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5" name="Google Shape;315;p24"/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4"/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8" name="Google Shape;318;p24"/>
            <p:cNvSpPr/>
            <p:nvPr/>
          </p:nvSpPr>
          <p:spPr>
            <a:xfrm>
              <a:off x="7674414" y="1328492"/>
              <a:ext cx="727643" cy="2866225"/>
            </a:xfrm>
            <a:custGeom>
              <a:rect b="b" l="l" r="r" t="t"/>
              <a:pathLst>
                <a:path extrusionOk="0" h="3722370" w="921067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6946195" y="635032"/>
              <a:ext cx="1456039" cy="1637738"/>
            </a:xfrm>
            <a:custGeom>
              <a:rect b="b" l="l" r="r" t="t"/>
              <a:pathLst>
                <a:path extrusionOk="0" h="2126932" w="1843087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7674414" y="3379491"/>
              <a:ext cx="1455286" cy="818502"/>
            </a:xfrm>
            <a:custGeom>
              <a:rect b="b" l="l" r="r" t="t"/>
              <a:pathLst>
                <a:path extrusionOk="0" h="1062990" w="1842134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4769025" y="-94775"/>
              <a:ext cx="3790875" cy="3982400"/>
            </a:xfrm>
            <a:custGeom>
              <a:rect b="b" l="l" r="r" t="t"/>
              <a:pathLst>
                <a:path extrusionOk="0" h="159296" w="151635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2" name="Google Shape;3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451" y="3114039"/>
            <a:ext cx="5472110" cy="18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-997950"/>
            <a:ext cx="9901950" cy="54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TYPES OF DELEGATES</a:t>
            </a:r>
            <a:endParaRPr/>
          </a:p>
        </p:txBody>
      </p:sp>
      <p:sp>
        <p:nvSpPr>
          <p:cNvPr id="333" name="Google Shape;333;p26"/>
          <p:cNvSpPr txBox="1"/>
          <p:nvPr>
            <p:ph idx="2" type="subTitle"/>
          </p:nvPr>
        </p:nvSpPr>
        <p:spPr>
          <a:xfrm>
            <a:off x="3484131" y="2634751"/>
            <a:ext cx="201751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Takes input parameters and returns a </a:t>
            </a:r>
            <a:r>
              <a:rPr b="1" lang="en-US"/>
              <a:t>value</a:t>
            </a:r>
            <a:r>
              <a:rPr lang="en-US"/>
              <a:t> of a specified type.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Ex. Int, string, …</a:t>
            </a:r>
            <a:endParaRPr sz="1100"/>
          </a:p>
        </p:txBody>
      </p:sp>
      <p:sp>
        <p:nvSpPr>
          <p:cNvPr id="334" name="Google Shape;334;p26"/>
          <p:cNvSpPr txBox="1"/>
          <p:nvPr>
            <p:ph idx="4" type="subTitle"/>
          </p:nvPr>
        </p:nvSpPr>
        <p:spPr>
          <a:xfrm>
            <a:off x="937922" y="2146709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ACTION</a:t>
            </a:r>
            <a:endParaRPr/>
          </a:p>
        </p:txBody>
      </p:sp>
      <p:sp>
        <p:nvSpPr>
          <p:cNvPr id="335" name="Google Shape;335;p26"/>
          <p:cNvSpPr txBox="1"/>
          <p:nvPr>
            <p:ph idx="5" type="subTitle"/>
          </p:nvPr>
        </p:nvSpPr>
        <p:spPr>
          <a:xfrm>
            <a:off x="3484131" y="21451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FUNC</a:t>
            </a:r>
            <a:endParaRPr/>
          </a:p>
        </p:txBody>
      </p:sp>
      <p:sp>
        <p:nvSpPr>
          <p:cNvPr id="336" name="Google Shape;336;p26"/>
          <p:cNvSpPr txBox="1"/>
          <p:nvPr>
            <p:ph idx="6" type="subTitle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PREDICATE</a:t>
            </a:r>
            <a:endParaRPr/>
          </a:p>
        </p:txBody>
      </p:sp>
      <p:grpSp>
        <p:nvGrpSpPr>
          <p:cNvPr id="337" name="Google Shape;337;p26"/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338" name="Google Shape;338;p26"/>
            <p:cNvSpPr/>
            <p:nvPr/>
          </p:nvSpPr>
          <p:spPr>
            <a:xfrm flipH="1" rot="5400000">
              <a:off x="2176136" y="2966445"/>
              <a:ext cx="702469" cy="3651647"/>
            </a:xfrm>
            <a:custGeom>
              <a:rect b="b" l="l" r="r" t="t"/>
              <a:pathLst>
                <a:path extrusionOk="0" h="3067" w="59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 flipH="1" rot="5400000">
              <a:off x="-678387" y="3629028"/>
              <a:ext cx="1406128" cy="1622822"/>
            </a:xfrm>
            <a:custGeom>
              <a:rect b="b" l="l" r="r" t="t"/>
              <a:pathLst>
                <a:path extrusionOk="0" h="1363" w="1181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 flipH="1" rot="5400000">
              <a:off x="870240" y="1835140"/>
              <a:ext cx="1470425" cy="4441470"/>
            </a:xfrm>
            <a:custGeom>
              <a:rect b="b" l="l" r="r" t="t"/>
              <a:pathLst>
                <a:path extrusionOk="0" h="4173" w="1235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6"/>
          <p:cNvSpPr txBox="1"/>
          <p:nvPr>
            <p:ph idx="1" type="subTitle"/>
          </p:nvPr>
        </p:nvSpPr>
        <p:spPr>
          <a:xfrm>
            <a:off x="938219" y="2672851"/>
            <a:ext cx="2174706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Performs an operation with input parameters and returns nothing (</a:t>
            </a:r>
            <a:r>
              <a:rPr b="1" i="0" lang="en-US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void</a:t>
            </a:r>
            <a:r>
              <a:rPr b="0" i="0" lang="en-US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) </a:t>
            </a:r>
            <a:endParaRPr/>
          </a:p>
        </p:txBody>
      </p:sp>
      <p:sp>
        <p:nvSpPr>
          <p:cNvPr id="342" name="Google Shape;342;p26"/>
          <p:cNvSpPr txBox="1"/>
          <p:nvPr>
            <p:ph idx="3" type="subTitle"/>
          </p:nvPr>
        </p:nvSpPr>
        <p:spPr>
          <a:xfrm>
            <a:off x="6031288" y="2675492"/>
            <a:ext cx="2174874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Takes one input and returns a </a:t>
            </a:r>
            <a:r>
              <a:rPr b="1" i="0" lang="en-US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bool</a:t>
            </a:r>
            <a:r>
              <a:rPr b="0" i="0" lang="en-US" u="none" cap="none" strike="noStrik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, used for conditions and filtering. </a:t>
            </a:r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937624" y="1233859"/>
            <a:ext cx="465545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nek Kannada SemiBold"/>
                <a:ea typeface="Anek Kannada SemiBold"/>
                <a:cs typeface="Anek Kannada SemiBold"/>
                <a:sym typeface="Anek Kannada SemiBold"/>
              </a:rPr>
              <a:t>A delegate is a type-safe function pointer that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nek Kannada SemiBold"/>
                <a:ea typeface="Anek Kannada SemiBold"/>
                <a:cs typeface="Anek Kannada SemiBold"/>
                <a:sym typeface="Anek Kannada SemiBold"/>
              </a:rPr>
              <a:t>allows methods to be passed as parameters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nek Kannada SemiBold"/>
                <a:ea typeface="Anek Kannada SemiBold"/>
                <a:cs typeface="Anek Kannada SemiBold"/>
                <a:sym typeface="Anek Kannada SemiBold"/>
              </a:rPr>
              <a:t>and called dynamically.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each Fuzz COTY 2024 Design Inspiration by Slidesgo">
  <a:themeElements>
    <a:clrScheme name="Simple Light">
      <a:dk1>
        <a:srgbClr val="2F4044"/>
      </a:dk1>
      <a:lt1>
        <a:srgbClr val="FFFFFF"/>
      </a:lt1>
      <a:dk2>
        <a:srgbClr val="595959"/>
      </a:dk2>
      <a:lt2>
        <a:srgbClr val="FFDCB6"/>
      </a:lt2>
      <a:accent1>
        <a:srgbClr val="E97529"/>
      </a:accent1>
      <a:accent2>
        <a:srgbClr val="FFA85C"/>
      </a:accent2>
      <a:accent3>
        <a:srgbClr val="FFB18D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