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6" r:id="rId1"/>
  </p:sldMasterIdLst>
  <p:notesMasterIdLst>
    <p:notesMasterId r:id="rId66"/>
  </p:notesMasterIdLst>
  <p:sldIdLst>
    <p:sldId id="256" r:id="rId2"/>
    <p:sldId id="313" r:id="rId3"/>
    <p:sldId id="260" r:id="rId4"/>
    <p:sldId id="314" r:id="rId5"/>
    <p:sldId id="315" r:id="rId6"/>
    <p:sldId id="321" r:id="rId7"/>
    <p:sldId id="318" r:id="rId8"/>
    <p:sldId id="317" r:id="rId9"/>
    <p:sldId id="319" r:id="rId10"/>
    <p:sldId id="320" r:id="rId11"/>
    <p:sldId id="324" r:id="rId12"/>
    <p:sldId id="323" r:id="rId13"/>
    <p:sldId id="325" r:id="rId14"/>
    <p:sldId id="329" r:id="rId15"/>
    <p:sldId id="326" r:id="rId16"/>
    <p:sldId id="327" r:id="rId17"/>
    <p:sldId id="322" r:id="rId18"/>
    <p:sldId id="328" r:id="rId19"/>
    <p:sldId id="331" r:id="rId20"/>
    <p:sldId id="332" r:id="rId21"/>
    <p:sldId id="333" r:id="rId22"/>
    <p:sldId id="334" r:id="rId23"/>
    <p:sldId id="335" r:id="rId24"/>
    <p:sldId id="336" r:id="rId25"/>
    <p:sldId id="337" r:id="rId26"/>
    <p:sldId id="338" r:id="rId27"/>
    <p:sldId id="339" r:id="rId28"/>
    <p:sldId id="341" r:id="rId29"/>
    <p:sldId id="340" r:id="rId30"/>
    <p:sldId id="342" r:id="rId31"/>
    <p:sldId id="364" r:id="rId32"/>
    <p:sldId id="346" r:id="rId33"/>
    <p:sldId id="343" r:id="rId34"/>
    <p:sldId id="344" r:id="rId35"/>
    <p:sldId id="347" r:id="rId36"/>
    <p:sldId id="349" r:id="rId37"/>
    <p:sldId id="350" r:id="rId38"/>
    <p:sldId id="351" r:id="rId39"/>
    <p:sldId id="352" r:id="rId40"/>
    <p:sldId id="353" r:id="rId41"/>
    <p:sldId id="354" r:id="rId42"/>
    <p:sldId id="355" r:id="rId43"/>
    <p:sldId id="356" r:id="rId44"/>
    <p:sldId id="359" r:id="rId45"/>
    <p:sldId id="361" r:id="rId46"/>
    <p:sldId id="366" r:id="rId47"/>
    <p:sldId id="365" r:id="rId48"/>
    <p:sldId id="360" r:id="rId49"/>
    <p:sldId id="367" r:id="rId50"/>
    <p:sldId id="362" r:id="rId51"/>
    <p:sldId id="363" r:id="rId52"/>
    <p:sldId id="345" r:id="rId53"/>
    <p:sldId id="369" r:id="rId54"/>
    <p:sldId id="280" r:id="rId55"/>
    <p:sldId id="370" r:id="rId56"/>
    <p:sldId id="371" r:id="rId57"/>
    <p:sldId id="348" r:id="rId58"/>
    <p:sldId id="372" r:id="rId59"/>
    <p:sldId id="373" r:id="rId60"/>
    <p:sldId id="374" r:id="rId61"/>
    <p:sldId id="375" r:id="rId62"/>
    <p:sldId id="376" r:id="rId63"/>
    <p:sldId id="377" r:id="rId64"/>
    <p:sldId id="378" r:id="rId65"/>
  </p:sldIdLst>
  <p:sldSz cx="9144000" cy="5143500" type="screen16x9"/>
  <p:notesSz cx="6858000" cy="9144000"/>
  <p:embeddedFontLst>
    <p:embeddedFont>
      <p:font typeface="Anek Kannada" panose="020B0604020202020204" charset="0"/>
      <p:regular r:id="rId67"/>
      <p:bold r:id="rId68"/>
    </p:embeddedFont>
    <p:embeddedFont>
      <p:font typeface="Anek Kannada ExtraBold" panose="020B0604020202020204" charset="0"/>
      <p:bold r:id="rId69"/>
    </p:embeddedFont>
    <p:embeddedFont>
      <p:font typeface="Anek Kannada Medium" panose="020B0604020202020204" charset="0"/>
      <p:regular r:id="rId70"/>
      <p:bold r:id="rId71"/>
    </p:embeddedFont>
    <p:embeddedFont>
      <p:font typeface="Bebas Neue" panose="020B0606020202050201" pitchFamily="34" charset="0"/>
      <p:regular r:id="rId72"/>
    </p:embeddedFont>
    <p:embeddedFont>
      <p:font typeface="Darker Grotesque Black" panose="020B0604020202020204" charset="0"/>
      <p:bold r:id="rId73"/>
    </p:embeddedFont>
    <p:embeddedFont>
      <p:font typeface="Nunito Light" pitchFamily="2" charset="0"/>
      <p:regular r:id="rId74"/>
      <p:italic r:id="rId75"/>
    </p:embeddedFont>
    <p:embeddedFont>
      <p:font typeface="Source Sans Pro" panose="020B0503030403020204" pitchFamily="34" charset="0"/>
      <p:regular r:id="rId76"/>
      <p:bold r:id="rId77"/>
      <p:italic r:id="rId78"/>
      <p:boldItalic r:id="rId79"/>
    </p:embeddedFont>
    <p:embeddedFont>
      <p:font typeface="Source Serif Pro" panose="02040603050405020204" pitchFamily="18" charset="0"/>
      <p:regular r:id="rId80"/>
      <p:bold r:id="rId81"/>
      <p:italic r:id="rId82"/>
      <p:boldItalic r:id="rId83"/>
    </p:embeddedFont>
    <p:embeddedFont>
      <p:font typeface="Verdana" panose="020B0604030504040204" pitchFamily="34" charset="0"/>
      <p:regular r:id="rId84"/>
      <p:bold r:id="rId85"/>
      <p:italic r:id="rId86"/>
      <p:boldItalic r:id="rId8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pos="2880">
          <p15:clr>
            <a:srgbClr val="747775"/>
          </p15:clr>
        </p15:guide>
        <p15:guide id="2" orient="horz" pos="16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F2E7DA-5015-450C-9CDD-6185FDE3FD10}">
  <a:tblStyle styleId="{BDF2E7DA-5015-450C-9CDD-6185FDE3FD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055768F-1919-4B17-9D99-0C89043230D9}"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741" autoAdjust="0"/>
  </p:normalViewPr>
  <p:slideViewPr>
    <p:cSldViewPr snapToGrid="0">
      <p:cViewPr varScale="1">
        <p:scale>
          <a:sx n="82" d="100"/>
          <a:sy n="82" d="100"/>
        </p:scale>
        <p:origin x="844" y="40"/>
      </p:cViewPr>
      <p:guideLst>
        <p:guide pos="2880"/>
        <p:guide orient="horz" pos="16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font" Target="fonts/font2.fntdata"/><Relationship Id="rId76" Type="http://schemas.openxmlformats.org/officeDocument/2006/relationships/font" Target="fonts/font10.fntdata"/><Relationship Id="rId84" Type="http://schemas.openxmlformats.org/officeDocument/2006/relationships/font" Target="fonts/font18.fntdata"/><Relationship Id="rId89"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74" Type="http://schemas.openxmlformats.org/officeDocument/2006/relationships/font" Target="fonts/font8.fntdata"/><Relationship Id="rId79" Type="http://schemas.openxmlformats.org/officeDocument/2006/relationships/font" Target="fonts/font13.fntdata"/><Relationship Id="rId87" Type="http://schemas.openxmlformats.org/officeDocument/2006/relationships/font" Target="fonts/font21.fntdata"/><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font" Target="fonts/font16.fntdata"/><Relationship Id="rId90"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font" Target="fonts/font3.fntdata"/><Relationship Id="rId77" Type="http://schemas.openxmlformats.org/officeDocument/2006/relationships/font" Target="fonts/font1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6.fntdata"/><Relationship Id="rId80" Type="http://schemas.openxmlformats.org/officeDocument/2006/relationships/font" Target="fonts/font14.fntdata"/><Relationship Id="rId85" Type="http://schemas.openxmlformats.org/officeDocument/2006/relationships/font" Target="fonts/font1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4.fntdata"/><Relationship Id="rId75" Type="http://schemas.openxmlformats.org/officeDocument/2006/relationships/font" Target="fonts/font9.fntdata"/><Relationship Id="rId83" Type="http://schemas.openxmlformats.org/officeDocument/2006/relationships/font" Target="fonts/font17.fntdata"/><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7.fntdata"/><Relationship Id="rId78" Type="http://schemas.openxmlformats.org/officeDocument/2006/relationships/font" Target="fonts/font12.fntdata"/><Relationship Id="rId81" Type="http://schemas.openxmlformats.org/officeDocument/2006/relationships/font" Target="fonts/font15.fntdata"/><Relationship Id="rId86" Type="http://schemas.openxmlformats.org/officeDocument/2006/relationships/font" Target="fonts/font20.fntdata"/><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4" name="Google Shape;374;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a:extLst>
            <a:ext uri="{FF2B5EF4-FFF2-40B4-BE49-F238E27FC236}">
              <a16:creationId xmlns:a16="http://schemas.microsoft.com/office/drawing/2014/main" id="{92745592-7DC1-8895-94CF-86AED6F91D81}"/>
            </a:ext>
          </a:extLst>
        </p:cNvPr>
        <p:cNvGrpSpPr/>
        <p:nvPr/>
      </p:nvGrpSpPr>
      <p:grpSpPr>
        <a:xfrm>
          <a:off x="0" y="0"/>
          <a:ext cx="0" cy="0"/>
          <a:chOff x="0" y="0"/>
          <a:chExt cx="0" cy="0"/>
        </a:xfrm>
      </p:grpSpPr>
      <p:sp>
        <p:nvSpPr>
          <p:cNvPr id="443" name="Google Shape;443;g54dda1946d_6_308:notes">
            <a:extLst>
              <a:ext uri="{FF2B5EF4-FFF2-40B4-BE49-F238E27FC236}">
                <a16:creationId xmlns:a16="http://schemas.microsoft.com/office/drawing/2014/main" id="{8177B163-E910-3F02-3F5A-4DAF796EB7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4dda1946d_6_308:notes">
            <a:extLst>
              <a:ext uri="{FF2B5EF4-FFF2-40B4-BE49-F238E27FC236}">
                <a16:creationId xmlns:a16="http://schemas.microsoft.com/office/drawing/2014/main" id="{B7A70D0E-0432-8094-7235-C279DE9FC28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23941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a:extLst>
            <a:ext uri="{FF2B5EF4-FFF2-40B4-BE49-F238E27FC236}">
              <a16:creationId xmlns:a16="http://schemas.microsoft.com/office/drawing/2014/main" id="{92D9D23C-419D-8949-9EAD-D075631E6A6F}"/>
            </a:ext>
          </a:extLst>
        </p:cNvPr>
        <p:cNvGrpSpPr/>
        <p:nvPr/>
      </p:nvGrpSpPr>
      <p:grpSpPr>
        <a:xfrm>
          <a:off x="0" y="0"/>
          <a:ext cx="0" cy="0"/>
          <a:chOff x="0" y="0"/>
          <a:chExt cx="0" cy="0"/>
        </a:xfrm>
      </p:grpSpPr>
      <p:sp>
        <p:nvSpPr>
          <p:cNvPr id="389" name="Google Shape;389;gd431007ba2_0_215:notes">
            <a:extLst>
              <a:ext uri="{FF2B5EF4-FFF2-40B4-BE49-F238E27FC236}">
                <a16:creationId xmlns:a16="http://schemas.microsoft.com/office/drawing/2014/main" id="{0946177C-0ED1-D826-003C-B5743973129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d431007ba2_0_215:notes">
            <a:extLst>
              <a:ext uri="{FF2B5EF4-FFF2-40B4-BE49-F238E27FC236}">
                <a16:creationId xmlns:a16="http://schemas.microsoft.com/office/drawing/2014/main" id="{384C7316-ADA2-EA38-1342-FB48DAADF2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dirty="0"/>
              <a:t>(here, the Student entity is the dependent entity and the Grade entity is the principal entity)</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85328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a:extLst>
            <a:ext uri="{FF2B5EF4-FFF2-40B4-BE49-F238E27FC236}">
              <a16:creationId xmlns:a16="http://schemas.microsoft.com/office/drawing/2014/main" id="{E1D71062-A01A-1981-BA77-B78FF0F5BFA4}"/>
            </a:ext>
          </a:extLst>
        </p:cNvPr>
        <p:cNvGrpSpPr/>
        <p:nvPr/>
      </p:nvGrpSpPr>
      <p:grpSpPr>
        <a:xfrm>
          <a:off x="0" y="0"/>
          <a:ext cx="0" cy="0"/>
          <a:chOff x="0" y="0"/>
          <a:chExt cx="0" cy="0"/>
        </a:xfrm>
      </p:grpSpPr>
      <p:sp>
        <p:nvSpPr>
          <p:cNvPr id="389" name="Google Shape;389;gd431007ba2_0_215:notes">
            <a:extLst>
              <a:ext uri="{FF2B5EF4-FFF2-40B4-BE49-F238E27FC236}">
                <a16:creationId xmlns:a16="http://schemas.microsoft.com/office/drawing/2014/main" id="{8C828B15-0611-A2FF-D48B-1449282D77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d431007ba2_0_215:notes">
            <a:extLst>
              <a:ext uri="{FF2B5EF4-FFF2-40B4-BE49-F238E27FC236}">
                <a16:creationId xmlns:a16="http://schemas.microsoft.com/office/drawing/2014/main" id="{ACB11248-7D88-829B-D0BD-BE45767427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In the example above, the </a:t>
            </a:r>
            <a:r>
              <a:rPr lang="en-US" dirty="0"/>
              <a:t>Grade</a:t>
            </a:r>
            <a:r>
              <a:rPr lang="en-US" sz="1100" b="0" i="0" u="none" strike="noStrike" cap="none" dirty="0">
                <a:solidFill>
                  <a:srgbClr val="000000"/>
                </a:solidFill>
                <a:effectLst/>
                <a:latin typeface="Arial"/>
                <a:ea typeface="Arial"/>
                <a:cs typeface="Arial"/>
                <a:sym typeface="Arial"/>
              </a:rPr>
              <a:t> entity includes a collection navigation property of type </a:t>
            </a:r>
            <a:r>
              <a:rPr lang="en-US" dirty="0" err="1"/>
              <a:t>ICollection</a:t>
            </a:r>
            <a:r>
              <a:rPr lang="en-US" dirty="0"/>
              <a:t>&lt;student&gt;</a:t>
            </a:r>
            <a:r>
              <a:rPr lang="en-US" sz="1100" b="0" i="0" u="none" strike="noStrike" cap="none" dirty="0">
                <a:solidFill>
                  <a:srgbClr val="000000"/>
                </a:solidFill>
                <a:effectLst/>
                <a:latin typeface="Arial"/>
                <a:ea typeface="Arial"/>
                <a:cs typeface="Arial"/>
                <a:sym typeface="Arial"/>
              </a:rPr>
              <a:t>. This will allow us to add multiple </a:t>
            </a:r>
            <a:r>
              <a:rPr lang="en-US" dirty="0"/>
              <a:t>Student</a:t>
            </a:r>
            <a:r>
              <a:rPr lang="en-US" sz="1100" b="0" i="0" u="none" strike="noStrike" cap="none" dirty="0">
                <a:solidFill>
                  <a:srgbClr val="000000"/>
                </a:solidFill>
                <a:effectLst/>
                <a:latin typeface="Arial"/>
                <a:ea typeface="Arial"/>
                <a:cs typeface="Arial"/>
                <a:sym typeface="Arial"/>
              </a:rPr>
              <a:t> entities to a </a:t>
            </a:r>
            <a:r>
              <a:rPr lang="en-US" dirty="0"/>
              <a:t>Grade</a:t>
            </a:r>
            <a:r>
              <a:rPr lang="en-US" sz="1100" b="0" i="0" u="none" strike="noStrike" cap="none" dirty="0">
                <a:solidFill>
                  <a:srgbClr val="000000"/>
                </a:solidFill>
                <a:effectLst/>
                <a:latin typeface="Arial"/>
                <a:ea typeface="Arial"/>
                <a:cs typeface="Arial"/>
                <a:sym typeface="Arial"/>
              </a:rPr>
              <a:t> entity, which results in a one-to-many relationship between the </a:t>
            </a:r>
            <a:r>
              <a:rPr lang="en-US" dirty="0"/>
              <a:t>Students</a:t>
            </a:r>
            <a:r>
              <a:rPr lang="en-US" sz="1100" b="0" i="0" u="none" strike="noStrike" cap="none" dirty="0">
                <a:solidFill>
                  <a:srgbClr val="000000"/>
                </a:solidFill>
                <a:effectLst/>
                <a:latin typeface="Arial"/>
                <a:ea typeface="Arial"/>
                <a:cs typeface="Arial"/>
                <a:sym typeface="Arial"/>
              </a:rPr>
              <a:t> and </a:t>
            </a:r>
            <a:r>
              <a:rPr lang="en-US" dirty="0"/>
              <a:t>Grades</a:t>
            </a:r>
            <a:r>
              <a:rPr lang="en-US" sz="1100" b="0" i="0" u="none" strike="noStrike" cap="none" dirty="0">
                <a:solidFill>
                  <a:srgbClr val="000000"/>
                </a:solidFill>
                <a:effectLst/>
                <a:latin typeface="Arial"/>
                <a:ea typeface="Arial"/>
                <a:cs typeface="Arial"/>
                <a:sym typeface="Arial"/>
              </a:rPr>
              <a:t> tables in the database, just like in convention 1.</a:t>
            </a:r>
            <a:endParaRPr dirty="0"/>
          </a:p>
        </p:txBody>
      </p:sp>
    </p:spTree>
    <p:extLst>
      <p:ext uri="{BB962C8B-B14F-4D97-AF65-F5344CB8AC3E}">
        <p14:creationId xmlns:p14="http://schemas.microsoft.com/office/powerpoint/2010/main" val="6472316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a:extLst>
            <a:ext uri="{FF2B5EF4-FFF2-40B4-BE49-F238E27FC236}">
              <a16:creationId xmlns:a16="http://schemas.microsoft.com/office/drawing/2014/main" id="{4762534D-090F-BE73-C081-5B42AE41769A}"/>
            </a:ext>
          </a:extLst>
        </p:cNvPr>
        <p:cNvGrpSpPr/>
        <p:nvPr/>
      </p:nvGrpSpPr>
      <p:grpSpPr>
        <a:xfrm>
          <a:off x="0" y="0"/>
          <a:ext cx="0" cy="0"/>
          <a:chOff x="0" y="0"/>
          <a:chExt cx="0" cy="0"/>
        </a:xfrm>
      </p:grpSpPr>
      <p:sp>
        <p:nvSpPr>
          <p:cNvPr id="389" name="Google Shape;389;gd431007ba2_0_215:notes">
            <a:extLst>
              <a:ext uri="{FF2B5EF4-FFF2-40B4-BE49-F238E27FC236}">
                <a16:creationId xmlns:a16="http://schemas.microsoft.com/office/drawing/2014/main" id="{11B85994-B64D-6A78-BF2E-43A8AD8428A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d431007ba2_0_215:notes">
            <a:extLst>
              <a:ext uri="{FF2B5EF4-FFF2-40B4-BE49-F238E27FC236}">
                <a16:creationId xmlns:a16="http://schemas.microsoft.com/office/drawing/2014/main" id="{5DDEA429-DC6A-A503-1444-3495C1A483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In the example above, the </a:t>
            </a:r>
            <a:r>
              <a:rPr lang="en-US" dirty="0"/>
              <a:t>Student</a:t>
            </a:r>
            <a:r>
              <a:rPr lang="en-US" sz="1100" b="0" i="0" u="none" strike="noStrike" cap="none" dirty="0">
                <a:solidFill>
                  <a:srgbClr val="000000"/>
                </a:solidFill>
                <a:effectLst/>
                <a:latin typeface="Arial"/>
                <a:ea typeface="Arial"/>
                <a:cs typeface="Arial"/>
                <a:sym typeface="Arial"/>
              </a:rPr>
              <a:t> entity includes a reference navigation property of </a:t>
            </a:r>
            <a:r>
              <a:rPr lang="en-US" dirty="0"/>
              <a:t>Grade</a:t>
            </a:r>
            <a:r>
              <a:rPr lang="en-US" sz="1100" b="0" i="0" u="none" strike="noStrike" cap="none" dirty="0">
                <a:solidFill>
                  <a:srgbClr val="000000"/>
                </a:solidFill>
                <a:effectLst/>
                <a:latin typeface="Arial"/>
                <a:ea typeface="Arial"/>
                <a:cs typeface="Arial"/>
                <a:sym typeface="Arial"/>
              </a:rPr>
              <a:t> type and the </a:t>
            </a:r>
            <a:r>
              <a:rPr lang="en-US" dirty="0"/>
              <a:t>Grade</a:t>
            </a:r>
            <a:r>
              <a:rPr lang="en-US" sz="1100" b="0" i="0" u="none" strike="noStrike" cap="none" dirty="0">
                <a:solidFill>
                  <a:srgbClr val="000000"/>
                </a:solidFill>
                <a:effectLst/>
                <a:latin typeface="Arial"/>
                <a:ea typeface="Arial"/>
                <a:cs typeface="Arial"/>
                <a:sym typeface="Arial"/>
              </a:rPr>
              <a:t> entity class includes a collection navigation property </a:t>
            </a:r>
            <a:r>
              <a:rPr lang="en-US" dirty="0" err="1"/>
              <a:t>ICollection</a:t>
            </a:r>
            <a:r>
              <a:rPr lang="en-US" dirty="0"/>
              <a:t>&lt;Student&gt;</a:t>
            </a:r>
            <a:r>
              <a:rPr lang="en-US" sz="1100" b="0" i="0" u="none" strike="noStrike" cap="none" dirty="0">
                <a:solidFill>
                  <a:srgbClr val="000000"/>
                </a:solidFill>
                <a:effectLst/>
                <a:latin typeface="Arial"/>
                <a:ea typeface="Arial"/>
                <a:cs typeface="Arial"/>
                <a:sym typeface="Arial"/>
              </a:rPr>
              <a:t>, which results in a one-to-many relationship between corresponding database tables </a:t>
            </a:r>
            <a:r>
              <a:rPr lang="en-US" dirty="0"/>
              <a:t>Students</a:t>
            </a:r>
            <a:r>
              <a:rPr lang="en-US" sz="1100" b="0" i="0" u="none" strike="noStrike" cap="none" dirty="0">
                <a:solidFill>
                  <a:srgbClr val="000000"/>
                </a:solidFill>
                <a:effectLst/>
                <a:latin typeface="Arial"/>
                <a:ea typeface="Arial"/>
                <a:cs typeface="Arial"/>
                <a:sym typeface="Arial"/>
              </a:rPr>
              <a:t> and </a:t>
            </a:r>
            <a:r>
              <a:rPr lang="en-US" dirty="0"/>
              <a:t>Grades</a:t>
            </a:r>
            <a:r>
              <a:rPr lang="en-US" sz="1100" b="0" i="0" u="none" strike="noStrike" cap="none" dirty="0">
                <a:solidFill>
                  <a:srgbClr val="000000"/>
                </a:solidFill>
                <a:effectLst/>
                <a:latin typeface="Arial"/>
                <a:ea typeface="Arial"/>
                <a:cs typeface="Arial"/>
                <a:sym typeface="Arial"/>
              </a:rPr>
              <a:t>, same as in convention 1.</a:t>
            </a:r>
            <a:endParaRPr dirty="0"/>
          </a:p>
        </p:txBody>
      </p:sp>
    </p:spTree>
    <p:extLst>
      <p:ext uri="{BB962C8B-B14F-4D97-AF65-F5344CB8AC3E}">
        <p14:creationId xmlns:p14="http://schemas.microsoft.com/office/powerpoint/2010/main" val="42949100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a:extLst>
            <a:ext uri="{FF2B5EF4-FFF2-40B4-BE49-F238E27FC236}">
              <a16:creationId xmlns:a16="http://schemas.microsoft.com/office/drawing/2014/main" id="{CE0827BD-74C5-69FA-0832-42E1B33D9870}"/>
            </a:ext>
          </a:extLst>
        </p:cNvPr>
        <p:cNvGrpSpPr/>
        <p:nvPr/>
      </p:nvGrpSpPr>
      <p:grpSpPr>
        <a:xfrm>
          <a:off x="0" y="0"/>
          <a:ext cx="0" cy="0"/>
          <a:chOff x="0" y="0"/>
          <a:chExt cx="0" cy="0"/>
        </a:xfrm>
      </p:grpSpPr>
      <p:sp>
        <p:nvSpPr>
          <p:cNvPr id="389" name="Google Shape;389;gd431007ba2_0_215:notes">
            <a:extLst>
              <a:ext uri="{FF2B5EF4-FFF2-40B4-BE49-F238E27FC236}">
                <a16:creationId xmlns:a16="http://schemas.microsoft.com/office/drawing/2014/main" id="{E88FD8BB-ECC2-A7C7-59FC-B5DED8949C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d431007ba2_0_215:notes">
            <a:extLst>
              <a:ext uri="{FF2B5EF4-FFF2-40B4-BE49-F238E27FC236}">
                <a16:creationId xmlns:a16="http://schemas.microsoft.com/office/drawing/2014/main" id="{D20462EE-7796-DC14-3E85-63BEF5A5AC9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100" b="0" i="0" u="none" strike="noStrike" cap="none" dirty="0">
                <a:solidFill>
                  <a:srgbClr val="000000"/>
                </a:solidFill>
                <a:effectLst/>
                <a:latin typeface="Arial"/>
                <a:ea typeface="Arial"/>
                <a:cs typeface="Arial"/>
                <a:sym typeface="Arial"/>
              </a:rPr>
              <a:t>In the above example, the </a:t>
            </a:r>
            <a:r>
              <a:rPr lang="en-US" dirty="0"/>
              <a:t>Student</a:t>
            </a:r>
            <a:r>
              <a:rPr lang="en-US" sz="1100" b="0" i="0" u="none" strike="noStrike" cap="none" dirty="0">
                <a:solidFill>
                  <a:srgbClr val="000000"/>
                </a:solidFill>
                <a:effectLst/>
                <a:latin typeface="Arial"/>
                <a:ea typeface="Arial"/>
                <a:cs typeface="Arial"/>
                <a:sym typeface="Arial"/>
              </a:rPr>
              <a:t> entity includes a foreign key property </a:t>
            </a:r>
            <a:r>
              <a:rPr lang="en-US" dirty="0" err="1"/>
              <a:t>GradeId</a:t>
            </a:r>
            <a:r>
              <a:rPr lang="en-US" sz="1100" b="0" i="0" u="none" strike="noStrike" cap="none" dirty="0">
                <a:solidFill>
                  <a:srgbClr val="000000"/>
                </a:solidFill>
                <a:effectLst/>
                <a:latin typeface="Arial"/>
                <a:ea typeface="Arial"/>
                <a:cs typeface="Arial"/>
                <a:sym typeface="Arial"/>
              </a:rPr>
              <a:t> of type </a:t>
            </a:r>
            <a:r>
              <a:rPr lang="en-US" dirty="0"/>
              <a:t>int</a:t>
            </a:r>
            <a:r>
              <a:rPr lang="en-US" sz="1100" b="0" i="0" u="none" strike="noStrike" cap="none" dirty="0">
                <a:solidFill>
                  <a:srgbClr val="000000"/>
                </a:solidFill>
                <a:effectLst/>
                <a:latin typeface="Arial"/>
                <a:ea typeface="Arial"/>
                <a:cs typeface="Arial"/>
                <a:sym typeface="Arial"/>
              </a:rPr>
              <a:t> and its reference navigation property </a:t>
            </a:r>
            <a:r>
              <a:rPr lang="en-US" dirty="0"/>
              <a:t>Grade</a:t>
            </a:r>
            <a:r>
              <a:rPr lang="en-US" sz="1100" b="0" i="0" u="none" strike="noStrike" cap="none" dirty="0">
                <a:solidFill>
                  <a:srgbClr val="000000"/>
                </a:solidFill>
                <a:effectLst/>
                <a:latin typeface="Arial"/>
                <a:ea typeface="Arial"/>
                <a:cs typeface="Arial"/>
                <a:sym typeface="Arial"/>
              </a:rPr>
              <a:t>. At the other end, the </a:t>
            </a:r>
            <a:r>
              <a:rPr lang="en-US" dirty="0"/>
              <a:t>Grade</a:t>
            </a:r>
            <a:r>
              <a:rPr lang="en-US" sz="1100" b="0" i="0" u="none" strike="noStrike" cap="none" dirty="0">
                <a:solidFill>
                  <a:srgbClr val="000000"/>
                </a:solidFill>
                <a:effectLst/>
                <a:latin typeface="Arial"/>
                <a:ea typeface="Arial"/>
                <a:cs typeface="Arial"/>
                <a:sym typeface="Arial"/>
              </a:rPr>
              <a:t> entity also includes a collection navigation property </a:t>
            </a:r>
            <a:r>
              <a:rPr lang="en-US" dirty="0" err="1"/>
              <a:t>ICollection</a:t>
            </a:r>
            <a:r>
              <a:rPr lang="en-US" dirty="0"/>
              <a:t>&lt;Student&gt;</a:t>
            </a:r>
            <a:r>
              <a:rPr lang="en-US" sz="1100" b="0" i="0" u="none" strike="noStrike" cap="none" dirty="0">
                <a:solidFill>
                  <a:srgbClr val="000000"/>
                </a:solidFill>
                <a:effectLst/>
                <a:latin typeface="Arial"/>
                <a:ea typeface="Arial"/>
                <a:cs typeface="Arial"/>
                <a:sym typeface="Arial"/>
              </a:rPr>
              <a:t>. This will create a one-to-many relationship with the non null foreign key column in the </a:t>
            </a:r>
            <a:r>
              <a:rPr lang="en-US" dirty="0"/>
              <a:t>Students</a:t>
            </a:r>
            <a:r>
              <a:rPr lang="en-US" sz="1100" b="0" i="0" u="none" strike="noStrike" cap="none" dirty="0">
                <a:solidFill>
                  <a:srgbClr val="000000"/>
                </a:solidFill>
                <a:effectLst/>
                <a:latin typeface="Arial"/>
                <a:ea typeface="Arial"/>
                <a:cs typeface="Arial"/>
                <a:sym typeface="Arial"/>
              </a:rPr>
              <a:t> table, as shown below.</a:t>
            </a:r>
            <a:endParaRPr dirty="0"/>
          </a:p>
        </p:txBody>
      </p:sp>
    </p:spTree>
    <p:extLst>
      <p:ext uri="{BB962C8B-B14F-4D97-AF65-F5344CB8AC3E}">
        <p14:creationId xmlns:p14="http://schemas.microsoft.com/office/powerpoint/2010/main" val="3869074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a:extLst>
            <a:ext uri="{FF2B5EF4-FFF2-40B4-BE49-F238E27FC236}">
              <a16:creationId xmlns:a16="http://schemas.microsoft.com/office/drawing/2014/main" id="{76CF5EB6-8464-8302-D9EC-362B088BD83B}"/>
            </a:ext>
          </a:extLst>
        </p:cNvPr>
        <p:cNvGrpSpPr/>
        <p:nvPr/>
      </p:nvGrpSpPr>
      <p:grpSpPr>
        <a:xfrm>
          <a:off x="0" y="0"/>
          <a:ext cx="0" cy="0"/>
          <a:chOff x="0" y="0"/>
          <a:chExt cx="0" cy="0"/>
        </a:xfrm>
      </p:grpSpPr>
      <p:sp>
        <p:nvSpPr>
          <p:cNvPr id="389" name="Google Shape;389;gd431007ba2_0_215:notes">
            <a:extLst>
              <a:ext uri="{FF2B5EF4-FFF2-40B4-BE49-F238E27FC236}">
                <a16:creationId xmlns:a16="http://schemas.microsoft.com/office/drawing/2014/main" id="{07B29ED2-6993-51C1-0BA5-12BE640EE2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d431007ba2_0_215:notes">
            <a:extLst>
              <a:ext uri="{FF2B5EF4-FFF2-40B4-BE49-F238E27FC236}">
                <a16:creationId xmlns:a16="http://schemas.microsoft.com/office/drawing/2014/main" id="{5AEE5E4C-F961-2CD1-8FCE-01CB5A0CAB1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33286462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a:extLst>
            <a:ext uri="{FF2B5EF4-FFF2-40B4-BE49-F238E27FC236}">
              <a16:creationId xmlns:a16="http://schemas.microsoft.com/office/drawing/2014/main" id="{5A1B6224-18AC-9776-4F5F-1AF029831161}"/>
            </a:ext>
          </a:extLst>
        </p:cNvPr>
        <p:cNvGrpSpPr/>
        <p:nvPr/>
      </p:nvGrpSpPr>
      <p:grpSpPr>
        <a:xfrm>
          <a:off x="0" y="0"/>
          <a:ext cx="0" cy="0"/>
          <a:chOff x="0" y="0"/>
          <a:chExt cx="0" cy="0"/>
        </a:xfrm>
      </p:grpSpPr>
      <p:sp>
        <p:nvSpPr>
          <p:cNvPr id="389" name="Google Shape;389;gd431007ba2_0_215:notes">
            <a:extLst>
              <a:ext uri="{FF2B5EF4-FFF2-40B4-BE49-F238E27FC236}">
                <a16:creationId xmlns:a16="http://schemas.microsoft.com/office/drawing/2014/main" id="{737E3756-D2D8-0D2F-EE8B-A172807F65A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d431007ba2_0_215:notes">
            <a:extLst>
              <a:ext uri="{FF2B5EF4-FFF2-40B4-BE49-F238E27FC236}">
                <a16:creationId xmlns:a16="http://schemas.microsoft.com/office/drawing/2014/main" id="{F9E64126-658A-1522-B75D-26AEC5F2D70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175455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a:extLst>
            <a:ext uri="{FF2B5EF4-FFF2-40B4-BE49-F238E27FC236}">
              <a16:creationId xmlns:a16="http://schemas.microsoft.com/office/drawing/2014/main" id="{538F6754-E58E-6D6D-2F3A-8545810E4199}"/>
            </a:ext>
          </a:extLst>
        </p:cNvPr>
        <p:cNvGrpSpPr/>
        <p:nvPr/>
      </p:nvGrpSpPr>
      <p:grpSpPr>
        <a:xfrm>
          <a:off x="0" y="0"/>
          <a:ext cx="0" cy="0"/>
          <a:chOff x="0" y="0"/>
          <a:chExt cx="0" cy="0"/>
        </a:xfrm>
      </p:grpSpPr>
      <p:sp>
        <p:nvSpPr>
          <p:cNvPr id="443" name="Google Shape;443;g54dda1946d_6_308:notes">
            <a:extLst>
              <a:ext uri="{FF2B5EF4-FFF2-40B4-BE49-F238E27FC236}">
                <a16:creationId xmlns:a16="http://schemas.microsoft.com/office/drawing/2014/main" id="{37CD7871-08C8-9D4B-FBE3-10425B0FD1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4dda1946d_6_308:notes">
            <a:extLst>
              <a:ext uri="{FF2B5EF4-FFF2-40B4-BE49-F238E27FC236}">
                <a16:creationId xmlns:a16="http://schemas.microsoft.com/office/drawing/2014/main" id="{614EEB63-AB14-2118-0DEB-F628A4882B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508965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a:extLst>
            <a:ext uri="{FF2B5EF4-FFF2-40B4-BE49-F238E27FC236}">
              <a16:creationId xmlns:a16="http://schemas.microsoft.com/office/drawing/2014/main" id="{ED7F4659-456F-DB9A-7305-93847E2DDC07}"/>
            </a:ext>
          </a:extLst>
        </p:cNvPr>
        <p:cNvGrpSpPr/>
        <p:nvPr/>
      </p:nvGrpSpPr>
      <p:grpSpPr>
        <a:xfrm>
          <a:off x="0" y="0"/>
          <a:ext cx="0" cy="0"/>
          <a:chOff x="0" y="0"/>
          <a:chExt cx="0" cy="0"/>
        </a:xfrm>
      </p:grpSpPr>
      <p:sp>
        <p:nvSpPr>
          <p:cNvPr id="389" name="Google Shape;389;gd431007ba2_0_215:notes">
            <a:extLst>
              <a:ext uri="{FF2B5EF4-FFF2-40B4-BE49-F238E27FC236}">
                <a16:creationId xmlns:a16="http://schemas.microsoft.com/office/drawing/2014/main" id="{84D125F0-62C5-BC81-C163-1A800AF821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d431007ba2_0_215:notes">
            <a:extLst>
              <a:ext uri="{FF2B5EF4-FFF2-40B4-BE49-F238E27FC236}">
                <a16:creationId xmlns:a16="http://schemas.microsoft.com/office/drawing/2014/main" id="{3B51D910-D5FC-78AF-C436-BC96A82558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4176281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a:extLst>
            <a:ext uri="{FF2B5EF4-FFF2-40B4-BE49-F238E27FC236}">
              <a16:creationId xmlns:a16="http://schemas.microsoft.com/office/drawing/2014/main" id="{ED10098C-79B7-C528-14B6-C072803B69C6}"/>
            </a:ext>
          </a:extLst>
        </p:cNvPr>
        <p:cNvGrpSpPr/>
        <p:nvPr/>
      </p:nvGrpSpPr>
      <p:grpSpPr>
        <a:xfrm>
          <a:off x="0" y="0"/>
          <a:ext cx="0" cy="0"/>
          <a:chOff x="0" y="0"/>
          <a:chExt cx="0" cy="0"/>
        </a:xfrm>
      </p:grpSpPr>
      <p:sp>
        <p:nvSpPr>
          <p:cNvPr id="389" name="Google Shape;389;gd431007ba2_0_215:notes">
            <a:extLst>
              <a:ext uri="{FF2B5EF4-FFF2-40B4-BE49-F238E27FC236}">
                <a16:creationId xmlns:a16="http://schemas.microsoft.com/office/drawing/2014/main" id="{8EE7F5FE-1557-EDA9-F36F-2AF3DB8EB16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d431007ba2_0_215:notes">
            <a:extLst>
              <a:ext uri="{FF2B5EF4-FFF2-40B4-BE49-F238E27FC236}">
                <a16:creationId xmlns:a16="http://schemas.microsoft.com/office/drawing/2014/main" id="{77A469E0-7CA0-B12B-63C4-78273D83A85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24241782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a:extLst>
            <a:ext uri="{FF2B5EF4-FFF2-40B4-BE49-F238E27FC236}">
              <a16:creationId xmlns:a16="http://schemas.microsoft.com/office/drawing/2014/main" id="{6BD78859-EB9B-7823-327C-F8A5DC3C17F1}"/>
            </a:ext>
          </a:extLst>
        </p:cNvPr>
        <p:cNvGrpSpPr/>
        <p:nvPr/>
      </p:nvGrpSpPr>
      <p:grpSpPr>
        <a:xfrm>
          <a:off x="0" y="0"/>
          <a:ext cx="0" cy="0"/>
          <a:chOff x="0" y="0"/>
          <a:chExt cx="0" cy="0"/>
        </a:xfrm>
      </p:grpSpPr>
      <p:sp>
        <p:nvSpPr>
          <p:cNvPr id="389" name="Google Shape;389;gd431007ba2_0_215:notes">
            <a:extLst>
              <a:ext uri="{FF2B5EF4-FFF2-40B4-BE49-F238E27FC236}">
                <a16:creationId xmlns:a16="http://schemas.microsoft.com/office/drawing/2014/main" id="{E3558471-5D01-62CA-46AF-91B4A7C4B5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d431007ba2_0_215:notes">
            <a:extLst>
              <a:ext uri="{FF2B5EF4-FFF2-40B4-BE49-F238E27FC236}">
                <a16:creationId xmlns:a16="http://schemas.microsoft.com/office/drawing/2014/main" id="{5A127439-9273-3B51-EBB9-A5CB07EEBD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5546900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a:extLst>
            <a:ext uri="{FF2B5EF4-FFF2-40B4-BE49-F238E27FC236}">
              <a16:creationId xmlns:a16="http://schemas.microsoft.com/office/drawing/2014/main" id="{B05CE7BA-F477-F32E-93AB-CC470BD49F6D}"/>
            </a:ext>
          </a:extLst>
        </p:cNvPr>
        <p:cNvGrpSpPr/>
        <p:nvPr/>
      </p:nvGrpSpPr>
      <p:grpSpPr>
        <a:xfrm>
          <a:off x="0" y="0"/>
          <a:ext cx="0" cy="0"/>
          <a:chOff x="0" y="0"/>
          <a:chExt cx="0" cy="0"/>
        </a:xfrm>
      </p:grpSpPr>
      <p:sp>
        <p:nvSpPr>
          <p:cNvPr id="389" name="Google Shape;389;gd431007ba2_0_215:notes">
            <a:extLst>
              <a:ext uri="{FF2B5EF4-FFF2-40B4-BE49-F238E27FC236}">
                <a16:creationId xmlns:a16="http://schemas.microsoft.com/office/drawing/2014/main" id="{FD7E8A82-7E31-0AC2-1B7C-F0243C75DDD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d431007ba2_0_215:notes">
            <a:extLst>
              <a:ext uri="{FF2B5EF4-FFF2-40B4-BE49-F238E27FC236}">
                <a16:creationId xmlns:a16="http://schemas.microsoft.com/office/drawing/2014/main" id="{C2B5CC9B-7F7D-CA7E-1305-4EB4951725B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dirty="0"/>
          </a:p>
        </p:txBody>
      </p:sp>
    </p:spTree>
    <p:extLst>
      <p:ext uri="{BB962C8B-B14F-4D97-AF65-F5344CB8AC3E}">
        <p14:creationId xmlns:p14="http://schemas.microsoft.com/office/powerpoint/2010/main" val="85119987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a:extLst>
            <a:ext uri="{FF2B5EF4-FFF2-40B4-BE49-F238E27FC236}">
              <a16:creationId xmlns:a16="http://schemas.microsoft.com/office/drawing/2014/main" id="{16AAA5C2-475B-6259-FFD8-3803932DB1AD}"/>
            </a:ext>
          </a:extLst>
        </p:cNvPr>
        <p:cNvGrpSpPr/>
        <p:nvPr/>
      </p:nvGrpSpPr>
      <p:grpSpPr>
        <a:xfrm>
          <a:off x="0" y="0"/>
          <a:ext cx="0" cy="0"/>
          <a:chOff x="0" y="0"/>
          <a:chExt cx="0" cy="0"/>
        </a:xfrm>
      </p:grpSpPr>
      <p:sp>
        <p:nvSpPr>
          <p:cNvPr id="443" name="Google Shape;443;g54dda1946d_6_308:notes">
            <a:extLst>
              <a:ext uri="{FF2B5EF4-FFF2-40B4-BE49-F238E27FC236}">
                <a16:creationId xmlns:a16="http://schemas.microsoft.com/office/drawing/2014/main" id="{56324EEA-9BF1-175B-ED93-B36A524231D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4dda1946d_6_308:notes">
            <a:extLst>
              <a:ext uri="{FF2B5EF4-FFF2-40B4-BE49-F238E27FC236}">
                <a16:creationId xmlns:a16="http://schemas.microsoft.com/office/drawing/2014/main" id="{8C0200D6-5EB9-B187-1268-AB075B2698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802919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5"/>
        <p:cNvGrpSpPr/>
        <p:nvPr/>
      </p:nvGrpSpPr>
      <p:grpSpPr>
        <a:xfrm>
          <a:off x="0" y="0"/>
          <a:ext cx="0" cy="0"/>
          <a:chOff x="0" y="0"/>
          <a:chExt cx="0" cy="0"/>
        </a:xfrm>
      </p:grpSpPr>
      <p:sp>
        <p:nvSpPr>
          <p:cNvPr id="836" name="Google Shape;836;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7" name="Google Shape;837;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a:extLst>
            <a:ext uri="{FF2B5EF4-FFF2-40B4-BE49-F238E27FC236}">
              <a16:creationId xmlns:a16="http://schemas.microsoft.com/office/drawing/2014/main" id="{37BB066D-F6CC-67D4-935A-E89D6C15BFB2}"/>
            </a:ext>
          </a:extLst>
        </p:cNvPr>
        <p:cNvGrpSpPr/>
        <p:nvPr/>
      </p:nvGrpSpPr>
      <p:grpSpPr>
        <a:xfrm>
          <a:off x="0" y="0"/>
          <a:ext cx="0" cy="0"/>
          <a:chOff x="0" y="0"/>
          <a:chExt cx="0" cy="0"/>
        </a:xfrm>
      </p:grpSpPr>
      <p:sp>
        <p:nvSpPr>
          <p:cNvPr id="443" name="Google Shape;443;g54dda1946d_6_308:notes">
            <a:extLst>
              <a:ext uri="{FF2B5EF4-FFF2-40B4-BE49-F238E27FC236}">
                <a16:creationId xmlns:a16="http://schemas.microsoft.com/office/drawing/2014/main" id="{DFF033BF-3937-8E42-2029-CDE05C5369E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4dda1946d_6_308:notes">
            <a:extLst>
              <a:ext uri="{FF2B5EF4-FFF2-40B4-BE49-F238E27FC236}">
                <a16:creationId xmlns:a16="http://schemas.microsoft.com/office/drawing/2014/main" id="{53B3C7D5-4E8C-970E-FA24-53B97FA832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282006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a:extLst>
            <a:ext uri="{FF2B5EF4-FFF2-40B4-BE49-F238E27FC236}">
              <a16:creationId xmlns:a16="http://schemas.microsoft.com/office/drawing/2014/main" id="{09E454B4-9921-2579-3EC4-3109FF725025}"/>
            </a:ext>
          </a:extLst>
        </p:cNvPr>
        <p:cNvGrpSpPr/>
        <p:nvPr/>
      </p:nvGrpSpPr>
      <p:grpSpPr>
        <a:xfrm>
          <a:off x="0" y="0"/>
          <a:ext cx="0" cy="0"/>
          <a:chOff x="0" y="0"/>
          <a:chExt cx="0" cy="0"/>
        </a:xfrm>
      </p:grpSpPr>
      <p:sp>
        <p:nvSpPr>
          <p:cNvPr id="498" name="Google Shape;498;g54dda1946d_6_344:notes">
            <a:extLst>
              <a:ext uri="{FF2B5EF4-FFF2-40B4-BE49-F238E27FC236}">
                <a16:creationId xmlns:a16="http://schemas.microsoft.com/office/drawing/2014/main" id="{3241E79A-23EA-F894-3AD3-37FEFEB3CD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54dda1946d_6_344:notes">
            <a:extLst>
              <a:ext uri="{FF2B5EF4-FFF2-40B4-BE49-F238E27FC236}">
                <a16:creationId xmlns:a16="http://schemas.microsoft.com/office/drawing/2014/main" id="{58D5F3C1-473D-37AD-02A1-716F81382A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98770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a:extLst>
            <a:ext uri="{FF2B5EF4-FFF2-40B4-BE49-F238E27FC236}">
              <a16:creationId xmlns:a16="http://schemas.microsoft.com/office/drawing/2014/main" id="{EAE47F23-A944-F5B4-049B-568341500261}"/>
            </a:ext>
          </a:extLst>
        </p:cNvPr>
        <p:cNvGrpSpPr/>
        <p:nvPr/>
      </p:nvGrpSpPr>
      <p:grpSpPr>
        <a:xfrm>
          <a:off x="0" y="0"/>
          <a:ext cx="0" cy="0"/>
          <a:chOff x="0" y="0"/>
          <a:chExt cx="0" cy="0"/>
        </a:xfrm>
      </p:grpSpPr>
      <p:sp>
        <p:nvSpPr>
          <p:cNvPr id="498" name="Google Shape;498;g54dda1946d_6_344:notes">
            <a:extLst>
              <a:ext uri="{FF2B5EF4-FFF2-40B4-BE49-F238E27FC236}">
                <a16:creationId xmlns:a16="http://schemas.microsoft.com/office/drawing/2014/main" id="{F2DAA635-26DF-C901-85B6-D4F747E0B40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54dda1946d_6_344:notes">
            <a:extLst>
              <a:ext uri="{FF2B5EF4-FFF2-40B4-BE49-F238E27FC236}">
                <a16:creationId xmlns:a16="http://schemas.microsoft.com/office/drawing/2014/main" id="{9A8EA088-0807-92C9-BEFF-B3D2905893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437272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a:extLst>
            <a:ext uri="{FF2B5EF4-FFF2-40B4-BE49-F238E27FC236}">
              <a16:creationId xmlns:a16="http://schemas.microsoft.com/office/drawing/2014/main" id="{40B115BA-A440-EE21-25C0-8274F2E50280}"/>
            </a:ext>
          </a:extLst>
        </p:cNvPr>
        <p:cNvGrpSpPr/>
        <p:nvPr/>
      </p:nvGrpSpPr>
      <p:grpSpPr>
        <a:xfrm>
          <a:off x="0" y="0"/>
          <a:ext cx="0" cy="0"/>
          <a:chOff x="0" y="0"/>
          <a:chExt cx="0" cy="0"/>
        </a:xfrm>
      </p:grpSpPr>
      <p:sp>
        <p:nvSpPr>
          <p:cNvPr id="498" name="Google Shape;498;g54dda1946d_6_344:notes">
            <a:extLst>
              <a:ext uri="{FF2B5EF4-FFF2-40B4-BE49-F238E27FC236}">
                <a16:creationId xmlns:a16="http://schemas.microsoft.com/office/drawing/2014/main" id="{810D7B2B-EE59-FABF-A343-3E54E9DCBA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54dda1946d_6_344:notes">
            <a:extLst>
              <a:ext uri="{FF2B5EF4-FFF2-40B4-BE49-F238E27FC236}">
                <a16:creationId xmlns:a16="http://schemas.microsoft.com/office/drawing/2014/main" id="{2856235D-1372-1681-E3C5-97CFA573FA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89750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a:extLst>
            <a:ext uri="{FF2B5EF4-FFF2-40B4-BE49-F238E27FC236}">
              <a16:creationId xmlns:a16="http://schemas.microsoft.com/office/drawing/2014/main" id="{F5E8F0E9-B137-2442-089B-A285201B2A0E}"/>
            </a:ext>
          </a:extLst>
        </p:cNvPr>
        <p:cNvGrpSpPr/>
        <p:nvPr/>
      </p:nvGrpSpPr>
      <p:grpSpPr>
        <a:xfrm>
          <a:off x="0" y="0"/>
          <a:ext cx="0" cy="0"/>
          <a:chOff x="0" y="0"/>
          <a:chExt cx="0" cy="0"/>
        </a:xfrm>
      </p:grpSpPr>
      <p:sp>
        <p:nvSpPr>
          <p:cNvPr id="498" name="Google Shape;498;g54dda1946d_6_344:notes">
            <a:extLst>
              <a:ext uri="{FF2B5EF4-FFF2-40B4-BE49-F238E27FC236}">
                <a16:creationId xmlns:a16="http://schemas.microsoft.com/office/drawing/2014/main" id="{B97AC33B-F7C5-B9A0-4EE9-8F21D49D532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54dda1946d_6_344:notes">
            <a:extLst>
              <a:ext uri="{FF2B5EF4-FFF2-40B4-BE49-F238E27FC236}">
                <a16:creationId xmlns:a16="http://schemas.microsoft.com/office/drawing/2014/main" id="{7B868400-0420-63B8-8BE1-F3BEA1FD20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23729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a:extLst>
            <a:ext uri="{FF2B5EF4-FFF2-40B4-BE49-F238E27FC236}">
              <a16:creationId xmlns:a16="http://schemas.microsoft.com/office/drawing/2014/main" id="{B5E6AF6F-5D9B-00E3-FBF0-A7AC19A8E928}"/>
            </a:ext>
          </a:extLst>
        </p:cNvPr>
        <p:cNvGrpSpPr/>
        <p:nvPr/>
      </p:nvGrpSpPr>
      <p:grpSpPr>
        <a:xfrm>
          <a:off x="0" y="0"/>
          <a:ext cx="0" cy="0"/>
          <a:chOff x="0" y="0"/>
          <a:chExt cx="0" cy="0"/>
        </a:xfrm>
      </p:grpSpPr>
      <p:sp>
        <p:nvSpPr>
          <p:cNvPr id="498" name="Google Shape;498;g54dda1946d_6_344:notes">
            <a:extLst>
              <a:ext uri="{FF2B5EF4-FFF2-40B4-BE49-F238E27FC236}">
                <a16:creationId xmlns:a16="http://schemas.microsoft.com/office/drawing/2014/main" id="{CB5CCC13-4159-5A1B-C449-933C3BF337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9" name="Google Shape;499;g54dda1946d_6_344:notes">
            <a:extLst>
              <a:ext uri="{FF2B5EF4-FFF2-40B4-BE49-F238E27FC236}">
                <a16:creationId xmlns:a16="http://schemas.microsoft.com/office/drawing/2014/main" id="{86805367-64FD-0C26-8E28-132953C903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86406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a:extLst>
            <a:ext uri="{FF2B5EF4-FFF2-40B4-BE49-F238E27FC236}">
              <a16:creationId xmlns:a16="http://schemas.microsoft.com/office/drawing/2014/main" id="{0F057BD0-488A-5762-EA9F-C1664E98342C}"/>
            </a:ext>
          </a:extLst>
        </p:cNvPr>
        <p:cNvGrpSpPr/>
        <p:nvPr/>
      </p:nvGrpSpPr>
      <p:grpSpPr>
        <a:xfrm>
          <a:off x="0" y="0"/>
          <a:ext cx="0" cy="0"/>
          <a:chOff x="0" y="0"/>
          <a:chExt cx="0" cy="0"/>
        </a:xfrm>
      </p:grpSpPr>
      <p:sp>
        <p:nvSpPr>
          <p:cNvPr id="489" name="Google Shape;489;g54dda1946d_6_332:notes">
            <a:extLst>
              <a:ext uri="{FF2B5EF4-FFF2-40B4-BE49-F238E27FC236}">
                <a16:creationId xmlns:a16="http://schemas.microsoft.com/office/drawing/2014/main" id="{AA601212-7C74-66A6-1D41-33AFE2C54E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4dda1946d_6_332:notes">
            <a:extLst>
              <a:ext uri="{FF2B5EF4-FFF2-40B4-BE49-F238E27FC236}">
                <a16:creationId xmlns:a16="http://schemas.microsoft.com/office/drawing/2014/main" id="{134AE565-2CC2-C9AB-63CB-9E19F19256D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982051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a:extLst>
            <a:ext uri="{FF2B5EF4-FFF2-40B4-BE49-F238E27FC236}">
              <a16:creationId xmlns:a16="http://schemas.microsoft.com/office/drawing/2014/main" id="{E9682D5F-5413-180D-A9AC-35AEA930E01F}"/>
            </a:ext>
          </a:extLst>
        </p:cNvPr>
        <p:cNvGrpSpPr/>
        <p:nvPr/>
      </p:nvGrpSpPr>
      <p:grpSpPr>
        <a:xfrm>
          <a:off x="0" y="0"/>
          <a:ext cx="0" cy="0"/>
          <a:chOff x="0" y="0"/>
          <a:chExt cx="0" cy="0"/>
        </a:xfrm>
      </p:grpSpPr>
      <p:sp>
        <p:nvSpPr>
          <p:cNvPr id="489" name="Google Shape;489;g54dda1946d_6_332:notes">
            <a:extLst>
              <a:ext uri="{FF2B5EF4-FFF2-40B4-BE49-F238E27FC236}">
                <a16:creationId xmlns:a16="http://schemas.microsoft.com/office/drawing/2014/main" id="{34AC0F48-0E0A-77E9-FFCA-C664AAEDD91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0" name="Google Shape;490;g54dda1946d_6_332:notes">
            <a:extLst>
              <a:ext uri="{FF2B5EF4-FFF2-40B4-BE49-F238E27FC236}">
                <a16:creationId xmlns:a16="http://schemas.microsoft.com/office/drawing/2014/main" id="{DB2C4FA2-3FD0-75FA-490E-4AAD209C29E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631899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a:extLst>
            <a:ext uri="{FF2B5EF4-FFF2-40B4-BE49-F238E27FC236}">
              <a16:creationId xmlns:a16="http://schemas.microsoft.com/office/drawing/2014/main" id="{558721B0-367C-E40F-562D-94AB82BC409F}"/>
            </a:ext>
          </a:extLst>
        </p:cNvPr>
        <p:cNvGrpSpPr/>
        <p:nvPr/>
      </p:nvGrpSpPr>
      <p:grpSpPr>
        <a:xfrm>
          <a:off x="0" y="0"/>
          <a:ext cx="0" cy="0"/>
          <a:chOff x="0" y="0"/>
          <a:chExt cx="0" cy="0"/>
        </a:xfrm>
      </p:grpSpPr>
      <p:sp>
        <p:nvSpPr>
          <p:cNvPr id="422" name="Google Shape;422;g54dda1946d_6_257:notes">
            <a:extLst>
              <a:ext uri="{FF2B5EF4-FFF2-40B4-BE49-F238E27FC236}">
                <a16:creationId xmlns:a16="http://schemas.microsoft.com/office/drawing/2014/main" id="{52EDFB6B-739D-7480-FC70-41CA244108E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54dda1946d_6_257:notes">
            <a:extLst>
              <a:ext uri="{FF2B5EF4-FFF2-40B4-BE49-F238E27FC236}">
                <a16:creationId xmlns:a16="http://schemas.microsoft.com/office/drawing/2014/main" id="{C314924C-F888-8C42-81F5-A1BE8E0B181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0715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a:extLst>
            <a:ext uri="{FF2B5EF4-FFF2-40B4-BE49-F238E27FC236}">
              <a16:creationId xmlns:a16="http://schemas.microsoft.com/office/drawing/2014/main" id="{D2487B21-879A-EC1A-2E98-A11F9A8D2E0A}"/>
            </a:ext>
          </a:extLst>
        </p:cNvPr>
        <p:cNvGrpSpPr/>
        <p:nvPr/>
      </p:nvGrpSpPr>
      <p:grpSpPr>
        <a:xfrm>
          <a:off x="0" y="0"/>
          <a:ext cx="0" cy="0"/>
          <a:chOff x="0" y="0"/>
          <a:chExt cx="0" cy="0"/>
        </a:xfrm>
      </p:grpSpPr>
      <p:sp>
        <p:nvSpPr>
          <p:cNvPr id="462" name="Google Shape;462;g14072739ea5_12_0:notes">
            <a:extLst>
              <a:ext uri="{FF2B5EF4-FFF2-40B4-BE49-F238E27FC236}">
                <a16:creationId xmlns:a16="http://schemas.microsoft.com/office/drawing/2014/main" id="{83695299-CB44-4437-119A-9094F669515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4072739ea5_12_0:notes">
            <a:extLst>
              <a:ext uri="{FF2B5EF4-FFF2-40B4-BE49-F238E27FC236}">
                <a16:creationId xmlns:a16="http://schemas.microsoft.com/office/drawing/2014/main" id="{84BF4DCF-F201-386C-EE18-89DD41E442C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55888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a:extLst>
            <a:ext uri="{FF2B5EF4-FFF2-40B4-BE49-F238E27FC236}">
              <a16:creationId xmlns:a16="http://schemas.microsoft.com/office/drawing/2014/main" id="{72EBC9AC-A05F-F614-B82E-C06D57AD6F08}"/>
            </a:ext>
          </a:extLst>
        </p:cNvPr>
        <p:cNvGrpSpPr/>
        <p:nvPr/>
      </p:nvGrpSpPr>
      <p:grpSpPr>
        <a:xfrm>
          <a:off x="0" y="0"/>
          <a:ext cx="0" cy="0"/>
          <a:chOff x="0" y="0"/>
          <a:chExt cx="0" cy="0"/>
        </a:xfrm>
      </p:grpSpPr>
      <p:sp>
        <p:nvSpPr>
          <p:cNvPr id="462" name="Google Shape;462;g14072739ea5_12_0:notes">
            <a:extLst>
              <a:ext uri="{FF2B5EF4-FFF2-40B4-BE49-F238E27FC236}">
                <a16:creationId xmlns:a16="http://schemas.microsoft.com/office/drawing/2014/main" id="{E7901EB1-FFE7-FA64-3C64-F538D1FFEE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14072739ea5_12_0:notes">
            <a:extLst>
              <a:ext uri="{FF2B5EF4-FFF2-40B4-BE49-F238E27FC236}">
                <a16:creationId xmlns:a16="http://schemas.microsoft.com/office/drawing/2014/main" id="{26E1B35C-4681-739E-8EBA-AB43768779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067150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a:extLst>
            <a:ext uri="{FF2B5EF4-FFF2-40B4-BE49-F238E27FC236}">
              <a16:creationId xmlns:a16="http://schemas.microsoft.com/office/drawing/2014/main" id="{DC804B03-660C-5D68-87F9-C0BB15BA6D17}"/>
            </a:ext>
          </a:extLst>
        </p:cNvPr>
        <p:cNvGrpSpPr/>
        <p:nvPr/>
      </p:nvGrpSpPr>
      <p:grpSpPr>
        <a:xfrm>
          <a:off x="0" y="0"/>
          <a:ext cx="0" cy="0"/>
          <a:chOff x="0" y="0"/>
          <a:chExt cx="0" cy="0"/>
        </a:xfrm>
      </p:grpSpPr>
      <p:sp>
        <p:nvSpPr>
          <p:cNvPr id="443" name="Google Shape;443;g54dda1946d_6_308:notes">
            <a:extLst>
              <a:ext uri="{FF2B5EF4-FFF2-40B4-BE49-F238E27FC236}">
                <a16:creationId xmlns:a16="http://schemas.microsoft.com/office/drawing/2014/main" id="{0335374B-7AE9-118A-6F59-E7EFE82B99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4dda1946d_6_308:notes">
            <a:extLst>
              <a:ext uri="{FF2B5EF4-FFF2-40B4-BE49-F238E27FC236}">
                <a16:creationId xmlns:a16="http://schemas.microsoft.com/office/drawing/2014/main" id="{0864A2B3-7581-95A7-5CA3-DF0CB2B0C5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4785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050710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a:extLst>
            <a:ext uri="{FF2B5EF4-FFF2-40B4-BE49-F238E27FC236}">
              <a16:creationId xmlns:a16="http://schemas.microsoft.com/office/drawing/2014/main" id="{9B497B91-4066-E2DD-9D5D-769D524FC820}"/>
            </a:ext>
          </a:extLst>
        </p:cNvPr>
        <p:cNvGrpSpPr/>
        <p:nvPr/>
      </p:nvGrpSpPr>
      <p:grpSpPr>
        <a:xfrm>
          <a:off x="0" y="0"/>
          <a:ext cx="0" cy="0"/>
          <a:chOff x="0" y="0"/>
          <a:chExt cx="0" cy="0"/>
        </a:xfrm>
      </p:grpSpPr>
      <p:sp>
        <p:nvSpPr>
          <p:cNvPr id="443" name="Google Shape;443;g54dda1946d_6_308:notes">
            <a:extLst>
              <a:ext uri="{FF2B5EF4-FFF2-40B4-BE49-F238E27FC236}">
                <a16:creationId xmlns:a16="http://schemas.microsoft.com/office/drawing/2014/main" id="{94A61590-4A93-644C-CA81-1CBCE95BBE0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54dda1946d_6_308:notes">
            <a:extLst>
              <a:ext uri="{FF2B5EF4-FFF2-40B4-BE49-F238E27FC236}">
                <a16:creationId xmlns:a16="http://schemas.microsoft.com/office/drawing/2014/main" id="{DB33BB19-018B-0CD0-C669-81F021D35BC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128568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396950" y="1185050"/>
            <a:ext cx="6350100" cy="17052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Clr>
                <a:srgbClr val="191919"/>
              </a:buClr>
              <a:buSzPts val="5200"/>
              <a:buNone/>
              <a:defRPr sz="50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2307675" y="3235425"/>
            <a:ext cx="4528800" cy="475800"/>
          </a:xfrm>
          <a:prstGeom prst="rect">
            <a:avLst/>
          </a:prstGeom>
          <a:solidFill>
            <a:schemeClr val="dk1"/>
          </a:solidFill>
        </p:spPr>
        <p:txBody>
          <a:bodyPr spcFirstLastPara="1" wrap="square" lIns="91425" tIns="91425" rIns="91425" bIns="91425" anchor="t" anchorCtr="0">
            <a:noAutofit/>
          </a:bodyPr>
          <a:lstStyle>
            <a:lvl1pPr lvl="0" algn="ctr">
              <a:lnSpc>
                <a:spcPct val="100000"/>
              </a:lnSpc>
              <a:spcBef>
                <a:spcPts val="0"/>
              </a:spcBef>
              <a:spcAft>
                <a:spcPts val="0"/>
              </a:spcAft>
              <a:buSzPts val="1400"/>
              <a:buNone/>
              <a:defRPr sz="1600">
                <a:solidFill>
                  <a:schemeClr val="accent3"/>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1" name="Google Shape;11;p2"/>
          <p:cNvGrpSpPr/>
          <p:nvPr/>
        </p:nvGrpSpPr>
        <p:grpSpPr>
          <a:xfrm>
            <a:off x="-981100" y="-506550"/>
            <a:ext cx="3590698" cy="5740468"/>
            <a:chOff x="-981100" y="-506550"/>
            <a:chExt cx="3590698" cy="5740468"/>
          </a:xfrm>
        </p:grpSpPr>
        <p:sp>
          <p:nvSpPr>
            <p:cNvPr id="12" name="Google Shape;12;p2"/>
            <p:cNvSpPr/>
            <p:nvPr/>
          </p:nvSpPr>
          <p:spPr>
            <a:xfrm>
              <a:off x="332304" y="3481363"/>
              <a:ext cx="1440194" cy="1662138"/>
            </a:xfrm>
            <a:custGeom>
              <a:avLst/>
              <a:gdLst/>
              <a:ahLst/>
              <a:cxnLst/>
              <a:rect l="l" t="t" r="r" b="b"/>
              <a:pathLst>
                <a:path w="1181" h="1363" extrusionOk="0">
                  <a:moveTo>
                    <a:pt x="0" y="682"/>
                  </a:moveTo>
                  <a:lnTo>
                    <a:pt x="0" y="682"/>
                  </a:lnTo>
                  <a:lnTo>
                    <a:pt x="0" y="0"/>
                  </a:lnTo>
                  <a:lnTo>
                    <a:pt x="1181" y="682"/>
                  </a:lnTo>
                  <a:lnTo>
                    <a:pt x="1181" y="1363"/>
                  </a:lnTo>
                  <a:lnTo>
                    <a:pt x="1181" y="1360"/>
                  </a:lnTo>
                  <a:lnTo>
                    <a:pt x="1181" y="1363"/>
                  </a:lnTo>
                  <a:lnTo>
                    <a:pt x="0" y="682"/>
                  </a:lnTo>
                  <a:lnTo>
                    <a:pt x="0" y="682"/>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 name="Google Shape;13;p2"/>
            <p:cNvSpPr/>
            <p:nvPr/>
          </p:nvSpPr>
          <p:spPr>
            <a:xfrm>
              <a:off x="344546" y="-506550"/>
              <a:ext cx="2130779" cy="1229617"/>
            </a:xfrm>
            <a:custGeom>
              <a:avLst/>
              <a:gdLst/>
              <a:ahLst/>
              <a:cxnLst/>
              <a:rect l="l" t="t" r="r" b="b"/>
              <a:pathLst>
                <a:path w="1771" h="1022" extrusionOk="0">
                  <a:moveTo>
                    <a:pt x="1771" y="341"/>
                  </a:moveTo>
                  <a:lnTo>
                    <a:pt x="1180" y="0"/>
                  </a:lnTo>
                  <a:lnTo>
                    <a:pt x="1180" y="0"/>
                  </a:lnTo>
                  <a:lnTo>
                    <a:pt x="590" y="341"/>
                  </a:lnTo>
                  <a:lnTo>
                    <a:pt x="0" y="681"/>
                  </a:lnTo>
                  <a:lnTo>
                    <a:pt x="590" y="1022"/>
                  </a:lnTo>
                  <a:lnTo>
                    <a:pt x="590" y="1022"/>
                  </a:lnTo>
                  <a:lnTo>
                    <a:pt x="1180" y="681"/>
                  </a:lnTo>
                  <a:lnTo>
                    <a:pt x="590" y="341"/>
                  </a:lnTo>
                  <a:lnTo>
                    <a:pt x="1180" y="681"/>
                  </a:lnTo>
                  <a:lnTo>
                    <a:pt x="1180" y="681"/>
                  </a:lnTo>
                  <a:lnTo>
                    <a:pt x="1771" y="341"/>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14" name="Google Shape;14;p2"/>
            <p:cNvCxnSpPr/>
            <p:nvPr/>
          </p:nvCxnSpPr>
          <p:spPr>
            <a:xfrm flipH="1">
              <a:off x="672932" y="250230"/>
              <a:ext cx="430800" cy="245100"/>
            </a:xfrm>
            <a:prstGeom prst="straightConnector1">
              <a:avLst/>
            </a:prstGeom>
            <a:noFill/>
            <a:ln w="9525" cap="flat" cmpd="sng">
              <a:solidFill>
                <a:schemeClr val="dk1"/>
              </a:solidFill>
              <a:prstDash val="solid"/>
              <a:miter lim="800000"/>
              <a:headEnd type="none" w="med" len="med"/>
              <a:tailEnd type="none" w="med" len="med"/>
            </a:ln>
          </p:spPr>
        </p:cxnSp>
        <p:grpSp>
          <p:nvGrpSpPr>
            <p:cNvPr id="15" name="Google Shape;15;p2"/>
            <p:cNvGrpSpPr/>
            <p:nvPr/>
          </p:nvGrpSpPr>
          <p:grpSpPr>
            <a:xfrm>
              <a:off x="-981100" y="-86304"/>
              <a:ext cx="3590698" cy="5320222"/>
              <a:chOff x="-8795677" y="-2878949"/>
              <a:chExt cx="5568700" cy="8253525"/>
            </a:xfrm>
          </p:grpSpPr>
          <p:sp>
            <p:nvSpPr>
              <p:cNvPr id="16" name="Google Shape;16;p2"/>
              <p:cNvSpPr/>
              <p:nvPr/>
            </p:nvSpPr>
            <p:spPr>
              <a:xfrm>
                <a:off x="-6734445" y="-1822008"/>
                <a:ext cx="1107583" cy="437378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 name="Google Shape;17;p2"/>
              <p:cNvSpPr/>
              <p:nvPr/>
            </p:nvSpPr>
            <p:spPr>
              <a:xfrm>
                <a:off x="-7844364" y="-2878949"/>
                <a:ext cx="2216312" cy="2499145"/>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8" name="Google Shape;18;p2"/>
              <p:cNvSpPr/>
              <p:nvPr/>
            </p:nvSpPr>
            <p:spPr>
              <a:xfrm>
                <a:off x="-8795677" y="-2713724"/>
                <a:ext cx="5568700" cy="8088300"/>
              </a:xfrm>
              <a:custGeom>
                <a:avLst/>
                <a:gdLst/>
                <a:ahLst/>
                <a:cxnLst/>
                <a:rect l="l" t="t" r="r" b="b"/>
                <a:pathLst>
                  <a:path w="222748" h="323532" extrusionOk="0">
                    <a:moveTo>
                      <a:pt x="222748" y="323532"/>
                    </a:moveTo>
                    <a:lnTo>
                      <a:pt x="105273" y="259085"/>
                    </a:lnTo>
                    <a:lnTo>
                      <a:pt x="106064" y="57079"/>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grpSp>
        <p:nvGrpSpPr>
          <p:cNvPr id="19" name="Google Shape;19;p2"/>
          <p:cNvGrpSpPr/>
          <p:nvPr/>
        </p:nvGrpSpPr>
        <p:grpSpPr>
          <a:xfrm>
            <a:off x="8081810" y="1775"/>
            <a:ext cx="2285994" cy="5139934"/>
            <a:chOff x="7830535" y="-501900"/>
            <a:chExt cx="2285994" cy="5139934"/>
          </a:xfrm>
        </p:grpSpPr>
        <p:sp>
          <p:nvSpPr>
            <p:cNvPr id="20" name="Google Shape;20;p2"/>
            <p:cNvSpPr/>
            <p:nvPr/>
          </p:nvSpPr>
          <p:spPr>
            <a:xfrm>
              <a:off x="8533004" y="2736606"/>
              <a:ext cx="1406128" cy="810816"/>
            </a:xfrm>
            <a:custGeom>
              <a:avLst/>
              <a:gdLst/>
              <a:ahLst/>
              <a:cxnLst/>
              <a:rect l="l" t="t" r="r" b="b"/>
              <a:pathLst>
                <a:path w="1181" h="681" extrusionOk="0">
                  <a:moveTo>
                    <a:pt x="591" y="681"/>
                  </a:moveTo>
                  <a:lnTo>
                    <a:pt x="1181" y="340"/>
                  </a:lnTo>
                  <a:lnTo>
                    <a:pt x="591" y="0"/>
                  </a:lnTo>
                  <a:lnTo>
                    <a:pt x="591" y="0"/>
                  </a:lnTo>
                  <a:lnTo>
                    <a:pt x="0" y="340"/>
                  </a:lnTo>
                  <a:lnTo>
                    <a:pt x="591" y="681"/>
                  </a:lnTo>
                  <a:lnTo>
                    <a:pt x="591" y="681"/>
                  </a:lnTo>
                  <a:close/>
                </a:path>
              </a:pathLst>
            </a:custGeom>
            <a:gradFill>
              <a:gsLst>
                <a:gs pos="0">
                  <a:schemeClr val="accent2"/>
                </a:gs>
                <a:gs pos="100000">
                  <a:schemeClr val="accent3"/>
                </a:gs>
              </a:gsLst>
              <a:lin ang="5400012" scaled="0"/>
            </a:gra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1" name="Google Shape;21;p2"/>
            <p:cNvSpPr/>
            <p:nvPr/>
          </p:nvSpPr>
          <p:spPr>
            <a:xfrm>
              <a:off x="8533004" y="2330604"/>
              <a:ext cx="703659" cy="810816"/>
            </a:xfrm>
            <a:custGeom>
              <a:avLst/>
              <a:gdLst/>
              <a:ahLst/>
              <a:cxnLst/>
              <a:rect l="l" t="t" r="r" b="b"/>
              <a:pathLst>
                <a:path w="591" h="681" extrusionOk="0">
                  <a:moveTo>
                    <a:pt x="591" y="341"/>
                  </a:moveTo>
                  <a:lnTo>
                    <a:pt x="0" y="681"/>
                  </a:lnTo>
                  <a:lnTo>
                    <a:pt x="0" y="0"/>
                  </a:lnTo>
                  <a:lnTo>
                    <a:pt x="591" y="341"/>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 name="Google Shape;22;p2"/>
            <p:cNvSpPr/>
            <p:nvPr/>
          </p:nvSpPr>
          <p:spPr>
            <a:xfrm>
              <a:off x="7830535" y="-501894"/>
              <a:ext cx="702469" cy="3651647"/>
            </a:xfrm>
            <a:custGeom>
              <a:avLst/>
              <a:gdLst/>
              <a:ahLst/>
              <a:cxnLst/>
              <a:rect l="l" t="t" r="r" b="b"/>
              <a:pathLst>
                <a:path w="590" h="3067" extrusionOk="0">
                  <a:moveTo>
                    <a:pt x="0" y="0"/>
                  </a:moveTo>
                  <a:lnTo>
                    <a:pt x="0" y="681"/>
                  </a:lnTo>
                  <a:lnTo>
                    <a:pt x="0" y="1363"/>
                  </a:lnTo>
                  <a:lnTo>
                    <a:pt x="0" y="2045"/>
                  </a:lnTo>
                  <a:lnTo>
                    <a:pt x="0" y="2045"/>
                  </a:lnTo>
                  <a:lnTo>
                    <a:pt x="0" y="2725"/>
                  </a:lnTo>
                  <a:lnTo>
                    <a:pt x="590" y="3067"/>
                  </a:lnTo>
                  <a:lnTo>
                    <a:pt x="590" y="2385"/>
                  </a:lnTo>
                  <a:lnTo>
                    <a:pt x="590" y="1703"/>
                  </a:lnTo>
                  <a:lnTo>
                    <a:pt x="590" y="1023"/>
                  </a:lnTo>
                  <a:lnTo>
                    <a:pt x="590" y="341"/>
                  </a:lnTo>
                  <a:lnTo>
                    <a:pt x="0" y="0"/>
                  </a:lnTo>
                  <a:close/>
                  <a:moveTo>
                    <a:pt x="0" y="2046"/>
                  </a:moveTo>
                  <a:lnTo>
                    <a:pt x="0" y="2045"/>
                  </a:lnTo>
                  <a:lnTo>
                    <a:pt x="0" y="2045"/>
                  </a:lnTo>
                  <a:lnTo>
                    <a:pt x="0" y="2046"/>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 name="Google Shape;23;p2"/>
            <p:cNvSpPr/>
            <p:nvPr/>
          </p:nvSpPr>
          <p:spPr>
            <a:xfrm>
              <a:off x="8710401" y="539504"/>
              <a:ext cx="702469" cy="1216819"/>
            </a:xfrm>
            <a:custGeom>
              <a:avLst/>
              <a:gdLst/>
              <a:ahLst/>
              <a:cxnLst/>
              <a:rect l="l" t="t" r="r" b="b"/>
              <a:pathLst>
                <a:path w="590" h="1022" extrusionOk="0">
                  <a:moveTo>
                    <a:pt x="590" y="340"/>
                  </a:moveTo>
                  <a:lnTo>
                    <a:pt x="0" y="0"/>
                  </a:lnTo>
                  <a:lnTo>
                    <a:pt x="0" y="680"/>
                  </a:lnTo>
                  <a:lnTo>
                    <a:pt x="590" y="1022"/>
                  </a:lnTo>
                  <a:lnTo>
                    <a:pt x="590" y="340"/>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 name="Google Shape;24;p2"/>
            <p:cNvSpPr/>
            <p:nvPr/>
          </p:nvSpPr>
          <p:spPr>
            <a:xfrm>
              <a:off x="7830535" y="3015213"/>
              <a:ext cx="1406128" cy="1622822"/>
            </a:xfrm>
            <a:custGeom>
              <a:avLst/>
              <a:gdLst/>
              <a:ahLst/>
              <a:cxnLst/>
              <a:rect l="l" t="t" r="r" b="b"/>
              <a:pathLst>
                <a:path w="1181" h="1363" extrusionOk="0">
                  <a:moveTo>
                    <a:pt x="0" y="682"/>
                  </a:moveTo>
                  <a:lnTo>
                    <a:pt x="0" y="682"/>
                  </a:lnTo>
                  <a:lnTo>
                    <a:pt x="0" y="0"/>
                  </a:lnTo>
                  <a:lnTo>
                    <a:pt x="1181" y="682"/>
                  </a:lnTo>
                  <a:lnTo>
                    <a:pt x="1181" y="1363"/>
                  </a:lnTo>
                  <a:lnTo>
                    <a:pt x="1181" y="1360"/>
                  </a:lnTo>
                  <a:lnTo>
                    <a:pt x="1181" y="1363"/>
                  </a:lnTo>
                  <a:lnTo>
                    <a:pt x="0" y="682"/>
                  </a:lnTo>
                  <a:lnTo>
                    <a:pt x="0" y="682"/>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 name="Google Shape;25;p2"/>
            <p:cNvSpPr/>
            <p:nvPr/>
          </p:nvSpPr>
          <p:spPr>
            <a:xfrm>
              <a:off x="8710401" y="1756322"/>
              <a:ext cx="1406128" cy="809625"/>
            </a:xfrm>
            <a:custGeom>
              <a:avLst/>
              <a:gdLst/>
              <a:ahLst/>
              <a:cxnLst/>
              <a:rect l="l" t="t" r="r" b="b"/>
              <a:pathLst>
                <a:path w="1181" h="680" extrusionOk="0">
                  <a:moveTo>
                    <a:pt x="590" y="680"/>
                  </a:moveTo>
                  <a:lnTo>
                    <a:pt x="1181" y="340"/>
                  </a:lnTo>
                  <a:lnTo>
                    <a:pt x="590" y="0"/>
                  </a:lnTo>
                  <a:lnTo>
                    <a:pt x="590" y="0"/>
                  </a:lnTo>
                  <a:lnTo>
                    <a:pt x="0" y="340"/>
                  </a:lnTo>
                  <a:lnTo>
                    <a:pt x="590" y="680"/>
                  </a:lnTo>
                  <a:lnTo>
                    <a:pt x="590" y="68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 name="Google Shape;26;p2"/>
            <p:cNvSpPr/>
            <p:nvPr/>
          </p:nvSpPr>
          <p:spPr>
            <a:xfrm>
              <a:off x="8182950" y="-501900"/>
              <a:ext cx="1625425" cy="5058875"/>
            </a:xfrm>
            <a:custGeom>
              <a:avLst/>
              <a:gdLst/>
              <a:ahLst/>
              <a:cxnLst/>
              <a:rect l="l" t="t" r="r" b="b"/>
              <a:pathLst>
                <a:path w="65017" h="202355" extrusionOk="0">
                  <a:moveTo>
                    <a:pt x="0" y="0"/>
                  </a:moveTo>
                  <a:lnTo>
                    <a:pt x="0" y="165164"/>
                  </a:lnTo>
                  <a:lnTo>
                    <a:pt x="65017" y="202355"/>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7" name="Google Shape;27;p2"/>
            <p:cNvSpPr/>
            <p:nvPr/>
          </p:nvSpPr>
          <p:spPr>
            <a:xfrm>
              <a:off x="9058063" y="1147913"/>
              <a:ext cx="647700" cy="1047750"/>
            </a:xfrm>
            <a:custGeom>
              <a:avLst/>
              <a:gdLst/>
              <a:ahLst/>
              <a:cxnLst/>
              <a:rect l="l" t="t" r="r" b="b"/>
              <a:pathLst>
                <a:path w="544" h="880" extrusionOk="0">
                  <a:moveTo>
                    <a:pt x="178" y="880"/>
                  </a:moveTo>
                  <a:lnTo>
                    <a:pt x="544" y="651"/>
                  </a:lnTo>
                  <a:lnTo>
                    <a:pt x="544" y="329"/>
                  </a:lnTo>
                  <a:lnTo>
                    <a:pt x="0" y="0"/>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45"/>
        <p:cNvGrpSpPr/>
        <p:nvPr/>
      </p:nvGrpSpPr>
      <p:grpSpPr>
        <a:xfrm>
          <a:off x="0" y="0"/>
          <a:ext cx="0" cy="0"/>
          <a:chOff x="0" y="0"/>
          <a:chExt cx="0" cy="0"/>
        </a:xfrm>
      </p:grpSpPr>
      <p:grpSp>
        <p:nvGrpSpPr>
          <p:cNvPr id="346" name="Google Shape;346;p37"/>
          <p:cNvGrpSpPr/>
          <p:nvPr/>
        </p:nvGrpSpPr>
        <p:grpSpPr>
          <a:xfrm>
            <a:off x="6588100" y="-588825"/>
            <a:ext cx="4639657" cy="4488309"/>
            <a:chOff x="3475957" y="-1179704"/>
            <a:chExt cx="7078042" cy="6847153"/>
          </a:xfrm>
        </p:grpSpPr>
        <p:sp>
          <p:nvSpPr>
            <p:cNvPr id="347" name="Google Shape;347;p37"/>
            <p:cNvSpPr/>
            <p:nvPr/>
          </p:nvSpPr>
          <p:spPr>
            <a:xfrm>
              <a:off x="6315950" y="2487115"/>
              <a:ext cx="2119025" cy="1223204"/>
            </a:xfrm>
            <a:custGeom>
              <a:avLst/>
              <a:gdLst/>
              <a:ahLst/>
              <a:cxnLst/>
              <a:rect l="l" t="t" r="r" b="b"/>
              <a:pathLst>
                <a:path w="1178" h="680" extrusionOk="0">
                  <a:moveTo>
                    <a:pt x="590" y="680"/>
                  </a:moveTo>
                  <a:lnTo>
                    <a:pt x="1178" y="340"/>
                  </a:lnTo>
                  <a:lnTo>
                    <a:pt x="590" y="0"/>
                  </a:lnTo>
                  <a:lnTo>
                    <a:pt x="590" y="0"/>
                  </a:lnTo>
                  <a:lnTo>
                    <a:pt x="0" y="340"/>
                  </a:lnTo>
                  <a:lnTo>
                    <a:pt x="590" y="680"/>
                  </a:lnTo>
                  <a:lnTo>
                    <a:pt x="590" y="68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8" name="Google Shape;348;p37"/>
            <p:cNvSpPr/>
            <p:nvPr/>
          </p:nvSpPr>
          <p:spPr>
            <a:xfrm>
              <a:off x="7368266" y="-878500"/>
              <a:ext cx="3185732" cy="1838404"/>
            </a:xfrm>
            <a:custGeom>
              <a:avLst/>
              <a:gdLst/>
              <a:ahLst/>
              <a:cxnLst/>
              <a:rect l="l" t="t" r="r" b="b"/>
              <a:pathLst>
                <a:path w="1771" h="1022" extrusionOk="0">
                  <a:moveTo>
                    <a:pt x="1771" y="341"/>
                  </a:moveTo>
                  <a:lnTo>
                    <a:pt x="1180" y="0"/>
                  </a:lnTo>
                  <a:lnTo>
                    <a:pt x="1180" y="0"/>
                  </a:lnTo>
                  <a:lnTo>
                    <a:pt x="590" y="341"/>
                  </a:lnTo>
                  <a:lnTo>
                    <a:pt x="0" y="681"/>
                  </a:lnTo>
                  <a:lnTo>
                    <a:pt x="590" y="1022"/>
                  </a:lnTo>
                  <a:lnTo>
                    <a:pt x="590" y="1022"/>
                  </a:lnTo>
                  <a:lnTo>
                    <a:pt x="1180" y="681"/>
                  </a:lnTo>
                  <a:lnTo>
                    <a:pt x="590" y="341"/>
                  </a:lnTo>
                  <a:lnTo>
                    <a:pt x="1180" y="681"/>
                  </a:lnTo>
                  <a:lnTo>
                    <a:pt x="1180" y="681"/>
                  </a:lnTo>
                  <a:lnTo>
                    <a:pt x="1771" y="341"/>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9" name="Google Shape;349;p37"/>
            <p:cNvSpPr/>
            <p:nvPr/>
          </p:nvSpPr>
          <p:spPr>
            <a:xfrm>
              <a:off x="6315950" y="3210246"/>
              <a:ext cx="1061311" cy="1226802"/>
            </a:xfrm>
            <a:custGeom>
              <a:avLst/>
              <a:gdLst/>
              <a:ahLst/>
              <a:cxnLst/>
              <a:rect l="l" t="t" r="r" b="b"/>
              <a:pathLst>
                <a:path w="590" h="682" extrusionOk="0">
                  <a:moveTo>
                    <a:pt x="0" y="342"/>
                  </a:moveTo>
                  <a:lnTo>
                    <a:pt x="590" y="0"/>
                  </a:lnTo>
                  <a:lnTo>
                    <a:pt x="590" y="682"/>
                  </a:lnTo>
                  <a:lnTo>
                    <a:pt x="0" y="34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0" name="Google Shape;350;p37"/>
            <p:cNvSpPr/>
            <p:nvPr/>
          </p:nvSpPr>
          <p:spPr>
            <a:xfrm>
              <a:off x="6315950" y="3827246"/>
              <a:ext cx="1061311" cy="1840203"/>
            </a:xfrm>
            <a:custGeom>
              <a:avLst/>
              <a:gdLst/>
              <a:ahLst/>
              <a:cxnLst/>
              <a:rect l="l" t="t" r="r" b="b"/>
              <a:pathLst>
                <a:path w="590" h="1023" extrusionOk="0">
                  <a:moveTo>
                    <a:pt x="590" y="341"/>
                  </a:moveTo>
                  <a:lnTo>
                    <a:pt x="0" y="0"/>
                  </a:lnTo>
                  <a:lnTo>
                    <a:pt x="0" y="682"/>
                  </a:lnTo>
                  <a:lnTo>
                    <a:pt x="590" y="1023"/>
                  </a:lnTo>
                  <a:lnTo>
                    <a:pt x="590" y="34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351" name="Google Shape;351;p37"/>
            <p:cNvCxnSpPr/>
            <p:nvPr/>
          </p:nvCxnSpPr>
          <p:spPr>
            <a:xfrm flipH="1">
              <a:off x="7859228" y="252965"/>
              <a:ext cx="644100" cy="366900"/>
            </a:xfrm>
            <a:prstGeom prst="straightConnector1">
              <a:avLst/>
            </a:prstGeom>
            <a:noFill/>
            <a:ln w="9525" cap="flat" cmpd="sng">
              <a:solidFill>
                <a:schemeClr val="dk1"/>
              </a:solidFill>
              <a:prstDash val="solid"/>
              <a:miter lim="800000"/>
              <a:headEnd type="none" w="med" len="med"/>
              <a:tailEnd type="none" w="med" len="med"/>
            </a:ln>
          </p:spPr>
        </p:cxnSp>
        <p:cxnSp>
          <p:nvCxnSpPr>
            <p:cNvPr id="352" name="Google Shape;352;p37"/>
            <p:cNvCxnSpPr/>
            <p:nvPr/>
          </p:nvCxnSpPr>
          <p:spPr>
            <a:xfrm>
              <a:off x="6844806" y="4134846"/>
              <a:ext cx="0" cy="761100"/>
            </a:xfrm>
            <a:prstGeom prst="straightConnector1">
              <a:avLst/>
            </a:prstGeom>
            <a:noFill/>
            <a:ln w="9525" cap="flat" cmpd="sng">
              <a:solidFill>
                <a:schemeClr val="dk1"/>
              </a:solidFill>
              <a:prstDash val="solid"/>
              <a:miter lim="800000"/>
              <a:headEnd type="none" w="med" len="med"/>
              <a:tailEnd type="none" w="med" len="med"/>
            </a:ln>
          </p:spPr>
        </p:cxnSp>
        <p:sp>
          <p:nvSpPr>
            <p:cNvPr id="353" name="Google Shape;353;p37"/>
            <p:cNvSpPr/>
            <p:nvPr/>
          </p:nvSpPr>
          <p:spPr>
            <a:xfrm>
              <a:off x="7377605" y="709642"/>
              <a:ext cx="1107583" cy="437378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4" name="Google Shape;354;p37"/>
            <p:cNvSpPr/>
            <p:nvPr/>
          </p:nvSpPr>
          <p:spPr>
            <a:xfrm>
              <a:off x="6267686" y="-347299"/>
              <a:ext cx="2216312" cy="2499145"/>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5" name="Google Shape;355;p37"/>
            <p:cNvSpPr/>
            <p:nvPr/>
          </p:nvSpPr>
          <p:spPr>
            <a:xfrm>
              <a:off x="7377605" y="3835690"/>
              <a:ext cx="2215166" cy="1249013"/>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6" name="Google Shape;356;p37"/>
            <p:cNvSpPr/>
            <p:nvPr/>
          </p:nvSpPr>
          <p:spPr>
            <a:xfrm>
              <a:off x="3475957" y="-1179704"/>
              <a:ext cx="5246800" cy="5795575"/>
            </a:xfrm>
            <a:custGeom>
              <a:avLst/>
              <a:gdLst/>
              <a:ahLst/>
              <a:cxnLst/>
              <a:rect l="l" t="t" r="r" b="b"/>
              <a:pathLst>
                <a:path w="209872" h="231823" extrusionOk="0">
                  <a:moveTo>
                    <a:pt x="209872" y="231823"/>
                  </a:moveTo>
                  <a:lnTo>
                    <a:pt x="179680" y="212394"/>
                  </a:lnTo>
                  <a:lnTo>
                    <a:pt x="179680" y="96984"/>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357" name="Google Shape;357;p37"/>
          <p:cNvGrpSpPr/>
          <p:nvPr/>
        </p:nvGrpSpPr>
        <p:grpSpPr>
          <a:xfrm rot="10800000">
            <a:off x="-733741" y="1172500"/>
            <a:ext cx="4009572" cy="4488309"/>
            <a:chOff x="3475957" y="-1179704"/>
            <a:chExt cx="6116815" cy="6847153"/>
          </a:xfrm>
        </p:grpSpPr>
        <p:sp>
          <p:nvSpPr>
            <p:cNvPr id="358" name="Google Shape;358;p37"/>
            <p:cNvSpPr/>
            <p:nvPr/>
          </p:nvSpPr>
          <p:spPr>
            <a:xfrm>
              <a:off x="6315950" y="2487115"/>
              <a:ext cx="2119025" cy="1223204"/>
            </a:xfrm>
            <a:custGeom>
              <a:avLst/>
              <a:gdLst/>
              <a:ahLst/>
              <a:cxnLst/>
              <a:rect l="l" t="t" r="r" b="b"/>
              <a:pathLst>
                <a:path w="1178" h="680" extrusionOk="0">
                  <a:moveTo>
                    <a:pt x="590" y="680"/>
                  </a:moveTo>
                  <a:lnTo>
                    <a:pt x="1178" y="340"/>
                  </a:lnTo>
                  <a:lnTo>
                    <a:pt x="590" y="0"/>
                  </a:lnTo>
                  <a:lnTo>
                    <a:pt x="590" y="0"/>
                  </a:lnTo>
                  <a:lnTo>
                    <a:pt x="0" y="340"/>
                  </a:lnTo>
                  <a:lnTo>
                    <a:pt x="590" y="680"/>
                  </a:lnTo>
                  <a:lnTo>
                    <a:pt x="590" y="68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9" name="Google Shape;359;p37"/>
            <p:cNvSpPr/>
            <p:nvPr/>
          </p:nvSpPr>
          <p:spPr>
            <a:xfrm>
              <a:off x="6315950" y="3210246"/>
              <a:ext cx="1061311" cy="1226802"/>
            </a:xfrm>
            <a:custGeom>
              <a:avLst/>
              <a:gdLst/>
              <a:ahLst/>
              <a:cxnLst/>
              <a:rect l="l" t="t" r="r" b="b"/>
              <a:pathLst>
                <a:path w="590" h="682" extrusionOk="0">
                  <a:moveTo>
                    <a:pt x="0" y="342"/>
                  </a:moveTo>
                  <a:lnTo>
                    <a:pt x="590" y="0"/>
                  </a:lnTo>
                  <a:lnTo>
                    <a:pt x="590" y="682"/>
                  </a:lnTo>
                  <a:lnTo>
                    <a:pt x="0" y="34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0" name="Google Shape;360;p37"/>
            <p:cNvSpPr/>
            <p:nvPr/>
          </p:nvSpPr>
          <p:spPr>
            <a:xfrm>
              <a:off x="6315950" y="3827246"/>
              <a:ext cx="1061311" cy="1840203"/>
            </a:xfrm>
            <a:custGeom>
              <a:avLst/>
              <a:gdLst/>
              <a:ahLst/>
              <a:cxnLst/>
              <a:rect l="l" t="t" r="r" b="b"/>
              <a:pathLst>
                <a:path w="590" h="1023" extrusionOk="0">
                  <a:moveTo>
                    <a:pt x="590" y="341"/>
                  </a:moveTo>
                  <a:lnTo>
                    <a:pt x="0" y="0"/>
                  </a:lnTo>
                  <a:lnTo>
                    <a:pt x="0" y="682"/>
                  </a:lnTo>
                  <a:lnTo>
                    <a:pt x="590" y="1023"/>
                  </a:lnTo>
                  <a:lnTo>
                    <a:pt x="590" y="341"/>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361" name="Google Shape;361;p37"/>
            <p:cNvCxnSpPr/>
            <p:nvPr/>
          </p:nvCxnSpPr>
          <p:spPr>
            <a:xfrm>
              <a:off x="6844806" y="4134846"/>
              <a:ext cx="0" cy="761100"/>
            </a:xfrm>
            <a:prstGeom prst="straightConnector1">
              <a:avLst/>
            </a:prstGeom>
            <a:noFill/>
            <a:ln w="9525" cap="flat" cmpd="sng">
              <a:solidFill>
                <a:schemeClr val="dk1"/>
              </a:solidFill>
              <a:prstDash val="solid"/>
              <a:miter lim="800000"/>
              <a:headEnd type="none" w="med" len="med"/>
              <a:tailEnd type="none" w="med" len="med"/>
            </a:ln>
          </p:spPr>
        </p:cxnSp>
        <p:sp>
          <p:nvSpPr>
            <p:cNvPr id="362" name="Google Shape;362;p37"/>
            <p:cNvSpPr/>
            <p:nvPr/>
          </p:nvSpPr>
          <p:spPr>
            <a:xfrm>
              <a:off x="7377605" y="709642"/>
              <a:ext cx="1107583" cy="437378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3" name="Google Shape;363;p37"/>
            <p:cNvSpPr/>
            <p:nvPr/>
          </p:nvSpPr>
          <p:spPr>
            <a:xfrm>
              <a:off x="6267686" y="-347299"/>
              <a:ext cx="2216312" cy="2499145"/>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4" name="Google Shape;364;p37"/>
            <p:cNvSpPr/>
            <p:nvPr/>
          </p:nvSpPr>
          <p:spPr>
            <a:xfrm>
              <a:off x="7377605" y="3835690"/>
              <a:ext cx="2215166" cy="1249013"/>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65" name="Google Shape;365;p37"/>
            <p:cNvSpPr/>
            <p:nvPr/>
          </p:nvSpPr>
          <p:spPr>
            <a:xfrm>
              <a:off x="3475957" y="-1179704"/>
              <a:ext cx="5246800" cy="5795575"/>
            </a:xfrm>
            <a:custGeom>
              <a:avLst/>
              <a:gdLst/>
              <a:ahLst/>
              <a:cxnLst/>
              <a:rect l="l" t="t" r="r" b="b"/>
              <a:pathLst>
                <a:path w="209872" h="231823" extrusionOk="0">
                  <a:moveTo>
                    <a:pt x="209872" y="231823"/>
                  </a:moveTo>
                  <a:lnTo>
                    <a:pt x="179680" y="212394"/>
                  </a:lnTo>
                  <a:lnTo>
                    <a:pt x="179680" y="96984"/>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122"/>
        <p:cNvGrpSpPr/>
        <p:nvPr/>
      </p:nvGrpSpPr>
      <p:grpSpPr>
        <a:xfrm>
          <a:off x="0" y="0"/>
          <a:ext cx="0" cy="0"/>
          <a:chOff x="0" y="0"/>
          <a:chExt cx="0" cy="0"/>
        </a:xfrm>
      </p:grpSpPr>
      <p:sp>
        <p:nvSpPr>
          <p:cNvPr id="123" name="Google Shape;123;p12"/>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4" name="Google Shape;124;p12"/>
          <p:cNvSpPr/>
          <p:nvPr/>
        </p:nvSpPr>
        <p:spPr>
          <a:xfrm rot="10800000">
            <a:off x="8441538" y="793350"/>
            <a:ext cx="702469" cy="3651647"/>
          </a:xfrm>
          <a:custGeom>
            <a:avLst/>
            <a:gdLst/>
            <a:ahLst/>
            <a:cxnLst/>
            <a:rect l="l" t="t" r="r" b="b"/>
            <a:pathLst>
              <a:path w="590" h="3067" extrusionOk="0">
                <a:moveTo>
                  <a:pt x="0" y="0"/>
                </a:moveTo>
                <a:lnTo>
                  <a:pt x="0" y="681"/>
                </a:lnTo>
                <a:lnTo>
                  <a:pt x="0" y="1363"/>
                </a:lnTo>
                <a:lnTo>
                  <a:pt x="0" y="2045"/>
                </a:lnTo>
                <a:lnTo>
                  <a:pt x="0" y="2045"/>
                </a:lnTo>
                <a:lnTo>
                  <a:pt x="0" y="2725"/>
                </a:lnTo>
                <a:lnTo>
                  <a:pt x="590" y="3067"/>
                </a:lnTo>
                <a:lnTo>
                  <a:pt x="590" y="2385"/>
                </a:lnTo>
                <a:lnTo>
                  <a:pt x="590" y="1703"/>
                </a:lnTo>
                <a:lnTo>
                  <a:pt x="590" y="1023"/>
                </a:lnTo>
                <a:lnTo>
                  <a:pt x="590" y="341"/>
                </a:lnTo>
                <a:lnTo>
                  <a:pt x="0" y="0"/>
                </a:lnTo>
                <a:close/>
                <a:moveTo>
                  <a:pt x="0" y="2046"/>
                </a:moveTo>
                <a:lnTo>
                  <a:pt x="0" y="2045"/>
                </a:lnTo>
                <a:lnTo>
                  <a:pt x="0" y="2045"/>
                </a:lnTo>
                <a:lnTo>
                  <a:pt x="0" y="2046"/>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5" name="Google Shape;125;p12"/>
          <p:cNvSpPr/>
          <p:nvPr/>
        </p:nvSpPr>
        <p:spPr>
          <a:xfrm rot="10800000">
            <a:off x="7737879" y="-694931"/>
            <a:ext cx="1406128" cy="1622822"/>
          </a:xfrm>
          <a:custGeom>
            <a:avLst/>
            <a:gdLst/>
            <a:ahLst/>
            <a:cxnLst/>
            <a:rect l="l" t="t" r="r" b="b"/>
            <a:pathLst>
              <a:path w="1181" h="1363" extrusionOk="0">
                <a:moveTo>
                  <a:pt x="0" y="682"/>
                </a:moveTo>
                <a:lnTo>
                  <a:pt x="0" y="682"/>
                </a:lnTo>
                <a:lnTo>
                  <a:pt x="0" y="0"/>
                </a:lnTo>
                <a:lnTo>
                  <a:pt x="1181" y="682"/>
                </a:lnTo>
                <a:lnTo>
                  <a:pt x="1181" y="1363"/>
                </a:lnTo>
                <a:lnTo>
                  <a:pt x="1181" y="1360"/>
                </a:lnTo>
                <a:lnTo>
                  <a:pt x="1181" y="1363"/>
                </a:lnTo>
                <a:lnTo>
                  <a:pt x="0" y="682"/>
                </a:lnTo>
                <a:lnTo>
                  <a:pt x="0" y="68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6" name="Google Shape;126;p12"/>
          <p:cNvSpPr/>
          <p:nvPr/>
        </p:nvSpPr>
        <p:spPr>
          <a:xfrm>
            <a:off x="7321150" y="-523475"/>
            <a:ext cx="1474125" cy="4460400"/>
          </a:xfrm>
          <a:custGeom>
            <a:avLst/>
            <a:gdLst/>
            <a:ahLst/>
            <a:cxnLst/>
            <a:rect l="l" t="t" r="r" b="b"/>
            <a:pathLst>
              <a:path w="58965" h="178416" extrusionOk="0">
                <a:moveTo>
                  <a:pt x="58965" y="178416"/>
                </a:moveTo>
                <a:lnTo>
                  <a:pt x="58817" y="33575"/>
                </a:lnTo>
                <a:lnTo>
                  <a:pt x="0" y="0"/>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127" name="Google Shape;127;p12"/>
          <p:cNvGrpSpPr/>
          <p:nvPr/>
        </p:nvGrpSpPr>
        <p:grpSpPr>
          <a:xfrm flipH="1">
            <a:off x="-622041" y="3351921"/>
            <a:ext cx="1243158" cy="1791579"/>
            <a:chOff x="8710401" y="539504"/>
            <a:chExt cx="1406128" cy="2026444"/>
          </a:xfrm>
        </p:grpSpPr>
        <p:sp>
          <p:nvSpPr>
            <p:cNvPr id="128" name="Google Shape;128;p12"/>
            <p:cNvSpPr/>
            <p:nvPr/>
          </p:nvSpPr>
          <p:spPr>
            <a:xfrm>
              <a:off x="8710401" y="539504"/>
              <a:ext cx="702469" cy="1216819"/>
            </a:xfrm>
            <a:custGeom>
              <a:avLst/>
              <a:gdLst/>
              <a:ahLst/>
              <a:cxnLst/>
              <a:rect l="l" t="t" r="r" b="b"/>
              <a:pathLst>
                <a:path w="590" h="1022" extrusionOk="0">
                  <a:moveTo>
                    <a:pt x="590" y="340"/>
                  </a:moveTo>
                  <a:lnTo>
                    <a:pt x="0" y="0"/>
                  </a:lnTo>
                  <a:lnTo>
                    <a:pt x="0" y="680"/>
                  </a:lnTo>
                  <a:lnTo>
                    <a:pt x="590" y="1022"/>
                  </a:lnTo>
                  <a:lnTo>
                    <a:pt x="590" y="340"/>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29" name="Google Shape;129;p12"/>
            <p:cNvSpPr/>
            <p:nvPr/>
          </p:nvSpPr>
          <p:spPr>
            <a:xfrm>
              <a:off x="8710401" y="1756322"/>
              <a:ext cx="1406128" cy="809625"/>
            </a:xfrm>
            <a:custGeom>
              <a:avLst/>
              <a:gdLst/>
              <a:ahLst/>
              <a:cxnLst/>
              <a:rect l="l" t="t" r="r" b="b"/>
              <a:pathLst>
                <a:path w="1181" h="680" extrusionOk="0">
                  <a:moveTo>
                    <a:pt x="590" y="680"/>
                  </a:moveTo>
                  <a:lnTo>
                    <a:pt x="1181" y="340"/>
                  </a:lnTo>
                  <a:lnTo>
                    <a:pt x="590" y="0"/>
                  </a:lnTo>
                  <a:lnTo>
                    <a:pt x="590" y="0"/>
                  </a:lnTo>
                  <a:lnTo>
                    <a:pt x="0" y="340"/>
                  </a:lnTo>
                  <a:lnTo>
                    <a:pt x="590" y="680"/>
                  </a:lnTo>
                  <a:lnTo>
                    <a:pt x="590" y="68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30" name="Google Shape;130;p12"/>
            <p:cNvSpPr/>
            <p:nvPr/>
          </p:nvSpPr>
          <p:spPr>
            <a:xfrm>
              <a:off x="9058063" y="1147913"/>
              <a:ext cx="647700" cy="1047750"/>
            </a:xfrm>
            <a:custGeom>
              <a:avLst/>
              <a:gdLst/>
              <a:ahLst/>
              <a:cxnLst/>
              <a:rect l="l" t="t" r="r" b="b"/>
              <a:pathLst>
                <a:path w="544" h="880" extrusionOk="0">
                  <a:moveTo>
                    <a:pt x="178" y="880"/>
                  </a:moveTo>
                  <a:lnTo>
                    <a:pt x="544" y="651"/>
                  </a:lnTo>
                  <a:lnTo>
                    <a:pt x="544" y="329"/>
                  </a:lnTo>
                  <a:lnTo>
                    <a:pt x="0" y="0"/>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401748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254"/>
        <p:cNvGrpSpPr/>
        <p:nvPr/>
      </p:nvGrpSpPr>
      <p:grpSpPr>
        <a:xfrm>
          <a:off x="0" y="0"/>
          <a:ext cx="0" cy="0"/>
          <a:chOff x="0" y="0"/>
          <a:chExt cx="0" cy="0"/>
        </a:xfrm>
      </p:grpSpPr>
      <p:sp>
        <p:nvSpPr>
          <p:cNvPr id="255" name="Google Shape;255;p29"/>
          <p:cNvSpPr txBox="1">
            <a:spLocks noGrp="1"/>
          </p:cNvSpPr>
          <p:nvPr>
            <p:ph type="subTitle" idx="1"/>
          </p:nvPr>
        </p:nvSpPr>
        <p:spPr>
          <a:xfrm>
            <a:off x="937626" y="2672853"/>
            <a:ext cx="2175300" cy="8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6" name="Google Shape;256;p29"/>
          <p:cNvSpPr txBox="1">
            <a:spLocks noGrp="1"/>
          </p:cNvSpPr>
          <p:nvPr>
            <p:ph type="subTitle" idx="2"/>
          </p:nvPr>
        </p:nvSpPr>
        <p:spPr>
          <a:xfrm>
            <a:off x="3484347" y="2672853"/>
            <a:ext cx="2175300" cy="8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7" name="Google Shape;257;p29"/>
          <p:cNvSpPr txBox="1">
            <a:spLocks noGrp="1"/>
          </p:cNvSpPr>
          <p:nvPr>
            <p:ph type="subTitle" idx="3"/>
          </p:nvPr>
        </p:nvSpPr>
        <p:spPr>
          <a:xfrm>
            <a:off x="6031074" y="2672853"/>
            <a:ext cx="2175300" cy="869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258" name="Google Shape;258;p29"/>
          <p:cNvSpPr txBox="1">
            <a:spLocks noGrp="1"/>
          </p:cNvSpPr>
          <p:nvPr>
            <p:ph type="subTitle" idx="4"/>
          </p:nvPr>
        </p:nvSpPr>
        <p:spPr>
          <a:xfrm>
            <a:off x="937625" y="2145151"/>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Anek Kannada"/>
                <a:ea typeface="Anek Kannada"/>
                <a:cs typeface="Anek Kannada"/>
                <a:sym typeface="Anek Kannad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59" name="Google Shape;259;p29"/>
          <p:cNvSpPr txBox="1">
            <a:spLocks noGrp="1"/>
          </p:cNvSpPr>
          <p:nvPr>
            <p:ph type="subTitle" idx="5"/>
          </p:nvPr>
        </p:nvSpPr>
        <p:spPr>
          <a:xfrm>
            <a:off x="3484350" y="2145151"/>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Anek Kannada"/>
                <a:ea typeface="Anek Kannada"/>
                <a:cs typeface="Anek Kannada"/>
                <a:sym typeface="Anek Kannad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0" name="Google Shape;260;p29"/>
          <p:cNvSpPr txBox="1">
            <a:spLocks noGrp="1"/>
          </p:cNvSpPr>
          <p:nvPr>
            <p:ph type="subTitle" idx="6"/>
          </p:nvPr>
        </p:nvSpPr>
        <p:spPr>
          <a:xfrm>
            <a:off x="6031075" y="2145151"/>
            <a:ext cx="2175300" cy="527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Anek Kannada"/>
                <a:ea typeface="Anek Kannada"/>
                <a:cs typeface="Anek Kannada"/>
                <a:sym typeface="Anek Kannad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61" name="Google Shape;261;p29"/>
          <p:cNvSpPr/>
          <p:nvPr/>
        </p:nvSpPr>
        <p:spPr>
          <a:xfrm rot="-5400000" flipH="1">
            <a:off x="6320355" y="-1654639"/>
            <a:ext cx="702469" cy="3651647"/>
          </a:xfrm>
          <a:custGeom>
            <a:avLst/>
            <a:gdLst/>
            <a:ahLst/>
            <a:cxnLst/>
            <a:rect l="l" t="t" r="r" b="b"/>
            <a:pathLst>
              <a:path w="590" h="3067" extrusionOk="0">
                <a:moveTo>
                  <a:pt x="0" y="0"/>
                </a:moveTo>
                <a:lnTo>
                  <a:pt x="0" y="681"/>
                </a:lnTo>
                <a:lnTo>
                  <a:pt x="0" y="1363"/>
                </a:lnTo>
                <a:lnTo>
                  <a:pt x="0" y="2045"/>
                </a:lnTo>
                <a:lnTo>
                  <a:pt x="0" y="2045"/>
                </a:lnTo>
                <a:lnTo>
                  <a:pt x="0" y="2725"/>
                </a:lnTo>
                <a:lnTo>
                  <a:pt x="590" y="3067"/>
                </a:lnTo>
                <a:lnTo>
                  <a:pt x="590" y="2385"/>
                </a:lnTo>
                <a:lnTo>
                  <a:pt x="590" y="1703"/>
                </a:lnTo>
                <a:lnTo>
                  <a:pt x="590" y="1023"/>
                </a:lnTo>
                <a:lnTo>
                  <a:pt x="590" y="341"/>
                </a:lnTo>
                <a:lnTo>
                  <a:pt x="0" y="0"/>
                </a:lnTo>
                <a:close/>
                <a:moveTo>
                  <a:pt x="0" y="2046"/>
                </a:moveTo>
                <a:lnTo>
                  <a:pt x="0" y="2045"/>
                </a:lnTo>
                <a:lnTo>
                  <a:pt x="0" y="2045"/>
                </a:lnTo>
                <a:lnTo>
                  <a:pt x="0" y="204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2" name="Google Shape;262;p29"/>
          <p:cNvSpPr/>
          <p:nvPr/>
        </p:nvSpPr>
        <p:spPr>
          <a:xfrm rot="-5400000" flipH="1">
            <a:off x="8471219" y="-288397"/>
            <a:ext cx="1406128" cy="1622822"/>
          </a:xfrm>
          <a:custGeom>
            <a:avLst/>
            <a:gdLst/>
            <a:ahLst/>
            <a:cxnLst/>
            <a:rect l="l" t="t" r="r" b="b"/>
            <a:pathLst>
              <a:path w="1181" h="1363" extrusionOk="0">
                <a:moveTo>
                  <a:pt x="0" y="682"/>
                </a:moveTo>
                <a:lnTo>
                  <a:pt x="0" y="682"/>
                </a:lnTo>
                <a:lnTo>
                  <a:pt x="0" y="0"/>
                </a:lnTo>
                <a:lnTo>
                  <a:pt x="1181" y="682"/>
                </a:lnTo>
                <a:lnTo>
                  <a:pt x="1181" y="1363"/>
                </a:lnTo>
                <a:lnTo>
                  <a:pt x="1181" y="1360"/>
                </a:lnTo>
                <a:lnTo>
                  <a:pt x="1181" y="1363"/>
                </a:lnTo>
                <a:lnTo>
                  <a:pt x="0" y="682"/>
                </a:lnTo>
                <a:lnTo>
                  <a:pt x="0" y="68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3" name="Google Shape;263;p29"/>
          <p:cNvSpPr/>
          <p:nvPr/>
        </p:nvSpPr>
        <p:spPr>
          <a:xfrm rot="-5400000" flipH="1">
            <a:off x="6858295" y="-1313157"/>
            <a:ext cx="1470425" cy="4441470"/>
          </a:xfrm>
          <a:custGeom>
            <a:avLst/>
            <a:gdLst/>
            <a:ahLst/>
            <a:cxnLst/>
            <a:rect l="l" t="t" r="r" b="b"/>
            <a:pathLst>
              <a:path w="1235" h="4173" extrusionOk="0">
                <a:moveTo>
                  <a:pt x="0" y="0"/>
                </a:moveTo>
                <a:lnTo>
                  <a:pt x="0" y="3468"/>
                </a:lnTo>
                <a:lnTo>
                  <a:pt x="1235" y="4173"/>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64" name="Google Shape;264;p29"/>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extLst>
      <p:ext uri="{BB962C8B-B14F-4D97-AF65-F5344CB8AC3E}">
        <p14:creationId xmlns:p14="http://schemas.microsoft.com/office/powerpoint/2010/main" val="26784858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219"/>
        <p:cNvGrpSpPr/>
        <p:nvPr/>
      </p:nvGrpSpPr>
      <p:grpSpPr>
        <a:xfrm>
          <a:off x="0" y="0"/>
          <a:ext cx="0" cy="0"/>
          <a:chOff x="0" y="0"/>
          <a:chExt cx="0" cy="0"/>
        </a:xfrm>
      </p:grpSpPr>
      <p:sp>
        <p:nvSpPr>
          <p:cNvPr id="220" name="Google Shape;220;p26"/>
          <p:cNvSpPr txBox="1">
            <a:spLocks noGrp="1"/>
          </p:cNvSpPr>
          <p:nvPr>
            <p:ph type="subTitle" idx="1"/>
          </p:nvPr>
        </p:nvSpPr>
        <p:spPr>
          <a:xfrm>
            <a:off x="4898438" y="2671100"/>
            <a:ext cx="2961900" cy="10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1" name="Google Shape;221;p26"/>
          <p:cNvSpPr txBox="1">
            <a:spLocks noGrp="1"/>
          </p:cNvSpPr>
          <p:nvPr>
            <p:ph type="subTitle" idx="2"/>
          </p:nvPr>
        </p:nvSpPr>
        <p:spPr>
          <a:xfrm>
            <a:off x="1283638" y="2671100"/>
            <a:ext cx="2961900" cy="1010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2" name="Google Shape;222;p26"/>
          <p:cNvSpPr txBox="1">
            <a:spLocks noGrp="1"/>
          </p:cNvSpPr>
          <p:nvPr>
            <p:ph type="subTitle" idx="3"/>
          </p:nvPr>
        </p:nvSpPr>
        <p:spPr>
          <a:xfrm>
            <a:off x="1283638" y="2112200"/>
            <a:ext cx="29619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Anek Kannada"/>
                <a:ea typeface="Anek Kannada"/>
                <a:cs typeface="Anek Kannada"/>
                <a:sym typeface="Anek Kannad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3" name="Google Shape;223;p26"/>
          <p:cNvSpPr txBox="1">
            <a:spLocks noGrp="1"/>
          </p:cNvSpPr>
          <p:nvPr>
            <p:ph type="subTitle" idx="4"/>
          </p:nvPr>
        </p:nvSpPr>
        <p:spPr>
          <a:xfrm>
            <a:off x="4898438" y="2112200"/>
            <a:ext cx="2961900" cy="5589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Bebas Neue"/>
              <a:buNone/>
              <a:defRPr sz="2400" b="1">
                <a:solidFill>
                  <a:schemeClr val="dk1"/>
                </a:solidFill>
                <a:latin typeface="Anek Kannada"/>
                <a:ea typeface="Anek Kannada"/>
                <a:cs typeface="Anek Kannada"/>
                <a:sym typeface="Anek Kannad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224" name="Google Shape;224;p26"/>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5" name="Google Shape;225;p26"/>
          <p:cNvSpPr/>
          <p:nvPr/>
        </p:nvSpPr>
        <p:spPr>
          <a:xfrm flipH="1">
            <a:off x="8441531" y="682019"/>
            <a:ext cx="702469" cy="3651647"/>
          </a:xfrm>
          <a:custGeom>
            <a:avLst/>
            <a:gdLst/>
            <a:ahLst/>
            <a:cxnLst/>
            <a:rect l="l" t="t" r="r" b="b"/>
            <a:pathLst>
              <a:path w="590" h="3067" extrusionOk="0">
                <a:moveTo>
                  <a:pt x="0" y="0"/>
                </a:moveTo>
                <a:lnTo>
                  <a:pt x="0" y="681"/>
                </a:lnTo>
                <a:lnTo>
                  <a:pt x="0" y="1363"/>
                </a:lnTo>
                <a:lnTo>
                  <a:pt x="0" y="2045"/>
                </a:lnTo>
                <a:lnTo>
                  <a:pt x="0" y="2045"/>
                </a:lnTo>
                <a:lnTo>
                  <a:pt x="0" y="2725"/>
                </a:lnTo>
                <a:lnTo>
                  <a:pt x="590" y="3067"/>
                </a:lnTo>
                <a:lnTo>
                  <a:pt x="590" y="2385"/>
                </a:lnTo>
                <a:lnTo>
                  <a:pt x="590" y="1703"/>
                </a:lnTo>
                <a:lnTo>
                  <a:pt x="590" y="1023"/>
                </a:lnTo>
                <a:lnTo>
                  <a:pt x="590" y="341"/>
                </a:lnTo>
                <a:lnTo>
                  <a:pt x="0" y="0"/>
                </a:lnTo>
                <a:close/>
                <a:moveTo>
                  <a:pt x="0" y="2046"/>
                </a:moveTo>
                <a:lnTo>
                  <a:pt x="0" y="2045"/>
                </a:lnTo>
                <a:lnTo>
                  <a:pt x="0" y="2045"/>
                </a:lnTo>
                <a:lnTo>
                  <a:pt x="0" y="204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6" name="Google Shape;226;p26"/>
          <p:cNvSpPr/>
          <p:nvPr/>
        </p:nvSpPr>
        <p:spPr>
          <a:xfrm flipH="1">
            <a:off x="7737872" y="4199125"/>
            <a:ext cx="1406128" cy="1622822"/>
          </a:xfrm>
          <a:custGeom>
            <a:avLst/>
            <a:gdLst/>
            <a:ahLst/>
            <a:cxnLst/>
            <a:rect l="l" t="t" r="r" b="b"/>
            <a:pathLst>
              <a:path w="1181" h="1363" extrusionOk="0">
                <a:moveTo>
                  <a:pt x="0" y="682"/>
                </a:moveTo>
                <a:lnTo>
                  <a:pt x="0" y="682"/>
                </a:lnTo>
                <a:lnTo>
                  <a:pt x="0" y="0"/>
                </a:lnTo>
                <a:lnTo>
                  <a:pt x="1181" y="682"/>
                </a:lnTo>
                <a:lnTo>
                  <a:pt x="1181" y="1363"/>
                </a:lnTo>
                <a:lnTo>
                  <a:pt x="1181" y="1360"/>
                </a:lnTo>
                <a:lnTo>
                  <a:pt x="1181" y="1363"/>
                </a:lnTo>
                <a:lnTo>
                  <a:pt x="0" y="682"/>
                </a:lnTo>
                <a:lnTo>
                  <a:pt x="0" y="68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7" name="Google Shape;227;p26"/>
          <p:cNvSpPr/>
          <p:nvPr/>
        </p:nvSpPr>
        <p:spPr>
          <a:xfrm flipH="1">
            <a:off x="7321160" y="1209025"/>
            <a:ext cx="1470425" cy="4441470"/>
          </a:xfrm>
          <a:custGeom>
            <a:avLst/>
            <a:gdLst/>
            <a:ahLst/>
            <a:cxnLst/>
            <a:rect l="l" t="t" r="r" b="b"/>
            <a:pathLst>
              <a:path w="1235" h="4173" extrusionOk="0">
                <a:moveTo>
                  <a:pt x="0" y="0"/>
                </a:moveTo>
                <a:lnTo>
                  <a:pt x="0" y="3468"/>
                </a:lnTo>
                <a:lnTo>
                  <a:pt x="1235" y="4173"/>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28" name="Google Shape;228;p26"/>
          <p:cNvSpPr/>
          <p:nvPr/>
        </p:nvSpPr>
        <p:spPr>
          <a:xfrm>
            <a:off x="10" y="1057894"/>
            <a:ext cx="702469" cy="3651647"/>
          </a:xfrm>
          <a:custGeom>
            <a:avLst/>
            <a:gdLst/>
            <a:ahLst/>
            <a:cxnLst/>
            <a:rect l="l" t="t" r="r" b="b"/>
            <a:pathLst>
              <a:path w="590" h="3067" extrusionOk="0">
                <a:moveTo>
                  <a:pt x="0" y="0"/>
                </a:moveTo>
                <a:lnTo>
                  <a:pt x="0" y="681"/>
                </a:lnTo>
                <a:lnTo>
                  <a:pt x="0" y="1363"/>
                </a:lnTo>
                <a:lnTo>
                  <a:pt x="0" y="2045"/>
                </a:lnTo>
                <a:lnTo>
                  <a:pt x="0" y="2045"/>
                </a:lnTo>
                <a:lnTo>
                  <a:pt x="0" y="2725"/>
                </a:lnTo>
                <a:lnTo>
                  <a:pt x="590" y="3067"/>
                </a:lnTo>
                <a:lnTo>
                  <a:pt x="590" y="2385"/>
                </a:lnTo>
                <a:lnTo>
                  <a:pt x="590" y="1703"/>
                </a:lnTo>
                <a:lnTo>
                  <a:pt x="590" y="1023"/>
                </a:lnTo>
                <a:lnTo>
                  <a:pt x="590" y="341"/>
                </a:lnTo>
                <a:lnTo>
                  <a:pt x="0" y="0"/>
                </a:lnTo>
                <a:close/>
                <a:moveTo>
                  <a:pt x="0" y="2046"/>
                </a:moveTo>
                <a:lnTo>
                  <a:pt x="0" y="2045"/>
                </a:lnTo>
                <a:lnTo>
                  <a:pt x="0" y="2045"/>
                </a:lnTo>
                <a:lnTo>
                  <a:pt x="0" y="2046"/>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229" name="Google Shape;229;p26"/>
          <p:cNvCxnSpPr/>
          <p:nvPr/>
        </p:nvCxnSpPr>
        <p:spPr>
          <a:xfrm>
            <a:off x="353000" y="1604550"/>
            <a:ext cx="0" cy="2406000"/>
          </a:xfrm>
          <a:prstGeom prst="straightConnector1">
            <a:avLst/>
          </a:prstGeom>
          <a:noFill/>
          <a:ln w="9525" cap="flat" cmpd="sng">
            <a:solidFill>
              <a:schemeClr val="dk2"/>
            </a:solidFill>
            <a:prstDash val="solid"/>
            <a:round/>
            <a:headEnd type="none" w="med" len="med"/>
            <a:tailEnd type="none" w="med" len="med"/>
          </a:ln>
        </p:spPr>
      </p:cxnSp>
    </p:spTree>
    <p:extLst>
      <p:ext uri="{BB962C8B-B14F-4D97-AF65-F5344CB8AC3E}">
        <p14:creationId xmlns:p14="http://schemas.microsoft.com/office/powerpoint/2010/main" val="4178235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2"/>
        </a:solidFill>
        <a:effectLst/>
      </p:bgPr>
    </p:bg>
    <p:spTree>
      <p:nvGrpSpPr>
        <p:cNvPr id="1" name="Shape 141"/>
        <p:cNvGrpSpPr/>
        <p:nvPr/>
      </p:nvGrpSpPr>
      <p:grpSpPr>
        <a:xfrm>
          <a:off x="0" y="0"/>
          <a:ext cx="0" cy="0"/>
          <a:chOff x="0" y="0"/>
          <a:chExt cx="0" cy="0"/>
        </a:xfrm>
      </p:grpSpPr>
      <p:sp>
        <p:nvSpPr>
          <p:cNvPr id="142" name="Google Shape;142;p16"/>
          <p:cNvSpPr txBox="1">
            <a:spLocks noGrp="1"/>
          </p:cNvSpPr>
          <p:nvPr>
            <p:ph type="title"/>
          </p:nvPr>
        </p:nvSpPr>
        <p:spPr>
          <a:xfrm>
            <a:off x="1998875" y="1982250"/>
            <a:ext cx="4320300" cy="10881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96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143" name="Google Shape;143;p16"/>
          <p:cNvSpPr txBox="1">
            <a:spLocks noGrp="1"/>
          </p:cNvSpPr>
          <p:nvPr>
            <p:ph type="subTitle" idx="1"/>
          </p:nvPr>
        </p:nvSpPr>
        <p:spPr>
          <a:xfrm>
            <a:off x="2411850" y="3529250"/>
            <a:ext cx="4320300" cy="6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44" name="Google Shape;144;p16"/>
          <p:cNvSpPr/>
          <p:nvPr/>
        </p:nvSpPr>
        <p:spPr>
          <a:xfrm>
            <a:off x="10" y="1781"/>
            <a:ext cx="702469" cy="3651647"/>
          </a:xfrm>
          <a:custGeom>
            <a:avLst/>
            <a:gdLst/>
            <a:ahLst/>
            <a:cxnLst/>
            <a:rect l="l" t="t" r="r" b="b"/>
            <a:pathLst>
              <a:path w="590" h="3067" extrusionOk="0">
                <a:moveTo>
                  <a:pt x="0" y="0"/>
                </a:moveTo>
                <a:lnTo>
                  <a:pt x="0" y="681"/>
                </a:lnTo>
                <a:lnTo>
                  <a:pt x="0" y="1363"/>
                </a:lnTo>
                <a:lnTo>
                  <a:pt x="0" y="2045"/>
                </a:lnTo>
                <a:lnTo>
                  <a:pt x="0" y="2045"/>
                </a:lnTo>
                <a:lnTo>
                  <a:pt x="0" y="2725"/>
                </a:lnTo>
                <a:lnTo>
                  <a:pt x="590" y="3067"/>
                </a:lnTo>
                <a:lnTo>
                  <a:pt x="590" y="2385"/>
                </a:lnTo>
                <a:lnTo>
                  <a:pt x="590" y="1703"/>
                </a:lnTo>
                <a:lnTo>
                  <a:pt x="590" y="1023"/>
                </a:lnTo>
                <a:lnTo>
                  <a:pt x="590" y="341"/>
                </a:lnTo>
                <a:lnTo>
                  <a:pt x="0" y="0"/>
                </a:lnTo>
                <a:close/>
                <a:moveTo>
                  <a:pt x="0" y="2046"/>
                </a:moveTo>
                <a:lnTo>
                  <a:pt x="0" y="2045"/>
                </a:lnTo>
                <a:lnTo>
                  <a:pt x="0" y="2045"/>
                </a:lnTo>
                <a:lnTo>
                  <a:pt x="0" y="2046"/>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45" name="Google Shape;145;p16"/>
          <p:cNvSpPr/>
          <p:nvPr/>
        </p:nvSpPr>
        <p:spPr>
          <a:xfrm>
            <a:off x="10" y="3518888"/>
            <a:ext cx="1406128" cy="1622822"/>
          </a:xfrm>
          <a:custGeom>
            <a:avLst/>
            <a:gdLst/>
            <a:ahLst/>
            <a:cxnLst/>
            <a:rect l="l" t="t" r="r" b="b"/>
            <a:pathLst>
              <a:path w="1181" h="1363" extrusionOk="0">
                <a:moveTo>
                  <a:pt x="0" y="682"/>
                </a:moveTo>
                <a:lnTo>
                  <a:pt x="0" y="682"/>
                </a:lnTo>
                <a:lnTo>
                  <a:pt x="0" y="0"/>
                </a:lnTo>
                <a:lnTo>
                  <a:pt x="1181" y="682"/>
                </a:lnTo>
                <a:lnTo>
                  <a:pt x="1181" y="1363"/>
                </a:lnTo>
                <a:lnTo>
                  <a:pt x="1181" y="1360"/>
                </a:lnTo>
                <a:lnTo>
                  <a:pt x="1181" y="1363"/>
                </a:lnTo>
                <a:lnTo>
                  <a:pt x="0" y="682"/>
                </a:lnTo>
                <a:lnTo>
                  <a:pt x="0" y="682"/>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06553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lt2"/>
        </a:solidFill>
        <a:effectLst/>
      </p:bgPr>
    </p:bg>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3017750" y="2598463"/>
            <a:ext cx="5067600" cy="8418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sz="4100">
                <a:latin typeface="Anek Kannada ExtraBold"/>
                <a:ea typeface="Anek Kannada ExtraBold"/>
                <a:cs typeface="Anek Kannada ExtraBold"/>
                <a:sym typeface="Anek Kannada ExtraBold"/>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30" name="Google Shape;30;p3"/>
          <p:cNvSpPr txBox="1">
            <a:spLocks noGrp="1"/>
          </p:cNvSpPr>
          <p:nvPr>
            <p:ph type="title" idx="2" hasCustomPrompt="1"/>
          </p:nvPr>
        </p:nvSpPr>
        <p:spPr>
          <a:xfrm>
            <a:off x="6295750" y="1756675"/>
            <a:ext cx="1469400" cy="841800"/>
          </a:xfrm>
          <a:prstGeom prst="rect">
            <a:avLst/>
          </a:prstGeom>
          <a:solidFill>
            <a:schemeClr val="dk1"/>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lt2"/>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1" name="Google Shape;31;p3"/>
          <p:cNvSpPr txBox="1">
            <a:spLocks noGrp="1"/>
          </p:cNvSpPr>
          <p:nvPr>
            <p:ph type="subTitle" idx="1"/>
          </p:nvPr>
        </p:nvSpPr>
        <p:spPr>
          <a:xfrm>
            <a:off x="3017750" y="3528425"/>
            <a:ext cx="3892800" cy="375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32" name="Google Shape;32;p3"/>
          <p:cNvGrpSpPr/>
          <p:nvPr/>
        </p:nvGrpSpPr>
        <p:grpSpPr>
          <a:xfrm>
            <a:off x="8408045" y="1174520"/>
            <a:ext cx="2183504" cy="3968974"/>
            <a:chOff x="679995" y="1176907"/>
            <a:chExt cx="2183504" cy="3968974"/>
          </a:xfrm>
        </p:grpSpPr>
        <p:sp>
          <p:nvSpPr>
            <p:cNvPr id="33" name="Google Shape;33;p3"/>
            <p:cNvSpPr/>
            <p:nvPr/>
          </p:nvSpPr>
          <p:spPr>
            <a:xfrm>
              <a:off x="703654" y="3040856"/>
              <a:ext cx="1402556" cy="809625"/>
            </a:xfrm>
            <a:custGeom>
              <a:avLst/>
              <a:gdLst/>
              <a:ahLst/>
              <a:cxnLst/>
              <a:rect l="l" t="t" r="r" b="b"/>
              <a:pathLst>
                <a:path w="1178" h="680" extrusionOk="0">
                  <a:moveTo>
                    <a:pt x="590" y="680"/>
                  </a:moveTo>
                  <a:lnTo>
                    <a:pt x="1178" y="340"/>
                  </a:lnTo>
                  <a:lnTo>
                    <a:pt x="590" y="0"/>
                  </a:lnTo>
                  <a:lnTo>
                    <a:pt x="590" y="0"/>
                  </a:lnTo>
                  <a:lnTo>
                    <a:pt x="0" y="340"/>
                  </a:lnTo>
                  <a:lnTo>
                    <a:pt x="590" y="680"/>
                  </a:lnTo>
                  <a:lnTo>
                    <a:pt x="590" y="68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 name="Google Shape;34;p3"/>
            <p:cNvSpPr/>
            <p:nvPr/>
          </p:nvSpPr>
          <p:spPr>
            <a:xfrm>
              <a:off x="703654" y="3519488"/>
              <a:ext cx="702469" cy="812006"/>
            </a:xfrm>
            <a:custGeom>
              <a:avLst/>
              <a:gdLst/>
              <a:ahLst/>
              <a:cxnLst/>
              <a:rect l="l" t="t" r="r" b="b"/>
              <a:pathLst>
                <a:path w="590" h="682" extrusionOk="0">
                  <a:moveTo>
                    <a:pt x="0" y="342"/>
                  </a:moveTo>
                  <a:lnTo>
                    <a:pt x="590" y="0"/>
                  </a:lnTo>
                  <a:lnTo>
                    <a:pt x="590" y="682"/>
                  </a:lnTo>
                  <a:lnTo>
                    <a:pt x="0" y="34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5" name="Google Shape;35;p3"/>
            <p:cNvSpPr/>
            <p:nvPr/>
          </p:nvSpPr>
          <p:spPr>
            <a:xfrm>
              <a:off x="703654" y="3927872"/>
              <a:ext cx="702469" cy="1218009"/>
            </a:xfrm>
            <a:custGeom>
              <a:avLst/>
              <a:gdLst/>
              <a:ahLst/>
              <a:cxnLst/>
              <a:rect l="l" t="t" r="r" b="b"/>
              <a:pathLst>
                <a:path w="590" h="1023" extrusionOk="0">
                  <a:moveTo>
                    <a:pt x="590" y="341"/>
                  </a:moveTo>
                  <a:lnTo>
                    <a:pt x="0" y="0"/>
                  </a:lnTo>
                  <a:lnTo>
                    <a:pt x="0" y="682"/>
                  </a:lnTo>
                  <a:lnTo>
                    <a:pt x="590" y="1023"/>
                  </a:lnTo>
                  <a:lnTo>
                    <a:pt x="590" y="34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36" name="Google Shape;36;p3"/>
            <p:cNvCxnSpPr/>
            <p:nvPr/>
          </p:nvCxnSpPr>
          <p:spPr>
            <a:xfrm>
              <a:off x="1053697" y="4131469"/>
              <a:ext cx="0" cy="503700"/>
            </a:xfrm>
            <a:prstGeom prst="straightConnector1">
              <a:avLst/>
            </a:prstGeom>
            <a:noFill/>
            <a:ln w="9525" cap="flat" cmpd="sng">
              <a:solidFill>
                <a:schemeClr val="dk1"/>
              </a:solidFill>
              <a:prstDash val="solid"/>
              <a:miter lim="800000"/>
              <a:headEnd type="none" w="med" len="med"/>
              <a:tailEnd type="none" w="med" len="med"/>
            </a:ln>
          </p:spPr>
        </p:cxnSp>
        <p:sp>
          <p:nvSpPr>
            <p:cNvPr id="37" name="Google Shape;37;p3"/>
            <p:cNvSpPr/>
            <p:nvPr/>
          </p:nvSpPr>
          <p:spPr>
            <a:xfrm>
              <a:off x="1408214" y="1870367"/>
              <a:ext cx="727643" cy="286622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8" name="Google Shape;38;p3"/>
            <p:cNvSpPr/>
            <p:nvPr/>
          </p:nvSpPr>
          <p:spPr>
            <a:xfrm>
              <a:off x="679995" y="1176907"/>
              <a:ext cx="1456039" cy="1637738"/>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9" name="Google Shape;39;p3"/>
            <p:cNvSpPr/>
            <p:nvPr/>
          </p:nvSpPr>
          <p:spPr>
            <a:xfrm>
              <a:off x="1408214" y="3921366"/>
              <a:ext cx="1455286" cy="818502"/>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0" name="Google Shape;40;p3"/>
            <p:cNvSpPr/>
            <p:nvPr/>
          </p:nvSpPr>
          <p:spPr>
            <a:xfrm>
              <a:off x="925275" y="1746413"/>
              <a:ext cx="1368425" cy="2683100"/>
            </a:xfrm>
            <a:custGeom>
              <a:avLst/>
              <a:gdLst/>
              <a:ahLst/>
              <a:cxnLst/>
              <a:rect l="l" t="t" r="r" b="b"/>
              <a:pathLst>
                <a:path w="54737" h="107324" extrusionOk="0">
                  <a:moveTo>
                    <a:pt x="54737" y="107324"/>
                  </a:moveTo>
                  <a:lnTo>
                    <a:pt x="34902" y="94592"/>
                  </a:lnTo>
                  <a:lnTo>
                    <a:pt x="34902" y="18961"/>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41" name="Google Shape;41;p3"/>
          <p:cNvSpPr/>
          <p:nvPr/>
        </p:nvSpPr>
        <p:spPr>
          <a:xfrm>
            <a:off x="-41030" y="1225516"/>
            <a:ext cx="703659" cy="1825228"/>
          </a:xfrm>
          <a:custGeom>
            <a:avLst/>
            <a:gdLst/>
            <a:ahLst/>
            <a:cxnLst/>
            <a:rect l="l" t="t" r="r" b="b"/>
            <a:pathLst>
              <a:path w="591" h="1533" extrusionOk="0">
                <a:moveTo>
                  <a:pt x="591" y="340"/>
                </a:moveTo>
                <a:lnTo>
                  <a:pt x="0" y="0"/>
                </a:lnTo>
                <a:lnTo>
                  <a:pt x="0" y="1193"/>
                </a:lnTo>
                <a:lnTo>
                  <a:pt x="591" y="1533"/>
                </a:lnTo>
                <a:lnTo>
                  <a:pt x="591" y="34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2" name="Google Shape;42;p3"/>
          <p:cNvCxnSpPr/>
          <p:nvPr/>
        </p:nvCxnSpPr>
        <p:spPr>
          <a:xfrm rot="10800000">
            <a:off x="344732" y="1858788"/>
            <a:ext cx="0" cy="1008600"/>
          </a:xfrm>
          <a:prstGeom prst="straightConnector1">
            <a:avLst/>
          </a:prstGeom>
          <a:noFill/>
          <a:ln w="9525" cap="flat" cmpd="sng">
            <a:solidFill>
              <a:schemeClr val="dk1"/>
            </a:solidFill>
            <a:prstDash val="solid"/>
            <a:miter lim="800000"/>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1"/>
        </a:solidFill>
        <a:effectLst/>
      </p:bgPr>
    </p:bg>
    <p:spTree>
      <p:nvGrpSpPr>
        <p:cNvPr id="1" name="Shape 51"/>
        <p:cNvGrpSpPr/>
        <p:nvPr/>
      </p:nvGrpSpPr>
      <p:grpSpPr>
        <a:xfrm>
          <a:off x="0" y="0"/>
          <a:ext cx="0" cy="0"/>
          <a:chOff x="0" y="0"/>
          <a:chExt cx="0" cy="0"/>
        </a:xfrm>
      </p:grpSpPr>
      <p:sp>
        <p:nvSpPr>
          <p:cNvPr id="52" name="Google Shape;52;p6"/>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3" name="Google Shape;53;p6"/>
          <p:cNvSpPr txBox="1">
            <a:spLocks noGrp="1"/>
          </p:cNvSpPr>
          <p:nvPr>
            <p:ph type="body" idx="1"/>
          </p:nvPr>
        </p:nvSpPr>
        <p:spPr>
          <a:xfrm>
            <a:off x="720000" y="1333051"/>
            <a:ext cx="7704000" cy="378000"/>
          </a:xfrm>
          <a:prstGeom prst="rect">
            <a:avLst/>
          </a:prstGeom>
        </p:spPr>
        <p:txBody>
          <a:bodyPr spcFirstLastPara="1" wrap="square" lIns="91425" tIns="91425" rIns="91425" bIns="91425" anchor="t" anchorCtr="0">
            <a:noAutofit/>
          </a:bodyPr>
          <a:lstStyle>
            <a:lvl1pPr marL="457200" lvl="0" indent="-317500" rtl="0">
              <a:lnSpc>
                <a:spcPct val="100000"/>
              </a:lnSpc>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grpSp>
        <p:nvGrpSpPr>
          <p:cNvPr id="54" name="Google Shape;54;p6"/>
          <p:cNvGrpSpPr/>
          <p:nvPr/>
        </p:nvGrpSpPr>
        <p:grpSpPr>
          <a:xfrm>
            <a:off x="8582725" y="-50"/>
            <a:ext cx="1021675" cy="1216824"/>
            <a:chOff x="8424000" y="-94075"/>
            <a:chExt cx="1021675" cy="1216824"/>
          </a:xfrm>
        </p:grpSpPr>
        <p:sp>
          <p:nvSpPr>
            <p:cNvPr id="55" name="Google Shape;55;p6"/>
            <p:cNvSpPr/>
            <p:nvPr/>
          </p:nvSpPr>
          <p:spPr>
            <a:xfrm>
              <a:off x="8424000" y="-94075"/>
              <a:ext cx="720001" cy="1216824"/>
            </a:xfrm>
            <a:custGeom>
              <a:avLst/>
              <a:gdLst/>
              <a:ahLst/>
              <a:cxnLst/>
              <a:rect l="l" t="t" r="r" b="b"/>
              <a:pathLst>
                <a:path w="590" h="1022" extrusionOk="0">
                  <a:moveTo>
                    <a:pt x="590" y="340"/>
                  </a:moveTo>
                  <a:lnTo>
                    <a:pt x="0" y="0"/>
                  </a:lnTo>
                  <a:lnTo>
                    <a:pt x="0" y="680"/>
                  </a:lnTo>
                  <a:lnTo>
                    <a:pt x="590" y="1022"/>
                  </a:lnTo>
                  <a:lnTo>
                    <a:pt x="590" y="34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6" name="Google Shape;56;p6"/>
            <p:cNvSpPr/>
            <p:nvPr/>
          </p:nvSpPr>
          <p:spPr>
            <a:xfrm>
              <a:off x="8771675" y="505350"/>
              <a:ext cx="674000" cy="401625"/>
            </a:xfrm>
            <a:custGeom>
              <a:avLst/>
              <a:gdLst/>
              <a:ahLst/>
              <a:cxnLst/>
              <a:rect l="l" t="t" r="r" b="b"/>
              <a:pathLst>
                <a:path w="26960" h="16065" extrusionOk="0">
                  <a:moveTo>
                    <a:pt x="26960" y="16065"/>
                  </a:moveTo>
                  <a:lnTo>
                    <a:pt x="21568" y="13190"/>
                  </a:lnTo>
                  <a:lnTo>
                    <a:pt x="17525" y="10673"/>
                  </a:lnTo>
                  <a:lnTo>
                    <a:pt x="0" y="0"/>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57" name="Google Shape;57;p6"/>
          <p:cNvSpPr/>
          <p:nvPr/>
        </p:nvSpPr>
        <p:spPr>
          <a:xfrm>
            <a:off x="-235721" y="4203713"/>
            <a:ext cx="1440194" cy="1662138"/>
          </a:xfrm>
          <a:custGeom>
            <a:avLst/>
            <a:gdLst/>
            <a:ahLst/>
            <a:cxnLst/>
            <a:rect l="l" t="t" r="r" b="b"/>
            <a:pathLst>
              <a:path w="1181" h="1363" extrusionOk="0">
                <a:moveTo>
                  <a:pt x="0" y="682"/>
                </a:moveTo>
                <a:lnTo>
                  <a:pt x="0" y="682"/>
                </a:lnTo>
                <a:lnTo>
                  <a:pt x="0" y="0"/>
                </a:lnTo>
                <a:lnTo>
                  <a:pt x="1181" y="682"/>
                </a:lnTo>
                <a:lnTo>
                  <a:pt x="1181" y="1363"/>
                </a:lnTo>
                <a:lnTo>
                  <a:pt x="1181" y="1360"/>
                </a:lnTo>
                <a:lnTo>
                  <a:pt x="1181" y="1363"/>
                </a:lnTo>
                <a:lnTo>
                  <a:pt x="0" y="682"/>
                </a:lnTo>
                <a:lnTo>
                  <a:pt x="0" y="682"/>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58" name="Google Shape;58;p6"/>
          <p:cNvGrpSpPr/>
          <p:nvPr/>
        </p:nvGrpSpPr>
        <p:grpSpPr>
          <a:xfrm>
            <a:off x="-1549125" y="636046"/>
            <a:ext cx="3590698" cy="5320222"/>
            <a:chOff x="-8795677" y="-2878949"/>
            <a:chExt cx="5568700" cy="8253525"/>
          </a:xfrm>
        </p:grpSpPr>
        <p:sp>
          <p:nvSpPr>
            <p:cNvPr id="59" name="Google Shape;59;p6"/>
            <p:cNvSpPr/>
            <p:nvPr/>
          </p:nvSpPr>
          <p:spPr>
            <a:xfrm>
              <a:off x="-6734445" y="-1822008"/>
              <a:ext cx="1107583" cy="437378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0" name="Google Shape;60;p6"/>
            <p:cNvSpPr/>
            <p:nvPr/>
          </p:nvSpPr>
          <p:spPr>
            <a:xfrm>
              <a:off x="-7844364" y="-2878949"/>
              <a:ext cx="2216312" cy="2499145"/>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1" name="Google Shape;61;p6"/>
            <p:cNvSpPr/>
            <p:nvPr/>
          </p:nvSpPr>
          <p:spPr>
            <a:xfrm>
              <a:off x="-8795677" y="-2713724"/>
              <a:ext cx="5568700" cy="8088300"/>
            </a:xfrm>
            <a:custGeom>
              <a:avLst/>
              <a:gdLst/>
              <a:ahLst/>
              <a:cxnLst/>
              <a:rect l="l" t="t" r="r" b="b"/>
              <a:pathLst>
                <a:path w="222748" h="323532" extrusionOk="0">
                  <a:moveTo>
                    <a:pt x="222748" y="323532"/>
                  </a:moveTo>
                  <a:lnTo>
                    <a:pt x="105273" y="259085"/>
                  </a:lnTo>
                  <a:lnTo>
                    <a:pt x="106064" y="57079"/>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grpSp>
        <p:nvGrpSpPr>
          <p:cNvPr id="62" name="Google Shape;62;p6"/>
          <p:cNvGrpSpPr/>
          <p:nvPr/>
        </p:nvGrpSpPr>
        <p:grpSpPr>
          <a:xfrm flipH="1">
            <a:off x="8589983" y="1057892"/>
            <a:ext cx="2009962" cy="3860412"/>
            <a:chOff x="5316400" y="-854949"/>
            <a:chExt cx="3168788" cy="6086098"/>
          </a:xfrm>
        </p:grpSpPr>
        <p:sp>
          <p:nvSpPr>
            <p:cNvPr id="63" name="Google Shape;63;p6"/>
            <p:cNvSpPr/>
            <p:nvPr/>
          </p:nvSpPr>
          <p:spPr>
            <a:xfrm>
              <a:off x="7377605" y="857364"/>
              <a:ext cx="1107583" cy="437378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64" name="Google Shape;64;p6"/>
            <p:cNvSpPr/>
            <p:nvPr/>
          </p:nvSpPr>
          <p:spPr>
            <a:xfrm>
              <a:off x="5316400" y="-854949"/>
              <a:ext cx="2651550" cy="4397325"/>
            </a:xfrm>
            <a:custGeom>
              <a:avLst/>
              <a:gdLst/>
              <a:ahLst/>
              <a:cxnLst/>
              <a:rect l="l" t="t" r="r" b="b"/>
              <a:pathLst>
                <a:path w="106062" h="175893" extrusionOk="0">
                  <a:moveTo>
                    <a:pt x="105299" y="175893"/>
                  </a:moveTo>
                  <a:lnTo>
                    <a:pt x="105580" y="128431"/>
                  </a:lnTo>
                  <a:lnTo>
                    <a:pt x="106062" y="57078"/>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2"/>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_1_1_1_1_1">
    <p:bg>
      <p:bgPr>
        <a:solidFill>
          <a:schemeClr val="lt1"/>
        </a:solidFill>
        <a:effectLst/>
      </p:bgPr>
    </p:bg>
    <p:spTree>
      <p:nvGrpSpPr>
        <p:cNvPr id="1" name="Shape 153"/>
        <p:cNvGrpSpPr/>
        <p:nvPr/>
      </p:nvGrpSpPr>
      <p:grpSpPr>
        <a:xfrm>
          <a:off x="0" y="0"/>
          <a:ext cx="0" cy="0"/>
          <a:chOff x="0" y="0"/>
          <a:chExt cx="0" cy="0"/>
        </a:xfrm>
      </p:grpSpPr>
      <p:sp>
        <p:nvSpPr>
          <p:cNvPr id="154" name="Google Shape;154;p20"/>
          <p:cNvSpPr txBox="1">
            <a:spLocks noGrp="1"/>
          </p:cNvSpPr>
          <p:nvPr>
            <p:ph type="subTitle" idx="1"/>
          </p:nvPr>
        </p:nvSpPr>
        <p:spPr>
          <a:xfrm>
            <a:off x="720000" y="2105000"/>
            <a:ext cx="20643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atin typeface="Anek Kannada"/>
                <a:ea typeface="Anek Kannada"/>
                <a:cs typeface="Anek Kannada"/>
                <a:sym typeface="Anek Kannada"/>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5" name="Google Shape;155;p20"/>
          <p:cNvSpPr txBox="1">
            <a:spLocks noGrp="1"/>
          </p:cNvSpPr>
          <p:nvPr>
            <p:ph type="subTitle" idx="2"/>
          </p:nvPr>
        </p:nvSpPr>
        <p:spPr>
          <a:xfrm>
            <a:off x="3101725" y="2105000"/>
            <a:ext cx="20643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atin typeface="Anek Kannada"/>
                <a:ea typeface="Anek Kannada"/>
                <a:cs typeface="Anek Kannada"/>
                <a:sym typeface="Anek Kannada"/>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6" name="Google Shape;156;p20"/>
          <p:cNvSpPr txBox="1">
            <a:spLocks noGrp="1"/>
          </p:cNvSpPr>
          <p:nvPr>
            <p:ph type="subTitle" idx="3"/>
          </p:nvPr>
        </p:nvSpPr>
        <p:spPr>
          <a:xfrm>
            <a:off x="720000" y="3878925"/>
            <a:ext cx="20643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atin typeface="Anek Kannada"/>
                <a:ea typeface="Anek Kannada"/>
                <a:cs typeface="Anek Kannada"/>
                <a:sym typeface="Anek Kannada"/>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7" name="Google Shape;157;p20"/>
          <p:cNvSpPr txBox="1">
            <a:spLocks noGrp="1"/>
          </p:cNvSpPr>
          <p:nvPr>
            <p:ph type="subTitle" idx="4"/>
          </p:nvPr>
        </p:nvSpPr>
        <p:spPr>
          <a:xfrm>
            <a:off x="3101725" y="3878925"/>
            <a:ext cx="20643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atin typeface="Anek Kannada"/>
                <a:ea typeface="Anek Kannada"/>
                <a:cs typeface="Anek Kannada"/>
                <a:sym typeface="Anek Kannada"/>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8" name="Google Shape;158;p20"/>
          <p:cNvSpPr txBox="1">
            <a:spLocks noGrp="1"/>
          </p:cNvSpPr>
          <p:nvPr>
            <p:ph type="subTitle" idx="5"/>
          </p:nvPr>
        </p:nvSpPr>
        <p:spPr>
          <a:xfrm>
            <a:off x="5581850" y="2105000"/>
            <a:ext cx="20643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atin typeface="Anek Kannada"/>
                <a:ea typeface="Anek Kannada"/>
                <a:cs typeface="Anek Kannada"/>
                <a:sym typeface="Anek Kannada"/>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59" name="Google Shape;159;p20"/>
          <p:cNvSpPr txBox="1">
            <a:spLocks noGrp="1"/>
          </p:cNvSpPr>
          <p:nvPr>
            <p:ph type="subTitle" idx="6"/>
          </p:nvPr>
        </p:nvSpPr>
        <p:spPr>
          <a:xfrm>
            <a:off x="5581850" y="3878925"/>
            <a:ext cx="2064300" cy="625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200">
                <a:latin typeface="Anek Kannada"/>
                <a:ea typeface="Anek Kannada"/>
                <a:cs typeface="Anek Kannada"/>
                <a:sym typeface="Anek Kannada"/>
              </a:defRPr>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60" name="Google Shape;160;p20"/>
          <p:cNvSpPr txBox="1">
            <a:spLocks noGrp="1"/>
          </p:cNvSpPr>
          <p:nvPr>
            <p:ph type="title" hasCustomPrompt="1"/>
          </p:nvPr>
        </p:nvSpPr>
        <p:spPr>
          <a:xfrm>
            <a:off x="818402" y="1272208"/>
            <a:ext cx="734700" cy="4476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1" name="Google Shape;161;p20"/>
          <p:cNvSpPr txBox="1">
            <a:spLocks noGrp="1"/>
          </p:cNvSpPr>
          <p:nvPr>
            <p:ph type="title" idx="7" hasCustomPrompt="1"/>
          </p:nvPr>
        </p:nvSpPr>
        <p:spPr>
          <a:xfrm>
            <a:off x="818402" y="3046141"/>
            <a:ext cx="734700" cy="4476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2" name="Google Shape;162;p20"/>
          <p:cNvSpPr txBox="1">
            <a:spLocks noGrp="1"/>
          </p:cNvSpPr>
          <p:nvPr>
            <p:ph type="title" idx="8" hasCustomPrompt="1"/>
          </p:nvPr>
        </p:nvSpPr>
        <p:spPr>
          <a:xfrm>
            <a:off x="3200127" y="1272208"/>
            <a:ext cx="734700" cy="4476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3" name="Google Shape;163;p20"/>
          <p:cNvSpPr txBox="1">
            <a:spLocks noGrp="1"/>
          </p:cNvSpPr>
          <p:nvPr>
            <p:ph type="title" idx="9" hasCustomPrompt="1"/>
          </p:nvPr>
        </p:nvSpPr>
        <p:spPr>
          <a:xfrm>
            <a:off x="3200127" y="3046141"/>
            <a:ext cx="734700" cy="4476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4" name="Google Shape;164;p20"/>
          <p:cNvSpPr txBox="1">
            <a:spLocks noGrp="1"/>
          </p:cNvSpPr>
          <p:nvPr>
            <p:ph type="title" idx="13" hasCustomPrompt="1"/>
          </p:nvPr>
        </p:nvSpPr>
        <p:spPr>
          <a:xfrm>
            <a:off x="5680252" y="1272208"/>
            <a:ext cx="734700" cy="4476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5" name="Google Shape;165;p20"/>
          <p:cNvSpPr txBox="1">
            <a:spLocks noGrp="1"/>
          </p:cNvSpPr>
          <p:nvPr>
            <p:ph type="title" idx="14" hasCustomPrompt="1"/>
          </p:nvPr>
        </p:nvSpPr>
        <p:spPr>
          <a:xfrm>
            <a:off x="5680252" y="3046141"/>
            <a:ext cx="734700" cy="447600"/>
          </a:xfrm>
          <a:prstGeom prst="rect">
            <a:avLst/>
          </a:prstGeom>
          <a:solidFill>
            <a:schemeClr val="dk1"/>
          </a:solidFill>
        </p:spPr>
        <p:txBody>
          <a:bodyPr spcFirstLastPara="1" wrap="square" lIns="91425" tIns="91425" rIns="91425" bIns="91425" anchor="ctr" anchorCtr="0">
            <a:noAutofit/>
          </a:bodyPr>
          <a:lstStyle>
            <a:lvl1pPr lvl="0" rtl="0">
              <a:spcBef>
                <a:spcPts val="0"/>
              </a:spcBef>
              <a:spcAft>
                <a:spcPts val="0"/>
              </a:spcAft>
              <a:buSzPts val="3000"/>
              <a:buNone/>
              <a:defRPr sz="30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66" name="Google Shape;166;p20"/>
          <p:cNvSpPr txBox="1">
            <a:spLocks noGrp="1"/>
          </p:cNvSpPr>
          <p:nvPr>
            <p:ph type="subTitle" idx="15"/>
          </p:nvPr>
        </p:nvSpPr>
        <p:spPr>
          <a:xfrm>
            <a:off x="720000" y="1719800"/>
            <a:ext cx="2064300" cy="3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700">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7" name="Google Shape;167;p20"/>
          <p:cNvSpPr txBox="1">
            <a:spLocks noGrp="1"/>
          </p:cNvSpPr>
          <p:nvPr>
            <p:ph type="subTitle" idx="16"/>
          </p:nvPr>
        </p:nvSpPr>
        <p:spPr>
          <a:xfrm>
            <a:off x="3101728" y="1719800"/>
            <a:ext cx="2064300" cy="3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700">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8" name="Google Shape;168;p20"/>
          <p:cNvSpPr txBox="1">
            <a:spLocks noGrp="1"/>
          </p:cNvSpPr>
          <p:nvPr>
            <p:ph type="subTitle" idx="17"/>
          </p:nvPr>
        </p:nvSpPr>
        <p:spPr>
          <a:xfrm>
            <a:off x="5581851" y="1719800"/>
            <a:ext cx="2064300" cy="3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700">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69" name="Google Shape;169;p20"/>
          <p:cNvSpPr txBox="1">
            <a:spLocks noGrp="1"/>
          </p:cNvSpPr>
          <p:nvPr>
            <p:ph type="subTitle" idx="18"/>
          </p:nvPr>
        </p:nvSpPr>
        <p:spPr>
          <a:xfrm>
            <a:off x="720000" y="3493775"/>
            <a:ext cx="2064300" cy="3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700">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0" name="Google Shape;170;p20"/>
          <p:cNvSpPr txBox="1">
            <a:spLocks noGrp="1"/>
          </p:cNvSpPr>
          <p:nvPr>
            <p:ph type="subTitle" idx="19"/>
          </p:nvPr>
        </p:nvSpPr>
        <p:spPr>
          <a:xfrm>
            <a:off x="3101728" y="3493775"/>
            <a:ext cx="2064300" cy="3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700">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1" name="Google Shape;171;p20"/>
          <p:cNvSpPr txBox="1">
            <a:spLocks noGrp="1"/>
          </p:cNvSpPr>
          <p:nvPr>
            <p:ph type="subTitle" idx="20"/>
          </p:nvPr>
        </p:nvSpPr>
        <p:spPr>
          <a:xfrm>
            <a:off x="5581851" y="3493775"/>
            <a:ext cx="2064300" cy="385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2400"/>
              <a:buFont typeface="Bebas Neue"/>
              <a:buNone/>
              <a:defRPr sz="1700">
                <a:solidFill>
                  <a:schemeClr val="dk1"/>
                </a:solidFill>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172" name="Google Shape;172;p20"/>
          <p:cNvSpPr txBox="1">
            <a:spLocks noGrp="1"/>
          </p:cNvSpPr>
          <p:nvPr>
            <p:ph type="title" idx="21"/>
          </p:nvPr>
        </p:nvSpPr>
        <p:spPr>
          <a:xfrm>
            <a:off x="720000" y="539500"/>
            <a:ext cx="7085100" cy="518400"/>
          </a:xfrm>
          <a:prstGeom prst="rect">
            <a:avLst/>
          </a:prstGeom>
        </p:spPr>
        <p:txBody>
          <a:bodyPr spcFirstLastPara="1" wrap="square" lIns="91425" tIns="0"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73" name="Google Shape;173;p20"/>
          <p:cNvGrpSpPr/>
          <p:nvPr/>
        </p:nvGrpSpPr>
        <p:grpSpPr>
          <a:xfrm flipH="1">
            <a:off x="-686125" y="3117050"/>
            <a:ext cx="1406129" cy="2026447"/>
            <a:chOff x="8424000" y="-94075"/>
            <a:chExt cx="1406129" cy="2026447"/>
          </a:xfrm>
        </p:grpSpPr>
        <p:sp>
          <p:nvSpPr>
            <p:cNvPr id="174" name="Google Shape;174;p20"/>
            <p:cNvSpPr/>
            <p:nvPr/>
          </p:nvSpPr>
          <p:spPr>
            <a:xfrm>
              <a:off x="8424000" y="-94075"/>
              <a:ext cx="720001" cy="1216824"/>
            </a:xfrm>
            <a:custGeom>
              <a:avLst/>
              <a:gdLst/>
              <a:ahLst/>
              <a:cxnLst/>
              <a:rect l="l" t="t" r="r" b="b"/>
              <a:pathLst>
                <a:path w="590" h="1022" extrusionOk="0">
                  <a:moveTo>
                    <a:pt x="590" y="340"/>
                  </a:moveTo>
                  <a:lnTo>
                    <a:pt x="0" y="0"/>
                  </a:lnTo>
                  <a:lnTo>
                    <a:pt x="0" y="680"/>
                  </a:lnTo>
                  <a:lnTo>
                    <a:pt x="590" y="1022"/>
                  </a:lnTo>
                  <a:lnTo>
                    <a:pt x="590" y="340"/>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5" name="Google Shape;175;p20"/>
            <p:cNvSpPr/>
            <p:nvPr/>
          </p:nvSpPr>
          <p:spPr>
            <a:xfrm>
              <a:off x="8424001" y="1122747"/>
              <a:ext cx="1406128" cy="809625"/>
            </a:xfrm>
            <a:custGeom>
              <a:avLst/>
              <a:gdLst/>
              <a:ahLst/>
              <a:cxnLst/>
              <a:rect l="l" t="t" r="r" b="b"/>
              <a:pathLst>
                <a:path w="1181" h="680" extrusionOk="0">
                  <a:moveTo>
                    <a:pt x="590" y="680"/>
                  </a:moveTo>
                  <a:lnTo>
                    <a:pt x="1181" y="340"/>
                  </a:lnTo>
                  <a:lnTo>
                    <a:pt x="590" y="0"/>
                  </a:lnTo>
                  <a:lnTo>
                    <a:pt x="590" y="0"/>
                  </a:lnTo>
                  <a:lnTo>
                    <a:pt x="0" y="340"/>
                  </a:lnTo>
                  <a:lnTo>
                    <a:pt x="590" y="680"/>
                  </a:lnTo>
                  <a:lnTo>
                    <a:pt x="590" y="680"/>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176" name="Google Shape;176;p20"/>
            <p:cNvSpPr/>
            <p:nvPr/>
          </p:nvSpPr>
          <p:spPr>
            <a:xfrm>
              <a:off x="8771663" y="514338"/>
              <a:ext cx="647700" cy="1047750"/>
            </a:xfrm>
            <a:custGeom>
              <a:avLst/>
              <a:gdLst/>
              <a:ahLst/>
              <a:cxnLst/>
              <a:rect l="l" t="t" r="r" b="b"/>
              <a:pathLst>
                <a:path w="544" h="880" extrusionOk="0">
                  <a:moveTo>
                    <a:pt x="178" y="880"/>
                  </a:moveTo>
                  <a:lnTo>
                    <a:pt x="544" y="651"/>
                  </a:lnTo>
                  <a:lnTo>
                    <a:pt x="544" y="329"/>
                  </a:lnTo>
                  <a:lnTo>
                    <a:pt x="0" y="0"/>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bg>
      <p:bgPr>
        <a:solidFill>
          <a:schemeClr val="lt1"/>
        </a:solidFill>
        <a:effectLst/>
      </p:bgPr>
    </p:bg>
    <p:spTree>
      <p:nvGrpSpPr>
        <p:cNvPr id="1" name="Shape 230"/>
        <p:cNvGrpSpPr/>
        <p:nvPr/>
      </p:nvGrpSpPr>
      <p:grpSpPr>
        <a:xfrm>
          <a:off x="0" y="0"/>
          <a:ext cx="0" cy="0"/>
          <a:chOff x="0" y="0"/>
          <a:chExt cx="0" cy="0"/>
        </a:xfrm>
      </p:grpSpPr>
      <p:sp>
        <p:nvSpPr>
          <p:cNvPr id="231" name="Google Shape;231;p27"/>
          <p:cNvSpPr txBox="1">
            <a:spLocks noGrp="1"/>
          </p:cNvSpPr>
          <p:nvPr>
            <p:ph type="subTitle" idx="1"/>
          </p:nvPr>
        </p:nvSpPr>
        <p:spPr>
          <a:xfrm>
            <a:off x="4917433" y="1549200"/>
            <a:ext cx="2947800" cy="27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2" name="Google Shape;232;p27"/>
          <p:cNvSpPr txBox="1">
            <a:spLocks noGrp="1"/>
          </p:cNvSpPr>
          <p:nvPr>
            <p:ph type="subTitle" idx="2"/>
          </p:nvPr>
        </p:nvSpPr>
        <p:spPr>
          <a:xfrm>
            <a:off x="1278763" y="1549200"/>
            <a:ext cx="2947800" cy="2740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33" name="Google Shape;233;p27"/>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34" name="Google Shape;234;p27"/>
          <p:cNvSpPr/>
          <p:nvPr/>
        </p:nvSpPr>
        <p:spPr>
          <a:xfrm>
            <a:off x="6185" y="682019"/>
            <a:ext cx="702469" cy="3651647"/>
          </a:xfrm>
          <a:custGeom>
            <a:avLst/>
            <a:gdLst/>
            <a:ahLst/>
            <a:cxnLst/>
            <a:rect l="l" t="t" r="r" b="b"/>
            <a:pathLst>
              <a:path w="590" h="3067" extrusionOk="0">
                <a:moveTo>
                  <a:pt x="0" y="0"/>
                </a:moveTo>
                <a:lnTo>
                  <a:pt x="0" y="681"/>
                </a:lnTo>
                <a:lnTo>
                  <a:pt x="0" y="1363"/>
                </a:lnTo>
                <a:lnTo>
                  <a:pt x="0" y="2045"/>
                </a:lnTo>
                <a:lnTo>
                  <a:pt x="0" y="2045"/>
                </a:lnTo>
                <a:lnTo>
                  <a:pt x="0" y="2725"/>
                </a:lnTo>
                <a:lnTo>
                  <a:pt x="590" y="3067"/>
                </a:lnTo>
                <a:lnTo>
                  <a:pt x="590" y="2385"/>
                </a:lnTo>
                <a:lnTo>
                  <a:pt x="590" y="1703"/>
                </a:lnTo>
                <a:lnTo>
                  <a:pt x="590" y="1023"/>
                </a:lnTo>
                <a:lnTo>
                  <a:pt x="590" y="341"/>
                </a:lnTo>
                <a:lnTo>
                  <a:pt x="0" y="0"/>
                </a:lnTo>
                <a:close/>
                <a:moveTo>
                  <a:pt x="0" y="2046"/>
                </a:moveTo>
                <a:lnTo>
                  <a:pt x="0" y="2045"/>
                </a:lnTo>
                <a:lnTo>
                  <a:pt x="0" y="2045"/>
                </a:lnTo>
                <a:lnTo>
                  <a:pt x="0" y="2046"/>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5" name="Google Shape;235;p27"/>
          <p:cNvSpPr/>
          <p:nvPr/>
        </p:nvSpPr>
        <p:spPr>
          <a:xfrm>
            <a:off x="6185" y="4199125"/>
            <a:ext cx="1406128" cy="1622822"/>
          </a:xfrm>
          <a:custGeom>
            <a:avLst/>
            <a:gdLst/>
            <a:ahLst/>
            <a:cxnLst/>
            <a:rect l="l" t="t" r="r" b="b"/>
            <a:pathLst>
              <a:path w="1181" h="1363" extrusionOk="0">
                <a:moveTo>
                  <a:pt x="0" y="682"/>
                </a:moveTo>
                <a:lnTo>
                  <a:pt x="0" y="682"/>
                </a:lnTo>
                <a:lnTo>
                  <a:pt x="0" y="0"/>
                </a:lnTo>
                <a:lnTo>
                  <a:pt x="1181" y="682"/>
                </a:lnTo>
                <a:lnTo>
                  <a:pt x="1181" y="1363"/>
                </a:lnTo>
                <a:lnTo>
                  <a:pt x="1181" y="1360"/>
                </a:lnTo>
                <a:lnTo>
                  <a:pt x="1181" y="1363"/>
                </a:lnTo>
                <a:lnTo>
                  <a:pt x="0" y="682"/>
                </a:lnTo>
                <a:lnTo>
                  <a:pt x="0" y="68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6" name="Google Shape;236;p27"/>
          <p:cNvSpPr/>
          <p:nvPr/>
        </p:nvSpPr>
        <p:spPr>
          <a:xfrm>
            <a:off x="358600" y="1209025"/>
            <a:ext cx="1470425" cy="4441470"/>
          </a:xfrm>
          <a:custGeom>
            <a:avLst/>
            <a:gdLst/>
            <a:ahLst/>
            <a:cxnLst/>
            <a:rect l="l" t="t" r="r" b="b"/>
            <a:pathLst>
              <a:path w="1235" h="4173" extrusionOk="0">
                <a:moveTo>
                  <a:pt x="0" y="0"/>
                </a:moveTo>
                <a:lnTo>
                  <a:pt x="0" y="3468"/>
                </a:lnTo>
                <a:lnTo>
                  <a:pt x="1235" y="4173"/>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37" name="Google Shape;237;p27"/>
          <p:cNvGrpSpPr/>
          <p:nvPr/>
        </p:nvGrpSpPr>
        <p:grpSpPr>
          <a:xfrm>
            <a:off x="7111775" y="-657575"/>
            <a:ext cx="2736540" cy="3466148"/>
            <a:chOff x="7111775" y="-657575"/>
            <a:chExt cx="2736540" cy="3466148"/>
          </a:xfrm>
        </p:grpSpPr>
        <p:sp>
          <p:nvSpPr>
            <p:cNvPr id="238" name="Google Shape;238;p27"/>
            <p:cNvSpPr/>
            <p:nvPr/>
          </p:nvSpPr>
          <p:spPr>
            <a:xfrm>
              <a:off x="8434477" y="16796"/>
              <a:ext cx="706919" cy="2791777"/>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39" name="Google Shape;239;p27"/>
            <p:cNvSpPr/>
            <p:nvPr/>
          </p:nvSpPr>
          <p:spPr>
            <a:xfrm>
              <a:off x="7726304" y="-657575"/>
              <a:ext cx="1414569" cy="1595199"/>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0" name="Google Shape;240;p27"/>
            <p:cNvSpPr/>
            <p:nvPr/>
          </p:nvSpPr>
          <p:spPr>
            <a:xfrm>
              <a:off x="8434477" y="2003475"/>
              <a:ext cx="1413838" cy="797242"/>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1" name="Google Shape;241;p27"/>
            <p:cNvSpPr/>
            <p:nvPr/>
          </p:nvSpPr>
          <p:spPr>
            <a:xfrm>
              <a:off x="7111775" y="-559706"/>
              <a:ext cx="2174124" cy="3062525"/>
            </a:xfrm>
            <a:custGeom>
              <a:avLst/>
              <a:gdLst/>
              <a:ahLst/>
              <a:cxnLst/>
              <a:rect l="l" t="t" r="r" b="b"/>
              <a:pathLst>
                <a:path w="2832735" h="4083367" extrusionOk="0">
                  <a:moveTo>
                    <a:pt x="2832735" y="4083368"/>
                  </a:moveTo>
                  <a:lnTo>
                    <a:pt x="2205038" y="3669983"/>
                  </a:lnTo>
                  <a:lnTo>
                    <a:pt x="2205038" y="1214438"/>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3">
  <p:cSld name="TITLE_AND_TWO_COLUMNS_1_1_1">
    <p:bg>
      <p:bgPr>
        <a:solidFill>
          <a:schemeClr val="lt1"/>
        </a:solidFill>
        <a:effectLst/>
      </p:bgPr>
    </p:bg>
    <p:spTree>
      <p:nvGrpSpPr>
        <p:cNvPr id="1" name="Shape 242"/>
        <p:cNvGrpSpPr/>
        <p:nvPr/>
      </p:nvGrpSpPr>
      <p:grpSpPr>
        <a:xfrm>
          <a:off x="0" y="0"/>
          <a:ext cx="0" cy="0"/>
          <a:chOff x="0" y="0"/>
          <a:chExt cx="0" cy="0"/>
        </a:xfrm>
      </p:grpSpPr>
      <p:sp>
        <p:nvSpPr>
          <p:cNvPr id="243" name="Google Shape;243;p28"/>
          <p:cNvSpPr txBox="1">
            <a:spLocks noGrp="1"/>
          </p:cNvSpPr>
          <p:nvPr>
            <p:ph type="subTitle" idx="1"/>
          </p:nvPr>
        </p:nvSpPr>
        <p:spPr>
          <a:xfrm>
            <a:off x="1302450" y="3059150"/>
            <a:ext cx="6539100" cy="128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4" name="Google Shape;244;p28"/>
          <p:cNvSpPr txBox="1">
            <a:spLocks noGrp="1"/>
          </p:cNvSpPr>
          <p:nvPr>
            <p:ph type="subTitle" idx="2"/>
          </p:nvPr>
        </p:nvSpPr>
        <p:spPr>
          <a:xfrm>
            <a:off x="1302450" y="1549200"/>
            <a:ext cx="6539100" cy="1282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5" name="Google Shape;245;p28"/>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6" name="Google Shape;246;p28"/>
          <p:cNvSpPr/>
          <p:nvPr/>
        </p:nvSpPr>
        <p:spPr>
          <a:xfrm>
            <a:off x="6185" y="682019"/>
            <a:ext cx="702469" cy="3651647"/>
          </a:xfrm>
          <a:custGeom>
            <a:avLst/>
            <a:gdLst/>
            <a:ahLst/>
            <a:cxnLst/>
            <a:rect l="l" t="t" r="r" b="b"/>
            <a:pathLst>
              <a:path w="590" h="3067" extrusionOk="0">
                <a:moveTo>
                  <a:pt x="0" y="0"/>
                </a:moveTo>
                <a:lnTo>
                  <a:pt x="0" y="681"/>
                </a:lnTo>
                <a:lnTo>
                  <a:pt x="0" y="1363"/>
                </a:lnTo>
                <a:lnTo>
                  <a:pt x="0" y="2045"/>
                </a:lnTo>
                <a:lnTo>
                  <a:pt x="0" y="2045"/>
                </a:lnTo>
                <a:lnTo>
                  <a:pt x="0" y="2725"/>
                </a:lnTo>
                <a:lnTo>
                  <a:pt x="590" y="3067"/>
                </a:lnTo>
                <a:lnTo>
                  <a:pt x="590" y="2385"/>
                </a:lnTo>
                <a:lnTo>
                  <a:pt x="590" y="1703"/>
                </a:lnTo>
                <a:lnTo>
                  <a:pt x="590" y="1023"/>
                </a:lnTo>
                <a:lnTo>
                  <a:pt x="590" y="341"/>
                </a:lnTo>
                <a:lnTo>
                  <a:pt x="0" y="0"/>
                </a:lnTo>
                <a:close/>
                <a:moveTo>
                  <a:pt x="0" y="2046"/>
                </a:moveTo>
                <a:lnTo>
                  <a:pt x="0" y="2045"/>
                </a:lnTo>
                <a:lnTo>
                  <a:pt x="0" y="2045"/>
                </a:lnTo>
                <a:lnTo>
                  <a:pt x="0" y="2046"/>
                </a:lnTo>
                <a:close/>
              </a:path>
            </a:pathLst>
          </a:custGeom>
          <a:solidFill>
            <a:schemeClr val="l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7" name="Google Shape;247;p28"/>
          <p:cNvSpPr/>
          <p:nvPr/>
        </p:nvSpPr>
        <p:spPr>
          <a:xfrm>
            <a:off x="6185" y="4199125"/>
            <a:ext cx="1406128" cy="1622822"/>
          </a:xfrm>
          <a:custGeom>
            <a:avLst/>
            <a:gdLst/>
            <a:ahLst/>
            <a:cxnLst/>
            <a:rect l="l" t="t" r="r" b="b"/>
            <a:pathLst>
              <a:path w="1181" h="1363" extrusionOk="0">
                <a:moveTo>
                  <a:pt x="0" y="682"/>
                </a:moveTo>
                <a:lnTo>
                  <a:pt x="0" y="682"/>
                </a:lnTo>
                <a:lnTo>
                  <a:pt x="0" y="0"/>
                </a:lnTo>
                <a:lnTo>
                  <a:pt x="1181" y="682"/>
                </a:lnTo>
                <a:lnTo>
                  <a:pt x="1181" y="1363"/>
                </a:lnTo>
                <a:lnTo>
                  <a:pt x="1181" y="1360"/>
                </a:lnTo>
                <a:lnTo>
                  <a:pt x="1181" y="1363"/>
                </a:lnTo>
                <a:lnTo>
                  <a:pt x="0" y="682"/>
                </a:lnTo>
                <a:lnTo>
                  <a:pt x="0" y="68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48" name="Google Shape;248;p28"/>
          <p:cNvSpPr/>
          <p:nvPr/>
        </p:nvSpPr>
        <p:spPr>
          <a:xfrm>
            <a:off x="358600" y="1209025"/>
            <a:ext cx="1470425" cy="4441470"/>
          </a:xfrm>
          <a:custGeom>
            <a:avLst/>
            <a:gdLst/>
            <a:ahLst/>
            <a:cxnLst/>
            <a:rect l="l" t="t" r="r" b="b"/>
            <a:pathLst>
              <a:path w="1235" h="4173" extrusionOk="0">
                <a:moveTo>
                  <a:pt x="0" y="0"/>
                </a:moveTo>
                <a:lnTo>
                  <a:pt x="0" y="3468"/>
                </a:lnTo>
                <a:lnTo>
                  <a:pt x="1235" y="4173"/>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nvGrpSpPr>
          <p:cNvPr id="249" name="Google Shape;249;p28"/>
          <p:cNvGrpSpPr/>
          <p:nvPr/>
        </p:nvGrpSpPr>
        <p:grpSpPr>
          <a:xfrm>
            <a:off x="7111775" y="-657575"/>
            <a:ext cx="2736540" cy="3466148"/>
            <a:chOff x="7111775" y="-657575"/>
            <a:chExt cx="2736540" cy="3466148"/>
          </a:xfrm>
        </p:grpSpPr>
        <p:sp>
          <p:nvSpPr>
            <p:cNvPr id="250" name="Google Shape;250;p28"/>
            <p:cNvSpPr/>
            <p:nvPr/>
          </p:nvSpPr>
          <p:spPr>
            <a:xfrm>
              <a:off x="8434477" y="16796"/>
              <a:ext cx="706919" cy="2791777"/>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1" name="Google Shape;251;p28"/>
            <p:cNvSpPr/>
            <p:nvPr/>
          </p:nvSpPr>
          <p:spPr>
            <a:xfrm>
              <a:off x="7726304" y="-657575"/>
              <a:ext cx="1414569" cy="1595199"/>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l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2" name="Google Shape;252;p28"/>
            <p:cNvSpPr/>
            <p:nvPr/>
          </p:nvSpPr>
          <p:spPr>
            <a:xfrm>
              <a:off x="8434477" y="2003475"/>
              <a:ext cx="1413838" cy="797242"/>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253" name="Google Shape;253;p28"/>
            <p:cNvSpPr/>
            <p:nvPr/>
          </p:nvSpPr>
          <p:spPr>
            <a:xfrm>
              <a:off x="7111775" y="-559706"/>
              <a:ext cx="2174124" cy="3062525"/>
            </a:xfrm>
            <a:custGeom>
              <a:avLst/>
              <a:gdLst/>
              <a:ahLst/>
              <a:cxnLst/>
              <a:rect l="l" t="t" r="r" b="b"/>
              <a:pathLst>
                <a:path w="2832735" h="4083367" extrusionOk="0">
                  <a:moveTo>
                    <a:pt x="2832735" y="4083368"/>
                  </a:moveTo>
                  <a:lnTo>
                    <a:pt x="2205038" y="3669983"/>
                  </a:lnTo>
                  <a:lnTo>
                    <a:pt x="2205038" y="1214438"/>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305"/>
        <p:cNvGrpSpPr/>
        <p:nvPr/>
      </p:nvGrpSpPr>
      <p:grpSpPr>
        <a:xfrm>
          <a:off x="0" y="0"/>
          <a:ext cx="0" cy="0"/>
          <a:chOff x="0" y="0"/>
          <a:chExt cx="0" cy="0"/>
        </a:xfrm>
      </p:grpSpPr>
      <p:sp>
        <p:nvSpPr>
          <p:cNvPr id="306" name="Google Shape;306;p33"/>
          <p:cNvSpPr txBox="1">
            <a:spLocks noGrp="1"/>
          </p:cNvSpPr>
          <p:nvPr>
            <p:ph type="subTitle" idx="1"/>
          </p:nvPr>
        </p:nvSpPr>
        <p:spPr>
          <a:xfrm>
            <a:off x="1315900" y="2162173"/>
            <a:ext cx="19752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7" name="Google Shape;307;p33"/>
          <p:cNvSpPr txBox="1">
            <a:spLocks noGrp="1"/>
          </p:cNvSpPr>
          <p:nvPr>
            <p:ph type="subTitle" idx="2"/>
          </p:nvPr>
        </p:nvSpPr>
        <p:spPr>
          <a:xfrm>
            <a:off x="3785748" y="2162173"/>
            <a:ext cx="19752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8" name="Google Shape;308;p33"/>
          <p:cNvSpPr txBox="1">
            <a:spLocks noGrp="1"/>
          </p:cNvSpPr>
          <p:nvPr>
            <p:ph type="subTitle" idx="3"/>
          </p:nvPr>
        </p:nvSpPr>
        <p:spPr>
          <a:xfrm>
            <a:off x="1310500" y="3747973"/>
            <a:ext cx="19752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09" name="Google Shape;309;p33"/>
          <p:cNvSpPr txBox="1">
            <a:spLocks noGrp="1"/>
          </p:cNvSpPr>
          <p:nvPr>
            <p:ph type="subTitle" idx="4"/>
          </p:nvPr>
        </p:nvSpPr>
        <p:spPr>
          <a:xfrm>
            <a:off x="3780348" y="3747973"/>
            <a:ext cx="19752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0" name="Google Shape;310;p33"/>
          <p:cNvSpPr txBox="1">
            <a:spLocks noGrp="1"/>
          </p:cNvSpPr>
          <p:nvPr>
            <p:ph type="subTitle" idx="5"/>
          </p:nvPr>
        </p:nvSpPr>
        <p:spPr>
          <a:xfrm>
            <a:off x="6255597" y="2162173"/>
            <a:ext cx="19752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1" name="Google Shape;311;p33"/>
          <p:cNvSpPr txBox="1">
            <a:spLocks noGrp="1"/>
          </p:cNvSpPr>
          <p:nvPr>
            <p:ph type="subTitle" idx="6"/>
          </p:nvPr>
        </p:nvSpPr>
        <p:spPr>
          <a:xfrm>
            <a:off x="6250197" y="3747973"/>
            <a:ext cx="1975200" cy="6309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312" name="Google Shape;312;p33"/>
          <p:cNvSpPr txBox="1">
            <a:spLocks noGrp="1"/>
          </p:cNvSpPr>
          <p:nvPr>
            <p:ph type="subTitle" idx="7"/>
          </p:nvPr>
        </p:nvSpPr>
        <p:spPr>
          <a:xfrm>
            <a:off x="1314400" y="1718202"/>
            <a:ext cx="19782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400" b="1">
                <a:solidFill>
                  <a:schemeClr val="dk1"/>
                </a:solidFill>
                <a:latin typeface="Anek Kannada"/>
                <a:ea typeface="Anek Kannada"/>
                <a:cs typeface="Anek Kannada"/>
                <a:sym typeface="Anek Kannad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3" name="Google Shape;313;p33"/>
          <p:cNvSpPr txBox="1">
            <a:spLocks noGrp="1"/>
          </p:cNvSpPr>
          <p:nvPr>
            <p:ph type="subTitle" idx="8"/>
          </p:nvPr>
        </p:nvSpPr>
        <p:spPr>
          <a:xfrm>
            <a:off x="3784248" y="1718202"/>
            <a:ext cx="19782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400" b="1">
                <a:solidFill>
                  <a:schemeClr val="dk1"/>
                </a:solidFill>
                <a:latin typeface="Anek Kannada"/>
                <a:ea typeface="Anek Kannada"/>
                <a:cs typeface="Anek Kannada"/>
                <a:sym typeface="Anek Kannad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4" name="Google Shape;314;p33"/>
          <p:cNvSpPr txBox="1">
            <a:spLocks noGrp="1"/>
          </p:cNvSpPr>
          <p:nvPr>
            <p:ph type="subTitle" idx="9"/>
          </p:nvPr>
        </p:nvSpPr>
        <p:spPr>
          <a:xfrm>
            <a:off x="6254097" y="1718202"/>
            <a:ext cx="19782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400" b="1">
                <a:solidFill>
                  <a:schemeClr val="dk1"/>
                </a:solidFill>
                <a:latin typeface="Anek Kannada"/>
                <a:ea typeface="Anek Kannada"/>
                <a:cs typeface="Anek Kannada"/>
                <a:sym typeface="Anek Kannad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5" name="Google Shape;315;p33"/>
          <p:cNvSpPr txBox="1">
            <a:spLocks noGrp="1"/>
          </p:cNvSpPr>
          <p:nvPr>
            <p:ph type="subTitle" idx="13"/>
          </p:nvPr>
        </p:nvSpPr>
        <p:spPr>
          <a:xfrm>
            <a:off x="1309000" y="3302775"/>
            <a:ext cx="19782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400" b="1">
                <a:solidFill>
                  <a:schemeClr val="dk1"/>
                </a:solidFill>
                <a:latin typeface="Anek Kannada"/>
                <a:ea typeface="Anek Kannada"/>
                <a:cs typeface="Anek Kannada"/>
                <a:sym typeface="Anek Kannad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6" name="Google Shape;316;p33"/>
          <p:cNvSpPr txBox="1">
            <a:spLocks noGrp="1"/>
          </p:cNvSpPr>
          <p:nvPr>
            <p:ph type="subTitle" idx="14"/>
          </p:nvPr>
        </p:nvSpPr>
        <p:spPr>
          <a:xfrm>
            <a:off x="3778848" y="3302775"/>
            <a:ext cx="19782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400" b="1">
                <a:solidFill>
                  <a:schemeClr val="dk1"/>
                </a:solidFill>
                <a:latin typeface="Anek Kannada"/>
                <a:ea typeface="Anek Kannada"/>
                <a:cs typeface="Anek Kannada"/>
                <a:sym typeface="Anek Kannad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7" name="Google Shape;317;p33"/>
          <p:cNvSpPr txBox="1">
            <a:spLocks noGrp="1"/>
          </p:cNvSpPr>
          <p:nvPr>
            <p:ph type="subTitle" idx="15"/>
          </p:nvPr>
        </p:nvSpPr>
        <p:spPr>
          <a:xfrm>
            <a:off x="6254097" y="3302775"/>
            <a:ext cx="1978200" cy="4452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Bebas Neue"/>
              <a:buNone/>
              <a:defRPr sz="2400" b="1">
                <a:solidFill>
                  <a:schemeClr val="dk1"/>
                </a:solidFill>
                <a:latin typeface="Anek Kannada"/>
                <a:ea typeface="Anek Kannada"/>
                <a:cs typeface="Anek Kannada"/>
                <a:sym typeface="Anek Kannada"/>
              </a:defRPr>
            </a:lvl1pPr>
            <a:lvl2pPr lvl="1" algn="ctr"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algn="ctr"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algn="ctr"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algn="ctr"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algn="ctr"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algn="ctr"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algn="ctr"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algn="ctr"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a:endParaRPr/>
          </a:p>
        </p:txBody>
      </p:sp>
      <p:sp>
        <p:nvSpPr>
          <p:cNvPr id="318" name="Google Shape;318;p33"/>
          <p:cNvSpPr txBox="1">
            <a:spLocks noGrp="1"/>
          </p:cNvSpPr>
          <p:nvPr>
            <p:ph type="title"/>
          </p:nvPr>
        </p:nvSpPr>
        <p:spPr>
          <a:xfrm>
            <a:off x="1110350" y="539500"/>
            <a:ext cx="7320600" cy="518400"/>
          </a:xfrm>
          <a:prstGeom prst="rect">
            <a:avLst/>
          </a:prstGeom>
        </p:spPr>
        <p:txBody>
          <a:bodyPr spcFirstLastPara="1" wrap="square" lIns="91425" tIns="0"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319" name="Google Shape;319;p33"/>
          <p:cNvSpPr/>
          <p:nvPr/>
        </p:nvSpPr>
        <p:spPr>
          <a:xfrm>
            <a:off x="8434477" y="16796"/>
            <a:ext cx="706919" cy="2791777"/>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0" name="Google Shape;320;p33"/>
          <p:cNvSpPr/>
          <p:nvPr/>
        </p:nvSpPr>
        <p:spPr>
          <a:xfrm>
            <a:off x="8434477" y="2003475"/>
            <a:ext cx="1413838" cy="797242"/>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21" name="Google Shape;321;p33"/>
          <p:cNvSpPr/>
          <p:nvPr/>
        </p:nvSpPr>
        <p:spPr>
          <a:xfrm>
            <a:off x="8804150" y="-1579500"/>
            <a:ext cx="481750" cy="4082325"/>
          </a:xfrm>
          <a:custGeom>
            <a:avLst/>
            <a:gdLst/>
            <a:ahLst/>
            <a:cxnLst/>
            <a:rect l="l" t="t" r="r" b="b"/>
            <a:pathLst>
              <a:path w="19270" h="163293" extrusionOk="0">
                <a:moveTo>
                  <a:pt x="19270" y="163293"/>
                </a:moveTo>
                <a:lnTo>
                  <a:pt x="0" y="150891"/>
                </a:lnTo>
                <a:lnTo>
                  <a:pt x="0" y="77225"/>
                </a:lnTo>
                <a:lnTo>
                  <a:pt x="481"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bg>
      <p:bgPr>
        <a:solidFill>
          <a:schemeClr val="lt2"/>
        </a:solidFill>
        <a:effectLst/>
      </p:bgPr>
    </p:bg>
    <p:spTree>
      <p:nvGrpSpPr>
        <p:cNvPr id="1" name="Shape 333"/>
        <p:cNvGrpSpPr/>
        <p:nvPr/>
      </p:nvGrpSpPr>
      <p:grpSpPr>
        <a:xfrm>
          <a:off x="0" y="0"/>
          <a:ext cx="0" cy="0"/>
          <a:chOff x="0" y="0"/>
          <a:chExt cx="0" cy="0"/>
        </a:xfrm>
      </p:grpSpPr>
      <p:grpSp>
        <p:nvGrpSpPr>
          <p:cNvPr id="334" name="Google Shape;334;p36"/>
          <p:cNvGrpSpPr/>
          <p:nvPr/>
        </p:nvGrpSpPr>
        <p:grpSpPr>
          <a:xfrm>
            <a:off x="-1854500" y="-588825"/>
            <a:ext cx="4639657" cy="4488309"/>
            <a:chOff x="3475957" y="-1179704"/>
            <a:chExt cx="7078042" cy="6847153"/>
          </a:xfrm>
        </p:grpSpPr>
        <p:sp>
          <p:nvSpPr>
            <p:cNvPr id="335" name="Google Shape;335;p36"/>
            <p:cNvSpPr/>
            <p:nvPr/>
          </p:nvSpPr>
          <p:spPr>
            <a:xfrm>
              <a:off x="6315950" y="2487115"/>
              <a:ext cx="2119025" cy="1223204"/>
            </a:xfrm>
            <a:custGeom>
              <a:avLst/>
              <a:gdLst/>
              <a:ahLst/>
              <a:cxnLst/>
              <a:rect l="l" t="t" r="r" b="b"/>
              <a:pathLst>
                <a:path w="1178" h="680" extrusionOk="0">
                  <a:moveTo>
                    <a:pt x="590" y="680"/>
                  </a:moveTo>
                  <a:lnTo>
                    <a:pt x="1178" y="340"/>
                  </a:lnTo>
                  <a:lnTo>
                    <a:pt x="590" y="0"/>
                  </a:lnTo>
                  <a:lnTo>
                    <a:pt x="590" y="0"/>
                  </a:lnTo>
                  <a:lnTo>
                    <a:pt x="0" y="340"/>
                  </a:lnTo>
                  <a:lnTo>
                    <a:pt x="590" y="680"/>
                  </a:lnTo>
                  <a:lnTo>
                    <a:pt x="590" y="68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6" name="Google Shape;336;p36"/>
            <p:cNvSpPr/>
            <p:nvPr/>
          </p:nvSpPr>
          <p:spPr>
            <a:xfrm>
              <a:off x="7368266" y="-878500"/>
              <a:ext cx="3185732" cy="1838404"/>
            </a:xfrm>
            <a:custGeom>
              <a:avLst/>
              <a:gdLst/>
              <a:ahLst/>
              <a:cxnLst/>
              <a:rect l="l" t="t" r="r" b="b"/>
              <a:pathLst>
                <a:path w="1771" h="1022" extrusionOk="0">
                  <a:moveTo>
                    <a:pt x="1771" y="341"/>
                  </a:moveTo>
                  <a:lnTo>
                    <a:pt x="1180" y="0"/>
                  </a:lnTo>
                  <a:lnTo>
                    <a:pt x="1180" y="0"/>
                  </a:lnTo>
                  <a:lnTo>
                    <a:pt x="590" y="341"/>
                  </a:lnTo>
                  <a:lnTo>
                    <a:pt x="0" y="681"/>
                  </a:lnTo>
                  <a:lnTo>
                    <a:pt x="590" y="1022"/>
                  </a:lnTo>
                  <a:lnTo>
                    <a:pt x="590" y="1022"/>
                  </a:lnTo>
                  <a:lnTo>
                    <a:pt x="1180" y="681"/>
                  </a:lnTo>
                  <a:lnTo>
                    <a:pt x="590" y="341"/>
                  </a:lnTo>
                  <a:lnTo>
                    <a:pt x="1180" y="681"/>
                  </a:lnTo>
                  <a:lnTo>
                    <a:pt x="1180" y="681"/>
                  </a:lnTo>
                  <a:lnTo>
                    <a:pt x="1771" y="341"/>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7" name="Google Shape;337;p36"/>
            <p:cNvSpPr/>
            <p:nvPr/>
          </p:nvSpPr>
          <p:spPr>
            <a:xfrm>
              <a:off x="6315950" y="3210246"/>
              <a:ext cx="1061311" cy="1226802"/>
            </a:xfrm>
            <a:custGeom>
              <a:avLst/>
              <a:gdLst/>
              <a:ahLst/>
              <a:cxnLst/>
              <a:rect l="l" t="t" r="r" b="b"/>
              <a:pathLst>
                <a:path w="590" h="682" extrusionOk="0">
                  <a:moveTo>
                    <a:pt x="0" y="342"/>
                  </a:moveTo>
                  <a:lnTo>
                    <a:pt x="590" y="0"/>
                  </a:lnTo>
                  <a:lnTo>
                    <a:pt x="590" y="682"/>
                  </a:lnTo>
                  <a:lnTo>
                    <a:pt x="0" y="34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38" name="Google Shape;338;p36"/>
            <p:cNvSpPr/>
            <p:nvPr/>
          </p:nvSpPr>
          <p:spPr>
            <a:xfrm>
              <a:off x="6315950" y="3827246"/>
              <a:ext cx="1061311" cy="1840203"/>
            </a:xfrm>
            <a:custGeom>
              <a:avLst/>
              <a:gdLst/>
              <a:ahLst/>
              <a:cxnLst/>
              <a:rect l="l" t="t" r="r" b="b"/>
              <a:pathLst>
                <a:path w="590" h="1023" extrusionOk="0">
                  <a:moveTo>
                    <a:pt x="590" y="341"/>
                  </a:moveTo>
                  <a:lnTo>
                    <a:pt x="0" y="0"/>
                  </a:lnTo>
                  <a:lnTo>
                    <a:pt x="0" y="682"/>
                  </a:lnTo>
                  <a:lnTo>
                    <a:pt x="590" y="1023"/>
                  </a:lnTo>
                  <a:lnTo>
                    <a:pt x="590" y="34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339" name="Google Shape;339;p36"/>
            <p:cNvCxnSpPr/>
            <p:nvPr/>
          </p:nvCxnSpPr>
          <p:spPr>
            <a:xfrm flipH="1">
              <a:off x="7859228" y="252965"/>
              <a:ext cx="644100" cy="366900"/>
            </a:xfrm>
            <a:prstGeom prst="straightConnector1">
              <a:avLst/>
            </a:prstGeom>
            <a:noFill/>
            <a:ln w="9525" cap="flat" cmpd="sng">
              <a:solidFill>
                <a:schemeClr val="dk1"/>
              </a:solidFill>
              <a:prstDash val="solid"/>
              <a:miter lim="800000"/>
              <a:headEnd type="none" w="med" len="med"/>
              <a:tailEnd type="none" w="med" len="med"/>
            </a:ln>
          </p:spPr>
        </p:cxnSp>
        <p:cxnSp>
          <p:nvCxnSpPr>
            <p:cNvPr id="340" name="Google Shape;340;p36"/>
            <p:cNvCxnSpPr/>
            <p:nvPr/>
          </p:nvCxnSpPr>
          <p:spPr>
            <a:xfrm>
              <a:off x="6844806" y="4134846"/>
              <a:ext cx="0" cy="761100"/>
            </a:xfrm>
            <a:prstGeom prst="straightConnector1">
              <a:avLst/>
            </a:prstGeom>
            <a:noFill/>
            <a:ln w="9525" cap="flat" cmpd="sng">
              <a:solidFill>
                <a:schemeClr val="dk1"/>
              </a:solidFill>
              <a:prstDash val="solid"/>
              <a:miter lim="800000"/>
              <a:headEnd type="none" w="med" len="med"/>
              <a:tailEnd type="none" w="med" len="med"/>
            </a:ln>
          </p:spPr>
        </p:cxnSp>
        <p:sp>
          <p:nvSpPr>
            <p:cNvPr id="341" name="Google Shape;341;p36"/>
            <p:cNvSpPr/>
            <p:nvPr/>
          </p:nvSpPr>
          <p:spPr>
            <a:xfrm>
              <a:off x="7377605" y="709642"/>
              <a:ext cx="1107583" cy="437378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2" name="Google Shape;342;p36"/>
            <p:cNvSpPr/>
            <p:nvPr/>
          </p:nvSpPr>
          <p:spPr>
            <a:xfrm>
              <a:off x="6267686" y="-347299"/>
              <a:ext cx="2216312" cy="2499145"/>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3" name="Google Shape;343;p36"/>
            <p:cNvSpPr/>
            <p:nvPr/>
          </p:nvSpPr>
          <p:spPr>
            <a:xfrm>
              <a:off x="7377605" y="3835690"/>
              <a:ext cx="2215166" cy="1249013"/>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344" name="Google Shape;344;p36"/>
            <p:cNvSpPr/>
            <p:nvPr/>
          </p:nvSpPr>
          <p:spPr>
            <a:xfrm>
              <a:off x="3475957" y="-1179704"/>
              <a:ext cx="5246800" cy="5795575"/>
            </a:xfrm>
            <a:custGeom>
              <a:avLst/>
              <a:gdLst/>
              <a:ahLst/>
              <a:cxnLst/>
              <a:rect l="l" t="t" r="r" b="b"/>
              <a:pathLst>
                <a:path w="209872" h="231823" extrusionOk="0">
                  <a:moveTo>
                    <a:pt x="209872" y="231823"/>
                  </a:moveTo>
                  <a:lnTo>
                    <a:pt x="179680" y="212394"/>
                  </a:lnTo>
                  <a:lnTo>
                    <a:pt x="179680" y="96984"/>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Darker Grotesque Black"/>
              <a:buNone/>
              <a:defRPr sz="3500">
                <a:solidFill>
                  <a:schemeClr val="dk1"/>
                </a:solidFill>
                <a:latin typeface="Darker Grotesque Black"/>
                <a:ea typeface="Darker Grotesque Black"/>
                <a:cs typeface="Darker Grotesque Black"/>
                <a:sym typeface="Darker Grotesque Black"/>
              </a:defRPr>
            </a:lvl1pPr>
            <a:lvl2pPr lvl="1" rtl="0">
              <a:spcBef>
                <a:spcPts val="0"/>
              </a:spcBef>
              <a:spcAft>
                <a:spcPts val="0"/>
              </a:spcAft>
              <a:buClr>
                <a:schemeClr val="dk1"/>
              </a:buClr>
              <a:buSzPts val="3500"/>
              <a:buFont typeface="Darker Grotesque Black"/>
              <a:buNone/>
              <a:defRPr sz="3500">
                <a:solidFill>
                  <a:schemeClr val="dk1"/>
                </a:solidFill>
                <a:latin typeface="Darker Grotesque Black"/>
                <a:ea typeface="Darker Grotesque Black"/>
                <a:cs typeface="Darker Grotesque Black"/>
                <a:sym typeface="Darker Grotesque Black"/>
              </a:defRPr>
            </a:lvl2pPr>
            <a:lvl3pPr lvl="2" rtl="0">
              <a:spcBef>
                <a:spcPts val="0"/>
              </a:spcBef>
              <a:spcAft>
                <a:spcPts val="0"/>
              </a:spcAft>
              <a:buClr>
                <a:schemeClr val="dk1"/>
              </a:buClr>
              <a:buSzPts val="3500"/>
              <a:buFont typeface="Darker Grotesque Black"/>
              <a:buNone/>
              <a:defRPr sz="3500">
                <a:solidFill>
                  <a:schemeClr val="dk1"/>
                </a:solidFill>
                <a:latin typeface="Darker Grotesque Black"/>
                <a:ea typeface="Darker Grotesque Black"/>
                <a:cs typeface="Darker Grotesque Black"/>
                <a:sym typeface="Darker Grotesque Black"/>
              </a:defRPr>
            </a:lvl3pPr>
            <a:lvl4pPr lvl="3" rtl="0">
              <a:spcBef>
                <a:spcPts val="0"/>
              </a:spcBef>
              <a:spcAft>
                <a:spcPts val="0"/>
              </a:spcAft>
              <a:buClr>
                <a:schemeClr val="dk1"/>
              </a:buClr>
              <a:buSzPts val="3500"/>
              <a:buFont typeface="Darker Grotesque Black"/>
              <a:buNone/>
              <a:defRPr sz="3500">
                <a:solidFill>
                  <a:schemeClr val="dk1"/>
                </a:solidFill>
                <a:latin typeface="Darker Grotesque Black"/>
                <a:ea typeface="Darker Grotesque Black"/>
                <a:cs typeface="Darker Grotesque Black"/>
                <a:sym typeface="Darker Grotesque Black"/>
              </a:defRPr>
            </a:lvl4pPr>
            <a:lvl5pPr lvl="4" rtl="0">
              <a:spcBef>
                <a:spcPts val="0"/>
              </a:spcBef>
              <a:spcAft>
                <a:spcPts val="0"/>
              </a:spcAft>
              <a:buClr>
                <a:schemeClr val="dk1"/>
              </a:buClr>
              <a:buSzPts val="3500"/>
              <a:buFont typeface="Darker Grotesque Black"/>
              <a:buNone/>
              <a:defRPr sz="3500">
                <a:solidFill>
                  <a:schemeClr val="dk1"/>
                </a:solidFill>
                <a:latin typeface="Darker Grotesque Black"/>
                <a:ea typeface="Darker Grotesque Black"/>
                <a:cs typeface="Darker Grotesque Black"/>
                <a:sym typeface="Darker Grotesque Black"/>
              </a:defRPr>
            </a:lvl5pPr>
            <a:lvl6pPr lvl="5" rtl="0">
              <a:spcBef>
                <a:spcPts val="0"/>
              </a:spcBef>
              <a:spcAft>
                <a:spcPts val="0"/>
              </a:spcAft>
              <a:buClr>
                <a:schemeClr val="dk1"/>
              </a:buClr>
              <a:buSzPts val="3500"/>
              <a:buFont typeface="Darker Grotesque Black"/>
              <a:buNone/>
              <a:defRPr sz="3500">
                <a:solidFill>
                  <a:schemeClr val="dk1"/>
                </a:solidFill>
                <a:latin typeface="Darker Grotesque Black"/>
                <a:ea typeface="Darker Grotesque Black"/>
                <a:cs typeface="Darker Grotesque Black"/>
                <a:sym typeface="Darker Grotesque Black"/>
              </a:defRPr>
            </a:lvl6pPr>
            <a:lvl7pPr lvl="6" rtl="0">
              <a:spcBef>
                <a:spcPts val="0"/>
              </a:spcBef>
              <a:spcAft>
                <a:spcPts val="0"/>
              </a:spcAft>
              <a:buClr>
                <a:schemeClr val="dk1"/>
              </a:buClr>
              <a:buSzPts val="3500"/>
              <a:buFont typeface="Darker Grotesque Black"/>
              <a:buNone/>
              <a:defRPr sz="3500">
                <a:solidFill>
                  <a:schemeClr val="dk1"/>
                </a:solidFill>
                <a:latin typeface="Darker Grotesque Black"/>
                <a:ea typeface="Darker Grotesque Black"/>
                <a:cs typeface="Darker Grotesque Black"/>
                <a:sym typeface="Darker Grotesque Black"/>
              </a:defRPr>
            </a:lvl7pPr>
            <a:lvl8pPr lvl="7" rtl="0">
              <a:spcBef>
                <a:spcPts val="0"/>
              </a:spcBef>
              <a:spcAft>
                <a:spcPts val="0"/>
              </a:spcAft>
              <a:buClr>
                <a:schemeClr val="dk1"/>
              </a:buClr>
              <a:buSzPts val="3500"/>
              <a:buFont typeface="Darker Grotesque Black"/>
              <a:buNone/>
              <a:defRPr sz="3500">
                <a:solidFill>
                  <a:schemeClr val="dk1"/>
                </a:solidFill>
                <a:latin typeface="Darker Grotesque Black"/>
                <a:ea typeface="Darker Grotesque Black"/>
                <a:cs typeface="Darker Grotesque Black"/>
                <a:sym typeface="Darker Grotesque Black"/>
              </a:defRPr>
            </a:lvl8pPr>
            <a:lvl9pPr lvl="8" rtl="0">
              <a:spcBef>
                <a:spcPts val="0"/>
              </a:spcBef>
              <a:spcAft>
                <a:spcPts val="0"/>
              </a:spcAft>
              <a:buClr>
                <a:schemeClr val="dk1"/>
              </a:buClr>
              <a:buSzPts val="3500"/>
              <a:buFont typeface="Darker Grotesque Black"/>
              <a:buNone/>
              <a:defRPr sz="3500">
                <a:solidFill>
                  <a:schemeClr val="dk1"/>
                </a:solidFill>
                <a:latin typeface="Darker Grotesque Black"/>
                <a:ea typeface="Darker Grotesque Black"/>
                <a:cs typeface="Darker Grotesque Black"/>
                <a:sym typeface="Darker Grotesque Black"/>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Anek Kannada Medium"/>
              <a:buChar char="●"/>
              <a:defRPr>
                <a:solidFill>
                  <a:schemeClr val="dk1"/>
                </a:solidFill>
                <a:latin typeface="Anek Kannada Medium"/>
                <a:ea typeface="Anek Kannada Medium"/>
                <a:cs typeface="Anek Kannada Medium"/>
                <a:sym typeface="Anek Kannada Medium"/>
              </a:defRPr>
            </a:lvl1pPr>
            <a:lvl2pPr marL="914400" lvl="1" indent="-317500">
              <a:lnSpc>
                <a:spcPct val="100000"/>
              </a:lnSpc>
              <a:spcBef>
                <a:spcPts val="1600"/>
              </a:spcBef>
              <a:spcAft>
                <a:spcPts val="0"/>
              </a:spcAft>
              <a:buClr>
                <a:schemeClr val="dk1"/>
              </a:buClr>
              <a:buSzPts val="1400"/>
              <a:buFont typeface="Anek Kannada Medium"/>
              <a:buChar char="○"/>
              <a:defRPr>
                <a:solidFill>
                  <a:schemeClr val="dk1"/>
                </a:solidFill>
                <a:latin typeface="Anek Kannada Medium"/>
                <a:ea typeface="Anek Kannada Medium"/>
                <a:cs typeface="Anek Kannada Medium"/>
                <a:sym typeface="Anek Kannada Medium"/>
              </a:defRPr>
            </a:lvl2pPr>
            <a:lvl3pPr marL="1371600" lvl="2" indent="-317500">
              <a:lnSpc>
                <a:spcPct val="100000"/>
              </a:lnSpc>
              <a:spcBef>
                <a:spcPts val="1600"/>
              </a:spcBef>
              <a:spcAft>
                <a:spcPts val="0"/>
              </a:spcAft>
              <a:buClr>
                <a:schemeClr val="dk1"/>
              </a:buClr>
              <a:buSzPts val="1400"/>
              <a:buFont typeface="Anek Kannada Medium"/>
              <a:buChar char="■"/>
              <a:defRPr>
                <a:solidFill>
                  <a:schemeClr val="dk1"/>
                </a:solidFill>
                <a:latin typeface="Anek Kannada Medium"/>
                <a:ea typeface="Anek Kannada Medium"/>
                <a:cs typeface="Anek Kannada Medium"/>
                <a:sym typeface="Anek Kannada Medium"/>
              </a:defRPr>
            </a:lvl3pPr>
            <a:lvl4pPr marL="1828800" lvl="3" indent="-317500">
              <a:lnSpc>
                <a:spcPct val="100000"/>
              </a:lnSpc>
              <a:spcBef>
                <a:spcPts val="1600"/>
              </a:spcBef>
              <a:spcAft>
                <a:spcPts val="0"/>
              </a:spcAft>
              <a:buClr>
                <a:schemeClr val="dk1"/>
              </a:buClr>
              <a:buSzPts val="1400"/>
              <a:buFont typeface="Anek Kannada Medium"/>
              <a:buChar char="●"/>
              <a:defRPr>
                <a:solidFill>
                  <a:schemeClr val="dk1"/>
                </a:solidFill>
                <a:latin typeface="Anek Kannada Medium"/>
                <a:ea typeface="Anek Kannada Medium"/>
                <a:cs typeface="Anek Kannada Medium"/>
                <a:sym typeface="Anek Kannada Medium"/>
              </a:defRPr>
            </a:lvl4pPr>
            <a:lvl5pPr marL="2286000" lvl="4" indent="-317500">
              <a:lnSpc>
                <a:spcPct val="100000"/>
              </a:lnSpc>
              <a:spcBef>
                <a:spcPts val="1600"/>
              </a:spcBef>
              <a:spcAft>
                <a:spcPts val="0"/>
              </a:spcAft>
              <a:buClr>
                <a:schemeClr val="dk1"/>
              </a:buClr>
              <a:buSzPts val="1400"/>
              <a:buFont typeface="Anek Kannada Medium"/>
              <a:buChar char="○"/>
              <a:defRPr>
                <a:solidFill>
                  <a:schemeClr val="dk1"/>
                </a:solidFill>
                <a:latin typeface="Anek Kannada Medium"/>
                <a:ea typeface="Anek Kannada Medium"/>
                <a:cs typeface="Anek Kannada Medium"/>
                <a:sym typeface="Anek Kannada Medium"/>
              </a:defRPr>
            </a:lvl5pPr>
            <a:lvl6pPr marL="2743200" lvl="5" indent="-317500">
              <a:lnSpc>
                <a:spcPct val="100000"/>
              </a:lnSpc>
              <a:spcBef>
                <a:spcPts val="1600"/>
              </a:spcBef>
              <a:spcAft>
                <a:spcPts val="0"/>
              </a:spcAft>
              <a:buClr>
                <a:schemeClr val="dk1"/>
              </a:buClr>
              <a:buSzPts val="1400"/>
              <a:buFont typeface="Anek Kannada Medium"/>
              <a:buChar char="■"/>
              <a:defRPr>
                <a:solidFill>
                  <a:schemeClr val="dk1"/>
                </a:solidFill>
                <a:latin typeface="Anek Kannada Medium"/>
                <a:ea typeface="Anek Kannada Medium"/>
                <a:cs typeface="Anek Kannada Medium"/>
                <a:sym typeface="Anek Kannada Medium"/>
              </a:defRPr>
            </a:lvl6pPr>
            <a:lvl7pPr marL="3200400" lvl="6" indent="-317500">
              <a:lnSpc>
                <a:spcPct val="100000"/>
              </a:lnSpc>
              <a:spcBef>
                <a:spcPts val="1600"/>
              </a:spcBef>
              <a:spcAft>
                <a:spcPts val="0"/>
              </a:spcAft>
              <a:buClr>
                <a:schemeClr val="dk1"/>
              </a:buClr>
              <a:buSzPts val="1400"/>
              <a:buFont typeface="Anek Kannada Medium"/>
              <a:buChar char="●"/>
              <a:defRPr>
                <a:solidFill>
                  <a:schemeClr val="dk1"/>
                </a:solidFill>
                <a:latin typeface="Anek Kannada Medium"/>
                <a:ea typeface="Anek Kannada Medium"/>
                <a:cs typeface="Anek Kannada Medium"/>
                <a:sym typeface="Anek Kannada Medium"/>
              </a:defRPr>
            </a:lvl7pPr>
            <a:lvl8pPr marL="3657600" lvl="7" indent="-317500">
              <a:lnSpc>
                <a:spcPct val="100000"/>
              </a:lnSpc>
              <a:spcBef>
                <a:spcPts val="1600"/>
              </a:spcBef>
              <a:spcAft>
                <a:spcPts val="0"/>
              </a:spcAft>
              <a:buClr>
                <a:schemeClr val="dk1"/>
              </a:buClr>
              <a:buSzPts val="1400"/>
              <a:buFont typeface="Anek Kannada Medium"/>
              <a:buChar char="○"/>
              <a:defRPr>
                <a:solidFill>
                  <a:schemeClr val="dk1"/>
                </a:solidFill>
                <a:latin typeface="Anek Kannada Medium"/>
                <a:ea typeface="Anek Kannada Medium"/>
                <a:cs typeface="Anek Kannada Medium"/>
                <a:sym typeface="Anek Kannada Medium"/>
              </a:defRPr>
            </a:lvl8pPr>
            <a:lvl9pPr marL="4114800" lvl="8" indent="-317500">
              <a:lnSpc>
                <a:spcPct val="100000"/>
              </a:lnSpc>
              <a:spcBef>
                <a:spcPts val="1600"/>
              </a:spcBef>
              <a:spcAft>
                <a:spcPts val="1600"/>
              </a:spcAft>
              <a:buClr>
                <a:schemeClr val="dk1"/>
              </a:buClr>
              <a:buSzPts val="1400"/>
              <a:buFont typeface="Anek Kannada Medium"/>
              <a:buChar char="■"/>
              <a:defRPr>
                <a:solidFill>
                  <a:schemeClr val="dk1"/>
                </a:solidFill>
                <a:latin typeface="Anek Kannada Medium"/>
                <a:ea typeface="Anek Kannada Medium"/>
                <a:cs typeface="Anek Kannada Medium"/>
                <a:sym typeface="Anek Kannada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65" r:id="rId4"/>
    <p:sldLayoutId id="2147483666" r:id="rId5"/>
    <p:sldLayoutId id="2147483673" r:id="rId6"/>
    <p:sldLayoutId id="2147483674" r:id="rId7"/>
    <p:sldLayoutId id="2147483679" r:id="rId8"/>
    <p:sldLayoutId id="2147483682" r:id="rId9"/>
    <p:sldLayoutId id="2147483683" r:id="rId10"/>
    <p:sldLayoutId id="2147483687" r:id="rId11"/>
    <p:sldLayoutId id="2147483688" r:id="rId12"/>
    <p:sldLayoutId id="2147483689" r:id="rId13"/>
    <p:sldLayoutId id="2147483690"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 Id="rId4" Type="http://schemas.openxmlformats.org/officeDocument/2006/relationships/image" Target="../media/image25.png"/></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41"/>
          <p:cNvSpPr txBox="1">
            <a:spLocks noGrp="1"/>
          </p:cNvSpPr>
          <p:nvPr>
            <p:ph type="ctrTitle"/>
          </p:nvPr>
        </p:nvSpPr>
        <p:spPr>
          <a:xfrm>
            <a:off x="691777" y="1425274"/>
            <a:ext cx="7638562" cy="1705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sz="6100" dirty="0">
                <a:solidFill>
                  <a:schemeClr val="accent1"/>
                </a:solidFill>
              </a:rPr>
              <a:t>OSC</a:t>
            </a:r>
            <a:endParaRPr sz="6100" dirty="0">
              <a:solidFill>
                <a:schemeClr val="accent1"/>
              </a:solidFill>
            </a:endParaRPr>
          </a:p>
          <a:p>
            <a:r>
              <a:rPr lang="en-US" sz="4000" dirty="0"/>
              <a:t>Science &amp; tech Dot Net</a:t>
            </a:r>
            <a:br>
              <a:rPr lang="en-US" sz="4000" dirty="0"/>
            </a:br>
            <a:r>
              <a:rPr lang="en-US" sz="4000" dirty="0">
                <a:solidFill>
                  <a:srgbClr val="16161D">
                    <a:alpha val="99000"/>
                  </a:srgbClr>
                </a:solidFill>
                <a:latin typeface="Source Serif Pro" pitchFamily="34" charset="0"/>
                <a:ea typeface="Source Serif Pro" pitchFamily="34" charset="-122"/>
                <a:cs typeface="Source Serif Pro" pitchFamily="34" charset="-120"/>
              </a:rPr>
              <a:t>Entity Framework Core</a:t>
            </a:r>
            <a:br>
              <a:rPr lang="en-US" sz="4000" dirty="0"/>
            </a:br>
            <a:endParaRPr dirty="0"/>
          </a:p>
        </p:txBody>
      </p:sp>
      <p:sp>
        <p:nvSpPr>
          <p:cNvPr id="377" name="Google Shape;377;p41"/>
          <p:cNvSpPr txBox="1">
            <a:spLocks noGrp="1"/>
          </p:cNvSpPr>
          <p:nvPr>
            <p:ph type="subTitle" idx="1"/>
          </p:nvPr>
        </p:nvSpPr>
        <p:spPr>
          <a:xfrm>
            <a:off x="2307600" y="3235425"/>
            <a:ext cx="4528800" cy="475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dirty="0">
                <a:solidFill>
                  <a:schemeClr val="lt2"/>
                </a:solidFill>
              </a:rPr>
              <a:t>Poula saber &amp; Tasneem </a:t>
            </a:r>
          </a:p>
        </p:txBody>
      </p:sp>
      <p:pic>
        <p:nvPicPr>
          <p:cNvPr id="378" name="Google Shape;378;p41"/>
          <p:cNvPicPr preferRelativeResize="0"/>
          <p:nvPr/>
        </p:nvPicPr>
        <p:blipFill>
          <a:blip r:embed="rId3">
            <a:alphaModFix/>
          </a:blip>
          <a:stretch>
            <a:fillRect/>
          </a:stretch>
        </p:blipFill>
        <p:spPr>
          <a:xfrm>
            <a:off x="4582175" y="-3692103"/>
            <a:ext cx="2648600" cy="3391700"/>
          </a:xfrm>
          <a:prstGeom prst="rect">
            <a:avLst/>
          </a:prstGeom>
          <a:noFill/>
          <a:ln w="38100" cap="flat" cmpd="sng">
            <a:solidFill>
              <a:srgbClr val="FF00FF"/>
            </a:solidFill>
            <a:prstDash val="solid"/>
            <a:round/>
            <a:headEnd type="none" w="sm" len="sm"/>
            <a:tailEnd type="none" w="sm" len="sm"/>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1FA12B-D640-E058-9D64-C6E5AA05D9F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778BFA9-F321-B163-859F-C1E528CE1CBC}"/>
              </a:ext>
            </a:extLst>
          </p:cNvPr>
          <p:cNvSpPr>
            <a:spLocks noGrp="1"/>
          </p:cNvSpPr>
          <p:nvPr>
            <p:ph type="subTitle" idx="2"/>
          </p:nvPr>
        </p:nvSpPr>
        <p:spPr>
          <a:xfrm>
            <a:off x="542181" y="1285728"/>
            <a:ext cx="8059637" cy="1224997"/>
          </a:xfrm>
        </p:spPr>
        <p:txBody>
          <a:bodyPr/>
          <a:lstStyle/>
          <a:p>
            <a:r>
              <a:rPr lang="en-US" sz="2400" dirty="0"/>
              <a:t>    DbContext is the main class in Entity Framework that acts like a bridge between your C# code and the database.</a:t>
            </a:r>
          </a:p>
          <a:p>
            <a:endParaRPr lang="en-US" dirty="0"/>
          </a:p>
        </p:txBody>
      </p:sp>
      <p:sp>
        <p:nvSpPr>
          <p:cNvPr id="4" name="Title 3">
            <a:extLst>
              <a:ext uri="{FF2B5EF4-FFF2-40B4-BE49-F238E27FC236}">
                <a16:creationId xmlns:a16="http://schemas.microsoft.com/office/drawing/2014/main" id="{C1AD2C6D-FB87-805A-31C6-67B9058A95FA}"/>
              </a:ext>
            </a:extLst>
          </p:cNvPr>
          <p:cNvSpPr>
            <a:spLocks noGrp="1"/>
          </p:cNvSpPr>
          <p:nvPr>
            <p:ph type="title"/>
          </p:nvPr>
        </p:nvSpPr>
        <p:spPr/>
        <p:txBody>
          <a:bodyPr/>
          <a:lstStyle/>
          <a:p>
            <a:r>
              <a:rPr lang="en-US" dirty="0"/>
              <a:t>DbContext</a:t>
            </a:r>
          </a:p>
        </p:txBody>
      </p:sp>
      <p:sp>
        <p:nvSpPr>
          <p:cNvPr id="8" name="TextBox 7">
            <a:extLst>
              <a:ext uri="{FF2B5EF4-FFF2-40B4-BE49-F238E27FC236}">
                <a16:creationId xmlns:a16="http://schemas.microsoft.com/office/drawing/2014/main" id="{CE286134-C2D0-7413-44CE-63810CD4AF8E}"/>
              </a:ext>
            </a:extLst>
          </p:cNvPr>
          <p:cNvSpPr txBox="1"/>
          <p:nvPr/>
        </p:nvSpPr>
        <p:spPr>
          <a:xfrm>
            <a:off x="1129439" y="2449564"/>
            <a:ext cx="8448514" cy="215443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dirty="0">
                <a:latin typeface="+mj-lt"/>
              </a:rPr>
              <a:t>context class that derives the DbContext </a:t>
            </a:r>
          </a:p>
          <a:p>
            <a:pPr marL="342900" indent="-342900">
              <a:lnSpc>
                <a:spcPct val="150000"/>
              </a:lnSpc>
              <a:buFont typeface="Arial" panose="020B0604020202020204" pitchFamily="34" charset="0"/>
              <a:buChar char="•"/>
            </a:pPr>
            <a:r>
              <a:rPr lang="en-US" altLang="en-US" sz="2000" dirty="0">
                <a:solidFill>
                  <a:srgbClr val="181717"/>
                </a:solidFill>
                <a:latin typeface="+mj-lt"/>
              </a:rPr>
              <a:t>turn domain classes into entities by specifying them as </a:t>
            </a:r>
            <a:r>
              <a:rPr lang="en-US" altLang="en-US" sz="2000" dirty="0" err="1">
                <a:solidFill>
                  <a:srgbClr val="181717"/>
                </a:solidFill>
                <a:latin typeface="+mj-lt"/>
              </a:rPr>
              <a:t>DbSet</a:t>
            </a:r>
            <a:r>
              <a:rPr lang="en-US" altLang="en-US" sz="2000" dirty="0">
                <a:solidFill>
                  <a:srgbClr val="181717"/>
                </a:solidFill>
                <a:latin typeface="+mj-lt"/>
              </a:rPr>
              <a:t>&lt;</a:t>
            </a:r>
            <a:r>
              <a:rPr lang="en-US" altLang="en-US" sz="2000" dirty="0" err="1">
                <a:solidFill>
                  <a:srgbClr val="181717"/>
                </a:solidFill>
                <a:latin typeface="+mj-lt"/>
              </a:rPr>
              <a:t>Tentity</a:t>
            </a:r>
            <a:r>
              <a:rPr lang="en-US" altLang="en-US" sz="2000" dirty="0">
                <a:solidFill>
                  <a:srgbClr val="181717"/>
                </a:solidFill>
                <a:latin typeface="+mj-lt"/>
              </a:rPr>
              <a:t>&gt;</a:t>
            </a:r>
          </a:p>
          <a:p>
            <a:pPr marL="342900" indent="-342900">
              <a:lnSpc>
                <a:spcPct val="150000"/>
              </a:lnSpc>
              <a:buFont typeface="Arial" panose="020B0604020202020204" pitchFamily="34" charset="0"/>
              <a:buChar char="•"/>
            </a:pPr>
            <a:r>
              <a:rPr lang="en-US" sz="2000" dirty="0">
                <a:latin typeface="+mj-lt"/>
              </a:rPr>
              <a:t>Configure Database Connection</a:t>
            </a:r>
          </a:p>
          <a:p>
            <a:endParaRPr lang="en-US" dirty="0"/>
          </a:p>
        </p:txBody>
      </p:sp>
    </p:spTree>
    <p:extLst>
      <p:ext uri="{BB962C8B-B14F-4D97-AF65-F5344CB8AC3E}">
        <p14:creationId xmlns:p14="http://schemas.microsoft.com/office/powerpoint/2010/main" val="2735261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45">
          <a:extLst>
            <a:ext uri="{FF2B5EF4-FFF2-40B4-BE49-F238E27FC236}">
              <a16:creationId xmlns:a16="http://schemas.microsoft.com/office/drawing/2014/main" id="{6A7D8131-62F5-BF59-8FB8-8E77E1E40FB2}"/>
            </a:ext>
          </a:extLst>
        </p:cNvPr>
        <p:cNvGrpSpPr/>
        <p:nvPr/>
      </p:nvGrpSpPr>
      <p:grpSpPr>
        <a:xfrm>
          <a:off x="0" y="0"/>
          <a:ext cx="0" cy="0"/>
          <a:chOff x="0" y="0"/>
          <a:chExt cx="0" cy="0"/>
        </a:xfrm>
      </p:grpSpPr>
      <p:sp>
        <p:nvSpPr>
          <p:cNvPr id="446" name="Google Shape;446;p45">
            <a:extLst>
              <a:ext uri="{FF2B5EF4-FFF2-40B4-BE49-F238E27FC236}">
                <a16:creationId xmlns:a16="http://schemas.microsoft.com/office/drawing/2014/main" id="{260E3B50-DF55-1A35-DB27-1218485EB4E4}"/>
              </a:ext>
            </a:extLst>
          </p:cNvPr>
          <p:cNvSpPr txBox="1">
            <a:spLocks noGrp="1"/>
          </p:cNvSpPr>
          <p:nvPr>
            <p:ph type="title"/>
          </p:nvPr>
        </p:nvSpPr>
        <p:spPr>
          <a:xfrm>
            <a:off x="3017750" y="2598463"/>
            <a:ext cx="5067600" cy="841800"/>
          </a:xfrm>
          <a:prstGeom prst="rect">
            <a:avLst/>
          </a:prstGeom>
        </p:spPr>
        <p:txBody>
          <a:bodyPr spcFirstLastPara="1" wrap="square" lIns="91425" tIns="91425" rIns="91425" bIns="91425" anchor="b" anchorCtr="0">
            <a:noAutofit/>
          </a:bodyPr>
          <a:lstStyle/>
          <a:p>
            <a:pPr marL="0" lvl="0" indent="0"/>
            <a:r>
              <a:rPr lang="en-US" dirty="0"/>
              <a:t>Migrations</a:t>
            </a:r>
          </a:p>
        </p:txBody>
      </p:sp>
      <p:sp>
        <p:nvSpPr>
          <p:cNvPr id="447" name="Google Shape;447;p45">
            <a:extLst>
              <a:ext uri="{FF2B5EF4-FFF2-40B4-BE49-F238E27FC236}">
                <a16:creationId xmlns:a16="http://schemas.microsoft.com/office/drawing/2014/main" id="{E1219ACE-4B68-9BC6-DD6F-072AE957BCBE}"/>
              </a:ext>
            </a:extLst>
          </p:cNvPr>
          <p:cNvSpPr txBox="1">
            <a:spLocks noGrp="1"/>
          </p:cNvSpPr>
          <p:nvPr>
            <p:ph type="title" idx="2"/>
          </p:nvPr>
        </p:nvSpPr>
        <p:spPr>
          <a:xfrm>
            <a:off x="6295750" y="1756675"/>
            <a:ext cx="146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dirty="0"/>
              <a:t>03</a:t>
            </a:r>
            <a:endParaRPr dirty="0"/>
          </a:p>
        </p:txBody>
      </p:sp>
      <p:cxnSp>
        <p:nvCxnSpPr>
          <p:cNvPr id="449" name="Google Shape;449;p45">
            <a:extLst>
              <a:ext uri="{FF2B5EF4-FFF2-40B4-BE49-F238E27FC236}">
                <a16:creationId xmlns:a16="http://schemas.microsoft.com/office/drawing/2014/main" id="{16C105BC-C867-6381-F3EC-8231332FE3D1}"/>
              </a:ext>
            </a:extLst>
          </p:cNvPr>
          <p:cNvCxnSpPr>
            <a:endCxn id="447" idx="1"/>
          </p:cNvCxnSpPr>
          <p:nvPr/>
        </p:nvCxnSpPr>
        <p:spPr>
          <a:xfrm>
            <a:off x="2988550" y="2177575"/>
            <a:ext cx="3307200" cy="0"/>
          </a:xfrm>
          <a:prstGeom prst="straightConnector1">
            <a:avLst/>
          </a:prstGeom>
          <a:noFill/>
          <a:ln w="9525" cap="flat" cmpd="sng">
            <a:solidFill>
              <a:schemeClr val="dk1"/>
            </a:solidFill>
            <a:prstDash val="solid"/>
            <a:round/>
            <a:headEnd type="none" w="med" len="med"/>
            <a:tailEnd type="none" w="med" len="med"/>
          </a:ln>
        </p:spPr>
      </p:cxnSp>
      <p:grpSp>
        <p:nvGrpSpPr>
          <p:cNvPr id="450" name="Google Shape;450;p45">
            <a:extLst>
              <a:ext uri="{FF2B5EF4-FFF2-40B4-BE49-F238E27FC236}">
                <a16:creationId xmlns:a16="http://schemas.microsoft.com/office/drawing/2014/main" id="{9E5CD550-5E32-9991-3296-934550DD906B}"/>
              </a:ext>
            </a:extLst>
          </p:cNvPr>
          <p:cNvGrpSpPr/>
          <p:nvPr/>
        </p:nvGrpSpPr>
        <p:grpSpPr>
          <a:xfrm>
            <a:off x="-1538200" y="52175"/>
            <a:ext cx="5005941" cy="4698782"/>
            <a:chOff x="-1538200" y="52175"/>
            <a:chExt cx="5005941" cy="4698782"/>
          </a:xfrm>
        </p:grpSpPr>
        <p:sp>
          <p:nvSpPr>
            <p:cNvPr id="451" name="Google Shape;451;p45">
              <a:extLst>
                <a:ext uri="{FF2B5EF4-FFF2-40B4-BE49-F238E27FC236}">
                  <a16:creationId xmlns:a16="http://schemas.microsoft.com/office/drawing/2014/main" id="{6EED6BD5-7B40-8576-1B7E-ACCB7443F22B}"/>
                </a:ext>
              </a:extLst>
            </p:cNvPr>
            <p:cNvSpPr/>
            <p:nvPr/>
          </p:nvSpPr>
          <p:spPr>
            <a:xfrm>
              <a:off x="662629" y="2645931"/>
              <a:ext cx="1402556" cy="809625"/>
            </a:xfrm>
            <a:custGeom>
              <a:avLst/>
              <a:gdLst/>
              <a:ahLst/>
              <a:cxnLst/>
              <a:rect l="l" t="t" r="r" b="b"/>
              <a:pathLst>
                <a:path w="1178" h="680" extrusionOk="0">
                  <a:moveTo>
                    <a:pt x="590" y="680"/>
                  </a:moveTo>
                  <a:lnTo>
                    <a:pt x="1178" y="340"/>
                  </a:lnTo>
                  <a:lnTo>
                    <a:pt x="590" y="0"/>
                  </a:lnTo>
                  <a:lnTo>
                    <a:pt x="590" y="0"/>
                  </a:lnTo>
                  <a:lnTo>
                    <a:pt x="0" y="340"/>
                  </a:lnTo>
                  <a:lnTo>
                    <a:pt x="590" y="680"/>
                  </a:lnTo>
                  <a:lnTo>
                    <a:pt x="590" y="68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2" name="Google Shape;452;p45">
              <a:extLst>
                <a:ext uri="{FF2B5EF4-FFF2-40B4-BE49-F238E27FC236}">
                  <a16:creationId xmlns:a16="http://schemas.microsoft.com/office/drawing/2014/main" id="{B2419BCB-3AE0-F6B3-1C4E-30D403B734F4}"/>
                </a:ext>
              </a:extLst>
            </p:cNvPr>
            <p:cNvSpPr/>
            <p:nvPr/>
          </p:nvSpPr>
          <p:spPr>
            <a:xfrm>
              <a:off x="1359145" y="418272"/>
              <a:ext cx="2108597" cy="1216819"/>
            </a:xfrm>
            <a:custGeom>
              <a:avLst/>
              <a:gdLst/>
              <a:ahLst/>
              <a:cxnLst/>
              <a:rect l="l" t="t" r="r" b="b"/>
              <a:pathLst>
                <a:path w="1771" h="1022" extrusionOk="0">
                  <a:moveTo>
                    <a:pt x="1771" y="341"/>
                  </a:moveTo>
                  <a:lnTo>
                    <a:pt x="1180" y="0"/>
                  </a:lnTo>
                  <a:lnTo>
                    <a:pt x="1180" y="0"/>
                  </a:lnTo>
                  <a:lnTo>
                    <a:pt x="590" y="341"/>
                  </a:lnTo>
                  <a:lnTo>
                    <a:pt x="0" y="681"/>
                  </a:lnTo>
                  <a:lnTo>
                    <a:pt x="590" y="1022"/>
                  </a:lnTo>
                  <a:lnTo>
                    <a:pt x="590" y="1022"/>
                  </a:lnTo>
                  <a:lnTo>
                    <a:pt x="1180" y="681"/>
                  </a:lnTo>
                  <a:lnTo>
                    <a:pt x="590" y="341"/>
                  </a:lnTo>
                  <a:lnTo>
                    <a:pt x="1180" y="681"/>
                  </a:lnTo>
                  <a:lnTo>
                    <a:pt x="1180" y="681"/>
                  </a:lnTo>
                  <a:lnTo>
                    <a:pt x="1771" y="341"/>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3" name="Google Shape;453;p45">
              <a:extLst>
                <a:ext uri="{FF2B5EF4-FFF2-40B4-BE49-F238E27FC236}">
                  <a16:creationId xmlns:a16="http://schemas.microsoft.com/office/drawing/2014/main" id="{346C9B5F-378E-8A51-AA09-74C68B17F425}"/>
                </a:ext>
              </a:extLst>
            </p:cNvPr>
            <p:cNvSpPr/>
            <p:nvPr/>
          </p:nvSpPr>
          <p:spPr>
            <a:xfrm>
              <a:off x="662629" y="3124563"/>
              <a:ext cx="702469" cy="812006"/>
            </a:xfrm>
            <a:custGeom>
              <a:avLst/>
              <a:gdLst/>
              <a:ahLst/>
              <a:cxnLst/>
              <a:rect l="l" t="t" r="r" b="b"/>
              <a:pathLst>
                <a:path w="590" h="682" extrusionOk="0">
                  <a:moveTo>
                    <a:pt x="0" y="342"/>
                  </a:moveTo>
                  <a:lnTo>
                    <a:pt x="590" y="0"/>
                  </a:lnTo>
                  <a:lnTo>
                    <a:pt x="590" y="682"/>
                  </a:lnTo>
                  <a:lnTo>
                    <a:pt x="0" y="34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4" name="Google Shape;454;p45">
              <a:extLst>
                <a:ext uri="{FF2B5EF4-FFF2-40B4-BE49-F238E27FC236}">
                  <a16:creationId xmlns:a16="http://schemas.microsoft.com/office/drawing/2014/main" id="{1E0862F8-F52F-EF38-7BCD-65F2721E16C6}"/>
                </a:ext>
              </a:extLst>
            </p:cNvPr>
            <p:cNvSpPr/>
            <p:nvPr/>
          </p:nvSpPr>
          <p:spPr>
            <a:xfrm>
              <a:off x="662629" y="3532947"/>
              <a:ext cx="702469" cy="1218009"/>
            </a:xfrm>
            <a:custGeom>
              <a:avLst/>
              <a:gdLst/>
              <a:ahLst/>
              <a:cxnLst/>
              <a:rect l="l" t="t" r="r" b="b"/>
              <a:pathLst>
                <a:path w="590" h="1023" extrusionOk="0">
                  <a:moveTo>
                    <a:pt x="590" y="341"/>
                  </a:moveTo>
                  <a:lnTo>
                    <a:pt x="0" y="0"/>
                  </a:lnTo>
                  <a:lnTo>
                    <a:pt x="0" y="682"/>
                  </a:lnTo>
                  <a:lnTo>
                    <a:pt x="590" y="1023"/>
                  </a:lnTo>
                  <a:lnTo>
                    <a:pt x="590" y="34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55" name="Google Shape;455;p45">
              <a:extLst>
                <a:ext uri="{FF2B5EF4-FFF2-40B4-BE49-F238E27FC236}">
                  <a16:creationId xmlns:a16="http://schemas.microsoft.com/office/drawing/2014/main" id="{C0C0187B-7E64-8B65-FAE7-3AD5A8D04C4B}"/>
                </a:ext>
              </a:extLst>
            </p:cNvPr>
            <p:cNvCxnSpPr/>
            <p:nvPr/>
          </p:nvCxnSpPr>
          <p:spPr>
            <a:xfrm flipH="1">
              <a:off x="1684129" y="1167175"/>
              <a:ext cx="426300" cy="243000"/>
            </a:xfrm>
            <a:prstGeom prst="straightConnector1">
              <a:avLst/>
            </a:prstGeom>
            <a:noFill/>
            <a:ln w="9525" cap="flat" cmpd="sng">
              <a:solidFill>
                <a:schemeClr val="dk1"/>
              </a:solidFill>
              <a:prstDash val="solid"/>
              <a:miter lim="800000"/>
              <a:headEnd type="none" w="med" len="med"/>
              <a:tailEnd type="none" w="med" len="med"/>
            </a:ln>
          </p:spPr>
        </p:cxnSp>
        <p:cxnSp>
          <p:nvCxnSpPr>
            <p:cNvPr id="456" name="Google Shape;456;p45">
              <a:extLst>
                <a:ext uri="{FF2B5EF4-FFF2-40B4-BE49-F238E27FC236}">
                  <a16:creationId xmlns:a16="http://schemas.microsoft.com/office/drawing/2014/main" id="{6181E49E-D1B2-EBDD-C37E-9F0AC18A5470}"/>
                </a:ext>
              </a:extLst>
            </p:cNvPr>
            <p:cNvCxnSpPr/>
            <p:nvPr/>
          </p:nvCxnSpPr>
          <p:spPr>
            <a:xfrm>
              <a:off x="1012672" y="3736544"/>
              <a:ext cx="0" cy="503700"/>
            </a:xfrm>
            <a:prstGeom prst="straightConnector1">
              <a:avLst/>
            </a:prstGeom>
            <a:noFill/>
            <a:ln w="9525" cap="flat" cmpd="sng">
              <a:solidFill>
                <a:schemeClr val="dk1"/>
              </a:solidFill>
              <a:prstDash val="solid"/>
              <a:miter lim="800000"/>
              <a:headEnd type="none" w="med" len="med"/>
              <a:tailEnd type="none" w="med" len="med"/>
            </a:ln>
          </p:spPr>
        </p:cxnSp>
        <p:sp>
          <p:nvSpPr>
            <p:cNvPr id="457" name="Google Shape;457;p45">
              <a:extLst>
                <a:ext uri="{FF2B5EF4-FFF2-40B4-BE49-F238E27FC236}">
                  <a16:creationId xmlns:a16="http://schemas.microsoft.com/office/drawing/2014/main" id="{4499AC56-BBD4-ACCB-A892-115939D16932}"/>
                </a:ext>
              </a:extLst>
            </p:cNvPr>
            <p:cNvSpPr/>
            <p:nvPr/>
          </p:nvSpPr>
          <p:spPr>
            <a:xfrm>
              <a:off x="1367189" y="1475442"/>
              <a:ext cx="727643" cy="286622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8" name="Google Shape;458;p45">
              <a:extLst>
                <a:ext uri="{FF2B5EF4-FFF2-40B4-BE49-F238E27FC236}">
                  <a16:creationId xmlns:a16="http://schemas.microsoft.com/office/drawing/2014/main" id="{694FAC4B-970B-39FE-3FA0-ED3721280E9C}"/>
                </a:ext>
              </a:extLst>
            </p:cNvPr>
            <p:cNvSpPr/>
            <p:nvPr/>
          </p:nvSpPr>
          <p:spPr>
            <a:xfrm>
              <a:off x="638970" y="781982"/>
              <a:ext cx="1456039" cy="1637738"/>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9" name="Google Shape;459;p45">
              <a:extLst>
                <a:ext uri="{FF2B5EF4-FFF2-40B4-BE49-F238E27FC236}">
                  <a16:creationId xmlns:a16="http://schemas.microsoft.com/office/drawing/2014/main" id="{B66BE82A-BF47-AA14-73BD-17E116D589FB}"/>
                </a:ext>
              </a:extLst>
            </p:cNvPr>
            <p:cNvSpPr/>
            <p:nvPr/>
          </p:nvSpPr>
          <p:spPr>
            <a:xfrm>
              <a:off x="1367189" y="3526441"/>
              <a:ext cx="1455286" cy="818502"/>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0" name="Google Shape;460;p45">
              <a:extLst>
                <a:ext uri="{FF2B5EF4-FFF2-40B4-BE49-F238E27FC236}">
                  <a16:creationId xmlns:a16="http://schemas.microsoft.com/office/drawing/2014/main" id="{7B1652F9-EAE0-7D3C-7B70-3A0CCD6F894A}"/>
                </a:ext>
              </a:extLst>
            </p:cNvPr>
            <p:cNvSpPr/>
            <p:nvPr/>
          </p:nvSpPr>
          <p:spPr>
            <a:xfrm>
              <a:off x="-1538200" y="52175"/>
              <a:ext cx="3790875" cy="3982400"/>
            </a:xfrm>
            <a:custGeom>
              <a:avLst/>
              <a:gdLst/>
              <a:ahLst/>
              <a:cxnLst/>
              <a:rect l="l" t="t" r="r" b="b"/>
              <a:pathLst>
                <a:path w="151635" h="159296" extrusionOk="0">
                  <a:moveTo>
                    <a:pt x="151635" y="159296"/>
                  </a:moveTo>
                  <a:lnTo>
                    <a:pt x="131800" y="146564"/>
                  </a:lnTo>
                  <a:lnTo>
                    <a:pt x="131800" y="70933"/>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6051005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36836A-E7E9-2BDA-6291-9C5905A7FBD6}"/>
              </a:ext>
            </a:extLst>
          </p:cNvPr>
          <p:cNvSpPr>
            <a:spLocks noGrp="1"/>
          </p:cNvSpPr>
          <p:nvPr>
            <p:ph type="title"/>
          </p:nvPr>
        </p:nvSpPr>
        <p:spPr>
          <a:xfrm>
            <a:off x="859485" y="291528"/>
            <a:ext cx="7704000" cy="518400"/>
          </a:xfrm>
        </p:spPr>
        <p:txBody>
          <a:bodyPr/>
          <a:lstStyle/>
          <a:p>
            <a:r>
              <a:rPr lang="en-US" dirty="0"/>
              <a:t>Migrations</a:t>
            </a:r>
          </a:p>
        </p:txBody>
      </p:sp>
      <p:grpSp>
        <p:nvGrpSpPr>
          <p:cNvPr id="8" name="Group 7">
            <a:extLst>
              <a:ext uri="{FF2B5EF4-FFF2-40B4-BE49-F238E27FC236}">
                <a16:creationId xmlns:a16="http://schemas.microsoft.com/office/drawing/2014/main" id="{07F9FCCF-0773-900F-1B28-DEA7779651D5}"/>
              </a:ext>
            </a:extLst>
          </p:cNvPr>
          <p:cNvGrpSpPr/>
          <p:nvPr/>
        </p:nvGrpSpPr>
        <p:grpSpPr>
          <a:xfrm>
            <a:off x="1222468" y="3068665"/>
            <a:ext cx="6978033" cy="1078855"/>
            <a:chOff x="980347" y="1070756"/>
            <a:chExt cx="7183305" cy="1061984"/>
          </a:xfrm>
        </p:grpSpPr>
        <p:pic>
          <p:nvPicPr>
            <p:cNvPr id="6" name="Picture 2" descr="EF Core Migration">
              <a:extLst>
                <a:ext uri="{FF2B5EF4-FFF2-40B4-BE49-F238E27FC236}">
                  <a16:creationId xmlns:a16="http://schemas.microsoft.com/office/drawing/2014/main" id="{0F43F131-4884-9D92-48E6-346DEB5E92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347" y="1070756"/>
              <a:ext cx="7183305" cy="10619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7BEA4CC-B73A-53E6-65DD-8E44703AC597}"/>
                </a:ext>
              </a:extLst>
            </p:cNvPr>
            <p:cNvSpPr/>
            <p:nvPr/>
          </p:nvSpPr>
          <p:spPr>
            <a:xfrm>
              <a:off x="3463871" y="1898542"/>
              <a:ext cx="2820692" cy="23419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Subtitle 2">
            <a:extLst>
              <a:ext uri="{FF2B5EF4-FFF2-40B4-BE49-F238E27FC236}">
                <a16:creationId xmlns:a16="http://schemas.microsoft.com/office/drawing/2014/main" id="{E122DDCF-8F83-4173-05CB-7109183F4E55}"/>
              </a:ext>
            </a:extLst>
          </p:cNvPr>
          <p:cNvSpPr txBox="1">
            <a:spLocks/>
          </p:cNvSpPr>
          <p:nvPr/>
        </p:nvSpPr>
        <p:spPr>
          <a:xfrm>
            <a:off x="656650" y="1097882"/>
            <a:ext cx="7594430" cy="122499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r>
              <a:rPr lang="en-US" sz="2400" dirty="0"/>
              <a:t>    EF Core migrations are a set of commands which you can execute in Package Manager Console or PowerShell or in .NET Core CLI (Command Line Interface).</a:t>
            </a:r>
            <a:endParaRPr lang="en-US" dirty="0"/>
          </a:p>
        </p:txBody>
      </p:sp>
    </p:spTree>
    <p:extLst>
      <p:ext uri="{BB962C8B-B14F-4D97-AF65-F5344CB8AC3E}">
        <p14:creationId xmlns:p14="http://schemas.microsoft.com/office/powerpoint/2010/main" val="29366539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0" descr="preencoded.png">
            <a:extLst>
              <a:ext uri="{FF2B5EF4-FFF2-40B4-BE49-F238E27FC236}">
                <a16:creationId xmlns:a16="http://schemas.microsoft.com/office/drawing/2014/main" id="{AF0AA152-2202-CBB5-C276-AAEEA2E9211C}"/>
              </a:ext>
            </a:extLst>
          </p:cNvPr>
          <p:cNvPicPr>
            <a:picLocks noChangeAspect="1"/>
          </p:cNvPicPr>
          <p:nvPr/>
        </p:nvPicPr>
        <p:blipFill>
          <a:blip r:embed="rId2"/>
          <a:stretch>
            <a:fillRect/>
          </a:stretch>
        </p:blipFill>
        <p:spPr>
          <a:xfrm>
            <a:off x="312485" y="1619049"/>
            <a:ext cx="8519030" cy="2850800"/>
          </a:xfrm>
          <a:prstGeom prst="rect">
            <a:avLst/>
          </a:prstGeom>
        </p:spPr>
      </p:pic>
      <p:sp>
        <p:nvSpPr>
          <p:cNvPr id="6" name="Title 3">
            <a:extLst>
              <a:ext uri="{FF2B5EF4-FFF2-40B4-BE49-F238E27FC236}">
                <a16:creationId xmlns:a16="http://schemas.microsoft.com/office/drawing/2014/main" id="{6BB71B98-E034-1F7E-7791-A65F4E6BDA8D}"/>
              </a:ext>
            </a:extLst>
          </p:cNvPr>
          <p:cNvSpPr>
            <a:spLocks noGrp="1"/>
          </p:cNvSpPr>
          <p:nvPr>
            <p:ph type="title"/>
          </p:nvPr>
        </p:nvSpPr>
        <p:spPr>
          <a:xfrm>
            <a:off x="859485" y="291528"/>
            <a:ext cx="7704000" cy="518400"/>
          </a:xfrm>
        </p:spPr>
        <p:txBody>
          <a:bodyPr/>
          <a:lstStyle/>
          <a:p>
            <a:r>
              <a:rPr lang="fr-FR" b="1" dirty="0"/>
              <a:t>Most important EF </a:t>
            </a:r>
            <a:r>
              <a:rPr lang="fr-FR" b="1" dirty="0" err="1"/>
              <a:t>Core</a:t>
            </a:r>
            <a:r>
              <a:rPr lang="fr-FR" b="1" dirty="0"/>
              <a:t> migration commands</a:t>
            </a:r>
            <a:r>
              <a:rPr lang="fr-FR" dirty="0"/>
              <a:t> </a:t>
            </a:r>
            <a:endParaRPr lang="en-US" dirty="0"/>
          </a:p>
        </p:txBody>
      </p:sp>
    </p:spTree>
    <p:extLst>
      <p:ext uri="{BB962C8B-B14F-4D97-AF65-F5344CB8AC3E}">
        <p14:creationId xmlns:p14="http://schemas.microsoft.com/office/powerpoint/2010/main" val="8296499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9EBA034-4D6E-C954-9F48-415CE6BA7D41}"/>
              </a:ext>
            </a:extLst>
          </p:cNvPr>
          <p:cNvSpPr>
            <a:spLocks noGrp="1"/>
          </p:cNvSpPr>
          <p:nvPr>
            <p:ph type="title"/>
          </p:nvPr>
        </p:nvSpPr>
        <p:spPr>
          <a:xfrm>
            <a:off x="650257" y="335700"/>
            <a:ext cx="7704000" cy="518400"/>
          </a:xfrm>
        </p:spPr>
        <p:txBody>
          <a:bodyPr/>
          <a:lstStyle/>
          <a:p>
            <a:r>
              <a:rPr lang="en-US" dirty="0"/>
              <a:t>Hands on #1 (5 minutes) </a:t>
            </a:r>
          </a:p>
        </p:txBody>
      </p:sp>
      <p:sp>
        <p:nvSpPr>
          <p:cNvPr id="5" name="Rectangle 1">
            <a:extLst>
              <a:ext uri="{FF2B5EF4-FFF2-40B4-BE49-F238E27FC236}">
                <a16:creationId xmlns:a16="http://schemas.microsoft.com/office/drawing/2014/main" id="{0B1CD44C-05E9-5680-9AF2-18C64D4388CC}"/>
              </a:ext>
            </a:extLst>
          </p:cNvPr>
          <p:cNvSpPr>
            <a:spLocks noChangeArrowheads="1"/>
          </p:cNvSpPr>
          <p:nvPr/>
        </p:nvSpPr>
        <p:spPr bwMode="auto">
          <a:xfrm>
            <a:off x="1072921" y="990314"/>
            <a:ext cx="6858671" cy="2949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ClrTx/>
              <a:buFont typeface="+mj-lt"/>
              <a:buAutoNum type="arabicPeriod"/>
            </a:pPr>
            <a:r>
              <a:rPr lang="en-US" altLang="en-US" sz="1800" dirty="0">
                <a:solidFill>
                  <a:schemeClr val="tx1"/>
                </a:solidFill>
                <a:latin typeface="Arial" panose="020B0604020202020204" pitchFamily="34" charset="0"/>
              </a:rPr>
              <a:t>Create a class that derives from DbContext.</a:t>
            </a:r>
          </a:p>
          <a:p>
            <a:pPr marL="342900" lvl="0" indent="-342900" eaLnBrk="0" fontAlgn="base" hangingPunct="0">
              <a:lnSpc>
                <a:spcPct val="150000"/>
              </a:lnSpc>
              <a:spcBef>
                <a:spcPct val="0"/>
              </a:spcBef>
              <a:spcAft>
                <a:spcPct val="0"/>
              </a:spcAft>
              <a:buClrTx/>
              <a:buFont typeface="+mj-lt"/>
              <a:buAutoNum type="arabicPeriod"/>
            </a:pPr>
            <a:r>
              <a:rPr lang="en-US" altLang="en-US" sz="1800" dirty="0">
                <a:solidFill>
                  <a:schemeClr val="tx1"/>
                </a:solidFill>
                <a:latin typeface="Arial" panose="020B0604020202020204" pitchFamily="34" charset="0"/>
              </a:rPr>
              <a:t>Convert your plain C# classes into EF Core entities. (grade, student)</a:t>
            </a:r>
          </a:p>
          <a:p>
            <a:pPr marL="342900" lvl="0" indent="-342900" eaLnBrk="0" fontAlgn="base" hangingPunct="0">
              <a:lnSpc>
                <a:spcPct val="150000"/>
              </a:lnSpc>
              <a:spcBef>
                <a:spcPct val="0"/>
              </a:spcBef>
              <a:spcAft>
                <a:spcPct val="0"/>
              </a:spcAft>
              <a:buClrTx/>
              <a:buFont typeface="+mj-lt"/>
              <a:buAutoNum type="arabicPeriod"/>
            </a:pPr>
            <a:r>
              <a:rPr lang="en-US" altLang="en-US" sz="1800" dirty="0">
                <a:solidFill>
                  <a:schemeClr val="tx1"/>
                </a:solidFill>
                <a:latin typeface="Arial" panose="020B0604020202020204" pitchFamily="34" charset="0"/>
              </a:rPr>
              <a:t>Use EF Core migrations to create the initial database.</a:t>
            </a:r>
          </a:p>
          <a:p>
            <a:pPr marL="342900" lvl="0" indent="-342900" eaLnBrk="0" fontAlgn="base" hangingPunct="0">
              <a:lnSpc>
                <a:spcPct val="150000"/>
              </a:lnSpc>
              <a:spcBef>
                <a:spcPct val="0"/>
              </a:spcBef>
              <a:spcAft>
                <a:spcPct val="0"/>
              </a:spcAft>
              <a:buClrTx/>
              <a:buFont typeface="+mj-lt"/>
              <a:buAutoNum type="arabicPeriod"/>
            </a:pPr>
            <a:r>
              <a:rPr lang="en-US" altLang="en-US" sz="1800" dirty="0">
                <a:solidFill>
                  <a:schemeClr val="tx1"/>
                </a:solidFill>
                <a:latin typeface="Arial" panose="020B0604020202020204" pitchFamily="34" charset="0"/>
              </a:rPr>
              <a:t>Add a new attribute Gender to the Student class and update the database.</a:t>
            </a:r>
          </a:p>
          <a:p>
            <a:pPr marL="342900" lvl="0" indent="-342900" eaLnBrk="0" fontAlgn="base" hangingPunct="0">
              <a:lnSpc>
                <a:spcPct val="150000"/>
              </a:lnSpc>
              <a:spcBef>
                <a:spcPct val="0"/>
              </a:spcBef>
              <a:spcAft>
                <a:spcPct val="0"/>
              </a:spcAft>
              <a:buClrTx/>
              <a:buFont typeface="+mj-lt"/>
              <a:buAutoNum type="arabicPeriod"/>
            </a:pPr>
            <a:r>
              <a:rPr lang="en-US" altLang="en-US" sz="1800" dirty="0">
                <a:solidFill>
                  <a:schemeClr val="tx1"/>
                </a:solidFill>
                <a:latin typeface="Arial" panose="020B0604020202020204" pitchFamily="34" charset="0"/>
              </a:rPr>
              <a:t>Return to the initial migration state.</a:t>
            </a:r>
            <a:r>
              <a:rPr kumimoji="0" lang="en-US" altLang="en-US" sz="6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76787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5">
          <a:extLst>
            <a:ext uri="{FF2B5EF4-FFF2-40B4-BE49-F238E27FC236}">
              <a16:creationId xmlns:a16="http://schemas.microsoft.com/office/drawing/2014/main" id="{2B980B8F-11CE-DA38-583B-F0B5F7F49DE9}"/>
            </a:ext>
          </a:extLst>
        </p:cNvPr>
        <p:cNvGrpSpPr/>
        <p:nvPr/>
      </p:nvGrpSpPr>
      <p:grpSpPr>
        <a:xfrm>
          <a:off x="0" y="0"/>
          <a:ext cx="0" cy="0"/>
          <a:chOff x="0" y="0"/>
          <a:chExt cx="0" cy="0"/>
        </a:xfrm>
      </p:grpSpPr>
      <p:sp>
        <p:nvSpPr>
          <p:cNvPr id="446" name="Google Shape;446;p45">
            <a:extLst>
              <a:ext uri="{FF2B5EF4-FFF2-40B4-BE49-F238E27FC236}">
                <a16:creationId xmlns:a16="http://schemas.microsoft.com/office/drawing/2014/main" id="{83A615B6-45A2-8851-9275-CA34C587B777}"/>
              </a:ext>
            </a:extLst>
          </p:cNvPr>
          <p:cNvSpPr txBox="1">
            <a:spLocks noGrp="1"/>
          </p:cNvSpPr>
          <p:nvPr>
            <p:ph type="title"/>
          </p:nvPr>
        </p:nvSpPr>
        <p:spPr>
          <a:xfrm>
            <a:off x="3017750" y="2598463"/>
            <a:ext cx="5067600" cy="841800"/>
          </a:xfrm>
          <a:prstGeom prst="rect">
            <a:avLst/>
          </a:prstGeom>
        </p:spPr>
        <p:txBody>
          <a:bodyPr spcFirstLastPara="1" wrap="square" lIns="91425" tIns="91425" rIns="91425" bIns="91425" anchor="b" anchorCtr="0">
            <a:noAutofit/>
          </a:bodyPr>
          <a:lstStyle/>
          <a:p>
            <a:pPr marL="0" lvl="0" indent="0"/>
            <a:r>
              <a:rPr lang="en-US" dirty="0"/>
              <a:t>Conventions</a:t>
            </a:r>
          </a:p>
        </p:txBody>
      </p:sp>
      <p:sp>
        <p:nvSpPr>
          <p:cNvPr id="447" name="Google Shape;447;p45">
            <a:extLst>
              <a:ext uri="{FF2B5EF4-FFF2-40B4-BE49-F238E27FC236}">
                <a16:creationId xmlns:a16="http://schemas.microsoft.com/office/drawing/2014/main" id="{7AD2F7DF-23DC-2ABD-14BB-6F2D40BF9B74}"/>
              </a:ext>
            </a:extLst>
          </p:cNvPr>
          <p:cNvSpPr txBox="1">
            <a:spLocks noGrp="1"/>
          </p:cNvSpPr>
          <p:nvPr>
            <p:ph type="title" idx="2"/>
          </p:nvPr>
        </p:nvSpPr>
        <p:spPr>
          <a:xfrm>
            <a:off x="6295750" y="1756675"/>
            <a:ext cx="146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dirty="0"/>
              <a:t>04</a:t>
            </a:r>
            <a:endParaRPr dirty="0"/>
          </a:p>
        </p:txBody>
      </p:sp>
      <p:cxnSp>
        <p:nvCxnSpPr>
          <p:cNvPr id="449" name="Google Shape;449;p45">
            <a:extLst>
              <a:ext uri="{FF2B5EF4-FFF2-40B4-BE49-F238E27FC236}">
                <a16:creationId xmlns:a16="http://schemas.microsoft.com/office/drawing/2014/main" id="{57CD7866-46F9-186A-C781-738D7035A5B2}"/>
              </a:ext>
            </a:extLst>
          </p:cNvPr>
          <p:cNvCxnSpPr>
            <a:endCxn id="447" idx="1"/>
          </p:cNvCxnSpPr>
          <p:nvPr/>
        </p:nvCxnSpPr>
        <p:spPr>
          <a:xfrm>
            <a:off x="2988550" y="2177575"/>
            <a:ext cx="3307200" cy="0"/>
          </a:xfrm>
          <a:prstGeom prst="straightConnector1">
            <a:avLst/>
          </a:prstGeom>
          <a:noFill/>
          <a:ln w="9525" cap="flat" cmpd="sng">
            <a:solidFill>
              <a:schemeClr val="dk1"/>
            </a:solidFill>
            <a:prstDash val="solid"/>
            <a:round/>
            <a:headEnd type="none" w="med" len="med"/>
            <a:tailEnd type="none" w="med" len="med"/>
          </a:ln>
        </p:spPr>
      </p:cxnSp>
      <p:grpSp>
        <p:nvGrpSpPr>
          <p:cNvPr id="450" name="Google Shape;450;p45">
            <a:extLst>
              <a:ext uri="{FF2B5EF4-FFF2-40B4-BE49-F238E27FC236}">
                <a16:creationId xmlns:a16="http://schemas.microsoft.com/office/drawing/2014/main" id="{94853B3F-1E17-31BA-12E5-38678EFABADC}"/>
              </a:ext>
            </a:extLst>
          </p:cNvPr>
          <p:cNvGrpSpPr/>
          <p:nvPr/>
        </p:nvGrpSpPr>
        <p:grpSpPr>
          <a:xfrm>
            <a:off x="-1538200" y="52175"/>
            <a:ext cx="5005941" cy="4698782"/>
            <a:chOff x="-1538200" y="52175"/>
            <a:chExt cx="5005941" cy="4698782"/>
          </a:xfrm>
        </p:grpSpPr>
        <p:sp>
          <p:nvSpPr>
            <p:cNvPr id="451" name="Google Shape;451;p45">
              <a:extLst>
                <a:ext uri="{FF2B5EF4-FFF2-40B4-BE49-F238E27FC236}">
                  <a16:creationId xmlns:a16="http://schemas.microsoft.com/office/drawing/2014/main" id="{814AA2A7-F26F-B161-AAD8-118930D8469F}"/>
                </a:ext>
              </a:extLst>
            </p:cNvPr>
            <p:cNvSpPr/>
            <p:nvPr/>
          </p:nvSpPr>
          <p:spPr>
            <a:xfrm>
              <a:off x="662629" y="2645931"/>
              <a:ext cx="1402556" cy="809625"/>
            </a:xfrm>
            <a:custGeom>
              <a:avLst/>
              <a:gdLst/>
              <a:ahLst/>
              <a:cxnLst/>
              <a:rect l="l" t="t" r="r" b="b"/>
              <a:pathLst>
                <a:path w="1178" h="680" extrusionOk="0">
                  <a:moveTo>
                    <a:pt x="590" y="680"/>
                  </a:moveTo>
                  <a:lnTo>
                    <a:pt x="1178" y="340"/>
                  </a:lnTo>
                  <a:lnTo>
                    <a:pt x="590" y="0"/>
                  </a:lnTo>
                  <a:lnTo>
                    <a:pt x="590" y="0"/>
                  </a:lnTo>
                  <a:lnTo>
                    <a:pt x="0" y="340"/>
                  </a:lnTo>
                  <a:lnTo>
                    <a:pt x="590" y="680"/>
                  </a:lnTo>
                  <a:lnTo>
                    <a:pt x="590" y="68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2" name="Google Shape;452;p45">
              <a:extLst>
                <a:ext uri="{FF2B5EF4-FFF2-40B4-BE49-F238E27FC236}">
                  <a16:creationId xmlns:a16="http://schemas.microsoft.com/office/drawing/2014/main" id="{EFCFE885-C908-5C66-36B6-169CC7C1ACA1}"/>
                </a:ext>
              </a:extLst>
            </p:cNvPr>
            <p:cNvSpPr/>
            <p:nvPr/>
          </p:nvSpPr>
          <p:spPr>
            <a:xfrm>
              <a:off x="1359145" y="418272"/>
              <a:ext cx="2108597" cy="1216819"/>
            </a:xfrm>
            <a:custGeom>
              <a:avLst/>
              <a:gdLst/>
              <a:ahLst/>
              <a:cxnLst/>
              <a:rect l="l" t="t" r="r" b="b"/>
              <a:pathLst>
                <a:path w="1771" h="1022" extrusionOk="0">
                  <a:moveTo>
                    <a:pt x="1771" y="341"/>
                  </a:moveTo>
                  <a:lnTo>
                    <a:pt x="1180" y="0"/>
                  </a:lnTo>
                  <a:lnTo>
                    <a:pt x="1180" y="0"/>
                  </a:lnTo>
                  <a:lnTo>
                    <a:pt x="590" y="341"/>
                  </a:lnTo>
                  <a:lnTo>
                    <a:pt x="0" y="681"/>
                  </a:lnTo>
                  <a:lnTo>
                    <a:pt x="590" y="1022"/>
                  </a:lnTo>
                  <a:lnTo>
                    <a:pt x="590" y="1022"/>
                  </a:lnTo>
                  <a:lnTo>
                    <a:pt x="1180" y="681"/>
                  </a:lnTo>
                  <a:lnTo>
                    <a:pt x="590" y="341"/>
                  </a:lnTo>
                  <a:lnTo>
                    <a:pt x="1180" y="681"/>
                  </a:lnTo>
                  <a:lnTo>
                    <a:pt x="1180" y="681"/>
                  </a:lnTo>
                  <a:lnTo>
                    <a:pt x="1771" y="341"/>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3" name="Google Shape;453;p45">
              <a:extLst>
                <a:ext uri="{FF2B5EF4-FFF2-40B4-BE49-F238E27FC236}">
                  <a16:creationId xmlns:a16="http://schemas.microsoft.com/office/drawing/2014/main" id="{E7DC8D72-C7F6-7011-F7FC-FEDAB989ACF5}"/>
                </a:ext>
              </a:extLst>
            </p:cNvPr>
            <p:cNvSpPr/>
            <p:nvPr/>
          </p:nvSpPr>
          <p:spPr>
            <a:xfrm>
              <a:off x="662629" y="3124563"/>
              <a:ext cx="702469" cy="812006"/>
            </a:xfrm>
            <a:custGeom>
              <a:avLst/>
              <a:gdLst/>
              <a:ahLst/>
              <a:cxnLst/>
              <a:rect l="l" t="t" r="r" b="b"/>
              <a:pathLst>
                <a:path w="590" h="682" extrusionOk="0">
                  <a:moveTo>
                    <a:pt x="0" y="342"/>
                  </a:moveTo>
                  <a:lnTo>
                    <a:pt x="590" y="0"/>
                  </a:lnTo>
                  <a:lnTo>
                    <a:pt x="590" y="682"/>
                  </a:lnTo>
                  <a:lnTo>
                    <a:pt x="0" y="34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4" name="Google Shape;454;p45">
              <a:extLst>
                <a:ext uri="{FF2B5EF4-FFF2-40B4-BE49-F238E27FC236}">
                  <a16:creationId xmlns:a16="http://schemas.microsoft.com/office/drawing/2014/main" id="{0231669C-6C69-186E-7E41-45622DD456C2}"/>
                </a:ext>
              </a:extLst>
            </p:cNvPr>
            <p:cNvSpPr/>
            <p:nvPr/>
          </p:nvSpPr>
          <p:spPr>
            <a:xfrm>
              <a:off x="662629" y="3532947"/>
              <a:ext cx="702469" cy="1218009"/>
            </a:xfrm>
            <a:custGeom>
              <a:avLst/>
              <a:gdLst/>
              <a:ahLst/>
              <a:cxnLst/>
              <a:rect l="l" t="t" r="r" b="b"/>
              <a:pathLst>
                <a:path w="590" h="1023" extrusionOk="0">
                  <a:moveTo>
                    <a:pt x="590" y="341"/>
                  </a:moveTo>
                  <a:lnTo>
                    <a:pt x="0" y="0"/>
                  </a:lnTo>
                  <a:lnTo>
                    <a:pt x="0" y="682"/>
                  </a:lnTo>
                  <a:lnTo>
                    <a:pt x="590" y="1023"/>
                  </a:lnTo>
                  <a:lnTo>
                    <a:pt x="590" y="34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55" name="Google Shape;455;p45">
              <a:extLst>
                <a:ext uri="{FF2B5EF4-FFF2-40B4-BE49-F238E27FC236}">
                  <a16:creationId xmlns:a16="http://schemas.microsoft.com/office/drawing/2014/main" id="{6C991873-EF3A-1463-9883-498F4C607C79}"/>
                </a:ext>
              </a:extLst>
            </p:cNvPr>
            <p:cNvCxnSpPr/>
            <p:nvPr/>
          </p:nvCxnSpPr>
          <p:spPr>
            <a:xfrm flipH="1">
              <a:off x="1684129" y="1167175"/>
              <a:ext cx="426300" cy="243000"/>
            </a:xfrm>
            <a:prstGeom prst="straightConnector1">
              <a:avLst/>
            </a:prstGeom>
            <a:noFill/>
            <a:ln w="9525" cap="flat" cmpd="sng">
              <a:solidFill>
                <a:schemeClr val="dk1"/>
              </a:solidFill>
              <a:prstDash val="solid"/>
              <a:miter lim="800000"/>
              <a:headEnd type="none" w="med" len="med"/>
              <a:tailEnd type="none" w="med" len="med"/>
            </a:ln>
          </p:spPr>
        </p:cxnSp>
        <p:cxnSp>
          <p:nvCxnSpPr>
            <p:cNvPr id="456" name="Google Shape;456;p45">
              <a:extLst>
                <a:ext uri="{FF2B5EF4-FFF2-40B4-BE49-F238E27FC236}">
                  <a16:creationId xmlns:a16="http://schemas.microsoft.com/office/drawing/2014/main" id="{CF79891E-26A0-4995-030A-CF915DE29DCD}"/>
                </a:ext>
              </a:extLst>
            </p:cNvPr>
            <p:cNvCxnSpPr/>
            <p:nvPr/>
          </p:nvCxnSpPr>
          <p:spPr>
            <a:xfrm>
              <a:off x="1012672" y="3736544"/>
              <a:ext cx="0" cy="503700"/>
            </a:xfrm>
            <a:prstGeom prst="straightConnector1">
              <a:avLst/>
            </a:prstGeom>
            <a:noFill/>
            <a:ln w="9525" cap="flat" cmpd="sng">
              <a:solidFill>
                <a:schemeClr val="dk1"/>
              </a:solidFill>
              <a:prstDash val="solid"/>
              <a:miter lim="800000"/>
              <a:headEnd type="none" w="med" len="med"/>
              <a:tailEnd type="none" w="med" len="med"/>
            </a:ln>
          </p:spPr>
        </p:cxnSp>
        <p:sp>
          <p:nvSpPr>
            <p:cNvPr id="457" name="Google Shape;457;p45">
              <a:extLst>
                <a:ext uri="{FF2B5EF4-FFF2-40B4-BE49-F238E27FC236}">
                  <a16:creationId xmlns:a16="http://schemas.microsoft.com/office/drawing/2014/main" id="{A09F4B95-8182-158F-0D9B-354EA70E9844}"/>
                </a:ext>
              </a:extLst>
            </p:cNvPr>
            <p:cNvSpPr/>
            <p:nvPr/>
          </p:nvSpPr>
          <p:spPr>
            <a:xfrm>
              <a:off x="1367189" y="1475442"/>
              <a:ext cx="727643" cy="286622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8" name="Google Shape;458;p45">
              <a:extLst>
                <a:ext uri="{FF2B5EF4-FFF2-40B4-BE49-F238E27FC236}">
                  <a16:creationId xmlns:a16="http://schemas.microsoft.com/office/drawing/2014/main" id="{063975F1-C67D-9877-6EC9-BE4D5302B882}"/>
                </a:ext>
              </a:extLst>
            </p:cNvPr>
            <p:cNvSpPr/>
            <p:nvPr/>
          </p:nvSpPr>
          <p:spPr>
            <a:xfrm>
              <a:off x="638970" y="781982"/>
              <a:ext cx="1456039" cy="1637738"/>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9" name="Google Shape;459;p45">
              <a:extLst>
                <a:ext uri="{FF2B5EF4-FFF2-40B4-BE49-F238E27FC236}">
                  <a16:creationId xmlns:a16="http://schemas.microsoft.com/office/drawing/2014/main" id="{EA38AD77-40B2-D622-0172-A7A12AD93756}"/>
                </a:ext>
              </a:extLst>
            </p:cNvPr>
            <p:cNvSpPr/>
            <p:nvPr/>
          </p:nvSpPr>
          <p:spPr>
            <a:xfrm>
              <a:off x="1367189" y="3526441"/>
              <a:ext cx="1455286" cy="818502"/>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0" name="Google Shape;460;p45">
              <a:extLst>
                <a:ext uri="{FF2B5EF4-FFF2-40B4-BE49-F238E27FC236}">
                  <a16:creationId xmlns:a16="http://schemas.microsoft.com/office/drawing/2014/main" id="{F883A933-8BAE-09DD-21C3-1374129B47A7}"/>
                </a:ext>
              </a:extLst>
            </p:cNvPr>
            <p:cNvSpPr/>
            <p:nvPr/>
          </p:nvSpPr>
          <p:spPr>
            <a:xfrm>
              <a:off x="-1538200" y="52175"/>
              <a:ext cx="3790875" cy="3982400"/>
            </a:xfrm>
            <a:custGeom>
              <a:avLst/>
              <a:gdLst/>
              <a:ahLst/>
              <a:cxnLst/>
              <a:rect l="l" t="t" r="r" b="b"/>
              <a:pathLst>
                <a:path w="151635" h="159296" extrusionOk="0">
                  <a:moveTo>
                    <a:pt x="151635" y="159296"/>
                  </a:moveTo>
                  <a:lnTo>
                    <a:pt x="131800" y="146564"/>
                  </a:lnTo>
                  <a:lnTo>
                    <a:pt x="131800" y="70933"/>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3120379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92FC2-C441-5216-4309-9A239DDDD9B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2B14499-8D32-6339-8691-A6312C045A7D}"/>
              </a:ext>
            </a:extLst>
          </p:cNvPr>
          <p:cNvSpPr>
            <a:spLocks noGrp="1"/>
          </p:cNvSpPr>
          <p:nvPr>
            <p:ph type="title"/>
          </p:nvPr>
        </p:nvSpPr>
        <p:spPr>
          <a:xfrm>
            <a:off x="859485" y="291528"/>
            <a:ext cx="7704000" cy="518400"/>
          </a:xfrm>
        </p:spPr>
        <p:txBody>
          <a:bodyPr/>
          <a:lstStyle/>
          <a:p>
            <a:r>
              <a:rPr lang="en-US" dirty="0"/>
              <a:t>Conventions</a:t>
            </a:r>
          </a:p>
        </p:txBody>
      </p:sp>
      <p:sp>
        <p:nvSpPr>
          <p:cNvPr id="12" name="Subtitle 2">
            <a:extLst>
              <a:ext uri="{FF2B5EF4-FFF2-40B4-BE49-F238E27FC236}">
                <a16:creationId xmlns:a16="http://schemas.microsoft.com/office/drawing/2014/main" id="{92E7D4B8-4B61-5423-6E8B-52682F85EE40}"/>
              </a:ext>
            </a:extLst>
          </p:cNvPr>
          <p:cNvSpPr txBox="1">
            <a:spLocks/>
          </p:cNvSpPr>
          <p:nvPr/>
        </p:nvSpPr>
        <p:spPr>
          <a:xfrm>
            <a:off x="338935" y="1004892"/>
            <a:ext cx="8022401" cy="281171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r>
              <a:rPr lang="en-US" sz="2400" dirty="0"/>
              <a:t>    EF Core will create database tables for all </a:t>
            </a:r>
            <a:r>
              <a:rPr lang="en-US" sz="2400" dirty="0" err="1"/>
              <a:t>DbSet</a:t>
            </a:r>
            <a:r>
              <a:rPr lang="en-US" sz="2400" dirty="0"/>
              <a:t>&lt;</a:t>
            </a:r>
            <a:r>
              <a:rPr lang="en-US" sz="2400" dirty="0" err="1"/>
              <a:t>TEntity</a:t>
            </a:r>
            <a:r>
              <a:rPr lang="en-US" sz="2400" dirty="0"/>
              <a:t>&gt; properties in a context class with the same name as the property. It will also create tables for entities which are not included as </a:t>
            </a:r>
            <a:r>
              <a:rPr lang="en-US" sz="2400" dirty="0" err="1"/>
              <a:t>DbSet</a:t>
            </a:r>
            <a:r>
              <a:rPr lang="en-US" sz="2400" dirty="0"/>
              <a:t> properties but are reachable through reference properties in other </a:t>
            </a:r>
            <a:r>
              <a:rPr lang="en-US" sz="2400" dirty="0" err="1"/>
              <a:t>DbSet</a:t>
            </a:r>
            <a:r>
              <a:rPr lang="en-US" sz="2400" dirty="0"/>
              <a:t> entities.  </a:t>
            </a:r>
          </a:p>
        </p:txBody>
      </p:sp>
    </p:spTree>
    <p:extLst>
      <p:ext uri="{BB962C8B-B14F-4D97-AF65-F5344CB8AC3E}">
        <p14:creationId xmlns:p14="http://schemas.microsoft.com/office/powerpoint/2010/main" val="3331226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70FF35-43FF-4AF1-072C-7CD64565CB0A}"/>
              </a:ext>
            </a:extLst>
          </p:cNvPr>
          <p:cNvPicPr>
            <a:picLocks noChangeAspect="1"/>
          </p:cNvPicPr>
          <p:nvPr/>
        </p:nvPicPr>
        <p:blipFill>
          <a:blip r:embed="rId2"/>
          <a:stretch>
            <a:fillRect/>
          </a:stretch>
        </p:blipFill>
        <p:spPr>
          <a:xfrm>
            <a:off x="549518" y="798164"/>
            <a:ext cx="7889308" cy="4255401"/>
          </a:xfrm>
          <a:prstGeom prst="rect">
            <a:avLst/>
          </a:prstGeom>
        </p:spPr>
      </p:pic>
      <p:sp>
        <p:nvSpPr>
          <p:cNvPr id="7" name="Title 3">
            <a:extLst>
              <a:ext uri="{FF2B5EF4-FFF2-40B4-BE49-F238E27FC236}">
                <a16:creationId xmlns:a16="http://schemas.microsoft.com/office/drawing/2014/main" id="{4CF7F950-53D3-6211-2727-C32DC5B39C71}"/>
              </a:ext>
            </a:extLst>
          </p:cNvPr>
          <p:cNvSpPr>
            <a:spLocks noGrp="1"/>
          </p:cNvSpPr>
          <p:nvPr>
            <p:ph type="title"/>
          </p:nvPr>
        </p:nvSpPr>
        <p:spPr>
          <a:xfrm>
            <a:off x="146563" y="167541"/>
            <a:ext cx="7704000" cy="518400"/>
          </a:xfrm>
        </p:spPr>
        <p:txBody>
          <a:bodyPr/>
          <a:lstStyle/>
          <a:p>
            <a:r>
              <a:rPr lang="en-US" dirty="0"/>
              <a:t>Column Data Type (SQL Server)</a:t>
            </a:r>
          </a:p>
        </p:txBody>
      </p:sp>
    </p:spTree>
    <p:extLst>
      <p:ext uri="{BB962C8B-B14F-4D97-AF65-F5344CB8AC3E}">
        <p14:creationId xmlns:p14="http://schemas.microsoft.com/office/powerpoint/2010/main" val="1606481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2">
            <a:extLst>
              <a:ext uri="{FF2B5EF4-FFF2-40B4-BE49-F238E27FC236}">
                <a16:creationId xmlns:a16="http://schemas.microsoft.com/office/drawing/2014/main" id="{DDAF4D0B-94A2-4526-B50F-B2C884993BBE}"/>
              </a:ext>
            </a:extLst>
          </p:cNvPr>
          <p:cNvSpPr txBox="1">
            <a:spLocks/>
          </p:cNvSpPr>
          <p:nvPr/>
        </p:nvSpPr>
        <p:spPr>
          <a:xfrm>
            <a:off x="447006" y="276751"/>
            <a:ext cx="8249987" cy="474498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pPr eaLnBrk="0" fontAlgn="base" hangingPunct="0"/>
            <a:r>
              <a:rPr lang="en-US" sz="2000" b="1" dirty="0"/>
              <a:t>Nullable Column</a:t>
            </a:r>
            <a:endParaRPr lang="en-US" sz="3600" b="1" dirty="0"/>
          </a:p>
          <a:p>
            <a:pPr eaLnBrk="0" fontAlgn="base" hangingPunct="0"/>
            <a:r>
              <a:rPr lang="en-US" sz="2000" dirty="0"/>
              <a:t>	EF Core creates null columns for all reference data type and nullable primitive type properties e.g. string, Nullable&lt;int&gt;, decimal?.</a:t>
            </a:r>
          </a:p>
          <a:p>
            <a:pPr eaLnBrk="0" fontAlgn="base" hangingPunct="0"/>
            <a:r>
              <a:rPr lang="en-US" sz="2000" b="1" dirty="0"/>
              <a:t>NotNull Column</a:t>
            </a:r>
            <a:endParaRPr lang="en-US" sz="3600" b="1" dirty="0"/>
          </a:p>
          <a:p>
            <a:pPr eaLnBrk="0" fontAlgn="base" hangingPunct="0"/>
            <a:r>
              <a:rPr lang="en-US" sz="2000" dirty="0"/>
              <a:t>	EF Core creates NotNull columns in the database for all primary key properties, and primitive type properties e.g. int, float, decimal, DateTime etc..</a:t>
            </a:r>
          </a:p>
          <a:p>
            <a:pPr eaLnBrk="0" fontAlgn="base" hangingPunct="0"/>
            <a:r>
              <a:rPr lang="en-US" sz="2000" b="1" dirty="0"/>
              <a:t>Primary Key</a:t>
            </a:r>
            <a:endParaRPr lang="en-US" sz="3600" b="1" dirty="0"/>
          </a:p>
          <a:p>
            <a:pPr eaLnBrk="0" fontAlgn="base" hangingPunct="0"/>
            <a:r>
              <a:rPr lang="en-US" sz="2000" dirty="0"/>
              <a:t>	EF Core will create the primary key column for the property named Id or &lt;Entity Class Name&gt;Id (case insensitive). </a:t>
            </a:r>
          </a:p>
          <a:p>
            <a:pPr eaLnBrk="0" fontAlgn="base" hangingPunct="0"/>
            <a:r>
              <a:rPr lang="en-US" sz="2000" b="1" dirty="0">
                <a:effectLst/>
              </a:rPr>
              <a:t>Foreign Key</a:t>
            </a:r>
          </a:p>
          <a:p>
            <a:pPr eaLnBrk="0" fontAlgn="base" hangingPunct="0"/>
            <a:r>
              <a:rPr lang="en-US" sz="2000" dirty="0">
                <a:effectLst/>
              </a:rPr>
              <a:t>	As per the foreign key convention, EF Core API will create a foreign key column for each reference navigation property in an entity with one of the following naming patterns.</a:t>
            </a:r>
          </a:p>
        </p:txBody>
      </p:sp>
    </p:spTree>
    <p:extLst>
      <p:ext uri="{BB962C8B-B14F-4D97-AF65-F5344CB8AC3E}">
        <p14:creationId xmlns:p14="http://schemas.microsoft.com/office/powerpoint/2010/main" val="427534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91">
          <a:extLst>
            <a:ext uri="{FF2B5EF4-FFF2-40B4-BE49-F238E27FC236}">
              <a16:creationId xmlns:a16="http://schemas.microsoft.com/office/drawing/2014/main" id="{24D9B356-E39D-A405-47B1-1EB74E1829D4}"/>
            </a:ext>
          </a:extLst>
        </p:cNvPr>
        <p:cNvGrpSpPr/>
        <p:nvPr/>
      </p:nvGrpSpPr>
      <p:grpSpPr>
        <a:xfrm>
          <a:off x="0" y="0"/>
          <a:ext cx="0" cy="0"/>
          <a:chOff x="0" y="0"/>
          <a:chExt cx="0" cy="0"/>
        </a:xfrm>
      </p:grpSpPr>
      <p:sp>
        <p:nvSpPr>
          <p:cNvPr id="393" name="Text Placeholder 2">
            <a:extLst>
              <a:ext uri="{FF2B5EF4-FFF2-40B4-BE49-F238E27FC236}">
                <a16:creationId xmlns:a16="http://schemas.microsoft.com/office/drawing/2014/main" id="{5A4FE67D-7AD0-33A7-E6EA-F779B9186945}"/>
              </a:ext>
            </a:extLst>
          </p:cNvPr>
          <p:cNvSpPr txBox="1">
            <a:spLocks/>
          </p:cNvSpPr>
          <p:nvPr/>
        </p:nvSpPr>
        <p:spPr>
          <a:xfrm>
            <a:off x="60185" y="712690"/>
            <a:ext cx="4360877" cy="1971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200" b="0" i="0" u="none" strike="noStrike" cap="none">
                <a:solidFill>
                  <a:schemeClr val="dk1"/>
                </a:solidFill>
                <a:latin typeface="Anek Kannada"/>
                <a:ea typeface="Anek Kannada"/>
                <a:cs typeface="Anek Kannada"/>
                <a:sym typeface="Anek Kannada"/>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1600"/>
              </a:spcBef>
              <a:spcAft>
                <a:spcPts val="160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pPr marL="139700" indent="0"/>
            <a:r>
              <a:rPr lang="en-US" sz="2000" b="1" dirty="0"/>
              <a:t>Convention 1 :</a:t>
            </a:r>
          </a:p>
          <a:p>
            <a:pPr marL="139700" indent="0"/>
            <a:r>
              <a:rPr lang="en-US" sz="1800" dirty="0"/>
              <a:t>We want to establish a one-to-many relationship where many students are associated with one grade. This can be achieved by including a reference navigation property in the dependent entity as shown below. </a:t>
            </a:r>
            <a:endParaRPr lang="en-US" sz="2400" b="1" dirty="0"/>
          </a:p>
        </p:txBody>
      </p:sp>
      <p:pic>
        <p:nvPicPr>
          <p:cNvPr id="394" name="Picture 393">
            <a:extLst>
              <a:ext uri="{FF2B5EF4-FFF2-40B4-BE49-F238E27FC236}">
                <a16:creationId xmlns:a16="http://schemas.microsoft.com/office/drawing/2014/main" id="{A394FE89-1C96-6B22-BA80-0FB396FD6D2A}"/>
              </a:ext>
            </a:extLst>
          </p:cNvPr>
          <p:cNvPicPr>
            <a:picLocks noChangeAspect="1"/>
          </p:cNvPicPr>
          <p:nvPr/>
        </p:nvPicPr>
        <p:blipFill>
          <a:blip r:embed="rId3"/>
          <a:srcRect r="8117"/>
          <a:stretch>
            <a:fillRect/>
          </a:stretch>
        </p:blipFill>
        <p:spPr>
          <a:xfrm>
            <a:off x="4311032" y="786453"/>
            <a:ext cx="4666736" cy="4244100"/>
          </a:xfrm>
          <a:prstGeom prst="rect">
            <a:avLst/>
          </a:prstGeom>
        </p:spPr>
      </p:pic>
      <p:pic>
        <p:nvPicPr>
          <p:cNvPr id="406" name="Picture 405">
            <a:extLst>
              <a:ext uri="{FF2B5EF4-FFF2-40B4-BE49-F238E27FC236}">
                <a16:creationId xmlns:a16="http://schemas.microsoft.com/office/drawing/2014/main" id="{2769920D-A3DA-2C7F-80F4-239B2690CEED}"/>
              </a:ext>
            </a:extLst>
          </p:cNvPr>
          <p:cNvPicPr>
            <a:picLocks noChangeAspect="1"/>
          </p:cNvPicPr>
          <p:nvPr/>
        </p:nvPicPr>
        <p:blipFill>
          <a:blip r:embed="rId4"/>
          <a:stretch>
            <a:fillRect/>
          </a:stretch>
        </p:blipFill>
        <p:spPr>
          <a:xfrm>
            <a:off x="309709" y="3088057"/>
            <a:ext cx="4034901" cy="1425297"/>
          </a:xfrm>
          <a:prstGeom prst="rect">
            <a:avLst/>
          </a:prstGeom>
        </p:spPr>
      </p:pic>
      <p:sp>
        <p:nvSpPr>
          <p:cNvPr id="408" name="Text Placeholder 2">
            <a:extLst>
              <a:ext uri="{FF2B5EF4-FFF2-40B4-BE49-F238E27FC236}">
                <a16:creationId xmlns:a16="http://schemas.microsoft.com/office/drawing/2014/main" id="{73C0627B-9FE4-97D6-42F8-4C4B8602D4CE}"/>
              </a:ext>
            </a:extLst>
          </p:cNvPr>
          <p:cNvSpPr txBox="1">
            <a:spLocks/>
          </p:cNvSpPr>
          <p:nvPr/>
        </p:nvSpPr>
        <p:spPr>
          <a:xfrm>
            <a:off x="0" y="112947"/>
            <a:ext cx="8155814" cy="5997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200" b="0" i="0" u="none" strike="noStrike" cap="none">
                <a:solidFill>
                  <a:schemeClr val="dk1"/>
                </a:solidFill>
                <a:latin typeface="Anek Kannada"/>
                <a:ea typeface="Anek Kannada"/>
                <a:cs typeface="Anek Kannada"/>
                <a:sym typeface="Anek Kannada"/>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1600"/>
              </a:spcBef>
              <a:spcAft>
                <a:spcPts val="160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pPr marL="139700" indent="0"/>
            <a:r>
              <a:rPr lang="en-US" sz="2800" b="1" dirty="0"/>
              <a:t>One-to-many relationship conventions</a:t>
            </a:r>
            <a:endParaRPr lang="en-US" sz="3200" b="1" dirty="0"/>
          </a:p>
        </p:txBody>
      </p:sp>
    </p:spTree>
    <p:extLst>
      <p:ext uri="{BB962C8B-B14F-4D97-AF65-F5344CB8AC3E}">
        <p14:creationId xmlns:p14="http://schemas.microsoft.com/office/powerpoint/2010/main" val="3597176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43"/>
          <p:cNvSpPr txBox="1">
            <a:spLocks noGrp="1"/>
          </p:cNvSpPr>
          <p:nvPr>
            <p:ph type="title" idx="21"/>
          </p:nvPr>
        </p:nvSpPr>
        <p:spPr>
          <a:xfrm>
            <a:off x="316302" y="303390"/>
            <a:ext cx="7085100" cy="518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Table of contents</a:t>
            </a:r>
            <a:endParaRPr dirty="0"/>
          </a:p>
        </p:txBody>
      </p:sp>
      <p:sp>
        <p:nvSpPr>
          <p:cNvPr id="399" name="Google Shape;399;p43"/>
          <p:cNvSpPr txBox="1">
            <a:spLocks noGrp="1"/>
          </p:cNvSpPr>
          <p:nvPr>
            <p:ph type="title"/>
          </p:nvPr>
        </p:nvSpPr>
        <p:spPr>
          <a:xfrm>
            <a:off x="446444" y="1245120"/>
            <a:ext cx="734700" cy="447600"/>
          </a:xfrm>
          <a:prstGeom prst="rect">
            <a:avLst/>
          </a:prstGeom>
        </p:spPr>
        <p:txBody>
          <a:bodyPr spcFirstLastPara="1" wrap="square" lIns="91425" tIns="0" rIns="91425" bIns="91425" anchor="ctr" anchorCtr="0">
            <a:noAutofit/>
          </a:bodyPr>
          <a:lstStyle/>
          <a:p>
            <a:pPr marL="0" lvl="0" indent="0" algn="l" rtl="0">
              <a:spcBef>
                <a:spcPts val="0"/>
              </a:spcBef>
              <a:spcAft>
                <a:spcPts val="0"/>
              </a:spcAft>
              <a:buNone/>
            </a:pPr>
            <a:r>
              <a:rPr lang="en"/>
              <a:t>01</a:t>
            </a:r>
            <a:endParaRPr/>
          </a:p>
        </p:txBody>
      </p:sp>
      <p:sp>
        <p:nvSpPr>
          <p:cNvPr id="401" name="Google Shape;401;p43"/>
          <p:cNvSpPr txBox="1">
            <a:spLocks noGrp="1"/>
          </p:cNvSpPr>
          <p:nvPr>
            <p:ph type="title" idx="8"/>
          </p:nvPr>
        </p:nvSpPr>
        <p:spPr>
          <a:xfrm>
            <a:off x="2572447" y="1245120"/>
            <a:ext cx="734700" cy="447600"/>
          </a:xfrm>
          <a:prstGeom prst="rect">
            <a:avLst/>
          </a:prstGeom>
        </p:spPr>
        <p:txBody>
          <a:bodyPr spcFirstLastPara="1" wrap="square" lIns="91425" tIns="0" rIns="91425" bIns="91425" anchor="ctr" anchorCtr="0">
            <a:noAutofit/>
          </a:bodyPr>
          <a:lstStyle/>
          <a:p>
            <a:pPr marL="0" lvl="0" indent="0" algn="l" rtl="0">
              <a:spcBef>
                <a:spcPts val="0"/>
              </a:spcBef>
              <a:spcAft>
                <a:spcPts val="0"/>
              </a:spcAft>
              <a:buNone/>
            </a:pPr>
            <a:r>
              <a:rPr lang="en"/>
              <a:t>02</a:t>
            </a:r>
            <a:endParaRPr/>
          </a:p>
        </p:txBody>
      </p:sp>
      <p:sp>
        <p:nvSpPr>
          <p:cNvPr id="402" name="Google Shape;402;p43"/>
          <p:cNvSpPr txBox="1">
            <a:spLocks noGrp="1"/>
          </p:cNvSpPr>
          <p:nvPr>
            <p:ph type="title" idx="9"/>
          </p:nvPr>
        </p:nvSpPr>
        <p:spPr>
          <a:xfrm>
            <a:off x="446444" y="2815875"/>
            <a:ext cx="734700" cy="447600"/>
          </a:xfrm>
          <a:prstGeom prst="rect">
            <a:avLst/>
          </a:prstGeom>
        </p:spPr>
        <p:txBody>
          <a:bodyPr spcFirstLastPara="1" wrap="square" lIns="91425" tIns="0" rIns="91425" bIns="91425" anchor="ctr" anchorCtr="0">
            <a:noAutofit/>
          </a:bodyPr>
          <a:lstStyle/>
          <a:p>
            <a:pPr marL="0" lvl="0" indent="0" algn="l" rtl="0">
              <a:spcBef>
                <a:spcPts val="0"/>
              </a:spcBef>
              <a:spcAft>
                <a:spcPts val="0"/>
              </a:spcAft>
              <a:buNone/>
            </a:pPr>
            <a:r>
              <a:rPr lang="en" dirty="0"/>
              <a:t>05</a:t>
            </a:r>
            <a:endParaRPr dirty="0"/>
          </a:p>
        </p:txBody>
      </p:sp>
      <p:sp>
        <p:nvSpPr>
          <p:cNvPr id="403" name="Google Shape;403;p43"/>
          <p:cNvSpPr txBox="1">
            <a:spLocks noGrp="1"/>
          </p:cNvSpPr>
          <p:nvPr>
            <p:ph type="title" idx="13"/>
          </p:nvPr>
        </p:nvSpPr>
        <p:spPr>
          <a:xfrm>
            <a:off x="4758105" y="1245120"/>
            <a:ext cx="734700" cy="447600"/>
          </a:xfrm>
          <a:prstGeom prst="rect">
            <a:avLst/>
          </a:prstGeom>
        </p:spPr>
        <p:txBody>
          <a:bodyPr spcFirstLastPara="1" wrap="square" lIns="91425" tIns="0" rIns="91425" bIns="91425" anchor="ctr" anchorCtr="0">
            <a:noAutofit/>
          </a:bodyPr>
          <a:lstStyle/>
          <a:p>
            <a:pPr marL="0" lvl="0" indent="0" algn="l" rtl="0">
              <a:spcBef>
                <a:spcPts val="0"/>
              </a:spcBef>
              <a:spcAft>
                <a:spcPts val="0"/>
              </a:spcAft>
              <a:buNone/>
            </a:pPr>
            <a:r>
              <a:rPr lang="en"/>
              <a:t>03</a:t>
            </a:r>
            <a:endParaRPr/>
          </a:p>
        </p:txBody>
      </p:sp>
      <p:sp>
        <p:nvSpPr>
          <p:cNvPr id="404" name="Google Shape;404;p43"/>
          <p:cNvSpPr txBox="1">
            <a:spLocks noGrp="1"/>
          </p:cNvSpPr>
          <p:nvPr>
            <p:ph type="title" idx="14"/>
          </p:nvPr>
        </p:nvSpPr>
        <p:spPr>
          <a:xfrm>
            <a:off x="2572447" y="2819321"/>
            <a:ext cx="734700" cy="447600"/>
          </a:xfrm>
          <a:prstGeom prst="rect">
            <a:avLst/>
          </a:prstGeom>
        </p:spPr>
        <p:txBody>
          <a:bodyPr spcFirstLastPara="1" wrap="square" lIns="91425" tIns="0" rIns="91425" bIns="91425" anchor="ctr" anchorCtr="0">
            <a:noAutofit/>
          </a:bodyPr>
          <a:lstStyle/>
          <a:p>
            <a:pPr marL="0" lvl="0" indent="0" algn="l" rtl="0">
              <a:spcBef>
                <a:spcPts val="0"/>
              </a:spcBef>
              <a:spcAft>
                <a:spcPts val="0"/>
              </a:spcAft>
              <a:buNone/>
            </a:pPr>
            <a:r>
              <a:rPr lang="en"/>
              <a:t>06</a:t>
            </a:r>
            <a:endParaRPr/>
          </a:p>
        </p:txBody>
      </p:sp>
      <p:sp>
        <p:nvSpPr>
          <p:cNvPr id="405" name="Google Shape;405;p43"/>
          <p:cNvSpPr txBox="1">
            <a:spLocks noGrp="1"/>
          </p:cNvSpPr>
          <p:nvPr>
            <p:ph type="subTitle" idx="15"/>
          </p:nvPr>
        </p:nvSpPr>
        <p:spPr>
          <a:xfrm>
            <a:off x="342110" y="1765043"/>
            <a:ext cx="1678068" cy="584579"/>
          </a:xfrm>
          <a:prstGeom prst="rect">
            <a:avLst/>
          </a:prstGeom>
        </p:spPr>
        <p:txBody>
          <a:bodyPr spcFirstLastPara="1" wrap="square" lIns="91425" tIns="91425" rIns="91425" bIns="91425" anchor="t" anchorCtr="0">
            <a:noAutofit/>
          </a:bodyPr>
          <a:lstStyle/>
          <a:p>
            <a:pPr marL="0" lvl="0" indent="0"/>
            <a:r>
              <a:rPr lang="en-US" dirty="0"/>
              <a:t>Introduction to ORM</a:t>
            </a:r>
            <a:endParaRPr dirty="0"/>
          </a:p>
        </p:txBody>
      </p:sp>
      <p:sp>
        <p:nvSpPr>
          <p:cNvPr id="407" name="Google Shape;407;p43"/>
          <p:cNvSpPr txBox="1">
            <a:spLocks noGrp="1"/>
          </p:cNvSpPr>
          <p:nvPr>
            <p:ph type="subTitle" idx="17"/>
          </p:nvPr>
        </p:nvSpPr>
        <p:spPr>
          <a:xfrm>
            <a:off x="2306316" y="1889905"/>
            <a:ext cx="1266961" cy="385200"/>
          </a:xfrm>
          <a:prstGeom prst="rect">
            <a:avLst/>
          </a:prstGeom>
        </p:spPr>
        <p:txBody>
          <a:bodyPr spcFirstLastPara="1" wrap="square" lIns="91425" tIns="91425" rIns="91425" bIns="91425" anchor="t" anchorCtr="0">
            <a:noAutofit/>
          </a:bodyPr>
          <a:lstStyle/>
          <a:p>
            <a:pPr marL="0" lvl="0" indent="0"/>
            <a:r>
              <a:rPr lang="en-US" dirty="0"/>
              <a:t>DbContext</a:t>
            </a:r>
            <a:endParaRPr dirty="0"/>
          </a:p>
        </p:txBody>
      </p:sp>
      <p:sp>
        <p:nvSpPr>
          <p:cNvPr id="409" name="Google Shape;409;p43"/>
          <p:cNvSpPr txBox="1">
            <a:spLocks noGrp="1"/>
          </p:cNvSpPr>
          <p:nvPr>
            <p:ph type="subTitle" idx="19"/>
          </p:nvPr>
        </p:nvSpPr>
        <p:spPr>
          <a:xfrm>
            <a:off x="2360931" y="3397539"/>
            <a:ext cx="1359745" cy="385200"/>
          </a:xfrm>
          <a:prstGeom prst="rect">
            <a:avLst/>
          </a:prstGeom>
        </p:spPr>
        <p:txBody>
          <a:bodyPr spcFirstLastPara="1" wrap="square" lIns="91425" tIns="91425" rIns="91425" bIns="91425" anchor="t" anchorCtr="0">
            <a:noAutofit/>
          </a:bodyPr>
          <a:lstStyle/>
          <a:p>
            <a:pPr marL="0" lvl="0" indent="0"/>
            <a:r>
              <a:rPr lang="en-US" dirty="0"/>
              <a:t>Fluent API</a:t>
            </a:r>
            <a:endParaRPr dirty="0"/>
          </a:p>
        </p:txBody>
      </p:sp>
      <p:sp>
        <p:nvSpPr>
          <p:cNvPr id="410" name="Google Shape;410;p43"/>
          <p:cNvSpPr txBox="1">
            <a:spLocks noGrp="1"/>
          </p:cNvSpPr>
          <p:nvPr>
            <p:ph type="subTitle" idx="20"/>
          </p:nvPr>
        </p:nvSpPr>
        <p:spPr>
          <a:xfrm>
            <a:off x="6451247" y="3373004"/>
            <a:ext cx="1507797" cy="642918"/>
          </a:xfrm>
          <a:prstGeom prst="rect">
            <a:avLst/>
          </a:prstGeom>
        </p:spPr>
        <p:txBody>
          <a:bodyPr spcFirstLastPara="1" wrap="square" lIns="91425" tIns="91425" rIns="91425" bIns="91425" anchor="t" anchorCtr="0">
            <a:noAutofit/>
          </a:bodyPr>
          <a:lstStyle/>
          <a:p>
            <a:pPr marL="0" lvl="0" indent="0"/>
            <a:r>
              <a:rPr lang="en-US" dirty="0"/>
              <a:t>Data Loading Strategies</a:t>
            </a:r>
          </a:p>
        </p:txBody>
      </p:sp>
      <p:cxnSp>
        <p:nvCxnSpPr>
          <p:cNvPr id="411" name="Google Shape;411;p43"/>
          <p:cNvCxnSpPr>
            <a:stCxn id="399" idx="3"/>
            <a:endCxn id="401" idx="1"/>
          </p:cNvCxnSpPr>
          <p:nvPr/>
        </p:nvCxnSpPr>
        <p:spPr>
          <a:xfrm>
            <a:off x="1181144" y="1468920"/>
            <a:ext cx="1391303" cy="0"/>
          </a:xfrm>
          <a:prstGeom prst="straightConnector1">
            <a:avLst/>
          </a:prstGeom>
          <a:noFill/>
          <a:ln w="9525" cap="flat" cmpd="sng">
            <a:solidFill>
              <a:schemeClr val="dk1"/>
            </a:solidFill>
            <a:prstDash val="solid"/>
            <a:round/>
            <a:headEnd type="none" w="med" len="med"/>
            <a:tailEnd type="none" w="med" len="med"/>
          </a:ln>
        </p:spPr>
      </p:cxnSp>
      <p:cxnSp>
        <p:nvCxnSpPr>
          <p:cNvPr id="412" name="Google Shape;412;p43"/>
          <p:cNvCxnSpPr>
            <a:stCxn id="401" idx="3"/>
            <a:endCxn id="403" idx="1"/>
          </p:cNvCxnSpPr>
          <p:nvPr/>
        </p:nvCxnSpPr>
        <p:spPr>
          <a:xfrm>
            <a:off x="3307147" y="1468920"/>
            <a:ext cx="1450958" cy="0"/>
          </a:xfrm>
          <a:prstGeom prst="straightConnector1">
            <a:avLst/>
          </a:prstGeom>
          <a:noFill/>
          <a:ln w="9525" cap="flat" cmpd="sng">
            <a:solidFill>
              <a:schemeClr val="dk1"/>
            </a:solidFill>
            <a:prstDash val="solid"/>
            <a:round/>
            <a:headEnd type="none" w="med" len="med"/>
            <a:tailEnd type="none" w="med" len="med"/>
          </a:ln>
        </p:spPr>
      </p:cxnSp>
      <p:cxnSp>
        <p:nvCxnSpPr>
          <p:cNvPr id="414" name="Google Shape;414;p43"/>
          <p:cNvCxnSpPr>
            <a:stCxn id="402" idx="3"/>
            <a:endCxn id="404" idx="1"/>
          </p:cNvCxnSpPr>
          <p:nvPr/>
        </p:nvCxnSpPr>
        <p:spPr>
          <a:xfrm>
            <a:off x="1181144" y="3039675"/>
            <a:ext cx="1391303" cy="3446"/>
          </a:xfrm>
          <a:prstGeom prst="straightConnector1">
            <a:avLst/>
          </a:prstGeom>
          <a:noFill/>
          <a:ln w="9525" cap="flat" cmpd="sng">
            <a:solidFill>
              <a:schemeClr val="dk1"/>
            </a:solidFill>
            <a:prstDash val="solid"/>
            <a:round/>
            <a:headEnd type="none" w="med" len="med"/>
            <a:tailEnd type="none" w="med" len="med"/>
          </a:ln>
        </p:spPr>
      </p:cxnSp>
      <p:grpSp>
        <p:nvGrpSpPr>
          <p:cNvPr id="415" name="Google Shape;415;p43"/>
          <p:cNvGrpSpPr/>
          <p:nvPr/>
        </p:nvGrpSpPr>
        <p:grpSpPr>
          <a:xfrm>
            <a:off x="8080010" y="1781"/>
            <a:ext cx="2108597" cy="5139928"/>
            <a:chOff x="7958360" y="1794"/>
            <a:chExt cx="2108597" cy="5139928"/>
          </a:xfrm>
        </p:grpSpPr>
        <p:sp>
          <p:nvSpPr>
            <p:cNvPr id="416" name="Google Shape;416;p43"/>
            <p:cNvSpPr/>
            <p:nvPr/>
          </p:nvSpPr>
          <p:spPr>
            <a:xfrm>
              <a:off x="8660829" y="3240294"/>
              <a:ext cx="1406128" cy="810816"/>
            </a:xfrm>
            <a:custGeom>
              <a:avLst/>
              <a:gdLst/>
              <a:ahLst/>
              <a:cxnLst/>
              <a:rect l="l" t="t" r="r" b="b"/>
              <a:pathLst>
                <a:path w="1181" h="681" extrusionOk="0">
                  <a:moveTo>
                    <a:pt x="591" y="681"/>
                  </a:moveTo>
                  <a:lnTo>
                    <a:pt x="1181" y="340"/>
                  </a:lnTo>
                  <a:lnTo>
                    <a:pt x="591" y="0"/>
                  </a:lnTo>
                  <a:lnTo>
                    <a:pt x="591" y="0"/>
                  </a:lnTo>
                  <a:lnTo>
                    <a:pt x="0" y="340"/>
                  </a:lnTo>
                  <a:lnTo>
                    <a:pt x="591" y="681"/>
                  </a:lnTo>
                  <a:lnTo>
                    <a:pt x="591" y="68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7" name="Google Shape;417;p43"/>
            <p:cNvSpPr/>
            <p:nvPr/>
          </p:nvSpPr>
          <p:spPr>
            <a:xfrm>
              <a:off x="8660829" y="2834291"/>
              <a:ext cx="703659" cy="810816"/>
            </a:xfrm>
            <a:custGeom>
              <a:avLst/>
              <a:gdLst/>
              <a:ahLst/>
              <a:cxnLst/>
              <a:rect l="l" t="t" r="r" b="b"/>
              <a:pathLst>
                <a:path w="591" h="681" extrusionOk="0">
                  <a:moveTo>
                    <a:pt x="591" y="341"/>
                  </a:moveTo>
                  <a:lnTo>
                    <a:pt x="0" y="681"/>
                  </a:lnTo>
                  <a:lnTo>
                    <a:pt x="0" y="0"/>
                  </a:lnTo>
                  <a:lnTo>
                    <a:pt x="591" y="341"/>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8" name="Google Shape;418;p43"/>
            <p:cNvSpPr/>
            <p:nvPr/>
          </p:nvSpPr>
          <p:spPr>
            <a:xfrm>
              <a:off x="7958360" y="1794"/>
              <a:ext cx="702469" cy="3651647"/>
            </a:xfrm>
            <a:custGeom>
              <a:avLst/>
              <a:gdLst/>
              <a:ahLst/>
              <a:cxnLst/>
              <a:rect l="l" t="t" r="r" b="b"/>
              <a:pathLst>
                <a:path w="590" h="3067" extrusionOk="0">
                  <a:moveTo>
                    <a:pt x="0" y="0"/>
                  </a:moveTo>
                  <a:lnTo>
                    <a:pt x="0" y="681"/>
                  </a:lnTo>
                  <a:lnTo>
                    <a:pt x="0" y="1363"/>
                  </a:lnTo>
                  <a:lnTo>
                    <a:pt x="0" y="2045"/>
                  </a:lnTo>
                  <a:lnTo>
                    <a:pt x="0" y="2045"/>
                  </a:lnTo>
                  <a:lnTo>
                    <a:pt x="0" y="2725"/>
                  </a:lnTo>
                  <a:lnTo>
                    <a:pt x="590" y="3067"/>
                  </a:lnTo>
                  <a:lnTo>
                    <a:pt x="590" y="2385"/>
                  </a:lnTo>
                  <a:lnTo>
                    <a:pt x="590" y="1703"/>
                  </a:lnTo>
                  <a:lnTo>
                    <a:pt x="590" y="1023"/>
                  </a:lnTo>
                  <a:lnTo>
                    <a:pt x="590" y="341"/>
                  </a:lnTo>
                  <a:lnTo>
                    <a:pt x="0" y="0"/>
                  </a:lnTo>
                  <a:close/>
                  <a:moveTo>
                    <a:pt x="0" y="2046"/>
                  </a:moveTo>
                  <a:lnTo>
                    <a:pt x="0" y="2045"/>
                  </a:lnTo>
                  <a:lnTo>
                    <a:pt x="0" y="2045"/>
                  </a:lnTo>
                  <a:lnTo>
                    <a:pt x="0" y="2046"/>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19" name="Google Shape;419;p43"/>
            <p:cNvSpPr/>
            <p:nvPr/>
          </p:nvSpPr>
          <p:spPr>
            <a:xfrm>
              <a:off x="7958360" y="3518900"/>
              <a:ext cx="1406128" cy="1622822"/>
            </a:xfrm>
            <a:custGeom>
              <a:avLst/>
              <a:gdLst/>
              <a:ahLst/>
              <a:cxnLst/>
              <a:rect l="l" t="t" r="r" b="b"/>
              <a:pathLst>
                <a:path w="1181" h="1363" extrusionOk="0">
                  <a:moveTo>
                    <a:pt x="0" y="682"/>
                  </a:moveTo>
                  <a:lnTo>
                    <a:pt x="0" y="682"/>
                  </a:lnTo>
                  <a:lnTo>
                    <a:pt x="0" y="0"/>
                  </a:lnTo>
                  <a:lnTo>
                    <a:pt x="1181" y="682"/>
                  </a:lnTo>
                  <a:lnTo>
                    <a:pt x="1181" y="1363"/>
                  </a:lnTo>
                  <a:lnTo>
                    <a:pt x="1181" y="1360"/>
                  </a:lnTo>
                  <a:lnTo>
                    <a:pt x="1181" y="1363"/>
                  </a:lnTo>
                  <a:lnTo>
                    <a:pt x="0" y="682"/>
                  </a:lnTo>
                  <a:lnTo>
                    <a:pt x="0" y="68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20" name="Google Shape;420;p43"/>
            <p:cNvSpPr/>
            <p:nvPr/>
          </p:nvSpPr>
          <p:spPr>
            <a:xfrm>
              <a:off x="8310785" y="1794"/>
              <a:ext cx="1470422" cy="4968478"/>
            </a:xfrm>
            <a:custGeom>
              <a:avLst/>
              <a:gdLst/>
              <a:ahLst/>
              <a:cxnLst/>
              <a:rect l="l" t="t" r="r" b="b"/>
              <a:pathLst>
                <a:path w="1235" h="4173" extrusionOk="0">
                  <a:moveTo>
                    <a:pt x="0" y="0"/>
                  </a:moveTo>
                  <a:lnTo>
                    <a:pt x="0" y="3468"/>
                  </a:lnTo>
                  <a:lnTo>
                    <a:pt x="1235" y="4173"/>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cxnSp>
        <p:nvCxnSpPr>
          <p:cNvPr id="2" name="Google Shape;413;p43">
            <a:extLst>
              <a:ext uri="{FF2B5EF4-FFF2-40B4-BE49-F238E27FC236}">
                <a16:creationId xmlns:a16="http://schemas.microsoft.com/office/drawing/2014/main" id="{08A66119-0A9E-9FC9-A4C2-060E6B9D86FD}"/>
              </a:ext>
            </a:extLst>
          </p:cNvPr>
          <p:cNvCxnSpPr>
            <a:cxnSpLocks/>
            <a:stCxn id="403" idx="3"/>
          </p:cNvCxnSpPr>
          <p:nvPr/>
        </p:nvCxnSpPr>
        <p:spPr>
          <a:xfrm>
            <a:off x="5492805" y="1468920"/>
            <a:ext cx="1784742" cy="3842"/>
          </a:xfrm>
          <a:prstGeom prst="straightConnector1">
            <a:avLst/>
          </a:prstGeom>
          <a:noFill/>
          <a:ln w="9525" cap="flat" cmpd="sng">
            <a:solidFill>
              <a:schemeClr val="dk1"/>
            </a:solidFill>
            <a:prstDash val="solid"/>
            <a:round/>
            <a:headEnd type="none" w="med" len="med"/>
            <a:tailEnd type="none" w="med" len="med"/>
          </a:ln>
        </p:spPr>
      </p:cxnSp>
      <p:sp>
        <p:nvSpPr>
          <p:cNvPr id="5" name="TextBox 4">
            <a:extLst>
              <a:ext uri="{FF2B5EF4-FFF2-40B4-BE49-F238E27FC236}">
                <a16:creationId xmlns:a16="http://schemas.microsoft.com/office/drawing/2014/main" id="{71882FF4-7E28-C4C4-CF99-74807189537E}"/>
              </a:ext>
            </a:extLst>
          </p:cNvPr>
          <p:cNvSpPr txBox="1"/>
          <p:nvPr/>
        </p:nvSpPr>
        <p:spPr>
          <a:xfrm>
            <a:off x="4514392" y="1916520"/>
            <a:ext cx="1449091" cy="369332"/>
          </a:xfrm>
          <a:prstGeom prst="rect">
            <a:avLst/>
          </a:prstGeom>
          <a:noFill/>
        </p:spPr>
        <p:txBody>
          <a:bodyPr wrap="square">
            <a:spAutoFit/>
          </a:bodyPr>
          <a:lstStyle/>
          <a:p>
            <a:r>
              <a:rPr lang="en-US" sz="1800" dirty="0"/>
              <a:t>Migrations</a:t>
            </a:r>
            <a:r>
              <a:rPr lang="en-US" dirty="0"/>
              <a:t> </a:t>
            </a:r>
          </a:p>
        </p:txBody>
      </p:sp>
      <p:sp>
        <p:nvSpPr>
          <p:cNvPr id="9" name="Subtitle 8">
            <a:extLst>
              <a:ext uri="{FF2B5EF4-FFF2-40B4-BE49-F238E27FC236}">
                <a16:creationId xmlns:a16="http://schemas.microsoft.com/office/drawing/2014/main" id="{568DEC3B-0A3F-3312-2E88-ECF9B963C91C}"/>
              </a:ext>
            </a:extLst>
          </p:cNvPr>
          <p:cNvSpPr>
            <a:spLocks noGrp="1"/>
          </p:cNvSpPr>
          <p:nvPr>
            <p:ph type="subTitle" idx="18"/>
          </p:nvPr>
        </p:nvSpPr>
        <p:spPr>
          <a:xfrm>
            <a:off x="6330281" y="1931032"/>
            <a:ext cx="1507797" cy="385200"/>
          </a:xfrm>
        </p:spPr>
        <p:txBody>
          <a:bodyPr/>
          <a:lstStyle/>
          <a:p>
            <a:r>
              <a:rPr lang="en-US" dirty="0"/>
              <a:t>conventions</a:t>
            </a:r>
          </a:p>
        </p:txBody>
      </p:sp>
      <p:sp>
        <p:nvSpPr>
          <p:cNvPr id="12" name="TextBox 11">
            <a:extLst>
              <a:ext uri="{FF2B5EF4-FFF2-40B4-BE49-F238E27FC236}">
                <a16:creationId xmlns:a16="http://schemas.microsoft.com/office/drawing/2014/main" id="{D47E8902-F828-9699-C9A4-F6C670B19731}"/>
              </a:ext>
            </a:extLst>
          </p:cNvPr>
          <p:cNvSpPr txBox="1"/>
          <p:nvPr/>
        </p:nvSpPr>
        <p:spPr>
          <a:xfrm>
            <a:off x="100852" y="3353167"/>
            <a:ext cx="2139113" cy="615553"/>
          </a:xfrm>
          <a:prstGeom prst="rect">
            <a:avLst/>
          </a:prstGeom>
          <a:noFill/>
        </p:spPr>
        <p:txBody>
          <a:bodyPr wrap="square">
            <a:spAutoFit/>
          </a:bodyPr>
          <a:lstStyle/>
          <a:p>
            <a:r>
              <a:rPr lang="en-US" sz="1700" dirty="0"/>
              <a:t>Configuration: Columns &amp; Mapping</a:t>
            </a:r>
          </a:p>
        </p:txBody>
      </p:sp>
      <p:sp>
        <p:nvSpPr>
          <p:cNvPr id="13" name="Google Shape;404;p43">
            <a:extLst>
              <a:ext uri="{FF2B5EF4-FFF2-40B4-BE49-F238E27FC236}">
                <a16:creationId xmlns:a16="http://schemas.microsoft.com/office/drawing/2014/main" id="{9F95BD2B-2763-923C-9700-8CB006C300BF}"/>
              </a:ext>
            </a:extLst>
          </p:cNvPr>
          <p:cNvSpPr txBox="1">
            <a:spLocks/>
          </p:cNvSpPr>
          <p:nvPr/>
        </p:nvSpPr>
        <p:spPr>
          <a:xfrm>
            <a:off x="4758105" y="2822749"/>
            <a:ext cx="734700" cy="447600"/>
          </a:xfrm>
          <a:prstGeom prst="rect">
            <a:avLst/>
          </a:prstGeom>
          <a:solidFill>
            <a:schemeClr val="dk1"/>
          </a:solidFill>
          <a:ln>
            <a:noFill/>
          </a:ln>
        </p:spPr>
        <p:txBody>
          <a:bodyPr spcFirstLastPara="1" wrap="square" lIns="91425" tIns="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arker Grotesque Black"/>
              <a:buNone/>
              <a:defRPr sz="3000" b="0" i="0" u="none" strike="noStrike" cap="none">
                <a:solidFill>
                  <a:schemeClr val="lt2"/>
                </a:solidFill>
                <a:latin typeface="Darker Grotesque Black"/>
                <a:ea typeface="Darker Grotesque Black"/>
                <a:cs typeface="Darker Grotesque Black"/>
                <a:sym typeface="Darker Grotesque Black"/>
              </a:defRPr>
            </a:lvl1pPr>
            <a:lvl2pPr marR="0" lvl="1" algn="l" rtl="0">
              <a:lnSpc>
                <a:spcPct val="100000"/>
              </a:lnSpc>
              <a:spcBef>
                <a:spcPts val="0"/>
              </a:spcBef>
              <a:spcAft>
                <a:spcPts val="0"/>
              </a:spcAft>
              <a:buClr>
                <a:schemeClr val="dk1"/>
              </a:buClr>
              <a:buSzPts val="3000"/>
              <a:buFont typeface="Darker Grotesque Black"/>
              <a:buNone/>
              <a:defRPr sz="3000" b="0" i="0" u="none" strike="noStrike" cap="none">
                <a:solidFill>
                  <a:schemeClr val="dk1"/>
                </a:solidFill>
                <a:latin typeface="Darker Grotesque Black"/>
                <a:ea typeface="Darker Grotesque Black"/>
                <a:cs typeface="Darker Grotesque Black"/>
                <a:sym typeface="Darker Grotesque Black"/>
              </a:defRPr>
            </a:lvl2pPr>
            <a:lvl3pPr marR="0" lvl="2" algn="l" rtl="0">
              <a:lnSpc>
                <a:spcPct val="100000"/>
              </a:lnSpc>
              <a:spcBef>
                <a:spcPts val="0"/>
              </a:spcBef>
              <a:spcAft>
                <a:spcPts val="0"/>
              </a:spcAft>
              <a:buClr>
                <a:schemeClr val="dk1"/>
              </a:buClr>
              <a:buSzPts val="3000"/>
              <a:buFont typeface="Darker Grotesque Black"/>
              <a:buNone/>
              <a:defRPr sz="3000" b="0" i="0" u="none" strike="noStrike" cap="none">
                <a:solidFill>
                  <a:schemeClr val="dk1"/>
                </a:solidFill>
                <a:latin typeface="Darker Grotesque Black"/>
                <a:ea typeface="Darker Grotesque Black"/>
                <a:cs typeface="Darker Grotesque Black"/>
                <a:sym typeface="Darker Grotesque Black"/>
              </a:defRPr>
            </a:lvl3pPr>
            <a:lvl4pPr marR="0" lvl="3" algn="l" rtl="0">
              <a:lnSpc>
                <a:spcPct val="100000"/>
              </a:lnSpc>
              <a:spcBef>
                <a:spcPts val="0"/>
              </a:spcBef>
              <a:spcAft>
                <a:spcPts val="0"/>
              </a:spcAft>
              <a:buClr>
                <a:schemeClr val="dk1"/>
              </a:buClr>
              <a:buSzPts val="3000"/>
              <a:buFont typeface="Darker Grotesque Black"/>
              <a:buNone/>
              <a:defRPr sz="3000" b="0" i="0" u="none" strike="noStrike" cap="none">
                <a:solidFill>
                  <a:schemeClr val="dk1"/>
                </a:solidFill>
                <a:latin typeface="Darker Grotesque Black"/>
                <a:ea typeface="Darker Grotesque Black"/>
                <a:cs typeface="Darker Grotesque Black"/>
                <a:sym typeface="Darker Grotesque Black"/>
              </a:defRPr>
            </a:lvl4pPr>
            <a:lvl5pPr marR="0" lvl="4" algn="l" rtl="0">
              <a:lnSpc>
                <a:spcPct val="100000"/>
              </a:lnSpc>
              <a:spcBef>
                <a:spcPts val="0"/>
              </a:spcBef>
              <a:spcAft>
                <a:spcPts val="0"/>
              </a:spcAft>
              <a:buClr>
                <a:schemeClr val="dk1"/>
              </a:buClr>
              <a:buSzPts val="3000"/>
              <a:buFont typeface="Darker Grotesque Black"/>
              <a:buNone/>
              <a:defRPr sz="3000" b="0" i="0" u="none" strike="noStrike" cap="none">
                <a:solidFill>
                  <a:schemeClr val="dk1"/>
                </a:solidFill>
                <a:latin typeface="Darker Grotesque Black"/>
                <a:ea typeface="Darker Grotesque Black"/>
                <a:cs typeface="Darker Grotesque Black"/>
                <a:sym typeface="Darker Grotesque Black"/>
              </a:defRPr>
            </a:lvl5pPr>
            <a:lvl6pPr marR="0" lvl="5" algn="l" rtl="0">
              <a:lnSpc>
                <a:spcPct val="100000"/>
              </a:lnSpc>
              <a:spcBef>
                <a:spcPts val="0"/>
              </a:spcBef>
              <a:spcAft>
                <a:spcPts val="0"/>
              </a:spcAft>
              <a:buClr>
                <a:schemeClr val="dk1"/>
              </a:buClr>
              <a:buSzPts val="3000"/>
              <a:buFont typeface="Darker Grotesque Black"/>
              <a:buNone/>
              <a:defRPr sz="3000" b="0" i="0" u="none" strike="noStrike" cap="none">
                <a:solidFill>
                  <a:schemeClr val="dk1"/>
                </a:solidFill>
                <a:latin typeface="Darker Grotesque Black"/>
                <a:ea typeface="Darker Grotesque Black"/>
                <a:cs typeface="Darker Grotesque Black"/>
                <a:sym typeface="Darker Grotesque Black"/>
              </a:defRPr>
            </a:lvl6pPr>
            <a:lvl7pPr marR="0" lvl="6" algn="l" rtl="0">
              <a:lnSpc>
                <a:spcPct val="100000"/>
              </a:lnSpc>
              <a:spcBef>
                <a:spcPts val="0"/>
              </a:spcBef>
              <a:spcAft>
                <a:spcPts val="0"/>
              </a:spcAft>
              <a:buClr>
                <a:schemeClr val="dk1"/>
              </a:buClr>
              <a:buSzPts val="3000"/>
              <a:buFont typeface="Darker Grotesque Black"/>
              <a:buNone/>
              <a:defRPr sz="3000" b="0" i="0" u="none" strike="noStrike" cap="none">
                <a:solidFill>
                  <a:schemeClr val="dk1"/>
                </a:solidFill>
                <a:latin typeface="Darker Grotesque Black"/>
                <a:ea typeface="Darker Grotesque Black"/>
                <a:cs typeface="Darker Grotesque Black"/>
                <a:sym typeface="Darker Grotesque Black"/>
              </a:defRPr>
            </a:lvl7pPr>
            <a:lvl8pPr marR="0" lvl="7" algn="l" rtl="0">
              <a:lnSpc>
                <a:spcPct val="100000"/>
              </a:lnSpc>
              <a:spcBef>
                <a:spcPts val="0"/>
              </a:spcBef>
              <a:spcAft>
                <a:spcPts val="0"/>
              </a:spcAft>
              <a:buClr>
                <a:schemeClr val="dk1"/>
              </a:buClr>
              <a:buSzPts val="3000"/>
              <a:buFont typeface="Darker Grotesque Black"/>
              <a:buNone/>
              <a:defRPr sz="3000" b="0" i="0" u="none" strike="noStrike" cap="none">
                <a:solidFill>
                  <a:schemeClr val="dk1"/>
                </a:solidFill>
                <a:latin typeface="Darker Grotesque Black"/>
                <a:ea typeface="Darker Grotesque Black"/>
                <a:cs typeface="Darker Grotesque Black"/>
                <a:sym typeface="Darker Grotesque Black"/>
              </a:defRPr>
            </a:lvl8pPr>
            <a:lvl9pPr marR="0" lvl="8" algn="l" rtl="0">
              <a:lnSpc>
                <a:spcPct val="100000"/>
              </a:lnSpc>
              <a:spcBef>
                <a:spcPts val="0"/>
              </a:spcBef>
              <a:spcAft>
                <a:spcPts val="0"/>
              </a:spcAft>
              <a:buClr>
                <a:schemeClr val="dk1"/>
              </a:buClr>
              <a:buSzPts val="3000"/>
              <a:buFont typeface="Darker Grotesque Black"/>
              <a:buNone/>
              <a:defRPr sz="3000" b="0" i="0" u="none" strike="noStrike" cap="none">
                <a:solidFill>
                  <a:schemeClr val="dk1"/>
                </a:solidFill>
                <a:latin typeface="Darker Grotesque Black"/>
                <a:ea typeface="Darker Grotesque Black"/>
                <a:cs typeface="Darker Grotesque Black"/>
                <a:sym typeface="Darker Grotesque Black"/>
              </a:defRPr>
            </a:lvl9pPr>
          </a:lstStyle>
          <a:p>
            <a:r>
              <a:rPr lang="en" dirty="0"/>
              <a:t>07</a:t>
            </a:r>
          </a:p>
        </p:txBody>
      </p:sp>
      <p:cxnSp>
        <p:nvCxnSpPr>
          <p:cNvPr id="14" name="Google Shape;414;p43">
            <a:extLst>
              <a:ext uri="{FF2B5EF4-FFF2-40B4-BE49-F238E27FC236}">
                <a16:creationId xmlns:a16="http://schemas.microsoft.com/office/drawing/2014/main" id="{73F4BC11-C9CB-C488-D491-1901D6FF82FC}"/>
              </a:ext>
            </a:extLst>
          </p:cNvPr>
          <p:cNvCxnSpPr/>
          <p:nvPr/>
        </p:nvCxnSpPr>
        <p:spPr>
          <a:xfrm>
            <a:off x="3307147" y="3061712"/>
            <a:ext cx="1391303" cy="3446"/>
          </a:xfrm>
          <a:prstGeom prst="straightConnector1">
            <a:avLst/>
          </a:prstGeom>
          <a:noFill/>
          <a:ln w="9525" cap="flat" cmpd="sng">
            <a:solidFill>
              <a:schemeClr val="dk1"/>
            </a:solidFill>
            <a:prstDash val="solid"/>
            <a:round/>
            <a:headEnd type="none" w="med" len="med"/>
            <a:tailEnd type="none" w="med" len="med"/>
          </a:ln>
        </p:spPr>
      </p:cxnSp>
      <p:sp>
        <p:nvSpPr>
          <p:cNvPr id="15" name="Google Shape;404;p43">
            <a:extLst>
              <a:ext uri="{FF2B5EF4-FFF2-40B4-BE49-F238E27FC236}">
                <a16:creationId xmlns:a16="http://schemas.microsoft.com/office/drawing/2014/main" id="{366CDA28-3EEA-71E7-EEFB-E5157ECF4D9B}"/>
              </a:ext>
            </a:extLst>
          </p:cNvPr>
          <p:cNvSpPr txBox="1">
            <a:spLocks/>
          </p:cNvSpPr>
          <p:nvPr/>
        </p:nvSpPr>
        <p:spPr>
          <a:xfrm>
            <a:off x="6757000" y="2844805"/>
            <a:ext cx="734700" cy="447600"/>
          </a:xfrm>
          <a:prstGeom prst="rect">
            <a:avLst/>
          </a:prstGeom>
          <a:solidFill>
            <a:schemeClr val="dk1"/>
          </a:solidFill>
          <a:ln>
            <a:noFill/>
          </a:ln>
        </p:spPr>
        <p:txBody>
          <a:bodyPr spcFirstLastPara="1" wrap="square" lIns="91425" tIns="0"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Darker Grotesque Black"/>
              <a:buNone/>
              <a:defRPr sz="3000" b="0" i="0" u="none" strike="noStrike" cap="none">
                <a:solidFill>
                  <a:schemeClr val="lt2"/>
                </a:solidFill>
                <a:latin typeface="Darker Grotesque Black"/>
                <a:ea typeface="Darker Grotesque Black"/>
                <a:cs typeface="Darker Grotesque Black"/>
                <a:sym typeface="Darker Grotesque Black"/>
              </a:defRPr>
            </a:lvl1pPr>
            <a:lvl2pPr marR="0" lvl="1" algn="l" rtl="0">
              <a:lnSpc>
                <a:spcPct val="100000"/>
              </a:lnSpc>
              <a:spcBef>
                <a:spcPts val="0"/>
              </a:spcBef>
              <a:spcAft>
                <a:spcPts val="0"/>
              </a:spcAft>
              <a:buClr>
                <a:schemeClr val="dk1"/>
              </a:buClr>
              <a:buSzPts val="3000"/>
              <a:buFont typeface="Darker Grotesque Black"/>
              <a:buNone/>
              <a:defRPr sz="3000" b="0" i="0" u="none" strike="noStrike" cap="none">
                <a:solidFill>
                  <a:schemeClr val="dk1"/>
                </a:solidFill>
                <a:latin typeface="Darker Grotesque Black"/>
                <a:ea typeface="Darker Grotesque Black"/>
                <a:cs typeface="Darker Grotesque Black"/>
                <a:sym typeface="Darker Grotesque Black"/>
              </a:defRPr>
            </a:lvl2pPr>
            <a:lvl3pPr marR="0" lvl="2" algn="l" rtl="0">
              <a:lnSpc>
                <a:spcPct val="100000"/>
              </a:lnSpc>
              <a:spcBef>
                <a:spcPts val="0"/>
              </a:spcBef>
              <a:spcAft>
                <a:spcPts val="0"/>
              </a:spcAft>
              <a:buClr>
                <a:schemeClr val="dk1"/>
              </a:buClr>
              <a:buSzPts val="3000"/>
              <a:buFont typeface="Darker Grotesque Black"/>
              <a:buNone/>
              <a:defRPr sz="3000" b="0" i="0" u="none" strike="noStrike" cap="none">
                <a:solidFill>
                  <a:schemeClr val="dk1"/>
                </a:solidFill>
                <a:latin typeface="Darker Grotesque Black"/>
                <a:ea typeface="Darker Grotesque Black"/>
                <a:cs typeface="Darker Grotesque Black"/>
                <a:sym typeface="Darker Grotesque Black"/>
              </a:defRPr>
            </a:lvl3pPr>
            <a:lvl4pPr marR="0" lvl="3" algn="l" rtl="0">
              <a:lnSpc>
                <a:spcPct val="100000"/>
              </a:lnSpc>
              <a:spcBef>
                <a:spcPts val="0"/>
              </a:spcBef>
              <a:spcAft>
                <a:spcPts val="0"/>
              </a:spcAft>
              <a:buClr>
                <a:schemeClr val="dk1"/>
              </a:buClr>
              <a:buSzPts val="3000"/>
              <a:buFont typeface="Darker Grotesque Black"/>
              <a:buNone/>
              <a:defRPr sz="3000" b="0" i="0" u="none" strike="noStrike" cap="none">
                <a:solidFill>
                  <a:schemeClr val="dk1"/>
                </a:solidFill>
                <a:latin typeface="Darker Grotesque Black"/>
                <a:ea typeface="Darker Grotesque Black"/>
                <a:cs typeface="Darker Grotesque Black"/>
                <a:sym typeface="Darker Grotesque Black"/>
              </a:defRPr>
            </a:lvl4pPr>
            <a:lvl5pPr marR="0" lvl="4" algn="l" rtl="0">
              <a:lnSpc>
                <a:spcPct val="100000"/>
              </a:lnSpc>
              <a:spcBef>
                <a:spcPts val="0"/>
              </a:spcBef>
              <a:spcAft>
                <a:spcPts val="0"/>
              </a:spcAft>
              <a:buClr>
                <a:schemeClr val="dk1"/>
              </a:buClr>
              <a:buSzPts val="3000"/>
              <a:buFont typeface="Darker Grotesque Black"/>
              <a:buNone/>
              <a:defRPr sz="3000" b="0" i="0" u="none" strike="noStrike" cap="none">
                <a:solidFill>
                  <a:schemeClr val="dk1"/>
                </a:solidFill>
                <a:latin typeface="Darker Grotesque Black"/>
                <a:ea typeface="Darker Grotesque Black"/>
                <a:cs typeface="Darker Grotesque Black"/>
                <a:sym typeface="Darker Grotesque Black"/>
              </a:defRPr>
            </a:lvl5pPr>
            <a:lvl6pPr marR="0" lvl="5" algn="l" rtl="0">
              <a:lnSpc>
                <a:spcPct val="100000"/>
              </a:lnSpc>
              <a:spcBef>
                <a:spcPts val="0"/>
              </a:spcBef>
              <a:spcAft>
                <a:spcPts val="0"/>
              </a:spcAft>
              <a:buClr>
                <a:schemeClr val="dk1"/>
              </a:buClr>
              <a:buSzPts val="3000"/>
              <a:buFont typeface="Darker Grotesque Black"/>
              <a:buNone/>
              <a:defRPr sz="3000" b="0" i="0" u="none" strike="noStrike" cap="none">
                <a:solidFill>
                  <a:schemeClr val="dk1"/>
                </a:solidFill>
                <a:latin typeface="Darker Grotesque Black"/>
                <a:ea typeface="Darker Grotesque Black"/>
                <a:cs typeface="Darker Grotesque Black"/>
                <a:sym typeface="Darker Grotesque Black"/>
              </a:defRPr>
            </a:lvl6pPr>
            <a:lvl7pPr marR="0" lvl="6" algn="l" rtl="0">
              <a:lnSpc>
                <a:spcPct val="100000"/>
              </a:lnSpc>
              <a:spcBef>
                <a:spcPts val="0"/>
              </a:spcBef>
              <a:spcAft>
                <a:spcPts val="0"/>
              </a:spcAft>
              <a:buClr>
                <a:schemeClr val="dk1"/>
              </a:buClr>
              <a:buSzPts val="3000"/>
              <a:buFont typeface="Darker Grotesque Black"/>
              <a:buNone/>
              <a:defRPr sz="3000" b="0" i="0" u="none" strike="noStrike" cap="none">
                <a:solidFill>
                  <a:schemeClr val="dk1"/>
                </a:solidFill>
                <a:latin typeface="Darker Grotesque Black"/>
                <a:ea typeface="Darker Grotesque Black"/>
                <a:cs typeface="Darker Grotesque Black"/>
                <a:sym typeface="Darker Grotesque Black"/>
              </a:defRPr>
            </a:lvl7pPr>
            <a:lvl8pPr marR="0" lvl="7" algn="l" rtl="0">
              <a:lnSpc>
                <a:spcPct val="100000"/>
              </a:lnSpc>
              <a:spcBef>
                <a:spcPts val="0"/>
              </a:spcBef>
              <a:spcAft>
                <a:spcPts val="0"/>
              </a:spcAft>
              <a:buClr>
                <a:schemeClr val="dk1"/>
              </a:buClr>
              <a:buSzPts val="3000"/>
              <a:buFont typeface="Darker Grotesque Black"/>
              <a:buNone/>
              <a:defRPr sz="3000" b="0" i="0" u="none" strike="noStrike" cap="none">
                <a:solidFill>
                  <a:schemeClr val="dk1"/>
                </a:solidFill>
                <a:latin typeface="Darker Grotesque Black"/>
                <a:ea typeface="Darker Grotesque Black"/>
                <a:cs typeface="Darker Grotesque Black"/>
                <a:sym typeface="Darker Grotesque Black"/>
              </a:defRPr>
            </a:lvl8pPr>
            <a:lvl9pPr marR="0" lvl="8" algn="l" rtl="0">
              <a:lnSpc>
                <a:spcPct val="100000"/>
              </a:lnSpc>
              <a:spcBef>
                <a:spcPts val="0"/>
              </a:spcBef>
              <a:spcAft>
                <a:spcPts val="0"/>
              </a:spcAft>
              <a:buClr>
                <a:schemeClr val="dk1"/>
              </a:buClr>
              <a:buSzPts val="3000"/>
              <a:buFont typeface="Darker Grotesque Black"/>
              <a:buNone/>
              <a:defRPr sz="3000" b="0" i="0" u="none" strike="noStrike" cap="none">
                <a:solidFill>
                  <a:schemeClr val="dk1"/>
                </a:solidFill>
                <a:latin typeface="Darker Grotesque Black"/>
                <a:ea typeface="Darker Grotesque Black"/>
                <a:cs typeface="Darker Grotesque Black"/>
                <a:sym typeface="Darker Grotesque Black"/>
              </a:defRPr>
            </a:lvl9pPr>
          </a:lstStyle>
          <a:p>
            <a:r>
              <a:rPr lang="en" dirty="0"/>
              <a:t>08</a:t>
            </a:r>
          </a:p>
        </p:txBody>
      </p:sp>
      <p:cxnSp>
        <p:nvCxnSpPr>
          <p:cNvPr id="16" name="Google Shape;414;p43">
            <a:extLst>
              <a:ext uri="{FF2B5EF4-FFF2-40B4-BE49-F238E27FC236}">
                <a16:creationId xmlns:a16="http://schemas.microsoft.com/office/drawing/2014/main" id="{8D91B4DD-8072-C8F5-2049-5C943047F353}"/>
              </a:ext>
            </a:extLst>
          </p:cNvPr>
          <p:cNvCxnSpPr/>
          <p:nvPr/>
        </p:nvCxnSpPr>
        <p:spPr>
          <a:xfrm>
            <a:off x="5306042" y="3083768"/>
            <a:ext cx="1391303" cy="3446"/>
          </a:xfrm>
          <a:prstGeom prst="straightConnector1">
            <a:avLst/>
          </a:prstGeom>
          <a:noFill/>
          <a:ln w="9525" cap="flat" cmpd="sng">
            <a:solidFill>
              <a:schemeClr val="dk1"/>
            </a:solidFill>
            <a:prstDash val="solid"/>
            <a:round/>
            <a:headEnd type="none" w="med" len="med"/>
            <a:tailEnd type="none" w="med" len="med"/>
          </a:ln>
        </p:spPr>
      </p:cxnSp>
      <p:sp>
        <p:nvSpPr>
          <p:cNvPr id="18" name="Google Shape;410;p43">
            <a:extLst>
              <a:ext uri="{FF2B5EF4-FFF2-40B4-BE49-F238E27FC236}">
                <a16:creationId xmlns:a16="http://schemas.microsoft.com/office/drawing/2014/main" id="{78E6CC07-351E-65D1-4000-242B60BBCF65}"/>
              </a:ext>
            </a:extLst>
          </p:cNvPr>
          <p:cNvSpPr txBox="1">
            <a:spLocks/>
          </p:cNvSpPr>
          <p:nvPr/>
        </p:nvSpPr>
        <p:spPr>
          <a:xfrm>
            <a:off x="4513726" y="3373004"/>
            <a:ext cx="1714256" cy="64291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2400"/>
              <a:buFont typeface="Bebas Neue"/>
              <a:buNone/>
              <a:defRPr sz="1700" b="0" i="0" u="none" strike="noStrike" cap="none">
                <a:solidFill>
                  <a:schemeClr val="dk1"/>
                </a:solidFill>
                <a:latin typeface="Anek Kannada Medium"/>
                <a:ea typeface="Anek Kannada Medium"/>
                <a:cs typeface="Anek Kannada Medium"/>
                <a:sym typeface="Anek Kannada Medium"/>
              </a:defRPr>
            </a:lvl1pPr>
            <a:lvl2pPr marL="914400" marR="0" lvl="1"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2pPr>
            <a:lvl3pPr marL="1371600" marR="0" lvl="2"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3pPr>
            <a:lvl4pPr marL="1828800" marR="0" lvl="3"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4pPr>
            <a:lvl5pPr marL="2286000" marR="0" lvl="4"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5pPr>
            <a:lvl6pPr marL="2743200" marR="0" lvl="5"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6pPr>
            <a:lvl7pPr marL="3200400" marR="0" lvl="6"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7pPr>
            <a:lvl8pPr marL="3657600" marR="0" lvl="7"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8pPr>
            <a:lvl9pPr marL="4114800" marR="0" lvl="8" indent="-317500" algn="l" rtl="0">
              <a:lnSpc>
                <a:spcPct val="100000"/>
              </a:lnSpc>
              <a:spcBef>
                <a:spcPts val="0"/>
              </a:spcBef>
              <a:spcAft>
                <a:spcPts val="0"/>
              </a:spcAft>
              <a:buClr>
                <a:schemeClr val="dk1"/>
              </a:buClr>
              <a:buSzPts val="2400"/>
              <a:buFont typeface="Bebas Neue"/>
              <a:buNone/>
              <a:defRPr sz="2400" b="0" i="0" u="none" strike="noStrike" cap="none">
                <a:solidFill>
                  <a:schemeClr val="dk1"/>
                </a:solidFill>
                <a:latin typeface="Bebas Neue"/>
                <a:ea typeface="Bebas Neue"/>
                <a:cs typeface="Bebas Neue"/>
                <a:sym typeface="Bebas Neue"/>
              </a:defRPr>
            </a:lvl9pPr>
          </a:lstStyle>
          <a:p>
            <a:pPr marL="0" indent="0"/>
            <a:r>
              <a:rPr lang="en-US" dirty="0"/>
              <a:t>Execute Delete and Update </a:t>
            </a:r>
          </a:p>
        </p:txBody>
      </p:sp>
      <p:sp>
        <p:nvSpPr>
          <p:cNvPr id="400" name="Google Shape;400;p43"/>
          <p:cNvSpPr txBox="1">
            <a:spLocks noGrp="1"/>
          </p:cNvSpPr>
          <p:nvPr>
            <p:ph type="title" idx="7"/>
          </p:nvPr>
        </p:nvSpPr>
        <p:spPr>
          <a:xfrm>
            <a:off x="6773842" y="1245120"/>
            <a:ext cx="734700" cy="447600"/>
          </a:xfrm>
          <a:prstGeom prst="rect">
            <a:avLst/>
          </a:prstGeom>
        </p:spPr>
        <p:txBody>
          <a:bodyPr spcFirstLastPara="1" wrap="square" lIns="91425" tIns="0" rIns="91425" bIns="91425" anchor="ctr" anchorCtr="0">
            <a:noAutofit/>
          </a:bodyPr>
          <a:lstStyle/>
          <a:p>
            <a:pPr marL="0" lvl="0" indent="0" algn="l" rtl="0">
              <a:spcBef>
                <a:spcPts val="0"/>
              </a:spcBef>
              <a:spcAft>
                <a:spcPts val="0"/>
              </a:spcAft>
              <a:buNone/>
            </a:pPr>
            <a:r>
              <a:rPr lang="en" dirty="0"/>
              <a:t>04</a:t>
            </a: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91">
          <a:extLst>
            <a:ext uri="{FF2B5EF4-FFF2-40B4-BE49-F238E27FC236}">
              <a16:creationId xmlns:a16="http://schemas.microsoft.com/office/drawing/2014/main" id="{AC1AC4CF-E8BA-F8DC-37AB-FA3858480EF8}"/>
            </a:ext>
          </a:extLst>
        </p:cNvPr>
        <p:cNvGrpSpPr/>
        <p:nvPr/>
      </p:nvGrpSpPr>
      <p:grpSpPr>
        <a:xfrm>
          <a:off x="0" y="0"/>
          <a:ext cx="0" cy="0"/>
          <a:chOff x="0" y="0"/>
          <a:chExt cx="0" cy="0"/>
        </a:xfrm>
      </p:grpSpPr>
      <p:sp>
        <p:nvSpPr>
          <p:cNvPr id="393" name="Text Placeholder 2">
            <a:extLst>
              <a:ext uri="{FF2B5EF4-FFF2-40B4-BE49-F238E27FC236}">
                <a16:creationId xmlns:a16="http://schemas.microsoft.com/office/drawing/2014/main" id="{AB1F1927-6BF5-BC84-05A2-7D10C650A711}"/>
              </a:ext>
            </a:extLst>
          </p:cNvPr>
          <p:cNvSpPr txBox="1">
            <a:spLocks/>
          </p:cNvSpPr>
          <p:nvPr/>
        </p:nvSpPr>
        <p:spPr>
          <a:xfrm>
            <a:off x="60185" y="712690"/>
            <a:ext cx="4360877" cy="1971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200" b="0" i="0" u="none" strike="noStrike" cap="none">
                <a:solidFill>
                  <a:schemeClr val="dk1"/>
                </a:solidFill>
                <a:latin typeface="Anek Kannada"/>
                <a:ea typeface="Anek Kannada"/>
                <a:cs typeface="Anek Kannada"/>
                <a:sym typeface="Anek Kannada"/>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1600"/>
              </a:spcBef>
              <a:spcAft>
                <a:spcPts val="160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pPr marL="139700" indent="0"/>
            <a:r>
              <a:rPr lang="en-US" sz="2000" b="1" dirty="0"/>
              <a:t>Convention 2 :</a:t>
            </a:r>
          </a:p>
          <a:p>
            <a:pPr marL="139700" indent="0"/>
            <a:r>
              <a:rPr lang="en-US" sz="1800" dirty="0"/>
              <a:t>Another convention is to include a collection navigation property in the principal entity as shown below.</a:t>
            </a:r>
            <a:endParaRPr lang="en-US" sz="2400" b="1" dirty="0"/>
          </a:p>
        </p:txBody>
      </p:sp>
      <p:sp>
        <p:nvSpPr>
          <p:cNvPr id="408" name="Text Placeholder 2">
            <a:extLst>
              <a:ext uri="{FF2B5EF4-FFF2-40B4-BE49-F238E27FC236}">
                <a16:creationId xmlns:a16="http://schemas.microsoft.com/office/drawing/2014/main" id="{66EF90D6-0B3A-5B31-DA24-6B25A3843234}"/>
              </a:ext>
            </a:extLst>
          </p:cNvPr>
          <p:cNvSpPr txBox="1">
            <a:spLocks/>
          </p:cNvSpPr>
          <p:nvPr/>
        </p:nvSpPr>
        <p:spPr>
          <a:xfrm>
            <a:off x="0" y="112947"/>
            <a:ext cx="8155814" cy="5997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200" b="0" i="0" u="none" strike="noStrike" cap="none">
                <a:solidFill>
                  <a:schemeClr val="dk1"/>
                </a:solidFill>
                <a:latin typeface="Anek Kannada"/>
                <a:ea typeface="Anek Kannada"/>
                <a:cs typeface="Anek Kannada"/>
                <a:sym typeface="Anek Kannada"/>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1600"/>
              </a:spcBef>
              <a:spcAft>
                <a:spcPts val="160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pPr marL="139700" indent="0"/>
            <a:r>
              <a:rPr lang="en-US" sz="2800" b="1" dirty="0"/>
              <a:t>One-to-many relationship conventions</a:t>
            </a:r>
            <a:endParaRPr lang="en-US" sz="3200" b="1" dirty="0"/>
          </a:p>
        </p:txBody>
      </p:sp>
      <p:pic>
        <p:nvPicPr>
          <p:cNvPr id="3" name="Picture 2">
            <a:extLst>
              <a:ext uri="{FF2B5EF4-FFF2-40B4-BE49-F238E27FC236}">
                <a16:creationId xmlns:a16="http://schemas.microsoft.com/office/drawing/2014/main" id="{045540A0-BD70-CE32-6A96-A16A3D983125}"/>
              </a:ext>
            </a:extLst>
          </p:cNvPr>
          <p:cNvPicPr>
            <a:picLocks noChangeAspect="1"/>
          </p:cNvPicPr>
          <p:nvPr/>
        </p:nvPicPr>
        <p:blipFill>
          <a:blip r:embed="rId3"/>
          <a:srcRect r="2327"/>
          <a:stretch>
            <a:fillRect/>
          </a:stretch>
        </p:blipFill>
        <p:spPr>
          <a:xfrm>
            <a:off x="3856831" y="1698665"/>
            <a:ext cx="4863214" cy="3406721"/>
          </a:xfrm>
          <a:prstGeom prst="rect">
            <a:avLst/>
          </a:prstGeom>
        </p:spPr>
      </p:pic>
    </p:spTree>
    <p:extLst>
      <p:ext uri="{BB962C8B-B14F-4D97-AF65-F5344CB8AC3E}">
        <p14:creationId xmlns:p14="http://schemas.microsoft.com/office/powerpoint/2010/main" val="1110006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1">
          <a:extLst>
            <a:ext uri="{FF2B5EF4-FFF2-40B4-BE49-F238E27FC236}">
              <a16:creationId xmlns:a16="http://schemas.microsoft.com/office/drawing/2014/main" id="{D3A1E4AD-4A20-0A9E-039A-D6E05B57C6D0}"/>
            </a:ext>
          </a:extLst>
        </p:cNvPr>
        <p:cNvGrpSpPr/>
        <p:nvPr/>
      </p:nvGrpSpPr>
      <p:grpSpPr>
        <a:xfrm>
          <a:off x="0" y="0"/>
          <a:ext cx="0" cy="0"/>
          <a:chOff x="0" y="0"/>
          <a:chExt cx="0" cy="0"/>
        </a:xfrm>
      </p:grpSpPr>
      <p:sp>
        <p:nvSpPr>
          <p:cNvPr id="393" name="Text Placeholder 2">
            <a:extLst>
              <a:ext uri="{FF2B5EF4-FFF2-40B4-BE49-F238E27FC236}">
                <a16:creationId xmlns:a16="http://schemas.microsoft.com/office/drawing/2014/main" id="{78C992EA-D264-87A2-1BF7-43AF2671DD8F}"/>
              </a:ext>
            </a:extLst>
          </p:cNvPr>
          <p:cNvSpPr txBox="1">
            <a:spLocks/>
          </p:cNvSpPr>
          <p:nvPr/>
        </p:nvSpPr>
        <p:spPr>
          <a:xfrm>
            <a:off x="60185" y="712690"/>
            <a:ext cx="4360877" cy="1971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200" b="0" i="0" u="none" strike="noStrike" cap="none">
                <a:solidFill>
                  <a:schemeClr val="dk1"/>
                </a:solidFill>
                <a:latin typeface="Anek Kannada"/>
                <a:ea typeface="Anek Kannada"/>
                <a:cs typeface="Anek Kannada"/>
                <a:sym typeface="Anek Kannada"/>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1600"/>
              </a:spcBef>
              <a:spcAft>
                <a:spcPts val="160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pPr marL="139700" indent="0"/>
            <a:r>
              <a:rPr lang="en-US" sz="2000" b="1" dirty="0"/>
              <a:t>Convention 3 :</a:t>
            </a:r>
          </a:p>
          <a:p>
            <a:pPr marL="139700" indent="0"/>
            <a:r>
              <a:rPr lang="en-US" sz="1800" dirty="0"/>
              <a:t>Another EF convention for the one-to-many relationship is to include navigation property at both ends, which will also result in a one-to-many relationship (convention 1 + convention 2).</a:t>
            </a:r>
            <a:endParaRPr lang="en-US" sz="2400" b="1" dirty="0"/>
          </a:p>
        </p:txBody>
      </p:sp>
      <p:sp>
        <p:nvSpPr>
          <p:cNvPr id="408" name="Text Placeholder 2">
            <a:extLst>
              <a:ext uri="{FF2B5EF4-FFF2-40B4-BE49-F238E27FC236}">
                <a16:creationId xmlns:a16="http://schemas.microsoft.com/office/drawing/2014/main" id="{B806FCC3-8988-B41C-ACF8-9DEB6E1115B3}"/>
              </a:ext>
            </a:extLst>
          </p:cNvPr>
          <p:cNvSpPr txBox="1">
            <a:spLocks/>
          </p:cNvSpPr>
          <p:nvPr/>
        </p:nvSpPr>
        <p:spPr>
          <a:xfrm>
            <a:off x="0" y="112947"/>
            <a:ext cx="8155814" cy="5997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200" b="0" i="0" u="none" strike="noStrike" cap="none">
                <a:solidFill>
                  <a:schemeClr val="dk1"/>
                </a:solidFill>
                <a:latin typeface="Anek Kannada"/>
                <a:ea typeface="Anek Kannada"/>
                <a:cs typeface="Anek Kannada"/>
                <a:sym typeface="Anek Kannada"/>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1600"/>
              </a:spcBef>
              <a:spcAft>
                <a:spcPts val="160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pPr marL="139700" indent="0"/>
            <a:r>
              <a:rPr lang="en-US" sz="2800" b="1" dirty="0"/>
              <a:t>One-to-many relationship conventions</a:t>
            </a:r>
            <a:endParaRPr lang="en-US" sz="3200" b="1" dirty="0"/>
          </a:p>
        </p:txBody>
      </p:sp>
      <p:pic>
        <p:nvPicPr>
          <p:cNvPr id="4" name="Picture 3">
            <a:extLst>
              <a:ext uri="{FF2B5EF4-FFF2-40B4-BE49-F238E27FC236}">
                <a16:creationId xmlns:a16="http://schemas.microsoft.com/office/drawing/2014/main" id="{B232C124-F3B5-F200-8468-2004B9D7A2E5}"/>
              </a:ext>
            </a:extLst>
          </p:cNvPr>
          <p:cNvPicPr>
            <a:picLocks noChangeAspect="1"/>
          </p:cNvPicPr>
          <p:nvPr/>
        </p:nvPicPr>
        <p:blipFill>
          <a:blip r:embed="rId3"/>
          <a:stretch>
            <a:fillRect/>
          </a:stretch>
        </p:blipFill>
        <p:spPr>
          <a:xfrm>
            <a:off x="4433724" y="1631197"/>
            <a:ext cx="4650091" cy="3512303"/>
          </a:xfrm>
          <a:prstGeom prst="rect">
            <a:avLst/>
          </a:prstGeom>
        </p:spPr>
      </p:pic>
    </p:spTree>
    <p:extLst>
      <p:ext uri="{BB962C8B-B14F-4D97-AF65-F5344CB8AC3E}">
        <p14:creationId xmlns:p14="http://schemas.microsoft.com/office/powerpoint/2010/main" val="32058971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91">
          <a:extLst>
            <a:ext uri="{FF2B5EF4-FFF2-40B4-BE49-F238E27FC236}">
              <a16:creationId xmlns:a16="http://schemas.microsoft.com/office/drawing/2014/main" id="{13176E56-3D0A-81C2-4299-925DDFC2AA28}"/>
            </a:ext>
          </a:extLst>
        </p:cNvPr>
        <p:cNvGrpSpPr/>
        <p:nvPr/>
      </p:nvGrpSpPr>
      <p:grpSpPr>
        <a:xfrm>
          <a:off x="0" y="0"/>
          <a:ext cx="0" cy="0"/>
          <a:chOff x="0" y="0"/>
          <a:chExt cx="0" cy="0"/>
        </a:xfrm>
      </p:grpSpPr>
      <p:sp>
        <p:nvSpPr>
          <p:cNvPr id="393" name="Text Placeholder 2">
            <a:extLst>
              <a:ext uri="{FF2B5EF4-FFF2-40B4-BE49-F238E27FC236}">
                <a16:creationId xmlns:a16="http://schemas.microsoft.com/office/drawing/2014/main" id="{92C43DB2-C11A-70C1-D8E2-7981798032FF}"/>
              </a:ext>
            </a:extLst>
          </p:cNvPr>
          <p:cNvSpPr txBox="1">
            <a:spLocks/>
          </p:cNvSpPr>
          <p:nvPr/>
        </p:nvSpPr>
        <p:spPr>
          <a:xfrm>
            <a:off x="60185" y="712690"/>
            <a:ext cx="4070113" cy="1971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200" b="0" i="0" u="none" strike="noStrike" cap="none">
                <a:solidFill>
                  <a:schemeClr val="dk1"/>
                </a:solidFill>
                <a:latin typeface="Anek Kannada"/>
                <a:ea typeface="Anek Kannada"/>
                <a:cs typeface="Anek Kannada"/>
                <a:sym typeface="Anek Kannada"/>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1600"/>
              </a:spcBef>
              <a:spcAft>
                <a:spcPts val="160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pPr marL="139700" indent="0"/>
            <a:r>
              <a:rPr lang="en-US" sz="2000" b="1" dirty="0"/>
              <a:t>Convention 4:</a:t>
            </a:r>
          </a:p>
          <a:p>
            <a:pPr marL="139700" indent="0"/>
            <a:r>
              <a:rPr lang="en-US" sz="1800" dirty="0"/>
              <a:t>Defining the relationship fully at both ends with the foreign key property in the dependent entity creates a one-to-many relationships.</a:t>
            </a:r>
            <a:endParaRPr lang="en-US" sz="2400" b="1" dirty="0"/>
          </a:p>
        </p:txBody>
      </p:sp>
      <p:sp>
        <p:nvSpPr>
          <p:cNvPr id="408" name="Text Placeholder 2">
            <a:extLst>
              <a:ext uri="{FF2B5EF4-FFF2-40B4-BE49-F238E27FC236}">
                <a16:creationId xmlns:a16="http://schemas.microsoft.com/office/drawing/2014/main" id="{0CBC7200-D572-9CC7-F547-E48B2F40F6B7}"/>
              </a:ext>
            </a:extLst>
          </p:cNvPr>
          <p:cNvSpPr txBox="1">
            <a:spLocks/>
          </p:cNvSpPr>
          <p:nvPr/>
        </p:nvSpPr>
        <p:spPr>
          <a:xfrm>
            <a:off x="0" y="112947"/>
            <a:ext cx="8155814" cy="5997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200" b="0" i="0" u="none" strike="noStrike" cap="none">
                <a:solidFill>
                  <a:schemeClr val="dk1"/>
                </a:solidFill>
                <a:latin typeface="Anek Kannada"/>
                <a:ea typeface="Anek Kannada"/>
                <a:cs typeface="Anek Kannada"/>
                <a:sym typeface="Anek Kannada"/>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1600"/>
              </a:spcBef>
              <a:spcAft>
                <a:spcPts val="160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pPr marL="139700" indent="0"/>
            <a:r>
              <a:rPr lang="en-US" sz="2800" b="1" dirty="0"/>
              <a:t>One-to-many relationship conventions</a:t>
            </a:r>
            <a:endParaRPr lang="en-US" sz="3200" b="1" dirty="0"/>
          </a:p>
        </p:txBody>
      </p:sp>
      <p:pic>
        <p:nvPicPr>
          <p:cNvPr id="3" name="Picture 2">
            <a:extLst>
              <a:ext uri="{FF2B5EF4-FFF2-40B4-BE49-F238E27FC236}">
                <a16:creationId xmlns:a16="http://schemas.microsoft.com/office/drawing/2014/main" id="{49E18E4E-15D9-221A-1F37-7269C8ACD95D}"/>
              </a:ext>
            </a:extLst>
          </p:cNvPr>
          <p:cNvPicPr>
            <a:picLocks noChangeAspect="1"/>
          </p:cNvPicPr>
          <p:nvPr/>
        </p:nvPicPr>
        <p:blipFill>
          <a:blip r:embed="rId3"/>
          <a:stretch>
            <a:fillRect/>
          </a:stretch>
        </p:blipFill>
        <p:spPr>
          <a:xfrm>
            <a:off x="4421062" y="1356193"/>
            <a:ext cx="4722938" cy="3787308"/>
          </a:xfrm>
          <a:prstGeom prst="rect">
            <a:avLst/>
          </a:prstGeom>
        </p:spPr>
      </p:pic>
      <p:pic>
        <p:nvPicPr>
          <p:cNvPr id="6" name="Picture 5">
            <a:extLst>
              <a:ext uri="{FF2B5EF4-FFF2-40B4-BE49-F238E27FC236}">
                <a16:creationId xmlns:a16="http://schemas.microsoft.com/office/drawing/2014/main" id="{DFCA0B0C-57F5-1D3F-AF48-09EED3C90564}"/>
              </a:ext>
            </a:extLst>
          </p:cNvPr>
          <p:cNvPicPr>
            <a:picLocks noChangeAspect="1"/>
          </p:cNvPicPr>
          <p:nvPr/>
        </p:nvPicPr>
        <p:blipFill>
          <a:blip r:embed="rId4"/>
          <a:srcRect r="11722"/>
          <a:stretch>
            <a:fillRect/>
          </a:stretch>
        </p:blipFill>
        <p:spPr>
          <a:xfrm>
            <a:off x="89400" y="3043825"/>
            <a:ext cx="4341370" cy="1574670"/>
          </a:xfrm>
          <a:prstGeom prst="rect">
            <a:avLst/>
          </a:prstGeom>
        </p:spPr>
      </p:pic>
    </p:spTree>
    <p:extLst>
      <p:ext uri="{BB962C8B-B14F-4D97-AF65-F5344CB8AC3E}">
        <p14:creationId xmlns:p14="http://schemas.microsoft.com/office/powerpoint/2010/main" val="295893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91">
          <a:extLst>
            <a:ext uri="{FF2B5EF4-FFF2-40B4-BE49-F238E27FC236}">
              <a16:creationId xmlns:a16="http://schemas.microsoft.com/office/drawing/2014/main" id="{A1017A8F-BBE3-CAB9-6EE2-F1DE56FBFD12}"/>
            </a:ext>
          </a:extLst>
        </p:cNvPr>
        <p:cNvGrpSpPr/>
        <p:nvPr/>
      </p:nvGrpSpPr>
      <p:grpSpPr>
        <a:xfrm>
          <a:off x="0" y="0"/>
          <a:ext cx="0" cy="0"/>
          <a:chOff x="0" y="0"/>
          <a:chExt cx="0" cy="0"/>
        </a:xfrm>
      </p:grpSpPr>
      <p:sp>
        <p:nvSpPr>
          <p:cNvPr id="393" name="Text Placeholder 2">
            <a:extLst>
              <a:ext uri="{FF2B5EF4-FFF2-40B4-BE49-F238E27FC236}">
                <a16:creationId xmlns:a16="http://schemas.microsoft.com/office/drawing/2014/main" id="{9F25782C-653F-3DCE-41BF-44AA2BA3E424}"/>
              </a:ext>
            </a:extLst>
          </p:cNvPr>
          <p:cNvSpPr txBox="1">
            <a:spLocks/>
          </p:cNvSpPr>
          <p:nvPr/>
        </p:nvSpPr>
        <p:spPr>
          <a:xfrm>
            <a:off x="60185" y="712690"/>
            <a:ext cx="4070113" cy="1971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200" b="0" i="0" u="none" strike="noStrike" cap="none">
                <a:solidFill>
                  <a:schemeClr val="dk1"/>
                </a:solidFill>
                <a:latin typeface="Anek Kannada"/>
                <a:ea typeface="Anek Kannada"/>
                <a:cs typeface="Anek Kannada"/>
                <a:sym typeface="Anek Kannada"/>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1600"/>
              </a:spcBef>
              <a:spcAft>
                <a:spcPts val="160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pPr marL="139700" indent="0"/>
            <a:r>
              <a:rPr lang="en-US" sz="2000" dirty="0"/>
              <a:t>In EF Core, a one-to-one relationship requires a reference navigation property at both sides. The following Student and StudentAddress entities follow the convention for the one-to-one relationship.</a:t>
            </a:r>
            <a:endParaRPr lang="en-US" sz="2400" dirty="0"/>
          </a:p>
        </p:txBody>
      </p:sp>
      <p:sp>
        <p:nvSpPr>
          <p:cNvPr id="408" name="Text Placeholder 2">
            <a:extLst>
              <a:ext uri="{FF2B5EF4-FFF2-40B4-BE49-F238E27FC236}">
                <a16:creationId xmlns:a16="http://schemas.microsoft.com/office/drawing/2014/main" id="{C51B1614-DE00-B1C8-B48D-5D77B5F0A007}"/>
              </a:ext>
            </a:extLst>
          </p:cNvPr>
          <p:cNvSpPr txBox="1">
            <a:spLocks/>
          </p:cNvSpPr>
          <p:nvPr/>
        </p:nvSpPr>
        <p:spPr>
          <a:xfrm>
            <a:off x="0" y="112947"/>
            <a:ext cx="8155814" cy="5997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200" b="0" i="0" u="none" strike="noStrike" cap="none">
                <a:solidFill>
                  <a:schemeClr val="dk1"/>
                </a:solidFill>
                <a:latin typeface="Anek Kannada"/>
                <a:ea typeface="Anek Kannada"/>
                <a:cs typeface="Anek Kannada"/>
                <a:sym typeface="Anek Kannada"/>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1600"/>
              </a:spcBef>
              <a:spcAft>
                <a:spcPts val="160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pPr marL="139700" indent="0"/>
            <a:r>
              <a:rPr lang="en-US" sz="2800" b="1" dirty="0"/>
              <a:t>One-to-One Relationship Conventions</a:t>
            </a:r>
            <a:endParaRPr lang="en-US" sz="3200" b="1" dirty="0"/>
          </a:p>
        </p:txBody>
      </p:sp>
      <p:pic>
        <p:nvPicPr>
          <p:cNvPr id="5" name="Picture 4">
            <a:extLst>
              <a:ext uri="{FF2B5EF4-FFF2-40B4-BE49-F238E27FC236}">
                <a16:creationId xmlns:a16="http://schemas.microsoft.com/office/drawing/2014/main" id="{280D9305-F38A-1199-E7A8-D48F4D7386DE}"/>
              </a:ext>
            </a:extLst>
          </p:cNvPr>
          <p:cNvPicPr>
            <a:picLocks noChangeAspect="1"/>
          </p:cNvPicPr>
          <p:nvPr/>
        </p:nvPicPr>
        <p:blipFill>
          <a:blip r:embed="rId3"/>
          <a:stretch>
            <a:fillRect/>
          </a:stretch>
        </p:blipFill>
        <p:spPr>
          <a:xfrm>
            <a:off x="4713232" y="635191"/>
            <a:ext cx="4228340" cy="4409268"/>
          </a:xfrm>
          <a:prstGeom prst="rect">
            <a:avLst/>
          </a:prstGeom>
        </p:spPr>
      </p:pic>
    </p:spTree>
    <p:extLst>
      <p:ext uri="{BB962C8B-B14F-4D97-AF65-F5344CB8AC3E}">
        <p14:creationId xmlns:p14="http://schemas.microsoft.com/office/powerpoint/2010/main" val="3744075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91">
          <a:extLst>
            <a:ext uri="{FF2B5EF4-FFF2-40B4-BE49-F238E27FC236}">
              <a16:creationId xmlns:a16="http://schemas.microsoft.com/office/drawing/2014/main" id="{410E0EBB-B53E-B9BB-A825-52496D381A64}"/>
            </a:ext>
          </a:extLst>
        </p:cNvPr>
        <p:cNvGrpSpPr/>
        <p:nvPr/>
      </p:nvGrpSpPr>
      <p:grpSpPr>
        <a:xfrm>
          <a:off x="0" y="0"/>
          <a:ext cx="0" cy="0"/>
          <a:chOff x="0" y="0"/>
          <a:chExt cx="0" cy="0"/>
        </a:xfrm>
      </p:grpSpPr>
      <p:sp>
        <p:nvSpPr>
          <p:cNvPr id="408" name="Text Placeholder 2">
            <a:extLst>
              <a:ext uri="{FF2B5EF4-FFF2-40B4-BE49-F238E27FC236}">
                <a16:creationId xmlns:a16="http://schemas.microsoft.com/office/drawing/2014/main" id="{B5ADFFE8-0894-2906-3605-65D9F075E6C3}"/>
              </a:ext>
            </a:extLst>
          </p:cNvPr>
          <p:cNvSpPr txBox="1">
            <a:spLocks/>
          </p:cNvSpPr>
          <p:nvPr/>
        </p:nvSpPr>
        <p:spPr>
          <a:xfrm>
            <a:off x="0" y="112947"/>
            <a:ext cx="8155814" cy="5997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200" b="0" i="0" u="none" strike="noStrike" cap="none">
                <a:solidFill>
                  <a:schemeClr val="dk1"/>
                </a:solidFill>
                <a:latin typeface="Anek Kannada"/>
                <a:ea typeface="Anek Kannada"/>
                <a:cs typeface="Anek Kannada"/>
                <a:sym typeface="Anek Kannada"/>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1600"/>
              </a:spcBef>
              <a:spcAft>
                <a:spcPts val="160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pPr marL="139700" indent="0"/>
            <a:r>
              <a:rPr lang="en-US" sz="2800" b="1" dirty="0"/>
              <a:t>One-to-One Relationship Conventions</a:t>
            </a:r>
            <a:endParaRPr lang="en-US" sz="3200" b="1" dirty="0"/>
          </a:p>
        </p:txBody>
      </p:sp>
      <p:pic>
        <p:nvPicPr>
          <p:cNvPr id="6" name="Picture 5">
            <a:extLst>
              <a:ext uri="{FF2B5EF4-FFF2-40B4-BE49-F238E27FC236}">
                <a16:creationId xmlns:a16="http://schemas.microsoft.com/office/drawing/2014/main" id="{8880CD47-5396-7B97-F3D3-681EE106AB4E}"/>
              </a:ext>
            </a:extLst>
          </p:cNvPr>
          <p:cNvPicPr>
            <a:picLocks noChangeAspect="1"/>
          </p:cNvPicPr>
          <p:nvPr/>
        </p:nvPicPr>
        <p:blipFill>
          <a:blip r:embed="rId3"/>
          <a:stretch>
            <a:fillRect/>
          </a:stretch>
        </p:blipFill>
        <p:spPr>
          <a:xfrm>
            <a:off x="3887896" y="3405188"/>
            <a:ext cx="4992634" cy="1352920"/>
          </a:xfrm>
          <a:prstGeom prst="rect">
            <a:avLst/>
          </a:prstGeom>
        </p:spPr>
      </p:pic>
      <p:pic>
        <p:nvPicPr>
          <p:cNvPr id="8" name="Picture 7">
            <a:extLst>
              <a:ext uri="{FF2B5EF4-FFF2-40B4-BE49-F238E27FC236}">
                <a16:creationId xmlns:a16="http://schemas.microsoft.com/office/drawing/2014/main" id="{D3E8D688-AB41-47CE-6E82-83A820CAB0A4}"/>
              </a:ext>
            </a:extLst>
          </p:cNvPr>
          <p:cNvPicPr>
            <a:picLocks noChangeAspect="1"/>
          </p:cNvPicPr>
          <p:nvPr/>
        </p:nvPicPr>
        <p:blipFill>
          <a:blip r:embed="rId4"/>
          <a:stretch>
            <a:fillRect/>
          </a:stretch>
        </p:blipFill>
        <p:spPr>
          <a:xfrm>
            <a:off x="338783" y="786135"/>
            <a:ext cx="4163476" cy="2136281"/>
          </a:xfrm>
          <a:prstGeom prst="rect">
            <a:avLst/>
          </a:prstGeom>
        </p:spPr>
      </p:pic>
    </p:spTree>
    <p:extLst>
      <p:ext uri="{BB962C8B-B14F-4D97-AF65-F5344CB8AC3E}">
        <p14:creationId xmlns:p14="http://schemas.microsoft.com/office/powerpoint/2010/main" val="17184631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45">
          <a:extLst>
            <a:ext uri="{FF2B5EF4-FFF2-40B4-BE49-F238E27FC236}">
              <a16:creationId xmlns:a16="http://schemas.microsoft.com/office/drawing/2014/main" id="{182F055F-10C3-5862-63C1-E4F79912E361}"/>
            </a:ext>
          </a:extLst>
        </p:cNvPr>
        <p:cNvGrpSpPr/>
        <p:nvPr/>
      </p:nvGrpSpPr>
      <p:grpSpPr>
        <a:xfrm>
          <a:off x="0" y="0"/>
          <a:ext cx="0" cy="0"/>
          <a:chOff x="0" y="0"/>
          <a:chExt cx="0" cy="0"/>
        </a:xfrm>
      </p:grpSpPr>
      <p:sp>
        <p:nvSpPr>
          <p:cNvPr id="446" name="Google Shape;446;p45">
            <a:extLst>
              <a:ext uri="{FF2B5EF4-FFF2-40B4-BE49-F238E27FC236}">
                <a16:creationId xmlns:a16="http://schemas.microsoft.com/office/drawing/2014/main" id="{8E58B8F8-27EA-37AF-E10A-DBE0B9B79CEB}"/>
              </a:ext>
            </a:extLst>
          </p:cNvPr>
          <p:cNvSpPr txBox="1">
            <a:spLocks noGrp="1"/>
          </p:cNvSpPr>
          <p:nvPr>
            <p:ph type="title"/>
          </p:nvPr>
        </p:nvSpPr>
        <p:spPr>
          <a:xfrm>
            <a:off x="3017750" y="2598462"/>
            <a:ext cx="5067600" cy="2126765"/>
          </a:xfrm>
          <a:prstGeom prst="rect">
            <a:avLst/>
          </a:prstGeom>
        </p:spPr>
        <p:txBody>
          <a:bodyPr spcFirstLastPara="1" wrap="square" lIns="91425" tIns="91425" rIns="91425" bIns="91425" anchor="b" anchorCtr="0">
            <a:noAutofit/>
          </a:bodyPr>
          <a:lstStyle/>
          <a:p>
            <a:r>
              <a:rPr lang="en-US" dirty="0"/>
              <a:t>Configurations </a:t>
            </a:r>
            <a:br>
              <a:rPr lang="en-US" dirty="0"/>
            </a:br>
            <a:br>
              <a:rPr lang="en-US" dirty="0"/>
            </a:br>
            <a:endParaRPr lang="en-US" dirty="0"/>
          </a:p>
        </p:txBody>
      </p:sp>
      <p:sp>
        <p:nvSpPr>
          <p:cNvPr id="447" name="Google Shape;447;p45">
            <a:extLst>
              <a:ext uri="{FF2B5EF4-FFF2-40B4-BE49-F238E27FC236}">
                <a16:creationId xmlns:a16="http://schemas.microsoft.com/office/drawing/2014/main" id="{3CF33214-F7AB-C365-4CF3-B38EAA463236}"/>
              </a:ext>
            </a:extLst>
          </p:cNvPr>
          <p:cNvSpPr txBox="1">
            <a:spLocks noGrp="1"/>
          </p:cNvSpPr>
          <p:nvPr>
            <p:ph type="title" idx="2"/>
          </p:nvPr>
        </p:nvSpPr>
        <p:spPr>
          <a:xfrm>
            <a:off x="6295750" y="1756675"/>
            <a:ext cx="146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dirty="0"/>
              <a:t>05</a:t>
            </a:r>
            <a:endParaRPr dirty="0"/>
          </a:p>
        </p:txBody>
      </p:sp>
      <p:cxnSp>
        <p:nvCxnSpPr>
          <p:cNvPr id="449" name="Google Shape;449;p45">
            <a:extLst>
              <a:ext uri="{FF2B5EF4-FFF2-40B4-BE49-F238E27FC236}">
                <a16:creationId xmlns:a16="http://schemas.microsoft.com/office/drawing/2014/main" id="{C946F268-6740-CE34-11EA-17A96A79C912}"/>
              </a:ext>
            </a:extLst>
          </p:cNvPr>
          <p:cNvCxnSpPr>
            <a:endCxn id="447" idx="1"/>
          </p:cNvCxnSpPr>
          <p:nvPr/>
        </p:nvCxnSpPr>
        <p:spPr>
          <a:xfrm>
            <a:off x="2988550" y="2177575"/>
            <a:ext cx="3307200" cy="0"/>
          </a:xfrm>
          <a:prstGeom prst="straightConnector1">
            <a:avLst/>
          </a:prstGeom>
          <a:noFill/>
          <a:ln w="9525" cap="flat" cmpd="sng">
            <a:solidFill>
              <a:schemeClr val="dk1"/>
            </a:solidFill>
            <a:prstDash val="solid"/>
            <a:round/>
            <a:headEnd type="none" w="med" len="med"/>
            <a:tailEnd type="none" w="med" len="med"/>
          </a:ln>
        </p:spPr>
      </p:cxnSp>
      <p:grpSp>
        <p:nvGrpSpPr>
          <p:cNvPr id="450" name="Google Shape;450;p45">
            <a:extLst>
              <a:ext uri="{FF2B5EF4-FFF2-40B4-BE49-F238E27FC236}">
                <a16:creationId xmlns:a16="http://schemas.microsoft.com/office/drawing/2014/main" id="{61D9C4F9-6CD2-068D-FDF3-F8390761CD0F}"/>
              </a:ext>
            </a:extLst>
          </p:cNvPr>
          <p:cNvGrpSpPr/>
          <p:nvPr/>
        </p:nvGrpSpPr>
        <p:grpSpPr>
          <a:xfrm>
            <a:off x="-1538200" y="52175"/>
            <a:ext cx="5005941" cy="4698782"/>
            <a:chOff x="-1538200" y="52175"/>
            <a:chExt cx="5005941" cy="4698782"/>
          </a:xfrm>
        </p:grpSpPr>
        <p:sp>
          <p:nvSpPr>
            <p:cNvPr id="451" name="Google Shape;451;p45">
              <a:extLst>
                <a:ext uri="{FF2B5EF4-FFF2-40B4-BE49-F238E27FC236}">
                  <a16:creationId xmlns:a16="http://schemas.microsoft.com/office/drawing/2014/main" id="{9218EE0A-46EF-6C51-422B-0E3C42CE0974}"/>
                </a:ext>
              </a:extLst>
            </p:cNvPr>
            <p:cNvSpPr/>
            <p:nvPr/>
          </p:nvSpPr>
          <p:spPr>
            <a:xfrm>
              <a:off x="662629" y="2645931"/>
              <a:ext cx="1402556" cy="809625"/>
            </a:xfrm>
            <a:custGeom>
              <a:avLst/>
              <a:gdLst/>
              <a:ahLst/>
              <a:cxnLst/>
              <a:rect l="l" t="t" r="r" b="b"/>
              <a:pathLst>
                <a:path w="1178" h="680" extrusionOk="0">
                  <a:moveTo>
                    <a:pt x="590" y="680"/>
                  </a:moveTo>
                  <a:lnTo>
                    <a:pt x="1178" y="340"/>
                  </a:lnTo>
                  <a:lnTo>
                    <a:pt x="590" y="0"/>
                  </a:lnTo>
                  <a:lnTo>
                    <a:pt x="590" y="0"/>
                  </a:lnTo>
                  <a:lnTo>
                    <a:pt x="0" y="340"/>
                  </a:lnTo>
                  <a:lnTo>
                    <a:pt x="590" y="680"/>
                  </a:lnTo>
                  <a:lnTo>
                    <a:pt x="590" y="68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2" name="Google Shape;452;p45">
              <a:extLst>
                <a:ext uri="{FF2B5EF4-FFF2-40B4-BE49-F238E27FC236}">
                  <a16:creationId xmlns:a16="http://schemas.microsoft.com/office/drawing/2014/main" id="{6F5AF8FF-5607-2787-8B3D-1DE5AA566DAC}"/>
                </a:ext>
              </a:extLst>
            </p:cNvPr>
            <p:cNvSpPr/>
            <p:nvPr/>
          </p:nvSpPr>
          <p:spPr>
            <a:xfrm>
              <a:off x="1359145" y="418272"/>
              <a:ext cx="2108597" cy="1216819"/>
            </a:xfrm>
            <a:custGeom>
              <a:avLst/>
              <a:gdLst/>
              <a:ahLst/>
              <a:cxnLst/>
              <a:rect l="l" t="t" r="r" b="b"/>
              <a:pathLst>
                <a:path w="1771" h="1022" extrusionOk="0">
                  <a:moveTo>
                    <a:pt x="1771" y="341"/>
                  </a:moveTo>
                  <a:lnTo>
                    <a:pt x="1180" y="0"/>
                  </a:lnTo>
                  <a:lnTo>
                    <a:pt x="1180" y="0"/>
                  </a:lnTo>
                  <a:lnTo>
                    <a:pt x="590" y="341"/>
                  </a:lnTo>
                  <a:lnTo>
                    <a:pt x="0" y="681"/>
                  </a:lnTo>
                  <a:lnTo>
                    <a:pt x="590" y="1022"/>
                  </a:lnTo>
                  <a:lnTo>
                    <a:pt x="590" y="1022"/>
                  </a:lnTo>
                  <a:lnTo>
                    <a:pt x="1180" y="681"/>
                  </a:lnTo>
                  <a:lnTo>
                    <a:pt x="590" y="341"/>
                  </a:lnTo>
                  <a:lnTo>
                    <a:pt x="1180" y="681"/>
                  </a:lnTo>
                  <a:lnTo>
                    <a:pt x="1180" y="681"/>
                  </a:lnTo>
                  <a:lnTo>
                    <a:pt x="1771" y="341"/>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3" name="Google Shape;453;p45">
              <a:extLst>
                <a:ext uri="{FF2B5EF4-FFF2-40B4-BE49-F238E27FC236}">
                  <a16:creationId xmlns:a16="http://schemas.microsoft.com/office/drawing/2014/main" id="{CA7877FF-A8E6-FEE1-D1EC-D09F9CA4148F}"/>
                </a:ext>
              </a:extLst>
            </p:cNvPr>
            <p:cNvSpPr/>
            <p:nvPr/>
          </p:nvSpPr>
          <p:spPr>
            <a:xfrm>
              <a:off x="662629" y="3124563"/>
              <a:ext cx="702469" cy="812006"/>
            </a:xfrm>
            <a:custGeom>
              <a:avLst/>
              <a:gdLst/>
              <a:ahLst/>
              <a:cxnLst/>
              <a:rect l="l" t="t" r="r" b="b"/>
              <a:pathLst>
                <a:path w="590" h="682" extrusionOk="0">
                  <a:moveTo>
                    <a:pt x="0" y="342"/>
                  </a:moveTo>
                  <a:lnTo>
                    <a:pt x="590" y="0"/>
                  </a:lnTo>
                  <a:lnTo>
                    <a:pt x="590" y="682"/>
                  </a:lnTo>
                  <a:lnTo>
                    <a:pt x="0" y="34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4" name="Google Shape;454;p45">
              <a:extLst>
                <a:ext uri="{FF2B5EF4-FFF2-40B4-BE49-F238E27FC236}">
                  <a16:creationId xmlns:a16="http://schemas.microsoft.com/office/drawing/2014/main" id="{2318B5FD-3476-A98F-0BA2-9AC78C05013B}"/>
                </a:ext>
              </a:extLst>
            </p:cNvPr>
            <p:cNvSpPr/>
            <p:nvPr/>
          </p:nvSpPr>
          <p:spPr>
            <a:xfrm>
              <a:off x="662629" y="3532947"/>
              <a:ext cx="702469" cy="1218009"/>
            </a:xfrm>
            <a:custGeom>
              <a:avLst/>
              <a:gdLst/>
              <a:ahLst/>
              <a:cxnLst/>
              <a:rect l="l" t="t" r="r" b="b"/>
              <a:pathLst>
                <a:path w="590" h="1023" extrusionOk="0">
                  <a:moveTo>
                    <a:pt x="590" y="341"/>
                  </a:moveTo>
                  <a:lnTo>
                    <a:pt x="0" y="0"/>
                  </a:lnTo>
                  <a:lnTo>
                    <a:pt x="0" y="682"/>
                  </a:lnTo>
                  <a:lnTo>
                    <a:pt x="590" y="1023"/>
                  </a:lnTo>
                  <a:lnTo>
                    <a:pt x="590" y="34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55" name="Google Shape;455;p45">
              <a:extLst>
                <a:ext uri="{FF2B5EF4-FFF2-40B4-BE49-F238E27FC236}">
                  <a16:creationId xmlns:a16="http://schemas.microsoft.com/office/drawing/2014/main" id="{8D89D872-B209-59FF-0BD3-6C12622124AD}"/>
                </a:ext>
              </a:extLst>
            </p:cNvPr>
            <p:cNvCxnSpPr/>
            <p:nvPr/>
          </p:nvCxnSpPr>
          <p:spPr>
            <a:xfrm flipH="1">
              <a:off x="1684129" y="1167175"/>
              <a:ext cx="426300" cy="243000"/>
            </a:xfrm>
            <a:prstGeom prst="straightConnector1">
              <a:avLst/>
            </a:prstGeom>
            <a:noFill/>
            <a:ln w="9525" cap="flat" cmpd="sng">
              <a:solidFill>
                <a:schemeClr val="dk1"/>
              </a:solidFill>
              <a:prstDash val="solid"/>
              <a:miter lim="800000"/>
              <a:headEnd type="none" w="med" len="med"/>
              <a:tailEnd type="none" w="med" len="med"/>
            </a:ln>
          </p:spPr>
        </p:cxnSp>
        <p:cxnSp>
          <p:nvCxnSpPr>
            <p:cNvPr id="456" name="Google Shape;456;p45">
              <a:extLst>
                <a:ext uri="{FF2B5EF4-FFF2-40B4-BE49-F238E27FC236}">
                  <a16:creationId xmlns:a16="http://schemas.microsoft.com/office/drawing/2014/main" id="{B390DECB-B8D2-4BC6-B975-57CD9EBFC934}"/>
                </a:ext>
              </a:extLst>
            </p:cNvPr>
            <p:cNvCxnSpPr/>
            <p:nvPr/>
          </p:nvCxnSpPr>
          <p:spPr>
            <a:xfrm>
              <a:off x="1012672" y="3736544"/>
              <a:ext cx="0" cy="503700"/>
            </a:xfrm>
            <a:prstGeom prst="straightConnector1">
              <a:avLst/>
            </a:prstGeom>
            <a:noFill/>
            <a:ln w="9525" cap="flat" cmpd="sng">
              <a:solidFill>
                <a:schemeClr val="dk1"/>
              </a:solidFill>
              <a:prstDash val="solid"/>
              <a:miter lim="800000"/>
              <a:headEnd type="none" w="med" len="med"/>
              <a:tailEnd type="none" w="med" len="med"/>
            </a:ln>
          </p:spPr>
        </p:cxnSp>
        <p:sp>
          <p:nvSpPr>
            <p:cNvPr id="457" name="Google Shape;457;p45">
              <a:extLst>
                <a:ext uri="{FF2B5EF4-FFF2-40B4-BE49-F238E27FC236}">
                  <a16:creationId xmlns:a16="http://schemas.microsoft.com/office/drawing/2014/main" id="{6D37B86B-D7E6-94F2-47F7-8D019E0FA1BD}"/>
                </a:ext>
              </a:extLst>
            </p:cNvPr>
            <p:cNvSpPr/>
            <p:nvPr/>
          </p:nvSpPr>
          <p:spPr>
            <a:xfrm>
              <a:off x="1367189" y="1475442"/>
              <a:ext cx="727643" cy="286622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8" name="Google Shape;458;p45">
              <a:extLst>
                <a:ext uri="{FF2B5EF4-FFF2-40B4-BE49-F238E27FC236}">
                  <a16:creationId xmlns:a16="http://schemas.microsoft.com/office/drawing/2014/main" id="{7E57DE63-B26D-78E5-2823-8887274F55ED}"/>
                </a:ext>
              </a:extLst>
            </p:cNvPr>
            <p:cNvSpPr/>
            <p:nvPr/>
          </p:nvSpPr>
          <p:spPr>
            <a:xfrm>
              <a:off x="638970" y="781982"/>
              <a:ext cx="1456039" cy="1637738"/>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9" name="Google Shape;459;p45">
              <a:extLst>
                <a:ext uri="{FF2B5EF4-FFF2-40B4-BE49-F238E27FC236}">
                  <a16:creationId xmlns:a16="http://schemas.microsoft.com/office/drawing/2014/main" id="{05BBA940-D9CD-A916-CFFA-96536EC60BDE}"/>
                </a:ext>
              </a:extLst>
            </p:cNvPr>
            <p:cNvSpPr/>
            <p:nvPr/>
          </p:nvSpPr>
          <p:spPr>
            <a:xfrm>
              <a:off x="1367189" y="3526441"/>
              <a:ext cx="1455286" cy="818502"/>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0" name="Google Shape;460;p45">
              <a:extLst>
                <a:ext uri="{FF2B5EF4-FFF2-40B4-BE49-F238E27FC236}">
                  <a16:creationId xmlns:a16="http://schemas.microsoft.com/office/drawing/2014/main" id="{658ED2DD-75EE-B2D3-DF29-0152A38BE601}"/>
                </a:ext>
              </a:extLst>
            </p:cNvPr>
            <p:cNvSpPr/>
            <p:nvPr/>
          </p:nvSpPr>
          <p:spPr>
            <a:xfrm>
              <a:off x="-1538200" y="52175"/>
              <a:ext cx="3790875" cy="3982400"/>
            </a:xfrm>
            <a:custGeom>
              <a:avLst/>
              <a:gdLst/>
              <a:ahLst/>
              <a:cxnLst/>
              <a:rect l="l" t="t" r="r" b="b"/>
              <a:pathLst>
                <a:path w="151635" h="159296" extrusionOk="0">
                  <a:moveTo>
                    <a:pt x="151635" y="159296"/>
                  </a:moveTo>
                  <a:lnTo>
                    <a:pt x="131800" y="146564"/>
                  </a:lnTo>
                  <a:lnTo>
                    <a:pt x="131800" y="70933"/>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1581252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91">
          <a:extLst>
            <a:ext uri="{FF2B5EF4-FFF2-40B4-BE49-F238E27FC236}">
              <a16:creationId xmlns:a16="http://schemas.microsoft.com/office/drawing/2014/main" id="{5B64B1A0-A7B7-7318-2C7F-1392CCA6AC71}"/>
            </a:ext>
          </a:extLst>
        </p:cNvPr>
        <p:cNvGrpSpPr/>
        <p:nvPr/>
      </p:nvGrpSpPr>
      <p:grpSpPr>
        <a:xfrm>
          <a:off x="0" y="0"/>
          <a:ext cx="0" cy="0"/>
          <a:chOff x="0" y="0"/>
          <a:chExt cx="0" cy="0"/>
        </a:xfrm>
      </p:grpSpPr>
      <p:sp>
        <p:nvSpPr>
          <p:cNvPr id="393" name="Text Placeholder 2">
            <a:extLst>
              <a:ext uri="{FF2B5EF4-FFF2-40B4-BE49-F238E27FC236}">
                <a16:creationId xmlns:a16="http://schemas.microsoft.com/office/drawing/2014/main" id="{6168AA56-2931-FF2B-84DD-67B7A597C130}"/>
              </a:ext>
            </a:extLst>
          </p:cNvPr>
          <p:cNvSpPr txBox="1">
            <a:spLocks/>
          </p:cNvSpPr>
          <p:nvPr/>
        </p:nvSpPr>
        <p:spPr>
          <a:xfrm>
            <a:off x="137677" y="1030405"/>
            <a:ext cx="8688608" cy="1971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200" b="0" i="0" u="none" strike="noStrike" cap="none">
                <a:solidFill>
                  <a:schemeClr val="dk1"/>
                </a:solidFill>
                <a:latin typeface="Anek Kannada"/>
                <a:ea typeface="Anek Kannada"/>
                <a:cs typeface="Anek Kannada"/>
                <a:sym typeface="Anek Kannada"/>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1600"/>
              </a:spcBef>
              <a:spcAft>
                <a:spcPts val="160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pPr marL="139700" indent="0"/>
            <a:r>
              <a:rPr lang="en-US" sz="2000" dirty="0"/>
              <a:t>You learned about default Conventions in EF Core in the previous chapter. Many times we want to customize the entity to table mapping and do not want to follow default conventions. EF Core allows us to configure domain classes in order to customize the EF model to database mappings. This programming pattern is referred to as Convention over Configuration</a:t>
            </a:r>
            <a:endParaRPr lang="en-US" sz="2400" dirty="0"/>
          </a:p>
        </p:txBody>
      </p:sp>
      <p:sp>
        <p:nvSpPr>
          <p:cNvPr id="408" name="Text Placeholder 2">
            <a:extLst>
              <a:ext uri="{FF2B5EF4-FFF2-40B4-BE49-F238E27FC236}">
                <a16:creationId xmlns:a16="http://schemas.microsoft.com/office/drawing/2014/main" id="{E49A045E-60E5-886A-1CE0-3AAA20159FAF}"/>
              </a:ext>
            </a:extLst>
          </p:cNvPr>
          <p:cNvSpPr txBox="1">
            <a:spLocks/>
          </p:cNvSpPr>
          <p:nvPr/>
        </p:nvSpPr>
        <p:spPr>
          <a:xfrm>
            <a:off x="25419" y="350112"/>
            <a:ext cx="8155814" cy="5997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200" b="0" i="0" u="none" strike="noStrike" cap="none">
                <a:solidFill>
                  <a:schemeClr val="dk1"/>
                </a:solidFill>
                <a:latin typeface="Anek Kannada"/>
                <a:ea typeface="Anek Kannada"/>
                <a:cs typeface="Anek Kannada"/>
                <a:sym typeface="Anek Kannada"/>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1600"/>
              </a:spcBef>
              <a:spcAft>
                <a:spcPts val="160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pPr marL="139700" indent="0"/>
            <a:r>
              <a:rPr lang="en-US" sz="2800" b="1" dirty="0"/>
              <a:t>Configurations in Entity Framework Core</a:t>
            </a:r>
            <a:endParaRPr lang="en-US" sz="3200" b="1" dirty="0"/>
          </a:p>
        </p:txBody>
      </p:sp>
      <p:sp>
        <p:nvSpPr>
          <p:cNvPr id="3" name="TextBox 2">
            <a:extLst>
              <a:ext uri="{FF2B5EF4-FFF2-40B4-BE49-F238E27FC236}">
                <a16:creationId xmlns:a16="http://schemas.microsoft.com/office/drawing/2014/main" id="{624515E5-7BB0-B7E9-9D14-538AA5CA7745}"/>
              </a:ext>
            </a:extLst>
          </p:cNvPr>
          <p:cNvSpPr txBox="1"/>
          <p:nvPr/>
        </p:nvSpPr>
        <p:spPr>
          <a:xfrm>
            <a:off x="1077197" y="3002356"/>
            <a:ext cx="7104036" cy="95866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0" i="0" dirty="0">
                <a:solidFill>
                  <a:srgbClr val="181717"/>
                </a:solidFill>
                <a:effectLst/>
                <a:latin typeface="+mj-lt"/>
              </a:rPr>
              <a:t>Data Annotation Attributes</a:t>
            </a:r>
          </a:p>
          <a:p>
            <a:pPr marL="342900" indent="-342900" algn="just">
              <a:lnSpc>
                <a:spcPct val="150000"/>
              </a:lnSpc>
              <a:buFont typeface="Arial" panose="020B0604020202020204" pitchFamily="34" charset="0"/>
              <a:buChar char="•"/>
            </a:pPr>
            <a:r>
              <a:rPr lang="en-US" sz="2000" b="0" i="0" dirty="0">
                <a:solidFill>
                  <a:srgbClr val="181717"/>
                </a:solidFill>
                <a:effectLst/>
                <a:latin typeface="+mj-lt"/>
              </a:rPr>
              <a:t>Fluent API</a:t>
            </a:r>
          </a:p>
        </p:txBody>
      </p:sp>
    </p:spTree>
    <p:extLst>
      <p:ext uri="{BB962C8B-B14F-4D97-AF65-F5344CB8AC3E}">
        <p14:creationId xmlns:p14="http://schemas.microsoft.com/office/powerpoint/2010/main" val="785753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1">
          <a:extLst>
            <a:ext uri="{FF2B5EF4-FFF2-40B4-BE49-F238E27FC236}">
              <a16:creationId xmlns:a16="http://schemas.microsoft.com/office/drawing/2014/main" id="{9F875A76-D0B1-CF69-D92B-16153E1B0DB5}"/>
            </a:ext>
          </a:extLst>
        </p:cNvPr>
        <p:cNvGrpSpPr/>
        <p:nvPr/>
      </p:nvGrpSpPr>
      <p:grpSpPr>
        <a:xfrm>
          <a:off x="0" y="0"/>
          <a:ext cx="0" cy="0"/>
          <a:chOff x="0" y="0"/>
          <a:chExt cx="0" cy="0"/>
        </a:xfrm>
      </p:grpSpPr>
      <p:sp>
        <p:nvSpPr>
          <p:cNvPr id="393" name="Text Placeholder 2">
            <a:extLst>
              <a:ext uri="{FF2B5EF4-FFF2-40B4-BE49-F238E27FC236}">
                <a16:creationId xmlns:a16="http://schemas.microsoft.com/office/drawing/2014/main" id="{3676F481-9F80-B148-24AA-C952A68FDDCF}"/>
              </a:ext>
            </a:extLst>
          </p:cNvPr>
          <p:cNvSpPr txBox="1">
            <a:spLocks/>
          </p:cNvSpPr>
          <p:nvPr/>
        </p:nvSpPr>
        <p:spPr>
          <a:xfrm>
            <a:off x="137677" y="1030405"/>
            <a:ext cx="8688608" cy="197195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200" b="0" i="0" u="none" strike="noStrike" cap="none">
                <a:solidFill>
                  <a:schemeClr val="dk1"/>
                </a:solidFill>
                <a:latin typeface="Anek Kannada"/>
                <a:ea typeface="Anek Kannada"/>
                <a:cs typeface="Anek Kannada"/>
                <a:sym typeface="Anek Kannada"/>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1600"/>
              </a:spcBef>
              <a:spcAft>
                <a:spcPts val="160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pPr marL="139700" indent="0"/>
            <a:r>
              <a:rPr lang="en-US" sz="2000" dirty="0"/>
              <a:t>In Entity Framework (EF) Core, data annotations are attributes applied to entity classes and their properties to configure the data model and override EF Core's default conventions. </a:t>
            </a:r>
            <a:endParaRPr lang="en-US" sz="2400" dirty="0"/>
          </a:p>
        </p:txBody>
      </p:sp>
      <p:sp>
        <p:nvSpPr>
          <p:cNvPr id="408" name="Text Placeholder 2">
            <a:extLst>
              <a:ext uri="{FF2B5EF4-FFF2-40B4-BE49-F238E27FC236}">
                <a16:creationId xmlns:a16="http://schemas.microsoft.com/office/drawing/2014/main" id="{C723B840-A366-1647-DE1A-A6DC6794C743}"/>
              </a:ext>
            </a:extLst>
          </p:cNvPr>
          <p:cNvSpPr txBox="1">
            <a:spLocks/>
          </p:cNvSpPr>
          <p:nvPr/>
        </p:nvSpPr>
        <p:spPr>
          <a:xfrm>
            <a:off x="25419" y="350112"/>
            <a:ext cx="8155814" cy="5997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200" b="0" i="0" u="none" strike="noStrike" cap="none">
                <a:solidFill>
                  <a:schemeClr val="dk1"/>
                </a:solidFill>
                <a:latin typeface="Anek Kannada"/>
                <a:ea typeface="Anek Kannada"/>
                <a:cs typeface="Anek Kannada"/>
                <a:sym typeface="Anek Kannada"/>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1600"/>
              </a:spcBef>
              <a:spcAft>
                <a:spcPts val="160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pPr marL="139700" indent="0"/>
            <a:r>
              <a:rPr lang="en-US" sz="2800" b="1" dirty="0"/>
              <a:t>Data Annotation Attributes</a:t>
            </a:r>
          </a:p>
        </p:txBody>
      </p:sp>
    </p:spTree>
    <p:extLst>
      <p:ext uri="{BB962C8B-B14F-4D97-AF65-F5344CB8AC3E}">
        <p14:creationId xmlns:p14="http://schemas.microsoft.com/office/powerpoint/2010/main" val="12507506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1">
          <a:extLst>
            <a:ext uri="{FF2B5EF4-FFF2-40B4-BE49-F238E27FC236}">
              <a16:creationId xmlns:a16="http://schemas.microsoft.com/office/drawing/2014/main" id="{827B0405-09BB-BC4E-EE6D-90BF9D09D7B1}"/>
            </a:ext>
          </a:extLst>
        </p:cNvPr>
        <p:cNvGrpSpPr/>
        <p:nvPr/>
      </p:nvGrpSpPr>
      <p:grpSpPr>
        <a:xfrm>
          <a:off x="0" y="0"/>
          <a:ext cx="0" cy="0"/>
          <a:chOff x="0" y="0"/>
          <a:chExt cx="0" cy="0"/>
        </a:xfrm>
      </p:grpSpPr>
      <p:sp>
        <p:nvSpPr>
          <p:cNvPr id="393" name="Text Placeholder 2">
            <a:extLst>
              <a:ext uri="{FF2B5EF4-FFF2-40B4-BE49-F238E27FC236}">
                <a16:creationId xmlns:a16="http://schemas.microsoft.com/office/drawing/2014/main" id="{B9055021-DDD1-39DA-96CF-7AE7C15198E1}"/>
              </a:ext>
            </a:extLst>
          </p:cNvPr>
          <p:cNvSpPr txBox="1">
            <a:spLocks/>
          </p:cNvSpPr>
          <p:nvPr/>
        </p:nvSpPr>
        <p:spPr>
          <a:xfrm>
            <a:off x="263470" y="926607"/>
            <a:ext cx="8384583" cy="201032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200" b="0" i="0" u="none" strike="noStrike" cap="none">
                <a:solidFill>
                  <a:schemeClr val="dk1"/>
                </a:solidFill>
                <a:latin typeface="Anek Kannada"/>
                <a:ea typeface="Anek Kannada"/>
                <a:cs typeface="Anek Kannada"/>
                <a:sym typeface="Anek Kannada"/>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1600"/>
              </a:spcBef>
              <a:spcAft>
                <a:spcPts val="160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pPr marL="139700" indent="0" algn="just" fontAlgn="base"/>
            <a:r>
              <a:rPr lang="en-US" sz="1800" dirty="0">
                <a:solidFill>
                  <a:srgbClr val="000000"/>
                </a:solidFill>
                <a:latin typeface="arial" panose="020B0604020202020204" pitchFamily="34" charset="0"/>
              </a:rPr>
              <a:t>In the context of ASP.NET Core, developers often use the term “Fluent API validations” to describe the implementation of validation rules using the </a:t>
            </a:r>
            <a:r>
              <a:rPr lang="en-US" sz="1800" dirty="0" err="1">
                <a:solidFill>
                  <a:srgbClr val="000000"/>
                </a:solidFill>
                <a:latin typeface="arial" panose="020B0604020202020204" pitchFamily="34" charset="0"/>
              </a:rPr>
              <a:t>FluentValidation</a:t>
            </a:r>
            <a:r>
              <a:rPr lang="en-US" sz="1800" dirty="0">
                <a:solidFill>
                  <a:srgbClr val="000000"/>
                </a:solidFill>
                <a:latin typeface="arial" panose="020B0604020202020204" pitchFamily="34" charset="0"/>
              </a:rPr>
              <a:t> library. This external library provides a way to define validation rules using the Fluent Interface Design Pattern or you can say using the concept called Method Chaining where we can invoke multiple Fluent API Validator methods one after another using the dot (.) operator.</a:t>
            </a:r>
            <a:endParaRPr lang="en-US" sz="1800" dirty="0">
              <a:solidFill>
                <a:srgbClr val="3A3A3A"/>
              </a:solidFill>
              <a:latin typeface="-apple-system"/>
            </a:endParaRPr>
          </a:p>
        </p:txBody>
      </p:sp>
      <p:sp>
        <p:nvSpPr>
          <p:cNvPr id="408" name="Text Placeholder 2">
            <a:extLst>
              <a:ext uri="{FF2B5EF4-FFF2-40B4-BE49-F238E27FC236}">
                <a16:creationId xmlns:a16="http://schemas.microsoft.com/office/drawing/2014/main" id="{2B710288-BDE8-6CED-5FCD-F4B8AE878371}"/>
              </a:ext>
            </a:extLst>
          </p:cNvPr>
          <p:cNvSpPr txBox="1">
            <a:spLocks/>
          </p:cNvSpPr>
          <p:nvPr/>
        </p:nvSpPr>
        <p:spPr>
          <a:xfrm>
            <a:off x="162732" y="326864"/>
            <a:ext cx="8155814" cy="5997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200" b="0" i="0" u="none" strike="noStrike" cap="none">
                <a:solidFill>
                  <a:schemeClr val="dk1"/>
                </a:solidFill>
                <a:latin typeface="Anek Kannada"/>
                <a:ea typeface="Anek Kannada"/>
                <a:cs typeface="Anek Kannada"/>
                <a:sym typeface="Anek Kannada"/>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1600"/>
              </a:spcBef>
              <a:spcAft>
                <a:spcPts val="160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pPr marL="139700" indent="0"/>
            <a:r>
              <a:rPr lang="en-US" sz="2800" b="1" dirty="0"/>
              <a:t>Fluent API Validations</a:t>
            </a:r>
          </a:p>
        </p:txBody>
      </p:sp>
    </p:spTree>
    <p:extLst>
      <p:ext uri="{BB962C8B-B14F-4D97-AF65-F5344CB8AC3E}">
        <p14:creationId xmlns:p14="http://schemas.microsoft.com/office/powerpoint/2010/main" val="735675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1">
          <a:extLst>
            <a:ext uri="{FF2B5EF4-FFF2-40B4-BE49-F238E27FC236}">
              <a16:creationId xmlns:a16="http://schemas.microsoft.com/office/drawing/2014/main" id="{476CDC7A-B4C9-0CB6-49B1-5956FE57853E}"/>
            </a:ext>
          </a:extLst>
        </p:cNvPr>
        <p:cNvGrpSpPr/>
        <p:nvPr/>
      </p:nvGrpSpPr>
      <p:grpSpPr>
        <a:xfrm>
          <a:off x="0" y="0"/>
          <a:ext cx="0" cy="0"/>
          <a:chOff x="0" y="0"/>
          <a:chExt cx="0" cy="0"/>
        </a:xfrm>
      </p:grpSpPr>
      <p:sp>
        <p:nvSpPr>
          <p:cNvPr id="393" name="Text Placeholder 2">
            <a:extLst>
              <a:ext uri="{FF2B5EF4-FFF2-40B4-BE49-F238E27FC236}">
                <a16:creationId xmlns:a16="http://schemas.microsoft.com/office/drawing/2014/main" id="{972876F2-4AD8-7FB4-0206-67B5E644BD2B}"/>
              </a:ext>
            </a:extLst>
          </p:cNvPr>
          <p:cNvSpPr txBox="1">
            <a:spLocks/>
          </p:cNvSpPr>
          <p:nvPr/>
        </p:nvSpPr>
        <p:spPr>
          <a:xfrm>
            <a:off x="0" y="787123"/>
            <a:ext cx="8989017" cy="427847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200" b="0" i="0" u="none" strike="noStrike" cap="none">
                <a:solidFill>
                  <a:schemeClr val="dk1"/>
                </a:solidFill>
                <a:latin typeface="Anek Kannada"/>
                <a:ea typeface="Anek Kannada"/>
                <a:cs typeface="Anek Kannada"/>
                <a:sym typeface="Anek Kannada"/>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1600"/>
              </a:spcBef>
              <a:spcAft>
                <a:spcPts val="160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pPr algn="just" fontAlgn="base">
              <a:buFont typeface="Arial" panose="020B0604020202020204" pitchFamily="34" charset="0"/>
              <a:buChar char="•"/>
            </a:pPr>
            <a:r>
              <a:rPr lang="en-US" sz="1800" b="1" dirty="0">
                <a:solidFill>
                  <a:srgbClr val="000000"/>
                </a:solidFill>
                <a:latin typeface="arial" panose="020B0604020202020204" pitchFamily="34" charset="0"/>
              </a:rPr>
              <a:t>Fluent Interface:</a:t>
            </a:r>
            <a:r>
              <a:rPr lang="en-US" sz="1800" dirty="0">
                <a:solidFill>
                  <a:srgbClr val="000000"/>
                </a:solidFill>
                <a:latin typeface="arial" panose="020B0604020202020204" pitchFamily="34" charset="0"/>
              </a:rPr>
              <a:t> As the name suggests, </a:t>
            </a:r>
            <a:r>
              <a:rPr lang="en-US" sz="1800" dirty="0" err="1">
                <a:solidFill>
                  <a:srgbClr val="000000"/>
                </a:solidFill>
                <a:latin typeface="arial" panose="020B0604020202020204" pitchFamily="34" charset="0"/>
              </a:rPr>
              <a:t>FluentValidation</a:t>
            </a:r>
            <a:r>
              <a:rPr lang="en-US" sz="1800" dirty="0">
                <a:solidFill>
                  <a:srgbClr val="000000"/>
                </a:solidFill>
                <a:latin typeface="arial" panose="020B0604020202020204" pitchFamily="34" charset="0"/>
              </a:rPr>
              <a:t> employs a fluent interface, allowing you to chain methods together for more readable validation rules.</a:t>
            </a:r>
            <a:endParaRPr lang="en-US" sz="1800" dirty="0">
              <a:solidFill>
                <a:srgbClr val="3A3A3A"/>
              </a:solidFill>
              <a:latin typeface="-apple-system"/>
            </a:endParaRPr>
          </a:p>
          <a:p>
            <a:pPr algn="just" fontAlgn="base">
              <a:buFont typeface="Arial" panose="020B0604020202020204" pitchFamily="34" charset="0"/>
              <a:buChar char="•"/>
            </a:pPr>
            <a:r>
              <a:rPr lang="en-US" sz="1800" b="1" dirty="0">
                <a:solidFill>
                  <a:srgbClr val="000000"/>
                </a:solidFill>
                <a:latin typeface="arial" panose="020B0604020202020204" pitchFamily="34" charset="0"/>
              </a:rPr>
              <a:t>Separation of Concerns:</a:t>
            </a:r>
            <a:r>
              <a:rPr lang="en-US" sz="1800" dirty="0">
                <a:solidFill>
                  <a:srgbClr val="000000"/>
                </a:solidFill>
                <a:latin typeface="arial" panose="020B0604020202020204" pitchFamily="34" charset="0"/>
              </a:rPr>
              <a:t> With </a:t>
            </a:r>
            <a:r>
              <a:rPr lang="en-US" sz="1800" dirty="0" err="1">
                <a:solidFill>
                  <a:srgbClr val="000000"/>
                </a:solidFill>
                <a:latin typeface="arial" panose="020B0604020202020204" pitchFamily="34" charset="0"/>
              </a:rPr>
              <a:t>FluentValidation</a:t>
            </a:r>
            <a:r>
              <a:rPr lang="en-US" sz="1800" dirty="0">
                <a:solidFill>
                  <a:srgbClr val="000000"/>
                </a:solidFill>
                <a:latin typeface="arial" panose="020B0604020202020204" pitchFamily="34" charset="0"/>
              </a:rPr>
              <a:t>, validation rules are typically defined in separate validator classes instead of being decorated directly on model properties. This leads to a cleaner separation between model definition and validation logic.</a:t>
            </a:r>
            <a:endParaRPr lang="en-US" sz="1800" dirty="0">
              <a:solidFill>
                <a:srgbClr val="3A3A3A"/>
              </a:solidFill>
              <a:latin typeface="-apple-system"/>
            </a:endParaRPr>
          </a:p>
          <a:p>
            <a:pPr algn="just" fontAlgn="base">
              <a:buFont typeface="Arial" panose="020B0604020202020204" pitchFamily="34" charset="0"/>
              <a:buChar char="•"/>
            </a:pPr>
            <a:r>
              <a:rPr lang="en-US" sz="1800" b="1" dirty="0">
                <a:solidFill>
                  <a:srgbClr val="000000"/>
                </a:solidFill>
                <a:latin typeface="arial" panose="020B0604020202020204" pitchFamily="34" charset="0"/>
              </a:rPr>
              <a:t>Powerful and Expressive:</a:t>
            </a:r>
            <a:r>
              <a:rPr lang="en-US" sz="1800" dirty="0">
                <a:solidFill>
                  <a:srgbClr val="000000"/>
                </a:solidFill>
                <a:latin typeface="arial" panose="020B0604020202020204" pitchFamily="34" charset="0"/>
              </a:rPr>
              <a:t> It allows for more complex validation scenarios, including conditional validation, collection validation, and cross-property validation.</a:t>
            </a:r>
            <a:endParaRPr lang="en-US" sz="1800" dirty="0">
              <a:solidFill>
                <a:srgbClr val="3A3A3A"/>
              </a:solidFill>
              <a:latin typeface="-apple-system"/>
            </a:endParaRPr>
          </a:p>
          <a:p>
            <a:pPr algn="just" fontAlgn="base">
              <a:buFont typeface="Arial" panose="020B0604020202020204" pitchFamily="34" charset="0"/>
              <a:buChar char="•"/>
            </a:pPr>
            <a:r>
              <a:rPr lang="en-US" sz="1800" b="1" dirty="0">
                <a:solidFill>
                  <a:srgbClr val="000000"/>
                </a:solidFill>
                <a:latin typeface="arial" panose="020B0604020202020204" pitchFamily="34" charset="0"/>
              </a:rPr>
              <a:t>Integration with ASP.NET Core:</a:t>
            </a:r>
            <a:r>
              <a:rPr lang="en-US" sz="1800" dirty="0">
                <a:solidFill>
                  <a:srgbClr val="000000"/>
                </a:solidFill>
                <a:latin typeface="arial" panose="020B0604020202020204" pitchFamily="34" charset="0"/>
              </a:rPr>
              <a:t> </a:t>
            </a:r>
            <a:r>
              <a:rPr lang="en-US" sz="1800" dirty="0" err="1">
                <a:solidFill>
                  <a:srgbClr val="000000"/>
                </a:solidFill>
                <a:latin typeface="arial" panose="020B0604020202020204" pitchFamily="34" charset="0"/>
              </a:rPr>
              <a:t>FluentValidation</a:t>
            </a:r>
            <a:r>
              <a:rPr lang="en-US" sz="1800" dirty="0">
                <a:solidFill>
                  <a:srgbClr val="000000"/>
                </a:solidFill>
                <a:latin typeface="arial" panose="020B0604020202020204" pitchFamily="34" charset="0"/>
              </a:rPr>
              <a:t> offers seamless integration with ASP.NET Core’s model binding, so if a model fails validation, the </a:t>
            </a:r>
            <a:r>
              <a:rPr lang="en-US" sz="1800" dirty="0" err="1">
                <a:solidFill>
                  <a:srgbClr val="000000"/>
                </a:solidFill>
                <a:latin typeface="arial" panose="020B0604020202020204" pitchFamily="34" charset="0"/>
              </a:rPr>
              <a:t>ModelState</a:t>
            </a:r>
            <a:r>
              <a:rPr lang="en-US" sz="1800" dirty="0">
                <a:solidFill>
                  <a:srgbClr val="000000"/>
                </a:solidFill>
                <a:latin typeface="arial" panose="020B0604020202020204" pitchFamily="34" charset="0"/>
              </a:rPr>
              <a:t> will be marked as invalid, much like it would be with Data Annotations.</a:t>
            </a:r>
            <a:endParaRPr lang="en-US" sz="1800" dirty="0">
              <a:solidFill>
                <a:srgbClr val="3A3A3A"/>
              </a:solidFill>
              <a:latin typeface="-apple-system"/>
            </a:endParaRPr>
          </a:p>
          <a:p>
            <a:pPr algn="just" fontAlgn="base">
              <a:buFont typeface="Arial" panose="020B0604020202020204" pitchFamily="34" charset="0"/>
              <a:buChar char="•"/>
            </a:pPr>
            <a:r>
              <a:rPr lang="en-US" sz="1800" b="1" dirty="0">
                <a:solidFill>
                  <a:srgbClr val="000000"/>
                </a:solidFill>
                <a:latin typeface="arial" panose="020B0604020202020204" pitchFamily="34" charset="0"/>
              </a:rPr>
              <a:t>Custom Validators:</a:t>
            </a:r>
            <a:r>
              <a:rPr lang="en-US" sz="1800" dirty="0">
                <a:solidFill>
                  <a:srgbClr val="000000"/>
                </a:solidFill>
                <a:latin typeface="arial" panose="020B0604020202020204" pitchFamily="34" charset="0"/>
              </a:rPr>
              <a:t> You can create custom validation rules if the built-in ones don’t cover your needs.</a:t>
            </a:r>
            <a:endParaRPr lang="en-US" sz="1800" dirty="0">
              <a:solidFill>
                <a:srgbClr val="3A3A3A"/>
              </a:solidFill>
              <a:latin typeface="-apple-system"/>
            </a:endParaRPr>
          </a:p>
        </p:txBody>
      </p:sp>
      <p:sp>
        <p:nvSpPr>
          <p:cNvPr id="408" name="Text Placeholder 2">
            <a:extLst>
              <a:ext uri="{FF2B5EF4-FFF2-40B4-BE49-F238E27FC236}">
                <a16:creationId xmlns:a16="http://schemas.microsoft.com/office/drawing/2014/main" id="{6EDA0C8D-0337-AE5A-3D32-6A6CA9DA530A}"/>
              </a:ext>
            </a:extLst>
          </p:cNvPr>
          <p:cNvSpPr txBox="1">
            <a:spLocks/>
          </p:cNvSpPr>
          <p:nvPr/>
        </p:nvSpPr>
        <p:spPr>
          <a:xfrm>
            <a:off x="154983" y="187380"/>
            <a:ext cx="8155814" cy="59974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dk1"/>
              </a:buClr>
              <a:buSzPts val="1400"/>
              <a:buFont typeface="Anek Kannada Medium"/>
              <a:buNone/>
              <a:defRPr sz="1200" b="0" i="0" u="none" strike="noStrike" cap="none">
                <a:solidFill>
                  <a:schemeClr val="dk1"/>
                </a:solidFill>
                <a:latin typeface="Anek Kannada"/>
                <a:ea typeface="Anek Kannada"/>
                <a:cs typeface="Anek Kannada"/>
                <a:sym typeface="Anek Kannada"/>
              </a:defRPr>
            </a:lvl1pPr>
            <a:lvl2pPr marL="914400" marR="0" lvl="1" indent="-317500" algn="ctr" rtl="0">
              <a:lnSpc>
                <a:spcPct val="100000"/>
              </a:lnSpc>
              <a:spcBef>
                <a:spcPts val="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2pPr>
            <a:lvl3pPr marL="1371600" marR="0" lvl="2"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3pPr>
            <a:lvl4pPr marL="1828800" marR="0" lvl="3"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4pPr>
            <a:lvl5pPr marL="2286000" marR="0" lvl="4"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5pPr>
            <a:lvl6pPr marL="2743200" marR="0" lvl="5"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6pPr>
            <a:lvl7pPr marL="3200400" marR="0" lvl="6"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7pPr>
            <a:lvl8pPr marL="3657600" marR="0" lvl="7" indent="-317500" algn="ctr" rtl="0">
              <a:lnSpc>
                <a:spcPct val="100000"/>
              </a:lnSpc>
              <a:spcBef>
                <a:spcPts val="1600"/>
              </a:spcBef>
              <a:spcAft>
                <a:spcPts val="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8pPr>
            <a:lvl9pPr marL="4114800" marR="0" lvl="8" indent="-317500" algn="ctr" rtl="0">
              <a:lnSpc>
                <a:spcPct val="100000"/>
              </a:lnSpc>
              <a:spcBef>
                <a:spcPts val="1600"/>
              </a:spcBef>
              <a:spcAft>
                <a:spcPts val="1600"/>
              </a:spcAft>
              <a:buClr>
                <a:schemeClr val="dk1"/>
              </a:buClr>
              <a:buSzPts val="1400"/>
              <a:buFont typeface="Anek Kannada Medium"/>
              <a:buNone/>
              <a:defRPr sz="1400" b="0" i="0" u="none" strike="noStrike" cap="none">
                <a:solidFill>
                  <a:schemeClr val="dk1"/>
                </a:solidFill>
                <a:latin typeface="Anek Kannada Medium"/>
                <a:ea typeface="Anek Kannada Medium"/>
                <a:cs typeface="Anek Kannada Medium"/>
                <a:sym typeface="Anek Kannada Medium"/>
              </a:defRPr>
            </a:lvl9pPr>
          </a:lstStyle>
          <a:p>
            <a:pPr marL="139700" indent="0"/>
            <a:r>
              <a:rPr lang="en-US" sz="2800" b="1" dirty="0"/>
              <a:t>Fluent API Validations</a:t>
            </a:r>
          </a:p>
        </p:txBody>
      </p:sp>
    </p:spTree>
    <p:extLst>
      <p:ext uri="{BB962C8B-B14F-4D97-AF65-F5344CB8AC3E}">
        <p14:creationId xmlns:p14="http://schemas.microsoft.com/office/powerpoint/2010/main" val="11094685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5"/>
          <p:cNvSpPr txBox="1">
            <a:spLocks noGrp="1"/>
          </p:cNvSpPr>
          <p:nvPr>
            <p:ph type="title"/>
          </p:nvPr>
        </p:nvSpPr>
        <p:spPr>
          <a:xfrm>
            <a:off x="3017750" y="2598463"/>
            <a:ext cx="5067600" cy="841800"/>
          </a:xfrm>
          <a:prstGeom prst="rect">
            <a:avLst/>
          </a:prstGeom>
        </p:spPr>
        <p:txBody>
          <a:bodyPr spcFirstLastPara="1" wrap="square" lIns="91425" tIns="91425" rIns="91425" bIns="91425" anchor="b" anchorCtr="0">
            <a:noAutofit/>
          </a:bodyPr>
          <a:lstStyle/>
          <a:p>
            <a:pPr marL="0" lvl="0" indent="0"/>
            <a:r>
              <a:rPr lang="en-US" dirty="0"/>
              <a:t>Introduction to ORM</a:t>
            </a:r>
          </a:p>
        </p:txBody>
      </p:sp>
      <p:sp>
        <p:nvSpPr>
          <p:cNvPr id="447" name="Google Shape;447;p45"/>
          <p:cNvSpPr txBox="1">
            <a:spLocks noGrp="1"/>
          </p:cNvSpPr>
          <p:nvPr>
            <p:ph type="title" idx="2"/>
          </p:nvPr>
        </p:nvSpPr>
        <p:spPr>
          <a:xfrm>
            <a:off x="6295750" y="1756675"/>
            <a:ext cx="146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a:t>01</a:t>
            </a:r>
            <a:endParaRPr/>
          </a:p>
        </p:txBody>
      </p:sp>
      <p:sp>
        <p:nvSpPr>
          <p:cNvPr id="448" name="Google Shape;448;p45"/>
          <p:cNvSpPr txBox="1">
            <a:spLocks noGrp="1"/>
          </p:cNvSpPr>
          <p:nvPr>
            <p:ph type="subTitle" idx="1"/>
          </p:nvPr>
        </p:nvSpPr>
        <p:spPr>
          <a:xfrm>
            <a:off x="3017750" y="3528425"/>
            <a:ext cx="3892800" cy="375000"/>
          </a:xfrm>
          <a:prstGeom prst="rect">
            <a:avLst/>
          </a:prstGeom>
        </p:spPr>
        <p:txBody>
          <a:bodyPr spcFirstLastPara="1" wrap="square" lIns="91425" tIns="91425" rIns="91425" bIns="91425" anchor="ctr" anchorCtr="0">
            <a:noAutofit/>
          </a:bodyPr>
          <a:lstStyle/>
          <a:p>
            <a:pPr marL="0" lvl="0" indent="0"/>
            <a:r>
              <a:rPr lang="en-US" dirty="0"/>
              <a:t>Object-Relational Mapping</a:t>
            </a:r>
            <a:endParaRPr dirty="0"/>
          </a:p>
        </p:txBody>
      </p:sp>
      <p:cxnSp>
        <p:nvCxnSpPr>
          <p:cNvPr id="449" name="Google Shape;449;p45"/>
          <p:cNvCxnSpPr>
            <a:endCxn id="447" idx="1"/>
          </p:cNvCxnSpPr>
          <p:nvPr/>
        </p:nvCxnSpPr>
        <p:spPr>
          <a:xfrm>
            <a:off x="2988550" y="2177575"/>
            <a:ext cx="3307200" cy="0"/>
          </a:xfrm>
          <a:prstGeom prst="straightConnector1">
            <a:avLst/>
          </a:prstGeom>
          <a:noFill/>
          <a:ln w="9525" cap="flat" cmpd="sng">
            <a:solidFill>
              <a:schemeClr val="dk1"/>
            </a:solidFill>
            <a:prstDash val="solid"/>
            <a:round/>
            <a:headEnd type="none" w="med" len="med"/>
            <a:tailEnd type="none" w="med" len="med"/>
          </a:ln>
        </p:spPr>
      </p:cxnSp>
      <p:grpSp>
        <p:nvGrpSpPr>
          <p:cNvPr id="450" name="Google Shape;450;p45"/>
          <p:cNvGrpSpPr/>
          <p:nvPr/>
        </p:nvGrpSpPr>
        <p:grpSpPr>
          <a:xfrm>
            <a:off x="-1538200" y="52175"/>
            <a:ext cx="5005941" cy="4698782"/>
            <a:chOff x="-1538200" y="52175"/>
            <a:chExt cx="5005941" cy="4698782"/>
          </a:xfrm>
        </p:grpSpPr>
        <p:sp>
          <p:nvSpPr>
            <p:cNvPr id="451" name="Google Shape;451;p45"/>
            <p:cNvSpPr/>
            <p:nvPr/>
          </p:nvSpPr>
          <p:spPr>
            <a:xfrm>
              <a:off x="662629" y="2645931"/>
              <a:ext cx="1402556" cy="809625"/>
            </a:xfrm>
            <a:custGeom>
              <a:avLst/>
              <a:gdLst/>
              <a:ahLst/>
              <a:cxnLst/>
              <a:rect l="l" t="t" r="r" b="b"/>
              <a:pathLst>
                <a:path w="1178" h="680" extrusionOk="0">
                  <a:moveTo>
                    <a:pt x="590" y="680"/>
                  </a:moveTo>
                  <a:lnTo>
                    <a:pt x="1178" y="340"/>
                  </a:lnTo>
                  <a:lnTo>
                    <a:pt x="590" y="0"/>
                  </a:lnTo>
                  <a:lnTo>
                    <a:pt x="590" y="0"/>
                  </a:lnTo>
                  <a:lnTo>
                    <a:pt x="0" y="340"/>
                  </a:lnTo>
                  <a:lnTo>
                    <a:pt x="590" y="680"/>
                  </a:lnTo>
                  <a:lnTo>
                    <a:pt x="590" y="68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2" name="Google Shape;452;p45"/>
            <p:cNvSpPr/>
            <p:nvPr/>
          </p:nvSpPr>
          <p:spPr>
            <a:xfrm>
              <a:off x="1359145" y="418272"/>
              <a:ext cx="2108597" cy="1216819"/>
            </a:xfrm>
            <a:custGeom>
              <a:avLst/>
              <a:gdLst/>
              <a:ahLst/>
              <a:cxnLst/>
              <a:rect l="l" t="t" r="r" b="b"/>
              <a:pathLst>
                <a:path w="1771" h="1022" extrusionOk="0">
                  <a:moveTo>
                    <a:pt x="1771" y="341"/>
                  </a:moveTo>
                  <a:lnTo>
                    <a:pt x="1180" y="0"/>
                  </a:lnTo>
                  <a:lnTo>
                    <a:pt x="1180" y="0"/>
                  </a:lnTo>
                  <a:lnTo>
                    <a:pt x="590" y="341"/>
                  </a:lnTo>
                  <a:lnTo>
                    <a:pt x="0" y="681"/>
                  </a:lnTo>
                  <a:lnTo>
                    <a:pt x="590" y="1022"/>
                  </a:lnTo>
                  <a:lnTo>
                    <a:pt x="590" y="1022"/>
                  </a:lnTo>
                  <a:lnTo>
                    <a:pt x="1180" y="681"/>
                  </a:lnTo>
                  <a:lnTo>
                    <a:pt x="590" y="341"/>
                  </a:lnTo>
                  <a:lnTo>
                    <a:pt x="1180" y="681"/>
                  </a:lnTo>
                  <a:lnTo>
                    <a:pt x="1180" y="681"/>
                  </a:lnTo>
                  <a:lnTo>
                    <a:pt x="1771" y="341"/>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3" name="Google Shape;453;p45"/>
            <p:cNvSpPr/>
            <p:nvPr/>
          </p:nvSpPr>
          <p:spPr>
            <a:xfrm>
              <a:off x="662629" y="3124563"/>
              <a:ext cx="702469" cy="812006"/>
            </a:xfrm>
            <a:custGeom>
              <a:avLst/>
              <a:gdLst/>
              <a:ahLst/>
              <a:cxnLst/>
              <a:rect l="l" t="t" r="r" b="b"/>
              <a:pathLst>
                <a:path w="590" h="682" extrusionOk="0">
                  <a:moveTo>
                    <a:pt x="0" y="342"/>
                  </a:moveTo>
                  <a:lnTo>
                    <a:pt x="590" y="0"/>
                  </a:lnTo>
                  <a:lnTo>
                    <a:pt x="590" y="682"/>
                  </a:lnTo>
                  <a:lnTo>
                    <a:pt x="0" y="34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4" name="Google Shape;454;p45"/>
            <p:cNvSpPr/>
            <p:nvPr/>
          </p:nvSpPr>
          <p:spPr>
            <a:xfrm>
              <a:off x="662629" y="3532947"/>
              <a:ext cx="702469" cy="1218009"/>
            </a:xfrm>
            <a:custGeom>
              <a:avLst/>
              <a:gdLst/>
              <a:ahLst/>
              <a:cxnLst/>
              <a:rect l="l" t="t" r="r" b="b"/>
              <a:pathLst>
                <a:path w="590" h="1023" extrusionOk="0">
                  <a:moveTo>
                    <a:pt x="590" y="341"/>
                  </a:moveTo>
                  <a:lnTo>
                    <a:pt x="0" y="0"/>
                  </a:lnTo>
                  <a:lnTo>
                    <a:pt x="0" y="682"/>
                  </a:lnTo>
                  <a:lnTo>
                    <a:pt x="590" y="1023"/>
                  </a:lnTo>
                  <a:lnTo>
                    <a:pt x="590" y="34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55" name="Google Shape;455;p45"/>
            <p:cNvCxnSpPr/>
            <p:nvPr/>
          </p:nvCxnSpPr>
          <p:spPr>
            <a:xfrm flipH="1">
              <a:off x="1684129" y="1167175"/>
              <a:ext cx="426300" cy="243000"/>
            </a:xfrm>
            <a:prstGeom prst="straightConnector1">
              <a:avLst/>
            </a:prstGeom>
            <a:noFill/>
            <a:ln w="9525" cap="flat" cmpd="sng">
              <a:solidFill>
                <a:schemeClr val="dk1"/>
              </a:solidFill>
              <a:prstDash val="solid"/>
              <a:miter lim="800000"/>
              <a:headEnd type="none" w="med" len="med"/>
              <a:tailEnd type="none" w="med" len="med"/>
            </a:ln>
          </p:spPr>
        </p:cxnSp>
        <p:cxnSp>
          <p:nvCxnSpPr>
            <p:cNvPr id="456" name="Google Shape;456;p45"/>
            <p:cNvCxnSpPr/>
            <p:nvPr/>
          </p:nvCxnSpPr>
          <p:spPr>
            <a:xfrm>
              <a:off x="1012672" y="3736544"/>
              <a:ext cx="0" cy="503700"/>
            </a:xfrm>
            <a:prstGeom prst="straightConnector1">
              <a:avLst/>
            </a:prstGeom>
            <a:noFill/>
            <a:ln w="9525" cap="flat" cmpd="sng">
              <a:solidFill>
                <a:schemeClr val="dk1"/>
              </a:solidFill>
              <a:prstDash val="solid"/>
              <a:miter lim="800000"/>
              <a:headEnd type="none" w="med" len="med"/>
              <a:tailEnd type="none" w="med" len="med"/>
            </a:ln>
          </p:spPr>
        </p:cxnSp>
        <p:sp>
          <p:nvSpPr>
            <p:cNvPr id="457" name="Google Shape;457;p45"/>
            <p:cNvSpPr/>
            <p:nvPr/>
          </p:nvSpPr>
          <p:spPr>
            <a:xfrm>
              <a:off x="1367189" y="1475442"/>
              <a:ext cx="727643" cy="286622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8" name="Google Shape;458;p45"/>
            <p:cNvSpPr/>
            <p:nvPr/>
          </p:nvSpPr>
          <p:spPr>
            <a:xfrm>
              <a:off x="638970" y="781982"/>
              <a:ext cx="1456039" cy="1637738"/>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9" name="Google Shape;459;p45"/>
            <p:cNvSpPr/>
            <p:nvPr/>
          </p:nvSpPr>
          <p:spPr>
            <a:xfrm>
              <a:off x="1367189" y="3526441"/>
              <a:ext cx="1455286" cy="818502"/>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0" name="Google Shape;460;p45"/>
            <p:cNvSpPr/>
            <p:nvPr/>
          </p:nvSpPr>
          <p:spPr>
            <a:xfrm>
              <a:off x="-1538200" y="52175"/>
              <a:ext cx="3790875" cy="3982400"/>
            </a:xfrm>
            <a:custGeom>
              <a:avLst/>
              <a:gdLst/>
              <a:ahLst/>
              <a:cxnLst/>
              <a:rect l="l" t="t" r="r" b="b"/>
              <a:pathLst>
                <a:path w="151635" h="159296" extrusionOk="0">
                  <a:moveTo>
                    <a:pt x="151635" y="159296"/>
                  </a:moveTo>
                  <a:lnTo>
                    <a:pt x="131800" y="146564"/>
                  </a:lnTo>
                  <a:lnTo>
                    <a:pt x="131800" y="70933"/>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1" name="Table 20">
            <a:extLst>
              <a:ext uri="{FF2B5EF4-FFF2-40B4-BE49-F238E27FC236}">
                <a16:creationId xmlns:a16="http://schemas.microsoft.com/office/drawing/2014/main" id="{0453308F-9474-FB3D-5693-EFC7FFBC6117}"/>
              </a:ext>
            </a:extLst>
          </p:cNvPr>
          <p:cNvGraphicFramePr>
            <a:graphicFrameLocks noGrp="1"/>
          </p:cNvGraphicFramePr>
          <p:nvPr>
            <p:extLst>
              <p:ext uri="{D42A27DB-BD31-4B8C-83A1-F6EECF244321}">
                <p14:modId xmlns:p14="http://schemas.microsoft.com/office/powerpoint/2010/main" val="793996700"/>
              </p:ext>
            </p:extLst>
          </p:nvPr>
        </p:nvGraphicFramePr>
        <p:xfrm>
          <a:off x="999640" y="73617"/>
          <a:ext cx="7880886" cy="4996266"/>
        </p:xfrm>
        <a:graphic>
          <a:graphicData uri="http://schemas.openxmlformats.org/drawingml/2006/table">
            <a:tbl>
              <a:tblPr/>
              <a:tblGrid>
                <a:gridCol w="2262753">
                  <a:extLst>
                    <a:ext uri="{9D8B030D-6E8A-4147-A177-3AD203B41FA5}">
                      <a16:colId xmlns:a16="http://schemas.microsoft.com/office/drawing/2014/main" val="2648254555"/>
                    </a:ext>
                  </a:extLst>
                </a:gridCol>
                <a:gridCol w="2564970">
                  <a:extLst>
                    <a:ext uri="{9D8B030D-6E8A-4147-A177-3AD203B41FA5}">
                      <a16:colId xmlns:a16="http://schemas.microsoft.com/office/drawing/2014/main" val="836040550"/>
                    </a:ext>
                  </a:extLst>
                </a:gridCol>
                <a:gridCol w="3053163">
                  <a:extLst>
                    <a:ext uri="{9D8B030D-6E8A-4147-A177-3AD203B41FA5}">
                      <a16:colId xmlns:a16="http://schemas.microsoft.com/office/drawing/2014/main" val="1256264690"/>
                    </a:ext>
                  </a:extLst>
                </a:gridCol>
              </a:tblGrid>
              <a:tr h="469752">
                <a:tc>
                  <a:txBody>
                    <a:bodyPr/>
                    <a:lstStyle/>
                    <a:p>
                      <a:r>
                        <a:rPr lang="en-US" sz="1400" b="1"/>
                        <a:t>Aspect</a:t>
                      </a:r>
                      <a:endParaRPr lang="en-US" sz="1400"/>
                    </a:p>
                  </a:txBody>
                  <a:tcPr marL="63658" marR="63658" marT="31829" marB="31829" anchor="ctr">
                    <a:lnL>
                      <a:noFill/>
                    </a:lnL>
                    <a:lnR>
                      <a:noFill/>
                    </a:lnR>
                    <a:lnT>
                      <a:noFill/>
                    </a:lnT>
                    <a:lnB>
                      <a:noFill/>
                    </a:lnB>
                    <a:noFill/>
                  </a:tcPr>
                </a:tc>
                <a:tc>
                  <a:txBody>
                    <a:bodyPr/>
                    <a:lstStyle/>
                    <a:p>
                      <a:r>
                        <a:rPr lang="en-US" sz="1400" b="1"/>
                        <a:t>Data Annotations</a:t>
                      </a:r>
                      <a:endParaRPr lang="en-US" sz="1400"/>
                    </a:p>
                  </a:txBody>
                  <a:tcPr marL="63658" marR="63658" marT="31829" marB="31829" anchor="ctr">
                    <a:lnL>
                      <a:noFill/>
                    </a:lnL>
                    <a:lnR>
                      <a:noFill/>
                    </a:lnR>
                    <a:lnT>
                      <a:noFill/>
                    </a:lnT>
                    <a:lnB>
                      <a:noFill/>
                    </a:lnB>
                    <a:noFill/>
                  </a:tcPr>
                </a:tc>
                <a:tc>
                  <a:txBody>
                    <a:bodyPr/>
                    <a:lstStyle/>
                    <a:p>
                      <a:r>
                        <a:rPr lang="en-US" sz="1400" b="1"/>
                        <a:t>FluentValidation (Fluent API)</a:t>
                      </a:r>
                      <a:endParaRPr lang="en-US" sz="1400"/>
                    </a:p>
                  </a:txBody>
                  <a:tcPr marL="63658" marR="63658" marT="31829" marB="31829" anchor="ctr">
                    <a:lnL>
                      <a:noFill/>
                    </a:lnL>
                    <a:lnR>
                      <a:noFill/>
                    </a:lnR>
                    <a:lnT>
                      <a:noFill/>
                    </a:lnT>
                    <a:lnB>
                      <a:noFill/>
                    </a:lnB>
                    <a:noFill/>
                  </a:tcPr>
                </a:tc>
                <a:extLst>
                  <a:ext uri="{0D108BD9-81ED-4DB2-BD59-A6C34878D82A}">
                    <a16:rowId xmlns:a16="http://schemas.microsoft.com/office/drawing/2014/main" val="3757631124"/>
                  </a:ext>
                </a:extLst>
              </a:tr>
              <a:tr h="754419">
                <a:tc>
                  <a:txBody>
                    <a:bodyPr/>
                    <a:lstStyle/>
                    <a:p>
                      <a:r>
                        <a:rPr lang="en-US" sz="1400" b="1"/>
                        <a:t>Expressiveness</a:t>
                      </a:r>
                      <a:endParaRPr lang="en-US" sz="1400"/>
                    </a:p>
                  </a:txBody>
                  <a:tcPr marL="63658" marR="63658" marT="31829" marB="31829" anchor="ctr">
                    <a:lnL>
                      <a:noFill/>
                    </a:lnL>
                    <a:lnR>
                      <a:noFill/>
                    </a:lnR>
                    <a:lnT>
                      <a:noFill/>
                    </a:lnT>
                    <a:lnB>
                      <a:noFill/>
                    </a:lnB>
                    <a:noFill/>
                  </a:tcPr>
                </a:tc>
                <a:tc>
                  <a:txBody>
                    <a:bodyPr/>
                    <a:lstStyle/>
                    <a:p>
                      <a:r>
                        <a:rPr lang="en-US" sz="1400"/>
                        <a:t>Limited expressiveness; not ideal for complex rules</a:t>
                      </a:r>
                    </a:p>
                  </a:txBody>
                  <a:tcPr marL="63658" marR="63658" marT="31829" marB="31829" anchor="ctr">
                    <a:lnL>
                      <a:noFill/>
                    </a:lnL>
                    <a:lnR>
                      <a:noFill/>
                    </a:lnR>
                    <a:lnT>
                      <a:noFill/>
                    </a:lnT>
                    <a:lnB>
                      <a:noFill/>
                    </a:lnB>
                    <a:noFill/>
                  </a:tcPr>
                </a:tc>
                <a:tc>
                  <a:txBody>
                    <a:bodyPr/>
                    <a:lstStyle/>
                    <a:p>
                      <a:r>
                        <a:rPr lang="en-US" sz="1400"/>
                        <a:t>Highly expressive; great for complex and conditional validation</a:t>
                      </a:r>
                    </a:p>
                  </a:txBody>
                  <a:tcPr marL="63658" marR="63658" marT="31829" marB="31829" anchor="ctr">
                    <a:lnL>
                      <a:noFill/>
                    </a:lnL>
                    <a:lnR>
                      <a:noFill/>
                    </a:lnR>
                    <a:lnT>
                      <a:noFill/>
                    </a:lnT>
                    <a:lnB>
                      <a:noFill/>
                    </a:lnB>
                    <a:noFill/>
                  </a:tcPr>
                </a:tc>
                <a:extLst>
                  <a:ext uri="{0D108BD9-81ED-4DB2-BD59-A6C34878D82A}">
                    <a16:rowId xmlns:a16="http://schemas.microsoft.com/office/drawing/2014/main" val="3699224280"/>
                  </a:ext>
                </a:extLst>
              </a:tr>
              <a:tr h="754419">
                <a:tc>
                  <a:txBody>
                    <a:bodyPr/>
                    <a:lstStyle/>
                    <a:p>
                      <a:r>
                        <a:rPr lang="en-US" sz="1400" b="1"/>
                        <a:t>Extensibility</a:t>
                      </a:r>
                      <a:endParaRPr lang="en-US" sz="1400"/>
                    </a:p>
                  </a:txBody>
                  <a:tcPr marL="63658" marR="63658" marT="31829" marB="31829" anchor="ctr">
                    <a:lnL>
                      <a:noFill/>
                    </a:lnL>
                    <a:lnR>
                      <a:noFill/>
                    </a:lnR>
                    <a:lnT>
                      <a:noFill/>
                    </a:lnT>
                    <a:lnB>
                      <a:noFill/>
                    </a:lnB>
                    <a:noFill/>
                  </a:tcPr>
                </a:tc>
                <a:tc>
                  <a:txBody>
                    <a:bodyPr/>
                    <a:lstStyle/>
                    <a:p>
                      <a:r>
                        <a:rPr lang="en-US" sz="1400"/>
                        <a:t>Custom validation requires creating custom attribute classes</a:t>
                      </a:r>
                    </a:p>
                  </a:txBody>
                  <a:tcPr marL="63658" marR="63658" marT="31829" marB="31829" anchor="ctr">
                    <a:lnL>
                      <a:noFill/>
                    </a:lnL>
                    <a:lnR>
                      <a:noFill/>
                    </a:lnR>
                    <a:lnT>
                      <a:noFill/>
                    </a:lnT>
                    <a:lnB>
                      <a:noFill/>
                    </a:lnB>
                    <a:noFill/>
                  </a:tcPr>
                </a:tc>
                <a:tc>
                  <a:txBody>
                    <a:bodyPr/>
                    <a:lstStyle/>
                    <a:p>
                      <a:r>
                        <a:rPr lang="en-US" sz="1400" dirty="0"/>
                        <a:t>Easily supports custom rules via simple lambda expressions</a:t>
                      </a:r>
                    </a:p>
                  </a:txBody>
                  <a:tcPr marL="63658" marR="63658" marT="31829" marB="31829" anchor="ctr">
                    <a:lnL>
                      <a:noFill/>
                    </a:lnL>
                    <a:lnR>
                      <a:noFill/>
                    </a:lnR>
                    <a:lnT>
                      <a:noFill/>
                    </a:lnT>
                    <a:lnB>
                      <a:noFill/>
                    </a:lnB>
                    <a:noFill/>
                  </a:tcPr>
                </a:tc>
                <a:extLst>
                  <a:ext uri="{0D108BD9-81ED-4DB2-BD59-A6C34878D82A}">
                    <a16:rowId xmlns:a16="http://schemas.microsoft.com/office/drawing/2014/main" val="180110559"/>
                  </a:ext>
                </a:extLst>
              </a:tr>
              <a:tr h="754419">
                <a:tc>
                  <a:txBody>
                    <a:bodyPr/>
                    <a:lstStyle/>
                    <a:p>
                      <a:r>
                        <a:rPr lang="en-US" sz="1400" b="1"/>
                        <a:t>Integration</a:t>
                      </a:r>
                      <a:endParaRPr lang="en-US" sz="1400"/>
                    </a:p>
                  </a:txBody>
                  <a:tcPr marL="63658" marR="63658" marT="31829" marB="31829" anchor="ctr">
                    <a:lnL>
                      <a:noFill/>
                    </a:lnL>
                    <a:lnR>
                      <a:noFill/>
                    </a:lnR>
                    <a:lnT>
                      <a:noFill/>
                    </a:lnT>
                    <a:lnB>
                      <a:noFill/>
                    </a:lnB>
                    <a:noFill/>
                  </a:tcPr>
                </a:tc>
                <a:tc>
                  <a:txBody>
                    <a:bodyPr/>
                    <a:lstStyle/>
                    <a:p>
                      <a:r>
                        <a:rPr lang="en-US" sz="1400" dirty="0"/>
                        <a:t>Built-in with ASP.NET Core model binding</a:t>
                      </a:r>
                    </a:p>
                  </a:txBody>
                  <a:tcPr marL="63658" marR="63658" marT="31829" marB="31829" anchor="ctr">
                    <a:lnL>
                      <a:noFill/>
                    </a:lnL>
                    <a:lnR>
                      <a:noFill/>
                    </a:lnR>
                    <a:lnT>
                      <a:noFill/>
                    </a:lnT>
                    <a:lnB>
                      <a:noFill/>
                    </a:lnB>
                    <a:noFill/>
                  </a:tcPr>
                </a:tc>
                <a:tc>
                  <a:txBody>
                    <a:bodyPr/>
                    <a:lstStyle/>
                    <a:p>
                      <a:r>
                        <a:rPr lang="en-US" sz="1400" dirty="0"/>
                        <a:t>Requires setup, but official </a:t>
                      </a:r>
                      <a:r>
                        <a:rPr lang="en-US" sz="1400" dirty="0" err="1"/>
                        <a:t>FluentValidation</a:t>
                      </a:r>
                      <a:r>
                        <a:rPr lang="en-US" sz="1400" dirty="0"/>
                        <a:t> packages make integration simple</a:t>
                      </a:r>
                    </a:p>
                  </a:txBody>
                  <a:tcPr marL="63658" marR="63658" marT="31829" marB="31829" anchor="ctr">
                    <a:lnL>
                      <a:noFill/>
                    </a:lnL>
                    <a:lnR>
                      <a:noFill/>
                    </a:lnR>
                    <a:lnT>
                      <a:noFill/>
                    </a:lnT>
                    <a:lnB>
                      <a:noFill/>
                    </a:lnB>
                    <a:noFill/>
                  </a:tcPr>
                </a:tc>
                <a:extLst>
                  <a:ext uri="{0D108BD9-81ED-4DB2-BD59-A6C34878D82A}">
                    <a16:rowId xmlns:a16="http://schemas.microsoft.com/office/drawing/2014/main" val="2785357196"/>
                  </a:ext>
                </a:extLst>
              </a:tr>
              <a:tr h="754419">
                <a:tc>
                  <a:txBody>
                    <a:bodyPr/>
                    <a:lstStyle/>
                    <a:p>
                      <a:r>
                        <a:rPr lang="en-US" sz="1400" b="1"/>
                        <a:t>Performance</a:t>
                      </a:r>
                      <a:endParaRPr lang="en-US" sz="1400"/>
                    </a:p>
                  </a:txBody>
                  <a:tcPr marL="63658" marR="63658" marT="31829" marB="31829" anchor="ctr">
                    <a:lnL>
                      <a:noFill/>
                    </a:lnL>
                    <a:lnR>
                      <a:noFill/>
                    </a:lnR>
                    <a:lnT>
                      <a:noFill/>
                    </a:lnT>
                    <a:lnB>
                      <a:noFill/>
                    </a:lnB>
                    <a:noFill/>
                  </a:tcPr>
                </a:tc>
                <a:tc>
                  <a:txBody>
                    <a:bodyPr/>
                    <a:lstStyle/>
                    <a:p>
                      <a:r>
                        <a:rPr lang="en-US" sz="1400"/>
                        <a:t>Slightly faster for simple validations (no external overhead)</a:t>
                      </a:r>
                    </a:p>
                  </a:txBody>
                  <a:tcPr marL="63658" marR="63658" marT="31829" marB="31829" anchor="ctr">
                    <a:lnL>
                      <a:noFill/>
                    </a:lnL>
                    <a:lnR>
                      <a:noFill/>
                    </a:lnR>
                    <a:lnT>
                      <a:noFill/>
                    </a:lnT>
                    <a:lnB>
                      <a:noFill/>
                    </a:lnB>
                    <a:noFill/>
                  </a:tcPr>
                </a:tc>
                <a:tc>
                  <a:txBody>
                    <a:bodyPr/>
                    <a:lstStyle/>
                    <a:p>
                      <a:r>
                        <a:rPr lang="en-US" sz="1400"/>
                        <a:t>Slight overhead due to dynamic execution; usually negligible in real-world use</a:t>
                      </a:r>
                    </a:p>
                  </a:txBody>
                  <a:tcPr marL="63658" marR="63658" marT="31829" marB="31829" anchor="ctr">
                    <a:lnL>
                      <a:noFill/>
                    </a:lnL>
                    <a:lnR>
                      <a:noFill/>
                    </a:lnR>
                    <a:lnT>
                      <a:noFill/>
                    </a:lnT>
                    <a:lnB>
                      <a:noFill/>
                    </a:lnB>
                    <a:noFill/>
                  </a:tcPr>
                </a:tc>
                <a:extLst>
                  <a:ext uri="{0D108BD9-81ED-4DB2-BD59-A6C34878D82A}">
                    <a16:rowId xmlns:a16="http://schemas.microsoft.com/office/drawing/2014/main" val="1527041567"/>
                  </a:ext>
                </a:extLst>
              </a:tr>
              <a:tr h="754419">
                <a:tc>
                  <a:txBody>
                    <a:bodyPr/>
                    <a:lstStyle/>
                    <a:p>
                      <a:r>
                        <a:rPr lang="en-US" sz="1400" b="1"/>
                        <a:t>Dependency</a:t>
                      </a:r>
                      <a:endParaRPr lang="en-US" sz="1400"/>
                    </a:p>
                  </a:txBody>
                  <a:tcPr marL="63658" marR="63658" marT="31829" marB="31829" anchor="ctr">
                    <a:lnL>
                      <a:noFill/>
                    </a:lnL>
                    <a:lnR>
                      <a:noFill/>
                    </a:lnR>
                    <a:lnT>
                      <a:noFill/>
                    </a:lnT>
                    <a:lnB>
                      <a:noFill/>
                    </a:lnB>
                    <a:noFill/>
                  </a:tcPr>
                </a:tc>
                <a:tc>
                  <a:txBody>
                    <a:bodyPr/>
                    <a:lstStyle/>
                    <a:p>
                      <a:r>
                        <a:rPr lang="en-US" sz="1400" dirty="0"/>
                        <a:t>No external libraries needed; part of .NET</a:t>
                      </a:r>
                    </a:p>
                  </a:txBody>
                  <a:tcPr marL="63658" marR="63658" marT="31829" marB="31829" anchor="ctr">
                    <a:lnL>
                      <a:noFill/>
                    </a:lnL>
                    <a:lnR>
                      <a:noFill/>
                    </a:lnR>
                    <a:lnT>
                      <a:noFill/>
                    </a:lnT>
                    <a:lnB>
                      <a:noFill/>
                    </a:lnB>
                    <a:noFill/>
                  </a:tcPr>
                </a:tc>
                <a:tc>
                  <a:txBody>
                    <a:bodyPr/>
                    <a:lstStyle/>
                    <a:p>
                      <a:r>
                        <a:rPr lang="en-US" sz="1400" dirty="0"/>
                        <a:t>Requires the </a:t>
                      </a:r>
                      <a:r>
                        <a:rPr lang="en-US" sz="1400" b="1" dirty="0" err="1"/>
                        <a:t>FluentValidation</a:t>
                      </a:r>
                      <a:r>
                        <a:rPr lang="en-US" sz="1400" dirty="0"/>
                        <a:t> NuGet package</a:t>
                      </a:r>
                    </a:p>
                  </a:txBody>
                  <a:tcPr marL="63658" marR="63658" marT="31829" marB="31829" anchor="ctr">
                    <a:lnL>
                      <a:noFill/>
                    </a:lnL>
                    <a:lnR>
                      <a:noFill/>
                    </a:lnR>
                    <a:lnT>
                      <a:noFill/>
                    </a:lnT>
                    <a:lnB>
                      <a:noFill/>
                    </a:lnB>
                    <a:noFill/>
                  </a:tcPr>
                </a:tc>
                <a:extLst>
                  <a:ext uri="{0D108BD9-81ED-4DB2-BD59-A6C34878D82A}">
                    <a16:rowId xmlns:a16="http://schemas.microsoft.com/office/drawing/2014/main" val="1086224103"/>
                  </a:ext>
                </a:extLst>
              </a:tr>
              <a:tr h="754419">
                <a:tc>
                  <a:txBody>
                    <a:bodyPr/>
                    <a:lstStyle/>
                    <a:p>
                      <a:r>
                        <a:rPr lang="en-US" sz="1400" b="1" dirty="0"/>
                        <a:t>Maintenance &amp; Readability</a:t>
                      </a:r>
                      <a:endParaRPr lang="en-US" sz="1400" dirty="0"/>
                    </a:p>
                  </a:txBody>
                  <a:tcPr marL="63658" marR="63658" marT="31829" marB="31829" anchor="ctr">
                    <a:lnL>
                      <a:noFill/>
                    </a:lnL>
                    <a:lnR>
                      <a:noFill/>
                    </a:lnR>
                    <a:lnT>
                      <a:noFill/>
                    </a:lnT>
                    <a:lnB>
                      <a:noFill/>
                    </a:lnB>
                    <a:noFill/>
                  </a:tcPr>
                </a:tc>
                <a:tc>
                  <a:txBody>
                    <a:bodyPr/>
                    <a:lstStyle/>
                    <a:p>
                      <a:r>
                        <a:rPr lang="en-US" sz="1400" dirty="0"/>
                        <a:t>Can clutter model classes with many attributes; harder to manage complex logic</a:t>
                      </a:r>
                    </a:p>
                  </a:txBody>
                  <a:tcPr marL="63658" marR="63658" marT="31829" marB="31829" anchor="ctr">
                    <a:lnL>
                      <a:noFill/>
                    </a:lnL>
                    <a:lnR>
                      <a:noFill/>
                    </a:lnR>
                    <a:lnT>
                      <a:noFill/>
                    </a:lnT>
                    <a:lnB>
                      <a:noFill/>
                    </a:lnB>
                    <a:noFill/>
                  </a:tcPr>
                </a:tc>
                <a:tc>
                  <a:txBody>
                    <a:bodyPr/>
                    <a:lstStyle/>
                    <a:p>
                      <a:r>
                        <a:rPr lang="en-US" sz="1400" dirty="0"/>
                        <a:t>Centralizes validation logic; improves readability and maintainability</a:t>
                      </a:r>
                    </a:p>
                  </a:txBody>
                  <a:tcPr marL="63658" marR="63658" marT="31829" marB="31829" anchor="ctr">
                    <a:lnL>
                      <a:noFill/>
                    </a:lnL>
                    <a:lnR>
                      <a:noFill/>
                    </a:lnR>
                    <a:lnT>
                      <a:noFill/>
                    </a:lnT>
                    <a:lnB>
                      <a:noFill/>
                    </a:lnB>
                    <a:noFill/>
                  </a:tcPr>
                </a:tc>
                <a:extLst>
                  <a:ext uri="{0D108BD9-81ED-4DB2-BD59-A6C34878D82A}">
                    <a16:rowId xmlns:a16="http://schemas.microsoft.com/office/drawing/2014/main" val="3467802047"/>
                  </a:ext>
                </a:extLst>
              </a:tr>
            </a:tbl>
          </a:graphicData>
        </a:graphic>
      </p:graphicFrame>
    </p:spTree>
    <p:extLst>
      <p:ext uri="{BB962C8B-B14F-4D97-AF65-F5344CB8AC3E}">
        <p14:creationId xmlns:p14="http://schemas.microsoft.com/office/powerpoint/2010/main" val="6532063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ABD6473C-0135-D5BA-0B70-05BD23ECFA24}"/>
              </a:ext>
            </a:extLst>
          </p:cNvPr>
          <p:cNvSpPr>
            <a:spLocks noGrp="1"/>
          </p:cNvSpPr>
          <p:nvPr>
            <p:ph type="title" idx="21"/>
          </p:nvPr>
        </p:nvSpPr>
        <p:spPr/>
        <p:txBody>
          <a:bodyPr/>
          <a:lstStyle/>
          <a:p>
            <a:r>
              <a:rPr lang="en-US" dirty="0"/>
              <a:t>Chaining ?</a:t>
            </a:r>
          </a:p>
        </p:txBody>
      </p:sp>
      <p:pic>
        <p:nvPicPr>
          <p:cNvPr id="22" name="Picture 21">
            <a:extLst>
              <a:ext uri="{FF2B5EF4-FFF2-40B4-BE49-F238E27FC236}">
                <a16:creationId xmlns:a16="http://schemas.microsoft.com/office/drawing/2014/main" id="{CD16DD27-0F58-2CFC-BF8D-F37CD7AC7A05}"/>
              </a:ext>
            </a:extLst>
          </p:cNvPr>
          <p:cNvPicPr>
            <a:picLocks noChangeAspect="1"/>
          </p:cNvPicPr>
          <p:nvPr/>
        </p:nvPicPr>
        <p:blipFill>
          <a:blip r:embed="rId2"/>
          <a:stretch>
            <a:fillRect/>
          </a:stretch>
        </p:blipFill>
        <p:spPr>
          <a:xfrm>
            <a:off x="234850" y="1363239"/>
            <a:ext cx="8457324" cy="3240761"/>
          </a:xfrm>
          <a:prstGeom prst="rect">
            <a:avLst/>
          </a:prstGeom>
        </p:spPr>
      </p:pic>
    </p:spTree>
    <p:extLst>
      <p:ext uri="{BB962C8B-B14F-4D97-AF65-F5344CB8AC3E}">
        <p14:creationId xmlns:p14="http://schemas.microsoft.com/office/powerpoint/2010/main" val="21759132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11748-FEC6-BF76-3C80-1084CAA28442}"/>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A050CD0-4F01-772A-B81F-3E96607521FB}"/>
              </a:ext>
            </a:extLst>
          </p:cNvPr>
          <p:cNvPicPr>
            <a:picLocks noChangeAspect="1"/>
          </p:cNvPicPr>
          <p:nvPr/>
        </p:nvPicPr>
        <p:blipFill>
          <a:blip r:embed="rId2"/>
          <a:srcRect t="31996" b="37053"/>
          <a:stretch>
            <a:fillRect/>
          </a:stretch>
        </p:blipFill>
        <p:spPr>
          <a:xfrm>
            <a:off x="256506" y="1068494"/>
            <a:ext cx="6539963" cy="1318002"/>
          </a:xfrm>
          <a:prstGeom prst="rect">
            <a:avLst/>
          </a:prstGeom>
        </p:spPr>
      </p:pic>
      <p:pic>
        <p:nvPicPr>
          <p:cNvPr id="3" name="Image 1" descr="preencoded.png">
            <a:extLst>
              <a:ext uri="{FF2B5EF4-FFF2-40B4-BE49-F238E27FC236}">
                <a16:creationId xmlns:a16="http://schemas.microsoft.com/office/drawing/2014/main" id="{447525DF-8EC2-98D8-0669-04BEA15CD1F6}"/>
              </a:ext>
            </a:extLst>
          </p:cNvPr>
          <p:cNvPicPr>
            <a:picLocks noChangeAspect="1"/>
          </p:cNvPicPr>
          <p:nvPr/>
        </p:nvPicPr>
        <p:blipFill>
          <a:blip r:embed="rId3"/>
          <a:stretch>
            <a:fillRect/>
          </a:stretch>
        </p:blipFill>
        <p:spPr>
          <a:xfrm>
            <a:off x="101939" y="2931883"/>
            <a:ext cx="6995201" cy="1671114"/>
          </a:xfrm>
          <a:prstGeom prst="rect">
            <a:avLst/>
          </a:prstGeom>
        </p:spPr>
      </p:pic>
      <p:sp>
        <p:nvSpPr>
          <p:cNvPr id="6" name="Text 1">
            <a:extLst>
              <a:ext uri="{FF2B5EF4-FFF2-40B4-BE49-F238E27FC236}">
                <a16:creationId xmlns:a16="http://schemas.microsoft.com/office/drawing/2014/main" id="{8BC89668-2E3F-0AF7-89D3-938054A66A8C}"/>
              </a:ext>
            </a:extLst>
          </p:cNvPr>
          <p:cNvSpPr/>
          <p:nvPr/>
        </p:nvSpPr>
        <p:spPr>
          <a:xfrm>
            <a:off x="6945015" y="1544138"/>
            <a:ext cx="2120603"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Data Annotations</a:t>
            </a:r>
            <a:endParaRPr lang="en-US" sz="2000" dirty="0">
              <a:latin typeface="Anek Kannada" panose="020B0604020202020204" charset="0"/>
              <a:cs typeface="Anek Kannada" panose="020B0604020202020204" charset="0"/>
            </a:endParaRPr>
          </a:p>
        </p:txBody>
      </p:sp>
      <p:sp>
        <p:nvSpPr>
          <p:cNvPr id="7" name="Text 2">
            <a:extLst>
              <a:ext uri="{FF2B5EF4-FFF2-40B4-BE49-F238E27FC236}">
                <a16:creationId xmlns:a16="http://schemas.microsoft.com/office/drawing/2014/main" id="{3FD2B5F8-E3EF-09C7-D144-45E94D52602E}"/>
              </a:ext>
            </a:extLst>
          </p:cNvPr>
          <p:cNvSpPr/>
          <p:nvPr/>
        </p:nvSpPr>
        <p:spPr>
          <a:xfrm>
            <a:off x="7455773" y="3508307"/>
            <a:ext cx="1440051"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Fluent API</a:t>
            </a:r>
            <a:endParaRPr lang="en-US" sz="2000" dirty="0">
              <a:latin typeface="Anek Kannada" panose="020B0604020202020204" charset="0"/>
              <a:cs typeface="Anek Kannada" panose="020B0604020202020204" charset="0"/>
            </a:endParaRPr>
          </a:p>
        </p:txBody>
      </p:sp>
      <p:sp>
        <p:nvSpPr>
          <p:cNvPr id="8" name="Text 0">
            <a:extLst>
              <a:ext uri="{FF2B5EF4-FFF2-40B4-BE49-F238E27FC236}">
                <a16:creationId xmlns:a16="http://schemas.microsoft.com/office/drawing/2014/main" id="{F0276A1F-065C-28CA-576E-4DC7C7801599}"/>
              </a:ext>
            </a:extLst>
          </p:cNvPr>
          <p:cNvSpPr/>
          <p:nvPr/>
        </p:nvSpPr>
        <p:spPr>
          <a:xfrm>
            <a:off x="418656" y="277919"/>
            <a:ext cx="8306687" cy="790575"/>
          </a:xfrm>
          <a:prstGeom prst="rect">
            <a:avLst/>
          </a:prstGeom>
          <a:noFill/>
          <a:ln/>
        </p:spPr>
        <p:txBody>
          <a:bodyPr wrap="square" rtlCol="0" anchor="ctr"/>
          <a:lstStyle/>
          <a:p>
            <a:pPr marL="0" indent="0" algn="l">
              <a:lnSpc>
                <a:spcPts val="3120"/>
              </a:lnSpc>
              <a:buNone/>
            </a:pPr>
            <a:r>
              <a:rPr lang="en-US" sz="2400" b="1" spc="-53" dirty="0">
                <a:solidFill>
                  <a:srgbClr val="000000">
                    <a:alpha val="99000"/>
                  </a:srgbClr>
                </a:solidFill>
                <a:latin typeface="Anek Kannada" panose="020B0604020202020204" charset="0"/>
                <a:ea typeface="Source Serif Pro" pitchFamily="34" charset="-122"/>
                <a:cs typeface="Anek Kannada" panose="020B0604020202020204" charset="0"/>
              </a:rPr>
              <a:t>Create property</a:t>
            </a:r>
            <a:endParaRPr lang="en-US" sz="2400" b="1" dirty="0">
              <a:latin typeface="Anek Kannada" panose="020B0604020202020204" charset="0"/>
              <a:cs typeface="Anek Kannada" panose="020B0604020202020204" charset="0"/>
            </a:endParaRPr>
          </a:p>
        </p:txBody>
      </p:sp>
    </p:spTree>
    <p:extLst>
      <p:ext uri="{BB962C8B-B14F-4D97-AF65-F5344CB8AC3E}">
        <p14:creationId xmlns:p14="http://schemas.microsoft.com/office/powerpoint/2010/main" val="29329294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 0" descr="preencoded.png">
            <a:extLst>
              <a:ext uri="{FF2B5EF4-FFF2-40B4-BE49-F238E27FC236}">
                <a16:creationId xmlns:a16="http://schemas.microsoft.com/office/drawing/2014/main" id="{EF0F8052-2807-6292-5BCD-D441F123E2A5}"/>
              </a:ext>
            </a:extLst>
          </p:cNvPr>
          <p:cNvPicPr>
            <a:picLocks noChangeAspect="1"/>
          </p:cNvPicPr>
          <p:nvPr/>
        </p:nvPicPr>
        <p:blipFill>
          <a:blip r:embed="rId2"/>
          <a:stretch>
            <a:fillRect/>
          </a:stretch>
        </p:blipFill>
        <p:spPr>
          <a:xfrm>
            <a:off x="1580665" y="3429000"/>
            <a:ext cx="4445644" cy="1228726"/>
          </a:xfrm>
          <a:prstGeom prst="rect">
            <a:avLst/>
          </a:prstGeom>
        </p:spPr>
      </p:pic>
      <p:pic>
        <p:nvPicPr>
          <p:cNvPr id="22" name="Image 1" descr="preencoded.png">
            <a:extLst>
              <a:ext uri="{FF2B5EF4-FFF2-40B4-BE49-F238E27FC236}">
                <a16:creationId xmlns:a16="http://schemas.microsoft.com/office/drawing/2014/main" id="{C2B274A4-1869-2386-2346-1CCF6B39E6C3}"/>
              </a:ext>
            </a:extLst>
          </p:cNvPr>
          <p:cNvPicPr>
            <a:picLocks noChangeAspect="1"/>
          </p:cNvPicPr>
          <p:nvPr/>
        </p:nvPicPr>
        <p:blipFill>
          <a:blip r:embed="rId3"/>
          <a:stretch>
            <a:fillRect/>
          </a:stretch>
        </p:blipFill>
        <p:spPr>
          <a:xfrm>
            <a:off x="163619" y="1643061"/>
            <a:ext cx="6738385" cy="1038145"/>
          </a:xfrm>
          <a:prstGeom prst="rect">
            <a:avLst/>
          </a:prstGeom>
        </p:spPr>
      </p:pic>
      <p:sp>
        <p:nvSpPr>
          <p:cNvPr id="23" name="Text 0">
            <a:extLst>
              <a:ext uri="{FF2B5EF4-FFF2-40B4-BE49-F238E27FC236}">
                <a16:creationId xmlns:a16="http://schemas.microsoft.com/office/drawing/2014/main" id="{FDE26B13-1C54-B3E5-DBEF-DF91FB8CC96D}"/>
              </a:ext>
            </a:extLst>
          </p:cNvPr>
          <p:cNvSpPr/>
          <p:nvPr/>
        </p:nvSpPr>
        <p:spPr>
          <a:xfrm>
            <a:off x="233362" y="347662"/>
            <a:ext cx="8306687" cy="790575"/>
          </a:xfrm>
          <a:prstGeom prst="rect">
            <a:avLst/>
          </a:prstGeom>
          <a:noFill/>
          <a:ln/>
        </p:spPr>
        <p:txBody>
          <a:bodyPr wrap="square" rtlCol="0" anchor="ctr"/>
          <a:lstStyle/>
          <a:p>
            <a:pPr marL="0" indent="0" algn="l">
              <a:lnSpc>
                <a:spcPts val="3120"/>
              </a:lnSpc>
              <a:buNone/>
            </a:pPr>
            <a:r>
              <a:rPr lang="en-US" sz="2400" b="1" kern="0" spc="-53" dirty="0">
                <a:solidFill>
                  <a:srgbClr val="000000">
                    <a:alpha val="99000"/>
                  </a:srgbClr>
                </a:solidFill>
                <a:latin typeface="Anek Kannada" panose="020B0604020202020204" charset="0"/>
                <a:ea typeface="Source Serif Pro" pitchFamily="34" charset="-122"/>
                <a:cs typeface="Anek Kannada" panose="020B0604020202020204" charset="0"/>
              </a:rPr>
              <a:t>Set Identity for Keys with data type that is not int, long (set auto-generated value)</a:t>
            </a:r>
            <a:endParaRPr lang="en-US" sz="2400" b="1" dirty="0">
              <a:latin typeface="Anek Kannada" panose="020B0604020202020204" charset="0"/>
              <a:cs typeface="Anek Kannada" panose="020B0604020202020204" charset="0"/>
            </a:endParaRPr>
          </a:p>
        </p:txBody>
      </p:sp>
      <p:sp>
        <p:nvSpPr>
          <p:cNvPr id="24" name="Text 1">
            <a:extLst>
              <a:ext uri="{FF2B5EF4-FFF2-40B4-BE49-F238E27FC236}">
                <a16:creationId xmlns:a16="http://schemas.microsoft.com/office/drawing/2014/main" id="{A96B1219-A794-940B-4C73-542B5AD885F7}"/>
              </a:ext>
            </a:extLst>
          </p:cNvPr>
          <p:cNvSpPr/>
          <p:nvPr/>
        </p:nvSpPr>
        <p:spPr>
          <a:xfrm>
            <a:off x="7050882" y="1897935"/>
            <a:ext cx="2147362"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Data Annotations</a:t>
            </a:r>
            <a:endParaRPr lang="en-US" sz="2000" dirty="0">
              <a:latin typeface="Anek Kannada" panose="020B0604020202020204" charset="0"/>
              <a:cs typeface="Anek Kannada" panose="020B0604020202020204" charset="0"/>
            </a:endParaRPr>
          </a:p>
        </p:txBody>
      </p:sp>
      <p:sp>
        <p:nvSpPr>
          <p:cNvPr id="25" name="Text 2">
            <a:extLst>
              <a:ext uri="{FF2B5EF4-FFF2-40B4-BE49-F238E27FC236}">
                <a16:creationId xmlns:a16="http://schemas.microsoft.com/office/drawing/2014/main" id="{FFC27398-CC71-0842-2DC1-DDE6DA258D41}"/>
              </a:ext>
            </a:extLst>
          </p:cNvPr>
          <p:cNvSpPr/>
          <p:nvPr/>
        </p:nvSpPr>
        <p:spPr>
          <a:xfrm>
            <a:off x="6752298" y="3982498"/>
            <a:ext cx="1550194"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Fluent API</a:t>
            </a:r>
            <a:endParaRPr lang="en-US" sz="2000" dirty="0">
              <a:latin typeface="Anek Kannada" panose="020B0604020202020204" charset="0"/>
              <a:cs typeface="Anek Kannada" panose="020B0604020202020204" charset="0"/>
            </a:endParaRPr>
          </a:p>
        </p:txBody>
      </p:sp>
    </p:spTree>
    <p:extLst>
      <p:ext uri="{BB962C8B-B14F-4D97-AF65-F5344CB8AC3E}">
        <p14:creationId xmlns:p14="http://schemas.microsoft.com/office/powerpoint/2010/main" val="23698920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Image 0" descr="preencoded.png">
            <a:extLst>
              <a:ext uri="{FF2B5EF4-FFF2-40B4-BE49-F238E27FC236}">
                <a16:creationId xmlns:a16="http://schemas.microsoft.com/office/drawing/2014/main" id="{BF9B183B-78FC-1783-CBA6-C3097FDA02D1}"/>
              </a:ext>
            </a:extLst>
          </p:cNvPr>
          <p:cNvPicPr>
            <a:picLocks noChangeAspect="1"/>
          </p:cNvPicPr>
          <p:nvPr/>
        </p:nvPicPr>
        <p:blipFill>
          <a:blip r:embed="rId2"/>
          <a:stretch>
            <a:fillRect/>
          </a:stretch>
        </p:blipFill>
        <p:spPr>
          <a:xfrm>
            <a:off x="217020" y="1186286"/>
            <a:ext cx="6806377" cy="1155673"/>
          </a:xfrm>
          <a:prstGeom prst="rect">
            <a:avLst/>
          </a:prstGeom>
        </p:spPr>
      </p:pic>
      <p:pic>
        <p:nvPicPr>
          <p:cNvPr id="22" name="Image 1" descr="preencoded.png">
            <a:extLst>
              <a:ext uri="{FF2B5EF4-FFF2-40B4-BE49-F238E27FC236}">
                <a16:creationId xmlns:a16="http://schemas.microsoft.com/office/drawing/2014/main" id="{10436EC3-3E24-C8E1-5142-C1FAB6F3BF00}"/>
              </a:ext>
            </a:extLst>
          </p:cNvPr>
          <p:cNvPicPr>
            <a:picLocks noChangeAspect="1"/>
          </p:cNvPicPr>
          <p:nvPr/>
        </p:nvPicPr>
        <p:blipFill>
          <a:blip r:embed="rId3"/>
          <a:stretch>
            <a:fillRect/>
          </a:stretch>
        </p:blipFill>
        <p:spPr>
          <a:xfrm>
            <a:off x="674580" y="2950369"/>
            <a:ext cx="5700054" cy="812611"/>
          </a:xfrm>
          <a:prstGeom prst="rect">
            <a:avLst/>
          </a:prstGeom>
        </p:spPr>
      </p:pic>
      <p:pic>
        <p:nvPicPr>
          <p:cNvPr id="23" name="Image 2" descr="preencoded.png">
            <a:extLst>
              <a:ext uri="{FF2B5EF4-FFF2-40B4-BE49-F238E27FC236}">
                <a16:creationId xmlns:a16="http://schemas.microsoft.com/office/drawing/2014/main" id="{491B63D3-CF49-FC32-B4E7-41610A23D986}"/>
              </a:ext>
            </a:extLst>
          </p:cNvPr>
          <p:cNvPicPr>
            <a:picLocks noChangeAspect="1"/>
          </p:cNvPicPr>
          <p:nvPr/>
        </p:nvPicPr>
        <p:blipFill>
          <a:blip r:embed="rId4"/>
          <a:stretch>
            <a:fillRect/>
          </a:stretch>
        </p:blipFill>
        <p:spPr>
          <a:xfrm>
            <a:off x="674579" y="3918933"/>
            <a:ext cx="5700053" cy="812611"/>
          </a:xfrm>
          <a:prstGeom prst="rect">
            <a:avLst/>
          </a:prstGeom>
        </p:spPr>
      </p:pic>
      <p:sp>
        <p:nvSpPr>
          <p:cNvPr id="24" name="Text 0">
            <a:extLst>
              <a:ext uri="{FF2B5EF4-FFF2-40B4-BE49-F238E27FC236}">
                <a16:creationId xmlns:a16="http://schemas.microsoft.com/office/drawing/2014/main" id="{8AC3E786-AA17-1F46-3B66-113923518938}"/>
              </a:ext>
            </a:extLst>
          </p:cNvPr>
          <p:cNvSpPr/>
          <p:nvPr/>
        </p:nvSpPr>
        <p:spPr>
          <a:xfrm>
            <a:off x="550594" y="411956"/>
            <a:ext cx="5052043" cy="395288"/>
          </a:xfrm>
          <a:prstGeom prst="rect">
            <a:avLst/>
          </a:prstGeom>
          <a:noFill/>
          <a:ln/>
        </p:spPr>
        <p:txBody>
          <a:bodyPr wrap="square" rtlCol="0" anchor="ctr"/>
          <a:lstStyle/>
          <a:p>
            <a:pPr marL="0" indent="0" algn="l">
              <a:lnSpc>
                <a:spcPts val="3120"/>
              </a:lnSpc>
              <a:buNone/>
            </a:pPr>
            <a:r>
              <a:rPr lang="en-US" sz="2400" b="1" kern="0" spc="-53" dirty="0">
                <a:solidFill>
                  <a:srgbClr val="000000">
                    <a:alpha val="99000"/>
                  </a:srgbClr>
                </a:solidFill>
                <a:latin typeface="Anek Kannada" panose="020B0604020202020204" charset="0"/>
                <a:ea typeface="Source Serif Pro" pitchFamily="34" charset="-122"/>
                <a:cs typeface="Anek Kannada" panose="020B0604020202020204" charset="0"/>
              </a:rPr>
              <a:t>Exclude Entity From Model</a:t>
            </a:r>
            <a:endParaRPr lang="en-US" sz="2400" b="1" dirty="0">
              <a:latin typeface="Anek Kannada" panose="020B0604020202020204" charset="0"/>
              <a:cs typeface="Anek Kannada" panose="020B0604020202020204" charset="0"/>
            </a:endParaRPr>
          </a:p>
        </p:txBody>
      </p:sp>
      <p:sp>
        <p:nvSpPr>
          <p:cNvPr id="25" name="Text 1">
            <a:extLst>
              <a:ext uri="{FF2B5EF4-FFF2-40B4-BE49-F238E27FC236}">
                <a16:creationId xmlns:a16="http://schemas.microsoft.com/office/drawing/2014/main" id="{4A7E55E8-B67E-9509-B92A-CAD5DF8CD4FE}"/>
              </a:ext>
            </a:extLst>
          </p:cNvPr>
          <p:cNvSpPr/>
          <p:nvPr/>
        </p:nvSpPr>
        <p:spPr>
          <a:xfrm>
            <a:off x="7023397" y="1661303"/>
            <a:ext cx="2120603"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Data Annotations</a:t>
            </a:r>
            <a:endParaRPr lang="en-US" sz="2000" dirty="0">
              <a:latin typeface="Anek Kannada" panose="020B0604020202020204" charset="0"/>
              <a:cs typeface="Anek Kannada" panose="020B0604020202020204" charset="0"/>
            </a:endParaRPr>
          </a:p>
        </p:txBody>
      </p:sp>
      <p:sp>
        <p:nvSpPr>
          <p:cNvPr id="26" name="Text 2">
            <a:extLst>
              <a:ext uri="{FF2B5EF4-FFF2-40B4-BE49-F238E27FC236}">
                <a16:creationId xmlns:a16="http://schemas.microsoft.com/office/drawing/2014/main" id="{F1279D2B-BDCC-3A51-A9F2-C8A0C907E2E9}"/>
              </a:ext>
            </a:extLst>
          </p:cNvPr>
          <p:cNvSpPr/>
          <p:nvPr/>
        </p:nvSpPr>
        <p:spPr>
          <a:xfrm>
            <a:off x="7231251" y="3509962"/>
            <a:ext cx="1440051"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Fluent API</a:t>
            </a:r>
            <a:endParaRPr lang="en-US" sz="2000" dirty="0">
              <a:latin typeface="Anek Kannada" panose="020B0604020202020204" charset="0"/>
              <a:cs typeface="Anek Kannada" panose="020B0604020202020204" charset="0"/>
            </a:endParaRPr>
          </a:p>
        </p:txBody>
      </p:sp>
    </p:spTree>
    <p:extLst>
      <p:ext uri="{BB962C8B-B14F-4D97-AF65-F5344CB8AC3E}">
        <p14:creationId xmlns:p14="http://schemas.microsoft.com/office/powerpoint/2010/main" val="388560767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16AD8-7B31-05F4-5FF8-C91CD685066D}"/>
            </a:ext>
          </a:extLst>
        </p:cNvPr>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729F9961-A4B7-D1FE-4C5D-E53895D69010}"/>
              </a:ext>
            </a:extLst>
          </p:cNvPr>
          <p:cNvPicPr>
            <a:picLocks noChangeAspect="1"/>
          </p:cNvPicPr>
          <p:nvPr/>
        </p:nvPicPr>
        <p:blipFill>
          <a:blip r:embed="rId2"/>
          <a:stretch>
            <a:fillRect/>
          </a:stretch>
        </p:blipFill>
        <p:spPr>
          <a:xfrm>
            <a:off x="330306" y="1029119"/>
            <a:ext cx="4792990" cy="2034760"/>
          </a:xfrm>
          <a:prstGeom prst="rect">
            <a:avLst/>
          </a:prstGeom>
        </p:spPr>
      </p:pic>
      <p:pic>
        <p:nvPicPr>
          <p:cNvPr id="7" name="Image 1" descr="preencoded.png">
            <a:extLst>
              <a:ext uri="{FF2B5EF4-FFF2-40B4-BE49-F238E27FC236}">
                <a16:creationId xmlns:a16="http://schemas.microsoft.com/office/drawing/2014/main" id="{1569F6DB-B2E0-0A7C-190C-42A7DF3C37A6}"/>
              </a:ext>
            </a:extLst>
          </p:cNvPr>
          <p:cNvPicPr>
            <a:picLocks noChangeAspect="1"/>
          </p:cNvPicPr>
          <p:nvPr/>
        </p:nvPicPr>
        <p:blipFill>
          <a:blip r:embed="rId3"/>
          <a:stretch>
            <a:fillRect/>
          </a:stretch>
        </p:blipFill>
        <p:spPr>
          <a:xfrm>
            <a:off x="214829" y="3585618"/>
            <a:ext cx="5847673" cy="1068856"/>
          </a:xfrm>
          <a:prstGeom prst="rect">
            <a:avLst/>
          </a:prstGeom>
        </p:spPr>
      </p:pic>
      <p:sp>
        <p:nvSpPr>
          <p:cNvPr id="8" name="Text 0">
            <a:extLst>
              <a:ext uri="{FF2B5EF4-FFF2-40B4-BE49-F238E27FC236}">
                <a16:creationId xmlns:a16="http://schemas.microsoft.com/office/drawing/2014/main" id="{A96EB3E2-71D9-A33F-FFB2-9E4C051970CA}"/>
              </a:ext>
            </a:extLst>
          </p:cNvPr>
          <p:cNvSpPr/>
          <p:nvPr/>
        </p:nvSpPr>
        <p:spPr>
          <a:xfrm>
            <a:off x="403360" y="357186"/>
            <a:ext cx="4424362" cy="395288"/>
          </a:xfrm>
          <a:prstGeom prst="rect">
            <a:avLst/>
          </a:prstGeom>
          <a:noFill/>
          <a:ln/>
        </p:spPr>
        <p:txBody>
          <a:bodyPr wrap="square" rtlCol="0" anchor="ctr"/>
          <a:lstStyle/>
          <a:p>
            <a:pPr marL="0" indent="0" algn="l">
              <a:lnSpc>
                <a:spcPts val="3120"/>
              </a:lnSpc>
              <a:buNone/>
            </a:pPr>
            <a:r>
              <a:rPr lang="en-US" sz="2400" b="1" kern="0" spc="-53" dirty="0">
                <a:solidFill>
                  <a:srgbClr val="000000">
                    <a:alpha val="99000"/>
                  </a:srgbClr>
                </a:solidFill>
                <a:latin typeface="Anek Kannada" panose="020B0604020202020204" charset="0"/>
                <a:ea typeface="Source Serif Pro" pitchFamily="34" charset="-122"/>
                <a:cs typeface="Anek Kannada" panose="020B0604020202020204" charset="0"/>
              </a:rPr>
              <a:t>Change Table Name</a:t>
            </a:r>
            <a:endParaRPr lang="en-US" sz="2400" b="1" dirty="0">
              <a:latin typeface="Anek Kannada" panose="020B0604020202020204" charset="0"/>
              <a:cs typeface="Anek Kannada" panose="020B0604020202020204" charset="0"/>
            </a:endParaRPr>
          </a:p>
        </p:txBody>
      </p:sp>
      <p:sp>
        <p:nvSpPr>
          <p:cNvPr id="14" name="Text 1">
            <a:extLst>
              <a:ext uri="{FF2B5EF4-FFF2-40B4-BE49-F238E27FC236}">
                <a16:creationId xmlns:a16="http://schemas.microsoft.com/office/drawing/2014/main" id="{B7FE2A69-A63A-C015-BD6A-BF10C0332043}"/>
              </a:ext>
            </a:extLst>
          </p:cNvPr>
          <p:cNvSpPr/>
          <p:nvPr/>
        </p:nvSpPr>
        <p:spPr>
          <a:xfrm>
            <a:off x="6016007" y="1679786"/>
            <a:ext cx="2120603"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Data Annotations</a:t>
            </a:r>
            <a:endParaRPr lang="en-US" sz="2000" dirty="0">
              <a:latin typeface="Anek Kannada" panose="020B0604020202020204" charset="0"/>
              <a:cs typeface="Anek Kannada" panose="020B0604020202020204" charset="0"/>
            </a:endParaRPr>
          </a:p>
        </p:txBody>
      </p:sp>
      <p:sp>
        <p:nvSpPr>
          <p:cNvPr id="15" name="Text 2">
            <a:extLst>
              <a:ext uri="{FF2B5EF4-FFF2-40B4-BE49-F238E27FC236}">
                <a16:creationId xmlns:a16="http://schemas.microsoft.com/office/drawing/2014/main" id="{C878A9D2-9C54-8235-AFB9-629B4AE9A6DA}"/>
              </a:ext>
            </a:extLst>
          </p:cNvPr>
          <p:cNvSpPr/>
          <p:nvPr/>
        </p:nvSpPr>
        <p:spPr>
          <a:xfrm>
            <a:off x="6789550" y="3936689"/>
            <a:ext cx="1440051"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Fluent API</a:t>
            </a:r>
            <a:endParaRPr lang="en-US" sz="2000" dirty="0">
              <a:latin typeface="Anek Kannada" panose="020B0604020202020204" charset="0"/>
              <a:cs typeface="Anek Kannada" panose="020B0604020202020204" charset="0"/>
            </a:endParaRPr>
          </a:p>
        </p:txBody>
      </p:sp>
    </p:spTree>
    <p:extLst>
      <p:ext uri="{BB962C8B-B14F-4D97-AF65-F5344CB8AC3E}">
        <p14:creationId xmlns:p14="http://schemas.microsoft.com/office/powerpoint/2010/main" val="28007338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6F287-702D-2AA6-280B-B1871D19DD71}"/>
            </a:ext>
          </a:extLst>
        </p:cNvPr>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06896565-1F9E-9386-7515-6F4B6499CB6E}"/>
              </a:ext>
            </a:extLst>
          </p:cNvPr>
          <p:cNvPicPr>
            <a:picLocks noChangeAspect="1"/>
          </p:cNvPicPr>
          <p:nvPr/>
        </p:nvPicPr>
        <p:blipFill>
          <a:blip r:embed="rId2"/>
          <a:stretch>
            <a:fillRect/>
          </a:stretch>
        </p:blipFill>
        <p:spPr>
          <a:xfrm>
            <a:off x="473103" y="1261376"/>
            <a:ext cx="5747782" cy="1344397"/>
          </a:xfrm>
          <a:prstGeom prst="rect">
            <a:avLst/>
          </a:prstGeom>
        </p:spPr>
      </p:pic>
      <p:pic>
        <p:nvPicPr>
          <p:cNvPr id="7" name="Image 1" descr="preencoded.png">
            <a:extLst>
              <a:ext uri="{FF2B5EF4-FFF2-40B4-BE49-F238E27FC236}">
                <a16:creationId xmlns:a16="http://schemas.microsoft.com/office/drawing/2014/main" id="{897DB9AD-5F94-EBE8-1E8D-0ABE60A33E62}"/>
              </a:ext>
            </a:extLst>
          </p:cNvPr>
          <p:cNvPicPr>
            <a:picLocks noChangeAspect="1"/>
          </p:cNvPicPr>
          <p:nvPr/>
        </p:nvPicPr>
        <p:blipFill>
          <a:blip r:embed="rId3"/>
          <a:stretch>
            <a:fillRect/>
          </a:stretch>
        </p:blipFill>
        <p:spPr>
          <a:xfrm>
            <a:off x="292010" y="3214768"/>
            <a:ext cx="6109968" cy="1452482"/>
          </a:xfrm>
          <a:prstGeom prst="rect">
            <a:avLst/>
          </a:prstGeom>
        </p:spPr>
      </p:pic>
      <p:sp>
        <p:nvSpPr>
          <p:cNvPr id="8" name="Text 0">
            <a:extLst>
              <a:ext uri="{FF2B5EF4-FFF2-40B4-BE49-F238E27FC236}">
                <a16:creationId xmlns:a16="http://schemas.microsoft.com/office/drawing/2014/main" id="{82EA6811-0D38-25A8-9C96-E1ECC52A4254}"/>
              </a:ext>
            </a:extLst>
          </p:cNvPr>
          <p:cNvSpPr/>
          <p:nvPr/>
        </p:nvSpPr>
        <p:spPr>
          <a:xfrm>
            <a:off x="604838" y="476250"/>
            <a:ext cx="4038600" cy="395288"/>
          </a:xfrm>
          <a:prstGeom prst="rect">
            <a:avLst/>
          </a:prstGeom>
          <a:noFill/>
          <a:ln/>
        </p:spPr>
        <p:txBody>
          <a:bodyPr wrap="square" rtlCol="0" anchor="ctr"/>
          <a:lstStyle/>
          <a:p>
            <a:pPr marL="0" indent="0" algn="l">
              <a:lnSpc>
                <a:spcPts val="3120"/>
              </a:lnSpc>
              <a:buNone/>
            </a:pPr>
            <a:r>
              <a:rPr lang="en-US" sz="2400" b="1" kern="0" spc="-53" dirty="0">
                <a:solidFill>
                  <a:srgbClr val="000000">
                    <a:alpha val="99000"/>
                  </a:srgbClr>
                </a:solidFill>
                <a:latin typeface="Anek Kannada" panose="020B0604020202020204" charset="0"/>
                <a:ea typeface="Source Serif Pro" pitchFamily="34" charset="-122"/>
                <a:cs typeface="Anek Kannada" panose="020B0604020202020204" charset="0"/>
              </a:rPr>
              <a:t>Change Column Name</a:t>
            </a:r>
            <a:endParaRPr lang="en-US" sz="2400" b="1" dirty="0">
              <a:latin typeface="Anek Kannada" panose="020B0604020202020204" charset="0"/>
              <a:cs typeface="Anek Kannada" panose="020B0604020202020204" charset="0"/>
            </a:endParaRPr>
          </a:p>
        </p:txBody>
      </p:sp>
      <p:sp>
        <p:nvSpPr>
          <p:cNvPr id="13" name="Text 1">
            <a:extLst>
              <a:ext uri="{FF2B5EF4-FFF2-40B4-BE49-F238E27FC236}">
                <a16:creationId xmlns:a16="http://schemas.microsoft.com/office/drawing/2014/main" id="{E50EE7E3-E035-AA9C-3996-FB02C8BF4E47}"/>
              </a:ext>
            </a:extLst>
          </p:cNvPr>
          <p:cNvSpPr/>
          <p:nvPr/>
        </p:nvSpPr>
        <p:spPr>
          <a:xfrm>
            <a:off x="6635939" y="1750217"/>
            <a:ext cx="2120603"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Data Annotations</a:t>
            </a:r>
            <a:endParaRPr lang="en-US" sz="2000" dirty="0">
              <a:latin typeface="Anek Kannada" panose="020B0604020202020204" charset="0"/>
              <a:cs typeface="Anek Kannada" panose="020B0604020202020204" charset="0"/>
            </a:endParaRPr>
          </a:p>
        </p:txBody>
      </p:sp>
      <p:sp>
        <p:nvSpPr>
          <p:cNvPr id="14" name="Text 2">
            <a:extLst>
              <a:ext uri="{FF2B5EF4-FFF2-40B4-BE49-F238E27FC236}">
                <a16:creationId xmlns:a16="http://schemas.microsoft.com/office/drawing/2014/main" id="{34B7F648-FE7D-1A6E-5EFC-C0369E058FDF}"/>
              </a:ext>
            </a:extLst>
          </p:cNvPr>
          <p:cNvSpPr/>
          <p:nvPr/>
        </p:nvSpPr>
        <p:spPr>
          <a:xfrm>
            <a:off x="6976214" y="3757652"/>
            <a:ext cx="1440051"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Fluent API</a:t>
            </a:r>
            <a:endParaRPr lang="en-US" sz="2000" dirty="0">
              <a:latin typeface="Anek Kannada" panose="020B0604020202020204" charset="0"/>
              <a:cs typeface="Anek Kannada" panose="020B0604020202020204" charset="0"/>
            </a:endParaRPr>
          </a:p>
        </p:txBody>
      </p:sp>
    </p:spTree>
    <p:extLst>
      <p:ext uri="{BB962C8B-B14F-4D97-AF65-F5344CB8AC3E}">
        <p14:creationId xmlns:p14="http://schemas.microsoft.com/office/powerpoint/2010/main" val="34871171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5864AC-D1F4-2699-77D3-80D60454348F}"/>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AB1223F8-BD5F-28C9-B2F5-F7361E0B59FA}"/>
              </a:ext>
            </a:extLst>
          </p:cNvPr>
          <p:cNvPicPr>
            <a:picLocks noChangeAspect="1"/>
          </p:cNvPicPr>
          <p:nvPr/>
        </p:nvPicPr>
        <p:blipFill>
          <a:blip r:embed="rId2"/>
          <a:stretch>
            <a:fillRect/>
          </a:stretch>
        </p:blipFill>
        <p:spPr>
          <a:xfrm>
            <a:off x="194133" y="3191722"/>
            <a:ext cx="5966181" cy="1427862"/>
          </a:xfrm>
          <a:prstGeom prst="rect">
            <a:avLst/>
          </a:prstGeom>
        </p:spPr>
      </p:pic>
      <p:pic>
        <p:nvPicPr>
          <p:cNvPr id="3" name="Image 1" descr="preencoded.png">
            <a:extLst>
              <a:ext uri="{FF2B5EF4-FFF2-40B4-BE49-F238E27FC236}">
                <a16:creationId xmlns:a16="http://schemas.microsoft.com/office/drawing/2014/main" id="{5245204D-D75D-D200-0E92-8AB776D65096}"/>
              </a:ext>
            </a:extLst>
          </p:cNvPr>
          <p:cNvPicPr>
            <a:picLocks noChangeAspect="1"/>
          </p:cNvPicPr>
          <p:nvPr/>
        </p:nvPicPr>
        <p:blipFill>
          <a:blip r:embed="rId3"/>
          <a:stretch>
            <a:fillRect/>
          </a:stretch>
        </p:blipFill>
        <p:spPr>
          <a:xfrm>
            <a:off x="186627" y="1237847"/>
            <a:ext cx="6260081" cy="1427862"/>
          </a:xfrm>
          <a:prstGeom prst="rect">
            <a:avLst/>
          </a:prstGeom>
        </p:spPr>
      </p:pic>
      <p:sp>
        <p:nvSpPr>
          <p:cNvPr id="4" name="Text 0">
            <a:extLst>
              <a:ext uri="{FF2B5EF4-FFF2-40B4-BE49-F238E27FC236}">
                <a16:creationId xmlns:a16="http://schemas.microsoft.com/office/drawing/2014/main" id="{E005EF4A-8B1B-76E4-3589-15C4CFF46564}"/>
              </a:ext>
            </a:extLst>
          </p:cNvPr>
          <p:cNvSpPr/>
          <p:nvPr/>
        </p:nvSpPr>
        <p:spPr>
          <a:xfrm>
            <a:off x="604838" y="476250"/>
            <a:ext cx="4038600" cy="395288"/>
          </a:xfrm>
          <a:prstGeom prst="rect">
            <a:avLst/>
          </a:prstGeom>
          <a:noFill/>
          <a:ln/>
        </p:spPr>
        <p:txBody>
          <a:bodyPr wrap="square" rtlCol="0" anchor="ctr"/>
          <a:lstStyle/>
          <a:p>
            <a:pPr marL="0" indent="0" algn="l">
              <a:lnSpc>
                <a:spcPts val="3120"/>
              </a:lnSpc>
              <a:buNone/>
            </a:pPr>
            <a:r>
              <a:rPr lang="en-US" sz="2400" b="1" kern="0" spc="-53" dirty="0">
                <a:solidFill>
                  <a:srgbClr val="000000">
                    <a:alpha val="99000"/>
                  </a:srgbClr>
                </a:solidFill>
                <a:latin typeface="Anek Kannada" panose="020B0604020202020204" charset="0"/>
                <a:ea typeface="Source Serif Pro" pitchFamily="34" charset="-122"/>
                <a:cs typeface="Anek Kannada" panose="020B0604020202020204" charset="0"/>
              </a:rPr>
              <a:t>Change Column Data Type</a:t>
            </a:r>
            <a:endParaRPr lang="en-US" sz="2400" b="1" dirty="0">
              <a:latin typeface="Anek Kannada" panose="020B0604020202020204" charset="0"/>
              <a:cs typeface="Anek Kannada" panose="020B0604020202020204" charset="0"/>
            </a:endParaRPr>
          </a:p>
        </p:txBody>
      </p:sp>
      <p:sp>
        <p:nvSpPr>
          <p:cNvPr id="12" name="Text 1">
            <a:extLst>
              <a:ext uri="{FF2B5EF4-FFF2-40B4-BE49-F238E27FC236}">
                <a16:creationId xmlns:a16="http://schemas.microsoft.com/office/drawing/2014/main" id="{1F0E5D6B-0C6C-C144-8A2D-9DA00A46621B}"/>
              </a:ext>
            </a:extLst>
          </p:cNvPr>
          <p:cNvSpPr/>
          <p:nvPr/>
        </p:nvSpPr>
        <p:spPr>
          <a:xfrm>
            <a:off x="6836770" y="1703721"/>
            <a:ext cx="2120603"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Data Annotations</a:t>
            </a:r>
            <a:endParaRPr lang="en-US" sz="2000" dirty="0">
              <a:latin typeface="Anek Kannada" panose="020B0604020202020204" charset="0"/>
              <a:cs typeface="Anek Kannada" panose="020B0604020202020204" charset="0"/>
            </a:endParaRPr>
          </a:p>
        </p:txBody>
      </p:sp>
      <p:sp>
        <p:nvSpPr>
          <p:cNvPr id="13" name="Text 2">
            <a:extLst>
              <a:ext uri="{FF2B5EF4-FFF2-40B4-BE49-F238E27FC236}">
                <a16:creationId xmlns:a16="http://schemas.microsoft.com/office/drawing/2014/main" id="{7A64327D-9343-E2C5-AA0B-3B42A79DF0C1}"/>
              </a:ext>
            </a:extLst>
          </p:cNvPr>
          <p:cNvSpPr/>
          <p:nvPr/>
        </p:nvSpPr>
        <p:spPr>
          <a:xfrm>
            <a:off x="7433414" y="3655218"/>
            <a:ext cx="1440051"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Fluent API</a:t>
            </a:r>
            <a:endParaRPr lang="en-US" sz="2000" dirty="0">
              <a:latin typeface="Anek Kannada" panose="020B0604020202020204" charset="0"/>
              <a:cs typeface="Anek Kannada" panose="020B0604020202020204" charset="0"/>
            </a:endParaRPr>
          </a:p>
        </p:txBody>
      </p:sp>
    </p:spTree>
    <p:extLst>
      <p:ext uri="{BB962C8B-B14F-4D97-AF65-F5344CB8AC3E}">
        <p14:creationId xmlns:p14="http://schemas.microsoft.com/office/powerpoint/2010/main" val="47258934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682B9-FCF6-D496-DDFB-85E4A9F47949}"/>
            </a:ext>
          </a:extLst>
        </p:cNvPr>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C6D88979-B511-8A3C-8937-DE842A2F58FD}"/>
              </a:ext>
            </a:extLst>
          </p:cNvPr>
          <p:cNvPicPr>
            <a:picLocks noChangeAspect="1"/>
          </p:cNvPicPr>
          <p:nvPr/>
        </p:nvPicPr>
        <p:blipFill>
          <a:blip r:embed="rId2"/>
          <a:stretch>
            <a:fillRect/>
          </a:stretch>
        </p:blipFill>
        <p:spPr>
          <a:xfrm>
            <a:off x="170481" y="1414220"/>
            <a:ext cx="6695079" cy="1328739"/>
          </a:xfrm>
          <a:prstGeom prst="rect">
            <a:avLst/>
          </a:prstGeom>
        </p:spPr>
      </p:pic>
      <p:pic>
        <p:nvPicPr>
          <p:cNvPr id="7" name="Image 1" descr="preencoded.png">
            <a:extLst>
              <a:ext uri="{FF2B5EF4-FFF2-40B4-BE49-F238E27FC236}">
                <a16:creationId xmlns:a16="http://schemas.microsoft.com/office/drawing/2014/main" id="{7C329903-8F40-FB54-52E0-4BF3E4C2207F}"/>
              </a:ext>
            </a:extLst>
          </p:cNvPr>
          <p:cNvPicPr>
            <a:picLocks noChangeAspect="1"/>
          </p:cNvPicPr>
          <p:nvPr/>
        </p:nvPicPr>
        <p:blipFill>
          <a:blip r:embed="rId3"/>
          <a:stretch>
            <a:fillRect/>
          </a:stretch>
        </p:blipFill>
        <p:spPr>
          <a:xfrm>
            <a:off x="170481" y="3145026"/>
            <a:ext cx="6302292" cy="1522224"/>
          </a:xfrm>
          <a:prstGeom prst="rect">
            <a:avLst/>
          </a:prstGeom>
        </p:spPr>
      </p:pic>
      <p:sp>
        <p:nvSpPr>
          <p:cNvPr id="8" name="Text 0">
            <a:extLst>
              <a:ext uri="{FF2B5EF4-FFF2-40B4-BE49-F238E27FC236}">
                <a16:creationId xmlns:a16="http://schemas.microsoft.com/office/drawing/2014/main" id="{267A71E2-DEA7-7DD1-3627-4F384169EA25}"/>
              </a:ext>
            </a:extLst>
          </p:cNvPr>
          <p:cNvSpPr/>
          <p:nvPr/>
        </p:nvSpPr>
        <p:spPr>
          <a:xfrm>
            <a:off x="604838" y="476250"/>
            <a:ext cx="4038600" cy="395288"/>
          </a:xfrm>
          <a:prstGeom prst="rect">
            <a:avLst/>
          </a:prstGeom>
          <a:noFill/>
          <a:ln/>
        </p:spPr>
        <p:txBody>
          <a:bodyPr wrap="square" rtlCol="0" anchor="ctr"/>
          <a:lstStyle/>
          <a:p>
            <a:pPr marL="0" indent="0" algn="l">
              <a:lnSpc>
                <a:spcPts val="3120"/>
              </a:lnSpc>
              <a:buNone/>
            </a:pPr>
            <a:r>
              <a:rPr lang="en-US" sz="2400" b="1" kern="0" spc="-53" dirty="0">
                <a:solidFill>
                  <a:srgbClr val="000000">
                    <a:alpha val="99000"/>
                  </a:srgbClr>
                </a:solidFill>
                <a:latin typeface="Anek Kannada" panose="020B0604020202020204" charset="0"/>
                <a:ea typeface="Source Serif Pro" pitchFamily="34" charset="-122"/>
                <a:cs typeface="Anek Kannada" panose="020B0604020202020204" charset="0"/>
              </a:rPr>
              <a:t>Set Property Max Length</a:t>
            </a:r>
            <a:endParaRPr lang="en-US" sz="2400" b="1" dirty="0">
              <a:latin typeface="Anek Kannada" panose="020B0604020202020204" charset="0"/>
              <a:cs typeface="Anek Kannada" panose="020B0604020202020204" charset="0"/>
            </a:endParaRPr>
          </a:p>
        </p:txBody>
      </p:sp>
      <p:sp>
        <p:nvSpPr>
          <p:cNvPr id="12" name="Text 1">
            <a:extLst>
              <a:ext uri="{FF2B5EF4-FFF2-40B4-BE49-F238E27FC236}">
                <a16:creationId xmlns:a16="http://schemas.microsoft.com/office/drawing/2014/main" id="{4E9E5FDE-23AB-BD06-ACA2-DF4E59D8C9DA}"/>
              </a:ext>
            </a:extLst>
          </p:cNvPr>
          <p:cNvSpPr/>
          <p:nvPr/>
        </p:nvSpPr>
        <p:spPr>
          <a:xfrm>
            <a:off x="7007896" y="1895232"/>
            <a:ext cx="2120603"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Data Annotations</a:t>
            </a:r>
            <a:endParaRPr lang="en-US" sz="2000" dirty="0">
              <a:latin typeface="Anek Kannada" panose="020B0604020202020204" charset="0"/>
              <a:cs typeface="Anek Kannada" panose="020B0604020202020204" charset="0"/>
            </a:endParaRPr>
          </a:p>
        </p:txBody>
      </p:sp>
      <p:sp>
        <p:nvSpPr>
          <p:cNvPr id="13" name="Text 2">
            <a:extLst>
              <a:ext uri="{FF2B5EF4-FFF2-40B4-BE49-F238E27FC236}">
                <a16:creationId xmlns:a16="http://schemas.microsoft.com/office/drawing/2014/main" id="{458C374D-00F0-234F-E2F5-44A04A5792C8}"/>
              </a:ext>
            </a:extLst>
          </p:cNvPr>
          <p:cNvSpPr/>
          <p:nvPr/>
        </p:nvSpPr>
        <p:spPr>
          <a:xfrm>
            <a:off x="7348173" y="3749902"/>
            <a:ext cx="1440051"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Fluent API</a:t>
            </a:r>
            <a:endParaRPr lang="en-US" sz="2000" dirty="0">
              <a:latin typeface="Anek Kannada" panose="020B0604020202020204" charset="0"/>
              <a:cs typeface="Anek Kannada" panose="020B0604020202020204" charset="0"/>
            </a:endParaRPr>
          </a:p>
        </p:txBody>
      </p:sp>
    </p:spTree>
    <p:extLst>
      <p:ext uri="{BB962C8B-B14F-4D97-AF65-F5344CB8AC3E}">
        <p14:creationId xmlns:p14="http://schemas.microsoft.com/office/powerpoint/2010/main" val="294099314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747BD-37E4-AE24-8CC2-89C7B850F66F}"/>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613D5DEB-4CC6-29BF-B9C7-B1F3E90E94F2}"/>
              </a:ext>
            </a:extLst>
          </p:cNvPr>
          <p:cNvPicPr>
            <a:picLocks noChangeAspect="1"/>
          </p:cNvPicPr>
          <p:nvPr/>
        </p:nvPicPr>
        <p:blipFill>
          <a:blip r:embed="rId2"/>
          <a:stretch>
            <a:fillRect/>
          </a:stretch>
        </p:blipFill>
        <p:spPr>
          <a:xfrm>
            <a:off x="234089" y="1360862"/>
            <a:ext cx="6665613" cy="1145422"/>
          </a:xfrm>
          <a:prstGeom prst="rect">
            <a:avLst/>
          </a:prstGeom>
        </p:spPr>
      </p:pic>
      <p:pic>
        <p:nvPicPr>
          <p:cNvPr id="3" name="Image 1" descr="preencoded.png">
            <a:extLst>
              <a:ext uri="{FF2B5EF4-FFF2-40B4-BE49-F238E27FC236}">
                <a16:creationId xmlns:a16="http://schemas.microsoft.com/office/drawing/2014/main" id="{82093AE0-1ED7-9570-3491-056018EB5AB8}"/>
              </a:ext>
            </a:extLst>
          </p:cNvPr>
          <p:cNvPicPr>
            <a:picLocks noChangeAspect="1"/>
          </p:cNvPicPr>
          <p:nvPr/>
        </p:nvPicPr>
        <p:blipFill>
          <a:blip r:embed="rId3"/>
          <a:stretch>
            <a:fillRect/>
          </a:stretch>
        </p:blipFill>
        <p:spPr>
          <a:xfrm>
            <a:off x="234089" y="3296538"/>
            <a:ext cx="7081111" cy="1274600"/>
          </a:xfrm>
          <a:prstGeom prst="rect">
            <a:avLst/>
          </a:prstGeom>
        </p:spPr>
      </p:pic>
      <p:sp>
        <p:nvSpPr>
          <p:cNvPr id="4" name="Text 0">
            <a:extLst>
              <a:ext uri="{FF2B5EF4-FFF2-40B4-BE49-F238E27FC236}">
                <a16:creationId xmlns:a16="http://schemas.microsoft.com/office/drawing/2014/main" id="{1400C519-34EF-E9D8-062D-7DD56A20F155}"/>
              </a:ext>
            </a:extLst>
          </p:cNvPr>
          <p:cNvSpPr/>
          <p:nvPr/>
        </p:nvSpPr>
        <p:spPr>
          <a:xfrm>
            <a:off x="604838" y="476250"/>
            <a:ext cx="4038600" cy="395288"/>
          </a:xfrm>
          <a:prstGeom prst="rect">
            <a:avLst/>
          </a:prstGeom>
          <a:noFill/>
          <a:ln/>
        </p:spPr>
        <p:txBody>
          <a:bodyPr wrap="square" rtlCol="0" anchor="ctr"/>
          <a:lstStyle/>
          <a:p>
            <a:pPr marL="0" indent="0" algn="l">
              <a:lnSpc>
                <a:spcPts val="3120"/>
              </a:lnSpc>
              <a:buNone/>
            </a:pPr>
            <a:r>
              <a:rPr lang="en-US" sz="2400" b="1" kern="0" spc="-53" dirty="0">
                <a:solidFill>
                  <a:srgbClr val="000000">
                    <a:alpha val="99000"/>
                  </a:srgbClr>
                </a:solidFill>
                <a:latin typeface="Anek Kannada" panose="020B0604020202020204" charset="0"/>
                <a:ea typeface="Source Serif Pro" pitchFamily="34" charset="-122"/>
                <a:cs typeface="Anek Kannada" panose="020B0604020202020204" charset="0"/>
              </a:rPr>
              <a:t>Set Column Comment</a:t>
            </a:r>
            <a:endParaRPr lang="en-US" sz="2400" b="1" dirty="0">
              <a:latin typeface="Anek Kannada" panose="020B0604020202020204" charset="0"/>
              <a:cs typeface="Anek Kannada" panose="020B0604020202020204" charset="0"/>
            </a:endParaRPr>
          </a:p>
        </p:txBody>
      </p:sp>
      <p:sp>
        <p:nvSpPr>
          <p:cNvPr id="12" name="Text 1">
            <a:extLst>
              <a:ext uri="{FF2B5EF4-FFF2-40B4-BE49-F238E27FC236}">
                <a16:creationId xmlns:a16="http://schemas.microsoft.com/office/drawing/2014/main" id="{657FB447-F340-1E99-239A-FFC44A9B1F87}"/>
              </a:ext>
            </a:extLst>
          </p:cNvPr>
          <p:cNvSpPr/>
          <p:nvPr/>
        </p:nvSpPr>
        <p:spPr>
          <a:xfrm>
            <a:off x="7023397" y="1750216"/>
            <a:ext cx="2120603"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Data Annotations</a:t>
            </a:r>
            <a:endParaRPr lang="en-US" sz="2000" dirty="0">
              <a:latin typeface="Anek Kannada" panose="020B0604020202020204" charset="0"/>
              <a:cs typeface="Anek Kannada" panose="020B0604020202020204" charset="0"/>
            </a:endParaRPr>
          </a:p>
        </p:txBody>
      </p:sp>
      <p:sp>
        <p:nvSpPr>
          <p:cNvPr id="13" name="Text 2">
            <a:extLst>
              <a:ext uri="{FF2B5EF4-FFF2-40B4-BE49-F238E27FC236}">
                <a16:creationId xmlns:a16="http://schemas.microsoft.com/office/drawing/2014/main" id="{4C91964D-507A-04E4-B569-945CB9012FF0}"/>
              </a:ext>
            </a:extLst>
          </p:cNvPr>
          <p:cNvSpPr/>
          <p:nvPr/>
        </p:nvSpPr>
        <p:spPr>
          <a:xfrm>
            <a:off x="7588397" y="3750481"/>
            <a:ext cx="1440051"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Fluent API</a:t>
            </a:r>
            <a:endParaRPr lang="en-US" sz="2000" dirty="0">
              <a:latin typeface="Anek Kannada" panose="020B0604020202020204" charset="0"/>
              <a:cs typeface="Anek Kannada" panose="020B0604020202020204" charset="0"/>
            </a:endParaRPr>
          </a:p>
        </p:txBody>
      </p:sp>
    </p:spTree>
    <p:extLst>
      <p:ext uri="{BB962C8B-B14F-4D97-AF65-F5344CB8AC3E}">
        <p14:creationId xmlns:p14="http://schemas.microsoft.com/office/powerpoint/2010/main" val="307808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4">
          <a:extLst>
            <a:ext uri="{FF2B5EF4-FFF2-40B4-BE49-F238E27FC236}">
              <a16:creationId xmlns:a16="http://schemas.microsoft.com/office/drawing/2014/main" id="{6BE2E6C3-13A0-9398-A0E4-25B5DA560568}"/>
            </a:ext>
          </a:extLst>
        </p:cNvPr>
        <p:cNvGrpSpPr/>
        <p:nvPr/>
      </p:nvGrpSpPr>
      <p:grpSpPr>
        <a:xfrm>
          <a:off x="0" y="0"/>
          <a:ext cx="0" cy="0"/>
          <a:chOff x="0" y="0"/>
          <a:chExt cx="0" cy="0"/>
        </a:xfrm>
      </p:grpSpPr>
      <p:sp>
        <p:nvSpPr>
          <p:cNvPr id="465" name="Google Shape;465;p46">
            <a:extLst>
              <a:ext uri="{FF2B5EF4-FFF2-40B4-BE49-F238E27FC236}">
                <a16:creationId xmlns:a16="http://schemas.microsoft.com/office/drawing/2014/main" id="{CF7A1BCF-E9D1-4AE8-E8AF-5D069CBED6D8}"/>
              </a:ext>
            </a:extLst>
          </p:cNvPr>
          <p:cNvSpPr txBox="1">
            <a:spLocks noGrp="1"/>
          </p:cNvSpPr>
          <p:nvPr>
            <p:ph type="title"/>
          </p:nvPr>
        </p:nvSpPr>
        <p:spPr>
          <a:xfrm>
            <a:off x="882733" y="347038"/>
            <a:ext cx="7704000" cy="518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US" dirty="0"/>
              <a:t>EF Core ?</a:t>
            </a:r>
            <a:br>
              <a:rPr lang="en-US" dirty="0"/>
            </a:br>
            <a:endParaRPr dirty="0"/>
          </a:p>
        </p:txBody>
      </p:sp>
      <p:sp>
        <p:nvSpPr>
          <p:cNvPr id="6" name="Text 0">
            <a:extLst>
              <a:ext uri="{FF2B5EF4-FFF2-40B4-BE49-F238E27FC236}">
                <a16:creationId xmlns:a16="http://schemas.microsoft.com/office/drawing/2014/main" id="{91426636-2936-E645-6696-799E6D171D2F}"/>
              </a:ext>
            </a:extLst>
          </p:cNvPr>
          <p:cNvSpPr/>
          <p:nvPr/>
        </p:nvSpPr>
        <p:spPr>
          <a:xfrm>
            <a:off x="3891824" y="2599577"/>
            <a:ext cx="1338263" cy="1271588"/>
          </a:xfrm>
          <a:prstGeom prst="rect">
            <a:avLst/>
          </a:prstGeom>
          <a:solidFill>
            <a:srgbClr val="FCF7E9"/>
          </a:solidFill>
          <a:ln w="50800">
            <a:solidFill>
              <a:srgbClr val="000000"/>
            </a:solidFill>
          </a:ln>
        </p:spPr>
        <p:txBody>
          <a:bodyPr wrap="square" rtlCol="0" anchor="ctr"/>
          <a:lstStyle/>
          <a:p>
            <a:pPr marL="0" indent="0">
              <a:buNone/>
            </a:pPr>
            <a:r>
              <a:rPr lang="en-US" dirty="0">
                <a:solidFill>
                  <a:srgbClr val="000000"/>
                </a:solidFill>
              </a:rPr>
              <a:t>      ORM</a:t>
            </a:r>
            <a:endParaRPr lang="en-US" dirty="0"/>
          </a:p>
        </p:txBody>
      </p:sp>
      <p:pic>
        <p:nvPicPr>
          <p:cNvPr id="7" name="Image 0" descr="preencoded.png">
            <a:extLst>
              <a:ext uri="{FF2B5EF4-FFF2-40B4-BE49-F238E27FC236}">
                <a16:creationId xmlns:a16="http://schemas.microsoft.com/office/drawing/2014/main" id="{F65D25A1-4128-C81A-3F90-C758B4E17146}"/>
              </a:ext>
            </a:extLst>
          </p:cNvPr>
          <p:cNvPicPr>
            <a:picLocks noChangeAspect="1"/>
          </p:cNvPicPr>
          <p:nvPr/>
        </p:nvPicPr>
        <p:blipFill>
          <a:blip r:embed="rId3"/>
          <a:stretch>
            <a:fillRect/>
          </a:stretch>
        </p:blipFill>
        <p:spPr>
          <a:xfrm>
            <a:off x="6887437" y="2504327"/>
            <a:ext cx="1428750" cy="1466850"/>
          </a:xfrm>
          <a:prstGeom prst="rect">
            <a:avLst/>
          </a:prstGeom>
        </p:spPr>
      </p:pic>
      <p:pic>
        <p:nvPicPr>
          <p:cNvPr id="8" name="Image 1" descr="preencoded.png">
            <a:extLst>
              <a:ext uri="{FF2B5EF4-FFF2-40B4-BE49-F238E27FC236}">
                <a16:creationId xmlns:a16="http://schemas.microsoft.com/office/drawing/2014/main" id="{AFA41013-E844-6FB1-3914-FF119D326101}"/>
              </a:ext>
            </a:extLst>
          </p:cNvPr>
          <p:cNvPicPr>
            <a:picLocks noChangeAspect="1"/>
          </p:cNvPicPr>
          <p:nvPr/>
        </p:nvPicPr>
        <p:blipFill>
          <a:blip r:embed="rId4"/>
          <a:stretch>
            <a:fillRect/>
          </a:stretch>
        </p:blipFill>
        <p:spPr>
          <a:xfrm>
            <a:off x="1000987" y="2504327"/>
            <a:ext cx="1419225" cy="1509713"/>
          </a:xfrm>
          <a:prstGeom prst="rect">
            <a:avLst/>
          </a:prstGeom>
        </p:spPr>
      </p:pic>
      <p:pic>
        <p:nvPicPr>
          <p:cNvPr id="9" name="Image 2" descr="preencoded.png">
            <a:extLst>
              <a:ext uri="{FF2B5EF4-FFF2-40B4-BE49-F238E27FC236}">
                <a16:creationId xmlns:a16="http://schemas.microsoft.com/office/drawing/2014/main" id="{E44A3B19-2922-042A-ED9F-CE8228FD2E50}"/>
              </a:ext>
            </a:extLst>
          </p:cNvPr>
          <p:cNvPicPr>
            <a:picLocks noChangeAspect="1"/>
          </p:cNvPicPr>
          <p:nvPr/>
        </p:nvPicPr>
        <p:blipFill>
          <a:blip r:embed="rId5"/>
          <a:stretch>
            <a:fillRect/>
          </a:stretch>
        </p:blipFill>
        <p:spPr>
          <a:xfrm>
            <a:off x="2644050" y="2947240"/>
            <a:ext cx="776288" cy="766763"/>
          </a:xfrm>
          <a:prstGeom prst="rect">
            <a:avLst/>
          </a:prstGeom>
        </p:spPr>
      </p:pic>
      <p:pic>
        <p:nvPicPr>
          <p:cNvPr id="10" name="Image 3" descr="preencoded.png">
            <a:extLst>
              <a:ext uri="{FF2B5EF4-FFF2-40B4-BE49-F238E27FC236}">
                <a16:creationId xmlns:a16="http://schemas.microsoft.com/office/drawing/2014/main" id="{91F646C5-F6C5-8DAB-452E-37E166C701DA}"/>
              </a:ext>
            </a:extLst>
          </p:cNvPr>
          <p:cNvPicPr>
            <a:picLocks noChangeAspect="1"/>
          </p:cNvPicPr>
          <p:nvPr/>
        </p:nvPicPr>
        <p:blipFill>
          <a:blip r:embed="rId5"/>
          <a:stretch>
            <a:fillRect/>
          </a:stretch>
        </p:blipFill>
        <p:spPr>
          <a:xfrm>
            <a:off x="5706337" y="2875802"/>
            <a:ext cx="776288" cy="766763"/>
          </a:xfrm>
          <a:prstGeom prst="rect">
            <a:avLst/>
          </a:prstGeom>
        </p:spPr>
      </p:pic>
      <p:sp>
        <p:nvSpPr>
          <p:cNvPr id="11" name="Text 1">
            <a:extLst>
              <a:ext uri="{FF2B5EF4-FFF2-40B4-BE49-F238E27FC236}">
                <a16:creationId xmlns:a16="http://schemas.microsoft.com/office/drawing/2014/main" id="{9262CB14-D2B8-798C-D04F-5D25D287C60A}"/>
              </a:ext>
            </a:extLst>
          </p:cNvPr>
          <p:cNvSpPr/>
          <p:nvPr/>
        </p:nvSpPr>
        <p:spPr>
          <a:xfrm>
            <a:off x="720000" y="1057900"/>
            <a:ext cx="5553075" cy="800100"/>
          </a:xfrm>
          <a:prstGeom prst="rect">
            <a:avLst/>
          </a:prstGeom>
          <a:noFill/>
          <a:ln/>
        </p:spPr>
        <p:txBody>
          <a:bodyPr wrap="square" rtlCol="0" anchor="ctr"/>
          <a:lstStyle/>
          <a:p>
            <a:pPr marL="0" indent="0" algn="l">
              <a:lnSpc>
                <a:spcPts val="6300"/>
              </a:lnSpc>
              <a:buNone/>
            </a:pPr>
            <a:endParaRPr lang="en-US" sz="5250" dirty="0"/>
          </a:p>
        </p:txBody>
      </p:sp>
      <p:sp>
        <p:nvSpPr>
          <p:cNvPr id="12" name="Text 2">
            <a:extLst>
              <a:ext uri="{FF2B5EF4-FFF2-40B4-BE49-F238E27FC236}">
                <a16:creationId xmlns:a16="http://schemas.microsoft.com/office/drawing/2014/main" id="{A62BCE17-19BF-35C0-D62C-C5BED4A95D44}"/>
              </a:ext>
            </a:extLst>
          </p:cNvPr>
          <p:cNvSpPr/>
          <p:nvPr/>
        </p:nvSpPr>
        <p:spPr>
          <a:xfrm>
            <a:off x="882733" y="1366775"/>
            <a:ext cx="7672388" cy="395288"/>
          </a:xfrm>
          <a:prstGeom prst="rect">
            <a:avLst/>
          </a:prstGeom>
          <a:noFill/>
          <a:ln/>
        </p:spPr>
        <p:txBody>
          <a:bodyPr wrap="square" rtlCol="0" anchor="ctr"/>
          <a:lstStyle/>
          <a:p>
            <a:pPr marL="0" indent="0" algn="l">
              <a:lnSpc>
                <a:spcPts val="3120"/>
              </a:lnSpc>
              <a:buNone/>
            </a:pPr>
            <a:r>
              <a:rPr lang="en-US" sz="2400" kern="0" spc="-53" dirty="0">
                <a:solidFill>
                  <a:srgbClr val="000000">
                    <a:alpha val="99000"/>
                  </a:srgbClr>
                </a:solidFill>
                <a:latin typeface="+mj-lt"/>
                <a:ea typeface="Source Serif Pro" pitchFamily="34" charset="-122"/>
                <a:cs typeface="Source Serif Pro" pitchFamily="34" charset="-120"/>
              </a:rPr>
              <a:t>Entity Framework is a ORM (Object Relational Mapper)</a:t>
            </a:r>
            <a:endParaRPr lang="en-US" sz="2400" dirty="0">
              <a:latin typeface="+mj-lt"/>
            </a:endParaRPr>
          </a:p>
        </p:txBody>
      </p:sp>
      <p:sp>
        <p:nvSpPr>
          <p:cNvPr id="13" name="Text 3">
            <a:extLst>
              <a:ext uri="{FF2B5EF4-FFF2-40B4-BE49-F238E27FC236}">
                <a16:creationId xmlns:a16="http://schemas.microsoft.com/office/drawing/2014/main" id="{430CAD22-1D29-EE4C-E01F-998E08318625}"/>
              </a:ext>
            </a:extLst>
          </p:cNvPr>
          <p:cNvSpPr/>
          <p:nvPr/>
        </p:nvSpPr>
        <p:spPr>
          <a:xfrm>
            <a:off x="1462950" y="4061665"/>
            <a:ext cx="981075" cy="228600"/>
          </a:xfrm>
          <a:prstGeom prst="rect">
            <a:avLst/>
          </a:prstGeom>
          <a:noFill/>
          <a:ln/>
        </p:spPr>
        <p:txBody>
          <a:bodyPr wrap="square" rtlCol="0" anchor="ctr"/>
          <a:lstStyle/>
          <a:p>
            <a:pPr marL="0" indent="0" algn="l">
              <a:lnSpc>
                <a:spcPts val="1800"/>
              </a:lnSpc>
              <a:buNone/>
            </a:pPr>
            <a:r>
              <a:rPr lang="en-US" sz="1200" dirty="0">
                <a:solidFill>
                  <a:srgbClr val="000000">
                    <a:alpha val="99000"/>
                  </a:srgbClr>
                </a:solidFill>
                <a:latin typeface="Source Sans Pro" pitchFamily="34" charset="0"/>
                <a:ea typeface="Source Sans Pro" pitchFamily="34" charset="-122"/>
                <a:cs typeface="Source Sans Pro" pitchFamily="34" charset="-120"/>
              </a:rPr>
              <a:t>Objects</a:t>
            </a:r>
            <a:endParaRPr lang="en-US" sz="1200" dirty="0"/>
          </a:p>
        </p:txBody>
      </p:sp>
      <p:sp>
        <p:nvSpPr>
          <p:cNvPr id="14" name="Text 4">
            <a:extLst>
              <a:ext uri="{FF2B5EF4-FFF2-40B4-BE49-F238E27FC236}">
                <a16:creationId xmlns:a16="http://schemas.microsoft.com/office/drawing/2014/main" id="{54ECAF55-F9E2-7647-6536-7FA877FA6637}"/>
              </a:ext>
            </a:extLst>
          </p:cNvPr>
          <p:cNvSpPr/>
          <p:nvPr/>
        </p:nvSpPr>
        <p:spPr>
          <a:xfrm>
            <a:off x="7292250" y="3971177"/>
            <a:ext cx="1071563" cy="228600"/>
          </a:xfrm>
          <a:prstGeom prst="rect">
            <a:avLst/>
          </a:prstGeom>
          <a:noFill/>
          <a:ln/>
        </p:spPr>
        <p:txBody>
          <a:bodyPr wrap="square" rtlCol="0" anchor="ctr"/>
          <a:lstStyle/>
          <a:p>
            <a:pPr marL="0" indent="0" algn="l">
              <a:lnSpc>
                <a:spcPts val="1800"/>
              </a:lnSpc>
              <a:buNone/>
            </a:pPr>
            <a:r>
              <a:rPr lang="en-US" sz="1200" dirty="0">
                <a:solidFill>
                  <a:srgbClr val="000000">
                    <a:alpha val="99000"/>
                  </a:srgbClr>
                </a:solidFill>
                <a:latin typeface="Source Sans Pro" pitchFamily="34" charset="0"/>
                <a:ea typeface="Source Sans Pro" pitchFamily="34" charset="-122"/>
                <a:cs typeface="Source Sans Pro" pitchFamily="34" charset="-120"/>
              </a:rPr>
              <a:t>Database</a:t>
            </a:r>
            <a:endParaRPr lang="en-US" sz="1200" dirty="0"/>
          </a:p>
        </p:txBody>
      </p:sp>
    </p:spTree>
    <p:extLst>
      <p:ext uri="{BB962C8B-B14F-4D97-AF65-F5344CB8AC3E}">
        <p14:creationId xmlns:p14="http://schemas.microsoft.com/office/powerpoint/2010/main" val="30693992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Image 0" descr="preencoded.png">
            <a:extLst>
              <a:ext uri="{FF2B5EF4-FFF2-40B4-BE49-F238E27FC236}">
                <a16:creationId xmlns:a16="http://schemas.microsoft.com/office/drawing/2014/main" id="{387F04E8-0EB8-6CA1-926D-33603CB908AF}"/>
              </a:ext>
            </a:extLst>
          </p:cNvPr>
          <p:cNvPicPr>
            <a:picLocks noChangeAspect="1"/>
          </p:cNvPicPr>
          <p:nvPr/>
        </p:nvPicPr>
        <p:blipFill>
          <a:blip r:embed="rId2"/>
          <a:stretch>
            <a:fillRect/>
          </a:stretch>
        </p:blipFill>
        <p:spPr>
          <a:xfrm>
            <a:off x="242160" y="1209190"/>
            <a:ext cx="6252315" cy="1611501"/>
          </a:xfrm>
          <a:prstGeom prst="rect">
            <a:avLst/>
          </a:prstGeom>
        </p:spPr>
      </p:pic>
      <p:pic>
        <p:nvPicPr>
          <p:cNvPr id="27" name="Image 1" descr="preencoded.png">
            <a:extLst>
              <a:ext uri="{FF2B5EF4-FFF2-40B4-BE49-F238E27FC236}">
                <a16:creationId xmlns:a16="http://schemas.microsoft.com/office/drawing/2014/main" id="{61627B8D-31AF-A2B6-A585-D4F10B4614B1}"/>
              </a:ext>
            </a:extLst>
          </p:cNvPr>
          <p:cNvPicPr>
            <a:picLocks noChangeAspect="1"/>
          </p:cNvPicPr>
          <p:nvPr/>
        </p:nvPicPr>
        <p:blipFill>
          <a:blip r:embed="rId3"/>
          <a:stretch>
            <a:fillRect/>
          </a:stretch>
        </p:blipFill>
        <p:spPr>
          <a:xfrm>
            <a:off x="284602" y="3324264"/>
            <a:ext cx="6167430" cy="1233487"/>
          </a:xfrm>
          <a:prstGeom prst="rect">
            <a:avLst/>
          </a:prstGeom>
        </p:spPr>
      </p:pic>
      <p:sp>
        <p:nvSpPr>
          <p:cNvPr id="28" name="Text 0">
            <a:extLst>
              <a:ext uri="{FF2B5EF4-FFF2-40B4-BE49-F238E27FC236}">
                <a16:creationId xmlns:a16="http://schemas.microsoft.com/office/drawing/2014/main" id="{8DC66B58-FEB3-8282-6BC0-CCA29A50F46F}"/>
              </a:ext>
            </a:extLst>
          </p:cNvPr>
          <p:cNvSpPr/>
          <p:nvPr/>
        </p:nvSpPr>
        <p:spPr>
          <a:xfrm>
            <a:off x="604838" y="476250"/>
            <a:ext cx="4038600" cy="395288"/>
          </a:xfrm>
          <a:prstGeom prst="rect">
            <a:avLst/>
          </a:prstGeom>
          <a:noFill/>
          <a:ln/>
        </p:spPr>
        <p:txBody>
          <a:bodyPr wrap="square" rtlCol="0" anchor="ctr"/>
          <a:lstStyle/>
          <a:p>
            <a:pPr marL="0" indent="0" algn="l">
              <a:lnSpc>
                <a:spcPts val="3120"/>
              </a:lnSpc>
              <a:buNone/>
            </a:pPr>
            <a:r>
              <a:rPr lang="en-US" sz="2400" b="1" kern="0" spc="-53" dirty="0">
                <a:solidFill>
                  <a:srgbClr val="000000">
                    <a:alpha val="99000"/>
                  </a:srgbClr>
                </a:solidFill>
                <a:latin typeface="Anek Kannada" panose="020B0604020202020204" charset="0"/>
                <a:ea typeface="Source Serif Pro" pitchFamily="34" charset="-122"/>
                <a:cs typeface="Anek Kannada" panose="020B0604020202020204" charset="0"/>
              </a:rPr>
              <a:t>Change Primary Key</a:t>
            </a:r>
            <a:endParaRPr lang="en-US" sz="2400" b="1" dirty="0">
              <a:latin typeface="Anek Kannada" panose="020B0604020202020204" charset="0"/>
              <a:cs typeface="Anek Kannada" panose="020B0604020202020204" charset="0"/>
            </a:endParaRPr>
          </a:p>
        </p:txBody>
      </p:sp>
      <p:sp>
        <p:nvSpPr>
          <p:cNvPr id="31" name="Text 1">
            <a:extLst>
              <a:ext uri="{FF2B5EF4-FFF2-40B4-BE49-F238E27FC236}">
                <a16:creationId xmlns:a16="http://schemas.microsoft.com/office/drawing/2014/main" id="{7F448A07-4563-44EC-8451-9DDB8F16FA46}"/>
              </a:ext>
            </a:extLst>
          </p:cNvPr>
          <p:cNvSpPr/>
          <p:nvPr/>
        </p:nvSpPr>
        <p:spPr>
          <a:xfrm>
            <a:off x="6635939" y="1750217"/>
            <a:ext cx="2120603"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Data Annotations</a:t>
            </a:r>
            <a:endParaRPr lang="en-US" sz="2000" dirty="0">
              <a:latin typeface="Anek Kannada" panose="020B0604020202020204" charset="0"/>
              <a:cs typeface="Anek Kannada" panose="020B0604020202020204" charset="0"/>
            </a:endParaRPr>
          </a:p>
        </p:txBody>
      </p:sp>
      <p:sp>
        <p:nvSpPr>
          <p:cNvPr id="32" name="Text 2">
            <a:extLst>
              <a:ext uri="{FF2B5EF4-FFF2-40B4-BE49-F238E27FC236}">
                <a16:creationId xmlns:a16="http://schemas.microsoft.com/office/drawing/2014/main" id="{7024EF8C-B78D-67CF-4BA2-FF966CBD4E2E}"/>
              </a:ext>
            </a:extLst>
          </p:cNvPr>
          <p:cNvSpPr/>
          <p:nvPr/>
        </p:nvSpPr>
        <p:spPr>
          <a:xfrm>
            <a:off x="6976214" y="3757652"/>
            <a:ext cx="1440051"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Fluent API</a:t>
            </a:r>
            <a:endParaRPr lang="en-US" sz="2000" dirty="0">
              <a:latin typeface="Anek Kannada" panose="020B0604020202020204" charset="0"/>
              <a:cs typeface="Anek Kannada" panose="020B0604020202020204" charset="0"/>
            </a:endParaRPr>
          </a:p>
        </p:txBody>
      </p:sp>
    </p:spTree>
    <p:extLst>
      <p:ext uri="{BB962C8B-B14F-4D97-AF65-F5344CB8AC3E}">
        <p14:creationId xmlns:p14="http://schemas.microsoft.com/office/powerpoint/2010/main" val="2971695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E6687-B416-BEC3-ABCC-C0E714A7D09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57353DFB-D9D5-5D63-6C0A-FF1B76F2F4FB}"/>
              </a:ext>
            </a:extLst>
          </p:cNvPr>
          <p:cNvPicPr>
            <a:picLocks noChangeAspect="1"/>
          </p:cNvPicPr>
          <p:nvPr/>
        </p:nvPicPr>
        <p:blipFill>
          <a:blip r:embed="rId2"/>
          <a:stretch>
            <a:fillRect/>
          </a:stretch>
        </p:blipFill>
        <p:spPr>
          <a:xfrm>
            <a:off x="254835" y="3048000"/>
            <a:ext cx="5961299" cy="1672365"/>
          </a:xfrm>
          <a:prstGeom prst="rect">
            <a:avLst/>
          </a:prstGeom>
        </p:spPr>
      </p:pic>
      <p:sp>
        <p:nvSpPr>
          <p:cNvPr id="3" name="Text 0">
            <a:extLst>
              <a:ext uri="{FF2B5EF4-FFF2-40B4-BE49-F238E27FC236}">
                <a16:creationId xmlns:a16="http://schemas.microsoft.com/office/drawing/2014/main" id="{B8A74013-8B82-4323-EDD4-97F55E35C136}"/>
              </a:ext>
            </a:extLst>
          </p:cNvPr>
          <p:cNvSpPr/>
          <p:nvPr/>
        </p:nvSpPr>
        <p:spPr>
          <a:xfrm>
            <a:off x="604838" y="476250"/>
            <a:ext cx="4038600" cy="395288"/>
          </a:xfrm>
          <a:prstGeom prst="rect">
            <a:avLst/>
          </a:prstGeom>
          <a:noFill/>
          <a:ln/>
        </p:spPr>
        <p:txBody>
          <a:bodyPr wrap="square" rtlCol="0" anchor="ctr"/>
          <a:lstStyle/>
          <a:p>
            <a:pPr marL="0" indent="0" algn="l">
              <a:lnSpc>
                <a:spcPts val="3120"/>
              </a:lnSpc>
              <a:buNone/>
            </a:pPr>
            <a:r>
              <a:rPr lang="en-US" sz="2400" b="1" kern="0" spc="-53" dirty="0">
                <a:solidFill>
                  <a:srgbClr val="000000">
                    <a:alpha val="99000"/>
                  </a:srgbClr>
                </a:solidFill>
                <a:latin typeface="Anek Kannada" panose="020B0604020202020204" charset="0"/>
                <a:ea typeface="Source Serif Pro" pitchFamily="34" charset="-122"/>
                <a:cs typeface="Anek Kannada" panose="020B0604020202020204" charset="0"/>
              </a:rPr>
              <a:t>Change Primary Key Name</a:t>
            </a:r>
            <a:endParaRPr lang="en-US" sz="2400" b="1" dirty="0">
              <a:latin typeface="Anek Kannada" panose="020B0604020202020204" charset="0"/>
              <a:cs typeface="Anek Kannada" panose="020B0604020202020204" charset="0"/>
            </a:endParaRPr>
          </a:p>
        </p:txBody>
      </p:sp>
      <p:sp>
        <p:nvSpPr>
          <p:cNvPr id="6" name="Text 1">
            <a:extLst>
              <a:ext uri="{FF2B5EF4-FFF2-40B4-BE49-F238E27FC236}">
                <a16:creationId xmlns:a16="http://schemas.microsoft.com/office/drawing/2014/main" id="{E301CD98-38E6-CBD4-C6CC-487B163F6C2A}"/>
              </a:ext>
            </a:extLst>
          </p:cNvPr>
          <p:cNvSpPr/>
          <p:nvPr/>
        </p:nvSpPr>
        <p:spPr>
          <a:xfrm>
            <a:off x="604838" y="1649478"/>
            <a:ext cx="8245098" cy="366713"/>
          </a:xfrm>
          <a:prstGeom prst="rect">
            <a:avLst/>
          </a:prstGeom>
          <a:noFill/>
          <a:ln/>
        </p:spPr>
        <p:txBody>
          <a:bodyPr wrap="square" rtlCol="0" anchor="ctr"/>
          <a:lstStyle/>
          <a:p>
            <a:pPr marL="0" indent="0" algn="l">
              <a:lnSpc>
                <a:spcPts val="2880"/>
              </a:lnSpc>
              <a:buNone/>
            </a:pPr>
            <a:r>
              <a:rPr lang="en-US" sz="2400" kern="0" spc="-18" dirty="0">
                <a:solidFill>
                  <a:srgbClr val="000000">
                    <a:alpha val="99000"/>
                  </a:srgbClr>
                </a:solidFill>
                <a:latin typeface="Anek Kannada" panose="020B0604020202020204" charset="0"/>
                <a:ea typeface="Source Serif Pro" pitchFamily="34" charset="-122"/>
                <a:cs typeface="Anek Kannada" panose="020B0604020202020204" charset="0"/>
              </a:rPr>
              <a:t>Cannot be done with Data Annotations</a:t>
            </a:r>
          </a:p>
        </p:txBody>
      </p:sp>
      <p:sp>
        <p:nvSpPr>
          <p:cNvPr id="7" name="Text 2">
            <a:extLst>
              <a:ext uri="{FF2B5EF4-FFF2-40B4-BE49-F238E27FC236}">
                <a16:creationId xmlns:a16="http://schemas.microsoft.com/office/drawing/2014/main" id="{735285E1-F996-1079-4136-979E68F4889E}"/>
              </a:ext>
            </a:extLst>
          </p:cNvPr>
          <p:cNvSpPr/>
          <p:nvPr/>
        </p:nvSpPr>
        <p:spPr>
          <a:xfrm>
            <a:off x="6976214" y="3757652"/>
            <a:ext cx="1440051"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Fluent API</a:t>
            </a:r>
            <a:endParaRPr lang="en-US" sz="2000" dirty="0">
              <a:latin typeface="Anek Kannada" panose="020B0604020202020204" charset="0"/>
              <a:cs typeface="Anek Kannada" panose="020B0604020202020204" charset="0"/>
            </a:endParaRPr>
          </a:p>
        </p:txBody>
      </p:sp>
    </p:spTree>
    <p:extLst>
      <p:ext uri="{BB962C8B-B14F-4D97-AF65-F5344CB8AC3E}">
        <p14:creationId xmlns:p14="http://schemas.microsoft.com/office/powerpoint/2010/main" val="37822058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D25D23-1E5E-643E-F748-3AC4C0BBB235}"/>
            </a:ext>
          </a:extLst>
        </p:cNvPr>
        <p:cNvGrpSpPr/>
        <p:nvPr/>
      </p:nvGrpSpPr>
      <p:grpSpPr>
        <a:xfrm>
          <a:off x="0" y="0"/>
          <a:ext cx="0" cy="0"/>
          <a:chOff x="0" y="0"/>
          <a:chExt cx="0" cy="0"/>
        </a:xfrm>
      </p:grpSpPr>
      <p:pic>
        <p:nvPicPr>
          <p:cNvPr id="6" name="Image 0" descr="preencoded.png">
            <a:extLst>
              <a:ext uri="{FF2B5EF4-FFF2-40B4-BE49-F238E27FC236}">
                <a16:creationId xmlns:a16="http://schemas.microsoft.com/office/drawing/2014/main" id="{9C511006-285B-D53B-0D90-FB7C8C0CC171}"/>
              </a:ext>
            </a:extLst>
          </p:cNvPr>
          <p:cNvPicPr>
            <a:picLocks noChangeAspect="1"/>
          </p:cNvPicPr>
          <p:nvPr/>
        </p:nvPicPr>
        <p:blipFill>
          <a:blip r:embed="rId2"/>
          <a:stretch>
            <a:fillRect/>
          </a:stretch>
        </p:blipFill>
        <p:spPr>
          <a:xfrm>
            <a:off x="371274" y="3638547"/>
            <a:ext cx="6667205" cy="1261579"/>
          </a:xfrm>
          <a:prstGeom prst="rect">
            <a:avLst/>
          </a:prstGeom>
        </p:spPr>
      </p:pic>
      <p:sp>
        <p:nvSpPr>
          <p:cNvPr id="7" name="Text 0">
            <a:extLst>
              <a:ext uri="{FF2B5EF4-FFF2-40B4-BE49-F238E27FC236}">
                <a16:creationId xmlns:a16="http://schemas.microsoft.com/office/drawing/2014/main" id="{D0EB0D38-32B7-06CC-2F4D-7C63FF9E625F}"/>
              </a:ext>
            </a:extLst>
          </p:cNvPr>
          <p:cNvSpPr/>
          <p:nvPr/>
        </p:nvSpPr>
        <p:spPr>
          <a:xfrm>
            <a:off x="533400" y="401505"/>
            <a:ext cx="4038600" cy="395288"/>
          </a:xfrm>
          <a:prstGeom prst="rect">
            <a:avLst/>
          </a:prstGeom>
          <a:noFill/>
          <a:ln/>
        </p:spPr>
        <p:txBody>
          <a:bodyPr wrap="square" rtlCol="0" anchor="ctr"/>
          <a:lstStyle/>
          <a:p>
            <a:pPr marL="0" indent="0" algn="l">
              <a:lnSpc>
                <a:spcPts val="3120"/>
              </a:lnSpc>
              <a:buNone/>
            </a:pPr>
            <a:r>
              <a:rPr lang="en-US" sz="2400" b="1" kern="0" spc="-53" dirty="0">
                <a:solidFill>
                  <a:srgbClr val="000000">
                    <a:alpha val="99000"/>
                  </a:srgbClr>
                </a:solidFill>
                <a:latin typeface="Anek Kannada" panose="020B0604020202020204" charset="0"/>
                <a:ea typeface="Source Serif Pro" pitchFamily="34" charset="-122"/>
                <a:cs typeface="Anek Kannada" panose="020B0604020202020204" charset="0"/>
              </a:rPr>
              <a:t>Composite Key</a:t>
            </a:r>
            <a:endParaRPr lang="en-US" sz="2400" b="1" dirty="0">
              <a:latin typeface="Anek Kannada" panose="020B0604020202020204" charset="0"/>
              <a:cs typeface="Anek Kannada" panose="020B0604020202020204" charset="0"/>
            </a:endParaRPr>
          </a:p>
        </p:txBody>
      </p:sp>
      <p:sp>
        <p:nvSpPr>
          <p:cNvPr id="10" name="Text 3">
            <a:extLst>
              <a:ext uri="{FF2B5EF4-FFF2-40B4-BE49-F238E27FC236}">
                <a16:creationId xmlns:a16="http://schemas.microsoft.com/office/drawing/2014/main" id="{4F5F9B20-C6FD-A691-E42E-812E9BF9E957}"/>
              </a:ext>
            </a:extLst>
          </p:cNvPr>
          <p:cNvSpPr/>
          <p:nvPr/>
        </p:nvSpPr>
        <p:spPr>
          <a:xfrm>
            <a:off x="297656" y="771528"/>
            <a:ext cx="8548688" cy="733425"/>
          </a:xfrm>
          <a:prstGeom prst="rect">
            <a:avLst/>
          </a:prstGeom>
          <a:noFill/>
          <a:ln/>
        </p:spPr>
        <p:txBody>
          <a:bodyPr wrap="square" rtlCol="0" anchor="ctr"/>
          <a:lstStyle/>
          <a:p>
            <a:pPr marL="0" indent="0" algn="l">
              <a:lnSpc>
                <a:spcPts val="2880"/>
              </a:lnSpc>
              <a:buNone/>
            </a:pPr>
            <a:r>
              <a:rPr lang="en-US" sz="1800" kern="0" spc="-18" dirty="0">
                <a:solidFill>
                  <a:srgbClr val="16161D">
                    <a:alpha val="99000"/>
                  </a:srgbClr>
                </a:solidFill>
                <a:latin typeface="Source Serif Pro" pitchFamily="34" charset="0"/>
                <a:ea typeface="Source Serif Pro" pitchFamily="34" charset="-122"/>
                <a:cs typeface="Source Serif Pro" pitchFamily="34" charset="-120"/>
              </a:rPr>
              <a:t>A composite key is a primary key made up of two or more columns that together uniquely identify a row in a table.</a:t>
            </a:r>
            <a:endParaRPr lang="en-US" sz="1800" dirty="0"/>
          </a:p>
        </p:txBody>
      </p:sp>
      <p:sp>
        <p:nvSpPr>
          <p:cNvPr id="12" name="Text 2">
            <a:extLst>
              <a:ext uri="{FF2B5EF4-FFF2-40B4-BE49-F238E27FC236}">
                <a16:creationId xmlns:a16="http://schemas.microsoft.com/office/drawing/2014/main" id="{071ACF60-1319-018B-CC52-AFF7709E9357}"/>
              </a:ext>
            </a:extLst>
          </p:cNvPr>
          <p:cNvSpPr/>
          <p:nvPr/>
        </p:nvSpPr>
        <p:spPr>
          <a:xfrm>
            <a:off x="7239685" y="4085981"/>
            <a:ext cx="1440051"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Fluent API</a:t>
            </a:r>
            <a:endParaRPr lang="en-US" sz="2000" dirty="0">
              <a:latin typeface="Anek Kannada" panose="020B0604020202020204" charset="0"/>
              <a:cs typeface="Anek Kannada" panose="020B0604020202020204" charset="0"/>
            </a:endParaRPr>
          </a:p>
        </p:txBody>
      </p:sp>
      <p:sp>
        <p:nvSpPr>
          <p:cNvPr id="13" name="Text 1">
            <a:extLst>
              <a:ext uri="{FF2B5EF4-FFF2-40B4-BE49-F238E27FC236}">
                <a16:creationId xmlns:a16="http://schemas.microsoft.com/office/drawing/2014/main" id="{F9C9D8BA-BEAF-32C2-E036-885A2EE65EB9}"/>
              </a:ext>
            </a:extLst>
          </p:cNvPr>
          <p:cNvSpPr/>
          <p:nvPr/>
        </p:nvSpPr>
        <p:spPr>
          <a:xfrm>
            <a:off x="637110" y="2205037"/>
            <a:ext cx="2504187"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Data Annotations</a:t>
            </a:r>
          </a:p>
        </p:txBody>
      </p:sp>
      <p:pic>
        <p:nvPicPr>
          <p:cNvPr id="3" name="Picture 2">
            <a:extLst>
              <a:ext uri="{FF2B5EF4-FFF2-40B4-BE49-F238E27FC236}">
                <a16:creationId xmlns:a16="http://schemas.microsoft.com/office/drawing/2014/main" id="{32F83775-ACBD-2DAF-9CE2-7C8BD583BFE5}"/>
              </a:ext>
            </a:extLst>
          </p:cNvPr>
          <p:cNvPicPr>
            <a:picLocks noChangeAspect="1"/>
          </p:cNvPicPr>
          <p:nvPr/>
        </p:nvPicPr>
        <p:blipFill>
          <a:blip r:embed="rId3"/>
          <a:stretch>
            <a:fillRect/>
          </a:stretch>
        </p:blipFill>
        <p:spPr>
          <a:xfrm>
            <a:off x="3322393" y="1720783"/>
            <a:ext cx="5523951" cy="1701934"/>
          </a:xfrm>
          <a:prstGeom prst="rect">
            <a:avLst/>
          </a:prstGeom>
        </p:spPr>
      </p:pic>
    </p:spTree>
    <p:extLst>
      <p:ext uri="{BB962C8B-B14F-4D97-AF65-F5344CB8AC3E}">
        <p14:creationId xmlns:p14="http://schemas.microsoft.com/office/powerpoint/2010/main" val="13659426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A4032-1FA0-FB7D-15D9-8833BDC61E19}"/>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32860353-24CC-89EA-F0E0-07886D56CFEF}"/>
              </a:ext>
            </a:extLst>
          </p:cNvPr>
          <p:cNvPicPr>
            <a:picLocks noChangeAspect="1"/>
          </p:cNvPicPr>
          <p:nvPr/>
        </p:nvPicPr>
        <p:blipFill>
          <a:blip r:embed="rId2"/>
          <a:stretch>
            <a:fillRect/>
          </a:stretch>
        </p:blipFill>
        <p:spPr>
          <a:xfrm>
            <a:off x="512735" y="3474764"/>
            <a:ext cx="5434858" cy="1182961"/>
          </a:xfrm>
          <a:prstGeom prst="rect">
            <a:avLst/>
          </a:prstGeom>
        </p:spPr>
      </p:pic>
      <p:pic>
        <p:nvPicPr>
          <p:cNvPr id="3" name="Image 1" descr="preencoded.png">
            <a:extLst>
              <a:ext uri="{FF2B5EF4-FFF2-40B4-BE49-F238E27FC236}">
                <a16:creationId xmlns:a16="http://schemas.microsoft.com/office/drawing/2014/main" id="{5763DD40-DDA2-ECA9-1FFF-F066D9F1D482}"/>
              </a:ext>
            </a:extLst>
          </p:cNvPr>
          <p:cNvPicPr>
            <a:picLocks noChangeAspect="1"/>
          </p:cNvPicPr>
          <p:nvPr/>
        </p:nvPicPr>
        <p:blipFill>
          <a:blip r:embed="rId3"/>
          <a:stretch>
            <a:fillRect/>
          </a:stretch>
        </p:blipFill>
        <p:spPr>
          <a:xfrm>
            <a:off x="531462" y="2005704"/>
            <a:ext cx="4994975" cy="1385375"/>
          </a:xfrm>
          <a:prstGeom prst="rect">
            <a:avLst/>
          </a:prstGeom>
        </p:spPr>
      </p:pic>
      <p:sp>
        <p:nvSpPr>
          <p:cNvPr id="4" name="Text 0">
            <a:extLst>
              <a:ext uri="{FF2B5EF4-FFF2-40B4-BE49-F238E27FC236}">
                <a16:creationId xmlns:a16="http://schemas.microsoft.com/office/drawing/2014/main" id="{46ADD31C-E803-367F-11E3-0368BAFCC00B}"/>
              </a:ext>
            </a:extLst>
          </p:cNvPr>
          <p:cNvSpPr/>
          <p:nvPr/>
        </p:nvSpPr>
        <p:spPr>
          <a:xfrm>
            <a:off x="723900" y="485775"/>
            <a:ext cx="4038600" cy="395288"/>
          </a:xfrm>
          <a:prstGeom prst="rect">
            <a:avLst/>
          </a:prstGeom>
          <a:noFill/>
          <a:ln/>
        </p:spPr>
        <p:txBody>
          <a:bodyPr wrap="square" rtlCol="0" anchor="ctr"/>
          <a:lstStyle/>
          <a:p>
            <a:pPr marL="0" indent="0" algn="l">
              <a:lnSpc>
                <a:spcPts val="3120"/>
              </a:lnSpc>
              <a:buNone/>
            </a:pPr>
            <a:r>
              <a:rPr lang="en-US" sz="2400" b="1" kern="0" spc="-53" dirty="0">
                <a:solidFill>
                  <a:srgbClr val="000000">
                    <a:alpha val="99000"/>
                  </a:srgbClr>
                </a:solidFill>
                <a:latin typeface="Anek Kannada" panose="020B0604020202020204" charset="0"/>
                <a:ea typeface="Source Serif Pro" pitchFamily="34" charset="-122"/>
                <a:cs typeface="Anek Kannada" panose="020B0604020202020204" charset="0"/>
              </a:rPr>
              <a:t>Set Default Value</a:t>
            </a:r>
            <a:endParaRPr lang="en-US" sz="2400" b="1" dirty="0">
              <a:latin typeface="Anek Kannada" panose="020B0604020202020204" charset="0"/>
              <a:cs typeface="Anek Kannada" panose="020B0604020202020204" charset="0"/>
            </a:endParaRPr>
          </a:p>
        </p:txBody>
      </p:sp>
      <p:sp>
        <p:nvSpPr>
          <p:cNvPr id="14" name="Text 2">
            <a:extLst>
              <a:ext uri="{FF2B5EF4-FFF2-40B4-BE49-F238E27FC236}">
                <a16:creationId xmlns:a16="http://schemas.microsoft.com/office/drawing/2014/main" id="{9FC69B43-9DEA-54F2-52B5-73405219739A}"/>
              </a:ext>
            </a:extLst>
          </p:cNvPr>
          <p:cNvSpPr/>
          <p:nvPr/>
        </p:nvSpPr>
        <p:spPr>
          <a:xfrm>
            <a:off x="6673997" y="3882887"/>
            <a:ext cx="1440051"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Fluent API</a:t>
            </a:r>
            <a:endParaRPr lang="en-US" sz="2000" dirty="0">
              <a:latin typeface="Anek Kannada" panose="020B0604020202020204" charset="0"/>
              <a:cs typeface="Anek Kannada" panose="020B0604020202020204" charset="0"/>
            </a:endParaRPr>
          </a:p>
        </p:txBody>
      </p:sp>
      <p:sp>
        <p:nvSpPr>
          <p:cNvPr id="15" name="Text 1">
            <a:extLst>
              <a:ext uri="{FF2B5EF4-FFF2-40B4-BE49-F238E27FC236}">
                <a16:creationId xmlns:a16="http://schemas.microsoft.com/office/drawing/2014/main" id="{A404A9AB-B040-BC2E-415F-2E749B0AC14B}"/>
              </a:ext>
            </a:extLst>
          </p:cNvPr>
          <p:cNvSpPr/>
          <p:nvPr/>
        </p:nvSpPr>
        <p:spPr>
          <a:xfrm>
            <a:off x="531462" y="1260027"/>
            <a:ext cx="8245098" cy="366713"/>
          </a:xfrm>
          <a:prstGeom prst="rect">
            <a:avLst/>
          </a:prstGeom>
          <a:noFill/>
          <a:ln/>
        </p:spPr>
        <p:txBody>
          <a:bodyPr wrap="square" rtlCol="0" anchor="ctr"/>
          <a:lstStyle/>
          <a:p>
            <a:pPr marL="0" indent="0" algn="l">
              <a:lnSpc>
                <a:spcPts val="2880"/>
              </a:lnSpc>
              <a:buNone/>
            </a:pPr>
            <a:r>
              <a:rPr lang="en-US" sz="2400" kern="0" spc="-18" dirty="0">
                <a:solidFill>
                  <a:srgbClr val="000000">
                    <a:alpha val="99000"/>
                  </a:srgbClr>
                </a:solidFill>
                <a:latin typeface="Anek Kannada" panose="020B0604020202020204" charset="0"/>
                <a:ea typeface="Source Serif Pro" pitchFamily="34" charset="-122"/>
                <a:cs typeface="Anek Kannada" panose="020B0604020202020204" charset="0"/>
              </a:rPr>
              <a:t>Cannot be done with Data Annotations</a:t>
            </a:r>
          </a:p>
        </p:txBody>
      </p:sp>
    </p:spTree>
    <p:extLst>
      <p:ext uri="{BB962C8B-B14F-4D97-AF65-F5344CB8AC3E}">
        <p14:creationId xmlns:p14="http://schemas.microsoft.com/office/powerpoint/2010/main" val="384597448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30CB3-D3F5-0F0C-D771-11E995FCEDE4}"/>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80F38505-0AF2-06BA-009F-126141948B83}"/>
              </a:ext>
            </a:extLst>
          </p:cNvPr>
          <p:cNvSpPr>
            <a:spLocks noChangeArrowheads="1"/>
          </p:cNvSpPr>
          <p:nvPr/>
        </p:nvSpPr>
        <p:spPr bwMode="auto">
          <a:xfrm>
            <a:off x="844947" y="880115"/>
            <a:ext cx="8198314" cy="3844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0" indent="-457200" eaLnBrk="0" fontAlgn="base" hangingPunct="0">
              <a:spcBef>
                <a:spcPct val="0"/>
              </a:spcBef>
              <a:spcAft>
                <a:spcPct val="0"/>
              </a:spcAft>
              <a:buClrTx/>
              <a:buFont typeface="+mj-lt"/>
              <a:buAutoNum type="arabicPeriod"/>
            </a:pPr>
            <a:r>
              <a:rPr lang="en-US" altLang="en-US" sz="2000" dirty="0">
                <a:solidFill>
                  <a:schemeClr val="tx1"/>
                </a:solidFill>
                <a:latin typeface="Arial" panose="020B0604020202020204" pitchFamily="34" charset="0"/>
              </a:rPr>
              <a:t>Exclude property (</a:t>
            </a:r>
            <a:r>
              <a:rPr lang="en-US" altLang="en-US" sz="2000" dirty="0" err="1">
                <a:solidFill>
                  <a:schemeClr val="tx1"/>
                </a:solidFill>
                <a:latin typeface="Arial" panose="020B0604020202020204" pitchFamily="34" charset="0"/>
              </a:rPr>
              <a:t>MiddleName</a:t>
            </a:r>
            <a:r>
              <a:rPr lang="en-US" altLang="en-US" sz="2000" dirty="0">
                <a:solidFill>
                  <a:schemeClr val="tx1"/>
                </a:solidFill>
                <a:latin typeface="Arial" panose="020B0604020202020204" pitchFamily="34" charset="0"/>
              </a:rPr>
              <a:t>) — even if it's not in the class, just for demo</a:t>
            </a:r>
          </a:p>
          <a:p>
            <a:pPr marL="457200" lvl="0" indent="-457200" eaLnBrk="0" fontAlgn="base" hangingPunct="0">
              <a:spcBef>
                <a:spcPct val="0"/>
              </a:spcBef>
              <a:spcAft>
                <a:spcPct val="0"/>
              </a:spcAft>
              <a:buClrTx/>
              <a:buFont typeface="+mj-lt"/>
              <a:buAutoNum type="arabicPeriod"/>
            </a:pPr>
            <a:r>
              <a:rPr lang="en-US" altLang="en-US" sz="2000" dirty="0">
                <a:solidFill>
                  <a:schemeClr val="tx1"/>
                </a:solidFill>
                <a:latin typeface="Arial" panose="020B0604020202020204" pitchFamily="34" charset="0"/>
              </a:rPr>
              <a:t>Set default value (</a:t>
            </a:r>
            <a:r>
              <a:rPr lang="en-US" altLang="en-US" sz="2000" dirty="0" err="1">
                <a:solidFill>
                  <a:schemeClr val="tx1"/>
                </a:solidFill>
                <a:latin typeface="Arial" panose="020B0604020202020204" pitchFamily="34" charset="0"/>
              </a:rPr>
              <a:t>IsActive</a:t>
            </a:r>
            <a:r>
              <a:rPr lang="en-US" altLang="en-US" sz="2000" dirty="0">
                <a:solidFill>
                  <a:schemeClr val="tx1"/>
                </a:solidFill>
                <a:latin typeface="Arial" panose="020B0604020202020204" pitchFamily="34" charset="0"/>
              </a:rPr>
              <a:t> = true)</a:t>
            </a:r>
          </a:p>
          <a:p>
            <a:pPr marL="457200" lvl="0" indent="-457200" eaLnBrk="0" fontAlgn="base" hangingPunct="0">
              <a:spcBef>
                <a:spcPct val="0"/>
              </a:spcBef>
              <a:spcAft>
                <a:spcPct val="0"/>
              </a:spcAft>
              <a:buClrTx/>
              <a:buFont typeface="+mj-lt"/>
              <a:buAutoNum type="arabicPeriod"/>
            </a:pPr>
            <a:r>
              <a:rPr lang="en-US" altLang="en-US" sz="2000" dirty="0">
                <a:solidFill>
                  <a:schemeClr val="tx1"/>
                </a:solidFill>
                <a:latin typeface="Arial" panose="020B0604020202020204" pitchFamily="34" charset="0"/>
              </a:rPr>
              <a:t>Set identity/autogenerated key on non-int (</a:t>
            </a:r>
            <a:r>
              <a:rPr lang="en-US" altLang="en-US" sz="2000" dirty="0" err="1">
                <a:solidFill>
                  <a:schemeClr val="tx1"/>
                </a:solidFill>
                <a:latin typeface="Arial" panose="020B0604020202020204" pitchFamily="34" charset="0"/>
              </a:rPr>
              <a:t>StudentCode</a:t>
            </a:r>
            <a:r>
              <a:rPr lang="en-US" altLang="en-US" sz="2000" dirty="0">
                <a:solidFill>
                  <a:schemeClr val="tx1"/>
                </a:solidFill>
                <a:latin typeface="Arial" panose="020B0604020202020204" pitchFamily="34" charset="0"/>
              </a:rPr>
              <a:t> as </a:t>
            </a:r>
            <a:r>
              <a:rPr lang="en-US" altLang="en-US" sz="2000" dirty="0" err="1">
                <a:solidFill>
                  <a:schemeClr val="tx1"/>
                </a:solidFill>
                <a:latin typeface="Arial" panose="020B0604020202020204" pitchFamily="34" charset="0"/>
              </a:rPr>
              <a:t>Guid</a:t>
            </a:r>
            <a:r>
              <a:rPr lang="en-US" altLang="en-US" sz="2000" dirty="0">
                <a:solidFill>
                  <a:schemeClr val="tx1"/>
                </a:solidFill>
                <a:latin typeface="Arial" panose="020B0604020202020204" pitchFamily="34" charset="0"/>
              </a:rPr>
              <a:t>)</a:t>
            </a:r>
          </a:p>
          <a:p>
            <a:pPr marL="457200" lvl="0" indent="-457200" eaLnBrk="0" fontAlgn="base" hangingPunct="0">
              <a:spcBef>
                <a:spcPct val="0"/>
              </a:spcBef>
              <a:spcAft>
                <a:spcPct val="0"/>
              </a:spcAft>
              <a:buClrTx/>
              <a:buFont typeface="+mj-lt"/>
              <a:buAutoNum type="arabicPeriod"/>
            </a:pPr>
            <a:r>
              <a:rPr lang="en-US" altLang="en-US" sz="2000" dirty="0">
                <a:solidFill>
                  <a:schemeClr val="tx1"/>
                </a:solidFill>
                <a:latin typeface="Arial" panose="020B0604020202020204" pitchFamily="34" charset="0"/>
              </a:rPr>
              <a:t>Change table name to </a:t>
            </a:r>
            <a:r>
              <a:rPr lang="en-US" altLang="en-US" sz="2000" dirty="0" err="1">
                <a:solidFill>
                  <a:schemeClr val="tx1"/>
                </a:solidFill>
                <a:latin typeface="Arial" panose="020B0604020202020204" pitchFamily="34" charset="0"/>
              </a:rPr>
              <a:t>tbl_Students</a:t>
            </a:r>
            <a:endParaRPr lang="en-US" altLang="en-US" sz="2000" dirty="0">
              <a:solidFill>
                <a:schemeClr val="tx1"/>
              </a:solidFill>
              <a:latin typeface="Arial" panose="020B0604020202020204" pitchFamily="34" charset="0"/>
            </a:endParaRPr>
          </a:p>
          <a:p>
            <a:pPr marL="457200" lvl="0" indent="-457200" eaLnBrk="0" fontAlgn="base" hangingPunct="0">
              <a:spcBef>
                <a:spcPct val="0"/>
              </a:spcBef>
              <a:spcAft>
                <a:spcPct val="0"/>
              </a:spcAft>
              <a:buClrTx/>
              <a:buFont typeface="+mj-lt"/>
              <a:buAutoNum type="arabicPeriod"/>
            </a:pPr>
            <a:r>
              <a:rPr lang="en-US" altLang="en-US" sz="2000" dirty="0">
                <a:solidFill>
                  <a:schemeClr val="tx1"/>
                </a:solidFill>
                <a:latin typeface="Arial" panose="020B0604020202020204" pitchFamily="34" charset="0"/>
              </a:rPr>
              <a:t>Change column name FirstName → </a:t>
            </a:r>
            <a:r>
              <a:rPr lang="en-US" altLang="en-US" sz="2000" dirty="0" err="1">
                <a:solidFill>
                  <a:schemeClr val="tx1"/>
                </a:solidFill>
                <a:latin typeface="Arial" panose="020B0604020202020204" pitchFamily="34" charset="0"/>
              </a:rPr>
              <a:t>student_first_name</a:t>
            </a:r>
            <a:endParaRPr lang="en-US" altLang="en-US" sz="2000" dirty="0">
              <a:solidFill>
                <a:schemeClr val="tx1"/>
              </a:solidFill>
              <a:latin typeface="Arial" panose="020B0604020202020204" pitchFamily="34" charset="0"/>
            </a:endParaRPr>
          </a:p>
          <a:p>
            <a:pPr marL="457200" lvl="0" indent="-457200" eaLnBrk="0" fontAlgn="base" hangingPunct="0">
              <a:spcBef>
                <a:spcPct val="0"/>
              </a:spcBef>
              <a:spcAft>
                <a:spcPct val="0"/>
              </a:spcAft>
              <a:buClrTx/>
              <a:buFont typeface="+mj-lt"/>
              <a:buAutoNum type="arabicPeriod"/>
            </a:pPr>
            <a:r>
              <a:rPr lang="en-US" altLang="en-US" sz="2000" dirty="0">
                <a:solidFill>
                  <a:schemeClr val="tx1"/>
                </a:solidFill>
                <a:latin typeface="Arial" panose="020B0604020202020204" pitchFamily="34" charset="0"/>
              </a:rPr>
              <a:t>Change column type of Height → decimal(5,2)</a:t>
            </a:r>
          </a:p>
          <a:p>
            <a:pPr marL="457200" lvl="0" indent="-457200" eaLnBrk="0" fontAlgn="base" hangingPunct="0">
              <a:spcBef>
                <a:spcPct val="0"/>
              </a:spcBef>
              <a:spcAft>
                <a:spcPct val="0"/>
              </a:spcAft>
              <a:buClrTx/>
              <a:buFont typeface="+mj-lt"/>
              <a:buAutoNum type="arabicPeriod"/>
            </a:pPr>
            <a:r>
              <a:rPr lang="en-US" altLang="en-US" sz="2000" dirty="0">
                <a:solidFill>
                  <a:schemeClr val="tx1"/>
                </a:solidFill>
                <a:latin typeface="Arial" panose="020B0604020202020204" pitchFamily="34" charset="0"/>
              </a:rPr>
              <a:t>Set max length for LastName → 50</a:t>
            </a:r>
          </a:p>
          <a:p>
            <a:pPr marL="457200" lvl="0" indent="-457200" eaLnBrk="0" fontAlgn="base" hangingPunct="0">
              <a:spcBef>
                <a:spcPct val="0"/>
              </a:spcBef>
              <a:spcAft>
                <a:spcPct val="0"/>
              </a:spcAft>
              <a:buClrTx/>
              <a:buFont typeface="+mj-lt"/>
              <a:buAutoNum type="arabicPeriod"/>
            </a:pPr>
            <a:r>
              <a:rPr lang="en-US" altLang="en-US" sz="2000" dirty="0">
                <a:solidFill>
                  <a:schemeClr val="tx1"/>
                </a:solidFill>
                <a:latin typeface="Arial" panose="020B0604020202020204" pitchFamily="34" charset="0"/>
              </a:rPr>
              <a:t>Add comment on Weight</a:t>
            </a:r>
          </a:p>
          <a:p>
            <a:pPr marL="457200" lvl="0" indent="-457200" eaLnBrk="0" fontAlgn="base" hangingPunct="0">
              <a:spcBef>
                <a:spcPct val="0"/>
              </a:spcBef>
              <a:spcAft>
                <a:spcPct val="0"/>
              </a:spcAft>
              <a:buClrTx/>
              <a:buFont typeface="+mj-lt"/>
              <a:buAutoNum type="arabicPeriod"/>
            </a:pPr>
            <a:r>
              <a:rPr lang="en-US" altLang="en-US" sz="2000" dirty="0">
                <a:solidFill>
                  <a:schemeClr val="tx1"/>
                </a:solidFill>
                <a:latin typeface="Arial" panose="020B0604020202020204" pitchFamily="34" charset="0"/>
              </a:rPr>
              <a:t>Change PK from </a:t>
            </a:r>
            <a:r>
              <a:rPr lang="en-US" altLang="en-US" sz="2000" dirty="0" err="1">
                <a:solidFill>
                  <a:schemeClr val="tx1"/>
                </a:solidFill>
                <a:latin typeface="Arial" panose="020B0604020202020204" pitchFamily="34" charset="0"/>
              </a:rPr>
              <a:t>StudentId</a:t>
            </a:r>
            <a:r>
              <a:rPr lang="en-US" altLang="en-US" sz="2000" dirty="0">
                <a:solidFill>
                  <a:schemeClr val="tx1"/>
                </a:solidFill>
                <a:latin typeface="Arial" panose="020B0604020202020204" pitchFamily="34" charset="0"/>
              </a:rPr>
              <a:t> → </a:t>
            </a:r>
            <a:r>
              <a:rPr lang="en-US" altLang="en-US" sz="2000" dirty="0" err="1">
                <a:solidFill>
                  <a:schemeClr val="tx1"/>
                </a:solidFill>
                <a:latin typeface="Arial" panose="020B0604020202020204" pitchFamily="34" charset="0"/>
              </a:rPr>
              <a:t>StudentCode</a:t>
            </a:r>
            <a:r>
              <a:rPr lang="en-US" altLang="en-US" sz="2000" dirty="0">
                <a:solidFill>
                  <a:schemeClr val="tx1"/>
                </a:solidFill>
                <a:latin typeface="Arial" panose="020B0604020202020204" pitchFamily="34" charset="0"/>
              </a:rPr>
              <a:t> (composite key kept optional)</a:t>
            </a:r>
          </a:p>
          <a:p>
            <a:pPr marL="457200" lvl="0" indent="-457200" eaLnBrk="0" fontAlgn="base" hangingPunct="0">
              <a:spcBef>
                <a:spcPct val="0"/>
              </a:spcBef>
              <a:spcAft>
                <a:spcPct val="0"/>
              </a:spcAft>
              <a:buClrTx/>
              <a:buFont typeface="+mj-lt"/>
              <a:buAutoNum type="arabicPeriod"/>
            </a:pPr>
            <a:r>
              <a:rPr lang="en-US" altLang="en-US" sz="2000" dirty="0">
                <a:solidFill>
                  <a:schemeClr val="tx1"/>
                </a:solidFill>
                <a:latin typeface="Arial" panose="020B0604020202020204" pitchFamily="34" charset="0"/>
              </a:rPr>
              <a:t>Change PK name to </a:t>
            </a:r>
            <a:r>
              <a:rPr lang="en-US" altLang="en-US" sz="2000" dirty="0" err="1">
                <a:solidFill>
                  <a:schemeClr val="tx1"/>
                </a:solidFill>
                <a:latin typeface="Arial" panose="020B0604020202020204" pitchFamily="34" charset="0"/>
              </a:rPr>
              <a:t>PK_Student_Code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11" name="Picture 10">
            <a:extLst>
              <a:ext uri="{FF2B5EF4-FFF2-40B4-BE49-F238E27FC236}">
                <a16:creationId xmlns:a16="http://schemas.microsoft.com/office/drawing/2014/main" id="{C0E879F4-D2AE-807D-EF3A-42A2C3C1ADFD}"/>
              </a:ext>
            </a:extLst>
          </p:cNvPr>
          <p:cNvPicPr>
            <a:picLocks noChangeAspect="1"/>
          </p:cNvPicPr>
          <p:nvPr/>
        </p:nvPicPr>
        <p:blipFill>
          <a:blip r:embed="rId2"/>
          <a:stretch>
            <a:fillRect/>
          </a:stretch>
        </p:blipFill>
        <p:spPr>
          <a:xfrm>
            <a:off x="212141" y="99058"/>
            <a:ext cx="6515526" cy="781057"/>
          </a:xfrm>
          <a:prstGeom prst="rect">
            <a:avLst/>
          </a:prstGeom>
        </p:spPr>
      </p:pic>
    </p:spTree>
    <p:extLst>
      <p:ext uri="{BB962C8B-B14F-4D97-AF65-F5344CB8AC3E}">
        <p14:creationId xmlns:p14="http://schemas.microsoft.com/office/powerpoint/2010/main" val="1197237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FAA359-E444-9E19-CFD1-2274102D691D}"/>
            </a:ext>
          </a:extLst>
        </p:cNvPr>
        <p:cNvGrpSpPr/>
        <p:nvPr/>
      </p:nvGrpSpPr>
      <p:grpSpPr>
        <a:xfrm>
          <a:off x="0" y="0"/>
          <a:ext cx="0" cy="0"/>
          <a:chOff x="0" y="0"/>
          <a:chExt cx="0" cy="0"/>
        </a:xfrm>
      </p:grpSpPr>
      <p:sp>
        <p:nvSpPr>
          <p:cNvPr id="20" name="Title 19">
            <a:extLst>
              <a:ext uri="{FF2B5EF4-FFF2-40B4-BE49-F238E27FC236}">
                <a16:creationId xmlns:a16="http://schemas.microsoft.com/office/drawing/2014/main" id="{582B293B-7E37-BB43-F3E0-45F8A1D17DA4}"/>
              </a:ext>
            </a:extLst>
          </p:cNvPr>
          <p:cNvSpPr>
            <a:spLocks noGrp="1"/>
          </p:cNvSpPr>
          <p:nvPr>
            <p:ph type="title" idx="21"/>
          </p:nvPr>
        </p:nvSpPr>
        <p:spPr>
          <a:xfrm>
            <a:off x="319088" y="277294"/>
            <a:ext cx="7085100" cy="518400"/>
          </a:xfrm>
        </p:spPr>
        <p:txBody>
          <a:bodyPr/>
          <a:lstStyle/>
          <a:p>
            <a:r>
              <a:rPr lang="en-US" sz="3600" b="1" spc="-53" dirty="0">
                <a:solidFill>
                  <a:srgbClr val="000000">
                    <a:alpha val="99000"/>
                  </a:srgbClr>
                </a:solidFill>
                <a:latin typeface="Anek Kannada" panose="020B0604020202020204" charset="0"/>
                <a:ea typeface="Source Serif Pro" pitchFamily="34" charset="-122"/>
                <a:cs typeface="Anek Kannada" panose="020B0604020202020204" charset="0"/>
              </a:rPr>
              <a:t>Relations</a:t>
            </a:r>
            <a:br>
              <a:rPr lang="en-US" sz="3600" b="1" dirty="0">
                <a:latin typeface="Anek Kannada" panose="020B0604020202020204" charset="0"/>
                <a:cs typeface="Anek Kannada" panose="020B0604020202020204" charset="0"/>
              </a:rPr>
            </a:br>
            <a:endParaRPr lang="en-US" dirty="0"/>
          </a:p>
        </p:txBody>
      </p:sp>
      <p:sp>
        <p:nvSpPr>
          <p:cNvPr id="22" name="TextBox 21">
            <a:extLst>
              <a:ext uri="{FF2B5EF4-FFF2-40B4-BE49-F238E27FC236}">
                <a16:creationId xmlns:a16="http://schemas.microsoft.com/office/drawing/2014/main" id="{1B417C50-E664-BB9E-D440-9C976B148AFA}"/>
              </a:ext>
            </a:extLst>
          </p:cNvPr>
          <p:cNvSpPr txBox="1"/>
          <p:nvPr/>
        </p:nvSpPr>
        <p:spPr>
          <a:xfrm>
            <a:off x="207615" y="929413"/>
            <a:ext cx="4916836" cy="482120"/>
          </a:xfrm>
          <a:prstGeom prst="rect">
            <a:avLst/>
          </a:prstGeom>
          <a:noFill/>
        </p:spPr>
        <p:txBody>
          <a:bodyPr wrap="square">
            <a:spAutoFit/>
          </a:bodyPr>
          <a:lstStyle/>
          <a:p>
            <a:pPr>
              <a:lnSpc>
                <a:spcPts val="3120"/>
              </a:lnSpc>
            </a:pPr>
            <a:r>
              <a:rPr lang="en-US" sz="2400" kern="0" spc="-53" dirty="0">
                <a:solidFill>
                  <a:srgbClr val="000000">
                    <a:alpha val="99000"/>
                  </a:srgbClr>
                </a:solidFill>
                <a:latin typeface="+mj-lt"/>
                <a:ea typeface="Source Serif Pro" pitchFamily="34" charset="-122"/>
                <a:cs typeface="Source Serif Pro" pitchFamily="34" charset="-120"/>
              </a:rPr>
              <a:t>1- </a:t>
            </a:r>
            <a:r>
              <a:rPr lang="en-US" sz="2400" spc="-53" dirty="0">
                <a:solidFill>
                  <a:srgbClr val="000000">
                    <a:alpha val="99000"/>
                  </a:srgbClr>
                </a:solidFill>
                <a:latin typeface="Source Serif Pro" pitchFamily="34" charset="0"/>
                <a:ea typeface="Source Serif Pro" pitchFamily="34" charset="-122"/>
                <a:cs typeface="Source Serif Pro" pitchFamily="34" charset="-120"/>
              </a:rPr>
              <a:t>One to many </a:t>
            </a:r>
            <a:r>
              <a:rPr lang="en-US" sz="2400" kern="0" spc="-53" dirty="0">
                <a:solidFill>
                  <a:srgbClr val="000000">
                    <a:alpha val="99000"/>
                  </a:srgbClr>
                </a:solidFill>
                <a:latin typeface="+mj-lt"/>
                <a:ea typeface="Source Serif Pro" pitchFamily="34" charset="-122"/>
                <a:cs typeface="Source Serif Pro" pitchFamily="34" charset="-120"/>
              </a:rPr>
              <a:t>relationship</a:t>
            </a:r>
            <a:endParaRPr lang="en-US" sz="2400" dirty="0">
              <a:latin typeface="+mj-lt"/>
            </a:endParaRPr>
          </a:p>
        </p:txBody>
      </p:sp>
      <p:pic>
        <p:nvPicPr>
          <p:cNvPr id="2050" name="Picture 2" descr="one-to-one fluent">
            <a:extLst>
              <a:ext uri="{FF2B5EF4-FFF2-40B4-BE49-F238E27FC236}">
                <a16:creationId xmlns:a16="http://schemas.microsoft.com/office/drawing/2014/main" id="{AE599D29-F1E1-E923-831B-0A0D71893E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7225" y="1891116"/>
            <a:ext cx="7829550" cy="3257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396485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A50F8A-C7CE-7F33-3897-81DF75B1E468}"/>
            </a:ext>
          </a:extLst>
        </p:cNvPr>
        <p:cNvGrpSpPr/>
        <p:nvPr/>
      </p:nvGrpSpPr>
      <p:grpSpPr>
        <a:xfrm>
          <a:off x="0" y="0"/>
          <a:ext cx="0" cy="0"/>
          <a:chOff x="0" y="0"/>
          <a:chExt cx="0" cy="0"/>
        </a:xfrm>
      </p:grpSpPr>
      <p:sp>
        <p:nvSpPr>
          <p:cNvPr id="20" name="Title 19">
            <a:extLst>
              <a:ext uri="{FF2B5EF4-FFF2-40B4-BE49-F238E27FC236}">
                <a16:creationId xmlns:a16="http://schemas.microsoft.com/office/drawing/2014/main" id="{0F213021-0F81-780C-56F8-09C83E86342D}"/>
              </a:ext>
            </a:extLst>
          </p:cNvPr>
          <p:cNvSpPr>
            <a:spLocks noGrp="1"/>
          </p:cNvSpPr>
          <p:nvPr>
            <p:ph type="title" idx="21"/>
          </p:nvPr>
        </p:nvSpPr>
        <p:spPr>
          <a:xfrm>
            <a:off x="319088" y="277294"/>
            <a:ext cx="7085100" cy="518400"/>
          </a:xfrm>
        </p:spPr>
        <p:txBody>
          <a:bodyPr/>
          <a:lstStyle/>
          <a:p>
            <a:r>
              <a:rPr lang="en-US" sz="3600" b="1" spc="-53" dirty="0">
                <a:solidFill>
                  <a:srgbClr val="000000">
                    <a:alpha val="99000"/>
                  </a:srgbClr>
                </a:solidFill>
                <a:latin typeface="Anek Kannada" panose="020B0604020202020204" charset="0"/>
                <a:ea typeface="Source Serif Pro" pitchFamily="34" charset="-122"/>
                <a:cs typeface="Anek Kannada" panose="020B0604020202020204" charset="0"/>
              </a:rPr>
              <a:t>Relations</a:t>
            </a:r>
            <a:br>
              <a:rPr lang="en-US" sz="3600" b="1" dirty="0">
                <a:latin typeface="Anek Kannada" panose="020B0604020202020204" charset="0"/>
                <a:cs typeface="Anek Kannada" panose="020B0604020202020204" charset="0"/>
              </a:rPr>
            </a:br>
            <a:endParaRPr lang="en-US" dirty="0"/>
          </a:p>
        </p:txBody>
      </p:sp>
      <p:sp>
        <p:nvSpPr>
          <p:cNvPr id="22" name="TextBox 21">
            <a:extLst>
              <a:ext uri="{FF2B5EF4-FFF2-40B4-BE49-F238E27FC236}">
                <a16:creationId xmlns:a16="http://schemas.microsoft.com/office/drawing/2014/main" id="{21D80B86-A512-283E-6F54-9A160FD46F21}"/>
              </a:ext>
            </a:extLst>
          </p:cNvPr>
          <p:cNvSpPr txBox="1"/>
          <p:nvPr/>
        </p:nvSpPr>
        <p:spPr>
          <a:xfrm>
            <a:off x="207615" y="929413"/>
            <a:ext cx="4916836" cy="482120"/>
          </a:xfrm>
          <a:prstGeom prst="rect">
            <a:avLst/>
          </a:prstGeom>
          <a:noFill/>
        </p:spPr>
        <p:txBody>
          <a:bodyPr wrap="square">
            <a:spAutoFit/>
          </a:bodyPr>
          <a:lstStyle/>
          <a:p>
            <a:pPr>
              <a:lnSpc>
                <a:spcPts val="3120"/>
              </a:lnSpc>
            </a:pPr>
            <a:r>
              <a:rPr lang="en-US" sz="2400" kern="0" spc="-53" dirty="0">
                <a:solidFill>
                  <a:srgbClr val="000000">
                    <a:alpha val="99000"/>
                  </a:srgbClr>
                </a:solidFill>
                <a:latin typeface="+mj-lt"/>
                <a:ea typeface="Source Serif Pro" pitchFamily="34" charset="-122"/>
                <a:cs typeface="Source Serif Pro" pitchFamily="34" charset="-120"/>
              </a:rPr>
              <a:t>1- </a:t>
            </a:r>
            <a:r>
              <a:rPr lang="en-US" sz="2400" spc="-53" dirty="0">
                <a:solidFill>
                  <a:srgbClr val="000000">
                    <a:alpha val="99000"/>
                  </a:srgbClr>
                </a:solidFill>
                <a:latin typeface="Source Serif Pro" pitchFamily="34" charset="0"/>
                <a:ea typeface="Source Serif Pro" pitchFamily="34" charset="-122"/>
                <a:cs typeface="Source Serif Pro" pitchFamily="34" charset="-120"/>
              </a:rPr>
              <a:t>One to many </a:t>
            </a:r>
            <a:r>
              <a:rPr lang="en-US" sz="2400" kern="0" spc="-53" dirty="0">
                <a:solidFill>
                  <a:srgbClr val="000000">
                    <a:alpha val="99000"/>
                  </a:srgbClr>
                </a:solidFill>
                <a:latin typeface="+mj-lt"/>
                <a:ea typeface="Source Serif Pro" pitchFamily="34" charset="-122"/>
                <a:cs typeface="Source Serif Pro" pitchFamily="34" charset="-120"/>
              </a:rPr>
              <a:t>relationship</a:t>
            </a:r>
            <a:endParaRPr lang="en-US" sz="2400" dirty="0">
              <a:latin typeface="+mj-lt"/>
            </a:endParaRPr>
          </a:p>
        </p:txBody>
      </p:sp>
      <p:sp>
        <p:nvSpPr>
          <p:cNvPr id="27" name="Text 1">
            <a:extLst>
              <a:ext uri="{FF2B5EF4-FFF2-40B4-BE49-F238E27FC236}">
                <a16:creationId xmlns:a16="http://schemas.microsoft.com/office/drawing/2014/main" id="{B04F6F21-5B68-D353-1A62-1C8C160E4EE5}"/>
              </a:ext>
            </a:extLst>
          </p:cNvPr>
          <p:cNvSpPr/>
          <p:nvPr/>
        </p:nvSpPr>
        <p:spPr>
          <a:xfrm>
            <a:off x="545430" y="1951159"/>
            <a:ext cx="2120603"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Data Annotations</a:t>
            </a:r>
            <a:endParaRPr lang="en-US" sz="2000" dirty="0">
              <a:latin typeface="Anek Kannada" panose="020B0604020202020204" charset="0"/>
              <a:cs typeface="Anek Kannada" panose="020B0604020202020204" charset="0"/>
            </a:endParaRPr>
          </a:p>
        </p:txBody>
      </p:sp>
      <p:sp>
        <p:nvSpPr>
          <p:cNvPr id="28" name="Text 2">
            <a:extLst>
              <a:ext uri="{FF2B5EF4-FFF2-40B4-BE49-F238E27FC236}">
                <a16:creationId xmlns:a16="http://schemas.microsoft.com/office/drawing/2014/main" id="{6D42B5A4-0BCD-A3E4-4F42-4E69CB49F4C7}"/>
              </a:ext>
            </a:extLst>
          </p:cNvPr>
          <p:cNvSpPr/>
          <p:nvPr/>
        </p:nvSpPr>
        <p:spPr>
          <a:xfrm>
            <a:off x="6976214" y="4085904"/>
            <a:ext cx="1440051"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Fluent API</a:t>
            </a:r>
            <a:endParaRPr lang="en-US" sz="2000" dirty="0">
              <a:latin typeface="Anek Kannada" panose="020B0604020202020204" charset="0"/>
              <a:cs typeface="Anek Kannada" panose="020B0604020202020204" charset="0"/>
            </a:endParaRPr>
          </a:p>
        </p:txBody>
      </p:sp>
      <p:pic>
        <p:nvPicPr>
          <p:cNvPr id="2" name="Image 0" descr="preencoded.png">
            <a:extLst>
              <a:ext uri="{FF2B5EF4-FFF2-40B4-BE49-F238E27FC236}">
                <a16:creationId xmlns:a16="http://schemas.microsoft.com/office/drawing/2014/main" id="{47F7AEE1-CB3A-8391-3B6A-999F32BF605E}"/>
              </a:ext>
            </a:extLst>
          </p:cNvPr>
          <p:cNvPicPr>
            <a:picLocks noChangeAspect="1"/>
          </p:cNvPicPr>
          <p:nvPr/>
        </p:nvPicPr>
        <p:blipFill>
          <a:blip r:embed="rId2"/>
          <a:stretch>
            <a:fillRect/>
          </a:stretch>
        </p:blipFill>
        <p:spPr>
          <a:xfrm>
            <a:off x="2820691" y="1545252"/>
            <a:ext cx="6122172" cy="1424657"/>
          </a:xfrm>
          <a:prstGeom prst="rect">
            <a:avLst/>
          </a:prstGeom>
        </p:spPr>
      </p:pic>
      <p:pic>
        <p:nvPicPr>
          <p:cNvPr id="3" name="Image 1" descr="preencoded.png">
            <a:extLst>
              <a:ext uri="{FF2B5EF4-FFF2-40B4-BE49-F238E27FC236}">
                <a16:creationId xmlns:a16="http://schemas.microsoft.com/office/drawing/2014/main" id="{F1084E9D-A285-359A-30D2-8E6205527F7B}"/>
              </a:ext>
            </a:extLst>
          </p:cNvPr>
          <p:cNvPicPr>
            <a:picLocks noChangeAspect="1"/>
          </p:cNvPicPr>
          <p:nvPr/>
        </p:nvPicPr>
        <p:blipFill>
          <a:blip r:embed="rId3"/>
          <a:stretch>
            <a:fillRect/>
          </a:stretch>
        </p:blipFill>
        <p:spPr>
          <a:xfrm>
            <a:off x="545430" y="3231768"/>
            <a:ext cx="5124815" cy="1708272"/>
          </a:xfrm>
          <a:prstGeom prst="rect">
            <a:avLst/>
          </a:prstGeom>
        </p:spPr>
      </p:pic>
    </p:spTree>
    <p:extLst>
      <p:ext uri="{BB962C8B-B14F-4D97-AF65-F5344CB8AC3E}">
        <p14:creationId xmlns:p14="http://schemas.microsoft.com/office/powerpoint/2010/main" val="19348259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AAE00-F013-09D8-12D1-F9032BB57212}"/>
            </a:ext>
          </a:extLst>
        </p:cNvPr>
        <p:cNvGrpSpPr/>
        <p:nvPr/>
      </p:nvGrpSpPr>
      <p:grpSpPr>
        <a:xfrm>
          <a:off x="0" y="0"/>
          <a:ext cx="0" cy="0"/>
          <a:chOff x="0" y="0"/>
          <a:chExt cx="0" cy="0"/>
        </a:xfrm>
      </p:grpSpPr>
      <p:sp>
        <p:nvSpPr>
          <p:cNvPr id="20" name="Title 19">
            <a:extLst>
              <a:ext uri="{FF2B5EF4-FFF2-40B4-BE49-F238E27FC236}">
                <a16:creationId xmlns:a16="http://schemas.microsoft.com/office/drawing/2014/main" id="{57FE778E-0C3A-7232-70DF-1D8430611F02}"/>
              </a:ext>
            </a:extLst>
          </p:cNvPr>
          <p:cNvSpPr>
            <a:spLocks noGrp="1"/>
          </p:cNvSpPr>
          <p:nvPr>
            <p:ph type="title" idx="21"/>
          </p:nvPr>
        </p:nvSpPr>
        <p:spPr>
          <a:xfrm>
            <a:off x="319088" y="277294"/>
            <a:ext cx="7085100" cy="518400"/>
          </a:xfrm>
        </p:spPr>
        <p:txBody>
          <a:bodyPr/>
          <a:lstStyle/>
          <a:p>
            <a:r>
              <a:rPr lang="en-US" sz="3600" b="1" spc="-53" dirty="0">
                <a:solidFill>
                  <a:srgbClr val="000000">
                    <a:alpha val="99000"/>
                  </a:srgbClr>
                </a:solidFill>
                <a:latin typeface="Anek Kannada" panose="020B0604020202020204" charset="0"/>
                <a:ea typeface="Source Serif Pro" pitchFamily="34" charset="-122"/>
                <a:cs typeface="Anek Kannada" panose="020B0604020202020204" charset="0"/>
              </a:rPr>
              <a:t>Relations</a:t>
            </a:r>
            <a:br>
              <a:rPr lang="en-US" sz="3600" b="1" dirty="0">
                <a:latin typeface="Anek Kannada" panose="020B0604020202020204" charset="0"/>
                <a:cs typeface="Anek Kannada" panose="020B0604020202020204" charset="0"/>
              </a:rPr>
            </a:br>
            <a:endParaRPr lang="en-US" dirty="0"/>
          </a:p>
        </p:txBody>
      </p:sp>
      <p:sp>
        <p:nvSpPr>
          <p:cNvPr id="22" name="TextBox 21">
            <a:extLst>
              <a:ext uri="{FF2B5EF4-FFF2-40B4-BE49-F238E27FC236}">
                <a16:creationId xmlns:a16="http://schemas.microsoft.com/office/drawing/2014/main" id="{543002F9-D51F-C0B5-4181-E0121E24B8AE}"/>
              </a:ext>
            </a:extLst>
          </p:cNvPr>
          <p:cNvSpPr txBox="1"/>
          <p:nvPr/>
        </p:nvSpPr>
        <p:spPr>
          <a:xfrm>
            <a:off x="207615" y="929413"/>
            <a:ext cx="4916836" cy="460511"/>
          </a:xfrm>
          <a:prstGeom prst="rect">
            <a:avLst/>
          </a:prstGeom>
          <a:noFill/>
        </p:spPr>
        <p:txBody>
          <a:bodyPr wrap="square">
            <a:spAutoFit/>
          </a:bodyPr>
          <a:lstStyle/>
          <a:p>
            <a:pPr marL="0" indent="0" algn="l">
              <a:lnSpc>
                <a:spcPts val="3120"/>
              </a:lnSpc>
              <a:buNone/>
            </a:pPr>
            <a:r>
              <a:rPr lang="en-US" sz="2400" spc="-53" dirty="0">
                <a:solidFill>
                  <a:srgbClr val="000000">
                    <a:alpha val="99000"/>
                  </a:srgbClr>
                </a:solidFill>
                <a:latin typeface="+mj-lt"/>
                <a:ea typeface="Source Serif Pro" pitchFamily="34" charset="-122"/>
                <a:cs typeface="Source Serif Pro" pitchFamily="34" charset="-120"/>
              </a:rPr>
              <a:t>2</a:t>
            </a:r>
            <a:r>
              <a:rPr lang="en-US" sz="2400" kern="0" spc="-53" dirty="0">
                <a:solidFill>
                  <a:srgbClr val="000000">
                    <a:alpha val="99000"/>
                  </a:srgbClr>
                </a:solidFill>
                <a:latin typeface="+mj-lt"/>
                <a:ea typeface="Source Serif Pro" pitchFamily="34" charset="-122"/>
                <a:cs typeface="Source Serif Pro" pitchFamily="34" charset="-120"/>
              </a:rPr>
              <a:t>- One to many relationship</a:t>
            </a:r>
            <a:endParaRPr lang="en-US" sz="2400" dirty="0">
              <a:latin typeface="+mj-lt"/>
            </a:endParaRPr>
          </a:p>
        </p:txBody>
      </p:sp>
      <p:pic>
        <p:nvPicPr>
          <p:cNvPr id="1026" name="Picture 2" descr="configure one to many fluent">
            <a:extLst>
              <a:ext uri="{FF2B5EF4-FFF2-40B4-BE49-F238E27FC236}">
                <a16:creationId xmlns:a16="http://schemas.microsoft.com/office/drawing/2014/main" id="{7B886F3D-1C5F-FEA8-BFD2-8BA5A9F901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4202" y="1672141"/>
            <a:ext cx="6284402" cy="3330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74202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5C09059-ED24-EC4A-6C1F-B2728730ADB3}"/>
              </a:ext>
            </a:extLst>
          </p:cNvPr>
          <p:cNvSpPr>
            <a:spLocks noGrp="1"/>
          </p:cNvSpPr>
          <p:nvPr>
            <p:ph type="title" idx="21"/>
          </p:nvPr>
        </p:nvSpPr>
        <p:spPr>
          <a:xfrm>
            <a:off x="319088" y="277294"/>
            <a:ext cx="7085100" cy="518400"/>
          </a:xfrm>
        </p:spPr>
        <p:txBody>
          <a:bodyPr/>
          <a:lstStyle/>
          <a:p>
            <a:r>
              <a:rPr lang="en-US" sz="3600" b="1" spc="-53" dirty="0">
                <a:solidFill>
                  <a:srgbClr val="000000">
                    <a:alpha val="99000"/>
                  </a:srgbClr>
                </a:solidFill>
                <a:latin typeface="Anek Kannada" panose="020B0604020202020204" charset="0"/>
                <a:ea typeface="Source Serif Pro" pitchFamily="34" charset="-122"/>
                <a:cs typeface="Anek Kannada" panose="020B0604020202020204" charset="0"/>
              </a:rPr>
              <a:t>Relations</a:t>
            </a:r>
            <a:br>
              <a:rPr lang="en-US" sz="3600" b="1" dirty="0">
                <a:latin typeface="Anek Kannada" panose="020B0604020202020204" charset="0"/>
                <a:cs typeface="Anek Kannada" panose="020B0604020202020204" charset="0"/>
              </a:rPr>
            </a:br>
            <a:endParaRPr lang="en-US" dirty="0"/>
          </a:p>
        </p:txBody>
      </p:sp>
      <p:sp>
        <p:nvSpPr>
          <p:cNvPr id="22" name="TextBox 21">
            <a:extLst>
              <a:ext uri="{FF2B5EF4-FFF2-40B4-BE49-F238E27FC236}">
                <a16:creationId xmlns:a16="http://schemas.microsoft.com/office/drawing/2014/main" id="{91C6660A-3882-0C41-844E-23C5A55A01A7}"/>
              </a:ext>
            </a:extLst>
          </p:cNvPr>
          <p:cNvSpPr txBox="1"/>
          <p:nvPr/>
        </p:nvSpPr>
        <p:spPr>
          <a:xfrm>
            <a:off x="207615" y="929413"/>
            <a:ext cx="4916836" cy="460511"/>
          </a:xfrm>
          <a:prstGeom prst="rect">
            <a:avLst/>
          </a:prstGeom>
          <a:noFill/>
        </p:spPr>
        <p:txBody>
          <a:bodyPr wrap="square">
            <a:spAutoFit/>
          </a:bodyPr>
          <a:lstStyle/>
          <a:p>
            <a:pPr marL="0" indent="0" algn="l">
              <a:lnSpc>
                <a:spcPts val="3120"/>
              </a:lnSpc>
              <a:buNone/>
            </a:pPr>
            <a:r>
              <a:rPr lang="en-US" sz="2400" spc="-53" dirty="0">
                <a:solidFill>
                  <a:srgbClr val="000000">
                    <a:alpha val="99000"/>
                  </a:srgbClr>
                </a:solidFill>
                <a:latin typeface="+mj-lt"/>
                <a:ea typeface="Source Serif Pro" pitchFamily="34" charset="-122"/>
                <a:cs typeface="Source Serif Pro" pitchFamily="34" charset="-120"/>
              </a:rPr>
              <a:t>2</a:t>
            </a:r>
            <a:r>
              <a:rPr lang="en-US" sz="2400" kern="0" spc="-53" dirty="0">
                <a:solidFill>
                  <a:srgbClr val="000000">
                    <a:alpha val="99000"/>
                  </a:srgbClr>
                </a:solidFill>
                <a:latin typeface="+mj-lt"/>
                <a:ea typeface="Source Serif Pro" pitchFamily="34" charset="-122"/>
                <a:cs typeface="Source Serif Pro" pitchFamily="34" charset="-120"/>
              </a:rPr>
              <a:t>- One to many relationship</a:t>
            </a:r>
            <a:endParaRPr lang="en-US" sz="2400" dirty="0">
              <a:latin typeface="+mj-lt"/>
            </a:endParaRPr>
          </a:p>
        </p:txBody>
      </p:sp>
      <p:pic>
        <p:nvPicPr>
          <p:cNvPr id="23" name="Image 0" descr="preencoded.png">
            <a:extLst>
              <a:ext uri="{FF2B5EF4-FFF2-40B4-BE49-F238E27FC236}">
                <a16:creationId xmlns:a16="http://schemas.microsoft.com/office/drawing/2014/main" id="{C8925A59-4B6A-B76C-1E28-DDE988CA0914}"/>
              </a:ext>
            </a:extLst>
          </p:cNvPr>
          <p:cNvPicPr>
            <a:picLocks noChangeAspect="1"/>
          </p:cNvPicPr>
          <p:nvPr/>
        </p:nvPicPr>
        <p:blipFill>
          <a:blip r:embed="rId2"/>
          <a:stretch>
            <a:fillRect/>
          </a:stretch>
        </p:blipFill>
        <p:spPr>
          <a:xfrm>
            <a:off x="231859" y="3567922"/>
            <a:ext cx="6404080" cy="1402678"/>
          </a:xfrm>
          <a:prstGeom prst="rect">
            <a:avLst/>
          </a:prstGeom>
        </p:spPr>
      </p:pic>
      <p:pic>
        <p:nvPicPr>
          <p:cNvPr id="24" name="Image 1" descr="preencoded.png">
            <a:extLst>
              <a:ext uri="{FF2B5EF4-FFF2-40B4-BE49-F238E27FC236}">
                <a16:creationId xmlns:a16="http://schemas.microsoft.com/office/drawing/2014/main" id="{F5DF06F5-2C56-38E5-4B2B-8802E7B67A53}"/>
              </a:ext>
            </a:extLst>
          </p:cNvPr>
          <p:cNvPicPr>
            <a:picLocks noChangeAspect="1"/>
          </p:cNvPicPr>
          <p:nvPr/>
        </p:nvPicPr>
        <p:blipFill>
          <a:blip r:embed="rId3"/>
          <a:stretch>
            <a:fillRect/>
          </a:stretch>
        </p:blipFill>
        <p:spPr>
          <a:xfrm>
            <a:off x="3986807" y="618841"/>
            <a:ext cx="4836785" cy="2640659"/>
          </a:xfrm>
          <a:prstGeom prst="rect">
            <a:avLst/>
          </a:prstGeom>
        </p:spPr>
      </p:pic>
      <p:sp>
        <p:nvSpPr>
          <p:cNvPr id="27" name="Text 1">
            <a:extLst>
              <a:ext uri="{FF2B5EF4-FFF2-40B4-BE49-F238E27FC236}">
                <a16:creationId xmlns:a16="http://schemas.microsoft.com/office/drawing/2014/main" id="{23DE6A9A-7D5D-9B0C-9530-4141357650E8}"/>
              </a:ext>
            </a:extLst>
          </p:cNvPr>
          <p:cNvSpPr/>
          <p:nvPr/>
        </p:nvSpPr>
        <p:spPr>
          <a:xfrm>
            <a:off x="800827" y="1967003"/>
            <a:ext cx="2120603"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Data Annotations</a:t>
            </a:r>
            <a:endParaRPr lang="en-US" sz="2000" dirty="0">
              <a:latin typeface="Anek Kannada" panose="020B0604020202020204" charset="0"/>
              <a:cs typeface="Anek Kannada" panose="020B0604020202020204" charset="0"/>
            </a:endParaRPr>
          </a:p>
        </p:txBody>
      </p:sp>
      <p:sp>
        <p:nvSpPr>
          <p:cNvPr id="28" name="Text 2">
            <a:extLst>
              <a:ext uri="{FF2B5EF4-FFF2-40B4-BE49-F238E27FC236}">
                <a16:creationId xmlns:a16="http://schemas.microsoft.com/office/drawing/2014/main" id="{868BA382-E1B9-4B32-BD91-A38DEE6D7B52}"/>
              </a:ext>
            </a:extLst>
          </p:cNvPr>
          <p:cNvSpPr/>
          <p:nvPr/>
        </p:nvSpPr>
        <p:spPr>
          <a:xfrm>
            <a:off x="6976214" y="4085904"/>
            <a:ext cx="1440051"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Fluent API</a:t>
            </a:r>
            <a:endParaRPr lang="en-US" sz="2000" dirty="0">
              <a:latin typeface="Anek Kannada" panose="020B0604020202020204" charset="0"/>
              <a:cs typeface="Anek Kannada" panose="020B0604020202020204" charset="0"/>
            </a:endParaRPr>
          </a:p>
        </p:txBody>
      </p:sp>
    </p:spTree>
    <p:extLst>
      <p:ext uri="{BB962C8B-B14F-4D97-AF65-F5344CB8AC3E}">
        <p14:creationId xmlns:p14="http://schemas.microsoft.com/office/powerpoint/2010/main" val="7259798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8BCB0-B2BD-0158-BB87-92FB619E9082}"/>
            </a:ext>
          </a:extLst>
        </p:cNvPr>
        <p:cNvGrpSpPr/>
        <p:nvPr/>
      </p:nvGrpSpPr>
      <p:grpSpPr>
        <a:xfrm>
          <a:off x="0" y="0"/>
          <a:ext cx="0" cy="0"/>
          <a:chOff x="0" y="0"/>
          <a:chExt cx="0" cy="0"/>
        </a:xfrm>
      </p:grpSpPr>
      <p:sp>
        <p:nvSpPr>
          <p:cNvPr id="20" name="Title 19">
            <a:extLst>
              <a:ext uri="{FF2B5EF4-FFF2-40B4-BE49-F238E27FC236}">
                <a16:creationId xmlns:a16="http://schemas.microsoft.com/office/drawing/2014/main" id="{2C48F74A-A80C-D3B4-549D-7F813A906AE7}"/>
              </a:ext>
            </a:extLst>
          </p:cNvPr>
          <p:cNvSpPr>
            <a:spLocks noGrp="1"/>
          </p:cNvSpPr>
          <p:nvPr>
            <p:ph type="title" idx="21"/>
          </p:nvPr>
        </p:nvSpPr>
        <p:spPr>
          <a:xfrm>
            <a:off x="319088" y="277294"/>
            <a:ext cx="7085100" cy="518400"/>
          </a:xfrm>
        </p:spPr>
        <p:txBody>
          <a:bodyPr/>
          <a:lstStyle/>
          <a:p>
            <a:r>
              <a:rPr lang="en-US" sz="3600" b="1" spc="-53" dirty="0">
                <a:solidFill>
                  <a:srgbClr val="000000">
                    <a:alpha val="99000"/>
                  </a:srgbClr>
                </a:solidFill>
                <a:latin typeface="Anek Kannada" panose="020B0604020202020204" charset="0"/>
                <a:ea typeface="Source Serif Pro" pitchFamily="34" charset="-122"/>
                <a:cs typeface="Anek Kannada" panose="020B0604020202020204" charset="0"/>
              </a:rPr>
              <a:t>Relations</a:t>
            </a:r>
            <a:br>
              <a:rPr lang="en-US" sz="3600" b="1" dirty="0">
                <a:latin typeface="Anek Kannada" panose="020B0604020202020204" charset="0"/>
                <a:cs typeface="Anek Kannada" panose="020B0604020202020204" charset="0"/>
              </a:rPr>
            </a:br>
            <a:endParaRPr lang="en-US" dirty="0"/>
          </a:p>
        </p:txBody>
      </p:sp>
      <p:sp>
        <p:nvSpPr>
          <p:cNvPr id="22" name="TextBox 21">
            <a:extLst>
              <a:ext uri="{FF2B5EF4-FFF2-40B4-BE49-F238E27FC236}">
                <a16:creationId xmlns:a16="http://schemas.microsoft.com/office/drawing/2014/main" id="{52D4386A-76B2-3300-A6E2-34EE27D9CBDA}"/>
              </a:ext>
            </a:extLst>
          </p:cNvPr>
          <p:cNvSpPr txBox="1"/>
          <p:nvPr/>
        </p:nvSpPr>
        <p:spPr>
          <a:xfrm>
            <a:off x="207615" y="929413"/>
            <a:ext cx="4916836" cy="482120"/>
          </a:xfrm>
          <a:prstGeom prst="rect">
            <a:avLst/>
          </a:prstGeom>
          <a:noFill/>
        </p:spPr>
        <p:txBody>
          <a:bodyPr wrap="square">
            <a:spAutoFit/>
          </a:bodyPr>
          <a:lstStyle/>
          <a:p>
            <a:pPr>
              <a:lnSpc>
                <a:spcPts val="3120"/>
              </a:lnSpc>
            </a:pPr>
            <a:r>
              <a:rPr lang="en-US" sz="2400" kern="0" spc="-53" dirty="0">
                <a:solidFill>
                  <a:srgbClr val="000000">
                    <a:alpha val="99000"/>
                  </a:srgbClr>
                </a:solidFill>
                <a:latin typeface="+mj-lt"/>
                <a:ea typeface="Source Serif Pro" pitchFamily="34" charset="-122"/>
                <a:cs typeface="Source Serif Pro" pitchFamily="34" charset="-120"/>
              </a:rPr>
              <a:t>3- </a:t>
            </a:r>
            <a:r>
              <a:rPr lang="en-US" sz="2400" spc="-53" dirty="0">
                <a:solidFill>
                  <a:srgbClr val="000000">
                    <a:alpha val="99000"/>
                  </a:srgbClr>
                </a:solidFill>
                <a:latin typeface="Source Serif Pro" pitchFamily="34" charset="0"/>
                <a:ea typeface="Source Serif Pro" pitchFamily="34" charset="-122"/>
                <a:cs typeface="Source Serif Pro" pitchFamily="34" charset="-120"/>
              </a:rPr>
              <a:t>Many to many </a:t>
            </a:r>
            <a:r>
              <a:rPr lang="en-US" sz="2400" kern="0" spc="-53" dirty="0">
                <a:solidFill>
                  <a:srgbClr val="000000">
                    <a:alpha val="99000"/>
                  </a:srgbClr>
                </a:solidFill>
                <a:latin typeface="+mj-lt"/>
                <a:ea typeface="Source Serif Pro" pitchFamily="34" charset="-122"/>
                <a:cs typeface="Source Serif Pro" pitchFamily="34" charset="-120"/>
              </a:rPr>
              <a:t>relationship</a:t>
            </a:r>
            <a:endParaRPr lang="en-US" sz="2400" dirty="0">
              <a:latin typeface="+mj-lt"/>
            </a:endParaRPr>
          </a:p>
        </p:txBody>
      </p:sp>
      <p:sp>
        <p:nvSpPr>
          <p:cNvPr id="3" name="TextBox 2">
            <a:extLst>
              <a:ext uri="{FF2B5EF4-FFF2-40B4-BE49-F238E27FC236}">
                <a16:creationId xmlns:a16="http://schemas.microsoft.com/office/drawing/2014/main" id="{D7FAE7E2-2AC8-21F3-398A-E329A9F081D5}"/>
              </a:ext>
            </a:extLst>
          </p:cNvPr>
          <p:cNvSpPr txBox="1"/>
          <p:nvPr/>
        </p:nvSpPr>
        <p:spPr>
          <a:xfrm>
            <a:off x="207615" y="1545252"/>
            <a:ext cx="8529880" cy="923330"/>
          </a:xfrm>
          <a:prstGeom prst="rect">
            <a:avLst/>
          </a:prstGeom>
          <a:noFill/>
        </p:spPr>
        <p:txBody>
          <a:bodyPr wrap="square">
            <a:spAutoFit/>
          </a:bodyPr>
          <a:lstStyle/>
          <a:p>
            <a:r>
              <a:rPr lang="en-US" sz="1800" b="0" i="0" dirty="0">
                <a:solidFill>
                  <a:srgbClr val="181717"/>
                </a:solidFill>
                <a:effectLst/>
                <a:latin typeface="Verdana" panose="020B0604030504040204" pitchFamily="34" charset="0"/>
              </a:rPr>
              <a:t>The many-to-many relationship in the database is represented by a joining table which includes the foreign keys of both tables. Also, these foreign keys are composite primary keys.</a:t>
            </a:r>
            <a:endParaRPr lang="en-US" sz="1800" dirty="0"/>
          </a:p>
        </p:txBody>
      </p:sp>
      <p:pic>
        <p:nvPicPr>
          <p:cNvPr id="3074" name="Picture 2" descr="diagram">
            <a:extLst>
              <a:ext uri="{FF2B5EF4-FFF2-40B4-BE49-F238E27FC236}">
                <a16:creationId xmlns:a16="http://schemas.microsoft.com/office/drawing/2014/main" id="{14D8F883-E094-12BD-5F6B-8E5BB1ACF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375" y="2895611"/>
            <a:ext cx="7554294" cy="16298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1381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64">
          <a:extLst>
            <a:ext uri="{FF2B5EF4-FFF2-40B4-BE49-F238E27FC236}">
              <a16:creationId xmlns:a16="http://schemas.microsoft.com/office/drawing/2014/main" id="{C98B919D-65C9-8C9A-7BA1-F71D54AB97ED}"/>
            </a:ext>
          </a:extLst>
        </p:cNvPr>
        <p:cNvGrpSpPr/>
        <p:nvPr/>
      </p:nvGrpSpPr>
      <p:grpSpPr>
        <a:xfrm>
          <a:off x="0" y="0"/>
          <a:ext cx="0" cy="0"/>
          <a:chOff x="0" y="0"/>
          <a:chExt cx="0" cy="0"/>
        </a:xfrm>
      </p:grpSpPr>
      <p:sp>
        <p:nvSpPr>
          <p:cNvPr id="465" name="Google Shape;465;p46">
            <a:extLst>
              <a:ext uri="{FF2B5EF4-FFF2-40B4-BE49-F238E27FC236}">
                <a16:creationId xmlns:a16="http://schemas.microsoft.com/office/drawing/2014/main" id="{488B29B9-C7E8-C5D6-5664-78BCE1F58ACC}"/>
              </a:ext>
            </a:extLst>
          </p:cNvPr>
          <p:cNvSpPr txBox="1">
            <a:spLocks noGrp="1"/>
          </p:cNvSpPr>
          <p:nvPr>
            <p:ph type="title"/>
          </p:nvPr>
        </p:nvSpPr>
        <p:spPr>
          <a:xfrm>
            <a:off x="843987" y="192055"/>
            <a:ext cx="7704000" cy="518400"/>
          </a:xfrm>
          <a:prstGeom prst="rect">
            <a:avLst/>
          </a:prstGeom>
        </p:spPr>
        <p:txBody>
          <a:bodyPr spcFirstLastPara="1" wrap="square" lIns="91425" tIns="0" rIns="91425" bIns="91425" anchor="t" anchorCtr="0">
            <a:noAutofit/>
          </a:bodyPr>
          <a:lstStyle/>
          <a:p>
            <a:pPr lvl="0"/>
            <a:r>
              <a:rPr lang="en-US" dirty="0"/>
              <a:t>EF Core Approaches:</a:t>
            </a:r>
            <a:br>
              <a:rPr lang="en-US" dirty="0"/>
            </a:br>
            <a:r>
              <a:rPr lang="en-US" dirty="0"/>
              <a:t>Code First vs Database First</a:t>
            </a:r>
            <a:br>
              <a:rPr lang="en-US" dirty="0"/>
            </a:br>
            <a:endParaRPr dirty="0"/>
          </a:p>
        </p:txBody>
      </p:sp>
      <p:sp>
        <p:nvSpPr>
          <p:cNvPr id="11" name="Text 1">
            <a:extLst>
              <a:ext uri="{FF2B5EF4-FFF2-40B4-BE49-F238E27FC236}">
                <a16:creationId xmlns:a16="http://schemas.microsoft.com/office/drawing/2014/main" id="{F20AAC71-92D5-0F67-3427-5D5C14A3E34D}"/>
              </a:ext>
            </a:extLst>
          </p:cNvPr>
          <p:cNvSpPr/>
          <p:nvPr/>
        </p:nvSpPr>
        <p:spPr>
          <a:xfrm>
            <a:off x="720000" y="1057900"/>
            <a:ext cx="5553075" cy="800100"/>
          </a:xfrm>
          <a:prstGeom prst="rect">
            <a:avLst/>
          </a:prstGeom>
          <a:noFill/>
          <a:ln/>
        </p:spPr>
        <p:txBody>
          <a:bodyPr wrap="square" rtlCol="0" anchor="ctr"/>
          <a:lstStyle/>
          <a:p>
            <a:pPr marL="0" indent="0" algn="l">
              <a:lnSpc>
                <a:spcPts val="6300"/>
              </a:lnSpc>
              <a:buNone/>
            </a:pPr>
            <a:endParaRPr lang="en-US" sz="5250" dirty="0"/>
          </a:p>
        </p:txBody>
      </p:sp>
      <p:pic>
        <p:nvPicPr>
          <p:cNvPr id="1026" name="Picture 2">
            <a:extLst>
              <a:ext uri="{FF2B5EF4-FFF2-40B4-BE49-F238E27FC236}">
                <a16:creationId xmlns:a16="http://schemas.microsoft.com/office/drawing/2014/main" id="{171D9ACE-81F9-B6FD-C2BD-728BA5573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5058" y="1592834"/>
            <a:ext cx="5833884" cy="3129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86652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4131E-8BE7-A681-AEC0-654791D8925F}"/>
            </a:ext>
          </a:extLst>
        </p:cNvPr>
        <p:cNvGrpSpPr/>
        <p:nvPr/>
      </p:nvGrpSpPr>
      <p:grpSpPr>
        <a:xfrm>
          <a:off x="0" y="0"/>
          <a:ext cx="0" cy="0"/>
          <a:chOff x="0" y="0"/>
          <a:chExt cx="0" cy="0"/>
        </a:xfrm>
      </p:grpSpPr>
      <p:sp>
        <p:nvSpPr>
          <p:cNvPr id="20" name="Title 19">
            <a:extLst>
              <a:ext uri="{FF2B5EF4-FFF2-40B4-BE49-F238E27FC236}">
                <a16:creationId xmlns:a16="http://schemas.microsoft.com/office/drawing/2014/main" id="{E57649B6-8820-AE27-0B3B-A141FEA5779F}"/>
              </a:ext>
            </a:extLst>
          </p:cNvPr>
          <p:cNvSpPr>
            <a:spLocks noGrp="1"/>
          </p:cNvSpPr>
          <p:nvPr>
            <p:ph type="title" idx="21"/>
          </p:nvPr>
        </p:nvSpPr>
        <p:spPr>
          <a:xfrm>
            <a:off x="319088" y="277294"/>
            <a:ext cx="7085100" cy="518400"/>
          </a:xfrm>
        </p:spPr>
        <p:txBody>
          <a:bodyPr/>
          <a:lstStyle/>
          <a:p>
            <a:r>
              <a:rPr lang="en-US" sz="3600" b="1" spc="-53" dirty="0">
                <a:solidFill>
                  <a:srgbClr val="000000">
                    <a:alpha val="99000"/>
                  </a:srgbClr>
                </a:solidFill>
                <a:latin typeface="Anek Kannada" panose="020B0604020202020204" charset="0"/>
                <a:ea typeface="Source Serif Pro" pitchFamily="34" charset="-122"/>
                <a:cs typeface="Anek Kannada" panose="020B0604020202020204" charset="0"/>
              </a:rPr>
              <a:t>Relations</a:t>
            </a:r>
            <a:br>
              <a:rPr lang="en-US" sz="3600" b="1" dirty="0">
                <a:latin typeface="Anek Kannada" panose="020B0604020202020204" charset="0"/>
                <a:cs typeface="Anek Kannada" panose="020B0604020202020204" charset="0"/>
              </a:rPr>
            </a:br>
            <a:endParaRPr lang="en-US" dirty="0"/>
          </a:p>
        </p:txBody>
      </p:sp>
      <p:sp>
        <p:nvSpPr>
          <p:cNvPr id="22" name="TextBox 21">
            <a:extLst>
              <a:ext uri="{FF2B5EF4-FFF2-40B4-BE49-F238E27FC236}">
                <a16:creationId xmlns:a16="http://schemas.microsoft.com/office/drawing/2014/main" id="{28E9283B-F3D5-9F84-93C3-7B5E0224AD90}"/>
              </a:ext>
            </a:extLst>
          </p:cNvPr>
          <p:cNvSpPr txBox="1"/>
          <p:nvPr/>
        </p:nvSpPr>
        <p:spPr>
          <a:xfrm>
            <a:off x="207615" y="929413"/>
            <a:ext cx="4916836" cy="482120"/>
          </a:xfrm>
          <a:prstGeom prst="rect">
            <a:avLst/>
          </a:prstGeom>
          <a:noFill/>
        </p:spPr>
        <p:txBody>
          <a:bodyPr wrap="square">
            <a:spAutoFit/>
          </a:bodyPr>
          <a:lstStyle/>
          <a:p>
            <a:pPr>
              <a:lnSpc>
                <a:spcPts val="3120"/>
              </a:lnSpc>
            </a:pPr>
            <a:r>
              <a:rPr lang="en-US" sz="2400" kern="0" spc="-53" dirty="0">
                <a:solidFill>
                  <a:srgbClr val="000000">
                    <a:alpha val="99000"/>
                  </a:srgbClr>
                </a:solidFill>
                <a:latin typeface="+mj-lt"/>
                <a:ea typeface="Source Serif Pro" pitchFamily="34" charset="-122"/>
                <a:cs typeface="Source Serif Pro" pitchFamily="34" charset="-120"/>
              </a:rPr>
              <a:t>3- </a:t>
            </a:r>
            <a:r>
              <a:rPr lang="en-US" sz="2400" spc="-53" dirty="0">
                <a:solidFill>
                  <a:srgbClr val="000000">
                    <a:alpha val="99000"/>
                  </a:srgbClr>
                </a:solidFill>
                <a:latin typeface="Source Serif Pro" pitchFamily="34" charset="0"/>
                <a:ea typeface="Source Serif Pro" pitchFamily="34" charset="-122"/>
                <a:cs typeface="Source Serif Pro" pitchFamily="34" charset="-120"/>
              </a:rPr>
              <a:t>Many to many </a:t>
            </a:r>
            <a:r>
              <a:rPr lang="en-US" sz="2400" kern="0" spc="-53" dirty="0">
                <a:solidFill>
                  <a:srgbClr val="000000">
                    <a:alpha val="99000"/>
                  </a:srgbClr>
                </a:solidFill>
                <a:latin typeface="+mj-lt"/>
                <a:ea typeface="Source Serif Pro" pitchFamily="34" charset="-122"/>
                <a:cs typeface="Source Serif Pro" pitchFamily="34" charset="-120"/>
              </a:rPr>
              <a:t>relationship</a:t>
            </a:r>
            <a:endParaRPr lang="en-US" sz="2400" dirty="0">
              <a:latin typeface="+mj-lt"/>
            </a:endParaRPr>
          </a:p>
        </p:txBody>
      </p:sp>
      <p:sp>
        <p:nvSpPr>
          <p:cNvPr id="28" name="Text 2">
            <a:extLst>
              <a:ext uri="{FF2B5EF4-FFF2-40B4-BE49-F238E27FC236}">
                <a16:creationId xmlns:a16="http://schemas.microsoft.com/office/drawing/2014/main" id="{ADB92394-3F89-C0C8-C9A8-973DE2EE8327}"/>
              </a:ext>
            </a:extLst>
          </p:cNvPr>
          <p:cNvSpPr/>
          <p:nvPr/>
        </p:nvSpPr>
        <p:spPr>
          <a:xfrm>
            <a:off x="207615" y="1773374"/>
            <a:ext cx="1440051" cy="366713"/>
          </a:xfrm>
          <a:prstGeom prst="rect">
            <a:avLst/>
          </a:prstGeom>
          <a:noFill/>
          <a:ln/>
        </p:spPr>
        <p:txBody>
          <a:bodyPr wrap="square" rtlCol="0" anchor="ctr"/>
          <a:lstStyle/>
          <a:p>
            <a:pPr marL="0" indent="0" algn="l">
              <a:lnSpc>
                <a:spcPts val="2880"/>
              </a:lnSpc>
              <a:buNone/>
            </a:pPr>
            <a:r>
              <a:rPr lang="en-US" sz="2000" kern="0" spc="-18" dirty="0">
                <a:solidFill>
                  <a:srgbClr val="000000">
                    <a:alpha val="99000"/>
                  </a:srgbClr>
                </a:solidFill>
                <a:latin typeface="Anek Kannada" panose="020B0604020202020204" charset="0"/>
                <a:ea typeface="Source Serif Pro" pitchFamily="34" charset="-122"/>
                <a:cs typeface="Anek Kannada" panose="020B0604020202020204" charset="0"/>
              </a:rPr>
              <a:t>Fluent API</a:t>
            </a:r>
            <a:endParaRPr lang="en-US" sz="2000" dirty="0">
              <a:latin typeface="Anek Kannada" panose="020B0604020202020204" charset="0"/>
              <a:cs typeface="Anek Kannada" panose="020B0604020202020204" charset="0"/>
            </a:endParaRPr>
          </a:p>
        </p:txBody>
      </p:sp>
      <p:pic>
        <p:nvPicPr>
          <p:cNvPr id="4" name="Image 0" descr="preencoded.png">
            <a:extLst>
              <a:ext uri="{FF2B5EF4-FFF2-40B4-BE49-F238E27FC236}">
                <a16:creationId xmlns:a16="http://schemas.microsoft.com/office/drawing/2014/main" id="{0226F748-7055-463E-A347-FA5290DFF866}"/>
              </a:ext>
            </a:extLst>
          </p:cNvPr>
          <p:cNvPicPr>
            <a:picLocks noChangeAspect="1"/>
          </p:cNvPicPr>
          <p:nvPr/>
        </p:nvPicPr>
        <p:blipFill>
          <a:blip r:embed="rId2"/>
          <a:stretch>
            <a:fillRect/>
          </a:stretch>
        </p:blipFill>
        <p:spPr>
          <a:xfrm>
            <a:off x="4292271" y="164005"/>
            <a:ext cx="4737104" cy="3218735"/>
          </a:xfrm>
          <a:prstGeom prst="rect">
            <a:avLst/>
          </a:prstGeom>
        </p:spPr>
      </p:pic>
      <p:pic>
        <p:nvPicPr>
          <p:cNvPr id="5" name="Image 0" descr="preencoded.png">
            <a:extLst>
              <a:ext uri="{FF2B5EF4-FFF2-40B4-BE49-F238E27FC236}">
                <a16:creationId xmlns:a16="http://schemas.microsoft.com/office/drawing/2014/main" id="{0E0B24DD-C3B9-7911-5C97-E6C24F831D7B}"/>
              </a:ext>
            </a:extLst>
          </p:cNvPr>
          <p:cNvPicPr>
            <a:picLocks noChangeAspect="1"/>
          </p:cNvPicPr>
          <p:nvPr/>
        </p:nvPicPr>
        <p:blipFill>
          <a:blip r:embed="rId3"/>
          <a:stretch>
            <a:fillRect/>
          </a:stretch>
        </p:blipFill>
        <p:spPr>
          <a:xfrm>
            <a:off x="114625" y="3516461"/>
            <a:ext cx="5791405" cy="1463034"/>
          </a:xfrm>
          <a:prstGeom prst="rect">
            <a:avLst/>
          </a:prstGeom>
        </p:spPr>
      </p:pic>
    </p:spTree>
    <p:extLst>
      <p:ext uri="{BB962C8B-B14F-4D97-AF65-F5344CB8AC3E}">
        <p14:creationId xmlns:p14="http://schemas.microsoft.com/office/powerpoint/2010/main" val="13031011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E8FF0-054B-D5AD-E3E3-DEBD78E7FDD4}"/>
            </a:ext>
          </a:extLst>
        </p:cNvPr>
        <p:cNvGrpSpPr/>
        <p:nvPr/>
      </p:nvGrpSpPr>
      <p:grpSpPr>
        <a:xfrm>
          <a:off x="0" y="0"/>
          <a:ext cx="0" cy="0"/>
          <a:chOff x="0" y="0"/>
          <a:chExt cx="0" cy="0"/>
        </a:xfrm>
      </p:grpSpPr>
      <p:pic>
        <p:nvPicPr>
          <p:cNvPr id="11" name="Picture 10">
            <a:extLst>
              <a:ext uri="{FF2B5EF4-FFF2-40B4-BE49-F238E27FC236}">
                <a16:creationId xmlns:a16="http://schemas.microsoft.com/office/drawing/2014/main" id="{BCF89C93-AE9A-E2E4-F177-6345518CE1BA}"/>
              </a:ext>
            </a:extLst>
          </p:cNvPr>
          <p:cNvPicPr>
            <a:picLocks noChangeAspect="1"/>
          </p:cNvPicPr>
          <p:nvPr/>
        </p:nvPicPr>
        <p:blipFill>
          <a:blip r:embed="rId2"/>
          <a:stretch>
            <a:fillRect/>
          </a:stretch>
        </p:blipFill>
        <p:spPr>
          <a:xfrm>
            <a:off x="134650" y="99058"/>
            <a:ext cx="6515526" cy="781057"/>
          </a:xfrm>
          <a:prstGeom prst="rect">
            <a:avLst/>
          </a:prstGeom>
        </p:spPr>
      </p:pic>
      <p:graphicFrame>
        <p:nvGraphicFramePr>
          <p:cNvPr id="2" name="Table 1">
            <a:extLst>
              <a:ext uri="{FF2B5EF4-FFF2-40B4-BE49-F238E27FC236}">
                <a16:creationId xmlns:a16="http://schemas.microsoft.com/office/drawing/2014/main" id="{5EECAB2F-BBD9-B42A-973A-8DE2B73CB226}"/>
              </a:ext>
            </a:extLst>
          </p:cNvPr>
          <p:cNvGraphicFramePr>
            <a:graphicFrameLocks noGrp="1"/>
          </p:cNvGraphicFramePr>
          <p:nvPr>
            <p:extLst>
              <p:ext uri="{D42A27DB-BD31-4B8C-83A1-F6EECF244321}">
                <p14:modId xmlns:p14="http://schemas.microsoft.com/office/powerpoint/2010/main" val="1100632069"/>
              </p:ext>
            </p:extLst>
          </p:nvPr>
        </p:nvGraphicFramePr>
        <p:xfrm>
          <a:off x="898767" y="1112983"/>
          <a:ext cx="7935266" cy="2926080"/>
        </p:xfrm>
        <a:graphic>
          <a:graphicData uri="http://schemas.openxmlformats.org/drawingml/2006/table">
            <a:tbl>
              <a:tblPr/>
              <a:tblGrid>
                <a:gridCol w="3967633">
                  <a:extLst>
                    <a:ext uri="{9D8B030D-6E8A-4147-A177-3AD203B41FA5}">
                      <a16:colId xmlns:a16="http://schemas.microsoft.com/office/drawing/2014/main" val="3795763007"/>
                    </a:ext>
                  </a:extLst>
                </a:gridCol>
                <a:gridCol w="3967633">
                  <a:extLst>
                    <a:ext uri="{9D8B030D-6E8A-4147-A177-3AD203B41FA5}">
                      <a16:colId xmlns:a16="http://schemas.microsoft.com/office/drawing/2014/main" val="2578724396"/>
                    </a:ext>
                  </a:extLst>
                </a:gridCol>
              </a:tblGrid>
              <a:tr h="304800">
                <a:tc>
                  <a:txBody>
                    <a:bodyPr/>
                    <a:lstStyle/>
                    <a:p>
                      <a:r>
                        <a:rPr lang="en-US" sz="2400" dirty="0"/>
                        <a:t>Feature</a:t>
                      </a:r>
                    </a:p>
                  </a:txBody>
                  <a:tcPr anchor="ctr">
                    <a:lnL>
                      <a:noFill/>
                    </a:lnL>
                    <a:lnR>
                      <a:noFill/>
                    </a:lnR>
                    <a:lnT>
                      <a:noFill/>
                    </a:lnT>
                    <a:lnB>
                      <a:noFill/>
                    </a:lnB>
                    <a:noFill/>
                  </a:tcPr>
                </a:tc>
                <a:tc>
                  <a:txBody>
                    <a:bodyPr/>
                    <a:lstStyle/>
                    <a:p>
                      <a:r>
                        <a:rPr lang="en-US" sz="2400"/>
                        <a:t>Requirement</a:t>
                      </a:r>
                    </a:p>
                  </a:txBody>
                  <a:tcPr anchor="ctr">
                    <a:lnL>
                      <a:noFill/>
                    </a:lnL>
                    <a:lnR>
                      <a:noFill/>
                    </a:lnR>
                    <a:lnT>
                      <a:noFill/>
                    </a:lnT>
                    <a:lnB>
                      <a:noFill/>
                    </a:lnB>
                    <a:noFill/>
                  </a:tcPr>
                </a:tc>
                <a:extLst>
                  <a:ext uri="{0D108BD9-81ED-4DB2-BD59-A6C34878D82A}">
                    <a16:rowId xmlns:a16="http://schemas.microsoft.com/office/drawing/2014/main" val="2599816164"/>
                  </a:ext>
                </a:extLst>
              </a:tr>
              <a:tr h="304800">
                <a:tc>
                  <a:txBody>
                    <a:bodyPr/>
                    <a:lstStyle/>
                    <a:p>
                      <a:r>
                        <a:rPr lang="en-US" sz="2400"/>
                        <a:t>Navigation type</a:t>
                      </a:r>
                    </a:p>
                  </a:txBody>
                  <a:tcPr anchor="ctr">
                    <a:lnL>
                      <a:noFill/>
                    </a:lnL>
                    <a:lnR>
                      <a:noFill/>
                    </a:lnR>
                    <a:lnT>
                      <a:noFill/>
                    </a:lnT>
                    <a:lnB>
                      <a:noFill/>
                    </a:lnB>
                    <a:noFill/>
                  </a:tcPr>
                </a:tc>
                <a:tc>
                  <a:txBody>
                    <a:bodyPr/>
                    <a:lstStyle/>
                    <a:p>
                      <a:r>
                        <a:rPr lang="en-US" sz="2400" dirty="0"/>
                        <a:t>One Grade has many Students</a:t>
                      </a:r>
                    </a:p>
                  </a:txBody>
                  <a:tcPr anchor="ctr">
                    <a:lnL>
                      <a:noFill/>
                    </a:lnL>
                    <a:lnR>
                      <a:noFill/>
                    </a:lnR>
                    <a:lnT>
                      <a:noFill/>
                    </a:lnT>
                    <a:lnB>
                      <a:noFill/>
                    </a:lnB>
                    <a:noFill/>
                  </a:tcPr>
                </a:tc>
                <a:extLst>
                  <a:ext uri="{0D108BD9-81ED-4DB2-BD59-A6C34878D82A}">
                    <a16:rowId xmlns:a16="http://schemas.microsoft.com/office/drawing/2014/main" val="973713569"/>
                  </a:ext>
                </a:extLst>
              </a:tr>
              <a:tr h="304800">
                <a:tc>
                  <a:txBody>
                    <a:bodyPr/>
                    <a:lstStyle/>
                    <a:p>
                      <a:r>
                        <a:rPr lang="en-US" sz="2400"/>
                        <a:t>Foreign key</a:t>
                      </a:r>
                    </a:p>
                  </a:txBody>
                  <a:tcPr anchor="ctr">
                    <a:lnL>
                      <a:noFill/>
                    </a:lnL>
                    <a:lnR>
                      <a:noFill/>
                    </a:lnR>
                    <a:lnT>
                      <a:noFill/>
                    </a:lnT>
                    <a:lnB>
                      <a:noFill/>
                    </a:lnB>
                    <a:noFill/>
                  </a:tcPr>
                </a:tc>
                <a:tc>
                  <a:txBody>
                    <a:bodyPr/>
                    <a:lstStyle/>
                    <a:p>
                      <a:r>
                        <a:rPr lang="en-US" sz="2400" dirty="0" err="1"/>
                        <a:t>Student.GradeId</a:t>
                      </a:r>
                      <a:r>
                        <a:rPr lang="en-US" sz="2400" dirty="0"/>
                        <a:t> is the foreign key</a:t>
                      </a:r>
                    </a:p>
                  </a:txBody>
                  <a:tcPr anchor="ctr">
                    <a:lnL>
                      <a:noFill/>
                    </a:lnL>
                    <a:lnR>
                      <a:noFill/>
                    </a:lnR>
                    <a:lnT>
                      <a:noFill/>
                    </a:lnT>
                    <a:lnB>
                      <a:noFill/>
                    </a:lnB>
                    <a:noFill/>
                  </a:tcPr>
                </a:tc>
                <a:extLst>
                  <a:ext uri="{0D108BD9-81ED-4DB2-BD59-A6C34878D82A}">
                    <a16:rowId xmlns:a16="http://schemas.microsoft.com/office/drawing/2014/main" val="2871036678"/>
                  </a:ext>
                </a:extLst>
              </a:tr>
              <a:tr h="518160">
                <a:tc>
                  <a:txBody>
                    <a:bodyPr/>
                    <a:lstStyle/>
                    <a:p>
                      <a:r>
                        <a:rPr lang="en-US" sz="2400" dirty="0" err="1"/>
                        <a:t>OnDelete</a:t>
                      </a:r>
                      <a:r>
                        <a:rPr lang="en-US" sz="2400" dirty="0"/>
                        <a:t> behavior</a:t>
                      </a:r>
                    </a:p>
                  </a:txBody>
                  <a:tcPr anchor="ctr">
                    <a:lnL>
                      <a:noFill/>
                    </a:lnL>
                    <a:lnR>
                      <a:noFill/>
                    </a:lnR>
                    <a:lnT>
                      <a:noFill/>
                    </a:lnT>
                    <a:lnB>
                      <a:noFill/>
                    </a:lnB>
                    <a:noFill/>
                  </a:tcPr>
                </a:tc>
                <a:tc>
                  <a:txBody>
                    <a:bodyPr/>
                    <a:lstStyle/>
                    <a:p>
                      <a:r>
                        <a:rPr lang="en-US" sz="2400" dirty="0"/>
                        <a:t>Delete students when grade is deleted</a:t>
                      </a:r>
                    </a:p>
                  </a:txBody>
                  <a:tcPr anchor="ctr">
                    <a:lnL>
                      <a:noFill/>
                    </a:lnL>
                    <a:lnR>
                      <a:noFill/>
                    </a:lnR>
                    <a:lnT>
                      <a:noFill/>
                    </a:lnT>
                    <a:lnB>
                      <a:noFill/>
                    </a:lnB>
                    <a:noFill/>
                  </a:tcPr>
                </a:tc>
                <a:extLst>
                  <a:ext uri="{0D108BD9-81ED-4DB2-BD59-A6C34878D82A}">
                    <a16:rowId xmlns:a16="http://schemas.microsoft.com/office/drawing/2014/main" val="235207301"/>
                  </a:ext>
                </a:extLst>
              </a:tr>
            </a:tbl>
          </a:graphicData>
        </a:graphic>
      </p:graphicFrame>
    </p:spTree>
    <p:extLst>
      <p:ext uri="{BB962C8B-B14F-4D97-AF65-F5344CB8AC3E}">
        <p14:creationId xmlns:p14="http://schemas.microsoft.com/office/powerpoint/2010/main" val="298357862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45">
          <a:extLst>
            <a:ext uri="{FF2B5EF4-FFF2-40B4-BE49-F238E27FC236}">
              <a16:creationId xmlns:a16="http://schemas.microsoft.com/office/drawing/2014/main" id="{2C8621A8-7B51-B867-E7E2-28E0A3AB6AFA}"/>
            </a:ext>
          </a:extLst>
        </p:cNvPr>
        <p:cNvGrpSpPr/>
        <p:nvPr/>
      </p:nvGrpSpPr>
      <p:grpSpPr>
        <a:xfrm>
          <a:off x="0" y="0"/>
          <a:ext cx="0" cy="0"/>
          <a:chOff x="0" y="0"/>
          <a:chExt cx="0" cy="0"/>
        </a:xfrm>
      </p:grpSpPr>
      <p:sp>
        <p:nvSpPr>
          <p:cNvPr id="446" name="Google Shape;446;p45">
            <a:extLst>
              <a:ext uri="{FF2B5EF4-FFF2-40B4-BE49-F238E27FC236}">
                <a16:creationId xmlns:a16="http://schemas.microsoft.com/office/drawing/2014/main" id="{82C14A70-DB38-CB61-BED7-B8D04F35487D}"/>
              </a:ext>
            </a:extLst>
          </p:cNvPr>
          <p:cNvSpPr txBox="1">
            <a:spLocks noGrp="1"/>
          </p:cNvSpPr>
          <p:nvPr>
            <p:ph type="title"/>
          </p:nvPr>
        </p:nvSpPr>
        <p:spPr>
          <a:xfrm>
            <a:off x="3017750" y="2598462"/>
            <a:ext cx="5067600" cy="2126765"/>
          </a:xfrm>
          <a:prstGeom prst="rect">
            <a:avLst/>
          </a:prstGeom>
        </p:spPr>
        <p:txBody>
          <a:bodyPr spcFirstLastPara="1" wrap="square" lIns="91425" tIns="91425" rIns="91425" bIns="91425" anchor="b" anchorCtr="0">
            <a:noAutofit/>
          </a:bodyPr>
          <a:lstStyle/>
          <a:p>
            <a:r>
              <a:rPr lang="en-US" sz="8000" b="1" dirty="0"/>
              <a:t>break! </a:t>
            </a:r>
            <a:br>
              <a:rPr lang="en-US" dirty="0"/>
            </a:br>
            <a:br>
              <a:rPr lang="en-US" dirty="0"/>
            </a:br>
            <a:endParaRPr lang="en-US" dirty="0"/>
          </a:p>
        </p:txBody>
      </p:sp>
      <p:cxnSp>
        <p:nvCxnSpPr>
          <p:cNvPr id="449" name="Google Shape;449;p45">
            <a:extLst>
              <a:ext uri="{FF2B5EF4-FFF2-40B4-BE49-F238E27FC236}">
                <a16:creationId xmlns:a16="http://schemas.microsoft.com/office/drawing/2014/main" id="{F317AF34-1372-7169-928B-E657B6A425BA}"/>
              </a:ext>
            </a:extLst>
          </p:cNvPr>
          <p:cNvCxnSpPr>
            <a:cxnSpLocks/>
          </p:cNvCxnSpPr>
          <p:nvPr/>
        </p:nvCxnSpPr>
        <p:spPr>
          <a:xfrm>
            <a:off x="3017750" y="3339948"/>
            <a:ext cx="4002982" cy="0"/>
          </a:xfrm>
          <a:prstGeom prst="straightConnector1">
            <a:avLst/>
          </a:prstGeom>
          <a:noFill/>
          <a:ln w="9525" cap="flat" cmpd="sng">
            <a:solidFill>
              <a:schemeClr val="dk1"/>
            </a:solidFill>
            <a:prstDash val="solid"/>
            <a:round/>
            <a:headEnd type="none" w="med" len="med"/>
            <a:tailEnd type="none" w="med" len="med"/>
          </a:ln>
        </p:spPr>
      </p:cxnSp>
      <p:grpSp>
        <p:nvGrpSpPr>
          <p:cNvPr id="450" name="Google Shape;450;p45">
            <a:extLst>
              <a:ext uri="{FF2B5EF4-FFF2-40B4-BE49-F238E27FC236}">
                <a16:creationId xmlns:a16="http://schemas.microsoft.com/office/drawing/2014/main" id="{2E75274E-8888-144F-2261-B63DF770166F}"/>
              </a:ext>
            </a:extLst>
          </p:cNvPr>
          <p:cNvGrpSpPr/>
          <p:nvPr/>
        </p:nvGrpSpPr>
        <p:grpSpPr>
          <a:xfrm>
            <a:off x="-1538200" y="52175"/>
            <a:ext cx="5005941" cy="4698782"/>
            <a:chOff x="-1538200" y="52175"/>
            <a:chExt cx="5005941" cy="4698782"/>
          </a:xfrm>
        </p:grpSpPr>
        <p:sp>
          <p:nvSpPr>
            <p:cNvPr id="451" name="Google Shape;451;p45">
              <a:extLst>
                <a:ext uri="{FF2B5EF4-FFF2-40B4-BE49-F238E27FC236}">
                  <a16:creationId xmlns:a16="http://schemas.microsoft.com/office/drawing/2014/main" id="{A3CF1E19-F408-C8A4-178E-E29386345D9B}"/>
                </a:ext>
              </a:extLst>
            </p:cNvPr>
            <p:cNvSpPr/>
            <p:nvPr/>
          </p:nvSpPr>
          <p:spPr>
            <a:xfrm>
              <a:off x="662629" y="2645931"/>
              <a:ext cx="1402556" cy="809625"/>
            </a:xfrm>
            <a:custGeom>
              <a:avLst/>
              <a:gdLst/>
              <a:ahLst/>
              <a:cxnLst/>
              <a:rect l="l" t="t" r="r" b="b"/>
              <a:pathLst>
                <a:path w="1178" h="680" extrusionOk="0">
                  <a:moveTo>
                    <a:pt x="590" y="680"/>
                  </a:moveTo>
                  <a:lnTo>
                    <a:pt x="1178" y="340"/>
                  </a:lnTo>
                  <a:lnTo>
                    <a:pt x="590" y="0"/>
                  </a:lnTo>
                  <a:lnTo>
                    <a:pt x="590" y="0"/>
                  </a:lnTo>
                  <a:lnTo>
                    <a:pt x="0" y="340"/>
                  </a:lnTo>
                  <a:lnTo>
                    <a:pt x="590" y="680"/>
                  </a:lnTo>
                  <a:lnTo>
                    <a:pt x="590" y="68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2" name="Google Shape;452;p45">
              <a:extLst>
                <a:ext uri="{FF2B5EF4-FFF2-40B4-BE49-F238E27FC236}">
                  <a16:creationId xmlns:a16="http://schemas.microsoft.com/office/drawing/2014/main" id="{59C7CAE9-F5F2-A946-AB2D-78E5DAA126A9}"/>
                </a:ext>
              </a:extLst>
            </p:cNvPr>
            <p:cNvSpPr/>
            <p:nvPr/>
          </p:nvSpPr>
          <p:spPr>
            <a:xfrm>
              <a:off x="1359145" y="418272"/>
              <a:ext cx="2108597" cy="1216819"/>
            </a:xfrm>
            <a:custGeom>
              <a:avLst/>
              <a:gdLst/>
              <a:ahLst/>
              <a:cxnLst/>
              <a:rect l="l" t="t" r="r" b="b"/>
              <a:pathLst>
                <a:path w="1771" h="1022" extrusionOk="0">
                  <a:moveTo>
                    <a:pt x="1771" y="341"/>
                  </a:moveTo>
                  <a:lnTo>
                    <a:pt x="1180" y="0"/>
                  </a:lnTo>
                  <a:lnTo>
                    <a:pt x="1180" y="0"/>
                  </a:lnTo>
                  <a:lnTo>
                    <a:pt x="590" y="341"/>
                  </a:lnTo>
                  <a:lnTo>
                    <a:pt x="0" y="681"/>
                  </a:lnTo>
                  <a:lnTo>
                    <a:pt x="590" y="1022"/>
                  </a:lnTo>
                  <a:lnTo>
                    <a:pt x="590" y="1022"/>
                  </a:lnTo>
                  <a:lnTo>
                    <a:pt x="1180" y="681"/>
                  </a:lnTo>
                  <a:lnTo>
                    <a:pt x="590" y="341"/>
                  </a:lnTo>
                  <a:lnTo>
                    <a:pt x="1180" y="681"/>
                  </a:lnTo>
                  <a:lnTo>
                    <a:pt x="1180" y="681"/>
                  </a:lnTo>
                  <a:lnTo>
                    <a:pt x="1771" y="341"/>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3" name="Google Shape;453;p45">
              <a:extLst>
                <a:ext uri="{FF2B5EF4-FFF2-40B4-BE49-F238E27FC236}">
                  <a16:creationId xmlns:a16="http://schemas.microsoft.com/office/drawing/2014/main" id="{2F55872F-DF91-72DB-F51F-966614A6441F}"/>
                </a:ext>
              </a:extLst>
            </p:cNvPr>
            <p:cNvSpPr/>
            <p:nvPr/>
          </p:nvSpPr>
          <p:spPr>
            <a:xfrm>
              <a:off x="662629" y="3124563"/>
              <a:ext cx="702469" cy="812006"/>
            </a:xfrm>
            <a:custGeom>
              <a:avLst/>
              <a:gdLst/>
              <a:ahLst/>
              <a:cxnLst/>
              <a:rect l="l" t="t" r="r" b="b"/>
              <a:pathLst>
                <a:path w="590" h="682" extrusionOk="0">
                  <a:moveTo>
                    <a:pt x="0" y="342"/>
                  </a:moveTo>
                  <a:lnTo>
                    <a:pt x="590" y="0"/>
                  </a:lnTo>
                  <a:lnTo>
                    <a:pt x="590" y="682"/>
                  </a:lnTo>
                  <a:lnTo>
                    <a:pt x="0" y="34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4" name="Google Shape;454;p45">
              <a:extLst>
                <a:ext uri="{FF2B5EF4-FFF2-40B4-BE49-F238E27FC236}">
                  <a16:creationId xmlns:a16="http://schemas.microsoft.com/office/drawing/2014/main" id="{26516860-AF85-249E-740B-2673D4FACF13}"/>
                </a:ext>
              </a:extLst>
            </p:cNvPr>
            <p:cNvSpPr/>
            <p:nvPr/>
          </p:nvSpPr>
          <p:spPr>
            <a:xfrm>
              <a:off x="662629" y="3532947"/>
              <a:ext cx="702469" cy="1218009"/>
            </a:xfrm>
            <a:custGeom>
              <a:avLst/>
              <a:gdLst/>
              <a:ahLst/>
              <a:cxnLst/>
              <a:rect l="l" t="t" r="r" b="b"/>
              <a:pathLst>
                <a:path w="590" h="1023" extrusionOk="0">
                  <a:moveTo>
                    <a:pt x="590" y="341"/>
                  </a:moveTo>
                  <a:lnTo>
                    <a:pt x="0" y="0"/>
                  </a:lnTo>
                  <a:lnTo>
                    <a:pt x="0" y="682"/>
                  </a:lnTo>
                  <a:lnTo>
                    <a:pt x="590" y="1023"/>
                  </a:lnTo>
                  <a:lnTo>
                    <a:pt x="590" y="34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55" name="Google Shape;455;p45">
              <a:extLst>
                <a:ext uri="{FF2B5EF4-FFF2-40B4-BE49-F238E27FC236}">
                  <a16:creationId xmlns:a16="http://schemas.microsoft.com/office/drawing/2014/main" id="{9CC6B977-C8C5-25A1-E3C1-47ECE83F5525}"/>
                </a:ext>
              </a:extLst>
            </p:cNvPr>
            <p:cNvCxnSpPr/>
            <p:nvPr/>
          </p:nvCxnSpPr>
          <p:spPr>
            <a:xfrm flipH="1">
              <a:off x="1684129" y="1167175"/>
              <a:ext cx="426300" cy="243000"/>
            </a:xfrm>
            <a:prstGeom prst="straightConnector1">
              <a:avLst/>
            </a:prstGeom>
            <a:noFill/>
            <a:ln w="9525" cap="flat" cmpd="sng">
              <a:solidFill>
                <a:schemeClr val="dk1"/>
              </a:solidFill>
              <a:prstDash val="solid"/>
              <a:miter lim="800000"/>
              <a:headEnd type="none" w="med" len="med"/>
              <a:tailEnd type="none" w="med" len="med"/>
            </a:ln>
          </p:spPr>
        </p:cxnSp>
        <p:cxnSp>
          <p:nvCxnSpPr>
            <p:cNvPr id="456" name="Google Shape;456;p45">
              <a:extLst>
                <a:ext uri="{FF2B5EF4-FFF2-40B4-BE49-F238E27FC236}">
                  <a16:creationId xmlns:a16="http://schemas.microsoft.com/office/drawing/2014/main" id="{B789D501-8CE4-052A-A340-A9866DC18DDF}"/>
                </a:ext>
              </a:extLst>
            </p:cNvPr>
            <p:cNvCxnSpPr/>
            <p:nvPr/>
          </p:nvCxnSpPr>
          <p:spPr>
            <a:xfrm>
              <a:off x="1012672" y="3736544"/>
              <a:ext cx="0" cy="503700"/>
            </a:xfrm>
            <a:prstGeom prst="straightConnector1">
              <a:avLst/>
            </a:prstGeom>
            <a:noFill/>
            <a:ln w="9525" cap="flat" cmpd="sng">
              <a:solidFill>
                <a:schemeClr val="dk1"/>
              </a:solidFill>
              <a:prstDash val="solid"/>
              <a:miter lim="800000"/>
              <a:headEnd type="none" w="med" len="med"/>
              <a:tailEnd type="none" w="med" len="med"/>
            </a:ln>
          </p:spPr>
        </p:cxnSp>
        <p:sp>
          <p:nvSpPr>
            <p:cNvPr id="457" name="Google Shape;457;p45">
              <a:extLst>
                <a:ext uri="{FF2B5EF4-FFF2-40B4-BE49-F238E27FC236}">
                  <a16:creationId xmlns:a16="http://schemas.microsoft.com/office/drawing/2014/main" id="{1914B75F-6C27-2951-C37F-4854CEA1EA81}"/>
                </a:ext>
              </a:extLst>
            </p:cNvPr>
            <p:cNvSpPr/>
            <p:nvPr/>
          </p:nvSpPr>
          <p:spPr>
            <a:xfrm>
              <a:off x="1367189" y="1475442"/>
              <a:ext cx="727643" cy="286622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8" name="Google Shape;458;p45">
              <a:extLst>
                <a:ext uri="{FF2B5EF4-FFF2-40B4-BE49-F238E27FC236}">
                  <a16:creationId xmlns:a16="http://schemas.microsoft.com/office/drawing/2014/main" id="{89FBDDCC-33E4-E370-BD74-C220F84E047B}"/>
                </a:ext>
              </a:extLst>
            </p:cNvPr>
            <p:cNvSpPr/>
            <p:nvPr/>
          </p:nvSpPr>
          <p:spPr>
            <a:xfrm>
              <a:off x="638970" y="781982"/>
              <a:ext cx="1456039" cy="1637738"/>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9" name="Google Shape;459;p45">
              <a:extLst>
                <a:ext uri="{FF2B5EF4-FFF2-40B4-BE49-F238E27FC236}">
                  <a16:creationId xmlns:a16="http://schemas.microsoft.com/office/drawing/2014/main" id="{EA88E4B0-BA17-A470-6F19-B8511A6E6938}"/>
                </a:ext>
              </a:extLst>
            </p:cNvPr>
            <p:cNvSpPr/>
            <p:nvPr/>
          </p:nvSpPr>
          <p:spPr>
            <a:xfrm>
              <a:off x="1367189" y="3526441"/>
              <a:ext cx="1455286" cy="818502"/>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0" name="Google Shape;460;p45">
              <a:extLst>
                <a:ext uri="{FF2B5EF4-FFF2-40B4-BE49-F238E27FC236}">
                  <a16:creationId xmlns:a16="http://schemas.microsoft.com/office/drawing/2014/main" id="{4F65FCCF-1E9A-0659-CF85-46EA5DD1FC29}"/>
                </a:ext>
              </a:extLst>
            </p:cNvPr>
            <p:cNvSpPr/>
            <p:nvPr/>
          </p:nvSpPr>
          <p:spPr>
            <a:xfrm>
              <a:off x="-1538200" y="52175"/>
              <a:ext cx="3790875" cy="3982400"/>
            </a:xfrm>
            <a:custGeom>
              <a:avLst/>
              <a:gdLst/>
              <a:ahLst/>
              <a:cxnLst/>
              <a:rect l="l" t="t" r="r" b="b"/>
              <a:pathLst>
                <a:path w="151635" h="159296" extrusionOk="0">
                  <a:moveTo>
                    <a:pt x="151635" y="159296"/>
                  </a:moveTo>
                  <a:lnTo>
                    <a:pt x="131800" y="146564"/>
                  </a:lnTo>
                  <a:lnTo>
                    <a:pt x="131800" y="70933"/>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7391879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45"/>
          <p:cNvSpPr txBox="1">
            <a:spLocks noGrp="1"/>
          </p:cNvSpPr>
          <p:nvPr>
            <p:ph type="title"/>
          </p:nvPr>
        </p:nvSpPr>
        <p:spPr>
          <a:xfrm>
            <a:off x="3017750" y="2598463"/>
            <a:ext cx="5067600" cy="841800"/>
          </a:xfrm>
          <a:prstGeom prst="rect">
            <a:avLst/>
          </a:prstGeom>
        </p:spPr>
        <p:txBody>
          <a:bodyPr spcFirstLastPara="1" wrap="square" lIns="91425" tIns="91425" rIns="91425" bIns="91425" anchor="b" anchorCtr="0">
            <a:noAutofit/>
          </a:bodyPr>
          <a:lstStyle/>
          <a:p>
            <a:pPr marL="0" lvl="0" indent="0"/>
            <a:r>
              <a:rPr lang="en-US" dirty="0"/>
              <a:t>CRUD operations</a:t>
            </a:r>
          </a:p>
        </p:txBody>
      </p:sp>
      <p:sp>
        <p:nvSpPr>
          <p:cNvPr id="447" name="Google Shape;447;p45"/>
          <p:cNvSpPr txBox="1">
            <a:spLocks noGrp="1"/>
          </p:cNvSpPr>
          <p:nvPr>
            <p:ph type="title" idx="2"/>
          </p:nvPr>
        </p:nvSpPr>
        <p:spPr>
          <a:xfrm>
            <a:off x="6295750" y="1756675"/>
            <a:ext cx="146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dirty="0"/>
              <a:t>07</a:t>
            </a:r>
            <a:endParaRPr dirty="0"/>
          </a:p>
        </p:txBody>
      </p:sp>
      <p:cxnSp>
        <p:nvCxnSpPr>
          <p:cNvPr id="449" name="Google Shape;449;p45"/>
          <p:cNvCxnSpPr>
            <a:endCxn id="447" idx="1"/>
          </p:cNvCxnSpPr>
          <p:nvPr/>
        </p:nvCxnSpPr>
        <p:spPr>
          <a:xfrm>
            <a:off x="2988550" y="2177575"/>
            <a:ext cx="3307200" cy="0"/>
          </a:xfrm>
          <a:prstGeom prst="straightConnector1">
            <a:avLst/>
          </a:prstGeom>
          <a:noFill/>
          <a:ln w="9525" cap="flat" cmpd="sng">
            <a:solidFill>
              <a:schemeClr val="dk1"/>
            </a:solidFill>
            <a:prstDash val="solid"/>
            <a:round/>
            <a:headEnd type="none" w="med" len="med"/>
            <a:tailEnd type="none" w="med" len="med"/>
          </a:ln>
        </p:spPr>
      </p:cxnSp>
      <p:grpSp>
        <p:nvGrpSpPr>
          <p:cNvPr id="450" name="Google Shape;450;p45"/>
          <p:cNvGrpSpPr/>
          <p:nvPr/>
        </p:nvGrpSpPr>
        <p:grpSpPr>
          <a:xfrm>
            <a:off x="-1538200" y="52175"/>
            <a:ext cx="5005941" cy="4698782"/>
            <a:chOff x="-1538200" y="52175"/>
            <a:chExt cx="5005941" cy="4698782"/>
          </a:xfrm>
        </p:grpSpPr>
        <p:sp>
          <p:nvSpPr>
            <p:cNvPr id="451" name="Google Shape;451;p45"/>
            <p:cNvSpPr/>
            <p:nvPr/>
          </p:nvSpPr>
          <p:spPr>
            <a:xfrm>
              <a:off x="662629" y="2645931"/>
              <a:ext cx="1402556" cy="809625"/>
            </a:xfrm>
            <a:custGeom>
              <a:avLst/>
              <a:gdLst/>
              <a:ahLst/>
              <a:cxnLst/>
              <a:rect l="l" t="t" r="r" b="b"/>
              <a:pathLst>
                <a:path w="1178" h="680" extrusionOk="0">
                  <a:moveTo>
                    <a:pt x="590" y="680"/>
                  </a:moveTo>
                  <a:lnTo>
                    <a:pt x="1178" y="340"/>
                  </a:lnTo>
                  <a:lnTo>
                    <a:pt x="590" y="0"/>
                  </a:lnTo>
                  <a:lnTo>
                    <a:pt x="590" y="0"/>
                  </a:lnTo>
                  <a:lnTo>
                    <a:pt x="0" y="340"/>
                  </a:lnTo>
                  <a:lnTo>
                    <a:pt x="590" y="680"/>
                  </a:lnTo>
                  <a:lnTo>
                    <a:pt x="590" y="68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2" name="Google Shape;452;p45"/>
            <p:cNvSpPr/>
            <p:nvPr/>
          </p:nvSpPr>
          <p:spPr>
            <a:xfrm>
              <a:off x="1359145" y="418272"/>
              <a:ext cx="2108597" cy="1216819"/>
            </a:xfrm>
            <a:custGeom>
              <a:avLst/>
              <a:gdLst/>
              <a:ahLst/>
              <a:cxnLst/>
              <a:rect l="l" t="t" r="r" b="b"/>
              <a:pathLst>
                <a:path w="1771" h="1022" extrusionOk="0">
                  <a:moveTo>
                    <a:pt x="1771" y="341"/>
                  </a:moveTo>
                  <a:lnTo>
                    <a:pt x="1180" y="0"/>
                  </a:lnTo>
                  <a:lnTo>
                    <a:pt x="1180" y="0"/>
                  </a:lnTo>
                  <a:lnTo>
                    <a:pt x="590" y="341"/>
                  </a:lnTo>
                  <a:lnTo>
                    <a:pt x="0" y="681"/>
                  </a:lnTo>
                  <a:lnTo>
                    <a:pt x="590" y="1022"/>
                  </a:lnTo>
                  <a:lnTo>
                    <a:pt x="590" y="1022"/>
                  </a:lnTo>
                  <a:lnTo>
                    <a:pt x="1180" y="681"/>
                  </a:lnTo>
                  <a:lnTo>
                    <a:pt x="590" y="341"/>
                  </a:lnTo>
                  <a:lnTo>
                    <a:pt x="1180" y="681"/>
                  </a:lnTo>
                  <a:lnTo>
                    <a:pt x="1180" y="681"/>
                  </a:lnTo>
                  <a:lnTo>
                    <a:pt x="1771" y="341"/>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3" name="Google Shape;453;p45"/>
            <p:cNvSpPr/>
            <p:nvPr/>
          </p:nvSpPr>
          <p:spPr>
            <a:xfrm>
              <a:off x="662629" y="3124563"/>
              <a:ext cx="702469" cy="812006"/>
            </a:xfrm>
            <a:custGeom>
              <a:avLst/>
              <a:gdLst/>
              <a:ahLst/>
              <a:cxnLst/>
              <a:rect l="l" t="t" r="r" b="b"/>
              <a:pathLst>
                <a:path w="590" h="682" extrusionOk="0">
                  <a:moveTo>
                    <a:pt x="0" y="342"/>
                  </a:moveTo>
                  <a:lnTo>
                    <a:pt x="590" y="0"/>
                  </a:lnTo>
                  <a:lnTo>
                    <a:pt x="590" y="682"/>
                  </a:lnTo>
                  <a:lnTo>
                    <a:pt x="0" y="34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4" name="Google Shape;454;p45"/>
            <p:cNvSpPr/>
            <p:nvPr/>
          </p:nvSpPr>
          <p:spPr>
            <a:xfrm>
              <a:off x="662629" y="3532947"/>
              <a:ext cx="702469" cy="1218009"/>
            </a:xfrm>
            <a:custGeom>
              <a:avLst/>
              <a:gdLst/>
              <a:ahLst/>
              <a:cxnLst/>
              <a:rect l="l" t="t" r="r" b="b"/>
              <a:pathLst>
                <a:path w="590" h="1023" extrusionOk="0">
                  <a:moveTo>
                    <a:pt x="590" y="341"/>
                  </a:moveTo>
                  <a:lnTo>
                    <a:pt x="0" y="0"/>
                  </a:lnTo>
                  <a:lnTo>
                    <a:pt x="0" y="682"/>
                  </a:lnTo>
                  <a:lnTo>
                    <a:pt x="590" y="1023"/>
                  </a:lnTo>
                  <a:lnTo>
                    <a:pt x="590" y="34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55" name="Google Shape;455;p45"/>
            <p:cNvCxnSpPr/>
            <p:nvPr/>
          </p:nvCxnSpPr>
          <p:spPr>
            <a:xfrm flipH="1">
              <a:off x="1684129" y="1167175"/>
              <a:ext cx="426300" cy="243000"/>
            </a:xfrm>
            <a:prstGeom prst="straightConnector1">
              <a:avLst/>
            </a:prstGeom>
            <a:noFill/>
            <a:ln w="9525" cap="flat" cmpd="sng">
              <a:solidFill>
                <a:schemeClr val="dk1"/>
              </a:solidFill>
              <a:prstDash val="solid"/>
              <a:miter lim="800000"/>
              <a:headEnd type="none" w="med" len="med"/>
              <a:tailEnd type="none" w="med" len="med"/>
            </a:ln>
          </p:spPr>
        </p:cxnSp>
        <p:cxnSp>
          <p:nvCxnSpPr>
            <p:cNvPr id="456" name="Google Shape;456;p45"/>
            <p:cNvCxnSpPr/>
            <p:nvPr/>
          </p:nvCxnSpPr>
          <p:spPr>
            <a:xfrm>
              <a:off x="1012672" y="3736544"/>
              <a:ext cx="0" cy="503700"/>
            </a:xfrm>
            <a:prstGeom prst="straightConnector1">
              <a:avLst/>
            </a:prstGeom>
            <a:noFill/>
            <a:ln w="9525" cap="flat" cmpd="sng">
              <a:solidFill>
                <a:schemeClr val="dk1"/>
              </a:solidFill>
              <a:prstDash val="solid"/>
              <a:miter lim="800000"/>
              <a:headEnd type="none" w="med" len="med"/>
              <a:tailEnd type="none" w="med" len="med"/>
            </a:ln>
          </p:spPr>
        </p:cxnSp>
        <p:sp>
          <p:nvSpPr>
            <p:cNvPr id="457" name="Google Shape;457;p45"/>
            <p:cNvSpPr/>
            <p:nvPr/>
          </p:nvSpPr>
          <p:spPr>
            <a:xfrm>
              <a:off x="1367189" y="1475442"/>
              <a:ext cx="727643" cy="286622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8" name="Google Shape;458;p45"/>
            <p:cNvSpPr/>
            <p:nvPr/>
          </p:nvSpPr>
          <p:spPr>
            <a:xfrm>
              <a:off x="638970" y="781982"/>
              <a:ext cx="1456039" cy="1637738"/>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9" name="Google Shape;459;p45"/>
            <p:cNvSpPr/>
            <p:nvPr/>
          </p:nvSpPr>
          <p:spPr>
            <a:xfrm>
              <a:off x="1367189" y="3526441"/>
              <a:ext cx="1455286" cy="818502"/>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0" name="Google Shape;460;p45"/>
            <p:cNvSpPr/>
            <p:nvPr/>
          </p:nvSpPr>
          <p:spPr>
            <a:xfrm>
              <a:off x="-1538200" y="52175"/>
              <a:ext cx="3790875" cy="3982400"/>
            </a:xfrm>
            <a:custGeom>
              <a:avLst/>
              <a:gdLst/>
              <a:ahLst/>
              <a:cxnLst/>
              <a:rect l="l" t="t" r="r" b="b"/>
              <a:pathLst>
                <a:path w="151635" h="159296" extrusionOk="0">
                  <a:moveTo>
                    <a:pt x="151635" y="159296"/>
                  </a:moveTo>
                  <a:lnTo>
                    <a:pt x="131800" y="146564"/>
                  </a:lnTo>
                  <a:lnTo>
                    <a:pt x="131800" y="70933"/>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838"/>
        <p:cNvGrpSpPr/>
        <p:nvPr/>
      </p:nvGrpSpPr>
      <p:grpSpPr>
        <a:xfrm>
          <a:off x="0" y="0"/>
          <a:ext cx="0" cy="0"/>
          <a:chOff x="0" y="0"/>
          <a:chExt cx="0" cy="0"/>
        </a:xfrm>
      </p:grpSpPr>
      <p:sp>
        <p:nvSpPr>
          <p:cNvPr id="839" name="Google Shape;839;p65"/>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CRUD Operations:</a:t>
            </a:r>
            <a:endParaRPr dirty="0"/>
          </a:p>
        </p:txBody>
      </p:sp>
      <p:sp>
        <p:nvSpPr>
          <p:cNvPr id="840" name="Google Shape;840;p65"/>
          <p:cNvSpPr txBox="1"/>
          <p:nvPr/>
        </p:nvSpPr>
        <p:spPr>
          <a:xfrm flipH="1">
            <a:off x="805150" y="2174050"/>
            <a:ext cx="2143200" cy="400800"/>
          </a:xfrm>
          <a:prstGeom prst="rect">
            <a:avLst/>
          </a:prstGeom>
          <a:no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2400" b="1" dirty="0">
                <a:solidFill>
                  <a:schemeClr val="dk1"/>
                </a:solidFill>
                <a:latin typeface="Anek Kannada"/>
                <a:ea typeface="Anek Kannada"/>
                <a:cs typeface="Anek Kannada"/>
                <a:sym typeface="Anek Kannada"/>
              </a:rPr>
              <a:t>C</a:t>
            </a:r>
            <a:endParaRPr sz="2400" b="1" dirty="0">
              <a:solidFill>
                <a:schemeClr val="dk1"/>
              </a:solidFill>
              <a:latin typeface="Anek Kannada"/>
              <a:ea typeface="Anek Kannada"/>
              <a:cs typeface="Anek Kannada"/>
              <a:sym typeface="Anek Kannada"/>
            </a:endParaRPr>
          </a:p>
        </p:txBody>
      </p:sp>
      <p:sp>
        <p:nvSpPr>
          <p:cNvPr id="841" name="Google Shape;841;p65"/>
          <p:cNvSpPr txBox="1"/>
          <p:nvPr/>
        </p:nvSpPr>
        <p:spPr>
          <a:xfrm flipH="1">
            <a:off x="805152" y="1602254"/>
            <a:ext cx="2143200" cy="5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Anek Kannada Medium"/>
                <a:ea typeface="Anek Kannada Medium"/>
                <a:cs typeface="Anek Kannada Medium"/>
                <a:sym typeface="Anek Kannada Medium"/>
              </a:rPr>
              <a:t>create</a:t>
            </a:r>
            <a:endParaRPr dirty="0">
              <a:solidFill>
                <a:schemeClr val="dk1"/>
              </a:solidFill>
              <a:latin typeface="Anek Kannada Medium"/>
              <a:ea typeface="Anek Kannada Medium"/>
              <a:cs typeface="Anek Kannada Medium"/>
              <a:sym typeface="Anek Kannada Medium"/>
            </a:endParaRPr>
          </a:p>
        </p:txBody>
      </p:sp>
      <p:sp>
        <p:nvSpPr>
          <p:cNvPr id="842" name="Google Shape;842;p65"/>
          <p:cNvSpPr txBox="1"/>
          <p:nvPr/>
        </p:nvSpPr>
        <p:spPr>
          <a:xfrm flipH="1">
            <a:off x="2486000" y="3372500"/>
            <a:ext cx="2143200" cy="40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dk1"/>
                </a:solidFill>
                <a:latin typeface="Anek Kannada"/>
                <a:ea typeface="Anek Kannada"/>
                <a:cs typeface="Anek Kannada"/>
                <a:sym typeface="Anek Kannada"/>
              </a:rPr>
              <a:t>R</a:t>
            </a:r>
            <a:endParaRPr sz="2400" b="1" dirty="0">
              <a:solidFill>
                <a:schemeClr val="dk1"/>
              </a:solidFill>
              <a:latin typeface="Anek Kannada"/>
              <a:ea typeface="Anek Kannada"/>
              <a:cs typeface="Anek Kannada"/>
              <a:sym typeface="Anek Kannada"/>
            </a:endParaRPr>
          </a:p>
        </p:txBody>
      </p:sp>
      <p:sp>
        <p:nvSpPr>
          <p:cNvPr id="843" name="Google Shape;843;p65"/>
          <p:cNvSpPr txBox="1"/>
          <p:nvPr/>
        </p:nvSpPr>
        <p:spPr>
          <a:xfrm flipH="1">
            <a:off x="2483677" y="3773315"/>
            <a:ext cx="2143200" cy="5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Anek Kannada Medium"/>
                <a:ea typeface="Anek Kannada Medium"/>
                <a:cs typeface="Anek Kannada Medium"/>
                <a:sym typeface="Anek Kannada Medium"/>
              </a:rPr>
              <a:t>Read</a:t>
            </a:r>
            <a:endParaRPr dirty="0">
              <a:solidFill>
                <a:schemeClr val="dk1"/>
              </a:solidFill>
              <a:latin typeface="Anek Kannada Medium"/>
              <a:ea typeface="Anek Kannada Medium"/>
              <a:cs typeface="Anek Kannada Medium"/>
              <a:sym typeface="Anek Kannada Medium"/>
            </a:endParaRPr>
          </a:p>
        </p:txBody>
      </p:sp>
      <p:sp>
        <p:nvSpPr>
          <p:cNvPr id="844" name="Google Shape;844;p65"/>
          <p:cNvSpPr txBox="1"/>
          <p:nvPr/>
        </p:nvSpPr>
        <p:spPr>
          <a:xfrm flipH="1">
            <a:off x="4162225" y="2174050"/>
            <a:ext cx="2143200" cy="400800"/>
          </a:xfrm>
          <a:prstGeom prst="rect">
            <a:avLst/>
          </a:prstGeom>
          <a:noFill/>
          <a:ln>
            <a:noFill/>
          </a:ln>
        </p:spPr>
        <p:txBody>
          <a:bodyPr spcFirstLastPara="1" wrap="square" lIns="91425" tIns="0" rIns="91425" bIns="91425" anchor="ctr" anchorCtr="0">
            <a:noAutofit/>
          </a:bodyPr>
          <a:lstStyle/>
          <a:p>
            <a:pPr marL="0" lvl="0" indent="0" algn="ctr" rtl="0">
              <a:spcBef>
                <a:spcPts val="0"/>
              </a:spcBef>
              <a:spcAft>
                <a:spcPts val="0"/>
              </a:spcAft>
              <a:buNone/>
            </a:pPr>
            <a:r>
              <a:rPr lang="en" sz="2400" b="1" dirty="0">
                <a:solidFill>
                  <a:schemeClr val="dk1"/>
                </a:solidFill>
                <a:latin typeface="Anek Kannada"/>
                <a:ea typeface="Anek Kannada"/>
                <a:cs typeface="Anek Kannada"/>
                <a:sym typeface="Anek Kannada"/>
              </a:rPr>
              <a:t>U</a:t>
            </a:r>
            <a:endParaRPr sz="2400" b="1" dirty="0">
              <a:solidFill>
                <a:schemeClr val="dk1"/>
              </a:solidFill>
              <a:latin typeface="Anek Kannada"/>
              <a:ea typeface="Anek Kannada"/>
              <a:cs typeface="Anek Kannada"/>
              <a:sym typeface="Anek Kannada"/>
            </a:endParaRPr>
          </a:p>
        </p:txBody>
      </p:sp>
      <p:sp>
        <p:nvSpPr>
          <p:cNvPr id="845" name="Google Shape;845;p65"/>
          <p:cNvSpPr txBox="1"/>
          <p:nvPr/>
        </p:nvSpPr>
        <p:spPr>
          <a:xfrm flipH="1">
            <a:off x="4162227" y="1602254"/>
            <a:ext cx="2143200" cy="5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Anek Kannada Medium"/>
                <a:ea typeface="Anek Kannada Medium"/>
                <a:cs typeface="Anek Kannada Medium"/>
                <a:sym typeface="Anek Kannada Medium"/>
              </a:rPr>
              <a:t>Update</a:t>
            </a:r>
            <a:endParaRPr dirty="0">
              <a:solidFill>
                <a:schemeClr val="dk1"/>
              </a:solidFill>
              <a:latin typeface="Anek Kannada Medium"/>
              <a:ea typeface="Anek Kannada Medium"/>
              <a:cs typeface="Anek Kannada Medium"/>
              <a:sym typeface="Anek Kannada Medium"/>
            </a:endParaRPr>
          </a:p>
        </p:txBody>
      </p:sp>
      <p:sp>
        <p:nvSpPr>
          <p:cNvPr id="846" name="Google Shape;846;p65"/>
          <p:cNvSpPr txBox="1"/>
          <p:nvPr/>
        </p:nvSpPr>
        <p:spPr>
          <a:xfrm flipH="1">
            <a:off x="5840750" y="3372500"/>
            <a:ext cx="2143200" cy="400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dk1"/>
                </a:solidFill>
                <a:latin typeface="Anek Kannada"/>
                <a:ea typeface="Anek Kannada"/>
                <a:cs typeface="Anek Kannada"/>
                <a:sym typeface="Anek Kannada"/>
              </a:rPr>
              <a:t>D</a:t>
            </a:r>
            <a:endParaRPr sz="2400" b="1" dirty="0">
              <a:solidFill>
                <a:schemeClr val="dk1"/>
              </a:solidFill>
              <a:latin typeface="Anek Kannada"/>
              <a:ea typeface="Anek Kannada"/>
              <a:cs typeface="Anek Kannada"/>
              <a:sym typeface="Anek Kannada"/>
            </a:endParaRPr>
          </a:p>
        </p:txBody>
      </p:sp>
      <p:sp>
        <p:nvSpPr>
          <p:cNvPr id="847" name="Google Shape;847;p65"/>
          <p:cNvSpPr txBox="1"/>
          <p:nvPr/>
        </p:nvSpPr>
        <p:spPr>
          <a:xfrm flipH="1">
            <a:off x="5840752" y="3773315"/>
            <a:ext cx="2143200" cy="57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chemeClr val="dk1"/>
                </a:solidFill>
                <a:latin typeface="Anek Kannada Medium"/>
                <a:ea typeface="Anek Kannada Medium"/>
                <a:cs typeface="Anek Kannada Medium"/>
                <a:sym typeface="Anek Kannada Medium"/>
              </a:rPr>
              <a:t>Delete</a:t>
            </a:r>
            <a:endParaRPr dirty="0">
              <a:solidFill>
                <a:schemeClr val="dk1"/>
              </a:solidFill>
              <a:latin typeface="Anek Kannada Medium"/>
              <a:ea typeface="Anek Kannada Medium"/>
              <a:cs typeface="Anek Kannada Medium"/>
              <a:sym typeface="Anek Kannada Medium"/>
            </a:endParaRPr>
          </a:p>
        </p:txBody>
      </p:sp>
      <p:cxnSp>
        <p:nvCxnSpPr>
          <p:cNvPr id="848" name="Google Shape;848;p65"/>
          <p:cNvCxnSpPr>
            <a:stCxn id="849" idx="0"/>
            <a:endCxn id="840" idx="2"/>
          </p:cNvCxnSpPr>
          <p:nvPr/>
        </p:nvCxnSpPr>
        <p:spPr>
          <a:xfrm rot="10800000">
            <a:off x="1876750" y="2574775"/>
            <a:ext cx="0" cy="315600"/>
          </a:xfrm>
          <a:prstGeom prst="straightConnector1">
            <a:avLst/>
          </a:prstGeom>
          <a:noFill/>
          <a:ln w="9525" cap="flat" cmpd="sng">
            <a:solidFill>
              <a:schemeClr val="dk2"/>
            </a:solidFill>
            <a:prstDash val="solid"/>
            <a:round/>
            <a:headEnd type="none" w="med" len="med"/>
            <a:tailEnd type="none" w="med" len="med"/>
          </a:ln>
        </p:spPr>
      </p:cxnSp>
      <p:cxnSp>
        <p:nvCxnSpPr>
          <p:cNvPr id="850" name="Google Shape;850;p65"/>
          <p:cNvCxnSpPr>
            <a:stCxn id="851" idx="4"/>
            <a:endCxn id="842" idx="0"/>
          </p:cNvCxnSpPr>
          <p:nvPr/>
        </p:nvCxnSpPr>
        <p:spPr>
          <a:xfrm>
            <a:off x="3555275" y="3045775"/>
            <a:ext cx="2400" cy="326700"/>
          </a:xfrm>
          <a:prstGeom prst="straightConnector1">
            <a:avLst/>
          </a:prstGeom>
          <a:noFill/>
          <a:ln w="9525" cap="flat" cmpd="sng">
            <a:solidFill>
              <a:schemeClr val="dk2"/>
            </a:solidFill>
            <a:prstDash val="solid"/>
            <a:round/>
            <a:headEnd type="none" w="med" len="med"/>
            <a:tailEnd type="none" w="med" len="med"/>
          </a:ln>
        </p:spPr>
      </p:cxnSp>
      <p:cxnSp>
        <p:nvCxnSpPr>
          <p:cNvPr id="852" name="Google Shape;852;p65"/>
          <p:cNvCxnSpPr>
            <a:stCxn id="853" idx="0"/>
            <a:endCxn id="844" idx="2"/>
          </p:cNvCxnSpPr>
          <p:nvPr/>
        </p:nvCxnSpPr>
        <p:spPr>
          <a:xfrm rot="10800000">
            <a:off x="5233825" y="2574850"/>
            <a:ext cx="0" cy="315600"/>
          </a:xfrm>
          <a:prstGeom prst="straightConnector1">
            <a:avLst/>
          </a:prstGeom>
          <a:noFill/>
          <a:ln w="9525" cap="flat" cmpd="sng">
            <a:solidFill>
              <a:schemeClr val="dk2"/>
            </a:solidFill>
            <a:prstDash val="solid"/>
            <a:round/>
            <a:headEnd type="none" w="med" len="med"/>
            <a:tailEnd type="none" w="med" len="med"/>
          </a:ln>
        </p:spPr>
      </p:cxnSp>
      <p:cxnSp>
        <p:nvCxnSpPr>
          <p:cNvPr id="854" name="Google Shape;854;p65"/>
          <p:cNvCxnSpPr>
            <a:stCxn id="855" idx="2"/>
            <a:endCxn id="846" idx="0"/>
          </p:cNvCxnSpPr>
          <p:nvPr/>
        </p:nvCxnSpPr>
        <p:spPr>
          <a:xfrm>
            <a:off x="6912350" y="3045800"/>
            <a:ext cx="0" cy="326700"/>
          </a:xfrm>
          <a:prstGeom prst="straightConnector1">
            <a:avLst/>
          </a:prstGeom>
          <a:noFill/>
          <a:ln w="9525" cap="flat" cmpd="sng">
            <a:solidFill>
              <a:schemeClr val="dk2"/>
            </a:solidFill>
            <a:prstDash val="solid"/>
            <a:round/>
            <a:headEnd type="none" w="med" len="med"/>
            <a:tailEnd type="none" w="med" len="med"/>
          </a:ln>
        </p:spPr>
      </p:cxnSp>
      <p:sp>
        <p:nvSpPr>
          <p:cNvPr id="849" name="Google Shape;849;p65"/>
          <p:cNvSpPr/>
          <p:nvPr/>
        </p:nvSpPr>
        <p:spPr>
          <a:xfrm>
            <a:off x="1799050" y="2890375"/>
            <a:ext cx="155400" cy="155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ek Kannada Medium"/>
              <a:ea typeface="Anek Kannada Medium"/>
              <a:cs typeface="Anek Kannada Medium"/>
              <a:sym typeface="Anek Kannada Medium"/>
            </a:endParaRPr>
          </a:p>
        </p:txBody>
      </p:sp>
      <p:sp>
        <p:nvSpPr>
          <p:cNvPr id="851" name="Google Shape;851;p65"/>
          <p:cNvSpPr/>
          <p:nvPr/>
        </p:nvSpPr>
        <p:spPr>
          <a:xfrm>
            <a:off x="3477575" y="2890375"/>
            <a:ext cx="155400" cy="1554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ek Kannada Medium"/>
              <a:ea typeface="Anek Kannada Medium"/>
              <a:cs typeface="Anek Kannada Medium"/>
              <a:sym typeface="Anek Kannada Medium"/>
            </a:endParaRPr>
          </a:p>
        </p:txBody>
      </p:sp>
      <p:sp>
        <p:nvSpPr>
          <p:cNvPr id="856" name="Google Shape;856;p65"/>
          <p:cNvSpPr/>
          <p:nvPr/>
        </p:nvSpPr>
        <p:spPr>
          <a:xfrm>
            <a:off x="5156125" y="2890375"/>
            <a:ext cx="155400" cy="155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ek Kannada Medium"/>
              <a:ea typeface="Anek Kannada Medium"/>
              <a:cs typeface="Anek Kannada Medium"/>
              <a:sym typeface="Anek Kannada Medium"/>
            </a:endParaRPr>
          </a:p>
        </p:txBody>
      </p:sp>
      <p:sp>
        <p:nvSpPr>
          <p:cNvPr id="857" name="Google Shape;857;p65"/>
          <p:cNvSpPr/>
          <p:nvPr/>
        </p:nvSpPr>
        <p:spPr>
          <a:xfrm>
            <a:off x="6834650" y="2890375"/>
            <a:ext cx="155400" cy="1554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Anek Kannada Medium"/>
              <a:ea typeface="Anek Kannada Medium"/>
              <a:cs typeface="Anek Kannada Medium"/>
              <a:sym typeface="Anek Kannada Medium"/>
            </a:endParaRPr>
          </a:p>
        </p:txBody>
      </p:sp>
      <p:cxnSp>
        <p:nvCxnSpPr>
          <p:cNvPr id="858" name="Google Shape;858;p65"/>
          <p:cNvCxnSpPr>
            <a:stCxn id="849" idx="2"/>
          </p:cNvCxnSpPr>
          <p:nvPr/>
        </p:nvCxnSpPr>
        <p:spPr>
          <a:xfrm rot="10800000">
            <a:off x="936850" y="2968075"/>
            <a:ext cx="862200" cy="0"/>
          </a:xfrm>
          <a:prstGeom prst="straightConnector1">
            <a:avLst/>
          </a:prstGeom>
          <a:noFill/>
          <a:ln w="9525" cap="flat" cmpd="sng">
            <a:solidFill>
              <a:schemeClr val="dk2"/>
            </a:solidFill>
            <a:prstDash val="solid"/>
            <a:round/>
            <a:headEnd type="none" w="med" len="med"/>
            <a:tailEnd type="none" w="med" len="med"/>
          </a:ln>
        </p:spPr>
      </p:cxnSp>
      <p:cxnSp>
        <p:nvCxnSpPr>
          <p:cNvPr id="859" name="Google Shape;859;p65"/>
          <p:cNvCxnSpPr>
            <a:stCxn id="849" idx="6"/>
            <a:endCxn id="860" idx="1"/>
          </p:cNvCxnSpPr>
          <p:nvPr/>
        </p:nvCxnSpPr>
        <p:spPr>
          <a:xfrm>
            <a:off x="1954450" y="2968075"/>
            <a:ext cx="1523100" cy="0"/>
          </a:xfrm>
          <a:prstGeom prst="straightConnector1">
            <a:avLst/>
          </a:prstGeom>
          <a:noFill/>
          <a:ln w="9525" cap="flat" cmpd="sng">
            <a:solidFill>
              <a:schemeClr val="dk2"/>
            </a:solidFill>
            <a:prstDash val="solid"/>
            <a:round/>
            <a:headEnd type="none" w="med" len="med"/>
            <a:tailEnd type="none" w="med" len="med"/>
          </a:ln>
        </p:spPr>
      </p:cxnSp>
      <p:cxnSp>
        <p:nvCxnSpPr>
          <p:cNvPr id="861" name="Google Shape;861;p65"/>
          <p:cNvCxnSpPr>
            <a:endCxn id="856" idx="2"/>
          </p:cNvCxnSpPr>
          <p:nvPr/>
        </p:nvCxnSpPr>
        <p:spPr>
          <a:xfrm>
            <a:off x="3633025" y="2968075"/>
            <a:ext cx="1523100" cy="0"/>
          </a:xfrm>
          <a:prstGeom prst="straightConnector1">
            <a:avLst/>
          </a:prstGeom>
          <a:noFill/>
          <a:ln w="9525" cap="flat" cmpd="sng">
            <a:solidFill>
              <a:schemeClr val="dk2"/>
            </a:solidFill>
            <a:prstDash val="solid"/>
            <a:round/>
            <a:headEnd type="none" w="med" len="med"/>
            <a:tailEnd type="none" w="med" len="med"/>
          </a:ln>
        </p:spPr>
      </p:cxnSp>
      <p:cxnSp>
        <p:nvCxnSpPr>
          <p:cNvPr id="862" name="Google Shape;862;p65"/>
          <p:cNvCxnSpPr>
            <a:endCxn id="857" idx="2"/>
          </p:cNvCxnSpPr>
          <p:nvPr/>
        </p:nvCxnSpPr>
        <p:spPr>
          <a:xfrm>
            <a:off x="5311550" y="2968075"/>
            <a:ext cx="1523100" cy="0"/>
          </a:xfrm>
          <a:prstGeom prst="straightConnector1">
            <a:avLst/>
          </a:prstGeom>
          <a:noFill/>
          <a:ln w="9525" cap="flat" cmpd="sng">
            <a:solidFill>
              <a:schemeClr val="dk2"/>
            </a:solidFill>
            <a:prstDash val="solid"/>
            <a:round/>
            <a:headEnd type="none" w="med" len="med"/>
            <a:tailEnd type="none" w="med" len="med"/>
          </a:ln>
        </p:spPr>
      </p:cxnSp>
      <p:cxnSp>
        <p:nvCxnSpPr>
          <p:cNvPr id="863" name="Google Shape;863;p65"/>
          <p:cNvCxnSpPr>
            <a:stCxn id="857" idx="6"/>
          </p:cNvCxnSpPr>
          <p:nvPr/>
        </p:nvCxnSpPr>
        <p:spPr>
          <a:xfrm>
            <a:off x="6990050" y="2968075"/>
            <a:ext cx="983700" cy="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30CB3-D3F5-0F0C-D771-11E995FCEDE4}"/>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80F38505-0AF2-06BA-009F-126141948B83}"/>
              </a:ext>
            </a:extLst>
          </p:cNvPr>
          <p:cNvSpPr>
            <a:spLocks noChangeArrowheads="1"/>
          </p:cNvSpPr>
          <p:nvPr/>
        </p:nvSpPr>
        <p:spPr bwMode="auto">
          <a:xfrm>
            <a:off x="552339" y="748267"/>
            <a:ext cx="8198314"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lvl="0" indent="-457200" eaLnBrk="0" fontAlgn="base" hangingPunct="0">
              <a:spcBef>
                <a:spcPct val="0"/>
              </a:spcBef>
              <a:spcAft>
                <a:spcPct val="0"/>
              </a:spcAft>
              <a:buClrTx/>
              <a:buFont typeface="+mj-lt"/>
              <a:buAutoNum type="arabicPeriod"/>
            </a:pPr>
            <a:r>
              <a:rPr lang="en-US" altLang="en-US" sz="2000" b="1" dirty="0">
                <a:solidFill>
                  <a:schemeClr val="tx1"/>
                </a:solidFill>
                <a:latin typeface="Arial" panose="020B0604020202020204" pitchFamily="34" charset="0"/>
              </a:rPr>
              <a:t>reschedule all appointments of Doctor Id =1  to one Day Later </a:t>
            </a:r>
          </a:p>
          <a:p>
            <a:pPr lvl="0" eaLnBrk="0" fontAlgn="base" hangingPunct="0">
              <a:spcBef>
                <a:spcPct val="0"/>
              </a:spcBef>
              <a:spcAft>
                <a:spcPct val="0"/>
              </a:spcAft>
              <a:buClrTx/>
            </a:pPr>
            <a:br>
              <a:rPr lang="en-US" altLang="en-US" sz="2000" dirty="0">
                <a:solidFill>
                  <a:schemeClr val="tx1"/>
                </a:solidFill>
                <a:latin typeface="Arial" panose="020B0604020202020204" pitchFamily="34" charset="0"/>
              </a:rPr>
            </a:br>
            <a:br>
              <a:rPr lang="en-US" altLang="en-US" sz="2000" b="1" dirty="0">
                <a:solidFill>
                  <a:schemeClr val="tx1"/>
                </a:solidFill>
                <a:latin typeface="Arial" panose="020B0604020202020204" pitchFamily="34" charset="0"/>
              </a:rPr>
            </a:br>
            <a:r>
              <a:rPr lang="en-US" altLang="en-US" sz="2000" b="1" dirty="0">
                <a:solidFill>
                  <a:schemeClr val="tx1"/>
                </a:solidFill>
                <a:latin typeface="Arial" panose="020B0604020202020204" pitchFamily="34" charset="0"/>
              </a:rPr>
              <a:t>2. Add a doctor and Appointment using Navigation Properties for 2 Existed patients (id =1, id =2),</a:t>
            </a:r>
          </a:p>
          <a:p>
            <a:pPr lvl="0" eaLnBrk="0" fontAlgn="base" hangingPunct="0">
              <a:spcBef>
                <a:spcPct val="0"/>
              </a:spcBef>
              <a:spcAft>
                <a:spcPct val="0"/>
              </a:spcAft>
              <a:buClrTx/>
            </a:pPr>
            <a:endParaRPr lang="en-US" altLang="en-US" sz="2000" dirty="0">
              <a:solidFill>
                <a:schemeClr val="tx1"/>
              </a:solidFill>
              <a:latin typeface="Arial" panose="020B0604020202020204" pitchFamily="34" charset="0"/>
            </a:endParaRPr>
          </a:p>
          <a:p>
            <a:pPr lvl="0" eaLnBrk="0" fontAlgn="base" hangingPunct="0">
              <a:spcBef>
                <a:spcPct val="0"/>
              </a:spcBef>
              <a:spcAft>
                <a:spcPct val="0"/>
              </a:spcAft>
              <a:buClrTx/>
            </a:pPr>
            <a:r>
              <a:rPr lang="en-US" altLang="en-US" sz="2000" dirty="0">
                <a:solidFill>
                  <a:schemeClr val="tx1"/>
                </a:solidFill>
                <a:latin typeface="Arial" panose="020B0604020202020204" pitchFamily="34" charset="0"/>
              </a:rPr>
              <a:t>Hints:</a:t>
            </a:r>
          </a:p>
          <a:p>
            <a:pPr marL="342900" lvl="0" indent="-342900" eaLnBrk="0" fontAlgn="base" hangingPunct="0">
              <a:spcBef>
                <a:spcPct val="0"/>
              </a:spcBef>
              <a:spcAft>
                <a:spcPct val="0"/>
              </a:spcAft>
              <a:buClrTx/>
              <a:buFont typeface="Arial" panose="020B0604020202020204" pitchFamily="34" charset="0"/>
              <a:buChar char="•"/>
            </a:pPr>
            <a:r>
              <a:rPr lang="en-US" altLang="en-US" sz="2000" dirty="0">
                <a:solidFill>
                  <a:schemeClr val="tx1"/>
                </a:solidFill>
                <a:latin typeface="Arial" panose="020B0604020202020204" pitchFamily="34" charset="0"/>
              </a:rPr>
              <a:t>Create Doctor Object </a:t>
            </a:r>
          </a:p>
          <a:p>
            <a:pPr marL="342900" lvl="0" indent="-342900" eaLnBrk="0" fontAlgn="base" hangingPunct="0">
              <a:spcBef>
                <a:spcPct val="0"/>
              </a:spcBef>
              <a:spcAft>
                <a:spcPct val="0"/>
              </a:spcAft>
              <a:buClrTx/>
              <a:buFont typeface="Arial" panose="020B0604020202020204" pitchFamily="34" charset="0"/>
              <a:buChar char="•"/>
            </a:pPr>
            <a:r>
              <a:rPr lang="en-US" altLang="en-US" sz="2000" dirty="0">
                <a:solidFill>
                  <a:schemeClr val="tx1"/>
                </a:solidFill>
                <a:latin typeface="Arial" panose="020B0604020202020204" pitchFamily="34" charset="0"/>
              </a:rPr>
              <a:t>Retrieve patient from DB</a:t>
            </a:r>
          </a:p>
          <a:p>
            <a:pPr marL="342900" lvl="0" indent="-342900" eaLnBrk="0" fontAlgn="base" hangingPunct="0">
              <a:spcBef>
                <a:spcPct val="0"/>
              </a:spcBef>
              <a:spcAft>
                <a:spcPct val="0"/>
              </a:spcAft>
              <a:buClrTx/>
              <a:buFont typeface="Arial" panose="020B0604020202020204" pitchFamily="34" charset="0"/>
              <a:buChar char="•"/>
            </a:pPr>
            <a:r>
              <a:rPr lang="en-US" altLang="en-US" sz="2000" dirty="0">
                <a:solidFill>
                  <a:schemeClr val="tx1"/>
                </a:solidFill>
                <a:latin typeface="Arial" panose="020B0604020202020204" pitchFamily="34" charset="0"/>
              </a:rPr>
              <a:t>Add Appointments to the created Doctor</a:t>
            </a:r>
          </a:p>
          <a:p>
            <a:pPr marL="342900" lvl="0" indent="-342900" eaLnBrk="0" fontAlgn="base" hangingPunct="0">
              <a:spcBef>
                <a:spcPct val="0"/>
              </a:spcBef>
              <a:spcAft>
                <a:spcPct val="0"/>
              </a:spcAft>
              <a:buClrTx/>
              <a:buFont typeface="Arial" panose="020B0604020202020204" pitchFamily="34" charset="0"/>
              <a:buChar char="•"/>
            </a:pPr>
            <a:r>
              <a:rPr lang="en-US" altLang="en-US" sz="2000" dirty="0">
                <a:solidFill>
                  <a:schemeClr val="tx1"/>
                </a:solidFill>
                <a:latin typeface="Arial" panose="020B0604020202020204" pitchFamily="34" charset="0"/>
              </a:rPr>
              <a:t>Finally Add the doctor to DB</a:t>
            </a:r>
          </a:p>
          <a:p>
            <a:pPr marL="342900" lvl="0" indent="-342900" eaLnBrk="0" fontAlgn="base" hangingPunct="0">
              <a:spcBef>
                <a:spcPct val="0"/>
              </a:spcBef>
              <a:spcAft>
                <a:spcPct val="0"/>
              </a:spcAft>
              <a:buClrTx/>
              <a:buFont typeface="Arial" panose="020B0604020202020204" pitchFamily="34" charset="0"/>
              <a:buChar char="•"/>
            </a:pPr>
            <a:r>
              <a:rPr lang="en-US" altLang="en-US" sz="2000" dirty="0">
                <a:solidFill>
                  <a:schemeClr val="tx1"/>
                </a:solidFill>
                <a:latin typeface="Arial" panose="020B0604020202020204" pitchFamily="34" charset="0"/>
              </a:rPr>
              <a:t>Save</a:t>
            </a:r>
          </a:p>
          <a:p>
            <a:pPr marL="457200" lvl="0" indent="-457200" eaLnBrk="0" fontAlgn="base" hangingPunct="0">
              <a:spcBef>
                <a:spcPct val="0"/>
              </a:spcBef>
              <a:spcAft>
                <a:spcPct val="0"/>
              </a:spcAft>
              <a:buClrTx/>
              <a:buFont typeface="+mj-lt"/>
              <a:buAutoNum type="arabicPeriod"/>
            </a:pPr>
            <a:endParaRPr lang="en-US" altLang="en-US" sz="2000" dirty="0">
              <a:solidFill>
                <a:schemeClr val="tx1"/>
              </a:solidFill>
              <a:latin typeface="Arial" panose="020B0604020202020204" pitchFamily="34" charset="0"/>
            </a:endParaRPr>
          </a:p>
        </p:txBody>
      </p:sp>
      <p:pic>
        <p:nvPicPr>
          <p:cNvPr id="11" name="Picture 10">
            <a:extLst>
              <a:ext uri="{FF2B5EF4-FFF2-40B4-BE49-F238E27FC236}">
                <a16:creationId xmlns:a16="http://schemas.microsoft.com/office/drawing/2014/main" id="{C0E879F4-D2AE-807D-EF3A-42A2C3C1ADFD}"/>
              </a:ext>
            </a:extLst>
          </p:cNvPr>
          <p:cNvPicPr>
            <a:picLocks noChangeAspect="1"/>
          </p:cNvPicPr>
          <p:nvPr/>
        </p:nvPicPr>
        <p:blipFill>
          <a:blip r:embed="rId2"/>
          <a:stretch>
            <a:fillRect/>
          </a:stretch>
        </p:blipFill>
        <p:spPr>
          <a:xfrm>
            <a:off x="212141" y="99058"/>
            <a:ext cx="6515526" cy="781057"/>
          </a:xfrm>
          <a:prstGeom prst="rect">
            <a:avLst/>
          </a:prstGeom>
        </p:spPr>
      </p:pic>
    </p:spTree>
    <p:extLst>
      <p:ext uri="{BB962C8B-B14F-4D97-AF65-F5344CB8AC3E}">
        <p14:creationId xmlns:p14="http://schemas.microsoft.com/office/powerpoint/2010/main" val="21945883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45">
          <a:extLst>
            <a:ext uri="{FF2B5EF4-FFF2-40B4-BE49-F238E27FC236}">
              <a16:creationId xmlns:a16="http://schemas.microsoft.com/office/drawing/2014/main" id="{D9F18CAC-8E24-B82E-F9F3-9FB0592AFD32}"/>
            </a:ext>
          </a:extLst>
        </p:cNvPr>
        <p:cNvGrpSpPr/>
        <p:nvPr/>
      </p:nvGrpSpPr>
      <p:grpSpPr>
        <a:xfrm>
          <a:off x="0" y="0"/>
          <a:ext cx="0" cy="0"/>
          <a:chOff x="0" y="0"/>
          <a:chExt cx="0" cy="0"/>
        </a:xfrm>
      </p:grpSpPr>
      <p:sp>
        <p:nvSpPr>
          <p:cNvPr id="446" name="Google Shape;446;p45">
            <a:extLst>
              <a:ext uri="{FF2B5EF4-FFF2-40B4-BE49-F238E27FC236}">
                <a16:creationId xmlns:a16="http://schemas.microsoft.com/office/drawing/2014/main" id="{B2BB8FEF-286F-0E29-7DD5-CD0F91C9315E}"/>
              </a:ext>
            </a:extLst>
          </p:cNvPr>
          <p:cNvSpPr txBox="1">
            <a:spLocks noGrp="1"/>
          </p:cNvSpPr>
          <p:nvPr>
            <p:ph type="title"/>
          </p:nvPr>
        </p:nvSpPr>
        <p:spPr>
          <a:xfrm>
            <a:off x="3230352" y="3648026"/>
            <a:ext cx="6989638" cy="841800"/>
          </a:xfrm>
          <a:prstGeom prst="rect">
            <a:avLst/>
          </a:prstGeom>
        </p:spPr>
        <p:txBody>
          <a:bodyPr spcFirstLastPara="1" wrap="square" lIns="91425" tIns="91425" rIns="91425" bIns="91425" anchor="b" anchorCtr="0">
            <a:noAutofit/>
          </a:bodyPr>
          <a:lstStyle/>
          <a:p>
            <a:r>
              <a:rPr lang="en-US" dirty="0"/>
              <a:t>Data Loading         Techniques</a:t>
            </a:r>
            <a:br>
              <a:rPr lang="en-US" dirty="0"/>
            </a:br>
            <a:br>
              <a:rPr lang="en" dirty="0"/>
            </a:br>
            <a:endParaRPr dirty="0"/>
          </a:p>
        </p:txBody>
      </p:sp>
      <p:sp>
        <p:nvSpPr>
          <p:cNvPr id="447" name="Google Shape;447;p45">
            <a:extLst>
              <a:ext uri="{FF2B5EF4-FFF2-40B4-BE49-F238E27FC236}">
                <a16:creationId xmlns:a16="http://schemas.microsoft.com/office/drawing/2014/main" id="{95EFE862-05AB-B9E7-B995-E393F31A2A94}"/>
              </a:ext>
            </a:extLst>
          </p:cNvPr>
          <p:cNvSpPr txBox="1">
            <a:spLocks noGrp="1"/>
          </p:cNvSpPr>
          <p:nvPr>
            <p:ph type="title" idx="2"/>
          </p:nvPr>
        </p:nvSpPr>
        <p:spPr>
          <a:xfrm>
            <a:off x="6725171" y="653674"/>
            <a:ext cx="146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dirty="0"/>
              <a:t>0</a:t>
            </a:r>
            <a:r>
              <a:rPr lang="en-US" dirty="0"/>
              <a:t>8</a:t>
            </a:r>
            <a:endParaRPr dirty="0"/>
          </a:p>
        </p:txBody>
      </p:sp>
      <p:cxnSp>
        <p:nvCxnSpPr>
          <p:cNvPr id="449" name="Google Shape;449;p45">
            <a:extLst>
              <a:ext uri="{FF2B5EF4-FFF2-40B4-BE49-F238E27FC236}">
                <a16:creationId xmlns:a16="http://schemas.microsoft.com/office/drawing/2014/main" id="{8B6E834E-312C-C22A-D832-4D5ECE947FB4}"/>
              </a:ext>
            </a:extLst>
          </p:cNvPr>
          <p:cNvCxnSpPr>
            <a:endCxn id="447" idx="1"/>
          </p:cNvCxnSpPr>
          <p:nvPr/>
        </p:nvCxnSpPr>
        <p:spPr>
          <a:xfrm>
            <a:off x="3417971" y="1074574"/>
            <a:ext cx="3307200" cy="0"/>
          </a:xfrm>
          <a:prstGeom prst="straightConnector1">
            <a:avLst/>
          </a:prstGeom>
          <a:noFill/>
          <a:ln w="9525" cap="flat" cmpd="sng">
            <a:solidFill>
              <a:schemeClr val="dk1"/>
            </a:solidFill>
            <a:prstDash val="solid"/>
            <a:round/>
            <a:headEnd type="none" w="med" len="med"/>
            <a:tailEnd type="none" w="med" len="med"/>
          </a:ln>
        </p:spPr>
      </p:cxnSp>
      <p:grpSp>
        <p:nvGrpSpPr>
          <p:cNvPr id="450" name="Google Shape;450;p45">
            <a:extLst>
              <a:ext uri="{FF2B5EF4-FFF2-40B4-BE49-F238E27FC236}">
                <a16:creationId xmlns:a16="http://schemas.microsoft.com/office/drawing/2014/main" id="{3991E086-64A6-F4F3-171A-BC890A47927E}"/>
              </a:ext>
            </a:extLst>
          </p:cNvPr>
          <p:cNvGrpSpPr/>
          <p:nvPr/>
        </p:nvGrpSpPr>
        <p:grpSpPr>
          <a:xfrm>
            <a:off x="-1538200" y="52175"/>
            <a:ext cx="5005941" cy="4698782"/>
            <a:chOff x="-1538200" y="52175"/>
            <a:chExt cx="5005941" cy="4698782"/>
          </a:xfrm>
        </p:grpSpPr>
        <p:sp>
          <p:nvSpPr>
            <p:cNvPr id="451" name="Google Shape;451;p45">
              <a:extLst>
                <a:ext uri="{FF2B5EF4-FFF2-40B4-BE49-F238E27FC236}">
                  <a16:creationId xmlns:a16="http://schemas.microsoft.com/office/drawing/2014/main" id="{C1B389DD-FC7A-B7B2-EE66-85015FB9EF61}"/>
                </a:ext>
              </a:extLst>
            </p:cNvPr>
            <p:cNvSpPr/>
            <p:nvPr/>
          </p:nvSpPr>
          <p:spPr>
            <a:xfrm>
              <a:off x="662629" y="2645931"/>
              <a:ext cx="1402556" cy="809625"/>
            </a:xfrm>
            <a:custGeom>
              <a:avLst/>
              <a:gdLst/>
              <a:ahLst/>
              <a:cxnLst/>
              <a:rect l="l" t="t" r="r" b="b"/>
              <a:pathLst>
                <a:path w="1178" h="680" extrusionOk="0">
                  <a:moveTo>
                    <a:pt x="590" y="680"/>
                  </a:moveTo>
                  <a:lnTo>
                    <a:pt x="1178" y="340"/>
                  </a:lnTo>
                  <a:lnTo>
                    <a:pt x="590" y="0"/>
                  </a:lnTo>
                  <a:lnTo>
                    <a:pt x="590" y="0"/>
                  </a:lnTo>
                  <a:lnTo>
                    <a:pt x="0" y="340"/>
                  </a:lnTo>
                  <a:lnTo>
                    <a:pt x="590" y="680"/>
                  </a:lnTo>
                  <a:lnTo>
                    <a:pt x="590" y="68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2" name="Google Shape;452;p45">
              <a:extLst>
                <a:ext uri="{FF2B5EF4-FFF2-40B4-BE49-F238E27FC236}">
                  <a16:creationId xmlns:a16="http://schemas.microsoft.com/office/drawing/2014/main" id="{6455A22C-22A6-7C94-A412-0D1D7B72E8BA}"/>
                </a:ext>
              </a:extLst>
            </p:cNvPr>
            <p:cNvSpPr/>
            <p:nvPr/>
          </p:nvSpPr>
          <p:spPr>
            <a:xfrm>
              <a:off x="1359145" y="418272"/>
              <a:ext cx="2108597" cy="1216819"/>
            </a:xfrm>
            <a:custGeom>
              <a:avLst/>
              <a:gdLst/>
              <a:ahLst/>
              <a:cxnLst/>
              <a:rect l="l" t="t" r="r" b="b"/>
              <a:pathLst>
                <a:path w="1771" h="1022" extrusionOk="0">
                  <a:moveTo>
                    <a:pt x="1771" y="341"/>
                  </a:moveTo>
                  <a:lnTo>
                    <a:pt x="1180" y="0"/>
                  </a:lnTo>
                  <a:lnTo>
                    <a:pt x="1180" y="0"/>
                  </a:lnTo>
                  <a:lnTo>
                    <a:pt x="590" y="341"/>
                  </a:lnTo>
                  <a:lnTo>
                    <a:pt x="0" y="681"/>
                  </a:lnTo>
                  <a:lnTo>
                    <a:pt x="590" y="1022"/>
                  </a:lnTo>
                  <a:lnTo>
                    <a:pt x="590" y="1022"/>
                  </a:lnTo>
                  <a:lnTo>
                    <a:pt x="1180" y="681"/>
                  </a:lnTo>
                  <a:lnTo>
                    <a:pt x="590" y="341"/>
                  </a:lnTo>
                  <a:lnTo>
                    <a:pt x="1180" y="681"/>
                  </a:lnTo>
                  <a:lnTo>
                    <a:pt x="1180" y="681"/>
                  </a:lnTo>
                  <a:lnTo>
                    <a:pt x="1771" y="341"/>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3" name="Google Shape;453;p45">
              <a:extLst>
                <a:ext uri="{FF2B5EF4-FFF2-40B4-BE49-F238E27FC236}">
                  <a16:creationId xmlns:a16="http://schemas.microsoft.com/office/drawing/2014/main" id="{00F40F94-D413-73F2-11EF-35B610ECE8EE}"/>
                </a:ext>
              </a:extLst>
            </p:cNvPr>
            <p:cNvSpPr/>
            <p:nvPr/>
          </p:nvSpPr>
          <p:spPr>
            <a:xfrm>
              <a:off x="662629" y="3124563"/>
              <a:ext cx="702469" cy="812006"/>
            </a:xfrm>
            <a:custGeom>
              <a:avLst/>
              <a:gdLst/>
              <a:ahLst/>
              <a:cxnLst/>
              <a:rect l="l" t="t" r="r" b="b"/>
              <a:pathLst>
                <a:path w="590" h="682" extrusionOk="0">
                  <a:moveTo>
                    <a:pt x="0" y="342"/>
                  </a:moveTo>
                  <a:lnTo>
                    <a:pt x="590" y="0"/>
                  </a:lnTo>
                  <a:lnTo>
                    <a:pt x="590" y="682"/>
                  </a:lnTo>
                  <a:lnTo>
                    <a:pt x="0" y="34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4" name="Google Shape;454;p45">
              <a:extLst>
                <a:ext uri="{FF2B5EF4-FFF2-40B4-BE49-F238E27FC236}">
                  <a16:creationId xmlns:a16="http://schemas.microsoft.com/office/drawing/2014/main" id="{9D0EA796-1CDB-1504-4234-0CFFC7AE4924}"/>
                </a:ext>
              </a:extLst>
            </p:cNvPr>
            <p:cNvSpPr/>
            <p:nvPr/>
          </p:nvSpPr>
          <p:spPr>
            <a:xfrm>
              <a:off x="662629" y="3532947"/>
              <a:ext cx="702469" cy="1218009"/>
            </a:xfrm>
            <a:custGeom>
              <a:avLst/>
              <a:gdLst/>
              <a:ahLst/>
              <a:cxnLst/>
              <a:rect l="l" t="t" r="r" b="b"/>
              <a:pathLst>
                <a:path w="590" h="1023" extrusionOk="0">
                  <a:moveTo>
                    <a:pt x="590" y="341"/>
                  </a:moveTo>
                  <a:lnTo>
                    <a:pt x="0" y="0"/>
                  </a:lnTo>
                  <a:lnTo>
                    <a:pt x="0" y="682"/>
                  </a:lnTo>
                  <a:lnTo>
                    <a:pt x="590" y="1023"/>
                  </a:lnTo>
                  <a:lnTo>
                    <a:pt x="590" y="34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55" name="Google Shape;455;p45">
              <a:extLst>
                <a:ext uri="{FF2B5EF4-FFF2-40B4-BE49-F238E27FC236}">
                  <a16:creationId xmlns:a16="http://schemas.microsoft.com/office/drawing/2014/main" id="{5B2DDD00-9F85-77B3-753A-FAC5B908532A}"/>
                </a:ext>
              </a:extLst>
            </p:cNvPr>
            <p:cNvCxnSpPr/>
            <p:nvPr/>
          </p:nvCxnSpPr>
          <p:spPr>
            <a:xfrm flipH="1">
              <a:off x="1684129" y="1167175"/>
              <a:ext cx="426300" cy="243000"/>
            </a:xfrm>
            <a:prstGeom prst="straightConnector1">
              <a:avLst/>
            </a:prstGeom>
            <a:noFill/>
            <a:ln w="9525" cap="flat" cmpd="sng">
              <a:solidFill>
                <a:schemeClr val="dk1"/>
              </a:solidFill>
              <a:prstDash val="solid"/>
              <a:miter lim="800000"/>
              <a:headEnd type="none" w="med" len="med"/>
              <a:tailEnd type="none" w="med" len="med"/>
            </a:ln>
          </p:spPr>
        </p:cxnSp>
        <p:cxnSp>
          <p:nvCxnSpPr>
            <p:cNvPr id="456" name="Google Shape;456;p45">
              <a:extLst>
                <a:ext uri="{FF2B5EF4-FFF2-40B4-BE49-F238E27FC236}">
                  <a16:creationId xmlns:a16="http://schemas.microsoft.com/office/drawing/2014/main" id="{210CCB53-16AB-3C92-0AE2-C58F02B5E97E}"/>
                </a:ext>
              </a:extLst>
            </p:cNvPr>
            <p:cNvCxnSpPr/>
            <p:nvPr/>
          </p:nvCxnSpPr>
          <p:spPr>
            <a:xfrm>
              <a:off x="1012672" y="3736544"/>
              <a:ext cx="0" cy="503700"/>
            </a:xfrm>
            <a:prstGeom prst="straightConnector1">
              <a:avLst/>
            </a:prstGeom>
            <a:noFill/>
            <a:ln w="9525" cap="flat" cmpd="sng">
              <a:solidFill>
                <a:schemeClr val="dk1"/>
              </a:solidFill>
              <a:prstDash val="solid"/>
              <a:miter lim="800000"/>
              <a:headEnd type="none" w="med" len="med"/>
              <a:tailEnd type="none" w="med" len="med"/>
            </a:ln>
          </p:spPr>
        </p:cxnSp>
        <p:sp>
          <p:nvSpPr>
            <p:cNvPr id="457" name="Google Shape;457;p45">
              <a:extLst>
                <a:ext uri="{FF2B5EF4-FFF2-40B4-BE49-F238E27FC236}">
                  <a16:creationId xmlns:a16="http://schemas.microsoft.com/office/drawing/2014/main" id="{6F318A74-F5C5-8AD2-5694-DB350F228589}"/>
                </a:ext>
              </a:extLst>
            </p:cNvPr>
            <p:cNvSpPr/>
            <p:nvPr/>
          </p:nvSpPr>
          <p:spPr>
            <a:xfrm>
              <a:off x="1367189" y="1475442"/>
              <a:ext cx="727643" cy="286622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8" name="Google Shape;458;p45">
              <a:extLst>
                <a:ext uri="{FF2B5EF4-FFF2-40B4-BE49-F238E27FC236}">
                  <a16:creationId xmlns:a16="http://schemas.microsoft.com/office/drawing/2014/main" id="{FB10B3CF-120E-CC3E-5CB0-3672BDF7AC5F}"/>
                </a:ext>
              </a:extLst>
            </p:cNvPr>
            <p:cNvSpPr/>
            <p:nvPr/>
          </p:nvSpPr>
          <p:spPr>
            <a:xfrm>
              <a:off x="638970" y="781982"/>
              <a:ext cx="1456039" cy="1637738"/>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dirty="0">
                <a:solidFill>
                  <a:schemeClr val="dk1"/>
                </a:solidFill>
                <a:latin typeface="Calibri"/>
                <a:ea typeface="Calibri"/>
                <a:cs typeface="Calibri"/>
                <a:sym typeface="Calibri"/>
              </a:endParaRPr>
            </a:p>
          </p:txBody>
        </p:sp>
        <p:sp>
          <p:nvSpPr>
            <p:cNvPr id="459" name="Google Shape;459;p45">
              <a:extLst>
                <a:ext uri="{FF2B5EF4-FFF2-40B4-BE49-F238E27FC236}">
                  <a16:creationId xmlns:a16="http://schemas.microsoft.com/office/drawing/2014/main" id="{099B3063-C3CD-BF5F-C01A-1F573BAF2CDB}"/>
                </a:ext>
              </a:extLst>
            </p:cNvPr>
            <p:cNvSpPr/>
            <p:nvPr/>
          </p:nvSpPr>
          <p:spPr>
            <a:xfrm>
              <a:off x="1367189" y="3526441"/>
              <a:ext cx="1455286" cy="818502"/>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0" name="Google Shape;460;p45">
              <a:extLst>
                <a:ext uri="{FF2B5EF4-FFF2-40B4-BE49-F238E27FC236}">
                  <a16:creationId xmlns:a16="http://schemas.microsoft.com/office/drawing/2014/main" id="{38D9F387-1C2F-3480-E72B-7C6BE60C368B}"/>
                </a:ext>
              </a:extLst>
            </p:cNvPr>
            <p:cNvSpPr/>
            <p:nvPr/>
          </p:nvSpPr>
          <p:spPr>
            <a:xfrm>
              <a:off x="-1538200" y="52175"/>
              <a:ext cx="3790875" cy="3982400"/>
            </a:xfrm>
            <a:custGeom>
              <a:avLst/>
              <a:gdLst/>
              <a:ahLst/>
              <a:cxnLst/>
              <a:rect l="l" t="t" r="r" b="b"/>
              <a:pathLst>
                <a:path w="151635" h="159296" extrusionOk="0">
                  <a:moveTo>
                    <a:pt x="151635" y="159296"/>
                  </a:moveTo>
                  <a:lnTo>
                    <a:pt x="131800" y="146564"/>
                  </a:lnTo>
                  <a:lnTo>
                    <a:pt x="131800" y="70933"/>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5663839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00">
          <a:extLst>
            <a:ext uri="{FF2B5EF4-FFF2-40B4-BE49-F238E27FC236}">
              <a16:creationId xmlns:a16="http://schemas.microsoft.com/office/drawing/2014/main" id="{CBF8C95B-AB4F-4BE0-AC4F-D7721C6261B1}"/>
            </a:ext>
          </a:extLst>
        </p:cNvPr>
        <p:cNvGrpSpPr/>
        <p:nvPr/>
      </p:nvGrpSpPr>
      <p:grpSpPr>
        <a:xfrm>
          <a:off x="0" y="0"/>
          <a:ext cx="0" cy="0"/>
          <a:chOff x="0" y="0"/>
          <a:chExt cx="0" cy="0"/>
        </a:xfrm>
      </p:grpSpPr>
      <p:sp>
        <p:nvSpPr>
          <p:cNvPr id="501" name="Google Shape;501;p49">
            <a:extLst>
              <a:ext uri="{FF2B5EF4-FFF2-40B4-BE49-F238E27FC236}">
                <a16:creationId xmlns:a16="http://schemas.microsoft.com/office/drawing/2014/main" id="{59ACA299-58C2-A708-C07F-8358C2CE3441}"/>
              </a:ext>
            </a:extLst>
          </p:cNvPr>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Why Loading Techniques??</a:t>
            </a:r>
            <a:endParaRPr dirty="0"/>
          </a:p>
        </p:txBody>
      </p:sp>
      <p:grpSp>
        <p:nvGrpSpPr>
          <p:cNvPr id="508" name="Google Shape;508;p49">
            <a:extLst>
              <a:ext uri="{FF2B5EF4-FFF2-40B4-BE49-F238E27FC236}">
                <a16:creationId xmlns:a16="http://schemas.microsoft.com/office/drawing/2014/main" id="{A94A46BA-4D8C-6861-6D40-5B1D7353BB30}"/>
              </a:ext>
            </a:extLst>
          </p:cNvPr>
          <p:cNvGrpSpPr/>
          <p:nvPr/>
        </p:nvGrpSpPr>
        <p:grpSpPr>
          <a:xfrm>
            <a:off x="-786734" y="3320663"/>
            <a:ext cx="5139928" cy="1822840"/>
            <a:chOff x="-786734" y="3320663"/>
            <a:chExt cx="5139928" cy="1822840"/>
          </a:xfrm>
        </p:grpSpPr>
        <p:sp>
          <p:nvSpPr>
            <p:cNvPr id="509" name="Google Shape;509;p49">
              <a:extLst>
                <a:ext uri="{FF2B5EF4-FFF2-40B4-BE49-F238E27FC236}">
                  <a16:creationId xmlns:a16="http://schemas.microsoft.com/office/drawing/2014/main" id="{07EFF493-B394-485D-83B1-930E352A9AB9}"/>
                </a:ext>
              </a:extLst>
            </p:cNvPr>
            <p:cNvSpPr/>
            <p:nvPr/>
          </p:nvSpPr>
          <p:spPr>
            <a:xfrm rot="5400000" flipH="1">
              <a:off x="2176136" y="2966445"/>
              <a:ext cx="702469" cy="3651647"/>
            </a:xfrm>
            <a:custGeom>
              <a:avLst/>
              <a:gdLst/>
              <a:ahLst/>
              <a:cxnLst/>
              <a:rect l="l" t="t" r="r" b="b"/>
              <a:pathLst>
                <a:path w="590" h="3067" extrusionOk="0">
                  <a:moveTo>
                    <a:pt x="0" y="0"/>
                  </a:moveTo>
                  <a:lnTo>
                    <a:pt x="0" y="681"/>
                  </a:lnTo>
                  <a:lnTo>
                    <a:pt x="0" y="1363"/>
                  </a:lnTo>
                  <a:lnTo>
                    <a:pt x="0" y="2045"/>
                  </a:lnTo>
                  <a:lnTo>
                    <a:pt x="0" y="2045"/>
                  </a:lnTo>
                  <a:lnTo>
                    <a:pt x="0" y="2725"/>
                  </a:lnTo>
                  <a:lnTo>
                    <a:pt x="590" y="3067"/>
                  </a:lnTo>
                  <a:lnTo>
                    <a:pt x="590" y="2385"/>
                  </a:lnTo>
                  <a:lnTo>
                    <a:pt x="590" y="1703"/>
                  </a:lnTo>
                  <a:lnTo>
                    <a:pt x="590" y="1023"/>
                  </a:lnTo>
                  <a:lnTo>
                    <a:pt x="590" y="341"/>
                  </a:lnTo>
                  <a:lnTo>
                    <a:pt x="0" y="0"/>
                  </a:lnTo>
                  <a:close/>
                  <a:moveTo>
                    <a:pt x="0" y="2046"/>
                  </a:moveTo>
                  <a:lnTo>
                    <a:pt x="0" y="2045"/>
                  </a:lnTo>
                  <a:lnTo>
                    <a:pt x="0" y="2045"/>
                  </a:lnTo>
                  <a:lnTo>
                    <a:pt x="0" y="204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0" name="Google Shape;510;p49">
              <a:extLst>
                <a:ext uri="{FF2B5EF4-FFF2-40B4-BE49-F238E27FC236}">
                  <a16:creationId xmlns:a16="http://schemas.microsoft.com/office/drawing/2014/main" id="{431272CE-EED5-1BFB-8E5C-4EB26BBEC203}"/>
                </a:ext>
              </a:extLst>
            </p:cNvPr>
            <p:cNvSpPr/>
            <p:nvPr/>
          </p:nvSpPr>
          <p:spPr>
            <a:xfrm rot="5400000" flipH="1">
              <a:off x="-678387" y="3629028"/>
              <a:ext cx="1406128" cy="1622822"/>
            </a:xfrm>
            <a:custGeom>
              <a:avLst/>
              <a:gdLst/>
              <a:ahLst/>
              <a:cxnLst/>
              <a:rect l="l" t="t" r="r" b="b"/>
              <a:pathLst>
                <a:path w="1181" h="1363" extrusionOk="0">
                  <a:moveTo>
                    <a:pt x="0" y="682"/>
                  </a:moveTo>
                  <a:lnTo>
                    <a:pt x="0" y="682"/>
                  </a:lnTo>
                  <a:lnTo>
                    <a:pt x="0" y="0"/>
                  </a:lnTo>
                  <a:lnTo>
                    <a:pt x="1181" y="682"/>
                  </a:lnTo>
                  <a:lnTo>
                    <a:pt x="1181" y="1363"/>
                  </a:lnTo>
                  <a:lnTo>
                    <a:pt x="1181" y="1360"/>
                  </a:lnTo>
                  <a:lnTo>
                    <a:pt x="1181" y="1363"/>
                  </a:lnTo>
                  <a:lnTo>
                    <a:pt x="0" y="682"/>
                  </a:lnTo>
                  <a:lnTo>
                    <a:pt x="0" y="68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 name="Google Shape;511;p49">
              <a:extLst>
                <a:ext uri="{FF2B5EF4-FFF2-40B4-BE49-F238E27FC236}">
                  <a16:creationId xmlns:a16="http://schemas.microsoft.com/office/drawing/2014/main" id="{8155B9BD-D29B-2887-BB29-C6A5B41D23EE}"/>
                </a:ext>
              </a:extLst>
            </p:cNvPr>
            <p:cNvSpPr/>
            <p:nvPr/>
          </p:nvSpPr>
          <p:spPr>
            <a:xfrm rot="5400000" flipH="1">
              <a:off x="870240" y="1835140"/>
              <a:ext cx="1470425" cy="4441470"/>
            </a:xfrm>
            <a:custGeom>
              <a:avLst/>
              <a:gdLst/>
              <a:ahLst/>
              <a:cxnLst/>
              <a:rect l="l" t="t" r="r" b="b"/>
              <a:pathLst>
                <a:path w="1235" h="4173" extrusionOk="0">
                  <a:moveTo>
                    <a:pt x="0" y="0"/>
                  </a:moveTo>
                  <a:lnTo>
                    <a:pt x="0" y="3468"/>
                  </a:lnTo>
                  <a:lnTo>
                    <a:pt x="1235" y="4173"/>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16" name="Google Shape;501;p49">
            <a:extLst>
              <a:ext uri="{FF2B5EF4-FFF2-40B4-BE49-F238E27FC236}">
                <a16:creationId xmlns:a16="http://schemas.microsoft.com/office/drawing/2014/main" id="{FE263B43-4CC3-74A0-01F4-444095B99F98}"/>
              </a:ext>
            </a:extLst>
          </p:cNvPr>
          <p:cNvSpPr txBox="1">
            <a:spLocks/>
          </p:cNvSpPr>
          <p:nvPr/>
        </p:nvSpPr>
        <p:spPr>
          <a:xfrm>
            <a:off x="975077" y="1822838"/>
            <a:ext cx="7704000" cy="5184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1pPr>
            <a:lvl2pPr marR="0" lvl="1"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2pPr>
            <a:lvl3pPr marR="0" lvl="2"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3pPr>
            <a:lvl4pPr marR="0" lvl="3"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4pPr>
            <a:lvl5pPr marR="0" lvl="4"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5pPr>
            <a:lvl6pPr marR="0" lvl="5"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6pPr>
            <a:lvl7pPr marR="0" lvl="6"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7pPr>
            <a:lvl8pPr marR="0" lvl="7"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8pPr>
            <a:lvl9pPr marR="0" lvl="8"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9pPr>
          </a:lstStyle>
          <a:p>
            <a:r>
              <a:rPr lang="en-US" sz="4000" dirty="0" err="1"/>
              <a:t>NullReferenceException</a:t>
            </a:r>
            <a:r>
              <a:rPr lang="en-US" sz="4000" dirty="0"/>
              <a:t>??</a:t>
            </a:r>
          </a:p>
        </p:txBody>
      </p:sp>
    </p:spTree>
    <p:extLst>
      <p:ext uri="{BB962C8B-B14F-4D97-AF65-F5344CB8AC3E}">
        <p14:creationId xmlns:p14="http://schemas.microsoft.com/office/powerpoint/2010/main" val="26450425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500">
          <a:extLst>
            <a:ext uri="{FF2B5EF4-FFF2-40B4-BE49-F238E27FC236}">
              <a16:creationId xmlns:a16="http://schemas.microsoft.com/office/drawing/2014/main" id="{C1C03AE4-BD86-2027-20FB-1D8E7DBD06F6}"/>
            </a:ext>
          </a:extLst>
        </p:cNvPr>
        <p:cNvGrpSpPr/>
        <p:nvPr/>
      </p:nvGrpSpPr>
      <p:grpSpPr>
        <a:xfrm>
          <a:off x="0" y="0"/>
          <a:ext cx="0" cy="0"/>
          <a:chOff x="0" y="0"/>
          <a:chExt cx="0" cy="0"/>
        </a:xfrm>
      </p:grpSpPr>
      <p:sp>
        <p:nvSpPr>
          <p:cNvPr id="501" name="Google Shape;501;p49">
            <a:extLst>
              <a:ext uri="{FF2B5EF4-FFF2-40B4-BE49-F238E27FC236}">
                <a16:creationId xmlns:a16="http://schemas.microsoft.com/office/drawing/2014/main" id="{D1811306-2084-95CA-6AE7-857067785161}"/>
              </a:ext>
            </a:extLst>
          </p:cNvPr>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Loading techniques</a:t>
            </a:r>
            <a:endParaRPr dirty="0"/>
          </a:p>
        </p:txBody>
      </p:sp>
      <p:sp>
        <p:nvSpPr>
          <p:cNvPr id="502" name="Google Shape;502;p49">
            <a:extLst>
              <a:ext uri="{FF2B5EF4-FFF2-40B4-BE49-F238E27FC236}">
                <a16:creationId xmlns:a16="http://schemas.microsoft.com/office/drawing/2014/main" id="{A6A219D5-6822-3B72-049E-FDCA94195EED}"/>
              </a:ext>
            </a:extLst>
          </p:cNvPr>
          <p:cNvSpPr txBox="1">
            <a:spLocks noGrp="1"/>
          </p:cNvSpPr>
          <p:nvPr>
            <p:ph type="subTitle" idx="1"/>
          </p:nvPr>
        </p:nvSpPr>
        <p:spPr>
          <a:xfrm>
            <a:off x="937626" y="2672853"/>
            <a:ext cx="2175300" cy="869400"/>
          </a:xfrm>
          <a:prstGeom prst="rect">
            <a:avLst/>
          </a:prstGeom>
        </p:spPr>
        <p:txBody>
          <a:bodyPr spcFirstLastPara="1" wrap="square" lIns="91425" tIns="91425" rIns="91425" bIns="91425" anchor="t" anchorCtr="0">
            <a:noAutofit/>
          </a:bodyPr>
          <a:lstStyle/>
          <a:p>
            <a:pPr marL="0" lvl="0" indent="0"/>
            <a:r>
              <a:rPr lang="en-US" dirty="0"/>
              <a:t>load after the main query</a:t>
            </a:r>
            <a:endParaRPr dirty="0"/>
          </a:p>
        </p:txBody>
      </p:sp>
      <p:sp>
        <p:nvSpPr>
          <p:cNvPr id="503" name="Google Shape;503;p49">
            <a:extLst>
              <a:ext uri="{FF2B5EF4-FFF2-40B4-BE49-F238E27FC236}">
                <a16:creationId xmlns:a16="http://schemas.microsoft.com/office/drawing/2014/main" id="{53E64B1F-AFDF-577A-93CD-795EB2551F03}"/>
              </a:ext>
            </a:extLst>
          </p:cNvPr>
          <p:cNvSpPr txBox="1">
            <a:spLocks noGrp="1"/>
          </p:cNvSpPr>
          <p:nvPr>
            <p:ph type="subTitle" idx="2"/>
          </p:nvPr>
        </p:nvSpPr>
        <p:spPr>
          <a:xfrm>
            <a:off x="3484347" y="2672853"/>
            <a:ext cx="2175300" cy="869400"/>
          </a:xfrm>
          <a:prstGeom prst="rect">
            <a:avLst/>
          </a:prstGeom>
        </p:spPr>
        <p:txBody>
          <a:bodyPr spcFirstLastPara="1" wrap="square" lIns="91425" tIns="91425" rIns="91425" bIns="91425" anchor="t" anchorCtr="0">
            <a:noAutofit/>
          </a:bodyPr>
          <a:lstStyle/>
          <a:p>
            <a:pPr marL="0" lvl="0" indent="0"/>
            <a:r>
              <a:rPr lang="en-US" dirty="0"/>
              <a:t>load with the main query</a:t>
            </a:r>
            <a:endParaRPr dirty="0"/>
          </a:p>
        </p:txBody>
      </p:sp>
      <p:sp>
        <p:nvSpPr>
          <p:cNvPr id="504" name="Google Shape;504;p49">
            <a:extLst>
              <a:ext uri="{FF2B5EF4-FFF2-40B4-BE49-F238E27FC236}">
                <a16:creationId xmlns:a16="http://schemas.microsoft.com/office/drawing/2014/main" id="{EDCBFEB5-3F1D-C574-92A9-2D33857D3B48}"/>
              </a:ext>
            </a:extLst>
          </p:cNvPr>
          <p:cNvSpPr txBox="1">
            <a:spLocks noGrp="1"/>
          </p:cNvSpPr>
          <p:nvPr>
            <p:ph type="subTitle" idx="3"/>
          </p:nvPr>
        </p:nvSpPr>
        <p:spPr>
          <a:xfrm>
            <a:off x="6031074" y="2672853"/>
            <a:ext cx="2175300" cy="869400"/>
          </a:xfrm>
          <a:prstGeom prst="rect">
            <a:avLst/>
          </a:prstGeom>
        </p:spPr>
        <p:txBody>
          <a:bodyPr spcFirstLastPara="1" wrap="square" lIns="91425" tIns="91425" rIns="91425" bIns="91425" anchor="t" anchorCtr="0">
            <a:noAutofit/>
          </a:bodyPr>
          <a:lstStyle/>
          <a:p>
            <a:pPr marL="0" lvl="0" indent="0"/>
            <a:r>
              <a:rPr lang="en-US" dirty="0"/>
              <a:t>load only when accessed</a:t>
            </a:r>
            <a:endParaRPr dirty="0"/>
          </a:p>
        </p:txBody>
      </p:sp>
      <p:sp>
        <p:nvSpPr>
          <p:cNvPr id="505" name="Google Shape;505;p49">
            <a:extLst>
              <a:ext uri="{FF2B5EF4-FFF2-40B4-BE49-F238E27FC236}">
                <a16:creationId xmlns:a16="http://schemas.microsoft.com/office/drawing/2014/main" id="{F6105E91-D554-C526-1A82-D8A357633226}"/>
              </a:ext>
            </a:extLst>
          </p:cNvPr>
          <p:cNvSpPr txBox="1">
            <a:spLocks noGrp="1"/>
          </p:cNvSpPr>
          <p:nvPr>
            <p:ph type="subTitle" idx="4"/>
          </p:nvPr>
        </p:nvSpPr>
        <p:spPr>
          <a:xfrm>
            <a:off x="937625" y="2145151"/>
            <a:ext cx="2175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1- Exciplict Loading</a:t>
            </a:r>
            <a:endParaRPr dirty="0"/>
          </a:p>
        </p:txBody>
      </p:sp>
      <p:sp>
        <p:nvSpPr>
          <p:cNvPr id="506" name="Google Shape;506;p49">
            <a:extLst>
              <a:ext uri="{FF2B5EF4-FFF2-40B4-BE49-F238E27FC236}">
                <a16:creationId xmlns:a16="http://schemas.microsoft.com/office/drawing/2014/main" id="{D1428692-CC75-B1CE-57C8-5606C0707A3A}"/>
              </a:ext>
            </a:extLst>
          </p:cNvPr>
          <p:cNvSpPr txBox="1">
            <a:spLocks noGrp="1"/>
          </p:cNvSpPr>
          <p:nvPr>
            <p:ph type="subTitle" idx="5"/>
          </p:nvPr>
        </p:nvSpPr>
        <p:spPr>
          <a:xfrm>
            <a:off x="3484350" y="2145151"/>
            <a:ext cx="2175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2-Eager Loading</a:t>
            </a:r>
            <a:endParaRPr dirty="0"/>
          </a:p>
        </p:txBody>
      </p:sp>
      <p:sp>
        <p:nvSpPr>
          <p:cNvPr id="507" name="Google Shape;507;p49">
            <a:extLst>
              <a:ext uri="{FF2B5EF4-FFF2-40B4-BE49-F238E27FC236}">
                <a16:creationId xmlns:a16="http://schemas.microsoft.com/office/drawing/2014/main" id="{6E62BA7C-108D-1640-17C1-F2DA85FAFE44}"/>
              </a:ext>
            </a:extLst>
          </p:cNvPr>
          <p:cNvSpPr txBox="1">
            <a:spLocks noGrp="1"/>
          </p:cNvSpPr>
          <p:nvPr>
            <p:ph type="subTitle" idx="6"/>
          </p:nvPr>
        </p:nvSpPr>
        <p:spPr>
          <a:xfrm>
            <a:off x="6031075" y="2145151"/>
            <a:ext cx="2175300" cy="527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3- Lazy loading</a:t>
            </a:r>
            <a:endParaRPr dirty="0"/>
          </a:p>
        </p:txBody>
      </p:sp>
      <p:grpSp>
        <p:nvGrpSpPr>
          <p:cNvPr id="508" name="Google Shape;508;p49">
            <a:extLst>
              <a:ext uri="{FF2B5EF4-FFF2-40B4-BE49-F238E27FC236}">
                <a16:creationId xmlns:a16="http://schemas.microsoft.com/office/drawing/2014/main" id="{0676B906-33DB-C65A-D948-74143AC7BFC4}"/>
              </a:ext>
            </a:extLst>
          </p:cNvPr>
          <p:cNvGrpSpPr/>
          <p:nvPr/>
        </p:nvGrpSpPr>
        <p:grpSpPr>
          <a:xfrm>
            <a:off x="-786734" y="3320663"/>
            <a:ext cx="5139928" cy="1822840"/>
            <a:chOff x="-786734" y="3320663"/>
            <a:chExt cx="5139928" cy="1822840"/>
          </a:xfrm>
        </p:grpSpPr>
        <p:sp>
          <p:nvSpPr>
            <p:cNvPr id="509" name="Google Shape;509;p49">
              <a:extLst>
                <a:ext uri="{FF2B5EF4-FFF2-40B4-BE49-F238E27FC236}">
                  <a16:creationId xmlns:a16="http://schemas.microsoft.com/office/drawing/2014/main" id="{E1EA1C65-0BC7-B0E5-10B1-C52670613D82}"/>
                </a:ext>
              </a:extLst>
            </p:cNvPr>
            <p:cNvSpPr/>
            <p:nvPr/>
          </p:nvSpPr>
          <p:spPr>
            <a:xfrm rot="5400000" flipH="1">
              <a:off x="2176136" y="2966445"/>
              <a:ext cx="702469" cy="3651647"/>
            </a:xfrm>
            <a:custGeom>
              <a:avLst/>
              <a:gdLst/>
              <a:ahLst/>
              <a:cxnLst/>
              <a:rect l="l" t="t" r="r" b="b"/>
              <a:pathLst>
                <a:path w="590" h="3067" extrusionOk="0">
                  <a:moveTo>
                    <a:pt x="0" y="0"/>
                  </a:moveTo>
                  <a:lnTo>
                    <a:pt x="0" y="681"/>
                  </a:lnTo>
                  <a:lnTo>
                    <a:pt x="0" y="1363"/>
                  </a:lnTo>
                  <a:lnTo>
                    <a:pt x="0" y="2045"/>
                  </a:lnTo>
                  <a:lnTo>
                    <a:pt x="0" y="2045"/>
                  </a:lnTo>
                  <a:lnTo>
                    <a:pt x="0" y="2725"/>
                  </a:lnTo>
                  <a:lnTo>
                    <a:pt x="590" y="3067"/>
                  </a:lnTo>
                  <a:lnTo>
                    <a:pt x="590" y="2385"/>
                  </a:lnTo>
                  <a:lnTo>
                    <a:pt x="590" y="1703"/>
                  </a:lnTo>
                  <a:lnTo>
                    <a:pt x="590" y="1023"/>
                  </a:lnTo>
                  <a:lnTo>
                    <a:pt x="590" y="341"/>
                  </a:lnTo>
                  <a:lnTo>
                    <a:pt x="0" y="0"/>
                  </a:lnTo>
                  <a:close/>
                  <a:moveTo>
                    <a:pt x="0" y="2046"/>
                  </a:moveTo>
                  <a:lnTo>
                    <a:pt x="0" y="2045"/>
                  </a:lnTo>
                  <a:lnTo>
                    <a:pt x="0" y="2045"/>
                  </a:lnTo>
                  <a:lnTo>
                    <a:pt x="0" y="204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0" name="Google Shape;510;p49">
              <a:extLst>
                <a:ext uri="{FF2B5EF4-FFF2-40B4-BE49-F238E27FC236}">
                  <a16:creationId xmlns:a16="http://schemas.microsoft.com/office/drawing/2014/main" id="{80F99391-B312-F7D2-8042-F54918AABEAD}"/>
                </a:ext>
              </a:extLst>
            </p:cNvPr>
            <p:cNvSpPr/>
            <p:nvPr/>
          </p:nvSpPr>
          <p:spPr>
            <a:xfrm rot="5400000" flipH="1">
              <a:off x="-678387" y="3629028"/>
              <a:ext cx="1406128" cy="1622822"/>
            </a:xfrm>
            <a:custGeom>
              <a:avLst/>
              <a:gdLst/>
              <a:ahLst/>
              <a:cxnLst/>
              <a:rect l="l" t="t" r="r" b="b"/>
              <a:pathLst>
                <a:path w="1181" h="1363" extrusionOk="0">
                  <a:moveTo>
                    <a:pt x="0" y="682"/>
                  </a:moveTo>
                  <a:lnTo>
                    <a:pt x="0" y="682"/>
                  </a:lnTo>
                  <a:lnTo>
                    <a:pt x="0" y="0"/>
                  </a:lnTo>
                  <a:lnTo>
                    <a:pt x="1181" y="682"/>
                  </a:lnTo>
                  <a:lnTo>
                    <a:pt x="1181" y="1363"/>
                  </a:lnTo>
                  <a:lnTo>
                    <a:pt x="1181" y="1360"/>
                  </a:lnTo>
                  <a:lnTo>
                    <a:pt x="1181" y="1363"/>
                  </a:lnTo>
                  <a:lnTo>
                    <a:pt x="0" y="682"/>
                  </a:lnTo>
                  <a:lnTo>
                    <a:pt x="0" y="68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 name="Google Shape;511;p49">
              <a:extLst>
                <a:ext uri="{FF2B5EF4-FFF2-40B4-BE49-F238E27FC236}">
                  <a16:creationId xmlns:a16="http://schemas.microsoft.com/office/drawing/2014/main" id="{1B5A725C-E13D-446F-A64A-ADCE62568087}"/>
                </a:ext>
              </a:extLst>
            </p:cNvPr>
            <p:cNvSpPr/>
            <p:nvPr/>
          </p:nvSpPr>
          <p:spPr>
            <a:xfrm rot="5400000" flipH="1">
              <a:off x="870240" y="1835140"/>
              <a:ext cx="1470425" cy="4441470"/>
            </a:xfrm>
            <a:custGeom>
              <a:avLst/>
              <a:gdLst/>
              <a:ahLst/>
              <a:cxnLst/>
              <a:rect l="l" t="t" r="r" b="b"/>
              <a:pathLst>
                <a:path w="1235" h="4173" extrusionOk="0">
                  <a:moveTo>
                    <a:pt x="0" y="0"/>
                  </a:moveTo>
                  <a:lnTo>
                    <a:pt x="0" y="3468"/>
                  </a:lnTo>
                  <a:lnTo>
                    <a:pt x="1235" y="4173"/>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30843761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500">
          <a:extLst>
            <a:ext uri="{FF2B5EF4-FFF2-40B4-BE49-F238E27FC236}">
              <a16:creationId xmlns:a16="http://schemas.microsoft.com/office/drawing/2014/main" id="{EF578AE1-FC2E-890B-76D4-8BD7AEA60CFE}"/>
            </a:ext>
          </a:extLst>
        </p:cNvPr>
        <p:cNvGrpSpPr/>
        <p:nvPr/>
      </p:nvGrpSpPr>
      <p:grpSpPr>
        <a:xfrm>
          <a:off x="0" y="0"/>
          <a:ext cx="0" cy="0"/>
          <a:chOff x="0" y="0"/>
          <a:chExt cx="0" cy="0"/>
        </a:xfrm>
      </p:grpSpPr>
      <p:sp>
        <p:nvSpPr>
          <p:cNvPr id="501" name="Google Shape;501;p49">
            <a:extLst>
              <a:ext uri="{FF2B5EF4-FFF2-40B4-BE49-F238E27FC236}">
                <a16:creationId xmlns:a16="http://schemas.microsoft.com/office/drawing/2014/main" id="{011B9C45-CB65-707A-9B2D-04AE4DBEFDF6}"/>
              </a:ext>
            </a:extLst>
          </p:cNvPr>
          <p:cNvSpPr txBox="1">
            <a:spLocks noGrp="1"/>
          </p:cNvSpPr>
          <p:nvPr>
            <p:ph type="title"/>
          </p:nvPr>
        </p:nvSpPr>
        <p:spPr>
          <a:xfrm>
            <a:off x="720000" y="546815"/>
            <a:ext cx="7704000" cy="518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1-Eager Loading =&gt; Include() </a:t>
            </a:r>
            <a:endParaRPr dirty="0"/>
          </a:p>
        </p:txBody>
      </p:sp>
      <p:grpSp>
        <p:nvGrpSpPr>
          <p:cNvPr id="508" name="Google Shape;508;p49">
            <a:extLst>
              <a:ext uri="{FF2B5EF4-FFF2-40B4-BE49-F238E27FC236}">
                <a16:creationId xmlns:a16="http://schemas.microsoft.com/office/drawing/2014/main" id="{F851EB5E-82F0-72F2-4E1A-DC5A121815DF}"/>
              </a:ext>
            </a:extLst>
          </p:cNvPr>
          <p:cNvGrpSpPr/>
          <p:nvPr/>
        </p:nvGrpSpPr>
        <p:grpSpPr>
          <a:xfrm>
            <a:off x="-786734" y="3320663"/>
            <a:ext cx="5139928" cy="1822840"/>
            <a:chOff x="-786734" y="3320663"/>
            <a:chExt cx="5139928" cy="1822840"/>
          </a:xfrm>
        </p:grpSpPr>
        <p:sp>
          <p:nvSpPr>
            <p:cNvPr id="509" name="Google Shape;509;p49">
              <a:extLst>
                <a:ext uri="{FF2B5EF4-FFF2-40B4-BE49-F238E27FC236}">
                  <a16:creationId xmlns:a16="http://schemas.microsoft.com/office/drawing/2014/main" id="{BC15C1EB-9441-F351-AB63-5AAF75EA3DA3}"/>
                </a:ext>
              </a:extLst>
            </p:cNvPr>
            <p:cNvSpPr/>
            <p:nvPr/>
          </p:nvSpPr>
          <p:spPr>
            <a:xfrm rot="5400000" flipH="1">
              <a:off x="2176136" y="2966445"/>
              <a:ext cx="702469" cy="3651647"/>
            </a:xfrm>
            <a:custGeom>
              <a:avLst/>
              <a:gdLst/>
              <a:ahLst/>
              <a:cxnLst/>
              <a:rect l="l" t="t" r="r" b="b"/>
              <a:pathLst>
                <a:path w="590" h="3067" extrusionOk="0">
                  <a:moveTo>
                    <a:pt x="0" y="0"/>
                  </a:moveTo>
                  <a:lnTo>
                    <a:pt x="0" y="681"/>
                  </a:lnTo>
                  <a:lnTo>
                    <a:pt x="0" y="1363"/>
                  </a:lnTo>
                  <a:lnTo>
                    <a:pt x="0" y="2045"/>
                  </a:lnTo>
                  <a:lnTo>
                    <a:pt x="0" y="2045"/>
                  </a:lnTo>
                  <a:lnTo>
                    <a:pt x="0" y="2725"/>
                  </a:lnTo>
                  <a:lnTo>
                    <a:pt x="590" y="3067"/>
                  </a:lnTo>
                  <a:lnTo>
                    <a:pt x="590" y="2385"/>
                  </a:lnTo>
                  <a:lnTo>
                    <a:pt x="590" y="1703"/>
                  </a:lnTo>
                  <a:lnTo>
                    <a:pt x="590" y="1023"/>
                  </a:lnTo>
                  <a:lnTo>
                    <a:pt x="590" y="341"/>
                  </a:lnTo>
                  <a:lnTo>
                    <a:pt x="0" y="0"/>
                  </a:lnTo>
                  <a:close/>
                  <a:moveTo>
                    <a:pt x="0" y="2046"/>
                  </a:moveTo>
                  <a:lnTo>
                    <a:pt x="0" y="2045"/>
                  </a:lnTo>
                  <a:lnTo>
                    <a:pt x="0" y="2045"/>
                  </a:lnTo>
                  <a:lnTo>
                    <a:pt x="0" y="204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0" name="Google Shape;510;p49">
              <a:extLst>
                <a:ext uri="{FF2B5EF4-FFF2-40B4-BE49-F238E27FC236}">
                  <a16:creationId xmlns:a16="http://schemas.microsoft.com/office/drawing/2014/main" id="{A49A30FF-95FF-4367-E7E8-176EF31E37BB}"/>
                </a:ext>
              </a:extLst>
            </p:cNvPr>
            <p:cNvSpPr/>
            <p:nvPr/>
          </p:nvSpPr>
          <p:spPr>
            <a:xfrm rot="5400000" flipH="1">
              <a:off x="-678387" y="3629028"/>
              <a:ext cx="1406128" cy="1622822"/>
            </a:xfrm>
            <a:custGeom>
              <a:avLst/>
              <a:gdLst/>
              <a:ahLst/>
              <a:cxnLst/>
              <a:rect l="l" t="t" r="r" b="b"/>
              <a:pathLst>
                <a:path w="1181" h="1363" extrusionOk="0">
                  <a:moveTo>
                    <a:pt x="0" y="682"/>
                  </a:moveTo>
                  <a:lnTo>
                    <a:pt x="0" y="682"/>
                  </a:lnTo>
                  <a:lnTo>
                    <a:pt x="0" y="0"/>
                  </a:lnTo>
                  <a:lnTo>
                    <a:pt x="1181" y="682"/>
                  </a:lnTo>
                  <a:lnTo>
                    <a:pt x="1181" y="1363"/>
                  </a:lnTo>
                  <a:lnTo>
                    <a:pt x="1181" y="1360"/>
                  </a:lnTo>
                  <a:lnTo>
                    <a:pt x="1181" y="1363"/>
                  </a:lnTo>
                  <a:lnTo>
                    <a:pt x="0" y="682"/>
                  </a:lnTo>
                  <a:lnTo>
                    <a:pt x="0" y="68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 name="Google Shape;511;p49">
              <a:extLst>
                <a:ext uri="{FF2B5EF4-FFF2-40B4-BE49-F238E27FC236}">
                  <a16:creationId xmlns:a16="http://schemas.microsoft.com/office/drawing/2014/main" id="{9381ADAC-6721-B3C2-C19C-AEED10FFF4A3}"/>
                </a:ext>
              </a:extLst>
            </p:cNvPr>
            <p:cNvSpPr/>
            <p:nvPr/>
          </p:nvSpPr>
          <p:spPr>
            <a:xfrm rot="5400000" flipH="1">
              <a:off x="870240" y="1835140"/>
              <a:ext cx="1470425" cy="4441470"/>
            </a:xfrm>
            <a:custGeom>
              <a:avLst/>
              <a:gdLst/>
              <a:ahLst/>
              <a:cxnLst/>
              <a:rect l="l" t="t" r="r" b="b"/>
              <a:pathLst>
                <a:path w="1235" h="4173" extrusionOk="0">
                  <a:moveTo>
                    <a:pt x="0" y="0"/>
                  </a:moveTo>
                  <a:lnTo>
                    <a:pt x="0" y="3468"/>
                  </a:lnTo>
                  <a:lnTo>
                    <a:pt x="1235" y="4173"/>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20" name="Picture 19">
            <a:extLst>
              <a:ext uri="{FF2B5EF4-FFF2-40B4-BE49-F238E27FC236}">
                <a16:creationId xmlns:a16="http://schemas.microsoft.com/office/drawing/2014/main" id="{DB02DBEB-6797-0AB0-ED18-5B1F85E8143B}"/>
              </a:ext>
            </a:extLst>
          </p:cNvPr>
          <p:cNvPicPr>
            <a:picLocks noChangeAspect="1"/>
          </p:cNvPicPr>
          <p:nvPr/>
        </p:nvPicPr>
        <p:blipFill>
          <a:blip r:embed="rId3"/>
          <a:stretch>
            <a:fillRect/>
          </a:stretch>
        </p:blipFill>
        <p:spPr>
          <a:xfrm>
            <a:off x="1007539" y="1251631"/>
            <a:ext cx="7139941" cy="2995671"/>
          </a:xfrm>
          <a:prstGeom prst="rect">
            <a:avLst/>
          </a:prstGeom>
        </p:spPr>
      </p:pic>
    </p:spTree>
    <p:extLst>
      <p:ext uri="{BB962C8B-B14F-4D97-AF65-F5344CB8AC3E}">
        <p14:creationId xmlns:p14="http://schemas.microsoft.com/office/powerpoint/2010/main" val="713006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23FF27D-72F2-3069-F4F9-39343C7A44E1}"/>
              </a:ext>
            </a:extLst>
          </p:cNvPr>
          <p:cNvSpPr>
            <a:spLocks noGrp="1"/>
          </p:cNvSpPr>
          <p:nvPr>
            <p:ph type="title"/>
          </p:nvPr>
        </p:nvSpPr>
        <p:spPr>
          <a:xfrm>
            <a:off x="929226" y="291527"/>
            <a:ext cx="7704000" cy="518400"/>
          </a:xfrm>
        </p:spPr>
        <p:txBody>
          <a:bodyPr/>
          <a:lstStyle/>
          <a:p>
            <a:r>
              <a:rPr lang="en-US" dirty="0"/>
              <a:t>provider</a:t>
            </a:r>
          </a:p>
        </p:txBody>
      </p:sp>
      <p:graphicFrame>
        <p:nvGraphicFramePr>
          <p:cNvPr id="8" name="Table 7">
            <a:extLst>
              <a:ext uri="{FF2B5EF4-FFF2-40B4-BE49-F238E27FC236}">
                <a16:creationId xmlns:a16="http://schemas.microsoft.com/office/drawing/2014/main" id="{F7CB50FB-48CC-0444-5CEA-A37EB3E99E71}"/>
              </a:ext>
            </a:extLst>
          </p:cNvPr>
          <p:cNvGraphicFramePr>
            <a:graphicFrameLocks noGrp="1"/>
          </p:cNvGraphicFramePr>
          <p:nvPr>
            <p:extLst>
              <p:ext uri="{D42A27DB-BD31-4B8C-83A1-F6EECF244321}">
                <p14:modId xmlns:p14="http://schemas.microsoft.com/office/powerpoint/2010/main" val="1611315422"/>
              </p:ext>
            </p:extLst>
          </p:nvPr>
        </p:nvGraphicFramePr>
        <p:xfrm>
          <a:off x="1154490" y="984143"/>
          <a:ext cx="3123043" cy="3596640"/>
        </p:xfrm>
        <a:graphic>
          <a:graphicData uri="http://schemas.openxmlformats.org/drawingml/2006/table">
            <a:tbl>
              <a:tblPr/>
              <a:tblGrid>
                <a:gridCol w="3123043">
                  <a:extLst>
                    <a:ext uri="{9D8B030D-6E8A-4147-A177-3AD203B41FA5}">
                      <a16:colId xmlns:a16="http://schemas.microsoft.com/office/drawing/2014/main" val="1743269960"/>
                    </a:ext>
                  </a:extLst>
                </a:gridCol>
              </a:tblGrid>
              <a:tr h="3383483">
                <a:tc>
                  <a:txBody>
                    <a:bodyPr/>
                    <a:lstStyle/>
                    <a:p>
                      <a:pPr marL="285750" indent="-285750">
                        <a:lnSpc>
                          <a:spcPct val="150000"/>
                        </a:lnSpc>
                        <a:buFont typeface="Arial" panose="020B0604020202020204" pitchFamily="34" charset="0"/>
                        <a:buChar char="•"/>
                      </a:pPr>
                      <a:r>
                        <a:rPr lang="en-US" sz="1800" dirty="0"/>
                        <a:t>SQL Server </a:t>
                      </a:r>
                    </a:p>
                    <a:p>
                      <a:pPr marL="285750" indent="-285750">
                        <a:lnSpc>
                          <a:spcPct val="150000"/>
                        </a:lnSpc>
                        <a:buFont typeface="Arial" panose="020B0604020202020204" pitchFamily="34" charset="0"/>
                        <a:buChar char="•"/>
                      </a:pPr>
                      <a:r>
                        <a:rPr lang="en-US" sz="1800" dirty="0"/>
                        <a:t>SQLite</a:t>
                      </a:r>
                    </a:p>
                    <a:p>
                      <a:pPr marL="285750" indent="-285750">
                        <a:lnSpc>
                          <a:spcPct val="150000"/>
                        </a:lnSpc>
                        <a:buFont typeface="Arial" panose="020B0604020202020204" pitchFamily="34" charset="0"/>
                        <a:buChar char="•"/>
                      </a:pPr>
                      <a:r>
                        <a:rPr lang="en-US" sz="1800" dirty="0"/>
                        <a:t>PostgreSQL</a:t>
                      </a:r>
                    </a:p>
                    <a:p>
                      <a:pPr marL="285750" indent="-285750">
                        <a:lnSpc>
                          <a:spcPct val="150000"/>
                        </a:lnSpc>
                        <a:buFont typeface="Arial" panose="020B0604020202020204" pitchFamily="34" charset="0"/>
                        <a:buChar char="•"/>
                      </a:pPr>
                      <a:r>
                        <a:rPr lang="en-US" sz="1800" dirty="0"/>
                        <a:t>MySQL</a:t>
                      </a:r>
                    </a:p>
                    <a:p>
                      <a:pPr marL="285750" indent="-285750">
                        <a:lnSpc>
                          <a:spcPct val="150000"/>
                        </a:lnSpc>
                        <a:buFont typeface="Arial" panose="020B0604020202020204" pitchFamily="34" charset="0"/>
                        <a:buChar char="•"/>
                      </a:pPr>
                      <a:r>
                        <a:rPr lang="en-US" sz="1800" dirty="0"/>
                        <a:t>MariaDB</a:t>
                      </a:r>
                    </a:p>
                    <a:p>
                      <a:pPr marL="285750" indent="-285750">
                        <a:lnSpc>
                          <a:spcPct val="150000"/>
                        </a:lnSpc>
                        <a:buFont typeface="Arial" panose="020B0604020202020204" pitchFamily="34" charset="0"/>
                        <a:buChar char="•"/>
                      </a:pPr>
                      <a:r>
                        <a:rPr lang="en-US" sz="1800" dirty="0"/>
                        <a:t>Oracle</a:t>
                      </a:r>
                    </a:p>
                    <a:p>
                      <a:pPr marL="285750" indent="-285750">
                        <a:lnSpc>
                          <a:spcPct val="150000"/>
                        </a:lnSpc>
                        <a:buFont typeface="Arial" panose="020B0604020202020204" pitchFamily="34" charset="0"/>
                        <a:buChar char="•"/>
                      </a:pPr>
                      <a:r>
                        <a:rPr lang="en-US" sz="1800" dirty="0"/>
                        <a:t>Azure SQL Database</a:t>
                      </a:r>
                    </a:p>
                    <a:p>
                      <a:pPr marL="285750" indent="-285750">
                        <a:lnSpc>
                          <a:spcPct val="150000"/>
                        </a:lnSpc>
                        <a:buFont typeface="Arial" panose="020B0604020202020204" pitchFamily="34" charset="0"/>
                        <a:buChar char="•"/>
                      </a:pPr>
                      <a:r>
                        <a:rPr lang="en-US" sz="1800" dirty="0"/>
                        <a:t>Google cloud SQL</a:t>
                      </a:r>
                    </a:p>
                    <a:p>
                      <a:endParaRPr lang="en-US" dirty="0"/>
                    </a:p>
                  </a:txBody>
                  <a:tcPr anchor="ctr">
                    <a:lnL>
                      <a:noFill/>
                    </a:lnL>
                    <a:lnR>
                      <a:noFill/>
                    </a:lnR>
                    <a:lnT>
                      <a:noFill/>
                    </a:lnT>
                    <a:lnB>
                      <a:noFill/>
                    </a:lnB>
                    <a:noFill/>
                  </a:tcPr>
                </a:tc>
                <a:extLst>
                  <a:ext uri="{0D108BD9-81ED-4DB2-BD59-A6C34878D82A}">
                    <a16:rowId xmlns:a16="http://schemas.microsoft.com/office/drawing/2014/main" val="2652824414"/>
                  </a:ext>
                </a:extLst>
              </a:tr>
            </a:tbl>
          </a:graphicData>
        </a:graphic>
      </p:graphicFrame>
    </p:spTree>
    <p:extLst>
      <p:ext uri="{BB962C8B-B14F-4D97-AF65-F5344CB8AC3E}">
        <p14:creationId xmlns:p14="http://schemas.microsoft.com/office/powerpoint/2010/main" val="377962601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500">
          <a:extLst>
            <a:ext uri="{FF2B5EF4-FFF2-40B4-BE49-F238E27FC236}">
              <a16:creationId xmlns:a16="http://schemas.microsoft.com/office/drawing/2014/main" id="{0437ADF0-1ABE-138D-2073-BF8EE028B340}"/>
            </a:ext>
          </a:extLst>
        </p:cNvPr>
        <p:cNvGrpSpPr/>
        <p:nvPr/>
      </p:nvGrpSpPr>
      <p:grpSpPr>
        <a:xfrm>
          <a:off x="0" y="0"/>
          <a:ext cx="0" cy="0"/>
          <a:chOff x="0" y="0"/>
          <a:chExt cx="0" cy="0"/>
        </a:xfrm>
      </p:grpSpPr>
      <p:sp>
        <p:nvSpPr>
          <p:cNvPr id="501" name="Google Shape;501;p49">
            <a:extLst>
              <a:ext uri="{FF2B5EF4-FFF2-40B4-BE49-F238E27FC236}">
                <a16:creationId xmlns:a16="http://schemas.microsoft.com/office/drawing/2014/main" id="{50B0D40A-F4FE-29C5-E09D-9485270792C4}"/>
              </a:ext>
            </a:extLst>
          </p:cNvPr>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2-Explicit Loading =&gt; Load() </a:t>
            </a:r>
            <a:endParaRPr dirty="0"/>
          </a:p>
        </p:txBody>
      </p:sp>
      <p:grpSp>
        <p:nvGrpSpPr>
          <p:cNvPr id="508" name="Google Shape;508;p49">
            <a:extLst>
              <a:ext uri="{FF2B5EF4-FFF2-40B4-BE49-F238E27FC236}">
                <a16:creationId xmlns:a16="http://schemas.microsoft.com/office/drawing/2014/main" id="{701E9B8F-69C1-866A-B37C-03F61985F45C}"/>
              </a:ext>
            </a:extLst>
          </p:cNvPr>
          <p:cNvGrpSpPr/>
          <p:nvPr/>
        </p:nvGrpSpPr>
        <p:grpSpPr>
          <a:xfrm>
            <a:off x="-786734" y="3320663"/>
            <a:ext cx="5139928" cy="1822840"/>
            <a:chOff x="-786734" y="3320663"/>
            <a:chExt cx="5139928" cy="1822840"/>
          </a:xfrm>
        </p:grpSpPr>
        <p:sp>
          <p:nvSpPr>
            <p:cNvPr id="509" name="Google Shape;509;p49">
              <a:extLst>
                <a:ext uri="{FF2B5EF4-FFF2-40B4-BE49-F238E27FC236}">
                  <a16:creationId xmlns:a16="http://schemas.microsoft.com/office/drawing/2014/main" id="{8DCA5444-7A8B-4F8A-A0B1-7300772997E8}"/>
                </a:ext>
              </a:extLst>
            </p:cNvPr>
            <p:cNvSpPr/>
            <p:nvPr/>
          </p:nvSpPr>
          <p:spPr>
            <a:xfrm rot="5400000" flipH="1">
              <a:off x="2176136" y="2966445"/>
              <a:ext cx="702469" cy="3651647"/>
            </a:xfrm>
            <a:custGeom>
              <a:avLst/>
              <a:gdLst/>
              <a:ahLst/>
              <a:cxnLst/>
              <a:rect l="l" t="t" r="r" b="b"/>
              <a:pathLst>
                <a:path w="590" h="3067" extrusionOk="0">
                  <a:moveTo>
                    <a:pt x="0" y="0"/>
                  </a:moveTo>
                  <a:lnTo>
                    <a:pt x="0" y="681"/>
                  </a:lnTo>
                  <a:lnTo>
                    <a:pt x="0" y="1363"/>
                  </a:lnTo>
                  <a:lnTo>
                    <a:pt x="0" y="2045"/>
                  </a:lnTo>
                  <a:lnTo>
                    <a:pt x="0" y="2045"/>
                  </a:lnTo>
                  <a:lnTo>
                    <a:pt x="0" y="2725"/>
                  </a:lnTo>
                  <a:lnTo>
                    <a:pt x="590" y="3067"/>
                  </a:lnTo>
                  <a:lnTo>
                    <a:pt x="590" y="2385"/>
                  </a:lnTo>
                  <a:lnTo>
                    <a:pt x="590" y="1703"/>
                  </a:lnTo>
                  <a:lnTo>
                    <a:pt x="590" y="1023"/>
                  </a:lnTo>
                  <a:lnTo>
                    <a:pt x="590" y="341"/>
                  </a:lnTo>
                  <a:lnTo>
                    <a:pt x="0" y="0"/>
                  </a:lnTo>
                  <a:close/>
                  <a:moveTo>
                    <a:pt x="0" y="2046"/>
                  </a:moveTo>
                  <a:lnTo>
                    <a:pt x="0" y="2045"/>
                  </a:lnTo>
                  <a:lnTo>
                    <a:pt x="0" y="2045"/>
                  </a:lnTo>
                  <a:lnTo>
                    <a:pt x="0" y="204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0" name="Google Shape;510;p49">
              <a:extLst>
                <a:ext uri="{FF2B5EF4-FFF2-40B4-BE49-F238E27FC236}">
                  <a16:creationId xmlns:a16="http://schemas.microsoft.com/office/drawing/2014/main" id="{A464DDA3-CBC4-9147-354B-EB7C43121A30}"/>
                </a:ext>
              </a:extLst>
            </p:cNvPr>
            <p:cNvSpPr/>
            <p:nvPr/>
          </p:nvSpPr>
          <p:spPr>
            <a:xfrm rot="5400000" flipH="1">
              <a:off x="-678387" y="3629028"/>
              <a:ext cx="1406128" cy="1622822"/>
            </a:xfrm>
            <a:custGeom>
              <a:avLst/>
              <a:gdLst/>
              <a:ahLst/>
              <a:cxnLst/>
              <a:rect l="l" t="t" r="r" b="b"/>
              <a:pathLst>
                <a:path w="1181" h="1363" extrusionOk="0">
                  <a:moveTo>
                    <a:pt x="0" y="682"/>
                  </a:moveTo>
                  <a:lnTo>
                    <a:pt x="0" y="682"/>
                  </a:lnTo>
                  <a:lnTo>
                    <a:pt x="0" y="0"/>
                  </a:lnTo>
                  <a:lnTo>
                    <a:pt x="1181" y="682"/>
                  </a:lnTo>
                  <a:lnTo>
                    <a:pt x="1181" y="1363"/>
                  </a:lnTo>
                  <a:lnTo>
                    <a:pt x="1181" y="1360"/>
                  </a:lnTo>
                  <a:lnTo>
                    <a:pt x="1181" y="1363"/>
                  </a:lnTo>
                  <a:lnTo>
                    <a:pt x="0" y="682"/>
                  </a:lnTo>
                  <a:lnTo>
                    <a:pt x="0" y="68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 name="Google Shape;511;p49">
              <a:extLst>
                <a:ext uri="{FF2B5EF4-FFF2-40B4-BE49-F238E27FC236}">
                  <a16:creationId xmlns:a16="http://schemas.microsoft.com/office/drawing/2014/main" id="{AC7C90C4-2897-4751-0F23-0A2A67DC4266}"/>
                </a:ext>
              </a:extLst>
            </p:cNvPr>
            <p:cNvSpPr/>
            <p:nvPr/>
          </p:nvSpPr>
          <p:spPr>
            <a:xfrm rot="5400000" flipH="1">
              <a:off x="870240" y="1835140"/>
              <a:ext cx="1470425" cy="4441470"/>
            </a:xfrm>
            <a:custGeom>
              <a:avLst/>
              <a:gdLst/>
              <a:ahLst/>
              <a:cxnLst/>
              <a:rect l="l" t="t" r="r" b="b"/>
              <a:pathLst>
                <a:path w="1235" h="4173" extrusionOk="0">
                  <a:moveTo>
                    <a:pt x="0" y="0"/>
                  </a:moveTo>
                  <a:lnTo>
                    <a:pt x="0" y="3468"/>
                  </a:lnTo>
                  <a:lnTo>
                    <a:pt x="1235" y="4173"/>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pic>
        <p:nvPicPr>
          <p:cNvPr id="22" name="Picture 21">
            <a:extLst>
              <a:ext uri="{FF2B5EF4-FFF2-40B4-BE49-F238E27FC236}">
                <a16:creationId xmlns:a16="http://schemas.microsoft.com/office/drawing/2014/main" id="{C858AD7B-55DB-4872-E814-1F21280A7129}"/>
              </a:ext>
            </a:extLst>
          </p:cNvPr>
          <p:cNvPicPr>
            <a:picLocks noChangeAspect="1"/>
          </p:cNvPicPr>
          <p:nvPr/>
        </p:nvPicPr>
        <p:blipFill>
          <a:blip r:embed="rId3"/>
          <a:stretch>
            <a:fillRect/>
          </a:stretch>
        </p:blipFill>
        <p:spPr>
          <a:xfrm>
            <a:off x="911497" y="1254573"/>
            <a:ext cx="7193743" cy="2801302"/>
          </a:xfrm>
          <a:prstGeom prst="rect">
            <a:avLst/>
          </a:prstGeom>
        </p:spPr>
      </p:pic>
    </p:spTree>
    <p:extLst>
      <p:ext uri="{BB962C8B-B14F-4D97-AF65-F5344CB8AC3E}">
        <p14:creationId xmlns:p14="http://schemas.microsoft.com/office/powerpoint/2010/main" val="20321034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500">
          <a:extLst>
            <a:ext uri="{FF2B5EF4-FFF2-40B4-BE49-F238E27FC236}">
              <a16:creationId xmlns:a16="http://schemas.microsoft.com/office/drawing/2014/main" id="{CD8B89C8-54BD-50A3-4B2D-45D09034F176}"/>
            </a:ext>
          </a:extLst>
        </p:cNvPr>
        <p:cNvGrpSpPr/>
        <p:nvPr/>
      </p:nvGrpSpPr>
      <p:grpSpPr>
        <a:xfrm>
          <a:off x="0" y="0"/>
          <a:ext cx="0" cy="0"/>
          <a:chOff x="0" y="0"/>
          <a:chExt cx="0" cy="0"/>
        </a:xfrm>
      </p:grpSpPr>
      <p:sp>
        <p:nvSpPr>
          <p:cNvPr id="501" name="Google Shape;501;p49">
            <a:extLst>
              <a:ext uri="{FF2B5EF4-FFF2-40B4-BE49-F238E27FC236}">
                <a16:creationId xmlns:a16="http://schemas.microsoft.com/office/drawing/2014/main" id="{EC508264-242C-335A-9397-D565E0505BE7}"/>
              </a:ext>
            </a:extLst>
          </p:cNvPr>
          <p:cNvSpPr txBox="1">
            <a:spLocks noGrp="1"/>
          </p:cNvSpPr>
          <p:nvPr>
            <p:ph type="title"/>
          </p:nvPr>
        </p:nvSpPr>
        <p:spPr>
          <a:xfrm>
            <a:off x="720000" y="539500"/>
            <a:ext cx="7704000" cy="518400"/>
          </a:xfrm>
          <a:prstGeom prst="rect">
            <a:avLst/>
          </a:prstGeom>
        </p:spPr>
        <p:txBody>
          <a:bodyPr spcFirstLastPara="1" wrap="square" lIns="91425" tIns="0" rIns="91425" bIns="91425" anchor="t" anchorCtr="0">
            <a:noAutofit/>
          </a:bodyPr>
          <a:lstStyle/>
          <a:p>
            <a:pPr marL="0" lvl="0" indent="0" algn="l" rtl="0">
              <a:spcBef>
                <a:spcPts val="0"/>
              </a:spcBef>
              <a:spcAft>
                <a:spcPts val="0"/>
              </a:spcAft>
              <a:buNone/>
            </a:pPr>
            <a:r>
              <a:rPr lang="en" dirty="0"/>
              <a:t>3-To obtain Lazy Loading =&gt; (implicitly) </a:t>
            </a:r>
            <a:endParaRPr dirty="0"/>
          </a:p>
        </p:txBody>
      </p:sp>
      <p:grpSp>
        <p:nvGrpSpPr>
          <p:cNvPr id="508" name="Google Shape;508;p49">
            <a:extLst>
              <a:ext uri="{FF2B5EF4-FFF2-40B4-BE49-F238E27FC236}">
                <a16:creationId xmlns:a16="http://schemas.microsoft.com/office/drawing/2014/main" id="{1D6A1AFE-2AF6-1384-9358-3A42F60F7C3A}"/>
              </a:ext>
            </a:extLst>
          </p:cNvPr>
          <p:cNvGrpSpPr/>
          <p:nvPr/>
        </p:nvGrpSpPr>
        <p:grpSpPr>
          <a:xfrm>
            <a:off x="-786734" y="3320663"/>
            <a:ext cx="5139928" cy="1822840"/>
            <a:chOff x="-786734" y="3320663"/>
            <a:chExt cx="5139928" cy="1822840"/>
          </a:xfrm>
        </p:grpSpPr>
        <p:sp>
          <p:nvSpPr>
            <p:cNvPr id="509" name="Google Shape;509;p49">
              <a:extLst>
                <a:ext uri="{FF2B5EF4-FFF2-40B4-BE49-F238E27FC236}">
                  <a16:creationId xmlns:a16="http://schemas.microsoft.com/office/drawing/2014/main" id="{BB0DF099-5293-C36F-9DD8-5D9B825CED05}"/>
                </a:ext>
              </a:extLst>
            </p:cNvPr>
            <p:cNvSpPr/>
            <p:nvPr/>
          </p:nvSpPr>
          <p:spPr>
            <a:xfrm rot="5400000" flipH="1">
              <a:off x="2176136" y="2966445"/>
              <a:ext cx="702469" cy="3651647"/>
            </a:xfrm>
            <a:custGeom>
              <a:avLst/>
              <a:gdLst/>
              <a:ahLst/>
              <a:cxnLst/>
              <a:rect l="l" t="t" r="r" b="b"/>
              <a:pathLst>
                <a:path w="590" h="3067" extrusionOk="0">
                  <a:moveTo>
                    <a:pt x="0" y="0"/>
                  </a:moveTo>
                  <a:lnTo>
                    <a:pt x="0" y="681"/>
                  </a:lnTo>
                  <a:lnTo>
                    <a:pt x="0" y="1363"/>
                  </a:lnTo>
                  <a:lnTo>
                    <a:pt x="0" y="2045"/>
                  </a:lnTo>
                  <a:lnTo>
                    <a:pt x="0" y="2045"/>
                  </a:lnTo>
                  <a:lnTo>
                    <a:pt x="0" y="2725"/>
                  </a:lnTo>
                  <a:lnTo>
                    <a:pt x="590" y="3067"/>
                  </a:lnTo>
                  <a:lnTo>
                    <a:pt x="590" y="2385"/>
                  </a:lnTo>
                  <a:lnTo>
                    <a:pt x="590" y="1703"/>
                  </a:lnTo>
                  <a:lnTo>
                    <a:pt x="590" y="1023"/>
                  </a:lnTo>
                  <a:lnTo>
                    <a:pt x="590" y="341"/>
                  </a:lnTo>
                  <a:lnTo>
                    <a:pt x="0" y="0"/>
                  </a:lnTo>
                  <a:close/>
                  <a:moveTo>
                    <a:pt x="0" y="2046"/>
                  </a:moveTo>
                  <a:lnTo>
                    <a:pt x="0" y="2045"/>
                  </a:lnTo>
                  <a:lnTo>
                    <a:pt x="0" y="2045"/>
                  </a:lnTo>
                  <a:lnTo>
                    <a:pt x="0" y="2046"/>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0" name="Google Shape;510;p49">
              <a:extLst>
                <a:ext uri="{FF2B5EF4-FFF2-40B4-BE49-F238E27FC236}">
                  <a16:creationId xmlns:a16="http://schemas.microsoft.com/office/drawing/2014/main" id="{674D1C3F-BE00-ABE5-FDC4-E0F3A76C94E8}"/>
                </a:ext>
              </a:extLst>
            </p:cNvPr>
            <p:cNvSpPr/>
            <p:nvPr/>
          </p:nvSpPr>
          <p:spPr>
            <a:xfrm rot="5400000" flipH="1">
              <a:off x="-678387" y="3629028"/>
              <a:ext cx="1406128" cy="1622822"/>
            </a:xfrm>
            <a:custGeom>
              <a:avLst/>
              <a:gdLst/>
              <a:ahLst/>
              <a:cxnLst/>
              <a:rect l="l" t="t" r="r" b="b"/>
              <a:pathLst>
                <a:path w="1181" h="1363" extrusionOk="0">
                  <a:moveTo>
                    <a:pt x="0" y="682"/>
                  </a:moveTo>
                  <a:lnTo>
                    <a:pt x="0" y="682"/>
                  </a:lnTo>
                  <a:lnTo>
                    <a:pt x="0" y="0"/>
                  </a:lnTo>
                  <a:lnTo>
                    <a:pt x="1181" y="682"/>
                  </a:lnTo>
                  <a:lnTo>
                    <a:pt x="1181" y="1363"/>
                  </a:lnTo>
                  <a:lnTo>
                    <a:pt x="1181" y="1360"/>
                  </a:lnTo>
                  <a:lnTo>
                    <a:pt x="1181" y="1363"/>
                  </a:lnTo>
                  <a:lnTo>
                    <a:pt x="0" y="682"/>
                  </a:lnTo>
                  <a:lnTo>
                    <a:pt x="0" y="68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11" name="Google Shape;511;p49">
              <a:extLst>
                <a:ext uri="{FF2B5EF4-FFF2-40B4-BE49-F238E27FC236}">
                  <a16:creationId xmlns:a16="http://schemas.microsoft.com/office/drawing/2014/main" id="{E9AC1534-A569-5D84-1804-77C379F609F4}"/>
                </a:ext>
              </a:extLst>
            </p:cNvPr>
            <p:cNvSpPr/>
            <p:nvPr/>
          </p:nvSpPr>
          <p:spPr>
            <a:xfrm rot="5400000" flipH="1">
              <a:off x="870240" y="1835140"/>
              <a:ext cx="1470425" cy="4441470"/>
            </a:xfrm>
            <a:custGeom>
              <a:avLst/>
              <a:gdLst/>
              <a:ahLst/>
              <a:cxnLst/>
              <a:rect l="l" t="t" r="r" b="b"/>
              <a:pathLst>
                <a:path w="1235" h="4173" extrusionOk="0">
                  <a:moveTo>
                    <a:pt x="0" y="0"/>
                  </a:moveTo>
                  <a:lnTo>
                    <a:pt x="0" y="3468"/>
                  </a:lnTo>
                  <a:lnTo>
                    <a:pt x="1235" y="4173"/>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
        <p:nvSpPr>
          <p:cNvPr id="2" name="Google Shape;501;p49">
            <a:extLst>
              <a:ext uri="{FF2B5EF4-FFF2-40B4-BE49-F238E27FC236}">
                <a16:creationId xmlns:a16="http://schemas.microsoft.com/office/drawing/2014/main" id="{D3EE2431-B8BB-65F8-A8D7-EFB623C13C4F}"/>
              </a:ext>
            </a:extLst>
          </p:cNvPr>
          <p:cNvSpPr txBox="1">
            <a:spLocks/>
          </p:cNvSpPr>
          <p:nvPr/>
        </p:nvSpPr>
        <p:spPr>
          <a:xfrm>
            <a:off x="235977" y="1192178"/>
            <a:ext cx="9266468" cy="5184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1pPr>
            <a:lvl2pPr marR="0" lvl="1"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2pPr>
            <a:lvl3pPr marR="0" lvl="2"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3pPr>
            <a:lvl4pPr marR="0" lvl="3"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4pPr>
            <a:lvl5pPr marR="0" lvl="4"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5pPr>
            <a:lvl6pPr marR="0" lvl="5"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6pPr>
            <a:lvl7pPr marR="0" lvl="6"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7pPr>
            <a:lvl8pPr marR="0" lvl="7"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8pPr>
            <a:lvl9pPr marR="0" lvl="8"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9pPr>
          </a:lstStyle>
          <a:p>
            <a:r>
              <a:rPr lang="en-US" sz="2800" dirty="0"/>
              <a:t>A-Download Package =&gt;</a:t>
            </a:r>
            <a:r>
              <a:rPr lang="en-US" sz="2800" dirty="0" err="1">
                <a:solidFill>
                  <a:srgbClr val="0070C0"/>
                </a:solidFill>
              </a:rPr>
              <a:t>Microsoft.EntityFrameworkCore.Proxies</a:t>
            </a:r>
            <a:endParaRPr lang="en-US" sz="2800" dirty="0">
              <a:solidFill>
                <a:srgbClr val="0070C0"/>
              </a:solidFill>
            </a:endParaRPr>
          </a:p>
        </p:txBody>
      </p:sp>
      <p:sp>
        <p:nvSpPr>
          <p:cNvPr id="3" name="Google Shape;501;p49">
            <a:extLst>
              <a:ext uri="{FF2B5EF4-FFF2-40B4-BE49-F238E27FC236}">
                <a16:creationId xmlns:a16="http://schemas.microsoft.com/office/drawing/2014/main" id="{24B46C63-3E75-B1EE-B5F7-D925265E4CEC}"/>
              </a:ext>
            </a:extLst>
          </p:cNvPr>
          <p:cNvSpPr txBox="1">
            <a:spLocks/>
          </p:cNvSpPr>
          <p:nvPr/>
        </p:nvSpPr>
        <p:spPr>
          <a:xfrm>
            <a:off x="887295" y="2191233"/>
            <a:ext cx="9266468" cy="5184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1pPr>
            <a:lvl2pPr marR="0" lvl="1"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2pPr>
            <a:lvl3pPr marR="0" lvl="2"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3pPr>
            <a:lvl4pPr marR="0" lvl="3"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4pPr>
            <a:lvl5pPr marR="0" lvl="4"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5pPr>
            <a:lvl6pPr marR="0" lvl="5"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6pPr>
            <a:lvl7pPr marR="0" lvl="6"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7pPr>
            <a:lvl8pPr marR="0" lvl="7"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8pPr>
            <a:lvl9pPr marR="0" lvl="8"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9pPr>
          </a:lstStyle>
          <a:p>
            <a:r>
              <a:rPr lang="en-US" sz="2800" dirty="0">
                <a:solidFill>
                  <a:schemeClr val="tx1"/>
                </a:solidFill>
              </a:rPr>
              <a:t>B- Add </a:t>
            </a:r>
            <a:r>
              <a:rPr lang="en-US" sz="2800" dirty="0">
                <a:solidFill>
                  <a:srgbClr val="FF0000"/>
                </a:solidFill>
              </a:rPr>
              <a:t>.</a:t>
            </a:r>
            <a:r>
              <a:rPr lang="en-US" sz="2800" dirty="0" err="1">
                <a:solidFill>
                  <a:srgbClr val="FF0000"/>
                </a:solidFill>
              </a:rPr>
              <a:t>UseLazyLoadingProxies</a:t>
            </a:r>
            <a:r>
              <a:rPr lang="en-US" sz="2800" dirty="0">
                <a:solidFill>
                  <a:srgbClr val="FF0000"/>
                </a:solidFill>
              </a:rPr>
              <a:t>() </a:t>
            </a:r>
            <a:r>
              <a:rPr lang="en-US" sz="2800" dirty="0">
                <a:solidFill>
                  <a:schemeClr val="tx1"/>
                </a:solidFill>
              </a:rPr>
              <a:t>After the </a:t>
            </a:r>
            <a:r>
              <a:rPr lang="en-US" sz="2800" dirty="0" err="1">
                <a:solidFill>
                  <a:schemeClr val="tx1"/>
                </a:solidFill>
              </a:rPr>
              <a:t>ConnStr</a:t>
            </a:r>
            <a:endParaRPr lang="en-US" sz="2800" dirty="0">
              <a:solidFill>
                <a:schemeClr val="tx1"/>
              </a:solidFill>
            </a:endParaRPr>
          </a:p>
        </p:txBody>
      </p:sp>
      <p:sp>
        <p:nvSpPr>
          <p:cNvPr id="4" name="Google Shape;501;p49">
            <a:extLst>
              <a:ext uri="{FF2B5EF4-FFF2-40B4-BE49-F238E27FC236}">
                <a16:creationId xmlns:a16="http://schemas.microsoft.com/office/drawing/2014/main" id="{F3A2A2D0-382D-B3C4-2008-9F22C70E45D2}"/>
              </a:ext>
            </a:extLst>
          </p:cNvPr>
          <p:cNvSpPr txBox="1">
            <a:spLocks/>
          </p:cNvSpPr>
          <p:nvPr/>
        </p:nvSpPr>
        <p:spPr>
          <a:xfrm>
            <a:off x="235977" y="2927184"/>
            <a:ext cx="9266468" cy="518400"/>
          </a:xfrm>
          <a:prstGeom prst="rect">
            <a:avLst/>
          </a:prstGeom>
          <a:noFill/>
          <a:ln>
            <a:noFill/>
          </a:ln>
        </p:spPr>
        <p:txBody>
          <a:bodyPr spcFirstLastPara="1" wrap="square" lIns="91425" tIns="0"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1pPr>
            <a:lvl2pPr marR="0" lvl="1"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2pPr>
            <a:lvl3pPr marR="0" lvl="2"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3pPr>
            <a:lvl4pPr marR="0" lvl="3"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4pPr>
            <a:lvl5pPr marR="0" lvl="4"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5pPr>
            <a:lvl6pPr marR="0" lvl="5"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6pPr>
            <a:lvl7pPr marR="0" lvl="6"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7pPr>
            <a:lvl8pPr marR="0" lvl="7"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8pPr>
            <a:lvl9pPr marR="0" lvl="8" algn="l" rtl="0">
              <a:lnSpc>
                <a:spcPct val="100000"/>
              </a:lnSpc>
              <a:spcBef>
                <a:spcPts val="0"/>
              </a:spcBef>
              <a:spcAft>
                <a:spcPts val="0"/>
              </a:spcAft>
              <a:buClr>
                <a:schemeClr val="dk1"/>
              </a:buClr>
              <a:buSzPts val="3500"/>
              <a:buFont typeface="Darker Grotesque Black"/>
              <a:buNone/>
              <a:defRPr sz="3500" b="0" i="0" u="none" strike="noStrike" cap="none">
                <a:solidFill>
                  <a:schemeClr val="dk1"/>
                </a:solidFill>
                <a:latin typeface="Darker Grotesque Black"/>
                <a:ea typeface="Darker Grotesque Black"/>
                <a:cs typeface="Darker Grotesque Black"/>
                <a:sym typeface="Darker Grotesque Black"/>
              </a:defRPr>
            </a:lvl9pPr>
          </a:lstStyle>
          <a:p>
            <a:r>
              <a:rPr lang="en-US" sz="2800" dirty="0">
                <a:solidFill>
                  <a:schemeClr val="tx1">
                    <a:lumMod val="50000"/>
                  </a:schemeClr>
                </a:solidFill>
              </a:rPr>
              <a:t>C- Convert All Navigational Properties to </a:t>
            </a:r>
            <a:r>
              <a:rPr lang="en-US" sz="2800" dirty="0">
                <a:solidFill>
                  <a:srgbClr val="0070C0"/>
                </a:solidFill>
              </a:rPr>
              <a:t>Virtual</a:t>
            </a:r>
          </a:p>
        </p:txBody>
      </p:sp>
    </p:spTree>
    <p:extLst>
      <p:ext uri="{BB962C8B-B14F-4D97-AF65-F5344CB8AC3E}">
        <p14:creationId xmlns:p14="http://schemas.microsoft.com/office/powerpoint/2010/main" val="29405273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91">
          <a:extLst>
            <a:ext uri="{FF2B5EF4-FFF2-40B4-BE49-F238E27FC236}">
              <a16:creationId xmlns:a16="http://schemas.microsoft.com/office/drawing/2014/main" id="{ED1B292F-CD61-0A39-B0A2-23EF8C3585A5}"/>
            </a:ext>
          </a:extLst>
        </p:cNvPr>
        <p:cNvGrpSpPr/>
        <p:nvPr/>
      </p:nvGrpSpPr>
      <p:grpSpPr>
        <a:xfrm>
          <a:off x="0" y="0"/>
          <a:ext cx="0" cy="0"/>
          <a:chOff x="0" y="0"/>
          <a:chExt cx="0" cy="0"/>
        </a:xfrm>
      </p:grpSpPr>
      <p:sp>
        <p:nvSpPr>
          <p:cNvPr id="492" name="Google Shape;492;p48">
            <a:extLst>
              <a:ext uri="{FF2B5EF4-FFF2-40B4-BE49-F238E27FC236}">
                <a16:creationId xmlns:a16="http://schemas.microsoft.com/office/drawing/2014/main" id="{96185991-18FA-8048-CAED-AB9E71E3BD06}"/>
              </a:ext>
            </a:extLst>
          </p:cNvPr>
          <p:cNvSpPr txBox="1">
            <a:spLocks noGrp="1"/>
          </p:cNvSpPr>
          <p:nvPr>
            <p:ph type="title"/>
          </p:nvPr>
        </p:nvSpPr>
        <p:spPr>
          <a:xfrm>
            <a:off x="720000" y="415141"/>
            <a:ext cx="7704000" cy="518400"/>
          </a:xfrm>
          <a:prstGeom prst="rect">
            <a:avLst/>
          </a:prstGeom>
        </p:spPr>
        <p:txBody>
          <a:bodyPr spcFirstLastPara="1" wrap="square" lIns="91425" tIns="0" rIns="91425" bIns="91425" anchor="t" anchorCtr="0">
            <a:noAutofit/>
          </a:bodyPr>
          <a:lstStyle/>
          <a:p>
            <a:pPr lvl="0" algn="ctr"/>
            <a:r>
              <a:rPr lang="en" sz="4000" dirty="0"/>
              <a:t>Eager loading vs Exciplicit loading</a:t>
            </a:r>
            <a:endParaRPr sz="4000" dirty="0"/>
          </a:p>
        </p:txBody>
      </p:sp>
      <p:sp>
        <p:nvSpPr>
          <p:cNvPr id="3" name="TextBox 2">
            <a:extLst>
              <a:ext uri="{FF2B5EF4-FFF2-40B4-BE49-F238E27FC236}">
                <a16:creationId xmlns:a16="http://schemas.microsoft.com/office/drawing/2014/main" id="{80E2B3E7-FFB6-1080-1A24-D81ABBB368C2}"/>
              </a:ext>
            </a:extLst>
          </p:cNvPr>
          <p:cNvSpPr txBox="1"/>
          <p:nvPr/>
        </p:nvSpPr>
        <p:spPr>
          <a:xfrm>
            <a:off x="2286000" y="2758645"/>
            <a:ext cx="4572000" cy="307777"/>
          </a:xfrm>
          <a:prstGeom prst="rect">
            <a:avLst/>
          </a:prstGeom>
          <a:noFill/>
        </p:spPr>
        <p:txBody>
          <a:bodyPr wrap="square">
            <a:spAutoFit/>
          </a:bodyPr>
          <a:lstStyle/>
          <a:p>
            <a:endParaRPr lang="en-US" dirty="0"/>
          </a:p>
        </p:txBody>
      </p:sp>
      <p:pic>
        <p:nvPicPr>
          <p:cNvPr id="6" name="Picture 5">
            <a:extLst>
              <a:ext uri="{FF2B5EF4-FFF2-40B4-BE49-F238E27FC236}">
                <a16:creationId xmlns:a16="http://schemas.microsoft.com/office/drawing/2014/main" id="{91714F2F-5B2F-BD75-BF1F-0C4AA0F1D66C}"/>
              </a:ext>
            </a:extLst>
          </p:cNvPr>
          <p:cNvPicPr>
            <a:picLocks noChangeAspect="1"/>
          </p:cNvPicPr>
          <p:nvPr/>
        </p:nvPicPr>
        <p:blipFill>
          <a:blip r:embed="rId3"/>
          <a:stretch>
            <a:fillRect/>
          </a:stretch>
        </p:blipFill>
        <p:spPr>
          <a:xfrm>
            <a:off x="1282738" y="1116845"/>
            <a:ext cx="6563893" cy="3693373"/>
          </a:xfrm>
          <a:prstGeom prst="rect">
            <a:avLst/>
          </a:prstGeom>
        </p:spPr>
      </p:pic>
    </p:spTree>
    <p:extLst>
      <p:ext uri="{BB962C8B-B14F-4D97-AF65-F5344CB8AC3E}">
        <p14:creationId xmlns:p14="http://schemas.microsoft.com/office/powerpoint/2010/main" val="6585206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91">
          <a:extLst>
            <a:ext uri="{FF2B5EF4-FFF2-40B4-BE49-F238E27FC236}">
              <a16:creationId xmlns:a16="http://schemas.microsoft.com/office/drawing/2014/main" id="{BF78F5AB-3B20-88A6-65B3-E22D44597240}"/>
            </a:ext>
          </a:extLst>
        </p:cNvPr>
        <p:cNvGrpSpPr/>
        <p:nvPr/>
      </p:nvGrpSpPr>
      <p:grpSpPr>
        <a:xfrm>
          <a:off x="0" y="0"/>
          <a:ext cx="0" cy="0"/>
          <a:chOff x="0" y="0"/>
          <a:chExt cx="0" cy="0"/>
        </a:xfrm>
      </p:grpSpPr>
      <p:sp>
        <p:nvSpPr>
          <p:cNvPr id="492" name="Google Shape;492;p48">
            <a:extLst>
              <a:ext uri="{FF2B5EF4-FFF2-40B4-BE49-F238E27FC236}">
                <a16:creationId xmlns:a16="http://schemas.microsoft.com/office/drawing/2014/main" id="{44FA54D0-BD55-03AC-4A20-DA48CD95A421}"/>
              </a:ext>
            </a:extLst>
          </p:cNvPr>
          <p:cNvSpPr txBox="1">
            <a:spLocks noGrp="1"/>
          </p:cNvSpPr>
          <p:nvPr>
            <p:ph type="title"/>
          </p:nvPr>
        </p:nvSpPr>
        <p:spPr>
          <a:xfrm>
            <a:off x="720000" y="415141"/>
            <a:ext cx="7704000" cy="518400"/>
          </a:xfrm>
          <a:prstGeom prst="rect">
            <a:avLst/>
          </a:prstGeom>
        </p:spPr>
        <p:txBody>
          <a:bodyPr spcFirstLastPara="1" wrap="square" lIns="91425" tIns="0" rIns="91425" bIns="91425" anchor="t" anchorCtr="0">
            <a:noAutofit/>
          </a:bodyPr>
          <a:lstStyle/>
          <a:p>
            <a:pPr lvl="0" algn="ctr"/>
            <a:r>
              <a:rPr lang="en-US" sz="4000" dirty="0"/>
              <a:t>Which one to use?</a:t>
            </a:r>
            <a:endParaRPr sz="4000" dirty="0"/>
          </a:p>
        </p:txBody>
      </p:sp>
      <p:sp>
        <p:nvSpPr>
          <p:cNvPr id="3" name="TextBox 2">
            <a:extLst>
              <a:ext uri="{FF2B5EF4-FFF2-40B4-BE49-F238E27FC236}">
                <a16:creationId xmlns:a16="http://schemas.microsoft.com/office/drawing/2014/main" id="{7DFF5082-9ACE-5C88-F8B0-2824CB60CB92}"/>
              </a:ext>
            </a:extLst>
          </p:cNvPr>
          <p:cNvSpPr txBox="1"/>
          <p:nvPr/>
        </p:nvSpPr>
        <p:spPr>
          <a:xfrm>
            <a:off x="2286000" y="2758645"/>
            <a:ext cx="4572000" cy="307777"/>
          </a:xfrm>
          <a:prstGeom prst="rect">
            <a:avLst/>
          </a:prstGeom>
          <a:noFill/>
        </p:spPr>
        <p:txBody>
          <a:bodyPr wrap="square">
            <a:spAutoFit/>
          </a:bodyPr>
          <a:lstStyle/>
          <a:p>
            <a:endParaRPr lang="en-US" dirty="0"/>
          </a:p>
        </p:txBody>
      </p:sp>
      <p:pic>
        <p:nvPicPr>
          <p:cNvPr id="2" name="Picture 1">
            <a:extLst>
              <a:ext uri="{FF2B5EF4-FFF2-40B4-BE49-F238E27FC236}">
                <a16:creationId xmlns:a16="http://schemas.microsoft.com/office/drawing/2014/main" id="{31997E16-823A-9213-3CD8-CD620BEE4667}"/>
              </a:ext>
            </a:extLst>
          </p:cNvPr>
          <p:cNvPicPr>
            <a:picLocks noChangeAspect="1"/>
          </p:cNvPicPr>
          <p:nvPr/>
        </p:nvPicPr>
        <p:blipFill>
          <a:blip r:embed="rId3"/>
          <a:stretch>
            <a:fillRect/>
          </a:stretch>
        </p:blipFill>
        <p:spPr>
          <a:xfrm>
            <a:off x="720000" y="1307206"/>
            <a:ext cx="7520382" cy="2657632"/>
          </a:xfrm>
          <a:prstGeom prst="rect">
            <a:avLst/>
          </a:prstGeom>
        </p:spPr>
      </p:pic>
    </p:spTree>
    <p:extLst>
      <p:ext uri="{BB962C8B-B14F-4D97-AF65-F5344CB8AC3E}">
        <p14:creationId xmlns:p14="http://schemas.microsoft.com/office/powerpoint/2010/main" val="1467767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24">
          <a:extLst>
            <a:ext uri="{FF2B5EF4-FFF2-40B4-BE49-F238E27FC236}">
              <a16:creationId xmlns:a16="http://schemas.microsoft.com/office/drawing/2014/main" id="{5A317DF7-CEC8-6D96-F940-FBEBDB65CAD2}"/>
            </a:ext>
          </a:extLst>
        </p:cNvPr>
        <p:cNvGrpSpPr/>
        <p:nvPr/>
      </p:nvGrpSpPr>
      <p:grpSpPr>
        <a:xfrm>
          <a:off x="0" y="0"/>
          <a:ext cx="0" cy="0"/>
          <a:chOff x="0" y="0"/>
          <a:chExt cx="0" cy="0"/>
        </a:xfrm>
      </p:grpSpPr>
      <p:sp>
        <p:nvSpPr>
          <p:cNvPr id="425" name="Google Shape;425;p44">
            <a:extLst>
              <a:ext uri="{FF2B5EF4-FFF2-40B4-BE49-F238E27FC236}">
                <a16:creationId xmlns:a16="http://schemas.microsoft.com/office/drawing/2014/main" id="{CEA68CD4-CC37-43FA-A666-4D26E7CC2EB4}"/>
              </a:ext>
            </a:extLst>
          </p:cNvPr>
          <p:cNvSpPr txBox="1">
            <a:spLocks noGrp="1"/>
          </p:cNvSpPr>
          <p:nvPr>
            <p:ph type="title"/>
          </p:nvPr>
        </p:nvSpPr>
        <p:spPr>
          <a:xfrm>
            <a:off x="1126986" y="1745341"/>
            <a:ext cx="7011140" cy="1088100"/>
          </a:xfrm>
          <a:prstGeom prst="rect">
            <a:avLst/>
          </a:prstGeom>
        </p:spPr>
        <p:txBody>
          <a:bodyPr spcFirstLastPara="1" wrap="square" lIns="91425" tIns="91425" rIns="91425" bIns="91425" anchor="ctr" anchorCtr="0">
            <a:noAutofit/>
          </a:bodyPr>
          <a:lstStyle/>
          <a:p>
            <a:pPr lvl="0" algn="ctr"/>
            <a:r>
              <a:rPr lang="en" dirty="0"/>
              <a:t>Thanks!</a:t>
            </a:r>
            <a:endParaRPr sz="7200" dirty="0"/>
          </a:p>
        </p:txBody>
      </p:sp>
      <p:grpSp>
        <p:nvGrpSpPr>
          <p:cNvPr id="428" name="Google Shape;428;p44">
            <a:extLst>
              <a:ext uri="{FF2B5EF4-FFF2-40B4-BE49-F238E27FC236}">
                <a16:creationId xmlns:a16="http://schemas.microsoft.com/office/drawing/2014/main" id="{B74834BB-5F8D-4B8F-085C-BF225DFD3CE6}"/>
              </a:ext>
            </a:extLst>
          </p:cNvPr>
          <p:cNvGrpSpPr/>
          <p:nvPr/>
        </p:nvGrpSpPr>
        <p:grpSpPr>
          <a:xfrm>
            <a:off x="5145075" y="-350975"/>
            <a:ext cx="4639657" cy="4488309"/>
            <a:chOff x="3475957" y="-1179704"/>
            <a:chExt cx="7078042" cy="6847153"/>
          </a:xfrm>
        </p:grpSpPr>
        <p:sp>
          <p:nvSpPr>
            <p:cNvPr id="429" name="Google Shape;429;p44">
              <a:extLst>
                <a:ext uri="{FF2B5EF4-FFF2-40B4-BE49-F238E27FC236}">
                  <a16:creationId xmlns:a16="http://schemas.microsoft.com/office/drawing/2014/main" id="{268B5EBC-3BC3-8729-2EA9-46E8F1AC1E91}"/>
                </a:ext>
              </a:extLst>
            </p:cNvPr>
            <p:cNvSpPr/>
            <p:nvPr/>
          </p:nvSpPr>
          <p:spPr>
            <a:xfrm>
              <a:off x="6315950" y="2487115"/>
              <a:ext cx="2119025" cy="1223204"/>
            </a:xfrm>
            <a:custGeom>
              <a:avLst/>
              <a:gdLst/>
              <a:ahLst/>
              <a:cxnLst/>
              <a:rect l="l" t="t" r="r" b="b"/>
              <a:pathLst>
                <a:path w="1178" h="680" extrusionOk="0">
                  <a:moveTo>
                    <a:pt x="590" y="680"/>
                  </a:moveTo>
                  <a:lnTo>
                    <a:pt x="1178" y="340"/>
                  </a:lnTo>
                  <a:lnTo>
                    <a:pt x="590" y="0"/>
                  </a:lnTo>
                  <a:lnTo>
                    <a:pt x="590" y="0"/>
                  </a:lnTo>
                  <a:lnTo>
                    <a:pt x="0" y="340"/>
                  </a:lnTo>
                  <a:lnTo>
                    <a:pt x="590" y="680"/>
                  </a:lnTo>
                  <a:lnTo>
                    <a:pt x="590" y="68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dk1"/>
                </a:solidFill>
                <a:latin typeface="Calibri"/>
                <a:ea typeface="Calibri"/>
                <a:cs typeface="Calibri"/>
                <a:sym typeface="Calibri"/>
              </a:endParaRPr>
            </a:p>
          </p:txBody>
        </p:sp>
        <p:sp>
          <p:nvSpPr>
            <p:cNvPr id="430" name="Google Shape;430;p44">
              <a:extLst>
                <a:ext uri="{FF2B5EF4-FFF2-40B4-BE49-F238E27FC236}">
                  <a16:creationId xmlns:a16="http://schemas.microsoft.com/office/drawing/2014/main" id="{1AA45195-FB38-C43E-003D-D026FE375121}"/>
                </a:ext>
              </a:extLst>
            </p:cNvPr>
            <p:cNvSpPr/>
            <p:nvPr/>
          </p:nvSpPr>
          <p:spPr>
            <a:xfrm>
              <a:off x="7368266" y="-878500"/>
              <a:ext cx="3185732" cy="1838404"/>
            </a:xfrm>
            <a:custGeom>
              <a:avLst/>
              <a:gdLst/>
              <a:ahLst/>
              <a:cxnLst/>
              <a:rect l="l" t="t" r="r" b="b"/>
              <a:pathLst>
                <a:path w="1771" h="1022" extrusionOk="0">
                  <a:moveTo>
                    <a:pt x="1771" y="341"/>
                  </a:moveTo>
                  <a:lnTo>
                    <a:pt x="1180" y="0"/>
                  </a:lnTo>
                  <a:lnTo>
                    <a:pt x="1180" y="0"/>
                  </a:lnTo>
                  <a:lnTo>
                    <a:pt x="590" y="341"/>
                  </a:lnTo>
                  <a:lnTo>
                    <a:pt x="0" y="681"/>
                  </a:lnTo>
                  <a:lnTo>
                    <a:pt x="590" y="1022"/>
                  </a:lnTo>
                  <a:lnTo>
                    <a:pt x="590" y="1022"/>
                  </a:lnTo>
                  <a:lnTo>
                    <a:pt x="1180" y="681"/>
                  </a:lnTo>
                  <a:lnTo>
                    <a:pt x="590" y="341"/>
                  </a:lnTo>
                  <a:lnTo>
                    <a:pt x="1180" y="681"/>
                  </a:lnTo>
                  <a:lnTo>
                    <a:pt x="1180" y="681"/>
                  </a:lnTo>
                  <a:lnTo>
                    <a:pt x="1771" y="341"/>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dk1"/>
                </a:solidFill>
                <a:latin typeface="Calibri"/>
                <a:ea typeface="Calibri"/>
                <a:cs typeface="Calibri"/>
                <a:sym typeface="Calibri"/>
              </a:endParaRPr>
            </a:p>
          </p:txBody>
        </p:sp>
        <p:sp>
          <p:nvSpPr>
            <p:cNvPr id="431" name="Google Shape;431;p44">
              <a:extLst>
                <a:ext uri="{FF2B5EF4-FFF2-40B4-BE49-F238E27FC236}">
                  <a16:creationId xmlns:a16="http://schemas.microsoft.com/office/drawing/2014/main" id="{313EA32F-BAE8-6483-9699-6C7E690213D1}"/>
                </a:ext>
              </a:extLst>
            </p:cNvPr>
            <p:cNvSpPr/>
            <p:nvPr/>
          </p:nvSpPr>
          <p:spPr>
            <a:xfrm>
              <a:off x="6315950" y="3210246"/>
              <a:ext cx="1061311" cy="1226802"/>
            </a:xfrm>
            <a:custGeom>
              <a:avLst/>
              <a:gdLst/>
              <a:ahLst/>
              <a:cxnLst/>
              <a:rect l="l" t="t" r="r" b="b"/>
              <a:pathLst>
                <a:path w="590" h="682" extrusionOk="0">
                  <a:moveTo>
                    <a:pt x="0" y="342"/>
                  </a:moveTo>
                  <a:lnTo>
                    <a:pt x="590" y="0"/>
                  </a:lnTo>
                  <a:lnTo>
                    <a:pt x="590" y="682"/>
                  </a:lnTo>
                  <a:lnTo>
                    <a:pt x="0" y="34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dk1"/>
                </a:solidFill>
                <a:latin typeface="Calibri"/>
                <a:ea typeface="Calibri"/>
                <a:cs typeface="Calibri"/>
                <a:sym typeface="Calibri"/>
              </a:endParaRPr>
            </a:p>
          </p:txBody>
        </p:sp>
        <p:sp>
          <p:nvSpPr>
            <p:cNvPr id="432" name="Google Shape;432;p44">
              <a:extLst>
                <a:ext uri="{FF2B5EF4-FFF2-40B4-BE49-F238E27FC236}">
                  <a16:creationId xmlns:a16="http://schemas.microsoft.com/office/drawing/2014/main" id="{DCDCA520-3073-6CF9-AD7D-EE3D41ABADC1}"/>
                </a:ext>
              </a:extLst>
            </p:cNvPr>
            <p:cNvSpPr/>
            <p:nvPr/>
          </p:nvSpPr>
          <p:spPr>
            <a:xfrm>
              <a:off x="6315950" y="3827246"/>
              <a:ext cx="1061311" cy="1840203"/>
            </a:xfrm>
            <a:custGeom>
              <a:avLst/>
              <a:gdLst/>
              <a:ahLst/>
              <a:cxnLst/>
              <a:rect l="l" t="t" r="r" b="b"/>
              <a:pathLst>
                <a:path w="590" h="1023" extrusionOk="0">
                  <a:moveTo>
                    <a:pt x="590" y="341"/>
                  </a:moveTo>
                  <a:lnTo>
                    <a:pt x="0" y="0"/>
                  </a:lnTo>
                  <a:lnTo>
                    <a:pt x="0" y="682"/>
                  </a:lnTo>
                  <a:lnTo>
                    <a:pt x="590" y="1023"/>
                  </a:lnTo>
                  <a:lnTo>
                    <a:pt x="590" y="34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dk1"/>
                </a:solidFill>
                <a:latin typeface="Calibri"/>
                <a:ea typeface="Calibri"/>
                <a:cs typeface="Calibri"/>
                <a:sym typeface="Calibri"/>
              </a:endParaRPr>
            </a:p>
          </p:txBody>
        </p:sp>
        <p:cxnSp>
          <p:nvCxnSpPr>
            <p:cNvPr id="433" name="Google Shape;433;p44">
              <a:extLst>
                <a:ext uri="{FF2B5EF4-FFF2-40B4-BE49-F238E27FC236}">
                  <a16:creationId xmlns:a16="http://schemas.microsoft.com/office/drawing/2014/main" id="{5ECE7C05-EAE8-07F4-55DE-214405063E2E}"/>
                </a:ext>
              </a:extLst>
            </p:cNvPr>
            <p:cNvCxnSpPr/>
            <p:nvPr/>
          </p:nvCxnSpPr>
          <p:spPr>
            <a:xfrm flipH="1">
              <a:off x="7859228" y="252965"/>
              <a:ext cx="644100" cy="366900"/>
            </a:xfrm>
            <a:prstGeom prst="straightConnector1">
              <a:avLst/>
            </a:prstGeom>
            <a:noFill/>
            <a:ln w="9525" cap="flat" cmpd="sng">
              <a:solidFill>
                <a:schemeClr val="dk1"/>
              </a:solidFill>
              <a:prstDash val="solid"/>
              <a:miter lim="800000"/>
              <a:headEnd type="none" w="med" len="med"/>
              <a:tailEnd type="none" w="med" len="med"/>
            </a:ln>
          </p:spPr>
        </p:cxnSp>
        <p:cxnSp>
          <p:nvCxnSpPr>
            <p:cNvPr id="434" name="Google Shape;434;p44">
              <a:extLst>
                <a:ext uri="{FF2B5EF4-FFF2-40B4-BE49-F238E27FC236}">
                  <a16:creationId xmlns:a16="http://schemas.microsoft.com/office/drawing/2014/main" id="{0BD23B60-AB40-6506-DA1D-9D1780DF48D5}"/>
                </a:ext>
              </a:extLst>
            </p:cNvPr>
            <p:cNvCxnSpPr/>
            <p:nvPr/>
          </p:nvCxnSpPr>
          <p:spPr>
            <a:xfrm>
              <a:off x="6844806" y="4134846"/>
              <a:ext cx="0" cy="761100"/>
            </a:xfrm>
            <a:prstGeom prst="straightConnector1">
              <a:avLst/>
            </a:prstGeom>
            <a:noFill/>
            <a:ln w="9525" cap="flat" cmpd="sng">
              <a:solidFill>
                <a:schemeClr val="dk1"/>
              </a:solidFill>
              <a:prstDash val="solid"/>
              <a:miter lim="800000"/>
              <a:headEnd type="none" w="med" len="med"/>
              <a:tailEnd type="none" w="med" len="med"/>
            </a:ln>
          </p:spPr>
        </p:cxnSp>
        <p:sp>
          <p:nvSpPr>
            <p:cNvPr id="435" name="Google Shape;435;p44">
              <a:extLst>
                <a:ext uri="{FF2B5EF4-FFF2-40B4-BE49-F238E27FC236}">
                  <a16:creationId xmlns:a16="http://schemas.microsoft.com/office/drawing/2014/main" id="{95AF021B-0D8F-844E-BEB6-B9FE6181EBAD}"/>
                </a:ext>
              </a:extLst>
            </p:cNvPr>
            <p:cNvSpPr/>
            <p:nvPr/>
          </p:nvSpPr>
          <p:spPr>
            <a:xfrm>
              <a:off x="7377605" y="709642"/>
              <a:ext cx="1107583" cy="437378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a:solidFill>
                  <a:schemeClr val="dk1"/>
                </a:solidFill>
                <a:latin typeface="Calibri"/>
                <a:ea typeface="Calibri"/>
                <a:cs typeface="Calibri"/>
                <a:sym typeface="Calibri"/>
              </a:endParaRPr>
            </a:p>
          </p:txBody>
        </p:sp>
        <p:sp>
          <p:nvSpPr>
            <p:cNvPr id="436" name="Google Shape;436;p44">
              <a:extLst>
                <a:ext uri="{FF2B5EF4-FFF2-40B4-BE49-F238E27FC236}">
                  <a16:creationId xmlns:a16="http://schemas.microsoft.com/office/drawing/2014/main" id="{4799A304-6CB7-C560-0738-A706A9940DC0}"/>
                </a:ext>
              </a:extLst>
            </p:cNvPr>
            <p:cNvSpPr/>
            <p:nvPr/>
          </p:nvSpPr>
          <p:spPr>
            <a:xfrm>
              <a:off x="6267686" y="-347299"/>
              <a:ext cx="2216312" cy="2499145"/>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a:solidFill>
                  <a:schemeClr val="dk1"/>
                </a:solidFill>
                <a:latin typeface="Calibri"/>
                <a:ea typeface="Calibri"/>
                <a:cs typeface="Calibri"/>
                <a:sym typeface="Calibri"/>
              </a:endParaRPr>
            </a:p>
          </p:txBody>
        </p:sp>
        <p:sp>
          <p:nvSpPr>
            <p:cNvPr id="437" name="Google Shape;437;p44">
              <a:extLst>
                <a:ext uri="{FF2B5EF4-FFF2-40B4-BE49-F238E27FC236}">
                  <a16:creationId xmlns:a16="http://schemas.microsoft.com/office/drawing/2014/main" id="{FBBBAF43-7CE2-AE0F-F847-2B2000CCF0AD}"/>
                </a:ext>
              </a:extLst>
            </p:cNvPr>
            <p:cNvSpPr/>
            <p:nvPr/>
          </p:nvSpPr>
          <p:spPr>
            <a:xfrm>
              <a:off x="7377605" y="3835690"/>
              <a:ext cx="2215166" cy="1249013"/>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a:solidFill>
                  <a:schemeClr val="dk1"/>
                </a:solidFill>
                <a:latin typeface="Calibri"/>
                <a:ea typeface="Calibri"/>
                <a:cs typeface="Calibri"/>
                <a:sym typeface="Calibri"/>
              </a:endParaRPr>
            </a:p>
          </p:txBody>
        </p:sp>
        <p:sp>
          <p:nvSpPr>
            <p:cNvPr id="438" name="Google Shape;438;p44">
              <a:extLst>
                <a:ext uri="{FF2B5EF4-FFF2-40B4-BE49-F238E27FC236}">
                  <a16:creationId xmlns:a16="http://schemas.microsoft.com/office/drawing/2014/main" id="{85BF335A-FA53-42DE-7AF9-C081E8AB67F0}"/>
                </a:ext>
              </a:extLst>
            </p:cNvPr>
            <p:cNvSpPr/>
            <p:nvPr/>
          </p:nvSpPr>
          <p:spPr>
            <a:xfrm>
              <a:off x="3475957" y="-1179704"/>
              <a:ext cx="5246800" cy="5795575"/>
            </a:xfrm>
            <a:custGeom>
              <a:avLst/>
              <a:gdLst/>
              <a:ahLst/>
              <a:cxnLst/>
              <a:rect l="l" t="t" r="r" b="b"/>
              <a:pathLst>
                <a:path w="209872" h="231823" extrusionOk="0">
                  <a:moveTo>
                    <a:pt x="209872" y="231823"/>
                  </a:moveTo>
                  <a:lnTo>
                    <a:pt x="179680" y="212394"/>
                  </a:lnTo>
                  <a:lnTo>
                    <a:pt x="179680" y="96984"/>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a:solidFill>
                  <a:schemeClr val="dk1"/>
                </a:solidFill>
                <a:latin typeface="Calibri"/>
                <a:ea typeface="Calibri"/>
                <a:cs typeface="Calibri"/>
                <a:sym typeface="Calibri"/>
              </a:endParaRPr>
            </a:p>
          </p:txBody>
        </p:sp>
      </p:grpSp>
      <p:sp>
        <p:nvSpPr>
          <p:cNvPr id="439" name="Google Shape;439;p44">
            <a:extLst>
              <a:ext uri="{FF2B5EF4-FFF2-40B4-BE49-F238E27FC236}">
                <a16:creationId xmlns:a16="http://schemas.microsoft.com/office/drawing/2014/main" id="{E5361323-86CF-2537-2197-A637F94799D4}"/>
              </a:ext>
            </a:extLst>
          </p:cNvPr>
          <p:cNvSpPr/>
          <p:nvPr/>
        </p:nvSpPr>
        <p:spPr>
          <a:xfrm>
            <a:off x="702479" y="2834278"/>
            <a:ext cx="703659" cy="810816"/>
          </a:xfrm>
          <a:custGeom>
            <a:avLst/>
            <a:gdLst/>
            <a:ahLst/>
            <a:cxnLst/>
            <a:rect l="l" t="t" r="r" b="b"/>
            <a:pathLst>
              <a:path w="591" h="681" extrusionOk="0">
                <a:moveTo>
                  <a:pt x="591" y="341"/>
                </a:moveTo>
                <a:lnTo>
                  <a:pt x="0" y="681"/>
                </a:lnTo>
                <a:lnTo>
                  <a:pt x="0" y="0"/>
                </a:lnTo>
                <a:lnTo>
                  <a:pt x="591" y="341"/>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dk1"/>
              </a:solidFill>
              <a:latin typeface="Calibri"/>
              <a:ea typeface="Calibri"/>
              <a:cs typeface="Calibri"/>
              <a:sym typeface="Calibri"/>
            </a:endParaRPr>
          </a:p>
        </p:txBody>
      </p:sp>
      <p:sp>
        <p:nvSpPr>
          <p:cNvPr id="440" name="Google Shape;440;p44">
            <a:extLst>
              <a:ext uri="{FF2B5EF4-FFF2-40B4-BE49-F238E27FC236}">
                <a16:creationId xmlns:a16="http://schemas.microsoft.com/office/drawing/2014/main" id="{F3FB4071-11A4-127A-1BB0-E6A610BDFECF}"/>
              </a:ext>
            </a:extLst>
          </p:cNvPr>
          <p:cNvSpPr/>
          <p:nvPr/>
        </p:nvSpPr>
        <p:spPr>
          <a:xfrm>
            <a:off x="702479" y="3240281"/>
            <a:ext cx="1406128" cy="810816"/>
          </a:xfrm>
          <a:custGeom>
            <a:avLst/>
            <a:gdLst/>
            <a:ahLst/>
            <a:cxnLst/>
            <a:rect l="l" t="t" r="r" b="b"/>
            <a:pathLst>
              <a:path w="1181" h="681" extrusionOk="0">
                <a:moveTo>
                  <a:pt x="591" y="681"/>
                </a:moveTo>
                <a:lnTo>
                  <a:pt x="1181" y="340"/>
                </a:lnTo>
                <a:lnTo>
                  <a:pt x="591" y="0"/>
                </a:lnTo>
                <a:lnTo>
                  <a:pt x="591" y="0"/>
                </a:lnTo>
                <a:lnTo>
                  <a:pt x="0" y="340"/>
                </a:lnTo>
                <a:lnTo>
                  <a:pt x="591" y="681"/>
                </a:lnTo>
                <a:lnTo>
                  <a:pt x="591" y="68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dk1"/>
              </a:solidFill>
              <a:latin typeface="Calibri"/>
              <a:ea typeface="Calibri"/>
              <a:cs typeface="Calibri"/>
              <a:sym typeface="Calibri"/>
            </a:endParaRPr>
          </a:p>
        </p:txBody>
      </p:sp>
      <p:sp>
        <p:nvSpPr>
          <p:cNvPr id="441" name="Google Shape;441;p44">
            <a:extLst>
              <a:ext uri="{FF2B5EF4-FFF2-40B4-BE49-F238E27FC236}">
                <a16:creationId xmlns:a16="http://schemas.microsoft.com/office/drawing/2014/main" id="{BACD5923-80D8-A1C4-958A-2ED5D089D60B}"/>
              </a:ext>
            </a:extLst>
          </p:cNvPr>
          <p:cNvSpPr/>
          <p:nvPr/>
        </p:nvSpPr>
        <p:spPr>
          <a:xfrm>
            <a:off x="352425" y="1775"/>
            <a:ext cx="2132600" cy="5338975"/>
          </a:xfrm>
          <a:custGeom>
            <a:avLst/>
            <a:gdLst/>
            <a:ahLst/>
            <a:cxnLst/>
            <a:rect l="l" t="t" r="r" b="b"/>
            <a:pathLst>
              <a:path w="85304" h="213559" extrusionOk="0">
                <a:moveTo>
                  <a:pt x="0" y="0"/>
                </a:moveTo>
                <a:lnTo>
                  <a:pt x="0" y="165164"/>
                </a:lnTo>
                <a:lnTo>
                  <a:pt x="85304" y="213559"/>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a:solidFill>
                <a:schemeClr val="dk1"/>
              </a:solidFill>
              <a:latin typeface="Calibri"/>
              <a:ea typeface="Calibri"/>
              <a:cs typeface="Calibri"/>
              <a:sym typeface="Calibri"/>
            </a:endParaRPr>
          </a:p>
        </p:txBody>
      </p:sp>
      <p:cxnSp>
        <p:nvCxnSpPr>
          <p:cNvPr id="2" name="Google Shape;1129;p75">
            <a:extLst>
              <a:ext uri="{FF2B5EF4-FFF2-40B4-BE49-F238E27FC236}">
                <a16:creationId xmlns:a16="http://schemas.microsoft.com/office/drawing/2014/main" id="{DF6C603D-05E7-6CAE-4CCA-070D69F48C69}"/>
              </a:ext>
            </a:extLst>
          </p:cNvPr>
          <p:cNvCxnSpPr/>
          <p:nvPr/>
        </p:nvCxnSpPr>
        <p:spPr>
          <a:xfrm>
            <a:off x="1704300" y="4112862"/>
            <a:ext cx="5735400" cy="0"/>
          </a:xfrm>
          <a:prstGeom prst="straightConnector1">
            <a:avLst/>
          </a:prstGeom>
          <a:noFill/>
          <a:ln w="9525" cap="flat" cmpd="sng">
            <a:solidFill>
              <a:schemeClr val="dk1"/>
            </a:solidFill>
            <a:prstDash val="solid"/>
            <a:round/>
            <a:headEnd type="none" w="med" len="med"/>
            <a:tailEnd type="none" w="med" len="med"/>
          </a:ln>
        </p:spPr>
      </p:cxnSp>
    </p:spTree>
    <p:extLst>
      <p:ext uri="{BB962C8B-B14F-4D97-AF65-F5344CB8AC3E}">
        <p14:creationId xmlns:p14="http://schemas.microsoft.com/office/powerpoint/2010/main" val="1985696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8" name="Google Shape;558;p52"/>
          <p:cNvSpPr txBox="1">
            <a:spLocks noGrp="1"/>
          </p:cNvSpPr>
          <p:nvPr>
            <p:ph type="title"/>
          </p:nvPr>
        </p:nvSpPr>
        <p:spPr>
          <a:xfrm>
            <a:off x="1110350" y="539500"/>
            <a:ext cx="7320600" cy="518400"/>
          </a:xfrm>
          <a:prstGeom prst="rect">
            <a:avLst/>
          </a:prstGeom>
        </p:spPr>
        <p:txBody>
          <a:bodyPr spcFirstLastPara="1" wrap="square" lIns="91425" tIns="0" rIns="91425" bIns="91425" anchor="t" anchorCtr="0">
            <a:noAutofit/>
          </a:bodyPr>
          <a:lstStyle/>
          <a:p>
            <a:pPr lvl="0"/>
            <a:r>
              <a:rPr lang="en-US" dirty="0"/>
              <a:t>Code-First Workflow</a:t>
            </a:r>
            <a:endParaRPr dirty="0"/>
          </a:p>
        </p:txBody>
      </p:sp>
      <p:sp>
        <p:nvSpPr>
          <p:cNvPr id="563" name="Google Shape;563;p52"/>
          <p:cNvSpPr txBox="1">
            <a:spLocks noGrp="1"/>
          </p:cNvSpPr>
          <p:nvPr>
            <p:ph type="subTitle" idx="7"/>
          </p:nvPr>
        </p:nvSpPr>
        <p:spPr>
          <a:xfrm>
            <a:off x="1314400" y="1718202"/>
            <a:ext cx="1978200" cy="445200"/>
          </a:xfrm>
          <a:prstGeom prst="rect">
            <a:avLst/>
          </a:prstGeom>
        </p:spPr>
        <p:txBody>
          <a:bodyPr spcFirstLastPara="1" wrap="square" lIns="91425" tIns="91425" rIns="91425" bIns="91425" anchor="ctr" anchorCtr="0">
            <a:noAutofit/>
          </a:bodyPr>
          <a:lstStyle/>
          <a:p>
            <a:pPr marL="0" lvl="0" indent="0"/>
            <a:r>
              <a:rPr lang="en-US" sz="1800" dirty="0"/>
              <a:t>1- write Classes (Models) in C#</a:t>
            </a:r>
            <a:endParaRPr sz="1800" dirty="0"/>
          </a:p>
        </p:txBody>
      </p:sp>
      <p:sp>
        <p:nvSpPr>
          <p:cNvPr id="564" name="Google Shape;564;p52"/>
          <p:cNvSpPr txBox="1">
            <a:spLocks noGrp="1"/>
          </p:cNvSpPr>
          <p:nvPr>
            <p:ph type="subTitle" idx="8"/>
          </p:nvPr>
        </p:nvSpPr>
        <p:spPr>
          <a:xfrm>
            <a:off x="3784248" y="1718202"/>
            <a:ext cx="1978200" cy="4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1800" dirty="0"/>
              <a:t>2- </a:t>
            </a:r>
            <a:r>
              <a:rPr lang="en" sz="1800" dirty="0"/>
              <a:t>Extend DbContext</a:t>
            </a:r>
            <a:endParaRPr sz="1800" dirty="0"/>
          </a:p>
        </p:txBody>
      </p:sp>
      <p:sp>
        <p:nvSpPr>
          <p:cNvPr id="565" name="Google Shape;565;p52"/>
          <p:cNvSpPr txBox="1">
            <a:spLocks noGrp="1"/>
          </p:cNvSpPr>
          <p:nvPr>
            <p:ph type="subTitle" idx="9"/>
          </p:nvPr>
        </p:nvSpPr>
        <p:spPr>
          <a:xfrm>
            <a:off x="5936381" y="1718202"/>
            <a:ext cx="2381903" cy="445200"/>
          </a:xfrm>
          <a:prstGeom prst="rect">
            <a:avLst/>
          </a:prstGeom>
        </p:spPr>
        <p:txBody>
          <a:bodyPr spcFirstLastPara="1" wrap="square" lIns="91425" tIns="91425" rIns="91425" bIns="91425" anchor="ctr" anchorCtr="0">
            <a:noAutofit/>
          </a:bodyPr>
          <a:lstStyle/>
          <a:p>
            <a:pPr marL="0" lvl="0" indent="0"/>
            <a:r>
              <a:rPr lang="en-US" sz="1800" dirty="0"/>
              <a:t>3-Configure the Connection String</a:t>
            </a:r>
            <a:endParaRPr sz="1800" dirty="0"/>
          </a:p>
        </p:txBody>
      </p:sp>
      <p:sp>
        <p:nvSpPr>
          <p:cNvPr id="566" name="Google Shape;566;p52"/>
          <p:cNvSpPr txBox="1">
            <a:spLocks noGrp="1"/>
          </p:cNvSpPr>
          <p:nvPr>
            <p:ph type="subTitle" idx="13"/>
          </p:nvPr>
        </p:nvSpPr>
        <p:spPr>
          <a:xfrm>
            <a:off x="1309000" y="3302775"/>
            <a:ext cx="1978200" cy="445200"/>
          </a:xfrm>
          <a:prstGeom prst="rect">
            <a:avLst/>
          </a:prstGeom>
        </p:spPr>
        <p:txBody>
          <a:bodyPr spcFirstLastPara="1" wrap="square" lIns="91425" tIns="91425" rIns="91425" bIns="91425" anchor="ctr" anchorCtr="0">
            <a:noAutofit/>
          </a:bodyPr>
          <a:lstStyle/>
          <a:p>
            <a:pPr marL="0" lvl="0" indent="0"/>
            <a:r>
              <a:rPr lang="en" sz="1800" dirty="0"/>
              <a:t>4-</a:t>
            </a:r>
            <a:r>
              <a:rPr lang="en-US" sz="1800" dirty="0"/>
              <a:t> Add Migration</a:t>
            </a:r>
            <a:endParaRPr sz="1800" dirty="0"/>
          </a:p>
        </p:txBody>
      </p:sp>
      <p:sp>
        <p:nvSpPr>
          <p:cNvPr id="567" name="Google Shape;567;p52"/>
          <p:cNvSpPr txBox="1">
            <a:spLocks noGrp="1"/>
          </p:cNvSpPr>
          <p:nvPr>
            <p:ph type="subTitle" idx="14"/>
          </p:nvPr>
        </p:nvSpPr>
        <p:spPr>
          <a:xfrm>
            <a:off x="3644629" y="3302775"/>
            <a:ext cx="2291752" cy="445200"/>
          </a:xfrm>
          <a:prstGeom prst="rect">
            <a:avLst/>
          </a:prstGeom>
        </p:spPr>
        <p:txBody>
          <a:bodyPr spcFirstLastPara="1" wrap="square" lIns="91425" tIns="91425" rIns="91425" bIns="91425" anchor="ctr" anchorCtr="0">
            <a:noAutofit/>
          </a:bodyPr>
          <a:lstStyle/>
          <a:p>
            <a:pPr marL="0" lvl="0" indent="0"/>
            <a:r>
              <a:rPr lang="en-US" sz="1800" dirty="0"/>
              <a:t>5-Update Database</a:t>
            </a:r>
            <a:endParaRPr sz="1800" dirty="0"/>
          </a:p>
        </p:txBody>
      </p:sp>
      <p:sp>
        <p:nvSpPr>
          <p:cNvPr id="568" name="Google Shape;568;p52"/>
          <p:cNvSpPr txBox="1">
            <a:spLocks noGrp="1"/>
          </p:cNvSpPr>
          <p:nvPr>
            <p:ph type="subTitle" idx="15"/>
          </p:nvPr>
        </p:nvSpPr>
        <p:spPr>
          <a:xfrm>
            <a:off x="6254097" y="3302775"/>
            <a:ext cx="2381902" cy="4452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800" dirty="0"/>
              <a:t>6- Use LINQ to manipulate the data</a:t>
            </a:r>
            <a:endParaRPr sz="1800" dirty="0"/>
          </a:p>
        </p:txBody>
      </p:sp>
      <p:grpSp>
        <p:nvGrpSpPr>
          <p:cNvPr id="569" name="Google Shape;569;p52"/>
          <p:cNvGrpSpPr/>
          <p:nvPr/>
        </p:nvGrpSpPr>
        <p:grpSpPr>
          <a:xfrm flipH="1">
            <a:off x="-1137890" y="1781"/>
            <a:ext cx="2108597" cy="5139928"/>
            <a:chOff x="7958360" y="1794"/>
            <a:chExt cx="2108597" cy="5139928"/>
          </a:xfrm>
        </p:grpSpPr>
        <p:sp>
          <p:nvSpPr>
            <p:cNvPr id="570" name="Google Shape;570;p52"/>
            <p:cNvSpPr/>
            <p:nvPr/>
          </p:nvSpPr>
          <p:spPr>
            <a:xfrm>
              <a:off x="8660829" y="3240294"/>
              <a:ext cx="1406128" cy="810816"/>
            </a:xfrm>
            <a:custGeom>
              <a:avLst/>
              <a:gdLst/>
              <a:ahLst/>
              <a:cxnLst/>
              <a:rect l="l" t="t" r="r" b="b"/>
              <a:pathLst>
                <a:path w="1181" h="681" extrusionOk="0">
                  <a:moveTo>
                    <a:pt x="591" y="681"/>
                  </a:moveTo>
                  <a:lnTo>
                    <a:pt x="1181" y="340"/>
                  </a:lnTo>
                  <a:lnTo>
                    <a:pt x="591" y="0"/>
                  </a:lnTo>
                  <a:lnTo>
                    <a:pt x="591" y="0"/>
                  </a:lnTo>
                  <a:lnTo>
                    <a:pt x="0" y="340"/>
                  </a:lnTo>
                  <a:lnTo>
                    <a:pt x="591" y="681"/>
                  </a:lnTo>
                  <a:lnTo>
                    <a:pt x="591" y="68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1" name="Google Shape;571;p52"/>
            <p:cNvSpPr/>
            <p:nvPr/>
          </p:nvSpPr>
          <p:spPr>
            <a:xfrm>
              <a:off x="8660829" y="2834291"/>
              <a:ext cx="703659" cy="810816"/>
            </a:xfrm>
            <a:custGeom>
              <a:avLst/>
              <a:gdLst/>
              <a:ahLst/>
              <a:cxnLst/>
              <a:rect l="l" t="t" r="r" b="b"/>
              <a:pathLst>
                <a:path w="591" h="681" extrusionOk="0">
                  <a:moveTo>
                    <a:pt x="591" y="341"/>
                  </a:moveTo>
                  <a:lnTo>
                    <a:pt x="0" y="681"/>
                  </a:lnTo>
                  <a:lnTo>
                    <a:pt x="0" y="0"/>
                  </a:lnTo>
                  <a:lnTo>
                    <a:pt x="591" y="341"/>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2" name="Google Shape;572;p52"/>
            <p:cNvSpPr/>
            <p:nvPr/>
          </p:nvSpPr>
          <p:spPr>
            <a:xfrm>
              <a:off x="7958360" y="1794"/>
              <a:ext cx="702469" cy="3651647"/>
            </a:xfrm>
            <a:custGeom>
              <a:avLst/>
              <a:gdLst/>
              <a:ahLst/>
              <a:cxnLst/>
              <a:rect l="l" t="t" r="r" b="b"/>
              <a:pathLst>
                <a:path w="590" h="3067" extrusionOk="0">
                  <a:moveTo>
                    <a:pt x="0" y="0"/>
                  </a:moveTo>
                  <a:lnTo>
                    <a:pt x="0" y="681"/>
                  </a:lnTo>
                  <a:lnTo>
                    <a:pt x="0" y="1363"/>
                  </a:lnTo>
                  <a:lnTo>
                    <a:pt x="0" y="2045"/>
                  </a:lnTo>
                  <a:lnTo>
                    <a:pt x="0" y="2045"/>
                  </a:lnTo>
                  <a:lnTo>
                    <a:pt x="0" y="2725"/>
                  </a:lnTo>
                  <a:lnTo>
                    <a:pt x="590" y="3067"/>
                  </a:lnTo>
                  <a:lnTo>
                    <a:pt x="590" y="2385"/>
                  </a:lnTo>
                  <a:lnTo>
                    <a:pt x="590" y="1703"/>
                  </a:lnTo>
                  <a:lnTo>
                    <a:pt x="590" y="1023"/>
                  </a:lnTo>
                  <a:lnTo>
                    <a:pt x="590" y="341"/>
                  </a:lnTo>
                  <a:lnTo>
                    <a:pt x="0" y="0"/>
                  </a:lnTo>
                  <a:close/>
                  <a:moveTo>
                    <a:pt x="0" y="2046"/>
                  </a:moveTo>
                  <a:lnTo>
                    <a:pt x="0" y="2045"/>
                  </a:lnTo>
                  <a:lnTo>
                    <a:pt x="0" y="2045"/>
                  </a:lnTo>
                  <a:lnTo>
                    <a:pt x="0" y="2046"/>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3" name="Google Shape;573;p52"/>
            <p:cNvSpPr/>
            <p:nvPr/>
          </p:nvSpPr>
          <p:spPr>
            <a:xfrm>
              <a:off x="7958360" y="3518900"/>
              <a:ext cx="1406128" cy="1622822"/>
            </a:xfrm>
            <a:custGeom>
              <a:avLst/>
              <a:gdLst/>
              <a:ahLst/>
              <a:cxnLst/>
              <a:rect l="l" t="t" r="r" b="b"/>
              <a:pathLst>
                <a:path w="1181" h="1363" extrusionOk="0">
                  <a:moveTo>
                    <a:pt x="0" y="682"/>
                  </a:moveTo>
                  <a:lnTo>
                    <a:pt x="0" y="682"/>
                  </a:lnTo>
                  <a:lnTo>
                    <a:pt x="0" y="0"/>
                  </a:lnTo>
                  <a:lnTo>
                    <a:pt x="1181" y="682"/>
                  </a:lnTo>
                  <a:lnTo>
                    <a:pt x="1181" y="1363"/>
                  </a:lnTo>
                  <a:lnTo>
                    <a:pt x="1181" y="1360"/>
                  </a:lnTo>
                  <a:lnTo>
                    <a:pt x="1181" y="1363"/>
                  </a:lnTo>
                  <a:lnTo>
                    <a:pt x="0" y="682"/>
                  </a:lnTo>
                  <a:lnTo>
                    <a:pt x="0" y="682"/>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574" name="Google Shape;574;p52"/>
            <p:cNvSpPr/>
            <p:nvPr/>
          </p:nvSpPr>
          <p:spPr>
            <a:xfrm>
              <a:off x="8310785" y="1794"/>
              <a:ext cx="1470422" cy="4968478"/>
            </a:xfrm>
            <a:custGeom>
              <a:avLst/>
              <a:gdLst/>
              <a:ahLst/>
              <a:cxnLst/>
              <a:rect l="l" t="t" r="r" b="b"/>
              <a:pathLst>
                <a:path w="1235" h="4173" extrusionOk="0">
                  <a:moveTo>
                    <a:pt x="0" y="0"/>
                  </a:moveTo>
                  <a:lnTo>
                    <a:pt x="0" y="3468"/>
                  </a:lnTo>
                  <a:lnTo>
                    <a:pt x="1235" y="4173"/>
                  </a:lnTo>
                </a:path>
              </a:pathLst>
            </a:custGeom>
            <a:noFill/>
            <a:ln w="9525" cap="flat" cmpd="sng">
              <a:solidFill>
                <a:schemeClr val="dk1"/>
              </a:solidFill>
              <a:prstDash val="solid"/>
              <a:miter lim="800000"/>
              <a:headEnd type="none" w="med" len="med"/>
              <a:tailEnd type="none" w="med" len="med"/>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CA0C2C9-66DB-22C5-A8C0-87F0429BADC3}"/>
              </a:ext>
            </a:extLst>
          </p:cNvPr>
          <p:cNvSpPr>
            <a:spLocks noGrp="1"/>
          </p:cNvSpPr>
          <p:nvPr>
            <p:ph type="subTitle" idx="2"/>
          </p:nvPr>
        </p:nvSpPr>
        <p:spPr>
          <a:xfrm>
            <a:off x="937800" y="1440712"/>
            <a:ext cx="6036437" cy="2740200"/>
          </a:xfrm>
        </p:spPr>
        <p:txBody>
          <a:bodyPr/>
          <a:lstStyle/>
          <a:p>
            <a:r>
              <a:rPr lang="en-US" sz="2400" dirty="0"/>
              <a:t>1- </a:t>
            </a:r>
            <a:r>
              <a:rPr lang="en-US" sz="2400" dirty="0" err="1"/>
              <a:t>Microsft.EntityFrameworkCore</a:t>
            </a:r>
            <a:endParaRPr lang="en-US" sz="2400" dirty="0"/>
          </a:p>
          <a:p>
            <a:endParaRPr lang="en-US" sz="2400" dirty="0"/>
          </a:p>
          <a:p>
            <a:r>
              <a:rPr lang="en-US" sz="2400" dirty="0"/>
              <a:t>2- </a:t>
            </a:r>
            <a:r>
              <a:rPr lang="en-US" sz="2400" dirty="0" err="1"/>
              <a:t>Microsft.EntityFrameworkCore.Tools</a:t>
            </a:r>
            <a:endParaRPr lang="en-US" sz="2400" dirty="0"/>
          </a:p>
          <a:p>
            <a:endParaRPr lang="en-US" sz="2400" dirty="0"/>
          </a:p>
          <a:p>
            <a:r>
              <a:rPr lang="en-US" sz="2400" dirty="0"/>
              <a:t>3- </a:t>
            </a:r>
            <a:r>
              <a:rPr lang="en-US" sz="2400" dirty="0" err="1"/>
              <a:t>Microsft.EntityFrameworkCore.SqlServer</a:t>
            </a:r>
            <a:endParaRPr lang="en-US" sz="2400" dirty="0"/>
          </a:p>
          <a:p>
            <a:endParaRPr lang="en-US" dirty="0"/>
          </a:p>
        </p:txBody>
      </p:sp>
      <p:sp>
        <p:nvSpPr>
          <p:cNvPr id="4" name="Title 3">
            <a:extLst>
              <a:ext uri="{FF2B5EF4-FFF2-40B4-BE49-F238E27FC236}">
                <a16:creationId xmlns:a16="http://schemas.microsoft.com/office/drawing/2014/main" id="{45EC0C92-5C9E-FCF7-9DFB-12A8D55E8928}"/>
              </a:ext>
            </a:extLst>
          </p:cNvPr>
          <p:cNvSpPr>
            <a:spLocks noGrp="1"/>
          </p:cNvSpPr>
          <p:nvPr>
            <p:ph type="title"/>
          </p:nvPr>
        </p:nvSpPr>
        <p:spPr/>
        <p:txBody>
          <a:bodyPr/>
          <a:lstStyle/>
          <a:p>
            <a:r>
              <a:rPr lang="en-US" dirty="0"/>
              <a:t>NuGet Packages</a:t>
            </a:r>
            <a:br>
              <a:rPr lang="en-US" dirty="0"/>
            </a:br>
            <a:endParaRPr lang="en-US" dirty="0"/>
          </a:p>
        </p:txBody>
      </p:sp>
    </p:spTree>
    <p:extLst>
      <p:ext uri="{BB962C8B-B14F-4D97-AF65-F5344CB8AC3E}">
        <p14:creationId xmlns:p14="http://schemas.microsoft.com/office/powerpoint/2010/main" val="26679193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45">
          <a:extLst>
            <a:ext uri="{FF2B5EF4-FFF2-40B4-BE49-F238E27FC236}">
              <a16:creationId xmlns:a16="http://schemas.microsoft.com/office/drawing/2014/main" id="{A749CD74-BCDA-6F34-F9BF-58CF778846BA}"/>
            </a:ext>
          </a:extLst>
        </p:cNvPr>
        <p:cNvGrpSpPr/>
        <p:nvPr/>
      </p:nvGrpSpPr>
      <p:grpSpPr>
        <a:xfrm>
          <a:off x="0" y="0"/>
          <a:ext cx="0" cy="0"/>
          <a:chOff x="0" y="0"/>
          <a:chExt cx="0" cy="0"/>
        </a:xfrm>
      </p:grpSpPr>
      <p:sp>
        <p:nvSpPr>
          <p:cNvPr id="446" name="Google Shape;446;p45">
            <a:extLst>
              <a:ext uri="{FF2B5EF4-FFF2-40B4-BE49-F238E27FC236}">
                <a16:creationId xmlns:a16="http://schemas.microsoft.com/office/drawing/2014/main" id="{291264A5-4AA4-C043-31E1-470D9A8C2E16}"/>
              </a:ext>
            </a:extLst>
          </p:cNvPr>
          <p:cNvSpPr txBox="1">
            <a:spLocks noGrp="1"/>
          </p:cNvSpPr>
          <p:nvPr>
            <p:ph type="title"/>
          </p:nvPr>
        </p:nvSpPr>
        <p:spPr>
          <a:xfrm>
            <a:off x="3017750" y="2598463"/>
            <a:ext cx="5067600" cy="841800"/>
          </a:xfrm>
          <a:prstGeom prst="rect">
            <a:avLst/>
          </a:prstGeom>
        </p:spPr>
        <p:txBody>
          <a:bodyPr spcFirstLastPara="1" wrap="square" lIns="91425" tIns="91425" rIns="91425" bIns="91425" anchor="b" anchorCtr="0">
            <a:noAutofit/>
          </a:bodyPr>
          <a:lstStyle/>
          <a:p>
            <a:pPr marL="0" lvl="0" indent="0"/>
            <a:r>
              <a:rPr lang="en-US" dirty="0"/>
              <a:t>DbContext</a:t>
            </a:r>
          </a:p>
        </p:txBody>
      </p:sp>
      <p:sp>
        <p:nvSpPr>
          <p:cNvPr id="447" name="Google Shape;447;p45">
            <a:extLst>
              <a:ext uri="{FF2B5EF4-FFF2-40B4-BE49-F238E27FC236}">
                <a16:creationId xmlns:a16="http://schemas.microsoft.com/office/drawing/2014/main" id="{08BEE83D-7DD2-C392-8F76-BDB1DCE7DCAD}"/>
              </a:ext>
            </a:extLst>
          </p:cNvPr>
          <p:cNvSpPr txBox="1">
            <a:spLocks noGrp="1"/>
          </p:cNvSpPr>
          <p:nvPr>
            <p:ph type="title" idx="2"/>
          </p:nvPr>
        </p:nvSpPr>
        <p:spPr>
          <a:xfrm>
            <a:off x="6295750" y="1756675"/>
            <a:ext cx="1469400" cy="841800"/>
          </a:xfrm>
          <a:prstGeom prst="rect">
            <a:avLst/>
          </a:prstGeom>
        </p:spPr>
        <p:txBody>
          <a:bodyPr spcFirstLastPara="1" wrap="square" lIns="91425" tIns="0" rIns="91425" bIns="91425" anchor="ctr" anchorCtr="0">
            <a:noAutofit/>
          </a:bodyPr>
          <a:lstStyle/>
          <a:p>
            <a:pPr marL="0" lvl="0" indent="0" algn="ctr" rtl="0">
              <a:spcBef>
                <a:spcPts val="0"/>
              </a:spcBef>
              <a:spcAft>
                <a:spcPts val="0"/>
              </a:spcAft>
              <a:buNone/>
            </a:pPr>
            <a:r>
              <a:rPr lang="en" dirty="0"/>
              <a:t>02</a:t>
            </a:r>
            <a:endParaRPr dirty="0"/>
          </a:p>
        </p:txBody>
      </p:sp>
      <p:cxnSp>
        <p:nvCxnSpPr>
          <p:cNvPr id="449" name="Google Shape;449;p45">
            <a:extLst>
              <a:ext uri="{FF2B5EF4-FFF2-40B4-BE49-F238E27FC236}">
                <a16:creationId xmlns:a16="http://schemas.microsoft.com/office/drawing/2014/main" id="{1F2F2EB8-3A60-28B0-3A47-66A44CABDF0B}"/>
              </a:ext>
            </a:extLst>
          </p:cNvPr>
          <p:cNvCxnSpPr>
            <a:endCxn id="447" idx="1"/>
          </p:cNvCxnSpPr>
          <p:nvPr/>
        </p:nvCxnSpPr>
        <p:spPr>
          <a:xfrm>
            <a:off x="2988550" y="2177575"/>
            <a:ext cx="3307200" cy="0"/>
          </a:xfrm>
          <a:prstGeom prst="straightConnector1">
            <a:avLst/>
          </a:prstGeom>
          <a:noFill/>
          <a:ln w="9525" cap="flat" cmpd="sng">
            <a:solidFill>
              <a:schemeClr val="dk1"/>
            </a:solidFill>
            <a:prstDash val="solid"/>
            <a:round/>
            <a:headEnd type="none" w="med" len="med"/>
            <a:tailEnd type="none" w="med" len="med"/>
          </a:ln>
        </p:spPr>
      </p:cxnSp>
      <p:grpSp>
        <p:nvGrpSpPr>
          <p:cNvPr id="450" name="Google Shape;450;p45">
            <a:extLst>
              <a:ext uri="{FF2B5EF4-FFF2-40B4-BE49-F238E27FC236}">
                <a16:creationId xmlns:a16="http://schemas.microsoft.com/office/drawing/2014/main" id="{6C167553-2D43-A44D-54B4-7C63A716BFEA}"/>
              </a:ext>
            </a:extLst>
          </p:cNvPr>
          <p:cNvGrpSpPr/>
          <p:nvPr/>
        </p:nvGrpSpPr>
        <p:grpSpPr>
          <a:xfrm>
            <a:off x="-1538200" y="52175"/>
            <a:ext cx="5005941" cy="4698782"/>
            <a:chOff x="-1538200" y="52175"/>
            <a:chExt cx="5005941" cy="4698782"/>
          </a:xfrm>
        </p:grpSpPr>
        <p:sp>
          <p:nvSpPr>
            <p:cNvPr id="451" name="Google Shape;451;p45">
              <a:extLst>
                <a:ext uri="{FF2B5EF4-FFF2-40B4-BE49-F238E27FC236}">
                  <a16:creationId xmlns:a16="http://schemas.microsoft.com/office/drawing/2014/main" id="{56C231B3-DADC-6C45-337E-860FFFF39E89}"/>
                </a:ext>
              </a:extLst>
            </p:cNvPr>
            <p:cNvSpPr/>
            <p:nvPr/>
          </p:nvSpPr>
          <p:spPr>
            <a:xfrm>
              <a:off x="662629" y="2645931"/>
              <a:ext cx="1402556" cy="809625"/>
            </a:xfrm>
            <a:custGeom>
              <a:avLst/>
              <a:gdLst/>
              <a:ahLst/>
              <a:cxnLst/>
              <a:rect l="l" t="t" r="r" b="b"/>
              <a:pathLst>
                <a:path w="1178" h="680" extrusionOk="0">
                  <a:moveTo>
                    <a:pt x="590" y="680"/>
                  </a:moveTo>
                  <a:lnTo>
                    <a:pt x="1178" y="340"/>
                  </a:lnTo>
                  <a:lnTo>
                    <a:pt x="590" y="0"/>
                  </a:lnTo>
                  <a:lnTo>
                    <a:pt x="590" y="0"/>
                  </a:lnTo>
                  <a:lnTo>
                    <a:pt x="0" y="340"/>
                  </a:lnTo>
                  <a:lnTo>
                    <a:pt x="590" y="680"/>
                  </a:lnTo>
                  <a:lnTo>
                    <a:pt x="590" y="680"/>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2" name="Google Shape;452;p45">
              <a:extLst>
                <a:ext uri="{FF2B5EF4-FFF2-40B4-BE49-F238E27FC236}">
                  <a16:creationId xmlns:a16="http://schemas.microsoft.com/office/drawing/2014/main" id="{65E7A2D2-62DF-A984-0594-7E74817B589A}"/>
                </a:ext>
              </a:extLst>
            </p:cNvPr>
            <p:cNvSpPr/>
            <p:nvPr/>
          </p:nvSpPr>
          <p:spPr>
            <a:xfrm>
              <a:off x="1359145" y="418272"/>
              <a:ext cx="2108597" cy="1216819"/>
            </a:xfrm>
            <a:custGeom>
              <a:avLst/>
              <a:gdLst/>
              <a:ahLst/>
              <a:cxnLst/>
              <a:rect l="l" t="t" r="r" b="b"/>
              <a:pathLst>
                <a:path w="1771" h="1022" extrusionOk="0">
                  <a:moveTo>
                    <a:pt x="1771" y="341"/>
                  </a:moveTo>
                  <a:lnTo>
                    <a:pt x="1180" y="0"/>
                  </a:lnTo>
                  <a:lnTo>
                    <a:pt x="1180" y="0"/>
                  </a:lnTo>
                  <a:lnTo>
                    <a:pt x="590" y="341"/>
                  </a:lnTo>
                  <a:lnTo>
                    <a:pt x="0" y="681"/>
                  </a:lnTo>
                  <a:lnTo>
                    <a:pt x="590" y="1022"/>
                  </a:lnTo>
                  <a:lnTo>
                    <a:pt x="590" y="1022"/>
                  </a:lnTo>
                  <a:lnTo>
                    <a:pt x="1180" y="681"/>
                  </a:lnTo>
                  <a:lnTo>
                    <a:pt x="590" y="341"/>
                  </a:lnTo>
                  <a:lnTo>
                    <a:pt x="1180" y="681"/>
                  </a:lnTo>
                  <a:lnTo>
                    <a:pt x="1180" y="681"/>
                  </a:lnTo>
                  <a:lnTo>
                    <a:pt x="1771" y="341"/>
                  </a:lnTo>
                  <a:close/>
                </a:path>
              </a:pathLst>
            </a:custGeom>
            <a:solidFill>
              <a:schemeClr val="accent3"/>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3" name="Google Shape;453;p45">
              <a:extLst>
                <a:ext uri="{FF2B5EF4-FFF2-40B4-BE49-F238E27FC236}">
                  <a16:creationId xmlns:a16="http://schemas.microsoft.com/office/drawing/2014/main" id="{B14B10EF-B2A3-0289-C87C-2BBC39D83C2B}"/>
                </a:ext>
              </a:extLst>
            </p:cNvPr>
            <p:cNvSpPr/>
            <p:nvPr/>
          </p:nvSpPr>
          <p:spPr>
            <a:xfrm>
              <a:off x="662629" y="3124563"/>
              <a:ext cx="702469" cy="812006"/>
            </a:xfrm>
            <a:custGeom>
              <a:avLst/>
              <a:gdLst/>
              <a:ahLst/>
              <a:cxnLst/>
              <a:rect l="l" t="t" r="r" b="b"/>
              <a:pathLst>
                <a:path w="590" h="682" extrusionOk="0">
                  <a:moveTo>
                    <a:pt x="0" y="342"/>
                  </a:moveTo>
                  <a:lnTo>
                    <a:pt x="590" y="0"/>
                  </a:lnTo>
                  <a:lnTo>
                    <a:pt x="590" y="682"/>
                  </a:lnTo>
                  <a:lnTo>
                    <a:pt x="0" y="342"/>
                  </a:lnTo>
                  <a:close/>
                </a:path>
              </a:pathLst>
            </a:custGeom>
            <a:solidFill>
              <a:schemeClr val="accent1"/>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4" name="Google Shape;454;p45">
              <a:extLst>
                <a:ext uri="{FF2B5EF4-FFF2-40B4-BE49-F238E27FC236}">
                  <a16:creationId xmlns:a16="http://schemas.microsoft.com/office/drawing/2014/main" id="{78F6E1D9-8AF7-B619-79C1-A56CBA0E41F1}"/>
                </a:ext>
              </a:extLst>
            </p:cNvPr>
            <p:cNvSpPr/>
            <p:nvPr/>
          </p:nvSpPr>
          <p:spPr>
            <a:xfrm>
              <a:off x="662629" y="3532947"/>
              <a:ext cx="702469" cy="1218009"/>
            </a:xfrm>
            <a:custGeom>
              <a:avLst/>
              <a:gdLst/>
              <a:ahLst/>
              <a:cxnLst/>
              <a:rect l="l" t="t" r="r" b="b"/>
              <a:pathLst>
                <a:path w="590" h="1023" extrusionOk="0">
                  <a:moveTo>
                    <a:pt x="590" y="341"/>
                  </a:moveTo>
                  <a:lnTo>
                    <a:pt x="0" y="0"/>
                  </a:lnTo>
                  <a:lnTo>
                    <a:pt x="0" y="682"/>
                  </a:lnTo>
                  <a:lnTo>
                    <a:pt x="590" y="1023"/>
                  </a:lnTo>
                  <a:lnTo>
                    <a:pt x="590" y="341"/>
                  </a:lnTo>
                  <a:close/>
                </a:path>
              </a:pathLst>
            </a:custGeom>
            <a:solidFill>
              <a:schemeClr val="accent2"/>
            </a:solidFill>
            <a:ln>
              <a:noFill/>
            </a:ln>
          </p:spPr>
          <p:txBody>
            <a:bodyPr spcFirstLastPara="1" wrap="square" lIns="68575" tIns="34275" rIns="68575" bIns="34275" anchor="t"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cxnSp>
          <p:nvCxnSpPr>
            <p:cNvPr id="455" name="Google Shape;455;p45">
              <a:extLst>
                <a:ext uri="{FF2B5EF4-FFF2-40B4-BE49-F238E27FC236}">
                  <a16:creationId xmlns:a16="http://schemas.microsoft.com/office/drawing/2014/main" id="{73F1D4A1-2569-DF1E-2E4B-D45486405E4D}"/>
                </a:ext>
              </a:extLst>
            </p:cNvPr>
            <p:cNvCxnSpPr/>
            <p:nvPr/>
          </p:nvCxnSpPr>
          <p:spPr>
            <a:xfrm flipH="1">
              <a:off x="1684129" y="1167175"/>
              <a:ext cx="426300" cy="243000"/>
            </a:xfrm>
            <a:prstGeom prst="straightConnector1">
              <a:avLst/>
            </a:prstGeom>
            <a:noFill/>
            <a:ln w="9525" cap="flat" cmpd="sng">
              <a:solidFill>
                <a:schemeClr val="dk1"/>
              </a:solidFill>
              <a:prstDash val="solid"/>
              <a:miter lim="800000"/>
              <a:headEnd type="none" w="med" len="med"/>
              <a:tailEnd type="none" w="med" len="med"/>
            </a:ln>
          </p:spPr>
        </p:cxnSp>
        <p:cxnSp>
          <p:nvCxnSpPr>
            <p:cNvPr id="456" name="Google Shape;456;p45">
              <a:extLst>
                <a:ext uri="{FF2B5EF4-FFF2-40B4-BE49-F238E27FC236}">
                  <a16:creationId xmlns:a16="http://schemas.microsoft.com/office/drawing/2014/main" id="{58654FF7-CB95-BEF9-84E9-81847FAFECF3}"/>
                </a:ext>
              </a:extLst>
            </p:cNvPr>
            <p:cNvCxnSpPr/>
            <p:nvPr/>
          </p:nvCxnSpPr>
          <p:spPr>
            <a:xfrm>
              <a:off x="1012672" y="3736544"/>
              <a:ext cx="0" cy="503700"/>
            </a:xfrm>
            <a:prstGeom prst="straightConnector1">
              <a:avLst/>
            </a:prstGeom>
            <a:noFill/>
            <a:ln w="9525" cap="flat" cmpd="sng">
              <a:solidFill>
                <a:schemeClr val="dk1"/>
              </a:solidFill>
              <a:prstDash val="solid"/>
              <a:miter lim="800000"/>
              <a:headEnd type="none" w="med" len="med"/>
              <a:tailEnd type="none" w="med" len="med"/>
            </a:ln>
          </p:spPr>
        </p:cxnSp>
        <p:sp>
          <p:nvSpPr>
            <p:cNvPr id="457" name="Google Shape;457;p45">
              <a:extLst>
                <a:ext uri="{FF2B5EF4-FFF2-40B4-BE49-F238E27FC236}">
                  <a16:creationId xmlns:a16="http://schemas.microsoft.com/office/drawing/2014/main" id="{BC93ED8F-C31A-DD23-9D96-5C38F9D2CFAF}"/>
                </a:ext>
              </a:extLst>
            </p:cNvPr>
            <p:cNvSpPr/>
            <p:nvPr/>
          </p:nvSpPr>
          <p:spPr>
            <a:xfrm>
              <a:off x="1367189" y="1475442"/>
              <a:ext cx="727643" cy="2866225"/>
            </a:xfrm>
            <a:custGeom>
              <a:avLst/>
              <a:gdLst/>
              <a:ahLst/>
              <a:cxnLst/>
              <a:rect l="l" t="t" r="r" b="b"/>
              <a:pathLst>
                <a:path w="921067" h="3722370" extrusionOk="0">
                  <a:moveTo>
                    <a:pt x="921068" y="2658428"/>
                  </a:moveTo>
                  <a:lnTo>
                    <a:pt x="921068" y="1595437"/>
                  </a:lnTo>
                  <a:lnTo>
                    <a:pt x="921068" y="531495"/>
                  </a:lnTo>
                  <a:lnTo>
                    <a:pt x="0" y="0"/>
                  </a:lnTo>
                  <a:lnTo>
                    <a:pt x="0" y="1063943"/>
                  </a:lnTo>
                  <a:lnTo>
                    <a:pt x="0" y="2126933"/>
                  </a:lnTo>
                  <a:lnTo>
                    <a:pt x="0" y="3190875"/>
                  </a:lnTo>
                  <a:lnTo>
                    <a:pt x="921068" y="3722370"/>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8" name="Google Shape;458;p45">
              <a:extLst>
                <a:ext uri="{FF2B5EF4-FFF2-40B4-BE49-F238E27FC236}">
                  <a16:creationId xmlns:a16="http://schemas.microsoft.com/office/drawing/2014/main" id="{5C6EBC8F-E459-2601-1F34-314157EDCEE4}"/>
                </a:ext>
              </a:extLst>
            </p:cNvPr>
            <p:cNvSpPr/>
            <p:nvPr/>
          </p:nvSpPr>
          <p:spPr>
            <a:xfrm>
              <a:off x="638970" y="781982"/>
              <a:ext cx="1456039" cy="1637738"/>
            </a:xfrm>
            <a:custGeom>
              <a:avLst/>
              <a:gdLst/>
              <a:ahLst/>
              <a:cxnLst/>
              <a:rect l="l" t="t" r="r" b="b"/>
              <a:pathLst>
                <a:path w="1843087" h="2126932" extrusionOk="0">
                  <a:moveTo>
                    <a:pt x="0" y="1063943"/>
                  </a:moveTo>
                  <a:lnTo>
                    <a:pt x="0" y="1063943"/>
                  </a:lnTo>
                  <a:lnTo>
                    <a:pt x="0" y="0"/>
                  </a:lnTo>
                  <a:lnTo>
                    <a:pt x="1843088" y="1063943"/>
                  </a:lnTo>
                  <a:lnTo>
                    <a:pt x="1843088" y="2126933"/>
                  </a:lnTo>
                  <a:lnTo>
                    <a:pt x="1842135" y="2124075"/>
                  </a:lnTo>
                  <a:lnTo>
                    <a:pt x="1842135" y="2126933"/>
                  </a:lnTo>
                  <a:lnTo>
                    <a:pt x="0" y="1063943"/>
                  </a:lnTo>
                  <a:close/>
                </a:path>
              </a:pathLst>
            </a:custGeom>
            <a:solidFill>
              <a:schemeClr val="accent2"/>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59" name="Google Shape;459;p45">
              <a:extLst>
                <a:ext uri="{FF2B5EF4-FFF2-40B4-BE49-F238E27FC236}">
                  <a16:creationId xmlns:a16="http://schemas.microsoft.com/office/drawing/2014/main" id="{F15B7561-AABB-903E-5582-9BD151E3C10D}"/>
                </a:ext>
              </a:extLst>
            </p:cNvPr>
            <p:cNvSpPr/>
            <p:nvPr/>
          </p:nvSpPr>
          <p:spPr>
            <a:xfrm>
              <a:off x="1367189" y="3526441"/>
              <a:ext cx="1455286" cy="818502"/>
            </a:xfrm>
            <a:custGeom>
              <a:avLst/>
              <a:gdLst/>
              <a:ahLst/>
              <a:cxnLst/>
              <a:rect l="l" t="t" r="r" b="b"/>
              <a:pathLst>
                <a:path w="1842134" h="1062990" extrusionOk="0">
                  <a:moveTo>
                    <a:pt x="921068" y="1062990"/>
                  </a:moveTo>
                  <a:lnTo>
                    <a:pt x="1842135" y="531495"/>
                  </a:lnTo>
                  <a:lnTo>
                    <a:pt x="921068" y="0"/>
                  </a:lnTo>
                  <a:lnTo>
                    <a:pt x="921068" y="0"/>
                  </a:lnTo>
                  <a:lnTo>
                    <a:pt x="0" y="531495"/>
                  </a:lnTo>
                  <a:lnTo>
                    <a:pt x="921068" y="1062990"/>
                  </a:lnTo>
                  <a:close/>
                </a:path>
              </a:pathLst>
            </a:custGeom>
            <a:solidFill>
              <a:schemeClr val="accent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sp>
          <p:nvSpPr>
            <p:cNvPr id="460" name="Google Shape;460;p45">
              <a:extLst>
                <a:ext uri="{FF2B5EF4-FFF2-40B4-BE49-F238E27FC236}">
                  <a16:creationId xmlns:a16="http://schemas.microsoft.com/office/drawing/2014/main" id="{B812405A-CD31-7E4F-278A-596506E6E241}"/>
                </a:ext>
              </a:extLst>
            </p:cNvPr>
            <p:cNvSpPr/>
            <p:nvPr/>
          </p:nvSpPr>
          <p:spPr>
            <a:xfrm>
              <a:off x="-1538200" y="52175"/>
              <a:ext cx="3790875" cy="3982400"/>
            </a:xfrm>
            <a:custGeom>
              <a:avLst/>
              <a:gdLst/>
              <a:ahLst/>
              <a:cxnLst/>
              <a:rect l="l" t="t" r="r" b="b"/>
              <a:pathLst>
                <a:path w="151635" h="159296" extrusionOk="0">
                  <a:moveTo>
                    <a:pt x="151635" y="159296"/>
                  </a:moveTo>
                  <a:lnTo>
                    <a:pt x="131800" y="146564"/>
                  </a:lnTo>
                  <a:lnTo>
                    <a:pt x="131800" y="70933"/>
                  </a:lnTo>
                  <a:lnTo>
                    <a:pt x="0" y="0"/>
                  </a:lnTo>
                </a:path>
              </a:pathLst>
            </a:custGeom>
            <a:noFill/>
            <a:ln w="9525" cap="flat" cmpd="sng">
              <a:solidFill>
                <a:schemeClr val="dk1"/>
              </a:solidFill>
              <a:prstDash val="solid"/>
              <a:miter lim="8000"/>
              <a:headEnd type="none" w="sm" len="sm"/>
              <a:tailEnd type="none" w="sm" len="sm"/>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libri"/>
                <a:ea typeface="Calibri"/>
                <a:cs typeface="Calibri"/>
                <a:sym typeface="Calibri"/>
              </a:endParaRPr>
            </a:p>
          </p:txBody>
        </p:sp>
      </p:grpSp>
    </p:spTree>
    <p:extLst>
      <p:ext uri="{BB962C8B-B14F-4D97-AF65-F5344CB8AC3E}">
        <p14:creationId xmlns:p14="http://schemas.microsoft.com/office/powerpoint/2010/main" val="1531454797"/>
      </p:ext>
    </p:extLst>
  </p:cSld>
  <p:clrMapOvr>
    <a:masterClrMapping/>
  </p:clrMapOvr>
</p:sld>
</file>

<file path=ppt/theme/theme1.xml><?xml version="1.0" encoding="utf-8"?>
<a:theme xmlns:a="http://schemas.openxmlformats.org/drawingml/2006/main" name="Peach Fuzz COTY 2024 Design Inspiration by Slidesgo">
  <a:themeElements>
    <a:clrScheme name="Simple Light">
      <a:dk1>
        <a:srgbClr val="2F4044"/>
      </a:dk1>
      <a:lt1>
        <a:srgbClr val="FFFFFF"/>
      </a:lt1>
      <a:dk2>
        <a:srgbClr val="595959"/>
      </a:dk2>
      <a:lt2>
        <a:srgbClr val="FFDCB6"/>
      </a:lt2>
      <a:accent1>
        <a:srgbClr val="E97529"/>
      </a:accent1>
      <a:accent2>
        <a:srgbClr val="FFA85C"/>
      </a:accent2>
      <a:accent3>
        <a:srgbClr val="FFB18D"/>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972</TotalTime>
  <Words>1801</Words>
  <Application>Microsoft Office PowerPoint</Application>
  <PresentationFormat>On-screen Show (16:9)</PresentationFormat>
  <Paragraphs>253</Paragraphs>
  <Slides>64</Slides>
  <Notes>33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64</vt:i4>
      </vt:variant>
    </vt:vector>
  </HeadingPairs>
  <TitlesOfParts>
    <vt:vector size="78" baseType="lpstr">
      <vt:lpstr>Source Serif Pro</vt:lpstr>
      <vt:lpstr>Anek Kannada Medium</vt:lpstr>
      <vt:lpstr>arial</vt:lpstr>
      <vt:lpstr>Anek Kannada</vt:lpstr>
      <vt:lpstr>arial</vt:lpstr>
      <vt:lpstr>Verdana</vt:lpstr>
      <vt:lpstr>Anek Kannada ExtraBold</vt:lpstr>
      <vt:lpstr>Nunito Light</vt:lpstr>
      <vt:lpstr>Calibri</vt:lpstr>
      <vt:lpstr>Source Sans Pro</vt:lpstr>
      <vt:lpstr>Darker Grotesque Black</vt:lpstr>
      <vt:lpstr>Bebas Neue</vt:lpstr>
      <vt:lpstr>-apple-system</vt:lpstr>
      <vt:lpstr>Peach Fuzz COTY 2024 Design Inspiration by Slidesgo</vt:lpstr>
      <vt:lpstr>OSC Science &amp; tech Dot Net Entity Framework Core </vt:lpstr>
      <vt:lpstr>Table of contents</vt:lpstr>
      <vt:lpstr>Introduction to ORM</vt:lpstr>
      <vt:lpstr>EF Core ? </vt:lpstr>
      <vt:lpstr>EF Core Approaches: Code First vs Database First </vt:lpstr>
      <vt:lpstr>provider</vt:lpstr>
      <vt:lpstr>Code-First Workflow</vt:lpstr>
      <vt:lpstr>NuGet Packages </vt:lpstr>
      <vt:lpstr>DbContext</vt:lpstr>
      <vt:lpstr>DbContext</vt:lpstr>
      <vt:lpstr>Migrations</vt:lpstr>
      <vt:lpstr>Migrations</vt:lpstr>
      <vt:lpstr>Most important EF Core migration commands </vt:lpstr>
      <vt:lpstr>Hands on #1 (5 minutes) </vt:lpstr>
      <vt:lpstr>Conventions</vt:lpstr>
      <vt:lpstr>Conventions</vt:lpstr>
      <vt:lpstr>Column Data Type (SQL Server)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Configurations   </vt:lpstr>
      <vt:lpstr>PowerPoint Presentation</vt:lpstr>
      <vt:lpstr>PowerPoint Presentation</vt:lpstr>
      <vt:lpstr>PowerPoint Presentation</vt:lpstr>
      <vt:lpstr>PowerPoint Presentation</vt:lpstr>
      <vt:lpstr>PowerPoint Presentation</vt:lpstr>
      <vt:lpstr>Chaining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Relations </vt:lpstr>
      <vt:lpstr>Relations </vt:lpstr>
      <vt:lpstr>Relations </vt:lpstr>
      <vt:lpstr>Relations </vt:lpstr>
      <vt:lpstr>Relations </vt:lpstr>
      <vt:lpstr>Relations </vt:lpstr>
      <vt:lpstr>PowerPoint Presentation</vt:lpstr>
      <vt:lpstr>break!   </vt:lpstr>
      <vt:lpstr>CRUD operations</vt:lpstr>
      <vt:lpstr>CRUD Operations:</vt:lpstr>
      <vt:lpstr>PowerPoint Presentation</vt:lpstr>
      <vt:lpstr>Data Loading         Techniques  </vt:lpstr>
      <vt:lpstr>Why Loading Techniques??</vt:lpstr>
      <vt:lpstr>Loading techniques</vt:lpstr>
      <vt:lpstr>1-Eager Loading =&gt; Include() </vt:lpstr>
      <vt:lpstr>2-Explicit Loading =&gt; Load() </vt:lpstr>
      <vt:lpstr>3-To obtain Lazy Loading =&gt; (implicitly) </vt:lpstr>
      <vt:lpstr>Eager loading vs Exciplicit loading</vt:lpstr>
      <vt:lpstr>Which one to use?</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Tasneem</dc:creator>
  <cp:lastModifiedBy>تسنيم بهاء الدين محمد محمد</cp:lastModifiedBy>
  <cp:revision>5</cp:revision>
  <dcterms:modified xsi:type="dcterms:W3CDTF">2025-08-06T14:25:22Z</dcterms:modified>
</cp:coreProperties>
</file>