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55261D-A2CA-4054-9A1A-2A5670266C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30727720-D041-42D0-B4F9-BF28A73D4AD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C024D-A189-47AD-9B1C-806F51726ADC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371365-51CE-4F8B-B358-65BA07618C1F}">
      <dgm:prSet/>
      <dgm:spPr/>
      <dgm:t>
        <a:bodyPr/>
        <a:lstStyle/>
        <a:p>
          <a:r>
            <a:rPr lang="en-US"/>
            <a:t>Server-side development</a:t>
          </a:r>
        </a:p>
      </dgm:t>
    </dgm:pt>
    <dgm:pt modelId="{05F573E3-5B28-4C5A-A0D3-743F2871164D}" type="parTrans" cxnId="{AFB13EB9-A523-4C40-A3C5-E015AC7F6B40}">
      <dgm:prSet/>
      <dgm:spPr/>
      <dgm:t>
        <a:bodyPr/>
        <a:lstStyle/>
        <a:p>
          <a:endParaRPr lang="en-US"/>
        </a:p>
      </dgm:t>
    </dgm:pt>
    <dgm:pt modelId="{0B97D0AA-940C-4DAF-A2CD-0876B55ECF12}" type="sibTrans" cxnId="{AFB13EB9-A523-4C40-A3C5-E015AC7F6B40}">
      <dgm:prSet/>
      <dgm:spPr/>
      <dgm:t>
        <a:bodyPr/>
        <a:lstStyle/>
        <a:p>
          <a:endParaRPr lang="en-US"/>
        </a:p>
      </dgm:t>
    </dgm:pt>
    <dgm:pt modelId="{82FE3C38-D854-4309-8B05-8CD778B47931}">
      <dgm:prSet/>
      <dgm:spPr/>
      <dgm:t>
        <a:bodyPr/>
        <a:lstStyle/>
        <a:p>
          <a:r>
            <a:rPr lang="en-US"/>
            <a:t>Focuses on databases</a:t>
          </a:r>
        </a:p>
      </dgm:t>
    </dgm:pt>
    <dgm:pt modelId="{BA82ECEE-1216-49D3-9046-E22947FD9EF1}" type="parTrans" cxnId="{BF71F855-5F5F-4CF7-809E-A1D2EA4550CC}">
      <dgm:prSet/>
      <dgm:spPr/>
      <dgm:t>
        <a:bodyPr/>
        <a:lstStyle/>
        <a:p>
          <a:endParaRPr lang="en-US"/>
        </a:p>
      </dgm:t>
    </dgm:pt>
    <dgm:pt modelId="{E3162182-8FEB-4C25-9CE9-02BA513A2890}" type="sibTrans" cxnId="{BF71F855-5F5F-4CF7-809E-A1D2EA4550CC}">
      <dgm:prSet/>
      <dgm:spPr/>
      <dgm:t>
        <a:bodyPr/>
        <a:lstStyle/>
        <a:p>
          <a:endParaRPr lang="en-US"/>
        </a:p>
      </dgm:t>
    </dgm:pt>
    <dgm:pt modelId="{761B9495-5FBE-4FF3-91D6-89D5CABCA8C6}">
      <dgm:prSet/>
      <dgm:spPr/>
      <dgm:t>
        <a:bodyPr/>
        <a:lstStyle/>
        <a:p>
          <a:r>
            <a:rPr lang="en-US"/>
            <a:t>Ex:</a:t>
          </a:r>
        </a:p>
      </dgm:t>
    </dgm:pt>
    <dgm:pt modelId="{74D20CE3-0C62-41B7-9054-9813F703786B}" type="parTrans" cxnId="{C3C5BF82-6F50-4CF7-A902-EC9512AC48A5}">
      <dgm:prSet/>
      <dgm:spPr/>
      <dgm:t>
        <a:bodyPr/>
        <a:lstStyle/>
        <a:p>
          <a:endParaRPr lang="en-US"/>
        </a:p>
      </dgm:t>
    </dgm:pt>
    <dgm:pt modelId="{07CC7339-2ADA-49E2-B725-0F94A7A2CDD8}" type="sibTrans" cxnId="{C3C5BF82-6F50-4CF7-A902-EC9512AC48A5}">
      <dgm:prSet/>
      <dgm:spPr/>
      <dgm:t>
        <a:bodyPr/>
        <a:lstStyle/>
        <a:p>
          <a:endParaRPr lang="en-US"/>
        </a:p>
      </dgm:t>
    </dgm:pt>
    <dgm:pt modelId="{F90AEA6D-9D4A-4906-9A55-243A75573B85}">
      <dgm:prSet/>
      <dgm:spPr/>
      <dgm:t>
        <a:bodyPr/>
        <a:lstStyle/>
        <a:p>
          <a:r>
            <a:rPr lang="en-US"/>
            <a:t>Store data</a:t>
          </a:r>
        </a:p>
      </dgm:t>
    </dgm:pt>
    <dgm:pt modelId="{37DE39E2-1998-4B39-9937-5A9E1345D2C5}" type="parTrans" cxnId="{43C7D074-FA9B-4FCD-8383-E94EE8597AD0}">
      <dgm:prSet/>
      <dgm:spPr/>
      <dgm:t>
        <a:bodyPr/>
        <a:lstStyle/>
        <a:p>
          <a:endParaRPr lang="en-US"/>
        </a:p>
      </dgm:t>
    </dgm:pt>
    <dgm:pt modelId="{ECD8EE24-82E4-4574-BF49-B10617805B13}" type="sibTrans" cxnId="{43C7D074-FA9B-4FCD-8383-E94EE8597AD0}">
      <dgm:prSet/>
      <dgm:spPr/>
      <dgm:t>
        <a:bodyPr/>
        <a:lstStyle/>
        <a:p>
          <a:endParaRPr lang="en-US"/>
        </a:p>
      </dgm:t>
    </dgm:pt>
    <dgm:pt modelId="{C92892AE-0545-4B2C-8EDF-AE2990C0C8A2}">
      <dgm:prSet/>
      <dgm:spPr/>
      <dgm:t>
        <a:bodyPr/>
        <a:lstStyle/>
        <a:p>
          <a:r>
            <a:rPr lang="en-US"/>
            <a:t>Retrive data</a:t>
          </a:r>
        </a:p>
      </dgm:t>
    </dgm:pt>
    <dgm:pt modelId="{14F196DB-601A-4F9D-8434-B7CEEFF646DB}" type="parTrans" cxnId="{4DB6BB12-43D8-4ACB-8DD9-769FC60B8697}">
      <dgm:prSet/>
      <dgm:spPr/>
      <dgm:t>
        <a:bodyPr/>
        <a:lstStyle/>
        <a:p>
          <a:endParaRPr lang="en-US"/>
        </a:p>
      </dgm:t>
    </dgm:pt>
    <dgm:pt modelId="{73EBA3E4-F328-41FF-B19E-15CFCC9FAC6C}" type="sibTrans" cxnId="{4DB6BB12-43D8-4ACB-8DD9-769FC60B8697}">
      <dgm:prSet/>
      <dgm:spPr/>
      <dgm:t>
        <a:bodyPr/>
        <a:lstStyle/>
        <a:p>
          <a:endParaRPr lang="en-US"/>
        </a:p>
      </dgm:t>
    </dgm:pt>
    <dgm:pt modelId="{1DB8A049-2868-4A42-9D81-2100C78F3149}">
      <dgm:prSet/>
      <dgm:spPr/>
      <dgm:t>
        <a:bodyPr/>
        <a:lstStyle/>
        <a:p>
          <a:r>
            <a:rPr lang="en-US"/>
            <a:t>Security of data access</a:t>
          </a:r>
        </a:p>
      </dgm:t>
    </dgm:pt>
    <dgm:pt modelId="{4AD4D655-0DD7-4AD8-A7AA-9849D86599DB}" type="parTrans" cxnId="{A1AD9B52-775C-40C0-B7CE-EE39D81CF70D}">
      <dgm:prSet/>
      <dgm:spPr/>
      <dgm:t>
        <a:bodyPr/>
        <a:lstStyle/>
        <a:p>
          <a:endParaRPr lang="en-US"/>
        </a:p>
      </dgm:t>
    </dgm:pt>
    <dgm:pt modelId="{7649B81F-DC90-4198-B99B-6A6896DE2FCE}" type="sibTrans" cxnId="{A1AD9B52-775C-40C0-B7CE-EE39D81CF70D}">
      <dgm:prSet/>
      <dgm:spPr/>
      <dgm:t>
        <a:bodyPr/>
        <a:lstStyle/>
        <a:p>
          <a:endParaRPr lang="en-US"/>
        </a:p>
      </dgm:t>
    </dgm:pt>
    <dgm:pt modelId="{E605597C-E817-4A73-A0B5-E46E47521159}">
      <dgm:prSet/>
      <dgm:spPr/>
      <dgm:t>
        <a:bodyPr/>
        <a:lstStyle/>
        <a:p>
          <a:r>
            <a:rPr lang="en-US"/>
            <a:t>Etc.</a:t>
          </a:r>
        </a:p>
      </dgm:t>
    </dgm:pt>
    <dgm:pt modelId="{4AA68003-D446-419D-84E1-086CBAD9C522}" type="parTrans" cxnId="{FC6A0F26-82E1-4442-9688-A058D65DEFFD}">
      <dgm:prSet/>
      <dgm:spPr/>
      <dgm:t>
        <a:bodyPr/>
        <a:lstStyle/>
        <a:p>
          <a:endParaRPr lang="en-US"/>
        </a:p>
      </dgm:t>
    </dgm:pt>
    <dgm:pt modelId="{425E5A5A-4BF6-46CE-A380-A4A8CE1AC94C}" type="sibTrans" cxnId="{FC6A0F26-82E1-4442-9688-A058D65DEFFD}">
      <dgm:prSet/>
      <dgm:spPr/>
      <dgm:t>
        <a:bodyPr/>
        <a:lstStyle/>
        <a:p>
          <a:endParaRPr lang="en-US"/>
        </a:p>
      </dgm:t>
    </dgm:pt>
    <dgm:pt modelId="{27EC241A-B5D7-4103-97D9-B6F065BA00F7}" type="pres">
      <dgm:prSet presAssocID="{F73C024D-A189-47AD-9B1C-806F51726A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BA509C-8961-4380-8E3D-2FE83616E670}" type="pres">
      <dgm:prSet presAssocID="{F8371365-51CE-4F8B-B358-65BA07618C1F}" presName="hierRoot1" presStyleCnt="0"/>
      <dgm:spPr/>
    </dgm:pt>
    <dgm:pt modelId="{B7E65375-9370-49E3-B43F-48229A472F65}" type="pres">
      <dgm:prSet presAssocID="{F8371365-51CE-4F8B-B358-65BA07618C1F}" presName="composite" presStyleCnt="0"/>
      <dgm:spPr/>
    </dgm:pt>
    <dgm:pt modelId="{06DB843A-4237-4CEE-B2D3-77CB824E5D8B}" type="pres">
      <dgm:prSet presAssocID="{F8371365-51CE-4F8B-B358-65BA07618C1F}" presName="background" presStyleLbl="node0" presStyleIdx="0" presStyleCnt="3"/>
      <dgm:spPr/>
    </dgm:pt>
    <dgm:pt modelId="{FADA0DCF-2211-453D-B102-BA37C08B756D}" type="pres">
      <dgm:prSet presAssocID="{F8371365-51CE-4F8B-B358-65BA07618C1F}" presName="text" presStyleLbl="fgAcc0" presStyleIdx="0" presStyleCnt="3">
        <dgm:presLayoutVars>
          <dgm:chPref val="3"/>
        </dgm:presLayoutVars>
      </dgm:prSet>
      <dgm:spPr/>
    </dgm:pt>
    <dgm:pt modelId="{07C8EEC1-992C-4637-B997-8D4B353EE824}" type="pres">
      <dgm:prSet presAssocID="{F8371365-51CE-4F8B-B358-65BA07618C1F}" presName="hierChild2" presStyleCnt="0"/>
      <dgm:spPr/>
    </dgm:pt>
    <dgm:pt modelId="{02CC2E86-5B8E-472E-8D4B-F747ABC95455}" type="pres">
      <dgm:prSet presAssocID="{82FE3C38-D854-4309-8B05-8CD778B47931}" presName="hierRoot1" presStyleCnt="0"/>
      <dgm:spPr/>
    </dgm:pt>
    <dgm:pt modelId="{72176261-F153-4044-BF05-F2FAC8353710}" type="pres">
      <dgm:prSet presAssocID="{82FE3C38-D854-4309-8B05-8CD778B47931}" presName="composite" presStyleCnt="0"/>
      <dgm:spPr/>
    </dgm:pt>
    <dgm:pt modelId="{BA02C758-1468-4B05-B0BC-B9D1CFF7FB46}" type="pres">
      <dgm:prSet presAssocID="{82FE3C38-D854-4309-8B05-8CD778B47931}" presName="background" presStyleLbl="node0" presStyleIdx="1" presStyleCnt="3"/>
      <dgm:spPr/>
    </dgm:pt>
    <dgm:pt modelId="{E84184F8-88AB-4CAB-804E-0C26BFE918E6}" type="pres">
      <dgm:prSet presAssocID="{82FE3C38-D854-4309-8B05-8CD778B47931}" presName="text" presStyleLbl="fgAcc0" presStyleIdx="1" presStyleCnt="3">
        <dgm:presLayoutVars>
          <dgm:chPref val="3"/>
        </dgm:presLayoutVars>
      </dgm:prSet>
      <dgm:spPr/>
    </dgm:pt>
    <dgm:pt modelId="{E1854436-52A0-4F59-82B4-939E19EA4597}" type="pres">
      <dgm:prSet presAssocID="{82FE3C38-D854-4309-8B05-8CD778B47931}" presName="hierChild2" presStyleCnt="0"/>
      <dgm:spPr/>
    </dgm:pt>
    <dgm:pt modelId="{24F8D9FD-A83D-46BA-90B5-68EE2806B49F}" type="pres">
      <dgm:prSet presAssocID="{761B9495-5FBE-4FF3-91D6-89D5CABCA8C6}" presName="hierRoot1" presStyleCnt="0"/>
      <dgm:spPr/>
    </dgm:pt>
    <dgm:pt modelId="{DEF588C4-3F89-4F98-AA56-0B64ED34FE71}" type="pres">
      <dgm:prSet presAssocID="{761B9495-5FBE-4FF3-91D6-89D5CABCA8C6}" presName="composite" presStyleCnt="0"/>
      <dgm:spPr/>
    </dgm:pt>
    <dgm:pt modelId="{2BB221E2-53BE-48A7-8373-AEC0F6897785}" type="pres">
      <dgm:prSet presAssocID="{761B9495-5FBE-4FF3-91D6-89D5CABCA8C6}" presName="background" presStyleLbl="node0" presStyleIdx="2" presStyleCnt="3"/>
      <dgm:spPr/>
    </dgm:pt>
    <dgm:pt modelId="{982258A0-29A6-487B-A4D6-D3A23BC6E269}" type="pres">
      <dgm:prSet presAssocID="{761B9495-5FBE-4FF3-91D6-89D5CABCA8C6}" presName="text" presStyleLbl="fgAcc0" presStyleIdx="2" presStyleCnt="3">
        <dgm:presLayoutVars>
          <dgm:chPref val="3"/>
        </dgm:presLayoutVars>
      </dgm:prSet>
      <dgm:spPr/>
    </dgm:pt>
    <dgm:pt modelId="{5F156E70-FBA9-4940-AAF5-7D63AA74C515}" type="pres">
      <dgm:prSet presAssocID="{761B9495-5FBE-4FF3-91D6-89D5CABCA8C6}" presName="hierChild2" presStyleCnt="0"/>
      <dgm:spPr/>
    </dgm:pt>
    <dgm:pt modelId="{1A71CDC5-255B-4E98-BD54-B5C95BDFE4AB}" type="pres">
      <dgm:prSet presAssocID="{37DE39E2-1998-4B39-9937-5A9E1345D2C5}" presName="Name10" presStyleLbl="parChTrans1D2" presStyleIdx="0" presStyleCnt="4"/>
      <dgm:spPr/>
    </dgm:pt>
    <dgm:pt modelId="{A6ED0799-E40F-4DA7-B88A-07800ADF9387}" type="pres">
      <dgm:prSet presAssocID="{F90AEA6D-9D4A-4906-9A55-243A75573B85}" presName="hierRoot2" presStyleCnt="0"/>
      <dgm:spPr/>
    </dgm:pt>
    <dgm:pt modelId="{5FE5AAB0-B947-4AC3-A79F-DD96F461B5B9}" type="pres">
      <dgm:prSet presAssocID="{F90AEA6D-9D4A-4906-9A55-243A75573B85}" presName="composite2" presStyleCnt="0"/>
      <dgm:spPr/>
    </dgm:pt>
    <dgm:pt modelId="{185AE504-B3C7-49B4-B943-018EF66D675C}" type="pres">
      <dgm:prSet presAssocID="{F90AEA6D-9D4A-4906-9A55-243A75573B85}" presName="background2" presStyleLbl="node2" presStyleIdx="0" presStyleCnt="4"/>
      <dgm:spPr/>
    </dgm:pt>
    <dgm:pt modelId="{A2D99D07-9252-4802-B4D4-EFC6BC10404B}" type="pres">
      <dgm:prSet presAssocID="{F90AEA6D-9D4A-4906-9A55-243A75573B85}" presName="text2" presStyleLbl="fgAcc2" presStyleIdx="0" presStyleCnt="4">
        <dgm:presLayoutVars>
          <dgm:chPref val="3"/>
        </dgm:presLayoutVars>
      </dgm:prSet>
      <dgm:spPr/>
    </dgm:pt>
    <dgm:pt modelId="{5EBA16F6-C1E2-4106-8596-D47B225FD9F6}" type="pres">
      <dgm:prSet presAssocID="{F90AEA6D-9D4A-4906-9A55-243A75573B85}" presName="hierChild3" presStyleCnt="0"/>
      <dgm:spPr/>
    </dgm:pt>
    <dgm:pt modelId="{BE086171-06B6-491E-B62B-9FDE4EA63E17}" type="pres">
      <dgm:prSet presAssocID="{14F196DB-601A-4F9D-8434-B7CEEFF646DB}" presName="Name10" presStyleLbl="parChTrans1D2" presStyleIdx="1" presStyleCnt="4"/>
      <dgm:spPr/>
    </dgm:pt>
    <dgm:pt modelId="{02CBA789-259E-4523-82AE-8C87F2087B4A}" type="pres">
      <dgm:prSet presAssocID="{C92892AE-0545-4B2C-8EDF-AE2990C0C8A2}" presName="hierRoot2" presStyleCnt="0"/>
      <dgm:spPr/>
    </dgm:pt>
    <dgm:pt modelId="{C5EDC498-7DF8-4D39-9211-682AC037C49A}" type="pres">
      <dgm:prSet presAssocID="{C92892AE-0545-4B2C-8EDF-AE2990C0C8A2}" presName="composite2" presStyleCnt="0"/>
      <dgm:spPr/>
    </dgm:pt>
    <dgm:pt modelId="{9D450AC4-DBCA-4FA9-9F7A-09EAFFB12838}" type="pres">
      <dgm:prSet presAssocID="{C92892AE-0545-4B2C-8EDF-AE2990C0C8A2}" presName="background2" presStyleLbl="node2" presStyleIdx="1" presStyleCnt="4"/>
      <dgm:spPr/>
    </dgm:pt>
    <dgm:pt modelId="{77A8BB6A-1903-472E-9B1E-141737A7D6D1}" type="pres">
      <dgm:prSet presAssocID="{C92892AE-0545-4B2C-8EDF-AE2990C0C8A2}" presName="text2" presStyleLbl="fgAcc2" presStyleIdx="1" presStyleCnt="4">
        <dgm:presLayoutVars>
          <dgm:chPref val="3"/>
        </dgm:presLayoutVars>
      </dgm:prSet>
      <dgm:spPr/>
    </dgm:pt>
    <dgm:pt modelId="{936AC197-0CA2-4362-8D40-2973DAA0013A}" type="pres">
      <dgm:prSet presAssocID="{C92892AE-0545-4B2C-8EDF-AE2990C0C8A2}" presName="hierChild3" presStyleCnt="0"/>
      <dgm:spPr/>
    </dgm:pt>
    <dgm:pt modelId="{4A9E9019-A94B-4974-B6E7-47DEED00E150}" type="pres">
      <dgm:prSet presAssocID="{4AD4D655-0DD7-4AD8-A7AA-9849D86599DB}" presName="Name10" presStyleLbl="parChTrans1D2" presStyleIdx="2" presStyleCnt="4"/>
      <dgm:spPr/>
    </dgm:pt>
    <dgm:pt modelId="{413C2B70-044F-41CA-9957-3D8783B007B1}" type="pres">
      <dgm:prSet presAssocID="{1DB8A049-2868-4A42-9D81-2100C78F3149}" presName="hierRoot2" presStyleCnt="0"/>
      <dgm:spPr/>
    </dgm:pt>
    <dgm:pt modelId="{0666A3CE-C82E-4A0F-B9EE-DAD92AF4542F}" type="pres">
      <dgm:prSet presAssocID="{1DB8A049-2868-4A42-9D81-2100C78F3149}" presName="composite2" presStyleCnt="0"/>
      <dgm:spPr/>
    </dgm:pt>
    <dgm:pt modelId="{B0BE9B3E-5B87-4D1C-AE5B-26FC2F093846}" type="pres">
      <dgm:prSet presAssocID="{1DB8A049-2868-4A42-9D81-2100C78F3149}" presName="background2" presStyleLbl="node2" presStyleIdx="2" presStyleCnt="4"/>
      <dgm:spPr/>
    </dgm:pt>
    <dgm:pt modelId="{AF757A90-F9FD-449A-A973-0BDB21DC825D}" type="pres">
      <dgm:prSet presAssocID="{1DB8A049-2868-4A42-9D81-2100C78F3149}" presName="text2" presStyleLbl="fgAcc2" presStyleIdx="2" presStyleCnt="4">
        <dgm:presLayoutVars>
          <dgm:chPref val="3"/>
        </dgm:presLayoutVars>
      </dgm:prSet>
      <dgm:spPr/>
    </dgm:pt>
    <dgm:pt modelId="{6F5E75FD-F2B1-4258-9BE8-4CAE9B162FFF}" type="pres">
      <dgm:prSet presAssocID="{1DB8A049-2868-4A42-9D81-2100C78F3149}" presName="hierChild3" presStyleCnt="0"/>
      <dgm:spPr/>
    </dgm:pt>
    <dgm:pt modelId="{BBADFD0A-8783-4136-B107-4D59B58167E3}" type="pres">
      <dgm:prSet presAssocID="{4AA68003-D446-419D-84E1-086CBAD9C522}" presName="Name10" presStyleLbl="parChTrans1D2" presStyleIdx="3" presStyleCnt="4"/>
      <dgm:spPr/>
    </dgm:pt>
    <dgm:pt modelId="{F9CC8F4E-5B02-4C16-8361-7F115657543E}" type="pres">
      <dgm:prSet presAssocID="{E605597C-E817-4A73-A0B5-E46E47521159}" presName="hierRoot2" presStyleCnt="0"/>
      <dgm:spPr/>
    </dgm:pt>
    <dgm:pt modelId="{A7B1C54A-FF70-43F2-A3A9-1334F42AE153}" type="pres">
      <dgm:prSet presAssocID="{E605597C-E817-4A73-A0B5-E46E47521159}" presName="composite2" presStyleCnt="0"/>
      <dgm:spPr/>
    </dgm:pt>
    <dgm:pt modelId="{8C3AC1C4-B091-4C8A-873B-14DD88476DF3}" type="pres">
      <dgm:prSet presAssocID="{E605597C-E817-4A73-A0B5-E46E47521159}" presName="background2" presStyleLbl="node2" presStyleIdx="3" presStyleCnt="4"/>
      <dgm:spPr/>
    </dgm:pt>
    <dgm:pt modelId="{F283CDE0-E359-4BE8-BF01-D42C154976FA}" type="pres">
      <dgm:prSet presAssocID="{E605597C-E817-4A73-A0B5-E46E47521159}" presName="text2" presStyleLbl="fgAcc2" presStyleIdx="3" presStyleCnt="4">
        <dgm:presLayoutVars>
          <dgm:chPref val="3"/>
        </dgm:presLayoutVars>
      </dgm:prSet>
      <dgm:spPr/>
    </dgm:pt>
    <dgm:pt modelId="{394087AD-0997-4A3F-AD71-570AE475C563}" type="pres">
      <dgm:prSet presAssocID="{E605597C-E817-4A73-A0B5-E46E47521159}" presName="hierChild3" presStyleCnt="0"/>
      <dgm:spPr/>
    </dgm:pt>
  </dgm:ptLst>
  <dgm:cxnLst>
    <dgm:cxn modelId="{4DB6BB12-43D8-4ACB-8DD9-769FC60B8697}" srcId="{761B9495-5FBE-4FF3-91D6-89D5CABCA8C6}" destId="{C92892AE-0545-4B2C-8EDF-AE2990C0C8A2}" srcOrd="1" destOrd="0" parTransId="{14F196DB-601A-4F9D-8434-B7CEEFF646DB}" sibTransId="{73EBA3E4-F328-41FF-B19E-15CFCC9FAC6C}"/>
    <dgm:cxn modelId="{FC6A0F26-82E1-4442-9688-A058D65DEFFD}" srcId="{761B9495-5FBE-4FF3-91D6-89D5CABCA8C6}" destId="{E605597C-E817-4A73-A0B5-E46E47521159}" srcOrd="3" destOrd="0" parTransId="{4AA68003-D446-419D-84E1-086CBAD9C522}" sibTransId="{425E5A5A-4BF6-46CE-A380-A4A8CE1AC94C}"/>
    <dgm:cxn modelId="{A7BD802C-F97C-46FC-837C-77F03744CD6D}" type="presOf" srcId="{C92892AE-0545-4B2C-8EDF-AE2990C0C8A2}" destId="{77A8BB6A-1903-472E-9B1E-141737A7D6D1}" srcOrd="0" destOrd="0" presId="urn:microsoft.com/office/officeart/2005/8/layout/hierarchy1"/>
    <dgm:cxn modelId="{0953AF2D-1CA9-4DFE-AAB8-A805D7A64AA8}" type="presOf" srcId="{F90AEA6D-9D4A-4906-9A55-243A75573B85}" destId="{A2D99D07-9252-4802-B4D4-EFC6BC10404B}" srcOrd="0" destOrd="0" presId="urn:microsoft.com/office/officeart/2005/8/layout/hierarchy1"/>
    <dgm:cxn modelId="{7C4D2A36-9AD4-4171-866B-B46A9DDA0A5C}" type="presOf" srcId="{4AD4D655-0DD7-4AD8-A7AA-9849D86599DB}" destId="{4A9E9019-A94B-4974-B6E7-47DEED00E150}" srcOrd="0" destOrd="0" presId="urn:microsoft.com/office/officeart/2005/8/layout/hierarchy1"/>
    <dgm:cxn modelId="{74C9B33C-3E8C-49EA-8617-49819660019E}" type="presOf" srcId="{F73C024D-A189-47AD-9B1C-806F51726ADC}" destId="{27EC241A-B5D7-4103-97D9-B6F065BA00F7}" srcOrd="0" destOrd="0" presId="urn:microsoft.com/office/officeart/2005/8/layout/hierarchy1"/>
    <dgm:cxn modelId="{EB87D149-B095-431D-A0CC-6442AE8741FF}" type="presOf" srcId="{E605597C-E817-4A73-A0B5-E46E47521159}" destId="{F283CDE0-E359-4BE8-BF01-D42C154976FA}" srcOrd="0" destOrd="0" presId="urn:microsoft.com/office/officeart/2005/8/layout/hierarchy1"/>
    <dgm:cxn modelId="{3FAA9270-EB4B-4BA8-82DE-DC2FBDCC3F00}" type="presOf" srcId="{14F196DB-601A-4F9D-8434-B7CEEFF646DB}" destId="{BE086171-06B6-491E-B62B-9FDE4EA63E17}" srcOrd="0" destOrd="0" presId="urn:microsoft.com/office/officeart/2005/8/layout/hierarchy1"/>
    <dgm:cxn modelId="{4C54BA70-9EAC-4843-BA69-77934D5A2A38}" type="presOf" srcId="{4AA68003-D446-419D-84E1-086CBAD9C522}" destId="{BBADFD0A-8783-4136-B107-4D59B58167E3}" srcOrd="0" destOrd="0" presId="urn:microsoft.com/office/officeart/2005/8/layout/hierarchy1"/>
    <dgm:cxn modelId="{A1AD9B52-775C-40C0-B7CE-EE39D81CF70D}" srcId="{761B9495-5FBE-4FF3-91D6-89D5CABCA8C6}" destId="{1DB8A049-2868-4A42-9D81-2100C78F3149}" srcOrd="2" destOrd="0" parTransId="{4AD4D655-0DD7-4AD8-A7AA-9849D86599DB}" sibTransId="{7649B81F-DC90-4198-B99B-6A6896DE2FCE}"/>
    <dgm:cxn modelId="{43C7D074-FA9B-4FCD-8383-E94EE8597AD0}" srcId="{761B9495-5FBE-4FF3-91D6-89D5CABCA8C6}" destId="{F90AEA6D-9D4A-4906-9A55-243A75573B85}" srcOrd="0" destOrd="0" parTransId="{37DE39E2-1998-4B39-9937-5A9E1345D2C5}" sibTransId="{ECD8EE24-82E4-4574-BF49-B10617805B13}"/>
    <dgm:cxn modelId="{BF71F855-5F5F-4CF7-809E-A1D2EA4550CC}" srcId="{F73C024D-A189-47AD-9B1C-806F51726ADC}" destId="{82FE3C38-D854-4309-8B05-8CD778B47931}" srcOrd="1" destOrd="0" parTransId="{BA82ECEE-1216-49D3-9046-E22947FD9EF1}" sibTransId="{E3162182-8FEB-4C25-9CE9-02BA513A2890}"/>
    <dgm:cxn modelId="{8088587A-75F5-4031-93AA-84E2944C6061}" type="presOf" srcId="{761B9495-5FBE-4FF3-91D6-89D5CABCA8C6}" destId="{982258A0-29A6-487B-A4D6-D3A23BC6E269}" srcOrd="0" destOrd="0" presId="urn:microsoft.com/office/officeart/2005/8/layout/hierarchy1"/>
    <dgm:cxn modelId="{C3C5BF82-6F50-4CF7-A902-EC9512AC48A5}" srcId="{F73C024D-A189-47AD-9B1C-806F51726ADC}" destId="{761B9495-5FBE-4FF3-91D6-89D5CABCA8C6}" srcOrd="2" destOrd="0" parTransId="{74D20CE3-0C62-41B7-9054-9813F703786B}" sibTransId="{07CC7339-2ADA-49E2-B725-0F94A7A2CDD8}"/>
    <dgm:cxn modelId="{AFB13EB9-A523-4C40-A3C5-E015AC7F6B40}" srcId="{F73C024D-A189-47AD-9B1C-806F51726ADC}" destId="{F8371365-51CE-4F8B-B358-65BA07618C1F}" srcOrd="0" destOrd="0" parTransId="{05F573E3-5B28-4C5A-A0D3-743F2871164D}" sibTransId="{0B97D0AA-940C-4DAF-A2CD-0876B55ECF12}"/>
    <dgm:cxn modelId="{E58000CB-F422-420B-8534-47D5BC44A908}" type="presOf" srcId="{37DE39E2-1998-4B39-9937-5A9E1345D2C5}" destId="{1A71CDC5-255B-4E98-BD54-B5C95BDFE4AB}" srcOrd="0" destOrd="0" presId="urn:microsoft.com/office/officeart/2005/8/layout/hierarchy1"/>
    <dgm:cxn modelId="{27BF50D8-EC82-448E-993D-7AA0EF0590F7}" type="presOf" srcId="{1DB8A049-2868-4A42-9D81-2100C78F3149}" destId="{AF757A90-F9FD-449A-A973-0BDB21DC825D}" srcOrd="0" destOrd="0" presId="urn:microsoft.com/office/officeart/2005/8/layout/hierarchy1"/>
    <dgm:cxn modelId="{7122C5E4-4234-4292-ADB1-1C9846A33940}" type="presOf" srcId="{F8371365-51CE-4F8B-B358-65BA07618C1F}" destId="{FADA0DCF-2211-453D-B102-BA37C08B756D}" srcOrd="0" destOrd="0" presId="urn:microsoft.com/office/officeart/2005/8/layout/hierarchy1"/>
    <dgm:cxn modelId="{54C1E9F4-E1BC-49BC-ADAA-847BB04CF16F}" type="presOf" srcId="{82FE3C38-D854-4309-8B05-8CD778B47931}" destId="{E84184F8-88AB-4CAB-804E-0C26BFE918E6}" srcOrd="0" destOrd="0" presId="urn:microsoft.com/office/officeart/2005/8/layout/hierarchy1"/>
    <dgm:cxn modelId="{9DC10D31-F4C1-44FA-A8CD-51EE85AE83B7}" type="presParOf" srcId="{27EC241A-B5D7-4103-97D9-B6F065BA00F7}" destId="{50BA509C-8961-4380-8E3D-2FE83616E670}" srcOrd="0" destOrd="0" presId="urn:microsoft.com/office/officeart/2005/8/layout/hierarchy1"/>
    <dgm:cxn modelId="{8E3CBD1B-DA35-4544-9B15-D97DFA00A1EA}" type="presParOf" srcId="{50BA509C-8961-4380-8E3D-2FE83616E670}" destId="{B7E65375-9370-49E3-B43F-48229A472F65}" srcOrd="0" destOrd="0" presId="urn:microsoft.com/office/officeart/2005/8/layout/hierarchy1"/>
    <dgm:cxn modelId="{64E7FCC2-2464-4F2B-B1CA-3095126A5C50}" type="presParOf" srcId="{B7E65375-9370-49E3-B43F-48229A472F65}" destId="{06DB843A-4237-4CEE-B2D3-77CB824E5D8B}" srcOrd="0" destOrd="0" presId="urn:microsoft.com/office/officeart/2005/8/layout/hierarchy1"/>
    <dgm:cxn modelId="{50CACF62-4C25-490D-8062-BA2C604EC26F}" type="presParOf" srcId="{B7E65375-9370-49E3-B43F-48229A472F65}" destId="{FADA0DCF-2211-453D-B102-BA37C08B756D}" srcOrd="1" destOrd="0" presId="urn:microsoft.com/office/officeart/2005/8/layout/hierarchy1"/>
    <dgm:cxn modelId="{E2C56C40-7F51-4ADE-AAE8-C8E4300D08FD}" type="presParOf" srcId="{50BA509C-8961-4380-8E3D-2FE83616E670}" destId="{07C8EEC1-992C-4637-B997-8D4B353EE824}" srcOrd="1" destOrd="0" presId="urn:microsoft.com/office/officeart/2005/8/layout/hierarchy1"/>
    <dgm:cxn modelId="{453A80A2-A1DA-49F7-8D59-9A991F4A8322}" type="presParOf" srcId="{27EC241A-B5D7-4103-97D9-B6F065BA00F7}" destId="{02CC2E86-5B8E-472E-8D4B-F747ABC95455}" srcOrd="1" destOrd="0" presId="urn:microsoft.com/office/officeart/2005/8/layout/hierarchy1"/>
    <dgm:cxn modelId="{DC688C5C-8A82-4146-80E9-403F299AC1EE}" type="presParOf" srcId="{02CC2E86-5B8E-472E-8D4B-F747ABC95455}" destId="{72176261-F153-4044-BF05-F2FAC8353710}" srcOrd="0" destOrd="0" presId="urn:microsoft.com/office/officeart/2005/8/layout/hierarchy1"/>
    <dgm:cxn modelId="{B9B59465-9AB8-4373-AA77-5B6E8A8FD5A9}" type="presParOf" srcId="{72176261-F153-4044-BF05-F2FAC8353710}" destId="{BA02C758-1468-4B05-B0BC-B9D1CFF7FB46}" srcOrd="0" destOrd="0" presId="urn:microsoft.com/office/officeart/2005/8/layout/hierarchy1"/>
    <dgm:cxn modelId="{6EC898E3-8916-40C1-8D47-DA2DE933863E}" type="presParOf" srcId="{72176261-F153-4044-BF05-F2FAC8353710}" destId="{E84184F8-88AB-4CAB-804E-0C26BFE918E6}" srcOrd="1" destOrd="0" presId="urn:microsoft.com/office/officeart/2005/8/layout/hierarchy1"/>
    <dgm:cxn modelId="{AF2DCAE7-306F-456E-ACD5-B285CF8EA869}" type="presParOf" srcId="{02CC2E86-5B8E-472E-8D4B-F747ABC95455}" destId="{E1854436-52A0-4F59-82B4-939E19EA4597}" srcOrd="1" destOrd="0" presId="urn:microsoft.com/office/officeart/2005/8/layout/hierarchy1"/>
    <dgm:cxn modelId="{FAECCF0D-D3AD-40CE-BF89-9C70BC0E24EC}" type="presParOf" srcId="{27EC241A-B5D7-4103-97D9-B6F065BA00F7}" destId="{24F8D9FD-A83D-46BA-90B5-68EE2806B49F}" srcOrd="2" destOrd="0" presId="urn:microsoft.com/office/officeart/2005/8/layout/hierarchy1"/>
    <dgm:cxn modelId="{3D71583D-570C-4EAE-A78D-279A15A82B14}" type="presParOf" srcId="{24F8D9FD-A83D-46BA-90B5-68EE2806B49F}" destId="{DEF588C4-3F89-4F98-AA56-0B64ED34FE71}" srcOrd="0" destOrd="0" presId="urn:microsoft.com/office/officeart/2005/8/layout/hierarchy1"/>
    <dgm:cxn modelId="{D29DFE65-6A92-4060-8634-7981411A1D82}" type="presParOf" srcId="{DEF588C4-3F89-4F98-AA56-0B64ED34FE71}" destId="{2BB221E2-53BE-48A7-8373-AEC0F6897785}" srcOrd="0" destOrd="0" presId="urn:microsoft.com/office/officeart/2005/8/layout/hierarchy1"/>
    <dgm:cxn modelId="{DC53549F-971B-49F4-BA5B-4C83AE4CD465}" type="presParOf" srcId="{DEF588C4-3F89-4F98-AA56-0B64ED34FE71}" destId="{982258A0-29A6-487B-A4D6-D3A23BC6E269}" srcOrd="1" destOrd="0" presId="urn:microsoft.com/office/officeart/2005/8/layout/hierarchy1"/>
    <dgm:cxn modelId="{ACDA431E-A14C-4811-949E-6378361F1587}" type="presParOf" srcId="{24F8D9FD-A83D-46BA-90B5-68EE2806B49F}" destId="{5F156E70-FBA9-4940-AAF5-7D63AA74C515}" srcOrd="1" destOrd="0" presId="urn:microsoft.com/office/officeart/2005/8/layout/hierarchy1"/>
    <dgm:cxn modelId="{50477559-0C67-4ABA-B1FF-2AE3F8131C6D}" type="presParOf" srcId="{5F156E70-FBA9-4940-AAF5-7D63AA74C515}" destId="{1A71CDC5-255B-4E98-BD54-B5C95BDFE4AB}" srcOrd="0" destOrd="0" presId="urn:microsoft.com/office/officeart/2005/8/layout/hierarchy1"/>
    <dgm:cxn modelId="{0CDDBC36-1051-4255-AA2B-A00EF54301CB}" type="presParOf" srcId="{5F156E70-FBA9-4940-AAF5-7D63AA74C515}" destId="{A6ED0799-E40F-4DA7-B88A-07800ADF9387}" srcOrd="1" destOrd="0" presId="urn:microsoft.com/office/officeart/2005/8/layout/hierarchy1"/>
    <dgm:cxn modelId="{00EBAAD9-7F79-4706-BED9-B51221463D3F}" type="presParOf" srcId="{A6ED0799-E40F-4DA7-B88A-07800ADF9387}" destId="{5FE5AAB0-B947-4AC3-A79F-DD96F461B5B9}" srcOrd="0" destOrd="0" presId="urn:microsoft.com/office/officeart/2005/8/layout/hierarchy1"/>
    <dgm:cxn modelId="{22AEDDBA-A187-4468-A3C0-BE1CB082CBE6}" type="presParOf" srcId="{5FE5AAB0-B947-4AC3-A79F-DD96F461B5B9}" destId="{185AE504-B3C7-49B4-B943-018EF66D675C}" srcOrd="0" destOrd="0" presId="urn:microsoft.com/office/officeart/2005/8/layout/hierarchy1"/>
    <dgm:cxn modelId="{B6133BB0-B2D7-42DF-9BBC-471489F831F0}" type="presParOf" srcId="{5FE5AAB0-B947-4AC3-A79F-DD96F461B5B9}" destId="{A2D99D07-9252-4802-B4D4-EFC6BC10404B}" srcOrd="1" destOrd="0" presId="urn:microsoft.com/office/officeart/2005/8/layout/hierarchy1"/>
    <dgm:cxn modelId="{B7AA1F84-4F1F-4CDC-95E1-3639F1AE3053}" type="presParOf" srcId="{A6ED0799-E40F-4DA7-B88A-07800ADF9387}" destId="{5EBA16F6-C1E2-4106-8596-D47B225FD9F6}" srcOrd="1" destOrd="0" presId="urn:microsoft.com/office/officeart/2005/8/layout/hierarchy1"/>
    <dgm:cxn modelId="{30B1C1AF-9A17-40F0-9001-8C2A668CC4EE}" type="presParOf" srcId="{5F156E70-FBA9-4940-AAF5-7D63AA74C515}" destId="{BE086171-06B6-491E-B62B-9FDE4EA63E17}" srcOrd="2" destOrd="0" presId="urn:microsoft.com/office/officeart/2005/8/layout/hierarchy1"/>
    <dgm:cxn modelId="{64F73947-7A38-42E4-A8EF-BCB5FC9CEF96}" type="presParOf" srcId="{5F156E70-FBA9-4940-AAF5-7D63AA74C515}" destId="{02CBA789-259E-4523-82AE-8C87F2087B4A}" srcOrd="3" destOrd="0" presId="urn:microsoft.com/office/officeart/2005/8/layout/hierarchy1"/>
    <dgm:cxn modelId="{4C1CAA63-B9DA-4198-938F-BC36A8C50E1C}" type="presParOf" srcId="{02CBA789-259E-4523-82AE-8C87F2087B4A}" destId="{C5EDC498-7DF8-4D39-9211-682AC037C49A}" srcOrd="0" destOrd="0" presId="urn:microsoft.com/office/officeart/2005/8/layout/hierarchy1"/>
    <dgm:cxn modelId="{A9D0AE9F-C6C4-4A6D-A5BC-707EFEF84B17}" type="presParOf" srcId="{C5EDC498-7DF8-4D39-9211-682AC037C49A}" destId="{9D450AC4-DBCA-4FA9-9F7A-09EAFFB12838}" srcOrd="0" destOrd="0" presId="urn:microsoft.com/office/officeart/2005/8/layout/hierarchy1"/>
    <dgm:cxn modelId="{1D5DBE0F-7F6A-426F-A7F9-F84BCF5F8970}" type="presParOf" srcId="{C5EDC498-7DF8-4D39-9211-682AC037C49A}" destId="{77A8BB6A-1903-472E-9B1E-141737A7D6D1}" srcOrd="1" destOrd="0" presId="urn:microsoft.com/office/officeart/2005/8/layout/hierarchy1"/>
    <dgm:cxn modelId="{80548A4A-E2BC-4063-883C-E5C75A0173B4}" type="presParOf" srcId="{02CBA789-259E-4523-82AE-8C87F2087B4A}" destId="{936AC197-0CA2-4362-8D40-2973DAA0013A}" srcOrd="1" destOrd="0" presId="urn:microsoft.com/office/officeart/2005/8/layout/hierarchy1"/>
    <dgm:cxn modelId="{0F726AC8-7242-4AF7-A7D5-5755C69982CD}" type="presParOf" srcId="{5F156E70-FBA9-4940-AAF5-7D63AA74C515}" destId="{4A9E9019-A94B-4974-B6E7-47DEED00E150}" srcOrd="4" destOrd="0" presId="urn:microsoft.com/office/officeart/2005/8/layout/hierarchy1"/>
    <dgm:cxn modelId="{E12A1BD6-C2C0-4DFC-84E6-3AB6E1B94BB5}" type="presParOf" srcId="{5F156E70-FBA9-4940-AAF5-7D63AA74C515}" destId="{413C2B70-044F-41CA-9957-3D8783B007B1}" srcOrd="5" destOrd="0" presId="urn:microsoft.com/office/officeart/2005/8/layout/hierarchy1"/>
    <dgm:cxn modelId="{CADBDAA0-3458-4C89-930E-0AE048EB72FE}" type="presParOf" srcId="{413C2B70-044F-41CA-9957-3D8783B007B1}" destId="{0666A3CE-C82E-4A0F-B9EE-DAD92AF4542F}" srcOrd="0" destOrd="0" presId="urn:microsoft.com/office/officeart/2005/8/layout/hierarchy1"/>
    <dgm:cxn modelId="{AD210BB3-E71D-4104-BC46-155B24C9EB43}" type="presParOf" srcId="{0666A3CE-C82E-4A0F-B9EE-DAD92AF4542F}" destId="{B0BE9B3E-5B87-4D1C-AE5B-26FC2F093846}" srcOrd="0" destOrd="0" presId="urn:microsoft.com/office/officeart/2005/8/layout/hierarchy1"/>
    <dgm:cxn modelId="{129A110B-549E-4103-A3DB-31E6D211D361}" type="presParOf" srcId="{0666A3CE-C82E-4A0F-B9EE-DAD92AF4542F}" destId="{AF757A90-F9FD-449A-A973-0BDB21DC825D}" srcOrd="1" destOrd="0" presId="urn:microsoft.com/office/officeart/2005/8/layout/hierarchy1"/>
    <dgm:cxn modelId="{8E5545D1-6422-4A97-A4E2-617329AFCA48}" type="presParOf" srcId="{413C2B70-044F-41CA-9957-3D8783B007B1}" destId="{6F5E75FD-F2B1-4258-9BE8-4CAE9B162FFF}" srcOrd="1" destOrd="0" presId="urn:microsoft.com/office/officeart/2005/8/layout/hierarchy1"/>
    <dgm:cxn modelId="{74BBB57E-192C-4166-8F99-16C7CC39AA39}" type="presParOf" srcId="{5F156E70-FBA9-4940-AAF5-7D63AA74C515}" destId="{BBADFD0A-8783-4136-B107-4D59B58167E3}" srcOrd="6" destOrd="0" presId="urn:microsoft.com/office/officeart/2005/8/layout/hierarchy1"/>
    <dgm:cxn modelId="{CDC2C39A-8FD6-42A6-8F04-71B818ECFF19}" type="presParOf" srcId="{5F156E70-FBA9-4940-AAF5-7D63AA74C515}" destId="{F9CC8F4E-5B02-4C16-8361-7F115657543E}" srcOrd="7" destOrd="0" presId="urn:microsoft.com/office/officeart/2005/8/layout/hierarchy1"/>
    <dgm:cxn modelId="{82F413AB-4935-48B0-8B37-8CEC8080E70B}" type="presParOf" srcId="{F9CC8F4E-5B02-4C16-8361-7F115657543E}" destId="{A7B1C54A-FF70-43F2-A3A9-1334F42AE153}" srcOrd="0" destOrd="0" presId="urn:microsoft.com/office/officeart/2005/8/layout/hierarchy1"/>
    <dgm:cxn modelId="{D096BEB8-E7AF-4D4B-9353-D153A9434D39}" type="presParOf" srcId="{A7B1C54A-FF70-43F2-A3A9-1334F42AE153}" destId="{8C3AC1C4-B091-4C8A-873B-14DD88476DF3}" srcOrd="0" destOrd="0" presId="urn:microsoft.com/office/officeart/2005/8/layout/hierarchy1"/>
    <dgm:cxn modelId="{ECE106F2-DC0F-4018-8CC4-4447B336CCFC}" type="presParOf" srcId="{A7B1C54A-FF70-43F2-A3A9-1334F42AE153}" destId="{F283CDE0-E359-4BE8-BF01-D42C154976FA}" srcOrd="1" destOrd="0" presId="urn:microsoft.com/office/officeart/2005/8/layout/hierarchy1"/>
    <dgm:cxn modelId="{A9DFF6A2-A63B-4C88-A0C6-29E9C5243EB7}" type="presParOf" srcId="{F9CC8F4E-5B02-4C16-8361-7F115657543E}" destId="{394087AD-0997-4A3F-AD71-570AE475C5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3B09B-B094-4034-A376-7373CC32ED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8B9F4F-3FB2-4C60-8110-E0ED80351A87}">
      <dgm:prSet/>
      <dgm:spPr/>
      <dgm:t>
        <a:bodyPr/>
        <a:lstStyle/>
        <a:p>
          <a:r>
            <a:rPr lang="en-US"/>
            <a:t>Database</a:t>
          </a:r>
        </a:p>
      </dgm:t>
    </dgm:pt>
    <dgm:pt modelId="{4D6E49BC-3CE8-414B-B9BF-A65221693A8A}" type="parTrans" cxnId="{B2491FAA-423E-4FA4-A104-4F38755EF257}">
      <dgm:prSet/>
      <dgm:spPr/>
      <dgm:t>
        <a:bodyPr/>
        <a:lstStyle/>
        <a:p>
          <a:endParaRPr lang="en-US"/>
        </a:p>
      </dgm:t>
    </dgm:pt>
    <dgm:pt modelId="{62D8B213-CB03-467B-8A6B-741BE5FF3D75}" type="sibTrans" cxnId="{B2491FAA-423E-4FA4-A104-4F38755EF257}">
      <dgm:prSet/>
      <dgm:spPr/>
      <dgm:t>
        <a:bodyPr/>
        <a:lstStyle/>
        <a:p>
          <a:endParaRPr lang="en-US"/>
        </a:p>
      </dgm:t>
    </dgm:pt>
    <dgm:pt modelId="{B702A135-D3CF-43AC-A75A-1F2D675AF60F}">
      <dgm:prSet/>
      <dgm:spPr/>
      <dgm:t>
        <a:bodyPr/>
        <a:lstStyle/>
        <a:p>
          <a:r>
            <a:rPr lang="en-US"/>
            <a:t>Knowledge of various DBMS technology</a:t>
          </a:r>
        </a:p>
      </dgm:t>
    </dgm:pt>
    <dgm:pt modelId="{E8F418A6-5815-4A7B-843D-979A99A1F72F}" type="parTrans" cxnId="{D45D7036-EA83-4310-AB0A-1087F14DF0D1}">
      <dgm:prSet/>
      <dgm:spPr/>
      <dgm:t>
        <a:bodyPr/>
        <a:lstStyle/>
        <a:p>
          <a:endParaRPr lang="en-US"/>
        </a:p>
      </dgm:t>
    </dgm:pt>
    <dgm:pt modelId="{B0F02C05-5C84-4426-A336-209CC05B3552}" type="sibTrans" cxnId="{D45D7036-EA83-4310-AB0A-1087F14DF0D1}">
      <dgm:prSet/>
      <dgm:spPr/>
      <dgm:t>
        <a:bodyPr/>
        <a:lstStyle/>
        <a:p>
          <a:endParaRPr lang="en-US"/>
        </a:p>
      </dgm:t>
    </dgm:pt>
    <dgm:pt modelId="{E63E8EE1-B0BC-463F-AA2D-05636104B0A8}">
      <dgm:prSet/>
      <dgm:spPr/>
      <dgm:t>
        <a:bodyPr/>
        <a:lstStyle/>
        <a:p>
          <a:r>
            <a:rPr lang="en-US"/>
            <a:t>MySQL</a:t>
          </a:r>
        </a:p>
      </dgm:t>
    </dgm:pt>
    <dgm:pt modelId="{7654D029-91B5-4594-9AE0-CD439F2B9AA0}" type="parTrans" cxnId="{00F47E2A-D411-4A63-AFA5-E0A6B8F4A4FB}">
      <dgm:prSet/>
      <dgm:spPr/>
      <dgm:t>
        <a:bodyPr/>
        <a:lstStyle/>
        <a:p>
          <a:endParaRPr lang="en-US"/>
        </a:p>
      </dgm:t>
    </dgm:pt>
    <dgm:pt modelId="{1AFDE0C3-576C-49BA-92FB-379281D00E7A}" type="sibTrans" cxnId="{00F47E2A-D411-4A63-AFA5-E0A6B8F4A4FB}">
      <dgm:prSet/>
      <dgm:spPr/>
      <dgm:t>
        <a:bodyPr/>
        <a:lstStyle/>
        <a:p>
          <a:endParaRPr lang="en-US"/>
        </a:p>
      </dgm:t>
    </dgm:pt>
    <dgm:pt modelId="{8B7BB7A4-4014-4214-A8D5-1C0A0B6179A2}">
      <dgm:prSet/>
      <dgm:spPr/>
      <dgm:t>
        <a:bodyPr/>
        <a:lstStyle/>
        <a:p>
          <a:r>
            <a:rPr lang="en-US"/>
            <a:t>MongoDB</a:t>
          </a:r>
        </a:p>
      </dgm:t>
    </dgm:pt>
    <dgm:pt modelId="{2521D715-FCDD-4319-979E-0FA0A378E2A0}" type="parTrans" cxnId="{495AC8E4-CC23-4EC8-A105-29C1F67C6ACF}">
      <dgm:prSet/>
      <dgm:spPr/>
      <dgm:t>
        <a:bodyPr/>
        <a:lstStyle/>
        <a:p>
          <a:endParaRPr lang="en-US"/>
        </a:p>
      </dgm:t>
    </dgm:pt>
    <dgm:pt modelId="{E60BA3DE-4275-4BB0-9779-F29E50331CBB}" type="sibTrans" cxnId="{495AC8E4-CC23-4EC8-A105-29C1F67C6ACF}">
      <dgm:prSet/>
      <dgm:spPr/>
      <dgm:t>
        <a:bodyPr/>
        <a:lstStyle/>
        <a:p>
          <a:endParaRPr lang="en-US"/>
        </a:p>
      </dgm:t>
    </dgm:pt>
    <dgm:pt modelId="{B5588B93-4239-4025-AD48-F7BBCCA0E7E5}">
      <dgm:prSet/>
      <dgm:spPr/>
      <dgm:t>
        <a:bodyPr/>
        <a:lstStyle/>
        <a:p>
          <a:r>
            <a:rPr lang="en-US"/>
            <a:t>Oracle</a:t>
          </a:r>
        </a:p>
      </dgm:t>
    </dgm:pt>
    <dgm:pt modelId="{6DB61825-8A72-4136-A4EF-BC706C28DADA}" type="parTrans" cxnId="{95602B9F-580C-41DF-A428-2415B2766FB1}">
      <dgm:prSet/>
      <dgm:spPr/>
      <dgm:t>
        <a:bodyPr/>
        <a:lstStyle/>
        <a:p>
          <a:endParaRPr lang="en-US"/>
        </a:p>
      </dgm:t>
    </dgm:pt>
    <dgm:pt modelId="{DE310322-1A5D-422C-A1EF-1CC42425B6AE}" type="sibTrans" cxnId="{95602B9F-580C-41DF-A428-2415B2766FB1}">
      <dgm:prSet/>
      <dgm:spPr/>
      <dgm:t>
        <a:bodyPr/>
        <a:lstStyle/>
        <a:p>
          <a:endParaRPr lang="en-US"/>
        </a:p>
      </dgm:t>
    </dgm:pt>
    <dgm:pt modelId="{A8B93872-BF2D-4B81-838F-7EF45226B3ED}">
      <dgm:prSet/>
      <dgm:spPr/>
      <dgm:t>
        <a:bodyPr/>
        <a:lstStyle/>
        <a:p>
          <a:r>
            <a:rPr lang="en-US"/>
            <a:t>DBMS</a:t>
          </a:r>
        </a:p>
      </dgm:t>
    </dgm:pt>
    <dgm:pt modelId="{FB86612C-E249-4185-9C46-5F4AB0325CE6}" type="parTrans" cxnId="{9EE22057-E1FE-4EA1-B46C-814EBC4D53BF}">
      <dgm:prSet/>
      <dgm:spPr/>
      <dgm:t>
        <a:bodyPr/>
        <a:lstStyle/>
        <a:p>
          <a:endParaRPr lang="en-US"/>
        </a:p>
      </dgm:t>
    </dgm:pt>
    <dgm:pt modelId="{BFD4EE43-6330-4EA2-B7A0-068CC2AB84EC}" type="sibTrans" cxnId="{9EE22057-E1FE-4EA1-B46C-814EBC4D53BF}">
      <dgm:prSet/>
      <dgm:spPr/>
      <dgm:t>
        <a:bodyPr/>
        <a:lstStyle/>
        <a:p>
          <a:endParaRPr lang="en-US"/>
        </a:p>
      </dgm:t>
    </dgm:pt>
    <dgm:pt modelId="{07BC7F46-6738-4910-82C4-277BABBC11D0}">
      <dgm:prSet/>
      <dgm:spPr/>
      <dgm:t>
        <a:bodyPr/>
        <a:lstStyle/>
        <a:p>
          <a:r>
            <a:rPr lang="en-US"/>
            <a:t>SQL Server</a:t>
          </a:r>
        </a:p>
      </dgm:t>
    </dgm:pt>
    <dgm:pt modelId="{543BB35D-198C-4DCC-8BD0-0E1696B63CF2}" type="parTrans" cxnId="{C287D48C-671B-4E79-8CBC-53815029911F}">
      <dgm:prSet/>
      <dgm:spPr/>
      <dgm:t>
        <a:bodyPr/>
        <a:lstStyle/>
        <a:p>
          <a:endParaRPr lang="en-US"/>
        </a:p>
      </dgm:t>
    </dgm:pt>
    <dgm:pt modelId="{A49B5723-A1DE-4F1D-B9AB-2C21D0F9EE1F}" type="sibTrans" cxnId="{C287D48C-671B-4E79-8CBC-53815029911F}">
      <dgm:prSet/>
      <dgm:spPr/>
      <dgm:t>
        <a:bodyPr/>
        <a:lstStyle/>
        <a:p>
          <a:endParaRPr lang="en-US"/>
        </a:p>
      </dgm:t>
    </dgm:pt>
    <dgm:pt modelId="{9C576284-B058-43B2-AF74-475F950CE331}">
      <dgm:prSet/>
      <dgm:spPr/>
      <dgm:t>
        <a:bodyPr/>
        <a:lstStyle/>
        <a:p>
          <a:r>
            <a:rPr lang="en-US"/>
            <a:t>Etc.</a:t>
          </a:r>
        </a:p>
      </dgm:t>
    </dgm:pt>
    <dgm:pt modelId="{03B127F1-4F1E-445D-8264-5B7BAA321C24}" type="parTrans" cxnId="{679B40BD-9DF3-4782-B724-17D51F29772B}">
      <dgm:prSet/>
      <dgm:spPr/>
      <dgm:t>
        <a:bodyPr/>
        <a:lstStyle/>
        <a:p>
          <a:endParaRPr lang="en-US"/>
        </a:p>
      </dgm:t>
    </dgm:pt>
    <dgm:pt modelId="{C6EE7AE2-2DA4-4788-8D5A-ECAD613E8807}" type="sibTrans" cxnId="{679B40BD-9DF3-4782-B724-17D51F29772B}">
      <dgm:prSet/>
      <dgm:spPr/>
      <dgm:t>
        <a:bodyPr/>
        <a:lstStyle/>
        <a:p>
          <a:endParaRPr lang="en-US"/>
        </a:p>
      </dgm:t>
    </dgm:pt>
    <dgm:pt modelId="{221D267F-51CB-4DDE-8D2B-CF7B915C1B4C}" type="pres">
      <dgm:prSet presAssocID="{B843B09B-B094-4034-A376-7373CC32EDCF}" presName="linear" presStyleCnt="0">
        <dgm:presLayoutVars>
          <dgm:animLvl val="lvl"/>
          <dgm:resizeHandles val="exact"/>
        </dgm:presLayoutVars>
      </dgm:prSet>
      <dgm:spPr/>
    </dgm:pt>
    <dgm:pt modelId="{615C3D42-9CF2-4C96-AFE6-F71793E1FC3B}" type="pres">
      <dgm:prSet presAssocID="{4E8B9F4F-3FB2-4C60-8110-E0ED80351A8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B2FCD2C-CB25-4379-A9DF-39E530CB547A}" type="pres">
      <dgm:prSet presAssocID="{4E8B9F4F-3FB2-4C60-8110-E0ED80351A87}" presName="childText" presStyleLbl="revTx" presStyleIdx="0" presStyleCnt="1">
        <dgm:presLayoutVars>
          <dgm:bulletEnabled val="1"/>
        </dgm:presLayoutVars>
      </dgm:prSet>
      <dgm:spPr/>
    </dgm:pt>
    <dgm:pt modelId="{85220B3E-A1CE-4826-914F-AEA00DF7E9BC}" type="pres">
      <dgm:prSet presAssocID="{E63E8EE1-B0BC-463F-AA2D-05636104B0A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A7C8BF3-355F-414E-AC7D-BF20D5027746}" type="pres">
      <dgm:prSet presAssocID="{1AFDE0C3-576C-49BA-92FB-379281D00E7A}" presName="spacer" presStyleCnt="0"/>
      <dgm:spPr/>
    </dgm:pt>
    <dgm:pt modelId="{85EF7864-5892-4B7C-BA64-85927812EF2F}" type="pres">
      <dgm:prSet presAssocID="{8B7BB7A4-4014-4214-A8D5-1C0A0B6179A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6C7CB4C-0BAB-4DAB-A777-4449E22E3F84}" type="pres">
      <dgm:prSet presAssocID="{E60BA3DE-4275-4BB0-9779-F29E50331CBB}" presName="spacer" presStyleCnt="0"/>
      <dgm:spPr/>
    </dgm:pt>
    <dgm:pt modelId="{6E0CA91E-ED0A-4BAC-B856-326002040AA8}" type="pres">
      <dgm:prSet presAssocID="{B5588B93-4239-4025-AD48-F7BBCCA0E7E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32E63AC-9EB7-4BE7-A26C-B5FB242AF3CE}" type="pres">
      <dgm:prSet presAssocID="{DE310322-1A5D-422C-A1EF-1CC42425B6AE}" presName="spacer" presStyleCnt="0"/>
      <dgm:spPr/>
    </dgm:pt>
    <dgm:pt modelId="{D5C2DCA8-91C7-456B-B439-B5968787EBEA}" type="pres">
      <dgm:prSet presAssocID="{A8B93872-BF2D-4B81-838F-7EF45226B3E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E06BFA-68B4-481D-BEFD-7DAC919FB4D2}" type="pres">
      <dgm:prSet presAssocID="{BFD4EE43-6330-4EA2-B7A0-068CC2AB84EC}" presName="spacer" presStyleCnt="0"/>
      <dgm:spPr/>
    </dgm:pt>
    <dgm:pt modelId="{30735CD2-7C85-4E2D-B6D8-6428DCF669AC}" type="pres">
      <dgm:prSet presAssocID="{07BC7F46-6738-4910-82C4-277BABBC11D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42D753B-4A75-4840-A6CE-D5BCB04884F1}" type="pres">
      <dgm:prSet presAssocID="{A49B5723-A1DE-4F1D-B9AB-2C21D0F9EE1F}" presName="spacer" presStyleCnt="0"/>
      <dgm:spPr/>
    </dgm:pt>
    <dgm:pt modelId="{E344F10D-F0B8-4E35-A521-A2E6F50F2B64}" type="pres">
      <dgm:prSet presAssocID="{9C576284-B058-43B2-AF74-475F950CE33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4836710-9C44-479E-A9F7-232BE01F7E24}" type="presOf" srcId="{A8B93872-BF2D-4B81-838F-7EF45226B3ED}" destId="{D5C2DCA8-91C7-456B-B439-B5968787EBEA}" srcOrd="0" destOrd="0" presId="urn:microsoft.com/office/officeart/2005/8/layout/vList2"/>
    <dgm:cxn modelId="{00F47E2A-D411-4A63-AFA5-E0A6B8F4A4FB}" srcId="{B843B09B-B094-4034-A376-7373CC32EDCF}" destId="{E63E8EE1-B0BC-463F-AA2D-05636104B0A8}" srcOrd="1" destOrd="0" parTransId="{7654D029-91B5-4594-9AE0-CD439F2B9AA0}" sibTransId="{1AFDE0C3-576C-49BA-92FB-379281D00E7A}"/>
    <dgm:cxn modelId="{D45D7036-EA83-4310-AB0A-1087F14DF0D1}" srcId="{4E8B9F4F-3FB2-4C60-8110-E0ED80351A87}" destId="{B702A135-D3CF-43AC-A75A-1F2D675AF60F}" srcOrd="0" destOrd="0" parTransId="{E8F418A6-5815-4A7B-843D-979A99A1F72F}" sibTransId="{B0F02C05-5C84-4426-A336-209CC05B3552}"/>
    <dgm:cxn modelId="{49487643-3E1D-4E68-9A13-3798380AFF5B}" type="presOf" srcId="{8B7BB7A4-4014-4214-A8D5-1C0A0B6179A2}" destId="{85EF7864-5892-4B7C-BA64-85927812EF2F}" srcOrd="0" destOrd="0" presId="urn:microsoft.com/office/officeart/2005/8/layout/vList2"/>
    <dgm:cxn modelId="{9EE22057-E1FE-4EA1-B46C-814EBC4D53BF}" srcId="{B843B09B-B094-4034-A376-7373CC32EDCF}" destId="{A8B93872-BF2D-4B81-838F-7EF45226B3ED}" srcOrd="4" destOrd="0" parTransId="{FB86612C-E249-4185-9C46-5F4AB0325CE6}" sibTransId="{BFD4EE43-6330-4EA2-B7A0-068CC2AB84EC}"/>
    <dgm:cxn modelId="{C287D48C-671B-4E79-8CBC-53815029911F}" srcId="{B843B09B-B094-4034-A376-7373CC32EDCF}" destId="{07BC7F46-6738-4910-82C4-277BABBC11D0}" srcOrd="5" destOrd="0" parTransId="{543BB35D-198C-4DCC-8BD0-0E1696B63CF2}" sibTransId="{A49B5723-A1DE-4F1D-B9AB-2C21D0F9EE1F}"/>
    <dgm:cxn modelId="{1478DC90-5D9C-4074-9CF4-D532429A7561}" type="presOf" srcId="{4E8B9F4F-3FB2-4C60-8110-E0ED80351A87}" destId="{615C3D42-9CF2-4C96-AFE6-F71793E1FC3B}" srcOrd="0" destOrd="0" presId="urn:microsoft.com/office/officeart/2005/8/layout/vList2"/>
    <dgm:cxn modelId="{95602B9F-580C-41DF-A428-2415B2766FB1}" srcId="{B843B09B-B094-4034-A376-7373CC32EDCF}" destId="{B5588B93-4239-4025-AD48-F7BBCCA0E7E5}" srcOrd="3" destOrd="0" parTransId="{6DB61825-8A72-4136-A4EF-BC706C28DADA}" sibTransId="{DE310322-1A5D-422C-A1EF-1CC42425B6AE}"/>
    <dgm:cxn modelId="{89377DA3-78E7-4352-8F4C-A005969B80AB}" type="presOf" srcId="{B5588B93-4239-4025-AD48-F7BBCCA0E7E5}" destId="{6E0CA91E-ED0A-4BAC-B856-326002040AA8}" srcOrd="0" destOrd="0" presId="urn:microsoft.com/office/officeart/2005/8/layout/vList2"/>
    <dgm:cxn modelId="{B2491FAA-423E-4FA4-A104-4F38755EF257}" srcId="{B843B09B-B094-4034-A376-7373CC32EDCF}" destId="{4E8B9F4F-3FB2-4C60-8110-E0ED80351A87}" srcOrd="0" destOrd="0" parTransId="{4D6E49BC-3CE8-414B-B9BF-A65221693A8A}" sibTransId="{62D8B213-CB03-467B-8A6B-741BE5FF3D75}"/>
    <dgm:cxn modelId="{24DCFAAE-41CD-4031-A07E-3519152EF7E4}" type="presOf" srcId="{B843B09B-B094-4034-A376-7373CC32EDCF}" destId="{221D267F-51CB-4DDE-8D2B-CF7B915C1B4C}" srcOrd="0" destOrd="0" presId="urn:microsoft.com/office/officeart/2005/8/layout/vList2"/>
    <dgm:cxn modelId="{679B40BD-9DF3-4782-B724-17D51F29772B}" srcId="{B843B09B-B094-4034-A376-7373CC32EDCF}" destId="{9C576284-B058-43B2-AF74-475F950CE331}" srcOrd="6" destOrd="0" parTransId="{03B127F1-4F1E-445D-8264-5B7BAA321C24}" sibTransId="{C6EE7AE2-2DA4-4788-8D5A-ECAD613E8807}"/>
    <dgm:cxn modelId="{D0A297D1-096F-4BFF-A795-2FA3CA682477}" type="presOf" srcId="{9C576284-B058-43B2-AF74-475F950CE331}" destId="{E344F10D-F0B8-4E35-A521-A2E6F50F2B64}" srcOrd="0" destOrd="0" presId="urn:microsoft.com/office/officeart/2005/8/layout/vList2"/>
    <dgm:cxn modelId="{AC7D1FDE-6DD0-43F6-9287-C36E408193A5}" type="presOf" srcId="{E63E8EE1-B0BC-463F-AA2D-05636104B0A8}" destId="{85220B3E-A1CE-4826-914F-AEA00DF7E9BC}" srcOrd="0" destOrd="0" presId="urn:microsoft.com/office/officeart/2005/8/layout/vList2"/>
    <dgm:cxn modelId="{495AC8E4-CC23-4EC8-A105-29C1F67C6ACF}" srcId="{B843B09B-B094-4034-A376-7373CC32EDCF}" destId="{8B7BB7A4-4014-4214-A8D5-1C0A0B6179A2}" srcOrd="2" destOrd="0" parTransId="{2521D715-FCDD-4319-979E-0FA0A378E2A0}" sibTransId="{E60BA3DE-4275-4BB0-9779-F29E50331CBB}"/>
    <dgm:cxn modelId="{7AF6DCE8-67B1-4356-BE6A-675EC2715E4B}" type="presOf" srcId="{B702A135-D3CF-43AC-A75A-1F2D675AF60F}" destId="{0B2FCD2C-CB25-4379-A9DF-39E530CB547A}" srcOrd="0" destOrd="0" presId="urn:microsoft.com/office/officeart/2005/8/layout/vList2"/>
    <dgm:cxn modelId="{B51567F7-D536-4BB3-A633-F4D602C92428}" type="presOf" srcId="{07BC7F46-6738-4910-82C4-277BABBC11D0}" destId="{30735CD2-7C85-4E2D-B6D8-6428DCF669AC}" srcOrd="0" destOrd="0" presId="urn:microsoft.com/office/officeart/2005/8/layout/vList2"/>
    <dgm:cxn modelId="{8D6D9349-41A9-47B5-B17E-DDB2D70E3A3C}" type="presParOf" srcId="{221D267F-51CB-4DDE-8D2B-CF7B915C1B4C}" destId="{615C3D42-9CF2-4C96-AFE6-F71793E1FC3B}" srcOrd="0" destOrd="0" presId="urn:microsoft.com/office/officeart/2005/8/layout/vList2"/>
    <dgm:cxn modelId="{7849A772-066B-4900-9652-5DF126906235}" type="presParOf" srcId="{221D267F-51CB-4DDE-8D2B-CF7B915C1B4C}" destId="{0B2FCD2C-CB25-4379-A9DF-39E530CB547A}" srcOrd="1" destOrd="0" presId="urn:microsoft.com/office/officeart/2005/8/layout/vList2"/>
    <dgm:cxn modelId="{B0F3D033-16B3-4D02-9B26-15909A3A783A}" type="presParOf" srcId="{221D267F-51CB-4DDE-8D2B-CF7B915C1B4C}" destId="{85220B3E-A1CE-4826-914F-AEA00DF7E9BC}" srcOrd="2" destOrd="0" presId="urn:microsoft.com/office/officeart/2005/8/layout/vList2"/>
    <dgm:cxn modelId="{A587C4BE-2708-41FA-AB4B-E07F71DBE9D2}" type="presParOf" srcId="{221D267F-51CB-4DDE-8D2B-CF7B915C1B4C}" destId="{DA7C8BF3-355F-414E-AC7D-BF20D5027746}" srcOrd="3" destOrd="0" presId="urn:microsoft.com/office/officeart/2005/8/layout/vList2"/>
    <dgm:cxn modelId="{A3B0AAE0-C5E4-49CB-8CD3-04C8B39A5AD3}" type="presParOf" srcId="{221D267F-51CB-4DDE-8D2B-CF7B915C1B4C}" destId="{85EF7864-5892-4B7C-BA64-85927812EF2F}" srcOrd="4" destOrd="0" presId="urn:microsoft.com/office/officeart/2005/8/layout/vList2"/>
    <dgm:cxn modelId="{2B67E2D4-6487-47B7-AB3E-BE4DE53519A5}" type="presParOf" srcId="{221D267F-51CB-4DDE-8D2B-CF7B915C1B4C}" destId="{16C7CB4C-0BAB-4DAB-A777-4449E22E3F84}" srcOrd="5" destOrd="0" presId="urn:microsoft.com/office/officeart/2005/8/layout/vList2"/>
    <dgm:cxn modelId="{7881C012-7A18-4E2B-9330-0E33C4B46E6F}" type="presParOf" srcId="{221D267F-51CB-4DDE-8D2B-CF7B915C1B4C}" destId="{6E0CA91E-ED0A-4BAC-B856-326002040AA8}" srcOrd="6" destOrd="0" presId="urn:microsoft.com/office/officeart/2005/8/layout/vList2"/>
    <dgm:cxn modelId="{BCE7682D-7A0D-46C8-A39F-DF89666916CA}" type="presParOf" srcId="{221D267F-51CB-4DDE-8D2B-CF7B915C1B4C}" destId="{232E63AC-9EB7-4BE7-A26C-B5FB242AF3CE}" srcOrd="7" destOrd="0" presId="urn:microsoft.com/office/officeart/2005/8/layout/vList2"/>
    <dgm:cxn modelId="{80A32BE4-50F8-4870-9A67-855A8697EA3A}" type="presParOf" srcId="{221D267F-51CB-4DDE-8D2B-CF7B915C1B4C}" destId="{D5C2DCA8-91C7-456B-B439-B5968787EBEA}" srcOrd="8" destOrd="0" presId="urn:microsoft.com/office/officeart/2005/8/layout/vList2"/>
    <dgm:cxn modelId="{6CCE81D9-4A44-49F9-989E-01DC08252EFB}" type="presParOf" srcId="{221D267F-51CB-4DDE-8D2B-CF7B915C1B4C}" destId="{75E06BFA-68B4-481D-BEFD-7DAC919FB4D2}" srcOrd="9" destOrd="0" presId="urn:microsoft.com/office/officeart/2005/8/layout/vList2"/>
    <dgm:cxn modelId="{B3DE9CEA-78CF-4A22-874D-E3D14DAB25E7}" type="presParOf" srcId="{221D267F-51CB-4DDE-8D2B-CF7B915C1B4C}" destId="{30735CD2-7C85-4E2D-B6D8-6428DCF669AC}" srcOrd="10" destOrd="0" presId="urn:microsoft.com/office/officeart/2005/8/layout/vList2"/>
    <dgm:cxn modelId="{C0198468-ACF5-46EB-AA14-B5642A583D7F}" type="presParOf" srcId="{221D267F-51CB-4DDE-8D2B-CF7B915C1B4C}" destId="{942D753B-4A75-4840-A6CE-D5BCB04884F1}" srcOrd="11" destOrd="0" presId="urn:microsoft.com/office/officeart/2005/8/layout/vList2"/>
    <dgm:cxn modelId="{D1451D30-8A07-47C3-B3E9-737F69DA69D0}" type="presParOf" srcId="{221D267F-51CB-4DDE-8D2B-CF7B915C1B4C}" destId="{E344F10D-F0B8-4E35-A521-A2E6F50F2B6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C4002D-FAA7-4BF3-9F03-D91C3D4AC658}" type="doc">
      <dgm:prSet loTypeId="urn:microsoft.com/office/officeart/2005/8/layout/arrow1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149EDA-133B-46B8-8597-5EA36634FCF1}">
      <dgm:prSet/>
      <dgm:spPr/>
      <dgm:t>
        <a:bodyPr/>
        <a:lstStyle/>
        <a:p>
          <a:r>
            <a:rPr lang="en-US"/>
            <a:t>Git</a:t>
          </a:r>
        </a:p>
      </dgm:t>
    </dgm:pt>
    <dgm:pt modelId="{31A9EE05-35C5-46CC-9A1B-C64FFCBF5F1F}" type="parTrans" cxnId="{96A802AA-FA63-43D5-BA28-F9E003B5E6FB}">
      <dgm:prSet/>
      <dgm:spPr/>
      <dgm:t>
        <a:bodyPr/>
        <a:lstStyle/>
        <a:p>
          <a:endParaRPr lang="en-US"/>
        </a:p>
      </dgm:t>
    </dgm:pt>
    <dgm:pt modelId="{13DE41E1-3E93-4123-BF1B-C6B276E27C76}" type="sibTrans" cxnId="{96A802AA-FA63-43D5-BA28-F9E003B5E6FB}">
      <dgm:prSet/>
      <dgm:spPr/>
      <dgm:t>
        <a:bodyPr/>
        <a:lstStyle/>
        <a:p>
          <a:endParaRPr lang="en-US"/>
        </a:p>
      </dgm:t>
    </dgm:pt>
    <dgm:pt modelId="{FF3BFA4B-F908-48DF-866C-A34DA4632241}">
      <dgm:prSet/>
      <dgm:spPr/>
      <dgm:t>
        <a:bodyPr/>
        <a:lstStyle/>
        <a:p>
          <a:r>
            <a:rPr lang="en-US" dirty="0"/>
            <a:t>Subversion</a:t>
          </a:r>
        </a:p>
      </dgm:t>
    </dgm:pt>
    <dgm:pt modelId="{2852B78C-58DC-488C-BB49-25D6977FABED}" type="parTrans" cxnId="{866AC1AD-1AA1-4D5F-AD53-4B7AC08DAD75}">
      <dgm:prSet/>
      <dgm:spPr/>
      <dgm:t>
        <a:bodyPr/>
        <a:lstStyle/>
        <a:p>
          <a:endParaRPr lang="en-US"/>
        </a:p>
      </dgm:t>
    </dgm:pt>
    <dgm:pt modelId="{3D99B0B3-9C56-435C-97F6-5A04D7225C75}" type="sibTrans" cxnId="{866AC1AD-1AA1-4D5F-AD53-4B7AC08DAD75}">
      <dgm:prSet/>
      <dgm:spPr/>
      <dgm:t>
        <a:bodyPr/>
        <a:lstStyle/>
        <a:p>
          <a:endParaRPr lang="en-US"/>
        </a:p>
      </dgm:t>
    </dgm:pt>
    <dgm:pt modelId="{EC906401-54A4-4C85-A755-5E0415D7DC31}" type="pres">
      <dgm:prSet presAssocID="{8EC4002D-FAA7-4BF3-9F03-D91C3D4AC658}" presName="cycle" presStyleCnt="0">
        <dgm:presLayoutVars>
          <dgm:dir/>
          <dgm:resizeHandles val="exact"/>
        </dgm:presLayoutVars>
      </dgm:prSet>
      <dgm:spPr/>
    </dgm:pt>
    <dgm:pt modelId="{83E31FE2-BAC2-4A94-912E-492EE9257A4A}" type="pres">
      <dgm:prSet presAssocID="{DE149EDA-133B-46B8-8597-5EA36634FCF1}" presName="arrow" presStyleLbl="node1" presStyleIdx="0" presStyleCnt="2">
        <dgm:presLayoutVars>
          <dgm:bulletEnabled val="1"/>
        </dgm:presLayoutVars>
      </dgm:prSet>
      <dgm:spPr/>
    </dgm:pt>
    <dgm:pt modelId="{C35C3575-1ABE-4DE0-9BCE-0383DBFEC2D7}" type="pres">
      <dgm:prSet presAssocID="{FF3BFA4B-F908-48DF-866C-A34DA4632241}" presName="arrow" presStyleLbl="node1" presStyleIdx="1" presStyleCnt="2">
        <dgm:presLayoutVars>
          <dgm:bulletEnabled val="1"/>
        </dgm:presLayoutVars>
      </dgm:prSet>
      <dgm:spPr/>
    </dgm:pt>
  </dgm:ptLst>
  <dgm:cxnLst>
    <dgm:cxn modelId="{B7001C6A-6421-4EA7-B04A-2BDE2721F745}" type="presOf" srcId="{FF3BFA4B-F908-48DF-866C-A34DA4632241}" destId="{C35C3575-1ABE-4DE0-9BCE-0383DBFEC2D7}" srcOrd="0" destOrd="0" presId="urn:microsoft.com/office/officeart/2005/8/layout/arrow1"/>
    <dgm:cxn modelId="{5D52D757-C717-4584-902C-FEF6850F3E81}" type="presOf" srcId="{DE149EDA-133B-46B8-8597-5EA36634FCF1}" destId="{83E31FE2-BAC2-4A94-912E-492EE9257A4A}" srcOrd="0" destOrd="0" presId="urn:microsoft.com/office/officeart/2005/8/layout/arrow1"/>
    <dgm:cxn modelId="{563D8C8B-E96A-44B3-8EC8-568E8102BB2C}" type="presOf" srcId="{8EC4002D-FAA7-4BF3-9F03-D91C3D4AC658}" destId="{EC906401-54A4-4C85-A755-5E0415D7DC31}" srcOrd="0" destOrd="0" presId="urn:microsoft.com/office/officeart/2005/8/layout/arrow1"/>
    <dgm:cxn modelId="{96A802AA-FA63-43D5-BA28-F9E003B5E6FB}" srcId="{8EC4002D-FAA7-4BF3-9F03-D91C3D4AC658}" destId="{DE149EDA-133B-46B8-8597-5EA36634FCF1}" srcOrd="0" destOrd="0" parTransId="{31A9EE05-35C5-46CC-9A1B-C64FFCBF5F1F}" sibTransId="{13DE41E1-3E93-4123-BF1B-C6B276E27C76}"/>
    <dgm:cxn modelId="{866AC1AD-1AA1-4D5F-AD53-4B7AC08DAD75}" srcId="{8EC4002D-FAA7-4BF3-9F03-D91C3D4AC658}" destId="{FF3BFA4B-F908-48DF-866C-A34DA4632241}" srcOrd="1" destOrd="0" parTransId="{2852B78C-58DC-488C-BB49-25D6977FABED}" sibTransId="{3D99B0B3-9C56-435C-97F6-5A04D7225C75}"/>
    <dgm:cxn modelId="{244823F5-4656-437D-B38F-AECAC4B86AD8}" type="presParOf" srcId="{EC906401-54A4-4C85-A755-5E0415D7DC31}" destId="{83E31FE2-BAC2-4A94-912E-492EE9257A4A}" srcOrd="0" destOrd="0" presId="urn:microsoft.com/office/officeart/2005/8/layout/arrow1"/>
    <dgm:cxn modelId="{7245B396-DECB-4D72-BFFE-D6464C8CA86C}" type="presParOf" srcId="{EC906401-54A4-4C85-A755-5E0415D7DC31}" destId="{C35C3575-1ABE-4DE0-9BCE-0383DBFEC2D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98997-A6C1-416B-BBB7-C6B630120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6D7462-DBFB-4EC2-AC1B-7F3010982048}">
      <dgm:prSet/>
      <dgm:spPr/>
      <dgm:t>
        <a:bodyPr/>
        <a:lstStyle/>
        <a:p>
          <a:r>
            <a:rPr lang="en-US"/>
            <a:t>Learn basic front end development</a:t>
          </a:r>
        </a:p>
      </dgm:t>
    </dgm:pt>
    <dgm:pt modelId="{C8846C07-14B8-4955-A4D2-BF7B0D32A455}" type="parTrans" cxnId="{D22F01AF-BC39-4D9E-B0FF-18F4AC780A7E}">
      <dgm:prSet/>
      <dgm:spPr/>
      <dgm:t>
        <a:bodyPr/>
        <a:lstStyle/>
        <a:p>
          <a:endParaRPr lang="en-US"/>
        </a:p>
      </dgm:t>
    </dgm:pt>
    <dgm:pt modelId="{A3BDADD9-8CB7-490C-B80C-34ACB6011CB5}" type="sibTrans" cxnId="{D22F01AF-BC39-4D9E-B0FF-18F4AC780A7E}">
      <dgm:prSet/>
      <dgm:spPr/>
      <dgm:t>
        <a:bodyPr/>
        <a:lstStyle/>
        <a:p>
          <a:endParaRPr lang="en-US"/>
        </a:p>
      </dgm:t>
    </dgm:pt>
    <dgm:pt modelId="{9C8196EA-D9FD-4CFF-BDF8-5C70DEFB0561}">
      <dgm:prSet/>
      <dgm:spPr/>
      <dgm:t>
        <a:bodyPr/>
        <a:lstStyle/>
        <a:p>
          <a:r>
            <a:rPr lang="en-US"/>
            <a:t>HTML</a:t>
          </a:r>
        </a:p>
      </dgm:t>
    </dgm:pt>
    <dgm:pt modelId="{F61E83A9-914D-41A6-9A63-50C6232F1126}" type="parTrans" cxnId="{4A6726BA-1B0B-4D9C-8202-571E711B060D}">
      <dgm:prSet/>
      <dgm:spPr/>
      <dgm:t>
        <a:bodyPr/>
        <a:lstStyle/>
        <a:p>
          <a:endParaRPr lang="en-US"/>
        </a:p>
      </dgm:t>
    </dgm:pt>
    <dgm:pt modelId="{D178B536-AD46-4DEE-BBA6-08D40449930B}" type="sibTrans" cxnId="{4A6726BA-1B0B-4D9C-8202-571E711B060D}">
      <dgm:prSet/>
      <dgm:spPr/>
      <dgm:t>
        <a:bodyPr/>
        <a:lstStyle/>
        <a:p>
          <a:endParaRPr lang="en-US"/>
        </a:p>
      </dgm:t>
    </dgm:pt>
    <dgm:pt modelId="{EDBC319E-15D9-456B-A158-CF915EBE3993}">
      <dgm:prSet/>
      <dgm:spPr/>
      <dgm:t>
        <a:bodyPr/>
        <a:lstStyle/>
        <a:p>
          <a:r>
            <a:rPr lang="en-US"/>
            <a:t>CSS</a:t>
          </a:r>
        </a:p>
      </dgm:t>
    </dgm:pt>
    <dgm:pt modelId="{494F67A6-DA38-44B6-A7AD-1E161DA04563}" type="parTrans" cxnId="{C26B8A75-659C-4A0B-92AA-1D136B9A5734}">
      <dgm:prSet/>
      <dgm:spPr/>
      <dgm:t>
        <a:bodyPr/>
        <a:lstStyle/>
        <a:p>
          <a:endParaRPr lang="en-US"/>
        </a:p>
      </dgm:t>
    </dgm:pt>
    <dgm:pt modelId="{D94E1A61-0F24-4A68-B811-EE87054E4B61}" type="sibTrans" cxnId="{C26B8A75-659C-4A0B-92AA-1D136B9A5734}">
      <dgm:prSet/>
      <dgm:spPr/>
      <dgm:t>
        <a:bodyPr/>
        <a:lstStyle/>
        <a:p>
          <a:endParaRPr lang="en-US"/>
        </a:p>
      </dgm:t>
    </dgm:pt>
    <dgm:pt modelId="{E67932E3-1B69-46EE-97A5-D4819C6BD8BF}">
      <dgm:prSet/>
      <dgm:spPr/>
      <dgm:t>
        <a:bodyPr/>
        <a:lstStyle/>
        <a:p>
          <a:r>
            <a:rPr lang="en-US"/>
            <a:t>JavaScript</a:t>
          </a:r>
        </a:p>
      </dgm:t>
    </dgm:pt>
    <dgm:pt modelId="{A6D26642-013E-4448-959E-A77338F7C163}" type="parTrans" cxnId="{933240F4-6C23-4E0E-971B-50E7A8E19561}">
      <dgm:prSet/>
      <dgm:spPr/>
      <dgm:t>
        <a:bodyPr/>
        <a:lstStyle/>
        <a:p>
          <a:endParaRPr lang="en-US"/>
        </a:p>
      </dgm:t>
    </dgm:pt>
    <dgm:pt modelId="{5D97C70E-76A5-4760-B4C5-5CF97EC661FD}" type="sibTrans" cxnId="{933240F4-6C23-4E0E-971B-50E7A8E19561}">
      <dgm:prSet/>
      <dgm:spPr/>
      <dgm:t>
        <a:bodyPr/>
        <a:lstStyle/>
        <a:p>
          <a:endParaRPr lang="en-US"/>
        </a:p>
      </dgm:t>
    </dgm:pt>
    <dgm:pt modelId="{F569410E-C089-47F0-B6DB-D3EC206AB704}" type="pres">
      <dgm:prSet presAssocID="{83398997-A6C1-416B-BBB7-C6B630120B34}" presName="linear" presStyleCnt="0">
        <dgm:presLayoutVars>
          <dgm:animLvl val="lvl"/>
          <dgm:resizeHandles val="exact"/>
        </dgm:presLayoutVars>
      </dgm:prSet>
      <dgm:spPr/>
    </dgm:pt>
    <dgm:pt modelId="{453B1F7D-2C39-49D0-A978-2401DD07F467}" type="pres">
      <dgm:prSet presAssocID="{B16D7462-DBFB-4EC2-AC1B-7F30109820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8057542-BEEF-4692-BB5A-6BAB87930D48}" type="pres">
      <dgm:prSet presAssocID="{B16D7462-DBFB-4EC2-AC1B-7F301098204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14DC53-432A-4121-AEFD-F002B12CD5B8}" type="presOf" srcId="{83398997-A6C1-416B-BBB7-C6B630120B34}" destId="{F569410E-C089-47F0-B6DB-D3EC206AB704}" srcOrd="0" destOrd="0" presId="urn:microsoft.com/office/officeart/2005/8/layout/vList2"/>
    <dgm:cxn modelId="{C26B8A75-659C-4A0B-92AA-1D136B9A5734}" srcId="{B16D7462-DBFB-4EC2-AC1B-7F3010982048}" destId="{EDBC319E-15D9-456B-A158-CF915EBE3993}" srcOrd="1" destOrd="0" parTransId="{494F67A6-DA38-44B6-A7AD-1E161DA04563}" sibTransId="{D94E1A61-0F24-4A68-B811-EE87054E4B61}"/>
    <dgm:cxn modelId="{E9B9649B-7BB7-4319-BE7E-73D69A925872}" type="presOf" srcId="{9C8196EA-D9FD-4CFF-BDF8-5C70DEFB0561}" destId="{88057542-BEEF-4692-BB5A-6BAB87930D48}" srcOrd="0" destOrd="0" presId="urn:microsoft.com/office/officeart/2005/8/layout/vList2"/>
    <dgm:cxn modelId="{C5FB02A0-7827-430F-818D-4792882644F4}" type="presOf" srcId="{EDBC319E-15D9-456B-A158-CF915EBE3993}" destId="{88057542-BEEF-4692-BB5A-6BAB87930D48}" srcOrd="0" destOrd="1" presId="urn:microsoft.com/office/officeart/2005/8/layout/vList2"/>
    <dgm:cxn modelId="{D22F01AF-BC39-4D9E-B0FF-18F4AC780A7E}" srcId="{83398997-A6C1-416B-BBB7-C6B630120B34}" destId="{B16D7462-DBFB-4EC2-AC1B-7F3010982048}" srcOrd="0" destOrd="0" parTransId="{C8846C07-14B8-4955-A4D2-BF7B0D32A455}" sibTransId="{A3BDADD9-8CB7-490C-B80C-34ACB6011CB5}"/>
    <dgm:cxn modelId="{06FA29B3-C34D-4C71-82FC-E703AB85AF02}" type="presOf" srcId="{B16D7462-DBFB-4EC2-AC1B-7F3010982048}" destId="{453B1F7D-2C39-49D0-A978-2401DD07F467}" srcOrd="0" destOrd="0" presId="urn:microsoft.com/office/officeart/2005/8/layout/vList2"/>
    <dgm:cxn modelId="{4A6726BA-1B0B-4D9C-8202-571E711B060D}" srcId="{B16D7462-DBFB-4EC2-AC1B-7F3010982048}" destId="{9C8196EA-D9FD-4CFF-BDF8-5C70DEFB0561}" srcOrd="0" destOrd="0" parTransId="{F61E83A9-914D-41A6-9A63-50C6232F1126}" sibTransId="{D178B536-AD46-4DEE-BBA6-08D40449930B}"/>
    <dgm:cxn modelId="{4E2FD1DD-8C1F-450B-BCDD-D95977291309}" type="presOf" srcId="{E67932E3-1B69-46EE-97A5-D4819C6BD8BF}" destId="{88057542-BEEF-4692-BB5A-6BAB87930D48}" srcOrd="0" destOrd="2" presId="urn:microsoft.com/office/officeart/2005/8/layout/vList2"/>
    <dgm:cxn modelId="{933240F4-6C23-4E0E-971B-50E7A8E19561}" srcId="{B16D7462-DBFB-4EC2-AC1B-7F3010982048}" destId="{E67932E3-1B69-46EE-97A5-D4819C6BD8BF}" srcOrd="2" destOrd="0" parTransId="{A6D26642-013E-4448-959E-A77338F7C163}" sibTransId="{5D97C70E-76A5-4760-B4C5-5CF97EC661FD}"/>
    <dgm:cxn modelId="{54D100ED-20F2-4AC7-96C2-4F8DDDF630AC}" type="presParOf" srcId="{F569410E-C089-47F0-B6DB-D3EC206AB704}" destId="{453B1F7D-2C39-49D0-A978-2401DD07F467}" srcOrd="0" destOrd="0" presId="urn:microsoft.com/office/officeart/2005/8/layout/vList2"/>
    <dgm:cxn modelId="{60334091-C6B4-4FB4-A002-3859F19EEAFA}" type="presParOf" srcId="{F569410E-C089-47F0-B6DB-D3EC206AB704}" destId="{88057542-BEEF-4692-BB5A-6BAB87930D4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8EEA6-E515-4C3D-9960-D9333360EBBF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4ECF9B-4E68-4CE1-AE94-FBEF56B52B2D}">
      <dgm:prSet/>
      <dgm:spPr/>
      <dgm:t>
        <a:bodyPr/>
        <a:lstStyle/>
        <a:p>
          <a:r>
            <a:rPr lang="en-US"/>
            <a:t>Understand the goals of the application and</a:t>
          </a:r>
          <a:r>
            <a:rPr lang="ar-EG"/>
            <a:t> </a:t>
          </a:r>
          <a:r>
            <a:rPr lang="en-US"/>
            <a:t>come up with effective solutions</a:t>
          </a:r>
        </a:p>
      </dgm:t>
    </dgm:pt>
    <dgm:pt modelId="{0CB56000-30BF-473B-A783-FA74F1982F94}" type="parTrans" cxnId="{CF43C36C-4FB9-4D13-AA2E-CA5FC9455802}">
      <dgm:prSet/>
      <dgm:spPr/>
      <dgm:t>
        <a:bodyPr/>
        <a:lstStyle/>
        <a:p>
          <a:endParaRPr lang="en-US"/>
        </a:p>
      </dgm:t>
    </dgm:pt>
    <dgm:pt modelId="{BD11FCD7-9207-49F5-A4B8-B0B2774E93E6}" type="sibTrans" cxnId="{CF43C36C-4FB9-4D13-AA2E-CA5FC9455802}">
      <dgm:prSet/>
      <dgm:spPr/>
      <dgm:t>
        <a:bodyPr/>
        <a:lstStyle/>
        <a:p>
          <a:endParaRPr lang="en-US"/>
        </a:p>
      </dgm:t>
    </dgm:pt>
    <dgm:pt modelId="{1F232315-0A3C-4F06-B8CF-456839E45E9B}">
      <dgm:prSet/>
      <dgm:spPr/>
      <dgm:t>
        <a:bodyPr/>
        <a:lstStyle/>
        <a:p>
          <a:r>
            <a:rPr lang="en-US"/>
            <a:t>Storing data and also ensuring that it is</a:t>
          </a:r>
        </a:p>
      </dgm:t>
    </dgm:pt>
    <dgm:pt modelId="{7AFDDF82-E9F7-4904-AFEE-7C1483CB1E0F}" type="parTrans" cxnId="{23024AB3-22AB-4BCC-BD62-B6F27483FC7E}">
      <dgm:prSet/>
      <dgm:spPr/>
      <dgm:t>
        <a:bodyPr/>
        <a:lstStyle/>
        <a:p>
          <a:endParaRPr lang="en-US"/>
        </a:p>
      </dgm:t>
    </dgm:pt>
    <dgm:pt modelId="{8A163C31-10CB-4E32-8487-0E4330ADC00B}" type="sibTrans" cxnId="{23024AB3-22AB-4BCC-BD62-B6F27483FC7E}">
      <dgm:prSet/>
      <dgm:spPr/>
      <dgm:t>
        <a:bodyPr/>
        <a:lstStyle/>
        <a:p>
          <a:endParaRPr lang="en-US"/>
        </a:p>
      </dgm:t>
    </dgm:pt>
    <dgm:pt modelId="{5B2E0C20-78A2-480B-950F-461120B6678E}">
      <dgm:prSet/>
      <dgm:spPr/>
      <dgm:t>
        <a:bodyPr/>
        <a:lstStyle/>
        <a:p>
          <a:r>
            <a:rPr lang="en-US"/>
            <a:t>displayed to that user who are supposed to</a:t>
          </a:r>
          <a:r>
            <a:rPr lang="ar-EG"/>
            <a:t> </a:t>
          </a:r>
          <a:r>
            <a:rPr lang="en-US"/>
            <a:t>have access to it</a:t>
          </a:r>
        </a:p>
      </dgm:t>
    </dgm:pt>
    <dgm:pt modelId="{993F5A2A-871A-48D4-AC46-05316459C243}" type="parTrans" cxnId="{BAF97D92-8EC5-4A9E-818F-8263F6EFC465}">
      <dgm:prSet/>
      <dgm:spPr/>
      <dgm:t>
        <a:bodyPr/>
        <a:lstStyle/>
        <a:p>
          <a:endParaRPr lang="en-US"/>
        </a:p>
      </dgm:t>
    </dgm:pt>
    <dgm:pt modelId="{E6F28210-3F85-41EB-A2EA-AF2CF2C277AA}" type="sibTrans" cxnId="{BAF97D92-8EC5-4A9E-818F-8263F6EFC465}">
      <dgm:prSet/>
      <dgm:spPr/>
      <dgm:t>
        <a:bodyPr/>
        <a:lstStyle/>
        <a:p>
          <a:endParaRPr lang="en-US"/>
        </a:p>
      </dgm:t>
    </dgm:pt>
    <dgm:pt modelId="{387504A8-4CD7-40F8-95AC-E981AC64FBE3}">
      <dgm:prSet/>
      <dgm:spPr/>
      <dgm:t>
        <a:bodyPr/>
        <a:lstStyle/>
        <a:p>
          <a:r>
            <a:rPr lang="en-US"/>
            <a:t>Responsible to organize the logic of the</a:t>
          </a:r>
          <a:r>
            <a:rPr lang="ar-EG"/>
            <a:t> </a:t>
          </a:r>
          <a:r>
            <a:rPr lang="en-US"/>
            <a:t>system which runs across various devices</a:t>
          </a:r>
        </a:p>
      </dgm:t>
    </dgm:pt>
    <dgm:pt modelId="{3A118B41-0E28-4EDE-A929-71E6642DB5A6}" type="parTrans" cxnId="{D88329A0-22A6-48D8-942A-D926499569E8}">
      <dgm:prSet/>
      <dgm:spPr/>
      <dgm:t>
        <a:bodyPr/>
        <a:lstStyle/>
        <a:p>
          <a:endParaRPr lang="en-US"/>
        </a:p>
      </dgm:t>
    </dgm:pt>
    <dgm:pt modelId="{E1C3DD74-547E-4381-89F4-B6B769BC9164}" type="sibTrans" cxnId="{D88329A0-22A6-48D8-942A-D926499569E8}">
      <dgm:prSet/>
      <dgm:spPr/>
      <dgm:t>
        <a:bodyPr/>
        <a:lstStyle/>
        <a:p>
          <a:endParaRPr lang="en-US"/>
        </a:p>
      </dgm:t>
    </dgm:pt>
    <dgm:pt modelId="{55EDA11E-EDF4-47E3-AFA3-EA5F172C75DD}" type="pres">
      <dgm:prSet presAssocID="{EEB8EEA6-E515-4C3D-9960-D9333360EBBF}" presName="outerComposite" presStyleCnt="0">
        <dgm:presLayoutVars>
          <dgm:chMax val="5"/>
          <dgm:dir/>
          <dgm:resizeHandles val="exact"/>
        </dgm:presLayoutVars>
      </dgm:prSet>
      <dgm:spPr/>
    </dgm:pt>
    <dgm:pt modelId="{A31AF2EE-F08C-45AA-9B8C-D7480D0DAFBF}" type="pres">
      <dgm:prSet presAssocID="{EEB8EEA6-E515-4C3D-9960-D9333360EBBF}" presName="dummyMaxCanvas" presStyleCnt="0">
        <dgm:presLayoutVars/>
      </dgm:prSet>
      <dgm:spPr/>
    </dgm:pt>
    <dgm:pt modelId="{5D50F790-C00A-487B-B48D-ED8600031AEF}" type="pres">
      <dgm:prSet presAssocID="{EEB8EEA6-E515-4C3D-9960-D9333360EBBF}" presName="FourNodes_1" presStyleLbl="node1" presStyleIdx="0" presStyleCnt="4">
        <dgm:presLayoutVars>
          <dgm:bulletEnabled val="1"/>
        </dgm:presLayoutVars>
      </dgm:prSet>
      <dgm:spPr/>
    </dgm:pt>
    <dgm:pt modelId="{463485C3-211E-472E-82A3-10D88E5963B7}" type="pres">
      <dgm:prSet presAssocID="{EEB8EEA6-E515-4C3D-9960-D9333360EBBF}" presName="FourNodes_2" presStyleLbl="node1" presStyleIdx="1" presStyleCnt="4">
        <dgm:presLayoutVars>
          <dgm:bulletEnabled val="1"/>
        </dgm:presLayoutVars>
      </dgm:prSet>
      <dgm:spPr/>
    </dgm:pt>
    <dgm:pt modelId="{81302A98-2529-4757-BC47-B9E0ACD1CE3A}" type="pres">
      <dgm:prSet presAssocID="{EEB8EEA6-E515-4C3D-9960-D9333360EBBF}" presName="FourNodes_3" presStyleLbl="node1" presStyleIdx="2" presStyleCnt="4">
        <dgm:presLayoutVars>
          <dgm:bulletEnabled val="1"/>
        </dgm:presLayoutVars>
      </dgm:prSet>
      <dgm:spPr/>
    </dgm:pt>
    <dgm:pt modelId="{BE292375-4F15-4B6C-8E2A-9ED98F0AB61B}" type="pres">
      <dgm:prSet presAssocID="{EEB8EEA6-E515-4C3D-9960-D9333360EBBF}" presName="FourNodes_4" presStyleLbl="node1" presStyleIdx="3" presStyleCnt="4">
        <dgm:presLayoutVars>
          <dgm:bulletEnabled val="1"/>
        </dgm:presLayoutVars>
      </dgm:prSet>
      <dgm:spPr/>
    </dgm:pt>
    <dgm:pt modelId="{CFE1F37C-3650-4161-998C-B141B78C4C73}" type="pres">
      <dgm:prSet presAssocID="{EEB8EEA6-E515-4C3D-9960-D9333360EBBF}" presName="FourConn_1-2" presStyleLbl="fgAccFollowNode1" presStyleIdx="0" presStyleCnt="3">
        <dgm:presLayoutVars>
          <dgm:bulletEnabled val="1"/>
        </dgm:presLayoutVars>
      </dgm:prSet>
      <dgm:spPr/>
    </dgm:pt>
    <dgm:pt modelId="{7C684084-F6E6-4BEA-A106-41679C3D31DE}" type="pres">
      <dgm:prSet presAssocID="{EEB8EEA6-E515-4C3D-9960-D9333360EBBF}" presName="FourConn_2-3" presStyleLbl="fgAccFollowNode1" presStyleIdx="1" presStyleCnt="3">
        <dgm:presLayoutVars>
          <dgm:bulletEnabled val="1"/>
        </dgm:presLayoutVars>
      </dgm:prSet>
      <dgm:spPr/>
    </dgm:pt>
    <dgm:pt modelId="{DF3E4FB0-3A73-49D2-8172-49EAB2CB4CC2}" type="pres">
      <dgm:prSet presAssocID="{EEB8EEA6-E515-4C3D-9960-D9333360EBBF}" presName="FourConn_3-4" presStyleLbl="fgAccFollowNode1" presStyleIdx="2" presStyleCnt="3">
        <dgm:presLayoutVars>
          <dgm:bulletEnabled val="1"/>
        </dgm:presLayoutVars>
      </dgm:prSet>
      <dgm:spPr/>
    </dgm:pt>
    <dgm:pt modelId="{D8B415EC-1C7E-4304-A0CD-769CBCBB48D8}" type="pres">
      <dgm:prSet presAssocID="{EEB8EEA6-E515-4C3D-9960-D9333360EBBF}" presName="FourNodes_1_text" presStyleLbl="node1" presStyleIdx="3" presStyleCnt="4">
        <dgm:presLayoutVars>
          <dgm:bulletEnabled val="1"/>
        </dgm:presLayoutVars>
      </dgm:prSet>
      <dgm:spPr/>
    </dgm:pt>
    <dgm:pt modelId="{25A5AFFF-F7E2-4F9A-9E63-29DC25B056A6}" type="pres">
      <dgm:prSet presAssocID="{EEB8EEA6-E515-4C3D-9960-D9333360EBBF}" presName="FourNodes_2_text" presStyleLbl="node1" presStyleIdx="3" presStyleCnt="4">
        <dgm:presLayoutVars>
          <dgm:bulletEnabled val="1"/>
        </dgm:presLayoutVars>
      </dgm:prSet>
      <dgm:spPr/>
    </dgm:pt>
    <dgm:pt modelId="{C3113162-07C6-4181-ACAA-A7C6DAA6C9F9}" type="pres">
      <dgm:prSet presAssocID="{EEB8EEA6-E515-4C3D-9960-D9333360EBBF}" presName="FourNodes_3_text" presStyleLbl="node1" presStyleIdx="3" presStyleCnt="4">
        <dgm:presLayoutVars>
          <dgm:bulletEnabled val="1"/>
        </dgm:presLayoutVars>
      </dgm:prSet>
      <dgm:spPr/>
    </dgm:pt>
    <dgm:pt modelId="{6F1156A7-E659-4986-BC03-2CD662E7BEDC}" type="pres">
      <dgm:prSet presAssocID="{EEB8EEA6-E515-4C3D-9960-D9333360EBB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E7612A-EA22-4C1C-82EF-BE65CF270983}" type="presOf" srcId="{F14ECF9B-4E68-4CE1-AE94-FBEF56B52B2D}" destId="{D8B415EC-1C7E-4304-A0CD-769CBCBB48D8}" srcOrd="1" destOrd="0" presId="urn:microsoft.com/office/officeart/2005/8/layout/vProcess5"/>
    <dgm:cxn modelId="{CD442B41-A401-4CFD-8F1D-946378AB2C1C}" type="presOf" srcId="{387504A8-4CD7-40F8-95AC-E981AC64FBE3}" destId="{6F1156A7-E659-4986-BC03-2CD662E7BEDC}" srcOrd="1" destOrd="0" presId="urn:microsoft.com/office/officeart/2005/8/layout/vProcess5"/>
    <dgm:cxn modelId="{9D1B716C-E48D-42FC-A774-189A7464FA68}" type="presOf" srcId="{E6F28210-3F85-41EB-A2EA-AF2CF2C277AA}" destId="{DF3E4FB0-3A73-49D2-8172-49EAB2CB4CC2}" srcOrd="0" destOrd="0" presId="urn:microsoft.com/office/officeart/2005/8/layout/vProcess5"/>
    <dgm:cxn modelId="{CF43C36C-4FB9-4D13-AA2E-CA5FC9455802}" srcId="{EEB8EEA6-E515-4C3D-9960-D9333360EBBF}" destId="{F14ECF9B-4E68-4CE1-AE94-FBEF56B52B2D}" srcOrd="0" destOrd="0" parTransId="{0CB56000-30BF-473B-A783-FA74F1982F94}" sibTransId="{BD11FCD7-9207-49F5-A4B8-B0B2774E93E6}"/>
    <dgm:cxn modelId="{5E7F1F78-9B29-4FC2-B991-0338178925BB}" type="presOf" srcId="{387504A8-4CD7-40F8-95AC-E981AC64FBE3}" destId="{BE292375-4F15-4B6C-8E2A-9ED98F0AB61B}" srcOrd="0" destOrd="0" presId="urn:microsoft.com/office/officeart/2005/8/layout/vProcess5"/>
    <dgm:cxn modelId="{BAF97D92-8EC5-4A9E-818F-8263F6EFC465}" srcId="{EEB8EEA6-E515-4C3D-9960-D9333360EBBF}" destId="{5B2E0C20-78A2-480B-950F-461120B6678E}" srcOrd="2" destOrd="0" parTransId="{993F5A2A-871A-48D4-AC46-05316459C243}" sibTransId="{E6F28210-3F85-41EB-A2EA-AF2CF2C277AA}"/>
    <dgm:cxn modelId="{4690F197-DF5A-4360-8865-9E88FE427030}" type="presOf" srcId="{F14ECF9B-4E68-4CE1-AE94-FBEF56B52B2D}" destId="{5D50F790-C00A-487B-B48D-ED8600031AEF}" srcOrd="0" destOrd="0" presId="urn:microsoft.com/office/officeart/2005/8/layout/vProcess5"/>
    <dgm:cxn modelId="{D0421A9C-33A1-4597-B142-EE9BFBE31099}" type="presOf" srcId="{5B2E0C20-78A2-480B-950F-461120B6678E}" destId="{81302A98-2529-4757-BC47-B9E0ACD1CE3A}" srcOrd="0" destOrd="0" presId="urn:microsoft.com/office/officeart/2005/8/layout/vProcess5"/>
    <dgm:cxn modelId="{D88329A0-22A6-48D8-942A-D926499569E8}" srcId="{EEB8EEA6-E515-4C3D-9960-D9333360EBBF}" destId="{387504A8-4CD7-40F8-95AC-E981AC64FBE3}" srcOrd="3" destOrd="0" parTransId="{3A118B41-0E28-4EDE-A929-71E6642DB5A6}" sibTransId="{E1C3DD74-547E-4381-89F4-B6B769BC9164}"/>
    <dgm:cxn modelId="{23024AB3-22AB-4BCC-BD62-B6F27483FC7E}" srcId="{EEB8EEA6-E515-4C3D-9960-D9333360EBBF}" destId="{1F232315-0A3C-4F06-B8CF-456839E45E9B}" srcOrd="1" destOrd="0" parTransId="{7AFDDF82-E9F7-4904-AFEE-7C1483CB1E0F}" sibTransId="{8A163C31-10CB-4E32-8487-0E4330ADC00B}"/>
    <dgm:cxn modelId="{6831AEB3-BFCD-48AB-B3A9-4A923BC8AA84}" type="presOf" srcId="{5B2E0C20-78A2-480B-950F-461120B6678E}" destId="{C3113162-07C6-4181-ACAA-A7C6DAA6C9F9}" srcOrd="1" destOrd="0" presId="urn:microsoft.com/office/officeart/2005/8/layout/vProcess5"/>
    <dgm:cxn modelId="{21B848BE-84AE-4DEF-ADD4-ED230D7E25F5}" type="presOf" srcId="{BD11FCD7-9207-49F5-A4B8-B0B2774E93E6}" destId="{CFE1F37C-3650-4161-998C-B141B78C4C73}" srcOrd="0" destOrd="0" presId="urn:microsoft.com/office/officeart/2005/8/layout/vProcess5"/>
    <dgm:cxn modelId="{87424CC1-CB1A-4924-838F-0D7126F8E96F}" type="presOf" srcId="{EEB8EEA6-E515-4C3D-9960-D9333360EBBF}" destId="{55EDA11E-EDF4-47E3-AFA3-EA5F172C75DD}" srcOrd="0" destOrd="0" presId="urn:microsoft.com/office/officeart/2005/8/layout/vProcess5"/>
    <dgm:cxn modelId="{8E55E3D7-E369-4BBD-9D25-9944C94A3773}" type="presOf" srcId="{8A163C31-10CB-4E32-8487-0E4330ADC00B}" destId="{7C684084-F6E6-4BEA-A106-41679C3D31DE}" srcOrd="0" destOrd="0" presId="urn:microsoft.com/office/officeart/2005/8/layout/vProcess5"/>
    <dgm:cxn modelId="{2CB01BF0-3BE0-45D4-A211-17C06345A947}" type="presOf" srcId="{1F232315-0A3C-4F06-B8CF-456839E45E9B}" destId="{25A5AFFF-F7E2-4F9A-9E63-29DC25B056A6}" srcOrd="1" destOrd="0" presId="urn:microsoft.com/office/officeart/2005/8/layout/vProcess5"/>
    <dgm:cxn modelId="{FDD90CF2-9816-4270-BB54-B9034EF99F3B}" type="presOf" srcId="{1F232315-0A3C-4F06-B8CF-456839E45E9B}" destId="{463485C3-211E-472E-82A3-10D88E5963B7}" srcOrd="0" destOrd="0" presId="urn:microsoft.com/office/officeart/2005/8/layout/vProcess5"/>
    <dgm:cxn modelId="{F474FB97-435D-4914-AA52-EBD3A6FEC8A2}" type="presParOf" srcId="{55EDA11E-EDF4-47E3-AFA3-EA5F172C75DD}" destId="{A31AF2EE-F08C-45AA-9B8C-D7480D0DAFBF}" srcOrd="0" destOrd="0" presId="urn:microsoft.com/office/officeart/2005/8/layout/vProcess5"/>
    <dgm:cxn modelId="{4FD2FEF2-C435-47B4-91E5-FA3D2703A2A9}" type="presParOf" srcId="{55EDA11E-EDF4-47E3-AFA3-EA5F172C75DD}" destId="{5D50F790-C00A-487B-B48D-ED8600031AEF}" srcOrd="1" destOrd="0" presId="urn:microsoft.com/office/officeart/2005/8/layout/vProcess5"/>
    <dgm:cxn modelId="{9FDE26E9-0F9C-484C-BE6A-B08E87C2BF1A}" type="presParOf" srcId="{55EDA11E-EDF4-47E3-AFA3-EA5F172C75DD}" destId="{463485C3-211E-472E-82A3-10D88E5963B7}" srcOrd="2" destOrd="0" presId="urn:microsoft.com/office/officeart/2005/8/layout/vProcess5"/>
    <dgm:cxn modelId="{3ECD5612-DDB4-4AD9-A4B3-96E280683F69}" type="presParOf" srcId="{55EDA11E-EDF4-47E3-AFA3-EA5F172C75DD}" destId="{81302A98-2529-4757-BC47-B9E0ACD1CE3A}" srcOrd="3" destOrd="0" presId="urn:microsoft.com/office/officeart/2005/8/layout/vProcess5"/>
    <dgm:cxn modelId="{225322E5-0ABC-4C58-95C0-B00A1FBA1D1D}" type="presParOf" srcId="{55EDA11E-EDF4-47E3-AFA3-EA5F172C75DD}" destId="{BE292375-4F15-4B6C-8E2A-9ED98F0AB61B}" srcOrd="4" destOrd="0" presId="urn:microsoft.com/office/officeart/2005/8/layout/vProcess5"/>
    <dgm:cxn modelId="{F222439A-72F7-4DB2-BA29-03B00BF144A2}" type="presParOf" srcId="{55EDA11E-EDF4-47E3-AFA3-EA5F172C75DD}" destId="{CFE1F37C-3650-4161-998C-B141B78C4C73}" srcOrd="5" destOrd="0" presId="urn:microsoft.com/office/officeart/2005/8/layout/vProcess5"/>
    <dgm:cxn modelId="{0053CA87-6346-434D-9E44-881B4D335863}" type="presParOf" srcId="{55EDA11E-EDF4-47E3-AFA3-EA5F172C75DD}" destId="{7C684084-F6E6-4BEA-A106-41679C3D31DE}" srcOrd="6" destOrd="0" presId="urn:microsoft.com/office/officeart/2005/8/layout/vProcess5"/>
    <dgm:cxn modelId="{99AA5077-0E7C-44AA-AD13-50950FAB9DF7}" type="presParOf" srcId="{55EDA11E-EDF4-47E3-AFA3-EA5F172C75DD}" destId="{DF3E4FB0-3A73-49D2-8172-49EAB2CB4CC2}" srcOrd="7" destOrd="0" presId="urn:microsoft.com/office/officeart/2005/8/layout/vProcess5"/>
    <dgm:cxn modelId="{BA62AB9F-1C4D-4428-8398-F0A84CA35B41}" type="presParOf" srcId="{55EDA11E-EDF4-47E3-AFA3-EA5F172C75DD}" destId="{D8B415EC-1C7E-4304-A0CD-769CBCBB48D8}" srcOrd="8" destOrd="0" presId="urn:microsoft.com/office/officeart/2005/8/layout/vProcess5"/>
    <dgm:cxn modelId="{3D60043A-AB5E-4D1E-9EDE-D4E60E26FF42}" type="presParOf" srcId="{55EDA11E-EDF4-47E3-AFA3-EA5F172C75DD}" destId="{25A5AFFF-F7E2-4F9A-9E63-29DC25B056A6}" srcOrd="9" destOrd="0" presId="urn:microsoft.com/office/officeart/2005/8/layout/vProcess5"/>
    <dgm:cxn modelId="{282E107C-235F-4112-9EA6-B45244DFE566}" type="presParOf" srcId="{55EDA11E-EDF4-47E3-AFA3-EA5F172C75DD}" destId="{C3113162-07C6-4181-ACAA-A7C6DAA6C9F9}" srcOrd="10" destOrd="0" presId="urn:microsoft.com/office/officeart/2005/8/layout/vProcess5"/>
    <dgm:cxn modelId="{57FDE221-9EC7-43D0-8148-35474761A0BA}" type="presParOf" srcId="{55EDA11E-EDF4-47E3-AFA3-EA5F172C75DD}" destId="{6F1156A7-E659-4986-BC03-2CD662E7BE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DFD0A-8783-4136-B107-4D59B58167E3}">
      <dsp:nvSpPr>
        <dsp:cNvPr id="0" name=""/>
        <dsp:cNvSpPr/>
      </dsp:nvSpPr>
      <dsp:spPr>
        <a:xfrm>
          <a:off x="5495530" y="1493109"/>
          <a:ext cx="3419757" cy="542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96"/>
              </a:lnTo>
              <a:lnTo>
                <a:pt x="3419757" y="369696"/>
              </a:lnTo>
              <a:lnTo>
                <a:pt x="3419757" y="5424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E9019-A94B-4974-B6E7-47DEED00E150}">
      <dsp:nvSpPr>
        <dsp:cNvPr id="0" name=""/>
        <dsp:cNvSpPr/>
      </dsp:nvSpPr>
      <dsp:spPr>
        <a:xfrm>
          <a:off x="5495530" y="1493109"/>
          <a:ext cx="1139919" cy="542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96"/>
              </a:lnTo>
              <a:lnTo>
                <a:pt x="1139919" y="369696"/>
              </a:lnTo>
              <a:lnTo>
                <a:pt x="1139919" y="5424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86171-06B6-491E-B62B-9FDE4EA63E17}">
      <dsp:nvSpPr>
        <dsp:cNvPr id="0" name=""/>
        <dsp:cNvSpPr/>
      </dsp:nvSpPr>
      <dsp:spPr>
        <a:xfrm>
          <a:off x="4355611" y="1493109"/>
          <a:ext cx="1139919" cy="542497"/>
        </a:xfrm>
        <a:custGeom>
          <a:avLst/>
          <a:gdLst/>
          <a:ahLst/>
          <a:cxnLst/>
          <a:rect l="0" t="0" r="0" b="0"/>
          <a:pathLst>
            <a:path>
              <a:moveTo>
                <a:pt x="1139919" y="0"/>
              </a:moveTo>
              <a:lnTo>
                <a:pt x="1139919" y="369696"/>
              </a:lnTo>
              <a:lnTo>
                <a:pt x="0" y="369696"/>
              </a:lnTo>
              <a:lnTo>
                <a:pt x="0" y="5424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1CDC5-255B-4E98-BD54-B5C95BDFE4AB}">
      <dsp:nvSpPr>
        <dsp:cNvPr id="0" name=""/>
        <dsp:cNvSpPr/>
      </dsp:nvSpPr>
      <dsp:spPr>
        <a:xfrm>
          <a:off x="2075772" y="1493109"/>
          <a:ext cx="3419757" cy="542497"/>
        </a:xfrm>
        <a:custGeom>
          <a:avLst/>
          <a:gdLst/>
          <a:ahLst/>
          <a:cxnLst/>
          <a:rect l="0" t="0" r="0" b="0"/>
          <a:pathLst>
            <a:path>
              <a:moveTo>
                <a:pt x="3419757" y="0"/>
              </a:moveTo>
              <a:lnTo>
                <a:pt x="3419757" y="369696"/>
              </a:lnTo>
              <a:lnTo>
                <a:pt x="0" y="369696"/>
              </a:lnTo>
              <a:lnTo>
                <a:pt x="0" y="5424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B843A-4237-4CEE-B2D3-77CB824E5D8B}">
      <dsp:nvSpPr>
        <dsp:cNvPr id="0" name=""/>
        <dsp:cNvSpPr/>
      </dsp:nvSpPr>
      <dsp:spPr>
        <a:xfrm>
          <a:off x="3192" y="308629"/>
          <a:ext cx="1865322" cy="1184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DA0DCF-2211-453D-B102-BA37C08B756D}">
      <dsp:nvSpPr>
        <dsp:cNvPr id="0" name=""/>
        <dsp:cNvSpPr/>
      </dsp:nvSpPr>
      <dsp:spPr>
        <a:xfrm>
          <a:off x="210450" y="505524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Server-side development</a:t>
          </a:r>
        </a:p>
      </dsp:txBody>
      <dsp:txXfrm>
        <a:off x="245142" y="540216"/>
        <a:ext cx="1795938" cy="1115095"/>
      </dsp:txXfrm>
    </dsp:sp>
    <dsp:sp modelId="{BA02C758-1468-4B05-B0BC-B9D1CFF7FB46}">
      <dsp:nvSpPr>
        <dsp:cNvPr id="0" name=""/>
        <dsp:cNvSpPr/>
      </dsp:nvSpPr>
      <dsp:spPr>
        <a:xfrm>
          <a:off x="2283030" y="308629"/>
          <a:ext cx="1865322" cy="1184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4184F8-88AB-4CAB-804E-0C26BFE918E6}">
      <dsp:nvSpPr>
        <dsp:cNvPr id="0" name=""/>
        <dsp:cNvSpPr/>
      </dsp:nvSpPr>
      <dsp:spPr>
        <a:xfrm>
          <a:off x="2490288" y="505524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Focuses on databases</a:t>
          </a:r>
        </a:p>
      </dsp:txBody>
      <dsp:txXfrm>
        <a:off x="2524980" y="540216"/>
        <a:ext cx="1795938" cy="1115095"/>
      </dsp:txXfrm>
    </dsp:sp>
    <dsp:sp modelId="{2BB221E2-53BE-48A7-8373-AEC0F6897785}">
      <dsp:nvSpPr>
        <dsp:cNvPr id="0" name=""/>
        <dsp:cNvSpPr/>
      </dsp:nvSpPr>
      <dsp:spPr>
        <a:xfrm>
          <a:off x="4562869" y="308629"/>
          <a:ext cx="1865322" cy="1184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2258A0-29A6-487B-A4D6-D3A23BC6E269}">
      <dsp:nvSpPr>
        <dsp:cNvPr id="0" name=""/>
        <dsp:cNvSpPr/>
      </dsp:nvSpPr>
      <dsp:spPr>
        <a:xfrm>
          <a:off x="4770127" y="505524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Ex:</a:t>
          </a:r>
        </a:p>
      </dsp:txBody>
      <dsp:txXfrm>
        <a:off x="4804819" y="540216"/>
        <a:ext cx="1795938" cy="1115095"/>
      </dsp:txXfrm>
    </dsp:sp>
    <dsp:sp modelId="{185AE504-B3C7-49B4-B943-018EF66D675C}">
      <dsp:nvSpPr>
        <dsp:cNvPr id="0" name=""/>
        <dsp:cNvSpPr/>
      </dsp:nvSpPr>
      <dsp:spPr>
        <a:xfrm>
          <a:off x="1143111" y="2035607"/>
          <a:ext cx="1865322" cy="1184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D99D07-9252-4802-B4D4-EFC6BC10404B}">
      <dsp:nvSpPr>
        <dsp:cNvPr id="0" name=""/>
        <dsp:cNvSpPr/>
      </dsp:nvSpPr>
      <dsp:spPr>
        <a:xfrm>
          <a:off x="1350369" y="2232502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Store data</a:t>
          </a:r>
        </a:p>
      </dsp:txBody>
      <dsp:txXfrm>
        <a:off x="1385061" y="2267194"/>
        <a:ext cx="1795938" cy="1115095"/>
      </dsp:txXfrm>
    </dsp:sp>
    <dsp:sp modelId="{9D450AC4-DBCA-4FA9-9F7A-09EAFFB12838}">
      <dsp:nvSpPr>
        <dsp:cNvPr id="0" name=""/>
        <dsp:cNvSpPr/>
      </dsp:nvSpPr>
      <dsp:spPr>
        <a:xfrm>
          <a:off x="3422950" y="2035607"/>
          <a:ext cx="1865322" cy="1184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A8BB6A-1903-472E-9B1E-141737A7D6D1}">
      <dsp:nvSpPr>
        <dsp:cNvPr id="0" name=""/>
        <dsp:cNvSpPr/>
      </dsp:nvSpPr>
      <dsp:spPr>
        <a:xfrm>
          <a:off x="3630208" y="2232502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Retrive data</a:t>
          </a:r>
        </a:p>
      </dsp:txBody>
      <dsp:txXfrm>
        <a:off x="3664900" y="2267194"/>
        <a:ext cx="1795938" cy="1115095"/>
      </dsp:txXfrm>
    </dsp:sp>
    <dsp:sp modelId="{B0BE9B3E-5B87-4D1C-AE5B-26FC2F093846}">
      <dsp:nvSpPr>
        <dsp:cNvPr id="0" name=""/>
        <dsp:cNvSpPr/>
      </dsp:nvSpPr>
      <dsp:spPr>
        <a:xfrm>
          <a:off x="5702788" y="2035607"/>
          <a:ext cx="1865322" cy="1184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757A90-F9FD-449A-A973-0BDB21DC825D}">
      <dsp:nvSpPr>
        <dsp:cNvPr id="0" name=""/>
        <dsp:cNvSpPr/>
      </dsp:nvSpPr>
      <dsp:spPr>
        <a:xfrm>
          <a:off x="5910046" y="2232502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Security of data access</a:t>
          </a:r>
        </a:p>
      </dsp:txBody>
      <dsp:txXfrm>
        <a:off x="5944738" y="2267194"/>
        <a:ext cx="1795938" cy="1115095"/>
      </dsp:txXfrm>
    </dsp:sp>
    <dsp:sp modelId="{8C3AC1C4-B091-4C8A-873B-14DD88476DF3}">
      <dsp:nvSpPr>
        <dsp:cNvPr id="0" name=""/>
        <dsp:cNvSpPr/>
      </dsp:nvSpPr>
      <dsp:spPr>
        <a:xfrm>
          <a:off x="7982627" y="2035607"/>
          <a:ext cx="1865322" cy="11844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83CDE0-E359-4BE8-BF01-D42C154976FA}">
      <dsp:nvSpPr>
        <dsp:cNvPr id="0" name=""/>
        <dsp:cNvSpPr/>
      </dsp:nvSpPr>
      <dsp:spPr>
        <a:xfrm>
          <a:off x="8189885" y="2232502"/>
          <a:ext cx="1865322" cy="1184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Etc.</a:t>
          </a:r>
        </a:p>
      </dsp:txBody>
      <dsp:txXfrm>
        <a:off x="8224577" y="2267194"/>
        <a:ext cx="1795938" cy="1115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C3D42-9CF2-4C96-AFE6-F71793E1FC3B}">
      <dsp:nvSpPr>
        <dsp:cNvPr id="0" name=""/>
        <dsp:cNvSpPr/>
      </dsp:nvSpPr>
      <dsp:spPr>
        <a:xfrm>
          <a:off x="0" y="41381"/>
          <a:ext cx="5906181" cy="6160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Database</a:t>
          </a:r>
        </a:p>
      </dsp:txBody>
      <dsp:txXfrm>
        <a:off x="30071" y="71452"/>
        <a:ext cx="5846039" cy="555862"/>
      </dsp:txXfrm>
    </dsp:sp>
    <dsp:sp modelId="{0B2FCD2C-CB25-4379-A9DF-39E530CB547A}">
      <dsp:nvSpPr>
        <dsp:cNvPr id="0" name=""/>
        <dsp:cNvSpPr/>
      </dsp:nvSpPr>
      <dsp:spPr>
        <a:xfrm>
          <a:off x="0" y="657386"/>
          <a:ext cx="590618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Knowledge of various DBMS technology</a:t>
          </a:r>
        </a:p>
      </dsp:txBody>
      <dsp:txXfrm>
        <a:off x="0" y="657386"/>
        <a:ext cx="5906181" cy="447120"/>
      </dsp:txXfrm>
    </dsp:sp>
    <dsp:sp modelId="{85220B3E-A1CE-4826-914F-AEA00DF7E9BC}">
      <dsp:nvSpPr>
        <dsp:cNvPr id="0" name=""/>
        <dsp:cNvSpPr/>
      </dsp:nvSpPr>
      <dsp:spPr>
        <a:xfrm>
          <a:off x="0" y="1104506"/>
          <a:ext cx="5906181" cy="616004"/>
        </a:xfrm>
        <a:prstGeom prst="roundRect">
          <a:avLst/>
        </a:prstGeom>
        <a:solidFill>
          <a:schemeClr val="accent2">
            <a:hueOff val="245007"/>
            <a:satOff val="-1048"/>
            <a:lumOff val="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MySQL</a:t>
          </a:r>
        </a:p>
      </dsp:txBody>
      <dsp:txXfrm>
        <a:off x="30071" y="1134577"/>
        <a:ext cx="5846039" cy="555862"/>
      </dsp:txXfrm>
    </dsp:sp>
    <dsp:sp modelId="{85EF7864-5892-4B7C-BA64-85927812EF2F}">
      <dsp:nvSpPr>
        <dsp:cNvPr id="0" name=""/>
        <dsp:cNvSpPr/>
      </dsp:nvSpPr>
      <dsp:spPr>
        <a:xfrm>
          <a:off x="0" y="1798271"/>
          <a:ext cx="5906181" cy="616004"/>
        </a:xfrm>
        <a:prstGeom prst="roundRect">
          <a:avLst/>
        </a:prstGeom>
        <a:solidFill>
          <a:schemeClr val="accent2">
            <a:hueOff val="490014"/>
            <a:satOff val="-2097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MongoDB</a:t>
          </a:r>
        </a:p>
      </dsp:txBody>
      <dsp:txXfrm>
        <a:off x="30071" y="1828342"/>
        <a:ext cx="5846039" cy="555862"/>
      </dsp:txXfrm>
    </dsp:sp>
    <dsp:sp modelId="{6E0CA91E-ED0A-4BAC-B856-326002040AA8}">
      <dsp:nvSpPr>
        <dsp:cNvPr id="0" name=""/>
        <dsp:cNvSpPr/>
      </dsp:nvSpPr>
      <dsp:spPr>
        <a:xfrm>
          <a:off x="0" y="2492036"/>
          <a:ext cx="5906181" cy="616004"/>
        </a:xfrm>
        <a:prstGeom prst="roundRect">
          <a:avLst/>
        </a:prstGeom>
        <a:solidFill>
          <a:schemeClr val="accent2">
            <a:hueOff val="735021"/>
            <a:satOff val="-3145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Oracle</a:t>
          </a:r>
        </a:p>
      </dsp:txBody>
      <dsp:txXfrm>
        <a:off x="30071" y="2522107"/>
        <a:ext cx="5846039" cy="555862"/>
      </dsp:txXfrm>
    </dsp:sp>
    <dsp:sp modelId="{D5C2DCA8-91C7-456B-B439-B5968787EBEA}">
      <dsp:nvSpPr>
        <dsp:cNvPr id="0" name=""/>
        <dsp:cNvSpPr/>
      </dsp:nvSpPr>
      <dsp:spPr>
        <a:xfrm>
          <a:off x="0" y="3185801"/>
          <a:ext cx="5906181" cy="616004"/>
        </a:xfrm>
        <a:prstGeom prst="roundRect">
          <a:avLst/>
        </a:prstGeom>
        <a:solidFill>
          <a:schemeClr val="accent2">
            <a:hueOff val="980028"/>
            <a:satOff val="-4193"/>
            <a:lumOff val="2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DBMS</a:t>
          </a:r>
        </a:p>
      </dsp:txBody>
      <dsp:txXfrm>
        <a:off x="30071" y="3215872"/>
        <a:ext cx="5846039" cy="555862"/>
      </dsp:txXfrm>
    </dsp:sp>
    <dsp:sp modelId="{30735CD2-7C85-4E2D-B6D8-6428DCF669AC}">
      <dsp:nvSpPr>
        <dsp:cNvPr id="0" name=""/>
        <dsp:cNvSpPr/>
      </dsp:nvSpPr>
      <dsp:spPr>
        <a:xfrm>
          <a:off x="0" y="3879566"/>
          <a:ext cx="5906181" cy="616004"/>
        </a:xfrm>
        <a:prstGeom prst="roundRect">
          <a:avLst/>
        </a:prstGeom>
        <a:solidFill>
          <a:schemeClr val="accent2">
            <a:hueOff val="1225035"/>
            <a:satOff val="-5242"/>
            <a:lumOff val="35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SQL Server</a:t>
          </a:r>
        </a:p>
      </dsp:txBody>
      <dsp:txXfrm>
        <a:off x="30071" y="3909637"/>
        <a:ext cx="5846039" cy="555862"/>
      </dsp:txXfrm>
    </dsp:sp>
    <dsp:sp modelId="{E344F10D-F0B8-4E35-A521-A2E6F50F2B64}">
      <dsp:nvSpPr>
        <dsp:cNvPr id="0" name=""/>
        <dsp:cNvSpPr/>
      </dsp:nvSpPr>
      <dsp:spPr>
        <a:xfrm>
          <a:off x="0" y="4573331"/>
          <a:ext cx="5906181" cy="616004"/>
        </a:xfrm>
        <a:prstGeom prst="roundRect">
          <a:avLst/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Etc.</a:t>
          </a:r>
        </a:p>
      </dsp:txBody>
      <dsp:txXfrm>
        <a:off x="30071" y="4603402"/>
        <a:ext cx="5846039" cy="55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1FE2-BAC2-4A94-912E-492EE9257A4A}">
      <dsp:nvSpPr>
        <dsp:cNvPr id="0" name=""/>
        <dsp:cNvSpPr/>
      </dsp:nvSpPr>
      <dsp:spPr>
        <a:xfrm rot="16200000">
          <a:off x="1881" y="2027"/>
          <a:ext cx="3845569" cy="3845569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Git</a:t>
          </a:r>
        </a:p>
      </dsp:txBody>
      <dsp:txXfrm rot="5400000">
        <a:off x="674857" y="963419"/>
        <a:ext cx="3172594" cy="1922785"/>
      </dsp:txXfrm>
    </dsp:sp>
    <dsp:sp modelId="{C35C3575-1ABE-4DE0-9BCE-0383DBFEC2D7}">
      <dsp:nvSpPr>
        <dsp:cNvPr id="0" name=""/>
        <dsp:cNvSpPr/>
      </dsp:nvSpPr>
      <dsp:spPr>
        <a:xfrm rot="5400000">
          <a:off x="6210948" y="2027"/>
          <a:ext cx="3845569" cy="3845569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Subversion</a:t>
          </a:r>
        </a:p>
      </dsp:txBody>
      <dsp:txXfrm rot="-5400000">
        <a:off x="6210949" y="963419"/>
        <a:ext cx="3172594" cy="1922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B1F7D-2C39-49D0-A978-2401DD07F467}">
      <dsp:nvSpPr>
        <dsp:cNvPr id="0" name=""/>
        <dsp:cNvSpPr/>
      </dsp:nvSpPr>
      <dsp:spPr>
        <a:xfrm>
          <a:off x="0" y="34717"/>
          <a:ext cx="6488034" cy="190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Learn basic front end development</a:t>
          </a:r>
        </a:p>
      </dsp:txBody>
      <dsp:txXfrm>
        <a:off x="93211" y="127928"/>
        <a:ext cx="6301612" cy="1723018"/>
      </dsp:txXfrm>
    </dsp:sp>
    <dsp:sp modelId="{88057542-BEEF-4692-BB5A-6BAB87930D48}">
      <dsp:nvSpPr>
        <dsp:cNvPr id="0" name=""/>
        <dsp:cNvSpPr/>
      </dsp:nvSpPr>
      <dsp:spPr>
        <a:xfrm>
          <a:off x="0" y="1944157"/>
          <a:ext cx="6488034" cy="195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995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HTML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CSS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JavaScript</a:t>
          </a:r>
        </a:p>
      </dsp:txBody>
      <dsp:txXfrm>
        <a:off x="0" y="1944157"/>
        <a:ext cx="6488034" cy="1953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0F790-C00A-487B-B48D-ED8600031AEF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 the goals of the application and</a:t>
          </a:r>
          <a:r>
            <a:rPr lang="ar-EG" sz="2200" kern="1200"/>
            <a:t> </a:t>
          </a:r>
          <a:r>
            <a:rPr lang="en-US" sz="2200" kern="1200"/>
            <a:t>come up with effective solutions</a:t>
          </a:r>
        </a:p>
      </dsp:txBody>
      <dsp:txXfrm>
        <a:off x="24006" y="24006"/>
        <a:ext cx="7093011" cy="771622"/>
      </dsp:txXfrm>
    </dsp:sp>
    <dsp:sp modelId="{463485C3-211E-472E-82A3-10D88E5963B7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490014"/>
            <a:satOff val="-2097"/>
            <a:lumOff val="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Storing data and also ensuring that it is</a:t>
          </a:r>
        </a:p>
      </dsp:txBody>
      <dsp:txXfrm>
        <a:off x="697918" y="992665"/>
        <a:ext cx="6792032" cy="771622"/>
      </dsp:txXfrm>
    </dsp:sp>
    <dsp:sp modelId="{81302A98-2529-4757-BC47-B9E0ACD1CE3A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980028"/>
            <a:satOff val="-4193"/>
            <a:lumOff val="28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displayed to that user who are supposed to</a:t>
          </a:r>
          <a:r>
            <a:rPr lang="ar-EG" sz="2200" kern="1200"/>
            <a:t> </a:t>
          </a:r>
          <a:r>
            <a:rPr lang="en-US" sz="2200" kern="1200"/>
            <a:t>have access to it</a:t>
          </a:r>
        </a:p>
      </dsp:txBody>
      <dsp:txXfrm>
        <a:off x="1361773" y="1961324"/>
        <a:ext cx="6802091" cy="771622"/>
      </dsp:txXfrm>
    </dsp:sp>
    <dsp:sp modelId="{BE292375-4F15-4B6C-8E2A-9ED98F0AB61B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Responsible to organize the logic of the</a:t>
          </a:r>
          <a:r>
            <a:rPr lang="ar-EG" sz="2200" kern="1200"/>
            <a:t> </a:t>
          </a:r>
          <a:r>
            <a:rPr lang="en-US" sz="2200" kern="1200"/>
            <a:t>system which runs across various devices</a:t>
          </a:r>
        </a:p>
      </dsp:txBody>
      <dsp:txXfrm>
        <a:off x="2035686" y="2929983"/>
        <a:ext cx="6792032" cy="771622"/>
      </dsp:txXfrm>
    </dsp:sp>
    <dsp:sp modelId="{CFE1F37C-3650-4161-998C-B141B78C4C73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33828" y="627765"/>
        <a:ext cx="293020" cy="400903"/>
      </dsp:txXfrm>
    </dsp:sp>
    <dsp:sp modelId="{7C684084-F6E6-4BEA-A106-41679C3D31DE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80019"/>
            <a:satOff val="-959"/>
            <a:lumOff val="3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80019"/>
              <a:satOff val="-959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07741" y="1596424"/>
        <a:ext cx="293020" cy="400903"/>
      </dsp:txXfrm>
    </dsp:sp>
    <dsp:sp modelId="{DF3E4FB0-3A73-49D2-8172-49EAB2CB4CC2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0038"/>
            <a:satOff val="-1918"/>
            <a:lumOff val="6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60038"/>
              <a:satOff val="-1918"/>
              <a:lumOff val="6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71595" y="2565083"/>
        <a:ext cx="293020" cy="4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8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A web of dots connected">
            <a:extLst>
              <a:ext uri="{FF2B5EF4-FFF2-40B4-BE49-F238E27FC236}">
                <a16:creationId xmlns:a16="http://schemas.microsoft.com/office/drawing/2014/main" id="{E3545396-460A-C5C9-6550-3DCC9C699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1AE13-E909-D6C7-07C7-6A774C17D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AFB63-EEE9-2B07-1224-BB6273154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PROGAMMING</a:t>
            </a:r>
          </a:p>
        </p:txBody>
      </p:sp>
    </p:spTree>
    <p:extLst>
      <p:ext uri="{BB962C8B-B14F-4D97-AF65-F5344CB8AC3E}">
        <p14:creationId xmlns:p14="http://schemas.microsoft.com/office/powerpoint/2010/main" val="405306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52B744B-0F81-487E-A851-51A3233F0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6D39BE-B8E2-4FCD-92BE-1E88F597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A2EBD-9403-4884-A9BD-8B154778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7A78F-200B-3C6B-A05C-5E4FD202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What's the best place to start?</a:t>
            </a:r>
            <a:br>
              <a:rPr lang="en-US"/>
            </a:br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19455F09-B64A-69D0-A0D6-EFBF2C925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352" y="2467985"/>
            <a:ext cx="3019646" cy="3019646"/>
          </a:xfrm>
          <a:prstGeom prst="rect">
            <a:avLst/>
          </a:prstGeom>
        </p:spPr>
      </p:pic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A4C3ED1F-330A-C39C-5FC3-4BF23AB48F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7165" y="2103120"/>
          <a:ext cx="6488035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381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3D215-3F5D-3A4F-8432-768F7509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300"/>
              <a:t>Roles and responsibilities of Backend Developer</a:t>
            </a:r>
            <a:br>
              <a:rPr lang="en-US" sz="3300"/>
            </a:br>
            <a:endParaRPr lang="en-US" sz="33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1D34520-A99D-E9F9-659B-9C88E1678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25399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77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1F262CC4-245E-3A89-0BEB-6625CB85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DB7AA-0C0F-FF9B-32DC-8DC85214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Q/A</a:t>
            </a:r>
            <a:br>
              <a:rPr lang="en-US" sz="6000" cap="all" spc="-100">
                <a:solidFill>
                  <a:schemeClr val="bg1"/>
                </a:solidFill>
              </a:rPr>
            </a:br>
            <a:endParaRPr lang="en-US" sz="6000" cap="all" spc="-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1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9F0-0B9A-8CB3-AE64-91286C4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10CD-EC83-0603-3957-21777380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• What is Backend Development?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• Skill sets required to become a Backend Developer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• Roles and responsibilities of Backend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216708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A6ECA-3F6A-2FCD-8358-C2E3902F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9" y="171215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In a web application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rver side rendering vs Client side rendering">
            <a:extLst>
              <a:ext uri="{FF2B5EF4-FFF2-40B4-BE49-F238E27FC236}">
                <a16:creationId xmlns:a16="http://schemas.microsoft.com/office/drawing/2014/main" id="{306A811A-7D15-7A7D-3EA4-1C2667B9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1779" y="3118854"/>
            <a:ext cx="4242503" cy="22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4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Straight Connector 207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YHSCS :: Database Programming :: Lessons :: PHP">
            <a:extLst>
              <a:ext uri="{FF2B5EF4-FFF2-40B4-BE49-F238E27FC236}">
                <a16:creationId xmlns:a16="http://schemas.microsoft.com/office/drawing/2014/main" id="{8DBC4BF4-A9FD-0A4A-DC92-AFD530CB7C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269" y="1578966"/>
            <a:ext cx="8421158" cy="414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0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6AAAD-55BE-AE70-42C0-DAAF9E5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Backend Development?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4D6BE-11F2-9385-970B-58A5A1196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8983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07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1" name="Rectangle 308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93" name="Rectangle 308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95" name="Rectangle 308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2959A-8805-C31A-2445-6B4BD876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Skill sets required to become a Backend Developer</a:t>
            </a: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2" name="Straight Connector 3101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What is Backend Developer? Skills Need for Web Development">
            <a:extLst>
              <a:ext uri="{FF2B5EF4-FFF2-40B4-BE49-F238E27FC236}">
                <a16:creationId xmlns:a16="http://schemas.microsoft.com/office/drawing/2014/main" id="{429EF3B6-8DC8-1A53-5F4C-52F95F5EF9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1606" y="1395172"/>
            <a:ext cx="8059371" cy="22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AB15441-D936-2172-E7A6-F41A859E0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9" b="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F7937-80DB-792F-2547-3773ACCB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2900"/>
              <a:t>Skill sets required to become a Backend Developer</a:t>
            </a:r>
            <a:br>
              <a:rPr lang="en-US" sz="2900"/>
            </a:b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41D3-BE39-3985-5248-3AC055FC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0" y="2167444"/>
            <a:ext cx="4685539" cy="410953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Skill sets required to become a Backend Developer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- Server side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Backend engineer should know at least one server-side programming languages their framework like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Node.is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Express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Java(not same as java)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Spring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 Python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Flask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C#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ASP.NET MVC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ASP.NET core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PHP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Laravel</a:t>
            </a:r>
          </a:p>
          <a:p>
            <a:pPr lvl="1"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2916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5145A-8D10-EF05-DBB6-CE795D7D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Skill sets required to become a Backend Developer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52D8B22-CB7A-365B-D8AC-CC41A9C69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01573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44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2D6F-80EC-77A5-08A4-B162FEB5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Software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5FA86BE-164F-0536-2B40-31933578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3293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438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Franklin Gothic Book</vt:lpstr>
      <vt:lpstr>Garamond</vt:lpstr>
      <vt:lpstr>SavonVTI</vt:lpstr>
      <vt:lpstr>BACKEND</vt:lpstr>
      <vt:lpstr>Flow…</vt:lpstr>
      <vt:lpstr>In a web application</vt:lpstr>
      <vt:lpstr>PowerPoint Presentation</vt:lpstr>
      <vt:lpstr>What is Backend Development?</vt:lpstr>
      <vt:lpstr>Skill sets required to become a Backend Developer</vt:lpstr>
      <vt:lpstr>Skill sets required to become a Backend Developer </vt:lpstr>
      <vt:lpstr>Skill sets required to become a Backend Developer</vt:lpstr>
      <vt:lpstr>Version Control Software </vt:lpstr>
      <vt:lpstr>What's the best place to start? </vt:lpstr>
      <vt:lpstr>Roles and responsibilities of Backend Developer </vt:lpstr>
      <vt:lpstr>Q/A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احمد حميده محمد دسوقى</dc:creator>
  <cp:lastModifiedBy>احمد حميده محمد دسوقى</cp:lastModifiedBy>
  <cp:revision>2</cp:revision>
  <dcterms:created xsi:type="dcterms:W3CDTF">2023-04-25T09:47:00Z</dcterms:created>
  <dcterms:modified xsi:type="dcterms:W3CDTF">2023-04-27T00:35:26Z</dcterms:modified>
</cp:coreProperties>
</file>