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and green sky&#10;&#10;Description automatically generated">
            <a:extLst>
              <a:ext uri="{FF2B5EF4-FFF2-40B4-BE49-F238E27FC236}">
                <a16:creationId xmlns:a16="http://schemas.microsoft.com/office/drawing/2014/main" id="{B501B200-EAB2-87F7-7CC9-C9B1B2960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3" b="33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BC1C1-0447-F73B-CFA4-BEC6E039E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19" y="1190036"/>
            <a:ext cx="2515263" cy="2946277"/>
          </a:xfrm>
        </p:spPr>
        <p:txBody>
          <a:bodyPr anchor="b">
            <a:normAutofit/>
          </a:bodyPr>
          <a:lstStyle/>
          <a:p>
            <a:r>
              <a:rPr lang="en-US"/>
              <a:t>Laravel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78F9C-CA14-AA0E-125F-9B42370EB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4405256"/>
            <a:ext cx="2443783" cy="1262708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540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" descr="Invisible man in suit">
            <a:extLst>
              <a:ext uri="{FF2B5EF4-FFF2-40B4-BE49-F238E27FC236}">
                <a16:creationId xmlns:a16="http://schemas.microsoft.com/office/drawing/2014/main" id="{8B743834-9E70-442C-C539-389B1987F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8" r="9051" b="2"/>
          <a:stretch/>
        </p:blipFill>
        <p:spPr>
          <a:xfrm>
            <a:off x="357120" y="391301"/>
            <a:ext cx="7228864" cy="5847184"/>
          </a:xfrm>
          <a:custGeom>
            <a:avLst/>
            <a:gdLst/>
            <a:ahLst/>
            <a:cxnLst/>
            <a:rect l="l" t="t" r="r" b="b"/>
            <a:pathLst>
              <a:path w="7503702" h="6405387">
                <a:moveTo>
                  <a:pt x="526155" y="35"/>
                </a:moveTo>
                <a:cubicBezTo>
                  <a:pt x="696890" y="424"/>
                  <a:pt x="910822" y="4062"/>
                  <a:pt x="1101865" y="9135"/>
                </a:cubicBezTo>
                <a:lnTo>
                  <a:pt x="6538681" y="39665"/>
                </a:lnTo>
                <a:lnTo>
                  <a:pt x="7503702" y="68449"/>
                </a:lnTo>
                <a:lnTo>
                  <a:pt x="7503702" y="6373015"/>
                </a:lnTo>
                <a:lnTo>
                  <a:pt x="7349407" y="6372590"/>
                </a:lnTo>
                <a:cubicBezTo>
                  <a:pt x="5503660" y="6369608"/>
                  <a:pt x="2945004" y="6405387"/>
                  <a:pt x="1220576" y="6405387"/>
                </a:cubicBezTo>
                <a:cubicBezTo>
                  <a:pt x="732036" y="6374856"/>
                  <a:pt x="383078" y="6405388"/>
                  <a:pt x="48079" y="6374856"/>
                </a:cubicBezTo>
                <a:cubicBezTo>
                  <a:pt x="-54281" y="4308922"/>
                  <a:pt x="24815" y="1433916"/>
                  <a:pt x="117871" y="131259"/>
                </a:cubicBezTo>
                <a:cubicBezTo>
                  <a:pt x="125872" y="-28778"/>
                  <a:pt x="119241" y="23587"/>
                  <a:pt x="279761" y="3233"/>
                </a:cubicBezTo>
                <a:cubicBezTo>
                  <a:pt x="336825" y="737"/>
                  <a:pt x="423715" y="-199"/>
                  <a:pt x="526155" y="35"/>
                </a:cubicBezTo>
                <a:close/>
              </a:path>
            </a:pathLst>
          </a:cu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57119" y="391300"/>
            <a:ext cx="7228863" cy="584718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979858C-A26E-4B53-9728-5EC82E0E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69718" y="475165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F73B9C9-A160-4E92-89A0-667A53CD7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91488" y="428517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9A14B-CB6B-7D34-2277-ACE291EC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630" y="1052938"/>
            <a:ext cx="4085972" cy="1635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E2C69-22A3-93ED-673A-A904D4368105}"/>
              </a:ext>
            </a:extLst>
          </p:cNvPr>
          <p:cNvSpPr txBox="1"/>
          <p:nvPr/>
        </p:nvSpPr>
        <p:spPr>
          <a:xfrm>
            <a:off x="7488107" y="2731305"/>
            <a:ext cx="3713019" cy="269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Basic Routing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Basic Routing &amp; Named Routes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 Route Groups &amp; Route Prefixes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Middleware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Route Parameters &amp; Dependency Injection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Named Routes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spc="50" dirty="0"/>
              <a:t>Cross-Origin Resource Sharing (CORS)</a:t>
            </a:r>
          </a:p>
        </p:txBody>
      </p:sp>
    </p:spTree>
    <p:extLst>
      <p:ext uri="{BB962C8B-B14F-4D97-AF65-F5344CB8AC3E}">
        <p14:creationId xmlns:p14="http://schemas.microsoft.com/office/powerpoint/2010/main" val="20922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B2F4-A20E-FA7F-7EAB-D9C30EE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B541400-AC49-9186-D8C8-55E832B4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677" y="696124"/>
            <a:ext cx="4722279" cy="5481716"/>
          </a:xfrm>
        </p:spPr>
        <p:txBody>
          <a:bodyPr anchor="ctr">
            <a:norm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Routing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path selection in any project Resources</a:t>
            </a:r>
            <a:endParaRPr lang="en-US" dirty="0"/>
          </a:p>
        </p:txBody>
      </p:sp>
      <p:pic>
        <p:nvPicPr>
          <p:cNvPr id="1026" name="Picture 2" descr="Internet routing protocol (article) | Khan Academy">
            <a:extLst>
              <a:ext uri="{FF2B5EF4-FFF2-40B4-BE49-F238E27FC236}">
                <a16:creationId xmlns:a16="http://schemas.microsoft.com/office/drawing/2014/main" id="{D791EF37-CB6B-E996-DB88-87AE384B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081" y="3665335"/>
            <a:ext cx="4252124" cy="17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Routing Works In Laravel 5.7 | 5 Balloons">
            <a:extLst>
              <a:ext uri="{FF2B5EF4-FFF2-40B4-BE49-F238E27FC236}">
                <a16:creationId xmlns:a16="http://schemas.microsoft.com/office/drawing/2014/main" id="{4B3EEAE7-DD11-147B-B477-EF5EA5D95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0"/>
          <a:stretch/>
        </p:blipFill>
        <p:spPr bwMode="auto">
          <a:xfrm>
            <a:off x="313134" y="222767"/>
            <a:ext cx="11565732" cy="6412465"/>
          </a:xfrm>
          <a:custGeom>
            <a:avLst/>
            <a:gdLst/>
            <a:ahLst/>
            <a:cxnLst/>
            <a:rect l="l" t="t" r="r" b="b"/>
            <a:pathLst>
              <a:path w="11565732" h="6412465">
                <a:moveTo>
                  <a:pt x="6212327" y="311"/>
                </a:moveTo>
                <a:cubicBezTo>
                  <a:pt x="6779509" y="2217"/>
                  <a:pt x="7335460" y="13052"/>
                  <a:pt x="7848900" y="36620"/>
                </a:cubicBezTo>
                <a:cubicBezTo>
                  <a:pt x="8881707" y="93050"/>
                  <a:pt x="9942545" y="107076"/>
                  <a:pt x="10493743" y="344115"/>
                </a:cubicBezTo>
                <a:cubicBezTo>
                  <a:pt x="10818983" y="480058"/>
                  <a:pt x="11310587" y="587839"/>
                  <a:pt x="11404828" y="1179473"/>
                </a:cubicBezTo>
                <a:cubicBezTo>
                  <a:pt x="11563960" y="2462129"/>
                  <a:pt x="11628316" y="3002203"/>
                  <a:pt x="11489705" y="3932113"/>
                </a:cubicBezTo>
                <a:cubicBezTo>
                  <a:pt x="11377579" y="4636191"/>
                  <a:pt x="11400091" y="5407847"/>
                  <a:pt x="10684545" y="5908077"/>
                </a:cubicBezTo>
                <a:lnTo>
                  <a:pt x="10388704" y="6061227"/>
                </a:lnTo>
                <a:cubicBezTo>
                  <a:pt x="9758046" y="6162437"/>
                  <a:pt x="6584023" y="6227316"/>
                  <a:pt x="4609016" y="6122635"/>
                </a:cubicBezTo>
                <a:lnTo>
                  <a:pt x="2861865" y="6064474"/>
                </a:lnTo>
                <a:cubicBezTo>
                  <a:pt x="2637627" y="6297556"/>
                  <a:pt x="2708771" y="6324413"/>
                  <a:pt x="2693743" y="6412465"/>
                </a:cubicBezTo>
                <a:cubicBezTo>
                  <a:pt x="2639396" y="6366722"/>
                  <a:pt x="2486609" y="6297230"/>
                  <a:pt x="2314427" y="6049412"/>
                </a:cubicBezTo>
                <a:cubicBezTo>
                  <a:pt x="2169312" y="6046309"/>
                  <a:pt x="1530134" y="5979345"/>
                  <a:pt x="1379263" y="5953252"/>
                </a:cubicBezTo>
                <a:cubicBezTo>
                  <a:pt x="947300" y="5937675"/>
                  <a:pt x="256031" y="5573094"/>
                  <a:pt x="113741" y="4814577"/>
                </a:cubicBezTo>
                <a:cubicBezTo>
                  <a:pt x="-56465" y="3141112"/>
                  <a:pt x="-16331" y="2616675"/>
                  <a:pt x="107567" y="1544389"/>
                </a:cubicBezTo>
                <a:cubicBezTo>
                  <a:pt x="206370" y="231904"/>
                  <a:pt x="1148077" y="146138"/>
                  <a:pt x="1649047" y="121398"/>
                </a:cubicBezTo>
                <a:cubicBezTo>
                  <a:pt x="2708161" y="69214"/>
                  <a:pt x="4510781" y="-5410"/>
                  <a:pt x="6212327" y="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2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55B32-7F99-287F-039B-2791250F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7" y="737229"/>
            <a:ext cx="10889025" cy="35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6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EBED-228E-3FA7-EE23-BD450DE6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0" dirty="0">
                <a:effectLst/>
              </a:rPr>
              <a:t>Cross-Origin Resource Sharing</a:t>
            </a:r>
            <a:br>
              <a:rPr lang="en-US" i="0" dirty="0">
                <a:effectLst/>
              </a:rPr>
            </a:b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2840A30E-83BE-A2B7-F894-C267001D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4" name="Rectangle 4143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efine a Route Group Controller in Laravel 8.80 | by Smit Pipaliya |  TechvBlogs | Medium">
            <a:extLst>
              <a:ext uri="{FF2B5EF4-FFF2-40B4-BE49-F238E27FC236}">
                <a16:creationId xmlns:a16="http://schemas.microsoft.com/office/drawing/2014/main" id="{BD38C66B-BD69-4169-6BD4-D0AAECE31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" r="4754" b="-1"/>
          <a:stretch/>
        </p:blipFill>
        <p:spPr bwMode="auto">
          <a:xfrm>
            <a:off x="332738" y="322050"/>
            <a:ext cx="11507692" cy="6299679"/>
          </a:xfrm>
          <a:custGeom>
            <a:avLst/>
            <a:gdLst/>
            <a:ahLst/>
            <a:cxnLst/>
            <a:rect l="l" t="t" r="r" b="b"/>
            <a:pathLst>
              <a:path w="11507692" h="6299679">
                <a:moveTo>
                  <a:pt x="6334931" y="29"/>
                </a:moveTo>
                <a:cubicBezTo>
                  <a:pt x="7693809" y="1177"/>
                  <a:pt x="9080260" y="37234"/>
                  <a:pt x="10377098" y="57707"/>
                </a:cubicBezTo>
                <a:cubicBezTo>
                  <a:pt x="10878068" y="82446"/>
                  <a:pt x="11279726" y="-64989"/>
                  <a:pt x="11378529" y="1247496"/>
                </a:cubicBezTo>
                <a:cubicBezTo>
                  <a:pt x="11502428" y="2319782"/>
                  <a:pt x="11579383" y="3175611"/>
                  <a:pt x="11409177" y="4849077"/>
                </a:cubicBezTo>
                <a:cubicBezTo>
                  <a:pt x="11266886" y="5607593"/>
                  <a:pt x="10956107" y="5738972"/>
                  <a:pt x="10106834" y="5791371"/>
                </a:cubicBezTo>
                <a:cubicBezTo>
                  <a:pt x="9955963" y="5817464"/>
                  <a:pt x="9463584" y="5835821"/>
                  <a:pt x="9318469" y="5838924"/>
                </a:cubicBezTo>
                <a:cubicBezTo>
                  <a:pt x="9146287" y="6086742"/>
                  <a:pt x="9018535" y="6253936"/>
                  <a:pt x="8964187" y="6299679"/>
                </a:cubicBezTo>
                <a:cubicBezTo>
                  <a:pt x="8949160" y="6211627"/>
                  <a:pt x="8971371" y="6075118"/>
                  <a:pt x="8747133" y="5842036"/>
                </a:cubicBezTo>
                <a:lnTo>
                  <a:pt x="7439564" y="5851587"/>
                </a:lnTo>
                <a:cubicBezTo>
                  <a:pt x="5431557" y="5747936"/>
                  <a:pt x="2210653" y="5974253"/>
                  <a:pt x="764891" y="5806262"/>
                </a:cubicBezTo>
                <a:cubicBezTo>
                  <a:pt x="49345" y="5657258"/>
                  <a:pt x="206708" y="4768393"/>
                  <a:pt x="94582" y="4064314"/>
                </a:cubicBezTo>
                <a:cubicBezTo>
                  <a:pt x="-44029" y="3134405"/>
                  <a:pt x="-28767" y="2214331"/>
                  <a:pt x="130364" y="931675"/>
                </a:cubicBezTo>
                <a:cubicBezTo>
                  <a:pt x="200058" y="143660"/>
                  <a:pt x="470733" y="158617"/>
                  <a:pt x="1053725" y="133138"/>
                </a:cubicBezTo>
                <a:cubicBezTo>
                  <a:pt x="1604922" y="67932"/>
                  <a:pt x="2911237" y="103002"/>
                  <a:pt x="3944044" y="46572"/>
                </a:cubicBezTo>
                <a:cubicBezTo>
                  <a:pt x="4714205" y="11219"/>
                  <a:pt x="5519604" y="-659"/>
                  <a:pt x="6334931" y="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Freeform: Shape 4145">
            <a:extLst>
              <a:ext uri="{FF2B5EF4-FFF2-40B4-BE49-F238E27FC236}">
                <a16:creationId xmlns:a16="http://schemas.microsoft.com/office/drawing/2014/main" id="{1E37EDE4-F547-4885-8B81-82188146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739" y="322051"/>
            <a:ext cx="11507691" cy="6299678"/>
          </a:xfrm>
          <a:custGeom>
            <a:avLst/>
            <a:gdLst>
              <a:gd name="connsiteX0" fmla="*/ 4456852 w 7096563"/>
              <a:gd name="connsiteY0" fmla="*/ 382 h 2526654"/>
              <a:gd name="connsiteX1" fmla="*/ 5996285 w 7096563"/>
              <a:gd name="connsiteY1" fmla="*/ 12882 h 2526654"/>
              <a:gd name="connsiteX2" fmla="*/ 7029234 w 7096563"/>
              <a:gd name="connsiteY2" fmla="*/ 444804 h 2526654"/>
              <a:gd name="connsiteX3" fmla="*/ 6956662 w 7096563"/>
              <a:gd name="connsiteY3" fmla="*/ 1562396 h 2526654"/>
              <a:gd name="connsiteX4" fmla="*/ 6145668 w 7096563"/>
              <a:gd name="connsiteY4" fmla="*/ 1942015 h 2526654"/>
              <a:gd name="connsiteX5" fmla="*/ 5837370 w 7096563"/>
              <a:gd name="connsiteY5" fmla="*/ 1959647 h 2526654"/>
              <a:gd name="connsiteX6" fmla="*/ 5815841 w 7096563"/>
              <a:gd name="connsiteY6" fmla="*/ 2526654 h 2526654"/>
              <a:gd name="connsiteX7" fmla="*/ 5303195 w 7096563"/>
              <a:gd name="connsiteY7" fmla="*/ 1946413 h 2526654"/>
              <a:gd name="connsiteX8" fmla="*/ 5039055 w 7096563"/>
              <a:gd name="connsiteY8" fmla="*/ 1933347 h 2526654"/>
              <a:gd name="connsiteX9" fmla="*/ 875181 w 7096563"/>
              <a:gd name="connsiteY9" fmla="*/ 1954285 h 2526654"/>
              <a:gd name="connsiteX10" fmla="*/ 149462 w 7096563"/>
              <a:gd name="connsiteY10" fmla="*/ 1489824 h 2526654"/>
              <a:gd name="connsiteX11" fmla="*/ 33346 w 7096563"/>
              <a:gd name="connsiteY11" fmla="*/ 604461 h 2526654"/>
              <a:gd name="connsiteX12" fmla="*/ 761024 w 7096563"/>
              <a:gd name="connsiteY12" fmla="*/ 99968 h 2526654"/>
              <a:gd name="connsiteX13" fmla="*/ 2289456 w 7096563"/>
              <a:gd name="connsiteY13" fmla="*/ 35686 h 2526654"/>
              <a:gd name="connsiteX14" fmla="*/ 2355877 w 7096563"/>
              <a:gd name="connsiteY14" fmla="*/ 33952 h 2526654"/>
              <a:gd name="connsiteX15" fmla="*/ 2355877 w 7096563"/>
              <a:gd name="connsiteY15" fmla="*/ 18770 h 2526654"/>
              <a:gd name="connsiteX16" fmla="*/ 2878392 w 7096563"/>
              <a:gd name="connsiteY16" fmla="*/ 18770 h 2526654"/>
              <a:gd name="connsiteX17" fmla="*/ 2878392 w 7096563"/>
              <a:gd name="connsiteY17" fmla="*/ 20840 h 2526654"/>
              <a:gd name="connsiteX18" fmla="*/ 3326250 w 7096563"/>
              <a:gd name="connsiteY18" fmla="*/ 11889 h 2526654"/>
              <a:gd name="connsiteX19" fmla="*/ 4456852 w 7096563"/>
              <a:gd name="connsiteY19" fmla="*/ 382 h 2526654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2878392 w 7096563"/>
              <a:gd name="connsiteY16" fmla="*/ 20458 h 2526272"/>
              <a:gd name="connsiteX17" fmla="*/ 3326250 w 7096563"/>
              <a:gd name="connsiteY17" fmla="*/ 11507 h 2526272"/>
              <a:gd name="connsiteX18" fmla="*/ 4456852 w 7096563"/>
              <a:gd name="connsiteY18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355877 w 7096563"/>
              <a:gd name="connsiteY14" fmla="*/ 33570 h 2526272"/>
              <a:gd name="connsiteX15" fmla="*/ 2878392 w 7096563"/>
              <a:gd name="connsiteY15" fmla="*/ 18388 h 2526272"/>
              <a:gd name="connsiteX16" fmla="*/ 3326250 w 7096563"/>
              <a:gd name="connsiteY16" fmla="*/ 11507 h 2526272"/>
              <a:gd name="connsiteX17" fmla="*/ 4456852 w 7096563"/>
              <a:gd name="connsiteY17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2878392 w 7096563"/>
              <a:gd name="connsiteY14" fmla="*/ 18388 h 2526272"/>
              <a:gd name="connsiteX15" fmla="*/ 3326250 w 7096563"/>
              <a:gd name="connsiteY15" fmla="*/ 11507 h 2526272"/>
              <a:gd name="connsiteX16" fmla="*/ 4456852 w 7096563"/>
              <a:gd name="connsiteY16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3326250 w 7096563"/>
              <a:gd name="connsiteY14" fmla="*/ 11507 h 2526272"/>
              <a:gd name="connsiteX15" fmla="*/ 4456852 w 7096563"/>
              <a:gd name="connsiteY15" fmla="*/ 0 h 2526272"/>
              <a:gd name="connsiteX0" fmla="*/ 4456852 w 7096563"/>
              <a:gd name="connsiteY0" fmla="*/ 0 h 2526272"/>
              <a:gd name="connsiteX1" fmla="*/ 5996285 w 7096563"/>
              <a:gd name="connsiteY1" fmla="*/ 12500 h 2526272"/>
              <a:gd name="connsiteX2" fmla="*/ 7029234 w 7096563"/>
              <a:gd name="connsiteY2" fmla="*/ 444422 h 2526272"/>
              <a:gd name="connsiteX3" fmla="*/ 6956662 w 7096563"/>
              <a:gd name="connsiteY3" fmla="*/ 1562014 h 2526272"/>
              <a:gd name="connsiteX4" fmla="*/ 6145668 w 7096563"/>
              <a:gd name="connsiteY4" fmla="*/ 1941633 h 2526272"/>
              <a:gd name="connsiteX5" fmla="*/ 5837370 w 7096563"/>
              <a:gd name="connsiteY5" fmla="*/ 1959265 h 2526272"/>
              <a:gd name="connsiteX6" fmla="*/ 5815841 w 7096563"/>
              <a:gd name="connsiteY6" fmla="*/ 2526272 h 2526272"/>
              <a:gd name="connsiteX7" fmla="*/ 5303195 w 7096563"/>
              <a:gd name="connsiteY7" fmla="*/ 1946031 h 2526272"/>
              <a:gd name="connsiteX8" fmla="*/ 5039055 w 7096563"/>
              <a:gd name="connsiteY8" fmla="*/ 1932965 h 2526272"/>
              <a:gd name="connsiteX9" fmla="*/ 875181 w 7096563"/>
              <a:gd name="connsiteY9" fmla="*/ 1953903 h 2526272"/>
              <a:gd name="connsiteX10" fmla="*/ 149462 w 7096563"/>
              <a:gd name="connsiteY10" fmla="*/ 1489442 h 2526272"/>
              <a:gd name="connsiteX11" fmla="*/ 33346 w 7096563"/>
              <a:gd name="connsiteY11" fmla="*/ 604079 h 2526272"/>
              <a:gd name="connsiteX12" fmla="*/ 761024 w 7096563"/>
              <a:gd name="connsiteY12" fmla="*/ 99586 h 2526272"/>
              <a:gd name="connsiteX13" fmla="*/ 2289456 w 7096563"/>
              <a:gd name="connsiteY13" fmla="*/ 35304 h 2526272"/>
              <a:gd name="connsiteX14" fmla="*/ 4456852 w 7096563"/>
              <a:gd name="connsiteY14" fmla="*/ 0 h 2526272"/>
              <a:gd name="connsiteX0" fmla="*/ 2289456 w 7096563"/>
              <a:gd name="connsiteY0" fmla="*/ 22804 h 2513772"/>
              <a:gd name="connsiteX1" fmla="*/ 5996285 w 7096563"/>
              <a:gd name="connsiteY1" fmla="*/ 0 h 2513772"/>
              <a:gd name="connsiteX2" fmla="*/ 7029234 w 7096563"/>
              <a:gd name="connsiteY2" fmla="*/ 431922 h 2513772"/>
              <a:gd name="connsiteX3" fmla="*/ 6956662 w 7096563"/>
              <a:gd name="connsiteY3" fmla="*/ 1549514 h 2513772"/>
              <a:gd name="connsiteX4" fmla="*/ 6145668 w 7096563"/>
              <a:gd name="connsiteY4" fmla="*/ 1929133 h 2513772"/>
              <a:gd name="connsiteX5" fmla="*/ 5837370 w 7096563"/>
              <a:gd name="connsiteY5" fmla="*/ 1946765 h 2513772"/>
              <a:gd name="connsiteX6" fmla="*/ 5815841 w 7096563"/>
              <a:gd name="connsiteY6" fmla="*/ 2513772 h 2513772"/>
              <a:gd name="connsiteX7" fmla="*/ 5303195 w 7096563"/>
              <a:gd name="connsiteY7" fmla="*/ 1933531 h 2513772"/>
              <a:gd name="connsiteX8" fmla="*/ 5039055 w 7096563"/>
              <a:gd name="connsiteY8" fmla="*/ 1920465 h 2513772"/>
              <a:gd name="connsiteX9" fmla="*/ 875181 w 7096563"/>
              <a:gd name="connsiteY9" fmla="*/ 1941403 h 2513772"/>
              <a:gd name="connsiteX10" fmla="*/ 149462 w 7096563"/>
              <a:gd name="connsiteY10" fmla="*/ 1476942 h 2513772"/>
              <a:gd name="connsiteX11" fmla="*/ 33346 w 7096563"/>
              <a:gd name="connsiteY11" fmla="*/ 591579 h 2513772"/>
              <a:gd name="connsiteX12" fmla="*/ 761024 w 7096563"/>
              <a:gd name="connsiteY12" fmla="*/ 87086 h 2513772"/>
              <a:gd name="connsiteX13" fmla="*/ 2289456 w 7096563"/>
              <a:gd name="connsiteY13" fmla="*/ 22804 h 2513772"/>
              <a:gd name="connsiteX0" fmla="*/ 2289456 w 7096563"/>
              <a:gd name="connsiteY0" fmla="*/ 33636 h 2524604"/>
              <a:gd name="connsiteX1" fmla="*/ 5996285 w 7096563"/>
              <a:gd name="connsiteY1" fmla="*/ 10832 h 2524604"/>
              <a:gd name="connsiteX2" fmla="*/ 7029234 w 7096563"/>
              <a:gd name="connsiteY2" fmla="*/ 442754 h 2524604"/>
              <a:gd name="connsiteX3" fmla="*/ 6956662 w 7096563"/>
              <a:gd name="connsiteY3" fmla="*/ 1560346 h 2524604"/>
              <a:gd name="connsiteX4" fmla="*/ 6145668 w 7096563"/>
              <a:gd name="connsiteY4" fmla="*/ 1939965 h 2524604"/>
              <a:gd name="connsiteX5" fmla="*/ 5837370 w 7096563"/>
              <a:gd name="connsiteY5" fmla="*/ 1957597 h 2524604"/>
              <a:gd name="connsiteX6" fmla="*/ 5815841 w 7096563"/>
              <a:gd name="connsiteY6" fmla="*/ 2524604 h 2524604"/>
              <a:gd name="connsiteX7" fmla="*/ 5303195 w 7096563"/>
              <a:gd name="connsiteY7" fmla="*/ 1944363 h 2524604"/>
              <a:gd name="connsiteX8" fmla="*/ 5039055 w 7096563"/>
              <a:gd name="connsiteY8" fmla="*/ 1931297 h 2524604"/>
              <a:gd name="connsiteX9" fmla="*/ 875181 w 7096563"/>
              <a:gd name="connsiteY9" fmla="*/ 1952235 h 2524604"/>
              <a:gd name="connsiteX10" fmla="*/ 149462 w 7096563"/>
              <a:gd name="connsiteY10" fmla="*/ 1487774 h 2524604"/>
              <a:gd name="connsiteX11" fmla="*/ 33346 w 7096563"/>
              <a:gd name="connsiteY11" fmla="*/ 602411 h 2524604"/>
              <a:gd name="connsiteX12" fmla="*/ 761024 w 7096563"/>
              <a:gd name="connsiteY12" fmla="*/ 97918 h 2524604"/>
              <a:gd name="connsiteX13" fmla="*/ 2289456 w 7096563"/>
              <a:gd name="connsiteY13" fmla="*/ 33636 h 2524604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446227"/>
              <a:gd name="connsiteX1" fmla="*/ 5996285 w 7096563"/>
              <a:gd name="connsiteY1" fmla="*/ 10832 h 2446227"/>
              <a:gd name="connsiteX2" fmla="*/ 7029234 w 7096563"/>
              <a:gd name="connsiteY2" fmla="*/ 442754 h 2446227"/>
              <a:gd name="connsiteX3" fmla="*/ 6956662 w 7096563"/>
              <a:gd name="connsiteY3" fmla="*/ 1560346 h 2446227"/>
              <a:gd name="connsiteX4" fmla="*/ 6145668 w 7096563"/>
              <a:gd name="connsiteY4" fmla="*/ 1939965 h 2446227"/>
              <a:gd name="connsiteX5" fmla="*/ 5837370 w 7096563"/>
              <a:gd name="connsiteY5" fmla="*/ 1957597 h 2446227"/>
              <a:gd name="connsiteX6" fmla="*/ 5801458 w 7096563"/>
              <a:gd name="connsiteY6" fmla="*/ 2446227 h 2446227"/>
              <a:gd name="connsiteX7" fmla="*/ 5303195 w 7096563"/>
              <a:gd name="connsiteY7" fmla="*/ 1944363 h 2446227"/>
              <a:gd name="connsiteX8" fmla="*/ 5039055 w 7096563"/>
              <a:gd name="connsiteY8" fmla="*/ 1931297 h 2446227"/>
              <a:gd name="connsiteX9" fmla="*/ 875181 w 7096563"/>
              <a:gd name="connsiteY9" fmla="*/ 1952235 h 2446227"/>
              <a:gd name="connsiteX10" fmla="*/ 149462 w 7096563"/>
              <a:gd name="connsiteY10" fmla="*/ 1487774 h 2446227"/>
              <a:gd name="connsiteX11" fmla="*/ 33346 w 7096563"/>
              <a:gd name="connsiteY11" fmla="*/ 602411 h 2446227"/>
              <a:gd name="connsiteX12" fmla="*/ 761024 w 7096563"/>
              <a:gd name="connsiteY12" fmla="*/ 97918 h 2446227"/>
              <a:gd name="connsiteX13" fmla="*/ 2289456 w 7096563"/>
              <a:gd name="connsiteY13" fmla="*/ 33636 h 2446227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875181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289456 w 7096563"/>
              <a:gd name="connsiteY0" fmla="*/ 33636 h 2397161"/>
              <a:gd name="connsiteX1" fmla="*/ 5996285 w 7096563"/>
              <a:gd name="connsiteY1" fmla="*/ 10832 h 2397161"/>
              <a:gd name="connsiteX2" fmla="*/ 7029234 w 7096563"/>
              <a:gd name="connsiteY2" fmla="*/ 442754 h 2397161"/>
              <a:gd name="connsiteX3" fmla="*/ 6956662 w 7096563"/>
              <a:gd name="connsiteY3" fmla="*/ 1560346 h 2397161"/>
              <a:gd name="connsiteX4" fmla="*/ 6145668 w 7096563"/>
              <a:gd name="connsiteY4" fmla="*/ 1939965 h 2397161"/>
              <a:gd name="connsiteX5" fmla="*/ 5837370 w 7096563"/>
              <a:gd name="connsiteY5" fmla="*/ 1957597 h 2397161"/>
              <a:gd name="connsiteX6" fmla="*/ 5791636 w 7096563"/>
              <a:gd name="connsiteY6" fmla="*/ 2397161 h 2397161"/>
              <a:gd name="connsiteX7" fmla="*/ 5303195 w 7096563"/>
              <a:gd name="connsiteY7" fmla="*/ 1944363 h 2397161"/>
              <a:gd name="connsiteX8" fmla="*/ 5039055 w 7096563"/>
              <a:gd name="connsiteY8" fmla="*/ 1931297 h 2397161"/>
              <a:gd name="connsiteX9" fmla="*/ 748423 w 7096563"/>
              <a:gd name="connsiteY9" fmla="*/ 1952235 h 2397161"/>
              <a:gd name="connsiteX10" fmla="*/ 149462 w 7096563"/>
              <a:gd name="connsiteY10" fmla="*/ 1487774 h 2397161"/>
              <a:gd name="connsiteX11" fmla="*/ 33346 w 7096563"/>
              <a:gd name="connsiteY11" fmla="*/ 602411 h 2397161"/>
              <a:gd name="connsiteX12" fmla="*/ 761024 w 7096563"/>
              <a:gd name="connsiteY12" fmla="*/ 97918 h 2397161"/>
              <a:gd name="connsiteX13" fmla="*/ 2289456 w 7096563"/>
              <a:gd name="connsiteY13" fmla="*/ 33636 h 2397161"/>
              <a:gd name="connsiteX0" fmla="*/ 2347315 w 7154422"/>
              <a:gd name="connsiteY0" fmla="*/ 33636 h 2397161"/>
              <a:gd name="connsiteX1" fmla="*/ 6054144 w 7154422"/>
              <a:gd name="connsiteY1" fmla="*/ 10832 h 2397161"/>
              <a:gd name="connsiteX2" fmla="*/ 7087093 w 7154422"/>
              <a:gd name="connsiteY2" fmla="*/ 442754 h 2397161"/>
              <a:gd name="connsiteX3" fmla="*/ 7014521 w 7154422"/>
              <a:gd name="connsiteY3" fmla="*/ 1560346 h 2397161"/>
              <a:gd name="connsiteX4" fmla="*/ 6203527 w 7154422"/>
              <a:gd name="connsiteY4" fmla="*/ 1939965 h 2397161"/>
              <a:gd name="connsiteX5" fmla="*/ 5895229 w 7154422"/>
              <a:gd name="connsiteY5" fmla="*/ 1957597 h 2397161"/>
              <a:gd name="connsiteX6" fmla="*/ 5849495 w 7154422"/>
              <a:gd name="connsiteY6" fmla="*/ 2397161 h 2397161"/>
              <a:gd name="connsiteX7" fmla="*/ 5361054 w 7154422"/>
              <a:gd name="connsiteY7" fmla="*/ 1944363 h 2397161"/>
              <a:gd name="connsiteX8" fmla="*/ 5096914 w 7154422"/>
              <a:gd name="connsiteY8" fmla="*/ 1931297 h 2397161"/>
              <a:gd name="connsiteX9" fmla="*/ 806282 w 7154422"/>
              <a:gd name="connsiteY9" fmla="*/ 1952235 h 2397161"/>
              <a:gd name="connsiteX10" fmla="*/ 80562 w 7154422"/>
              <a:gd name="connsiteY10" fmla="*/ 1494506 h 2397161"/>
              <a:gd name="connsiteX11" fmla="*/ 91205 w 7154422"/>
              <a:gd name="connsiteY11" fmla="*/ 602411 h 2397161"/>
              <a:gd name="connsiteX12" fmla="*/ 818883 w 7154422"/>
              <a:gd name="connsiteY12" fmla="*/ 97918 h 2397161"/>
              <a:gd name="connsiteX13" fmla="*/ 2347315 w 7154422"/>
              <a:gd name="connsiteY13" fmla="*/ 33636 h 2397161"/>
              <a:gd name="connsiteX0" fmla="*/ 2353100 w 7160207"/>
              <a:gd name="connsiteY0" fmla="*/ 33636 h 2397161"/>
              <a:gd name="connsiteX1" fmla="*/ 6059929 w 7160207"/>
              <a:gd name="connsiteY1" fmla="*/ 10832 h 2397161"/>
              <a:gd name="connsiteX2" fmla="*/ 7092878 w 7160207"/>
              <a:gd name="connsiteY2" fmla="*/ 442754 h 2397161"/>
              <a:gd name="connsiteX3" fmla="*/ 7020306 w 7160207"/>
              <a:gd name="connsiteY3" fmla="*/ 1560346 h 2397161"/>
              <a:gd name="connsiteX4" fmla="*/ 6209312 w 7160207"/>
              <a:gd name="connsiteY4" fmla="*/ 1939965 h 2397161"/>
              <a:gd name="connsiteX5" fmla="*/ 5901014 w 7160207"/>
              <a:gd name="connsiteY5" fmla="*/ 1957597 h 2397161"/>
              <a:gd name="connsiteX6" fmla="*/ 5855280 w 7160207"/>
              <a:gd name="connsiteY6" fmla="*/ 2397161 h 2397161"/>
              <a:gd name="connsiteX7" fmla="*/ 5366839 w 7160207"/>
              <a:gd name="connsiteY7" fmla="*/ 1944363 h 2397161"/>
              <a:gd name="connsiteX8" fmla="*/ 5102699 w 7160207"/>
              <a:gd name="connsiteY8" fmla="*/ 1931297 h 2397161"/>
              <a:gd name="connsiteX9" fmla="*/ 812067 w 7160207"/>
              <a:gd name="connsiteY9" fmla="*/ 1952235 h 2397161"/>
              <a:gd name="connsiteX10" fmla="*/ 86347 w 7160207"/>
              <a:gd name="connsiteY10" fmla="*/ 1494506 h 2397161"/>
              <a:gd name="connsiteX11" fmla="*/ 81145 w 7160207"/>
              <a:gd name="connsiteY11" fmla="*/ 568748 h 2397161"/>
              <a:gd name="connsiteX12" fmla="*/ 824668 w 7160207"/>
              <a:gd name="connsiteY12" fmla="*/ 97918 h 2397161"/>
              <a:gd name="connsiteX13" fmla="*/ 2353100 w 7160207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5113076 w 7170584"/>
              <a:gd name="connsiteY8" fmla="*/ 1931297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377216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97161"/>
              <a:gd name="connsiteX1" fmla="*/ 6070306 w 7170584"/>
              <a:gd name="connsiteY1" fmla="*/ 10832 h 2397161"/>
              <a:gd name="connsiteX2" fmla="*/ 7103255 w 7170584"/>
              <a:gd name="connsiteY2" fmla="*/ 442754 h 2397161"/>
              <a:gd name="connsiteX3" fmla="*/ 7030683 w 7170584"/>
              <a:gd name="connsiteY3" fmla="*/ 1560346 h 2397161"/>
              <a:gd name="connsiteX4" fmla="*/ 6219689 w 7170584"/>
              <a:gd name="connsiteY4" fmla="*/ 1939965 h 2397161"/>
              <a:gd name="connsiteX5" fmla="*/ 5911391 w 7170584"/>
              <a:gd name="connsiteY5" fmla="*/ 1957597 h 2397161"/>
              <a:gd name="connsiteX6" fmla="*/ 5865657 w 7170584"/>
              <a:gd name="connsiteY6" fmla="*/ 2397161 h 2397161"/>
              <a:gd name="connsiteX7" fmla="*/ 5218769 w 7170584"/>
              <a:gd name="connsiteY7" fmla="*/ 1944363 h 2397161"/>
              <a:gd name="connsiteX8" fmla="*/ 4891248 w 7170584"/>
              <a:gd name="connsiteY8" fmla="*/ 1944763 h 2397161"/>
              <a:gd name="connsiteX9" fmla="*/ 822444 w 7170584"/>
              <a:gd name="connsiteY9" fmla="*/ 1952235 h 2397161"/>
              <a:gd name="connsiteX10" fmla="*/ 96724 w 7170584"/>
              <a:gd name="connsiteY10" fmla="*/ 1494506 h 2397161"/>
              <a:gd name="connsiteX11" fmla="*/ 91522 w 7170584"/>
              <a:gd name="connsiteY11" fmla="*/ 568748 h 2397161"/>
              <a:gd name="connsiteX12" fmla="*/ 835045 w 7170584"/>
              <a:gd name="connsiteY12" fmla="*/ 97918 h 2397161"/>
              <a:gd name="connsiteX13" fmla="*/ 2363477 w 7170584"/>
              <a:gd name="connsiteY13" fmla="*/ 33636 h 239716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70231"/>
              <a:gd name="connsiteX1" fmla="*/ 6070306 w 7170584"/>
              <a:gd name="connsiteY1" fmla="*/ 10832 h 2370231"/>
              <a:gd name="connsiteX2" fmla="*/ 7103255 w 7170584"/>
              <a:gd name="connsiteY2" fmla="*/ 442754 h 2370231"/>
              <a:gd name="connsiteX3" fmla="*/ 7030683 w 7170584"/>
              <a:gd name="connsiteY3" fmla="*/ 1560346 h 2370231"/>
              <a:gd name="connsiteX4" fmla="*/ 6219689 w 7170584"/>
              <a:gd name="connsiteY4" fmla="*/ 1939965 h 2370231"/>
              <a:gd name="connsiteX5" fmla="*/ 5911391 w 7170584"/>
              <a:gd name="connsiteY5" fmla="*/ 1957597 h 2370231"/>
              <a:gd name="connsiteX6" fmla="*/ 5675521 w 7170584"/>
              <a:gd name="connsiteY6" fmla="*/ 2370231 h 2370231"/>
              <a:gd name="connsiteX7" fmla="*/ 5218769 w 7170584"/>
              <a:gd name="connsiteY7" fmla="*/ 1944363 h 2370231"/>
              <a:gd name="connsiteX8" fmla="*/ 4891248 w 7170584"/>
              <a:gd name="connsiteY8" fmla="*/ 1944763 h 2370231"/>
              <a:gd name="connsiteX9" fmla="*/ 822444 w 7170584"/>
              <a:gd name="connsiteY9" fmla="*/ 1952235 h 2370231"/>
              <a:gd name="connsiteX10" fmla="*/ 96724 w 7170584"/>
              <a:gd name="connsiteY10" fmla="*/ 1494506 h 2370231"/>
              <a:gd name="connsiteX11" fmla="*/ 91522 w 7170584"/>
              <a:gd name="connsiteY11" fmla="*/ 568748 h 2370231"/>
              <a:gd name="connsiteX12" fmla="*/ 835045 w 7170584"/>
              <a:gd name="connsiteY12" fmla="*/ 97918 h 2370231"/>
              <a:gd name="connsiteX13" fmla="*/ 2363477 w 7170584"/>
              <a:gd name="connsiteY13" fmla="*/ 33636 h 2370231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891248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218769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363477 w 7170584"/>
              <a:gd name="connsiteY0" fmla="*/ 33636 h 2302906"/>
              <a:gd name="connsiteX1" fmla="*/ 6070306 w 7170584"/>
              <a:gd name="connsiteY1" fmla="*/ 10832 h 2302906"/>
              <a:gd name="connsiteX2" fmla="*/ 7103255 w 7170584"/>
              <a:gd name="connsiteY2" fmla="*/ 442754 h 2302906"/>
              <a:gd name="connsiteX3" fmla="*/ 7030683 w 7170584"/>
              <a:gd name="connsiteY3" fmla="*/ 1560346 h 2302906"/>
              <a:gd name="connsiteX4" fmla="*/ 6219689 w 7170584"/>
              <a:gd name="connsiteY4" fmla="*/ 1939965 h 2302906"/>
              <a:gd name="connsiteX5" fmla="*/ 5911391 w 7170584"/>
              <a:gd name="connsiteY5" fmla="*/ 1957597 h 2302906"/>
              <a:gd name="connsiteX6" fmla="*/ 5675521 w 7170584"/>
              <a:gd name="connsiteY6" fmla="*/ 2302906 h 2302906"/>
              <a:gd name="connsiteX7" fmla="*/ 5107856 w 7170584"/>
              <a:gd name="connsiteY7" fmla="*/ 1944363 h 2302906"/>
              <a:gd name="connsiteX8" fmla="*/ 4780334 w 7170584"/>
              <a:gd name="connsiteY8" fmla="*/ 1944763 h 2302906"/>
              <a:gd name="connsiteX9" fmla="*/ 822444 w 7170584"/>
              <a:gd name="connsiteY9" fmla="*/ 1952235 h 2302906"/>
              <a:gd name="connsiteX10" fmla="*/ 96724 w 7170584"/>
              <a:gd name="connsiteY10" fmla="*/ 1494506 h 2302906"/>
              <a:gd name="connsiteX11" fmla="*/ 91522 w 7170584"/>
              <a:gd name="connsiteY11" fmla="*/ 568748 h 2302906"/>
              <a:gd name="connsiteX12" fmla="*/ 835045 w 7170584"/>
              <a:gd name="connsiteY12" fmla="*/ 97918 h 2302906"/>
              <a:gd name="connsiteX13" fmla="*/ 2363477 w 7170584"/>
              <a:gd name="connsiteY13" fmla="*/ 33636 h 2302906"/>
              <a:gd name="connsiteX0" fmla="*/ 2411013 w 7170584"/>
              <a:gd name="connsiteY0" fmla="*/ 13172 h 2309372"/>
              <a:gd name="connsiteX1" fmla="*/ 6070306 w 7170584"/>
              <a:gd name="connsiteY1" fmla="*/ 17298 h 2309372"/>
              <a:gd name="connsiteX2" fmla="*/ 7103255 w 7170584"/>
              <a:gd name="connsiteY2" fmla="*/ 449220 h 2309372"/>
              <a:gd name="connsiteX3" fmla="*/ 7030683 w 7170584"/>
              <a:gd name="connsiteY3" fmla="*/ 1566812 h 2309372"/>
              <a:gd name="connsiteX4" fmla="*/ 6219689 w 7170584"/>
              <a:gd name="connsiteY4" fmla="*/ 1946431 h 2309372"/>
              <a:gd name="connsiteX5" fmla="*/ 5911391 w 7170584"/>
              <a:gd name="connsiteY5" fmla="*/ 1964063 h 2309372"/>
              <a:gd name="connsiteX6" fmla="*/ 5675521 w 7170584"/>
              <a:gd name="connsiteY6" fmla="*/ 2309372 h 2309372"/>
              <a:gd name="connsiteX7" fmla="*/ 5107856 w 7170584"/>
              <a:gd name="connsiteY7" fmla="*/ 1950829 h 2309372"/>
              <a:gd name="connsiteX8" fmla="*/ 4780334 w 7170584"/>
              <a:gd name="connsiteY8" fmla="*/ 1951229 h 2309372"/>
              <a:gd name="connsiteX9" fmla="*/ 822444 w 7170584"/>
              <a:gd name="connsiteY9" fmla="*/ 1958701 h 2309372"/>
              <a:gd name="connsiteX10" fmla="*/ 96724 w 7170584"/>
              <a:gd name="connsiteY10" fmla="*/ 1500972 h 2309372"/>
              <a:gd name="connsiteX11" fmla="*/ 91522 w 7170584"/>
              <a:gd name="connsiteY11" fmla="*/ 575214 h 2309372"/>
              <a:gd name="connsiteX12" fmla="*/ 835045 w 7170584"/>
              <a:gd name="connsiteY12" fmla="*/ 104384 h 2309372"/>
              <a:gd name="connsiteX13" fmla="*/ 2411013 w 7170584"/>
              <a:gd name="connsiteY13" fmla="*/ 13172 h 2309372"/>
              <a:gd name="connsiteX0" fmla="*/ 2411013 w 7170584"/>
              <a:gd name="connsiteY0" fmla="*/ 28473 h 2324673"/>
              <a:gd name="connsiteX1" fmla="*/ 6070306 w 7170584"/>
              <a:gd name="connsiteY1" fmla="*/ 32599 h 2324673"/>
              <a:gd name="connsiteX2" fmla="*/ 7103255 w 7170584"/>
              <a:gd name="connsiteY2" fmla="*/ 464521 h 2324673"/>
              <a:gd name="connsiteX3" fmla="*/ 7030683 w 7170584"/>
              <a:gd name="connsiteY3" fmla="*/ 1582113 h 2324673"/>
              <a:gd name="connsiteX4" fmla="*/ 6219689 w 7170584"/>
              <a:gd name="connsiteY4" fmla="*/ 1961732 h 2324673"/>
              <a:gd name="connsiteX5" fmla="*/ 5911391 w 7170584"/>
              <a:gd name="connsiteY5" fmla="*/ 1979364 h 2324673"/>
              <a:gd name="connsiteX6" fmla="*/ 5675521 w 7170584"/>
              <a:gd name="connsiteY6" fmla="*/ 2324673 h 2324673"/>
              <a:gd name="connsiteX7" fmla="*/ 5107856 w 7170584"/>
              <a:gd name="connsiteY7" fmla="*/ 1966130 h 2324673"/>
              <a:gd name="connsiteX8" fmla="*/ 4780334 w 7170584"/>
              <a:gd name="connsiteY8" fmla="*/ 1966530 h 2324673"/>
              <a:gd name="connsiteX9" fmla="*/ 822444 w 7170584"/>
              <a:gd name="connsiteY9" fmla="*/ 1974002 h 2324673"/>
              <a:gd name="connsiteX10" fmla="*/ 96724 w 7170584"/>
              <a:gd name="connsiteY10" fmla="*/ 1516273 h 2324673"/>
              <a:gd name="connsiteX11" fmla="*/ 91522 w 7170584"/>
              <a:gd name="connsiteY11" fmla="*/ 590515 h 2324673"/>
              <a:gd name="connsiteX12" fmla="*/ 835045 w 7170584"/>
              <a:gd name="connsiteY12" fmla="*/ 119685 h 2324673"/>
              <a:gd name="connsiteX13" fmla="*/ 2411013 w 7170584"/>
              <a:gd name="connsiteY13" fmla="*/ 28473 h 2324673"/>
              <a:gd name="connsiteX0" fmla="*/ 2386918 w 7146489"/>
              <a:gd name="connsiteY0" fmla="*/ 28473 h 2324673"/>
              <a:gd name="connsiteX1" fmla="*/ 6046211 w 7146489"/>
              <a:gd name="connsiteY1" fmla="*/ 32599 h 2324673"/>
              <a:gd name="connsiteX2" fmla="*/ 7079160 w 7146489"/>
              <a:gd name="connsiteY2" fmla="*/ 464521 h 2324673"/>
              <a:gd name="connsiteX3" fmla="*/ 7006588 w 7146489"/>
              <a:gd name="connsiteY3" fmla="*/ 1582113 h 2324673"/>
              <a:gd name="connsiteX4" fmla="*/ 6195594 w 7146489"/>
              <a:gd name="connsiteY4" fmla="*/ 1961732 h 2324673"/>
              <a:gd name="connsiteX5" fmla="*/ 5887296 w 7146489"/>
              <a:gd name="connsiteY5" fmla="*/ 1979364 h 2324673"/>
              <a:gd name="connsiteX6" fmla="*/ 5651426 w 7146489"/>
              <a:gd name="connsiteY6" fmla="*/ 2324673 h 2324673"/>
              <a:gd name="connsiteX7" fmla="*/ 5083761 w 7146489"/>
              <a:gd name="connsiteY7" fmla="*/ 1966130 h 2324673"/>
              <a:gd name="connsiteX8" fmla="*/ 4756239 w 7146489"/>
              <a:gd name="connsiteY8" fmla="*/ 1966530 h 2324673"/>
              <a:gd name="connsiteX9" fmla="*/ 798349 w 7146489"/>
              <a:gd name="connsiteY9" fmla="*/ 1974002 h 2324673"/>
              <a:gd name="connsiteX10" fmla="*/ 72629 w 7146489"/>
              <a:gd name="connsiteY10" fmla="*/ 1516273 h 2324673"/>
              <a:gd name="connsiteX11" fmla="*/ 67427 w 7146489"/>
              <a:gd name="connsiteY11" fmla="*/ 590515 h 2324673"/>
              <a:gd name="connsiteX12" fmla="*/ 810950 w 7146489"/>
              <a:gd name="connsiteY12" fmla="*/ 119685 h 2324673"/>
              <a:gd name="connsiteX13" fmla="*/ 2386918 w 7146489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11979 w 7162874"/>
              <a:gd name="connsiteY4" fmla="*/ 1961732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03303 w 7162874"/>
              <a:gd name="connsiteY0" fmla="*/ 28473 h 2324673"/>
              <a:gd name="connsiteX1" fmla="*/ 6062596 w 7162874"/>
              <a:gd name="connsiteY1" fmla="*/ 32599 h 2324673"/>
              <a:gd name="connsiteX2" fmla="*/ 7095545 w 7162874"/>
              <a:gd name="connsiteY2" fmla="*/ 464521 h 2324673"/>
              <a:gd name="connsiteX3" fmla="*/ 7022973 w 7162874"/>
              <a:gd name="connsiteY3" fmla="*/ 1582113 h 2324673"/>
              <a:gd name="connsiteX4" fmla="*/ 6261345 w 7162874"/>
              <a:gd name="connsiteY4" fmla="*/ 1958949 h 2324673"/>
              <a:gd name="connsiteX5" fmla="*/ 5903681 w 7162874"/>
              <a:gd name="connsiteY5" fmla="*/ 1979364 h 2324673"/>
              <a:gd name="connsiteX6" fmla="*/ 5667811 w 7162874"/>
              <a:gd name="connsiteY6" fmla="*/ 2324673 h 2324673"/>
              <a:gd name="connsiteX7" fmla="*/ 5100146 w 7162874"/>
              <a:gd name="connsiteY7" fmla="*/ 1966130 h 2324673"/>
              <a:gd name="connsiteX8" fmla="*/ 4772624 w 7162874"/>
              <a:gd name="connsiteY8" fmla="*/ 1966530 h 2324673"/>
              <a:gd name="connsiteX9" fmla="*/ 814734 w 7162874"/>
              <a:gd name="connsiteY9" fmla="*/ 1974002 h 2324673"/>
              <a:gd name="connsiteX10" fmla="*/ 57324 w 7162874"/>
              <a:gd name="connsiteY10" fmla="*/ 1529738 h 2324673"/>
              <a:gd name="connsiteX11" fmla="*/ 83812 w 7162874"/>
              <a:gd name="connsiteY11" fmla="*/ 590515 h 2324673"/>
              <a:gd name="connsiteX12" fmla="*/ 827335 w 7162874"/>
              <a:gd name="connsiteY12" fmla="*/ 119685 h 2324673"/>
              <a:gd name="connsiteX13" fmla="*/ 2403303 w 7162874"/>
              <a:gd name="connsiteY13" fmla="*/ 28473 h 2324673"/>
              <a:gd name="connsiteX0" fmla="*/ 2415791 w 7175362"/>
              <a:gd name="connsiteY0" fmla="*/ 28473 h 2324673"/>
              <a:gd name="connsiteX1" fmla="*/ 6075084 w 7175362"/>
              <a:gd name="connsiteY1" fmla="*/ 32599 h 2324673"/>
              <a:gd name="connsiteX2" fmla="*/ 7108033 w 7175362"/>
              <a:gd name="connsiteY2" fmla="*/ 464521 h 2324673"/>
              <a:gd name="connsiteX3" fmla="*/ 7035461 w 7175362"/>
              <a:gd name="connsiteY3" fmla="*/ 1582113 h 2324673"/>
              <a:gd name="connsiteX4" fmla="*/ 6273833 w 7175362"/>
              <a:gd name="connsiteY4" fmla="*/ 1958949 h 2324673"/>
              <a:gd name="connsiteX5" fmla="*/ 5916169 w 7175362"/>
              <a:gd name="connsiteY5" fmla="*/ 1979364 h 2324673"/>
              <a:gd name="connsiteX6" fmla="*/ 5680299 w 7175362"/>
              <a:gd name="connsiteY6" fmla="*/ 2324673 h 2324673"/>
              <a:gd name="connsiteX7" fmla="*/ 5112634 w 7175362"/>
              <a:gd name="connsiteY7" fmla="*/ 1966130 h 2324673"/>
              <a:gd name="connsiteX8" fmla="*/ 4785112 w 7175362"/>
              <a:gd name="connsiteY8" fmla="*/ 1966530 h 2324673"/>
              <a:gd name="connsiteX9" fmla="*/ 827222 w 7175362"/>
              <a:gd name="connsiteY9" fmla="*/ 1974002 h 2324673"/>
              <a:gd name="connsiteX10" fmla="*/ 49621 w 7175362"/>
              <a:gd name="connsiteY10" fmla="*/ 1465977 h 2324673"/>
              <a:gd name="connsiteX11" fmla="*/ 96300 w 7175362"/>
              <a:gd name="connsiteY11" fmla="*/ 590515 h 2324673"/>
              <a:gd name="connsiteX12" fmla="*/ 839823 w 7175362"/>
              <a:gd name="connsiteY12" fmla="*/ 119685 h 2324673"/>
              <a:gd name="connsiteX13" fmla="*/ 2415791 w 7175362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41119 w 7189259"/>
              <a:gd name="connsiteY9" fmla="*/ 1974002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11325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26531 w 7189259"/>
              <a:gd name="connsiteY7" fmla="*/ 1966130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99009 w 7189259"/>
              <a:gd name="connsiteY8" fmla="*/ 1966530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29688 w 7189259"/>
              <a:gd name="connsiteY0" fmla="*/ 28473 h 2324673"/>
              <a:gd name="connsiteX1" fmla="*/ 6088981 w 7189259"/>
              <a:gd name="connsiteY1" fmla="*/ 32599 h 2324673"/>
              <a:gd name="connsiteX2" fmla="*/ 7121930 w 7189259"/>
              <a:gd name="connsiteY2" fmla="*/ 464521 h 2324673"/>
              <a:gd name="connsiteX3" fmla="*/ 7049358 w 7189259"/>
              <a:gd name="connsiteY3" fmla="*/ 1582113 h 2324673"/>
              <a:gd name="connsiteX4" fmla="*/ 6287730 w 7189259"/>
              <a:gd name="connsiteY4" fmla="*/ 1958949 h 2324673"/>
              <a:gd name="connsiteX5" fmla="*/ 5930066 w 7189259"/>
              <a:gd name="connsiteY5" fmla="*/ 1979364 h 2324673"/>
              <a:gd name="connsiteX6" fmla="*/ 5694196 w 7189259"/>
              <a:gd name="connsiteY6" fmla="*/ 2324673 h 2324673"/>
              <a:gd name="connsiteX7" fmla="*/ 5159615 w 7189259"/>
              <a:gd name="connsiteY7" fmla="*/ 1991006 h 2324673"/>
              <a:gd name="connsiteX8" fmla="*/ 4787982 w 7189259"/>
              <a:gd name="connsiteY8" fmla="*/ 1971505 h 2324673"/>
              <a:gd name="connsiteX9" fmla="*/ 820928 w 7189259"/>
              <a:gd name="connsiteY9" fmla="*/ 1937567 h 2324673"/>
              <a:gd name="connsiteX10" fmla="*/ 43327 w 7189259"/>
              <a:gd name="connsiteY10" fmla="*/ 1402216 h 2324673"/>
              <a:gd name="connsiteX11" fmla="*/ 110197 w 7189259"/>
              <a:gd name="connsiteY11" fmla="*/ 590515 h 2324673"/>
              <a:gd name="connsiteX12" fmla="*/ 853720 w 7189259"/>
              <a:gd name="connsiteY12" fmla="*/ 119685 h 2324673"/>
              <a:gd name="connsiteX13" fmla="*/ 2429688 w 7189259"/>
              <a:gd name="connsiteY13" fmla="*/ 28473 h 2324673"/>
              <a:gd name="connsiteX0" fmla="*/ 2437790 w 7197361"/>
              <a:gd name="connsiteY0" fmla="*/ 28473 h 2324673"/>
              <a:gd name="connsiteX1" fmla="*/ 6097083 w 7197361"/>
              <a:gd name="connsiteY1" fmla="*/ 32599 h 2324673"/>
              <a:gd name="connsiteX2" fmla="*/ 7130032 w 7197361"/>
              <a:gd name="connsiteY2" fmla="*/ 464521 h 2324673"/>
              <a:gd name="connsiteX3" fmla="*/ 7057460 w 7197361"/>
              <a:gd name="connsiteY3" fmla="*/ 1582113 h 2324673"/>
              <a:gd name="connsiteX4" fmla="*/ 6295832 w 7197361"/>
              <a:gd name="connsiteY4" fmla="*/ 1958949 h 2324673"/>
              <a:gd name="connsiteX5" fmla="*/ 5938168 w 7197361"/>
              <a:gd name="connsiteY5" fmla="*/ 1979364 h 2324673"/>
              <a:gd name="connsiteX6" fmla="*/ 5702298 w 7197361"/>
              <a:gd name="connsiteY6" fmla="*/ 2324673 h 2324673"/>
              <a:gd name="connsiteX7" fmla="*/ 5167717 w 7197361"/>
              <a:gd name="connsiteY7" fmla="*/ 1991006 h 2324673"/>
              <a:gd name="connsiteX8" fmla="*/ 4796084 w 7197361"/>
              <a:gd name="connsiteY8" fmla="*/ 1971505 h 2324673"/>
              <a:gd name="connsiteX9" fmla="*/ 829030 w 7197361"/>
              <a:gd name="connsiteY9" fmla="*/ 1937567 h 2324673"/>
              <a:gd name="connsiteX10" fmla="*/ 40400 w 7197361"/>
              <a:gd name="connsiteY10" fmla="*/ 1382316 h 2324673"/>
              <a:gd name="connsiteX11" fmla="*/ 118299 w 7197361"/>
              <a:gd name="connsiteY11" fmla="*/ 590515 h 2324673"/>
              <a:gd name="connsiteX12" fmla="*/ 861822 w 7197361"/>
              <a:gd name="connsiteY12" fmla="*/ 119685 h 2324673"/>
              <a:gd name="connsiteX13" fmla="*/ 2437790 w 7197361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29032 w 7197363"/>
              <a:gd name="connsiteY9" fmla="*/ 193756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197363"/>
              <a:gd name="connsiteY0" fmla="*/ 28473 h 2324673"/>
              <a:gd name="connsiteX1" fmla="*/ 6097085 w 7197363"/>
              <a:gd name="connsiteY1" fmla="*/ 32599 h 2324673"/>
              <a:gd name="connsiteX2" fmla="*/ 7130034 w 7197363"/>
              <a:gd name="connsiteY2" fmla="*/ 464521 h 2324673"/>
              <a:gd name="connsiteX3" fmla="*/ 7057462 w 7197363"/>
              <a:gd name="connsiteY3" fmla="*/ 1582113 h 2324673"/>
              <a:gd name="connsiteX4" fmla="*/ 6295834 w 7197363"/>
              <a:gd name="connsiteY4" fmla="*/ 1958949 h 2324673"/>
              <a:gd name="connsiteX5" fmla="*/ 5938170 w 7197363"/>
              <a:gd name="connsiteY5" fmla="*/ 1979364 h 2324673"/>
              <a:gd name="connsiteX6" fmla="*/ 5702300 w 7197363"/>
              <a:gd name="connsiteY6" fmla="*/ 2324673 h 2324673"/>
              <a:gd name="connsiteX7" fmla="*/ 5167719 w 7197363"/>
              <a:gd name="connsiteY7" fmla="*/ 1991006 h 2324673"/>
              <a:gd name="connsiteX8" fmla="*/ 4796086 w 7197363"/>
              <a:gd name="connsiteY8" fmla="*/ 1971505 h 2324673"/>
              <a:gd name="connsiteX9" fmla="*/ 840061 w 7197363"/>
              <a:gd name="connsiteY9" fmla="*/ 1927617 h 2324673"/>
              <a:gd name="connsiteX10" fmla="*/ 40402 w 7197363"/>
              <a:gd name="connsiteY10" fmla="*/ 1382316 h 2324673"/>
              <a:gd name="connsiteX11" fmla="*/ 118301 w 7197363"/>
              <a:gd name="connsiteY11" fmla="*/ 590515 h 2324673"/>
              <a:gd name="connsiteX12" fmla="*/ 861824 w 7197363"/>
              <a:gd name="connsiteY12" fmla="*/ 119685 h 2324673"/>
              <a:gd name="connsiteX13" fmla="*/ 2437792 w 7197363"/>
              <a:gd name="connsiteY13" fmla="*/ 28473 h 2324673"/>
              <a:gd name="connsiteX0" fmla="*/ 2437792 w 7220557"/>
              <a:gd name="connsiteY0" fmla="*/ 28473 h 2324673"/>
              <a:gd name="connsiteX1" fmla="*/ 6097085 w 7220557"/>
              <a:gd name="connsiteY1" fmla="*/ 32599 h 2324673"/>
              <a:gd name="connsiteX2" fmla="*/ 7130034 w 7220557"/>
              <a:gd name="connsiteY2" fmla="*/ 464521 h 2324673"/>
              <a:gd name="connsiteX3" fmla="*/ 7101574 w 7220557"/>
              <a:gd name="connsiteY3" fmla="*/ 1567187 h 2324673"/>
              <a:gd name="connsiteX4" fmla="*/ 6295834 w 7220557"/>
              <a:gd name="connsiteY4" fmla="*/ 1958949 h 2324673"/>
              <a:gd name="connsiteX5" fmla="*/ 5938170 w 7220557"/>
              <a:gd name="connsiteY5" fmla="*/ 1979364 h 2324673"/>
              <a:gd name="connsiteX6" fmla="*/ 5702300 w 7220557"/>
              <a:gd name="connsiteY6" fmla="*/ 2324673 h 2324673"/>
              <a:gd name="connsiteX7" fmla="*/ 5167719 w 7220557"/>
              <a:gd name="connsiteY7" fmla="*/ 1991006 h 2324673"/>
              <a:gd name="connsiteX8" fmla="*/ 4796086 w 7220557"/>
              <a:gd name="connsiteY8" fmla="*/ 1971505 h 2324673"/>
              <a:gd name="connsiteX9" fmla="*/ 840061 w 7220557"/>
              <a:gd name="connsiteY9" fmla="*/ 1927617 h 2324673"/>
              <a:gd name="connsiteX10" fmla="*/ 40402 w 7220557"/>
              <a:gd name="connsiteY10" fmla="*/ 1382316 h 2324673"/>
              <a:gd name="connsiteX11" fmla="*/ 118301 w 7220557"/>
              <a:gd name="connsiteY11" fmla="*/ 590515 h 2324673"/>
              <a:gd name="connsiteX12" fmla="*/ 861824 w 7220557"/>
              <a:gd name="connsiteY12" fmla="*/ 119685 h 2324673"/>
              <a:gd name="connsiteX13" fmla="*/ 2437792 w 7220557"/>
              <a:gd name="connsiteY13" fmla="*/ 28473 h 2324673"/>
              <a:gd name="connsiteX0" fmla="*/ 2437792 w 7220557"/>
              <a:gd name="connsiteY0" fmla="*/ 28473 h 2314723"/>
              <a:gd name="connsiteX1" fmla="*/ 6097085 w 7220557"/>
              <a:gd name="connsiteY1" fmla="*/ 32599 h 2314723"/>
              <a:gd name="connsiteX2" fmla="*/ 7130034 w 7220557"/>
              <a:gd name="connsiteY2" fmla="*/ 464521 h 2314723"/>
              <a:gd name="connsiteX3" fmla="*/ 7101574 w 7220557"/>
              <a:gd name="connsiteY3" fmla="*/ 1567187 h 2314723"/>
              <a:gd name="connsiteX4" fmla="*/ 6295834 w 7220557"/>
              <a:gd name="connsiteY4" fmla="*/ 1958949 h 2314723"/>
              <a:gd name="connsiteX5" fmla="*/ 5938170 w 7220557"/>
              <a:gd name="connsiteY5" fmla="*/ 1979364 h 2314723"/>
              <a:gd name="connsiteX6" fmla="*/ 5669215 w 7220557"/>
              <a:gd name="connsiteY6" fmla="*/ 2314723 h 2314723"/>
              <a:gd name="connsiteX7" fmla="*/ 5167719 w 7220557"/>
              <a:gd name="connsiteY7" fmla="*/ 1991006 h 2314723"/>
              <a:gd name="connsiteX8" fmla="*/ 4796086 w 7220557"/>
              <a:gd name="connsiteY8" fmla="*/ 1971505 h 2314723"/>
              <a:gd name="connsiteX9" fmla="*/ 840061 w 7220557"/>
              <a:gd name="connsiteY9" fmla="*/ 1927617 h 2314723"/>
              <a:gd name="connsiteX10" fmla="*/ 40402 w 7220557"/>
              <a:gd name="connsiteY10" fmla="*/ 1382316 h 2314723"/>
              <a:gd name="connsiteX11" fmla="*/ 118301 w 7220557"/>
              <a:gd name="connsiteY11" fmla="*/ 590515 h 2314723"/>
              <a:gd name="connsiteX12" fmla="*/ 861824 w 7220557"/>
              <a:gd name="connsiteY12" fmla="*/ 119685 h 2314723"/>
              <a:gd name="connsiteX13" fmla="*/ 2437792 w 7220557"/>
              <a:gd name="connsiteY13" fmla="*/ 28473 h 2314723"/>
              <a:gd name="connsiteX0" fmla="*/ 2437792 w 7220557"/>
              <a:gd name="connsiteY0" fmla="*/ 28473 h 2196734"/>
              <a:gd name="connsiteX1" fmla="*/ 6097085 w 7220557"/>
              <a:gd name="connsiteY1" fmla="*/ 32599 h 2196734"/>
              <a:gd name="connsiteX2" fmla="*/ 7130034 w 7220557"/>
              <a:gd name="connsiteY2" fmla="*/ 464521 h 2196734"/>
              <a:gd name="connsiteX3" fmla="*/ 7101574 w 7220557"/>
              <a:gd name="connsiteY3" fmla="*/ 1567187 h 2196734"/>
              <a:gd name="connsiteX4" fmla="*/ 6295834 w 7220557"/>
              <a:gd name="connsiteY4" fmla="*/ 1958949 h 2196734"/>
              <a:gd name="connsiteX5" fmla="*/ 5938170 w 7220557"/>
              <a:gd name="connsiteY5" fmla="*/ 1979364 h 2196734"/>
              <a:gd name="connsiteX6" fmla="*/ 5669215 w 7220557"/>
              <a:gd name="connsiteY6" fmla="*/ 2196734 h 2196734"/>
              <a:gd name="connsiteX7" fmla="*/ 5167719 w 7220557"/>
              <a:gd name="connsiteY7" fmla="*/ 1991006 h 2196734"/>
              <a:gd name="connsiteX8" fmla="*/ 4796086 w 7220557"/>
              <a:gd name="connsiteY8" fmla="*/ 1971505 h 2196734"/>
              <a:gd name="connsiteX9" fmla="*/ 840061 w 7220557"/>
              <a:gd name="connsiteY9" fmla="*/ 1927617 h 2196734"/>
              <a:gd name="connsiteX10" fmla="*/ 40402 w 7220557"/>
              <a:gd name="connsiteY10" fmla="*/ 1382316 h 2196734"/>
              <a:gd name="connsiteX11" fmla="*/ 118301 w 7220557"/>
              <a:gd name="connsiteY11" fmla="*/ 590515 h 2196734"/>
              <a:gd name="connsiteX12" fmla="*/ 861824 w 7220557"/>
              <a:gd name="connsiteY12" fmla="*/ 119685 h 2196734"/>
              <a:gd name="connsiteX13" fmla="*/ 2437792 w 7220557"/>
              <a:gd name="connsiteY13" fmla="*/ 28473 h 2196734"/>
              <a:gd name="connsiteX0" fmla="*/ 2437792 w 7220557"/>
              <a:gd name="connsiteY0" fmla="*/ 28473 h 2196734"/>
              <a:gd name="connsiteX1" fmla="*/ 6097085 w 7220557"/>
              <a:gd name="connsiteY1" fmla="*/ 32599 h 2196734"/>
              <a:gd name="connsiteX2" fmla="*/ 7130034 w 7220557"/>
              <a:gd name="connsiteY2" fmla="*/ 464521 h 2196734"/>
              <a:gd name="connsiteX3" fmla="*/ 7101574 w 7220557"/>
              <a:gd name="connsiteY3" fmla="*/ 1567187 h 2196734"/>
              <a:gd name="connsiteX4" fmla="*/ 6295834 w 7220557"/>
              <a:gd name="connsiteY4" fmla="*/ 1958949 h 2196734"/>
              <a:gd name="connsiteX5" fmla="*/ 5803281 w 7220557"/>
              <a:gd name="connsiteY5" fmla="*/ 1974826 h 2196734"/>
              <a:gd name="connsiteX6" fmla="*/ 5669215 w 7220557"/>
              <a:gd name="connsiteY6" fmla="*/ 2196734 h 2196734"/>
              <a:gd name="connsiteX7" fmla="*/ 5167719 w 7220557"/>
              <a:gd name="connsiteY7" fmla="*/ 1991006 h 2196734"/>
              <a:gd name="connsiteX8" fmla="*/ 4796086 w 7220557"/>
              <a:gd name="connsiteY8" fmla="*/ 1971505 h 2196734"/>
              <a:gd name="connsiteX9" fmla="*/ 840061 w 7220557"/>
              <a:gd name="connsiteY9" fmla="*/ 1927617 h 2196734"/>
              <a:gd name="connsiteX10" fmla="*/ 40402 w 7220557"/>
              <a:gd name="connsiteY10" fmla="*/ 1382316 h 2196734"/>
              <a:gd name="connsiteX11" fmla="*/ 118301 w 7220557"/>
              <a:gd name="connsiteY11" fmla="*/ 590515 h 2196734"/>
              <a:gd name="connsiteX12" fmla="*/ 861824 w 7220557"/>
              <a:gd name="connsiteY12" fmla="*/ 119685 h 2196734"/>
              <a:gd name="connsiteX13" fmla="*/ 2437792 w 7220557"/>
              <a:gd name="connsiteY13" fmla="*/ 28473 h 2196734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167719 w 7220557"/>
              <a:gd name="connsiteY7" fmla="*/ 1991006 h 2160430"/>
              <a:gd name="connsiteX8" fmla="*/ 4796086 w 7220557"/>
              <a:gd name="connsiteY8" fmla="*/ 1971505 h 2160430"/>
              <a:gd name="connsiteX9" fmla="*/ 840061 w 7220557"/>
              <a:gd name="connsiteY9" fmla="*/ 1927617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350217 w 7220557"/>
              <a:gd name="connsiteY7" fmla="*/ 1977392 h 2160430"/>
              <a:gd name="connsiteX8" fmla="*/ 4796086 w 7220557"/>
              <a:gd name="connsiteY8" fmla="*/ 1971505 h 2160430"/>
              <a:gd name="connsiteX9" fmla="*/ 840061 w 7220557"/>
              <a:gd name="connsiteY9" fmla="*/ 1927617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37792 w 7220557"/>
              <a:gd name="connsiteY0" fmla="*/ 28473 h 2160430"/>
              <a:gd name="connsiteX1" fmla="*/ 6097085 w 7220557"/>
              <a:gd name="connsiteY1" fmla="*/ 32599 h 2160430"/>
              <a:gd name="connsiteX2" fmla="*/ 7130034 w 7220557"/>
              <a:gd name="connsiteY2" fmla="*/ 464521 h 2160430"/>
              <a:gd name="connsiteX3" fmla="*/ 7101574 w 7220557"/>
              <a:gd name="connsiteY3" fmla="*/ 1567187 h 2160430"/>
              <a:gd name="connsiteX4" fmla="*/ 6295834 w 7220557"/>
              <a:gd name="connsiteY4" fmla="*/ 1958949 h 2160430"/>
              <a:gd name="connsiteX5" fmla="*/ 5803281 w 7220557"/>
              <a:gd name="connsiteY5" fmla="*/ 1974826 h 2160430"/>
              <a:gd name="connsiteX6" fmla="*/ 5581934 w 7220557"/>
              <a:gd name="connsiteY6" fmla="*/ 2160430 h 2160430"/>
              <a:gd name="connsiteX7" fmla="*/ 5350217 w 7220557"/>
              <a:gd name="connsiteY7" fmla="*/ 1977392 h 2160430"/>
              <a:gd name="connsiteX8" fmla="*/ 4796086 w 7220557"/>
              <a:gd name="connsiteY8" fmla="*/ 1971505 h 2160430"/>
              <a:gd name="connsiteX9" fmla="*/ 562347 w 7220557"/>
              <a:gd name="connsiteY9" fmla="*/ 1963921 h 2160430"/>
              <a:gd name="connsiteX10" fmla="*/ 40402 w 7220557"/>
              <a:gd name="connsiteY10" fmla="*/ 1382316 h 2160430"/>
              <a:gd name="connsiteX11" fmla="*/ 118301 w 7220557"/>
              <a:gd name="connsiteY11" fmla="*/ 590515 h 2160430"/>
              <a:gd name="connsiteX12" fmla="*/ 861824 w 7220557"/>
              <a:gd name="connsiteY12" fmla="*/ 119685 h 2160430"/>
              <a:gd name="connsiteX13" fmla="*/ 2437792 w 722055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880514 w 7239247"/>
              <a:gd name="connsiteY12" fmla="*/ 119685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90841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36384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28473 h 2160430"/>
              <a:gd name="connsiteX1" fmla="*/ 6115775 w 7239247"/>
              <a:gd name="connsiteY1" fmla="*/ 32599 h 2160430"/>
              <a:gd name="connsiteX2" fmla="*/ 7148724 w 7239247"/>
              <a:gd name="connsiteY2" fmla="*/ 464521 h 2160430"/>
              <a:gd name="connsiteX3" fmla="*/ 7120264 w 7239247"/>
              <a:gd name="connsiteY3" fmla="*/ 1567187 h 2160430"/>
              <a:gd name="connsiteX4" fmla="*/ 6314524 w 7239247"/>
              <a:gd name="connsiteY4" fmla="*/ 1958949 h 2160430"/>
              <a:gd name="connsiteX5" fmla="*/ 5821971 w 7239247"/>
              <a:gd name="connsiteY5" fmla="*/ 1974826 h 2160430"/>
              <a:gd name="connsiteX6" fmla="*/ 5600624 w 7239247"/>
              <a:gd name="connsiteY6" fmla="*/ 2160430 h 2160430"/>
              <a:gd name="connsiteX7" fmla="*/ 5368907 w 7239247"/>
              <a:gd name="connsiteY7" fmla="*/ 1977392 h 2160430"/>
              <a:gd name="connsiteX8" fmla="*/ 4814776 w 7239247"/>
              <a:gd name="connsiteY8" fmla="*/ 1971505 h 2160430"/>
              <a:gd name="connsiteX9" fmla="*/ 581037 w 7239247"/>
              <a:gd name="connsiteY9" fmla="*/ 1963921 h 2160430"/>
              <a:gd name="connsiteX10" fmla="*/ 59092 w 7239247"/>
              <a:gd name="connsiteY10" fmla="*/ 1382316 h 2160430"/>
              <a:gd name="connsiteX11" fmla="*/ 81448 w 7239247"/>
              <a:gd name="connsiteY11" fmla="*/ 336384 h 2160430"/>
              <a:gd name="connsiteX12" fmla="*/ 690082 w 7239247"/>
              <a:gd name="connsiteY12" fmla="*/ 101533 h 2160430"/>
              <a:gd name="connsiteX13" fmla="*/ 2456482 w 7239247"/>
              <a:gd name="connsiteY13" fmla="*/ 28473 h 2160430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39247"/>
              <a:gd name="connsiteY0" fmla="*/ 30331 h 2162288"/>
              <a:gd name="connsiteX1" fmla="*/ 6330011 w 7239247"/>
              <a:gd name="connsiteY1" fmla="*/ 29919 h 2162288"/>
              <a:gd name="connsiteX2" fmla="*/ 7148724 w 7239247"/>
              <a:gd name="connsiteY2" fmla="*/ 466379 h 2162288"/>
              <a:gd name="connsiteX3" fmla="*/ 7120264 w 7239247"/>
              <a:gd name="connsiteY3" fmla="*/ 1569045 h 2162288"/>
              <a:gd name="connsiteX4" fmla="*/ 6314524 w 7239247"/>
              <a:gd name="connsiteY4" fmla="*/ 1960807 h 2162288"/>
              <a:gd name="connsiteX5" fmla="*/ 5821971 w 7239247"/>
              <a:gd name="connsiteY5" fmla="*/ 1976684 h 2162288"/>
              <a:gd name="connsiteX6" fmla="*/ 5600624 w 7239247"/>
              <a:gd name="connsiteY6" fmla="*/ 2162288 h 2162288"/>
              <a:gd name="connsiteX7" fmla="*/ 5368907 w 7239247"/>
              <a:gd name="connsiteY7" fmla="*/ 1979250 h 2162288"/>
              <a:gd name="connsiteX8" fmla="*/ 4814776 w 7239247"/>
              <a:gd name="connsiteY8" fmla="*/ 1973363 h 2162288"/>
              <a:gd name="connsiteX9" fmla="*/ 581037 w 7239247"/>
              <a:gd name="connsiteY9" fmla="*/ 1965779 h 2162288"/>
              <a:gd name="connsiteX10" fmla="*/ 59092 w 7239247"/>
              <a:gd name="connsiteY10" fmla="*/ 1384174 h 2162288"/>
              <a:gd name="connsiteX11" fmla="*/ 81448 w 7239247"/>
              <a:gd name="connsiteY11" fmla="*/ 338242 h 2162288"/>
              <a:gd name="connsiteX12" fmla="*/ 690082 w 7239247"/>
              <a:gd name="connsiteY12" fmla="*/ 103391 h 2162288"/>
              <a:gd name="connsiteX13" fmla="*/ 2456482 w 7239247"/>
              <a:gd name="connsiteY13" fmla="*/ 30331 h 2162288"/>
              <a:gd name="connsiteX0" fmla="*/ 2456482 w 7224385"/>
              <a:gd name="connsiteY0" fmla="*/ 30331 h 2162288"/>
              <a:gd name="connsiteX1" fmla="*/ 6330011 w 7224385"/>
              <a:gd name="connsiteY1" fmla="*/ 29919 h 2162288"/>
              <a:gd name="connsiteX2" fmla="*/ 7109051 w 7224385"/>
              <a:gd name="connsiteY2" fmla="*/ 443689 h 2162288"/>
              <a:gd name="connsiteX3" fmla="*/ 7120264 w 7224385"/>
              <a:gd name="connsiteY3" fmla="*/ 1569045 h 2162288"/>
              <a:gd name="connsiteX4" fmla="*/ 6314524 w 7224385"/>
              <a:gd name="connsiteY4" fmla="*/ 1960807 h 2162288"/>
              <a:gd name="connsiteX5" fmla="*/ 5821971 w 7224385"/>
              <a:gd name="connsiteY5" fmla="*/ 1976684 h 2162288"/>
              <a:gd name="connsiteX6" fmla="*/ 5600624 w 7224385"/>
              <a:gd name="connsiteY6" fmla="*/ 2162288 h 2162288"/>
              <a:gd name="connsiteX7" fmla="*/ 5368907 w 7224385"/>
              <a:gd name="connsiteY7" fmla="*/ 1979250 h 2162288"/>
              <a:gd name="connsiteX8" fmla="*/ 4814776 w 7224385"/>
              <a:gd name="connsiteY8" fmla="*/ 1973363 h 2162288"/>
              <a:gd name="connsiteX9" fmla="*/ 581037 w 7224385"/>
              <a:gd name="connsiteY9" fmla="*/ 1965779 h 2162288"/>
              <a:gd name="connsiteX10" fmla="*/ 59092 w 7224385"/>
              <a:gd name="connsiteY10" fmla="*/ 1384174 h 2162288"/>
              <a:gd name="connsiteX11" fmla="*/ 81448 w 7224385"/>
              <a:gd name="connsiteY11" fmla="*/ 338242 h 2162288"/>
              <a:gd name="connsiteX12" fmla="*/ 690082 w 7224385"/>
              <a:gd name="connsiteY12" fmla="*/ 103391 h 2162288"/>
              <a:gd name="connsiteX13" fmla="*/ 2456482 w 722438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814776 w 7229725"/>
              <a:gd name="connsiteY8" fmla="*/ 1973363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90082 w 7229725"/>
              <a:gd name="connsiteY12" fmla="*/ 103391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814776 w 7229725"/>
              <a:gd name="connsiteY8" fmla="*/ 1973363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581037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477886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62288"/>
              <a:gd name="connsiteX1" fmla="*/ 6330011 w 7229725"/>
              <a:gd name="connsiteY1" fmla="*/ 29919 h 2162288"/>
              <a:gd name="connsiteX2" fmla="*/ 7109051 w 7229725"/>
              <a:gd name="connsiteY2" fmla="*/ 443689 h 2162288"/>
              <a:gd name="connsiteX3" fmla="*/ 7128199 w 7229725"/>
              <a:gd name="connsiteY3" fmla="*/ 1646192 h 2162288"/>
              <a:gd name="connsiteX4" fmla="*/ 6314524 w 7229725"/>
              <a:gd name="connsiteY4" fmla="*/ 1960807 h 2162288"/>
              <a:gd name="connsiteX5" fmla="*/ 5821971 w 7229725"/>
              <a:gd name="connsiteY5" fmla="*/ 1976684 h 2162288"/>
              <a:gd name="connsiteX6" fmla="*/ 5600624 w 7229725"/>
              <a:gd name="connsiteY6" fmla="*/ 2162288 h 2162288"/>
              <a:gd name="connsiteX7" fmla="*/ 5368907 w 7229725"/>
              <a:gd name="connsiteY7" fmla="*/ 1979250 h 2162288"/>
              <a:gd name="connsiteX8" fmla="*/ 4656082 w 7229725"/>
              <a:gd name="connsiteY8" fmla="*/ 1982439 h 2162288"/>
              <a:gd name="connsiteX9" fmla="*/ 477886 w 7229725"/>
              <a:gd name="connsiteY9" fmla="*/ 1965779 h 2162288"/>
              <a:gd name="connsiteX10" fmla="*/ 59092 w 7229725"/>
              <a:gd name="connsiteY10" fmla="*/ 1384174 h 2162288"/>
              <a:gd name="connsiteX11" fmla="*/ 81448 w 7229725"/>
              <a:gd name="connsiteY11" fmla="*/ 338242 h 2162288"/>
              <a:gd name="connsiteX12" fmla="*/ 658343 w 7229725"/>
              <a:gd name="connsiteY12" fmla="*/ 71625 h 2162288"/>
              <a:gd name="connsiteX13" fmla="*/ 2456482 w 7229725"/>
              <a:gd name="connsiteY13" fmla="*/ 30331 h 2162288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368907 w 7229725"/>
              <a:gd name="connsiteY7" fmla="*/ 1979250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368907 w 7229725"/>
              <a:gd name="connsiteY7" fmla="*/ 1979250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56082 w 7229725"/>
              <a:gd name="connsiteY8" fmla="*/ 1982439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30331 h 2130522"/>
              <a:gd name="connsiteX1" fmla="*/ 6330011 w 7229725"/>
              <a:gd name="connsiteY1" fmla="*/ 29919 h 2130522"/>
              <a:gd name="connsiteX2" fmla="*/ 7109051 w 7229725"/>
              <a:gd name="connsiteY2" fmla="*/ 443689 h 2130522"/>
              <a:gd name="connsiteX3" fmla="*/ 7128199 w 7229725"/>
              <a:gd name="connsiteY3" fmla="*/ 1646192 h 2130522"/>
              <a:gd name="connsiteX4" fmla="*/ 6314524 w 7229725"/>
              <a:gd name="connsiteY4" fmla="*/ 1960807 h 2130522"/>
              <a:gd name="connsiteX5" fmla="*/ 5821971 w 7229725"/>
              <a:gd name="connsiteY5" fmla="*/ 1976684 h 2130522"/>
              <a:gd name="connsiteX6" fmla="*/ 5600624 w 7229725"/>
              <a:gd name="connsiteY6" fmla="*/ 2130522 h 2130522"/>
              <a:gd name="connsiteX7" fmla="*/ 5465013 w 7229725"/>
              <a:gd name="connsiteY7" fmla="*/ 1977723 h 2130522"/>
              <a:gd name="connsiteX8" fmla="*/ 4648073 w 7229725"/>
              <a:gd name="connsiteY8" fmla="*/ 1980912 h 2130522"/>
              <a:gd name="connsiteX9" fmla="*/ 477886 w 7229725"/>
              <a:gd name="connsiteY9" fmla="*/ 1965779 h 2130522"/>
              <a:gd name="connsiteX10" fmla="*/ 59092 w 7229725"/>
              <a:gd name="connsiteY10" fmla="*/ 1384174 h 2130522"/>
              <a:gd name="connsiteX11" fmla="*/ 81448 w 7229725"/>
              <a:gd name="connsiteY11" fmla="*/ 338242 h 2130522"/>
              <a:gd name="connsiteX12" fmla="*/ 658343 w 7229725"/>
              <a:gd name="connsiteY12" fmla="*/ 71625 h 2130522"/>
              <a:gd name="connsiteX13" fmla="*/ 2456482 w 7229725"/>
              <a:gd name="connsiteY13" fmla="*/ 30331 h 2130522"/>
              <a:gd name="connsiteX0" fmla="*/ 2456482 w 7229725"/>
              <a:gd name="connsiteY0" fmla="*/ 24338 h 2124529"/>
              <a:gd name="connsiteX1" fmla="*/ 6483379 w 7229725"/>
              <a:gd name="connsiteY1" fmla="*/ 40447 h 2124529"/>
              <a:gd name="connsiteX2" fmla="*/ 7109051 w 7229725"/>
              <a:gd name="connsiteY2" fmla="*/ 437696 h 2124529"/>
              <a:gd name="connsiteX3" fmla="*/ 7128199 w 7229725"/>
              <a:gd name="connsiteY3" fmla="*/ 1640199 h 2124529"/>
              <a:gd name="connsiteX4" fmla="*/ 6314524 w 7229725"/>
              <a:gd name="connsiteY4" fmla="*/ 1954814 h 2124529"/>
              <a:gd name="connsiteX5" fmla="*/ 5821971 w 7229725"/>
              <a:gd name="connsiteY5" fmla="*/ 1970691 h 2124529"/>
              <a:gd name="connsiteX6" fmla="*/ 5600624 w 7229725"/>
              <a:gd name="connsiteY6" fmla="*/ 2124529 h 2124529"/>
              <a:gd name="connsiteX7" fmla="*/ 5465013 w 7229725"/>
              <a:gd name="connsiteY7" fmla="*/ 1971730 h 2124529"/>
              <a:gd name="connsiteX8" fmla="*/ 4648073 w 7229725"/>
              <a:gd name="connsiteY8" fmla="*/ 1974919 h 2124529"/>
              <a:gd name="connsiteX9" fmla="*/ 477886 w 7229725"/>
              <a:gd name="connsiteY9" fmla="*/ 1959786 h 2124529"/>
              <a:gd name="connsiteX10" fmla="*/ 59092 w 7229725"/>
              <a:gd name="connsiteY10" fmla="*/ 1378181 h 2124529"/>
              <a:gd name="connsiteX11" fmla="*/ 81448 w 7229725"/>
              <a:gd name="connsiteY11" fmla="*/ 332249 h 2124529"/>
              <a:gd name="connsiteX12" fmla="*/ 658343 w 7229725"/>
              <a:gd name="connsiteY12" fmla="*/ 65632 h 2124529"/>
              <a:gd name="connsiteX13" fmla="*/ 2456482 w 7229725"/>
              <a:gd name="connsiteY13" fmla="*/ 24338 h 2124529"/>
              <a:gd name="connsiteX0" fmla="*/ 2456482 w 7229725"/>
              <a:gd name="connsiteY0" fmla="*/ 19755 h 2119946"/>
              <a:gd name="connsiteX1" fmla="*/ 6483379 w 7229725"/>
              <a:gd name="connsiteY1" fmla="*/ 35864 h 2119946"/>
              <a:gd name="connsiteX2" fmla="*/ 7109051 w 7229725"/>
              <a:gd name="connsiteY2" fmla="*/ 433113 h 2119946"/>
              <a:gd name="connsiteX3" fmla="*/ 7128199 w 7229725"/>
              <a:gd name="connsiteY3" fmla="*/ 1635616 h 2119946"/>
              <a:gd name="connsiteX4" fmla="*/ 6314524 w 7229725"/>
              <a:gd name="connsiteY4" fmla="*/ 1950231 h 2119946"/>
              <a:gd name="connsiteX5" fmla="*/ 5821971 w 7229725"/>
              <a:gd name="connsiteY5" fmla="*/ 1966108 h 2119946"/>
              <a:gd name="connsiteX6" fmla="*/ 5600624 w 7229725"/>
              <a:gd name="connsiteY6" fmla="*/ 2119946 h 2119946"/>
              <a:gd name="connsiteX7" fmla="*/ 5465013 w 7229725"/>
              <a:gd name="connsiteY7" fmla="*/ 1967147 h 2119946"/>
              <a:gd name="connsiteX8" fmla="*/ 4648073 w 7229725"/>
              <a:gd name="connsiteY8" fmla="*/ 1970336 h 2119946"/>
              <a:gd name="connsiteX9" fmla="*/ 477886 w 7229725"/>
              <a:gd name="connsiteY9" fmla="*/ 1955203 h 2119946"/>
              <a:gd name="connsiteX10" fmla="*/ 59092 w 7229725"/>
              <a:gd name="connsiteY10" fmla="*/ 1373598 h 2119946"/>
              <a:gd name="connsiteX11" fmla="*/ 81448 w 7229725"/>
              <a:gd name="connsiteY11" fmla="*/ 327666 h 2119946"/>
              <a:gd name="connsiteX12" fmla="*/ 658343 w 7229725"/>
              <a:gd name="connsiteY12" fmla="*/ 61049 h 2119946"/>
              <a:gd name="connsiteX13" fmla="*/ 2456482 w 7229725"/>
              <a:gd name="connsiteY13" fmla="*/ 19755 h 2119946"/>
              <a:gd name="connsiteX0" fmla="*/ 2464150 w 7229725"/>
              <a:gd name="connsiteY0" fmla="*/ 22861 h 2110661"/>
              <a:gd name="connsiteX1" fmla="*/ 6483379 w 7229725"/>
              <a:gd name="connsiteY1" fmla="*/ 26579 h 2110661"/>
              <a:gd name="connsiteX2" fmla="*/ 7109051 w 7229725"/>
              <a:gd name="connsiteY2" fmla="*/ 423828 h 2110661"/>
              <a:gd name="connsiteX3" fmla="*/ 7128199 w 7229725"/>
              <a:gd name="connsiteY3" fmla="*/ 1626331 h 2110661"/>
              <a:gd name="connsiteX4" fmla="*/ 6314524 w 7229725"/>
              <a:gd name="connsiteY4" fmla="*/ 1940946 h 2110661"/>
              <a:gd name="connsiteX5" fmla="*/ 5821971 w 7229725"/>
              <a:gd name="connsiteY5" fmla="*/ 1956823 h 2110661"/>
              <a:gd name="connsiteX6" fmla="*/ 5600624 w 7229725"/>
              <a:gd name="connsiteY6" fmla="*/ 2110661 h 2110661"/>
              <a:gd name="connsiteX7" fmla="*/ 5465013 w 7229725"/>
              <a:gd name="connsiteY7" fmla="*/ 1957862 h 2110661"/>
              <a:gd name="connsiteX8" fmla="*/ 4648073 w 7229725"/>
              <a:gd name="connsiteY8" fmla="*/ 1961051 h 2110661"/>
              <a:gd name="connsiteX9" fmla="*/ 477886 w 7229725"/>
              <a:gd name="connsiteY9" fmla="*/ 1945918 h 2110661"/>
              <a:gd name="connsiteX10" fmla="*/ 59092 w 7229725"/>
              <a:gd name="connsiteY10" fmla="*/ 1364313 h 2110661"/>
              <a:gd name="connsiteX11" fmla="*/ 81448 w 7229725"/>
              <a:gd name="connsiteY11" fmla="*/ 318381 h 2110661"/>
              <a:gd name="connsiteX12" fmla="*/ 658343 w 7229725"/>
              <a:gd name="connsiteY12" fmla="*/ 51764 h 2110661"/>
              <a:gd name="connsiteX13" fmla="*/ 2464150 w 7229725"/>
              <a:gd name="connsiteY13" fmla="*/ 22861 h 2110661"/>
              <a:gd name="connsiteX0" fmla="*/ 2464150 w 7229725"/>
              <a:gd name="connsiteY0" fmla="*/ 15549 h 2103349"/>
              <a:gd name="connsiteX1" fmla="*/ 6483379 w 7229725"/>
              <a:gd name="connsiteY1" fmla="*/ 19267 h 2103349"/>
              <a:gd name="connsiteX2" fmla="*/ 7109051 w 7229725"/>
              <a:gd name="connsiteY2" fmla="*/ 416516 h 2103349"/>
              <a:gd name="connsiteX3" fmla="*/ 7128199 w 7229725"/>
              <a:gd name="connsiteY3" fmla="*/ 1619019 h 2103349"/>
              <a:gd name="connsiteX4" fmla="*/ 6314524 w 7229725"/>
              <a:gd name="connsiteY4" fmla="*/ 1933634 h 2103349"/>
              <a:gd name="connsiteX5" fmla="*/ 5821971 w 7229725"/>
              <a:gd name="connsiteY5" fmla="*/ 1949511 h 2103349"/>
              <a:gd name="connsiteX6" fmla="*/ 5600624 w 7229725"/>
              <a:gd name="connsiteY6" fmla="*/ 2103349 h 2103349"/>
              <a:gd name="connsiteX7" fmla="*/ 5465013 w 7229725"/>
              <a:gd name="connsiteY7" fmla="*/ 1950550 h 2103349"/>
              <a:gd name="connsiteX8" fmla="*/ 4648073 w 7229725"/>
              <a:gd name="connsiteY8" fmla="*/ 1953739 h 2103349"/>
              <a:gd name="connsiteX9" fmla="*/ 477886 w 7229725"/>
              <a:gd name="connsiteY9" fmla="*/ 1938606 h 2103349"/>
              <a:gd name="connsiteX10" fmla="*/ 59092 w 7229725"/>
              <a:gd name="connsiteY10" fmla="*/ 1357001 h 2103349"/>
              <a:gd name="connsiteX11" fmla="*/ 81448 w 7229725"/>
              <a:gd name="connsiteY11" fmla="*/ 311069 h 2103349"/>
              <a:gd name="connsiteX12" fmla="*/ 658343 w 7229725"/>
              <a:gd name="connsiteY12" fmla="*/ 44452 h 2103349"/>
              <a:gd name="connsiteX13" fmla="*/ 2464150 w 7229725"/>
              <a:gd name="connsiteY13" fmla="*/ 15549 h 2103349"/>
              <a:gd name="connsiteX0" fmla="*/ 2464150 w 7229725"/>
              <a:gd name="connsiteY0" fmla="*/ 15549 h 2103349"/>
              <a:gd name="connsiteX1" fmla="*/ 6483379 w 7229725"/>
              <a:gd name="connsiteY1" fmla="*/ 19267 h 2103349"/>
              <a:gd name="connsiteX2" fmla="*/ 7109051 w 7229725"/>
              <a:gd name="connsiteY2" fmla="*/ 416516 h 2103349"/>
              <a:gd name="connsiteX3" fmla="*/ 7128199 w 7229725"/>
              <a:gd name="connsiteY3" fmla="*/ 1619019 h 2103349"/>
              <a:gd name="connsiteX4" fmla="*/ 6314524 w 7229725"/>
              <a:gd name="connsiteY4" fmla="*/ 1933634 h 2103349"/>
              <a:gd name="connsiteX5" fmla="*/ 5821971 w 7229725"/>
              <a:gd name="connsiteY5" fmla="*/ 1949511 h 2103349"/>
              <a:gd name="connsiteX6" fmla="*/ 5600624 w 7229725"/>
              <a:gd name="connsiteY6" fmla="*/ 2103349 h 2103349"/>
              <a:gd name="connsiteX7" fmla="*/ 5465013 w 7229725"/>
              <a:gd name="connsiteY7" fmla="*/ 1950550 h 2103349"/>
              <a:gd name="connsiteX8" fmla="*/ 4648073 w 7229725"/>
              <a:gd name="connsiteY8" fmla="*/ 1953739 h 2103349"/>
              <a:gd name="connsiteX9" fmla="*/ 477886 w 7229725"/>
              <a:gd name="connsiteY9" fmla="*/ 1938606 h 2103349"/>
              <a:gd name="connsiteX10" fmla="*/ 59092 w 7229725"/>
              <a:gd name="connsiteY10" fmla="*/ 1357001 h 2103349"/>
              <a:gd name="connsiteX11" fmla="*/ 81448 w 7229725"/>
              <a:gd name="connsiteY11" fmla="*/ 311069 h 2103349"/>
              <a:gd name="connsiteX12" fmla="*/ 658343 w 7229725"/>
              <a:gd name="connsiteY12" fmla="*/ 44452 h 2103349"/>
              <a:gd name="connsiteX13" fmla="*/ 2464150 w 7229725"/>
              <a:gd name="connsiteY13" fmla="*/ 15549 h 2103349"/>
              <a:gd name="connsiteX0" fmla="*/ 2464150 w 7189749"/>
              <a:gd name="connsiteY0" fmla="*/ 15549 h 2103349"/>
              <a:gd name="connsiteX1" fmla="*/ 6483379 w 7189749"/>
              <a:gd name="connsiteY1" fmla="*/ 19267 h 2103349"/>
              <a:gd name="connsiteX2" fmla="*/ 7109051 w 7189749"/>
              <a:gd name="connsiteY2" fmla="*/ 416516 h 2103349"/>
              <a:gd name="connsiteX3" fmla="*/ 7128199 w 7189749"/>
              <a:gd name="connsiteY3" fmla="*/ 1619019 h 2103349"/>
              <a:gd name="connsiteX4" fmla="*/ 6314524 w 7189749"/>
              <a:gd name="connsiteY4" fmla="*/ 1933634 h 2103349"/>
              <a:gd name="connsiteX5" fmla="*/ 5821971 w 7189749"/>
              <a:gd name="connsiteY5" fmla="*/ 1949511 h 2103349"/>
              <a:gd name="connsiteX6" fmla="*/ 5600624 w 7189749"/>
              <a:gd name="connsiteY6" fmla="*/ 2103349 h 2103349"/>
              <a:gd name="connsiteX7" fmla="*/ 5465013 w 7189749"/>
              <a:gd name="connsiteY7" fmla="*/ 1950550 h 2103349"/>
              <a:gd name="connsiteX8" fmla="*/ 4648073 w 7189749"/>
              <a:gd name="connsiteY8" fmla="*/ 1953739 h 2103349"/>
              <a:gd name="connsiteX9" fmla="*/ 477886 w 7189749"/>
              <a:gd name="connsiteY9" fmla="*/ 1938606 h 2103349"/>
              <a:gd name="connsiteX10" fmla="*/ 59092 w 7189749"/>
              <a:gd name="connsiteY10" fmla="*/ 1357001 h 2103349"/>
              <a:gd name="connsiteX11" fmla="*/ 81448 w 7189749"/>
              <a:gd name="connsiteY11" fmla="*/ 311069 h 2103349"/>
              <a:gd name="connsiteX12" fmla="*/ 658343 w 7189749"/>
              <a:gd name="connsiteY12" fmla="*/ 44452 h 2103349"/>
              <a:gd name="connsiteX13" fmla="*/ 2464150 w 7189749"/>
              <a:gd name="connsiteY13" fmla="*/ 15549 h 210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89749" h="2103349">
                <a:moveTo>
                  <a:pt x="2464150" y="15549"/>
                </a:moveTo>
                <a:cubicBezTo>
                  <a:pt x="3747294" y="-15927"/>
                  <a:pt x="5187003" y="8330"/>
                  <a:pt x="6483379" y="19267"/>
                </a:cubicBezTo>
                <a:cubicBezTo>
                  <a:pt x="6796374" y="27527"/>
                  <a:pt x="7047321" y="-21699"/>
                  <a:pt x="7109051" y="416516"/>
                </a:cubicBezTo>
                <a:cubicBezTo>
                  <a:pt x="7186460" y="774533"/>
                  <a:pt x="7234540" y="1060279"/>
                  <a:pt x="7128199" y="1619019"/>
                </a:cubicBezTo>
                <a:cubicBezTo>
                  <a:pt x="7039299" y="1872274"/>
                  <a:pt x="6845131" y="1916139"/>
                  <a:pt x="6314524" y="1933634"/>
                </a:cubicBezTo>
                <a:cubicBezTo>
                  <a:pt x="6220263" y="1942346"/>
                  <a:pt x="5912636" y="1948475"/>
                  <a:pt x="5821971" y="1949511"/>
                </a:cubicBezTo>
                <a:cubicBezTo>
                  <a:pt x="5714396" y="2032253"/>
                  <a:pt x="5634579" y="2088076"/>
                  <a:pt x="5600624" y="2103349"/>
                </a:cubicBezTo>
                <a:cubicBezTo>
                  <a:pt x="5591235" y="2073950"/>
                  <a:pt x="5605112" y="2028372"/>
                  <a:pt x="5465013" y="1950550"/>
                </a:cubicBezTo>
                <a:lnTo>
                  <a:pt x="4648073" y="1953739"/>
                </a:lnTo>
                <a:cubicBezTo>
                  <a:pt x="3393515" y="1919132"/>
                  <a:pt x="1381166" y="1994695"/>
                  <a:pt x="477886" y="1938606"/>
                </a:cubicBezTo>
                <a:cubicBezTo>
                  <a:pt x="30829" y="1888856"/>
                  <a:pt x="129146" y="1592080"/>
                  <a:pt x="59092" y="1357001"/>
                </a:cubicBezTo>
                <a:cubicBezTo>
                  <a:pt x="-27509" y="1046521"/>
                  <a:pt x="-17974" y="739325"/>
                  <a:pt x="81448" y="311069"/>
                </a:cubicBezTo>
                <a:cubicBezTo>
                  <a:pt x="124991" y="47965"/>
                  <a:pt x="294103" y="52959"/>
                  <a:pt x="658343" y="44452"/>
                </a:cubicBezTo>
                <a:cubicBezTo>
                  <a:pt x="1002719" y="22681"/>
                  <a:pt x="1818875" y="34390"/>
                  <a:pt x="2464150" y="1554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Freeform: Shape 512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49" name="Freeform: Shape 513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5150" name="Rectangle 5132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Freeform: Shape 513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52" name="Freeform: Shape 5136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859FA-7121-A901-EA72-E8F8C1AB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549" y="1407381"/>
            <a:ext cx="3330106" cy="2904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Middleware</a:t>
            </a:r>
          </a:p>
        </p:txBody>
      </p:sp>
      <p:pic>
        <p:nvPicPr>
          <p:cNvPr id="5124" name="Picture 4" descr="What is Middleware ?. One of the most important features of… | by Şeyma  Arslan | Medium">
            <a:extLst>
              <a:ext uri="{FF2B5EF4-FFF2-40B4-BE49-F238E27FC236}">
                <a16:creationId xmlns:a16="http://schemas.microsoft.com/office/drawing/2014/main" id="{6163F52F-8BD7-355D-8F95-DA4DB2AD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44" y="1918538"/>
            <a:ext cx="6917251" cy="27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3" name="Freeform: Shape 5138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2" name="Rectangle 6171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complete guide to Dependency Injection | by Mina Ayoub | Medium">
            <a:extLst>
              <a:ext uri="{FF2B5EF4-FFF2-40B4-BE49-F238E27FC236}">
                <a16:creationId xmlns:a16="http://schemas.microsoft.com/office/drawing/2014/main" id="{51D97E4B-F1E2-AAE7-718A-5CCE2B3AC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64" b="2"/>
          <a:stretch/>
        </p:blipFill>
        <p:spPr bwMode="auto">
          <a:xfrm>
            <a:off x="456628" y="527514"/>
            <a:ext cx="6539979" cy="5802972"/>
          </a:xfrm>
          <a:custGeom>
            <a:avLst/>
            <a:gdLst/>
            <a:ahLst/>
            <a:cxnLst/>
            <a:rect l="l" t="t" r="r" b="b"/>
            <a:pathLst>
              <a:path w="7503702" h="6405387">
                <a:moveTo>
                  <a:pt x="526155" y="35"/>
                </a:moveTo>
                <a:cubicBezTo>
                  <a:pt x="696890" y="424"/>
                  <a:pt x="910822" y="4062"/>
                  <a:pt x="1101865" y="9135"/>
                </a:cubicBezTo>
                <a:lnTo>
                  <a:pt x="6538681" y="39665"/>
                </a:lnTo>
                <a:lnTo>
                  <a:pt x="7503702" y="68449"/>
                </a:lnTo>
                <a:lnTo>
                  <a:pt x="7503702" y="6373015"/>
                </a:lnTo>
                <a:lnTo>
                  <a:pt x="7349407" y="6372590"/>
                </a:lnTo>
                <a:cubicBezTo>
                  <a:pt x="5503660" y="6369608"/>
                  <a:pt x="2945004" y="6405387"/>
                  <a:pt x="1220576" y="6405387"/>
                </a:cubicBezTo>
                <a:cubicBezTo>
                  <a:pt x="732036" y="6374856"/>
                  <a:pt x="383078" y="6405388"/>
                  <a:pt x="48079" y="6374856"/>
                </a:cubicBezTo>
                <a:cubicBezTo>
                  <a:pt x="-54281" y="4308922"/>
                  <a:pt x="24815" y="1433916"/>
                  <a:pt x="117871" y="131259"/>
                </a:cubicBezTo>
                <a:cubicBezTo>
                  <a:pt x="125872" y="-28778"/>
                  <a:pt x="119241" y="23587"/>
                  <a:pt x="279761" y="3233"/>
                </a:cubicBezTo>
                <a:cubicBezTo>
                  <a:pt x="336825" y="737"/>
                  <a:pt x="423715" y="-199"/>
                  <a:pt x="526155" y="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625" y="518378"/>
            <a:ext cx="6539978" cy="5802971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76" name="Freeform: Shape 6175">
            <a:extLst>
              <a:ext uri="{FF2B5EF4-FFF2-40B4-BE49-F238E27FC236}">
                <a16:creationId xmlns:a16="http://schemas.microsoft.com/office/drawing/2014/main" id="{78F7AE4B-9747-4033-A691-63FD7B89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09820" y="974489"/>
            <a:ext cx="5081278" cy="2363876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741" h="837403">
                <a:moveTo>
                  <a:pt x="616922" y="713064"/>
                </a:moveTo>
                <a:cubicBezTo>
                  <a:pt x="762304" y="719329"/>
                  <a:pt x="1000887" y="725688"/>
                  <a:pt x="1164018" y="711636"/>
                </a:cubicBezTo>
                <a:cubicBezTo>
                  <a:pt x="1327149" y="697584"/>
                  <a:pt x="1510650" y="723647"/>
                  <a:pt x="1595711" y="628754"/>
                </a:cubicBezTo>
                <a:cubicBezTo>
                  <a:pt x="1680773" y="533861"/>
                  <a:pt x="1786020" y="373543"/>
                  <a:pt x="1674387" y="142276"/>
                </a:cubicBezTo>
                <a:cubicBezTo>
                  <a:pt x="1607083" y="7214"/>
                  <a:pt x="993699" y="7418"/>
                  <a:pt x="721925" y="1516"/>
                </a:cubicBezTo>
                <a:cubicBezTo>
                  <a:pt x="450151" y="-4386"/>
                  <a:pt x="145668" y="2365"/>
                  <a:pt x="43741" y="106863"/>
                </a:cubicBezTo>
                <a:cubicBezTo>
                  <a:pt x="-58186" y="211361"/>
                  <a:pt x="40754" y="528159"/>
                  <a:pt x="110364" y="628502"/>
                </a:cubicBezTo>
                <a:cubicBezTo>
                  <a:pt x="179974" y="728845"/>
                  <a:pt x="415302" y="708922"/>
                  <a:pt x="461403" y="708922"/>
                </a:cubicBezTo>
                <a:cubicBezTo>
                  <a:pt x="497262" y="793797"/>
                  <a:pt x="576077" y="833355"/>
                  <a:pt x="634344" y="837403"/>
                </a:cubicBezTo>
                <a:cubicBezTo>
                  <a:pt x="624272" y="819480"/>
                  <a:pt x="621082" y="807406"/>
                  <a:pt x="616463" y="789973"/>
                </a:cubicBezTo>
                <a:cubicBezTo>
                  <a:pt x="606610" y="760826"/>
                  <a:pt x="616922" y="713064"/>
                  <a:pt x="616922" y="71306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6AF5C-C0C0-CE97-74F9-EA119C25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912" y="1178891"/>
            <a:ext cx="4621048" cy="1678899"/>
          </a:xfrm>
        </p:spPr>
        <p:txBody>
          <a:bodyPr>
            <a:normAutofit/>
          </a:bodyPr>
          <a:lstStyle/>
          <a:p>
            <a:pPr algn="ctr"/>
            <a:r>
              <a:rPr lang="en-US" b="1" kern="1200" spc="50" dirty="0">
                <a:effectLst/>
                <a:latin typeface="The Hand" panose="03070502030502020204" pitchFamily="66" charset="0"/>
                <a:ea typeface="+mn-ea"/>
                <a:cs typeface="+mn-cs"/>
              </a:rPr>
              <a:t>Dependency Injection</a:t>
            </a:r>
            <a:endParaRPr lang="en-US" dirty="0"/>
          </a:p>
        </p:txBody>
      </p:sp>
      <p:sp>
        <p:nvSpPr>
          <p:cNvPr id="6178" name="Freeform: Shape 6177">
            <a:extLst>
              <a:ext uri="{FF2B5EF4-FFF2-40B4-BE49-F238E27FC236}">
                <a16:creationId xmlns:a16="http://schemas.microsoft.com/office/drawing/2014/main" id="{3DE94331-B9BD-4D14-A13A-2868661F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2887" y="926489"/>
            <a:ext cx="5081278" cy="2363876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741" h="837403">
                <a:moveTo>
                  <a:pt x="616922" y="713064"/>
                </a:moveTo>
                <a:cubicBezTo>
                  <a:pt x="762304" y="719329"/>
                  <a:pt x="1000887" y="725688"/>
                  <a:pt x="1164018" y="711636"/>
                </a:cubicBezTo>
                <a:cubicBezTo>
                  <a:pt x="1327149" y="697584"/>
                  <a:pt x="1510650" y="723647"/>
                  <a:pt x="1595711" y="628754"/>
                </a:cubicBezTo>
                <a:cubicBezTo>
                  <a:pt x="1680773" y="533861"/>
                  <a:pt x="1786020" y="373543"/>
                  <a:pt x="1674387" y="142276"/>
                </a:cubicBezTo>
                <a:cubicBezTo>
                  <a:pt x="1607083" y="7214"/>
                  <a:pt x="993699" y="7418"/>
                  <a:pt x="721925" y="1516"/>
                </a:cubicBezTo>
                <a:cubicBezTo>
                  <a:pt x="450151" y="-4386"/>
                  <a:pt x="145668" y="2365"/>
                  <a:pt x="43741" y="106863"/>
                </a:cubicBezTo>
                <a:cubicBezTo>
                  <a:pt x="-58186" y="211361"/>
                  <a:pt x="40754" y="528159"/>
                  <a:pt x="110364" y="628502"/>
                </a:cubicBezTo>
                <a:cubicBezTo>
                  <a:pt x="179974" y="728845"/>
                  <a:pt x="415302" y="708922"/>
                  <a:pt x="461403" y="708922"/>
                </a:cubicBezTo>
                <a:cubicBezTo>
                  <a:pt x="497262" y="793797"/>
                  <a:pt x="576077" y="833355"/>
                  <a:pt x="634344" y="837403"/>
                </a:cubicBezTo>
                <a:cubicBezTo>
                  <a:pt x="624272" y="819480"/>
                  <a:pt x="621082" y="807406"/>
                  <a:pt x="616463" y="789973"/>
                </a:cubicBezTo>
                <a:cubicBezTo>
                  <a:pt x="606610" y="760826"/>
                  <a:pt x="616922" y="713064"/>
                  <a:pt x="616922" y="71306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1325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6E2E8"/>
      </a:lt2>
      <a:accent1>
        <a:srgbClr val="7AAE66"/>
      </a:accent1>
      <a:accent2>
        <a:srgbClr val="58B465"/>
      </a:accent2>
      <a:accent3>
        <a:srgbClr val="63B18E"/>
      </a:accent3>
      <a:accent4>
        <a:srgbClr val="55AEAB"/>
      </a:accent4>
      <a:accent5>
        <a:srgbClr val="67A9D2"/>
      </a:accent5>
      <a:accent6>
        <a:srgbClr val="677CD2"/>
      </a:accent6>
      <a:hlink>
        <a:srgbClr val="9B69AE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Google Sans</vt:lpstr>
      <vt:lpstr>The Hand</vt:lpstr>
      <vt:lpstr>The Serif Hand</vt:lpstr>
      <vt:lpstr>ChitchatVTI</vt:lpstr>
      <vt:lpstr>Laravel </vt:lpstr>
      <vt:lpstr>Agent</vt:lpstr>
      <vt:lpstr>Routing</vt:lpstr>
      <vt:lpstr>PowerPoint Presentation</vt:lpstr>
      <vt:lpstr>PowerPoint Presentation</vt:lpstr>
      <vt:lpstr>Cross-Origin Resource Sharing </vt:lpstr>
      <vt:lpstr>PowerPoint Presentation</vt:lpstr>
      <vt:lpstr>Middleware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</dc:title>
  <dc:creator>احمد حميده محمد دسوقى</dc:creator>
  <cp:lastModifiedBy>احمد حميده محمد دسوقى</cp:lastModifiedBy>
  <cp:revision>1</cp:revision>
  <dcterms:created xsi:type="dcterms:W3CDTF">2023-09-11T17:27:17Z</dcterms:created>
  <dcterms:modified xsi:type="dcterms:W3CDTF">2023-09-11T18:33:49Z</dcterms:modified>
</cp:coreProperties>
</file>