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8288000" cy="10287000"/>
  <p:notesSz cx="6858000" cy="9144000"/>
  <p:embeddedFontLst>
    <p:embeddedFont>
      <p:font typeface="Canva Sans" panose="020B0604020202020204" charset="0"/>
      <p:regular r:id="rId42"/>
    </p:embeddedFont>
    <p:embeddedFont>
      <p:font typeface="Canva Sans Bold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5400" y="4274503"/>
            <a:ext cx="7407473" cy="1566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Lets learn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79327" y="4274503"/>
            <a:ext cx="8729346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Mixed Operand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6412" y="4274503"/>
            <a:ext cx="12195175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Assignment Operator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94394" y="4274503"/>
            <a:ext cx="8299212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Bit Operations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7320" y="4274503"/>
            <a:ext cx="12273360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Operator Precedence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92829" y="952500"/>
            <a:ext cx="10702342" cy="791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Postfix operators (e.g., ++, --)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Unary operators (e.g., +, -, !, ~, ++, --, sizeof, &amp;, *)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Multiplicative operators (e.g., *, /, %)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Additive operators (e.g., +, -)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Shift operators (e.g., &lt;&lt;, &gt;&gt;)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Relational operators (e.g., &lt;, &gt;, &lt;=, &gt;=)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Equality operators (e.g., ==, !=)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Bitwise AND (&amp;) Bitwise XOR (^) Bitwise OR (|)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Logical AND (&amp;&amp;) Logical OR (||)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Conditional (Ternary) Operator (? :)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Assignment operators (e.g., =, +=, -=, *=, /=, %=)</a:t>
            </a:r>
          </a:p>
          <a:p>
            <a:pPr algn="ctr">
              <a:lnSpc>
                <a:spcPts val="5242"/>
              </a:lnSpc>
            </a:pPr>
            <a:r>
              <a:rPr lang="en-US" sz="3744">
                <a:solidFill>
                  <a:srgbClr val="000000"/>
                </a:solidFill>
                <a:latin typeface="Canva Sans"/>
              </a:rPr>
              <a:t>Comma operator (,)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5776" y="4274503"/>
            <a:ext cx="12856449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Operator Associativity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605" y="4274503"/>
            <a:ext cx="13178791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Structure of C program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0121" y="4274503"/>
            <a:ext cx="15067757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Components of C Program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5807" y="4274503"/>
            <a:ext cx="13616385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Input/Output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60745" y="4274503"/>
            <a:ext cx="10166510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Switch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16683"/>
            <a:ext cx="16935617" cy="7016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36"/>
              </a:lnSpc>
            </a:pPr>
            <a:r>
              <a:rPr lang="en-US" sz="6669" dirty="0">
                <a:solidFill>
                  <a:srgbClr val="000000"/>
                </a:solidFill>
                <a:latin typeface="Canva Sans"/>
              </a:rPr>
              <a:t>#include &lt;</a:t>
            </a:r>
            <a:r>
              <a:rPr lang="en-US" sz="6669" dirty="0" err="1">
                <a:solidFill>
                  <a:srgbClr val="000000"/>
                </a:solidFill>
                <a:latin typeface="Canva Sans"/>
              </a:rPr>
              <a:t>stdio.h</a:t>
            </a:r>
            <a:r>
              <a:rPr lang="en-US" sz="6669" dirty="0">
                <a:solidFill>
                  <a:srgbClr val="000000"/>
                </a:solidFill>
                <a:latin typeface="Canva Sans"/>
              </a:rPr>
              <a:t>&gt;</a:t>
            </a:r>
          </a:p>
          <a:p>
            <a:pPr>
              <a:lnSpc>
                <a:spcPts val="9336"/>
              </a:lnSpc>
            </a:pPr>
            <a:endParaRPr lang="en-US" sz="666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9336"/>
              </a:lnSpc>
            </a:pPr>
            <a:r>
              <a:rPr lang="en-US" sz="6669" dirty="0">
                <a:solidFill>
                  <a:srgbClr val="000000"/>
                </a:solidFill>
                <a:latin typeface="Canva Sans"/>
              </a:rPr>
              <a:t>int main() {</a:t>
            </a:r>
          </a:p>
          <a:p>
            <a:pPr>
              <a:lnSpc>
                <a:spcPts val="9336"/>
              </a:lnSpc>
            </a:pPr>
            <a:r>
              <a:rPr lang="en-US" sz="6669" dirty="0">
                <a:solidFill>
                  <a:srgbClr val="000000"/>
                </a:solidFill>
                <a:latin typeface="Canva Sans"/>
              </a:rPr>
              <a:t>    </a:t>
            </a:r>
            <a:r>
              <a:rPr lang="en-US" sz="6669" dirty="0" err="1">
                <a:solidFill>
                  <a:srgbClr val="000000"/>
                </a:solidFill>
                <a:latin typeface="Canva Sans"/>
              </a:rPr>
              <a:t>printf</a:t>
            </a:r>
            <a:r>
              <a:rPr lang="en-US" sz="6669" dirty="0">
                <a:solidFill>
                  <a:srgbClr val="000000"/>
                </a:solidFill>
                <a:latin typeface="Canva Sans"/>
              </a:rPr>
              <a:t>("Hello, World!\n");</a:t>
            </a:r>
          </a:p>
          <a:p>
            <a:pPr>
              <a:lnSpc>
                <a:spcPts val="9336"/>
              </a:lnSpc>
            </a:pPr>
            <a:r>
              <a:rPr lang="en-US" sz="6669" dirty="0">
                <a:solidFill>
                  <a:srgbClr val="000000"/>
                </a:solidFill>
                <a:latin typeface="Canva Sans"/>
              </a:rPr>
              <a:t>    return 0;</a:t>
            </a:r>
          </a:p>
          <a:p>
            <a:pPr>
              <a:lnSpc>
                <a:spcPts val="9336"/>
              </a:lnSpc>
            </a:pPr>
            <a:r>
              <a:rPr lang="en-US" sz="6669" dirty="0">
                <a:solidFill>
                  <a:srgbClr val="000000"/>
                </a:solidFill>
                <a:latin typeface="Canva Sans"/>
              </a:rPr>
              <a:t>}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4491" y="4274503"/>
            <a:ext cx="10559018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Nesting If and Else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0819" y="4274503"/>
            <a:ext cx="10266363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Break and Default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4678" y="4274503"/>
            <a:ext cx="16438643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while, do-while and for loops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11701" y="4274503"/>
            <a:ext cx="5664597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Functions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50984" y="4274503"/>
            <a:ext cx="10786031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Types of Functions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44955" y="4274503"/>
            <a:ext cx="4398090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Nesting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274503"/>
            <a:ext cx="18288000" cy="319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Recursion and Recursive Functions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84402" y="4274503"/>
            <a:ext cx="4069398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Arrays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1970" y="4274503"/>
            <a:ext cx="13424060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Multidimensional Array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29301" y="4274503"/>
            <a:ext cx="3429397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String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0087" y="4274503"/>
            <a:ext cx="11807826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Compilation Process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35881" y="4274503"/>
            <a:ext cx="4816237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Pointers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7978" y="4274503"/>
            <a:ext cx="10632044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Pointer Arithmetic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3661" y="4274503"/>
            <a:ext cx="16220679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Dynamic Memory Allocation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18860" y="4274503"/>
            <a:ext cx="6301740" cy="1566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Structures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9503" y="4274503"/>
            <a:ext cx="4008993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Unions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90632" y="4274503"/>
            <a:ext cx="10706736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Structure vs Union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47070" y="4274503"/>
            <a:ext cx="4611529" cy="1566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Macros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3174" y="4274503"/>
            <a:ext cx="7501652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File Handling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68593" y="4274503"/>
            <a:ext cx="7150815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File Pointers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3120" y="4274503"/>
            <a:ext cx="13441760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File Handling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70684" y="0"/>
            <a:ext cx="10746632" cy="10287000"/>
          </a:xfrm>
          <a:custGeom>
            <a:avLst/>
            <a:gdLst/>
            <a:ahLst/>
            <a:cxnLst/>
            <a:rect l="l" t="t" r="r" b="b"/>
            <a:pathLst>
              <a:path w="10746632" h="10287000">
                <a:moveTo>
                  <a:pt x="0" y="0"/>
                </a:moveTo>
                <a:lnTo>
                  <a:pt x="10746632" y="0"/>
                </a:lnTo>
                <a:lnTo>
                  <a:pt x="1074663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4274503"/>
            <a:ext cx="9779397" cy="1566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Happy Coding...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6037" y="3460115"/>
            <a:ext cx="9315927" cy="319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Lexicon, Syntax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and Semanatics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1591" y="4274503"/>
            <a:ext cx="14404817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Variables and Data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4259" y="3460115"/>
            <a:ext cx="14899482" cy="319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Arithmetic Operators and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Arithmetic Expressions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2604" y="4274503"/>
            <a:ext cx="12802792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Conditional Branching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2262" y="4274503"/>
            <a:ext cx="11303476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Relational Operator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232</Words>
  <Application>Microsoft Office PowerPoint</Application>
  <PresentationFormat>Custom</PresentationFormat>
  <Paragraphs>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Canva Sans Bold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learn C</dc:title>
  <cp:lastModifiedBy>RISHIKESH SAMANT</cp:lastModifiedBy>
  <cp:revision>2</cp:revision>
  <dcterms:created xsi:type="dcterms:W3CDTF">2006-08-16T00:00:00Z</dcterms:created>
  <dcterms:modified xsi:type="dcterms:W3CDTF">2024-01-30T22:36:18Z</dcterms:modified>
  <dc:identifier>DAF7SCF-chI</dc:identifier>
</cp:coreProperties>
</file>