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6" r:id="rId5"/>
    <p:sldId id="268" r:id="rId6"/>
    <p:sldId id="269" r:id="rId7"/>
    <p:sldId id="270" r:id="rId8"/>
    <p:sldId id="259" r:id="rId9"/>
    <p:sldId id="286" r:id="rId10"/>
    <p:sldId id="277" r:id="rId11"/>
    <p:sldId id="287" r:id="rId12"/>
    <p:sldId id="288" r:id="rId13"/>
    <p:sldId id="271" r:id="rId14"/>
    <p:sldId id="272" r:id="rId15"/>
    <p:sldId id="260" r:id="rId16"/>
    <p:sldId id="263" r:id="rId17"/>
    <p:sldId id="264" r:id="rId18"/>
    <p:sldId id="261" r:id="rId19"/>
    <p:sldId id="266" r:id="rId20"/>
    <p:sldId id="265" r:id="rId21"/>
    <p:sldId id="267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87EB-28C1-4958-97A4-D5DA22F113DC}" v="138" dt="2019-12-01T05:38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70" d="100"/>
          <a:sy n="70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5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1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43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8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0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2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0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8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ithub.com/ghbaek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youngjun.tistory.com/5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Qa7DoaFa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sook64/gitHubTest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540"/>
            <a:ext cx="9144000" cy="2387600"/>
          </a:xfrm>
        </p:spPr>
        <p:txBody>
          <a:bodyPr/>
          <a:lstStyle/>
          <a:p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 저장소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 </a:t>
            </a:r>
            <a:r>
              <a:rPr kumimoji="1"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kumimoji="1"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  <a:endParaRPr kumimoji="1"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735" y="44042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5159"/>
            <a:ext cx="2743583" cy="36771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8" y="2865159"/>
            <a:ext cx="3807268" cy="3422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9769" y="6326881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markdown </a:t>
            </a:r>
            <a:r>
              <a:rPr lang="ko-KR" altLang="en-US" b="1" dirty="0" smtClean="0">
                <a:solidFill>
                  <a:srgbClr val="0000FF"/>
                </a:solidFill>
              </a:rPr>
              <a:t>포맷으로 작성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8551" y="6181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실행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35"/>
            <a:ext cx="10515600" cy="52651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/>
              <a:t>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0" y="752233"/>
            <a:ext cx="5928025" cy="3775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67" y="752233"/>
            <a:ext cx="5928025" cy="3775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431" y="1151992"/>
            <a:ext cx="1211658" cy="21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5443" y="1151992"/>
            <a:ext cx="951337" cy="21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85443" y="1902498"/>
            <a:ext cx="951337" cy="216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1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100781"/>
            <a:ext cx="10825976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baek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v1.03</a:t>
            </a:r>
            <a:r>
              <a:rPr lang="ko-KR" altLang="en-US" dirty="0" smtClean="0"/>
              <a:t>을 올림＂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/>
              <a:t>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</a:t>
            </a:r>
            <a:r>
              <a:rPr lang="en-US" altLang="ko-KR" dirty="0" smtClean="0"/>
              <a:t>--set-upstream </a:t>
            </a:r>
            <a:r>
              <a:rPr lang="en-US" altLang="ko-KR" dirty="0" smtClean="0">
                <a:hlinkClick r:id="rId2"/>
              </a:rPr>
              <a:t>http://github.com/ghbaek64/</a:t>
            </a:r>
            <a:r>
              <a:rPr lang="en-US" altLang="ko-KR" dirty="0" smtClean="0"/>
              <a:t>tutorial </a:t>
            </a:r>
            <a:r>
              <a:rPr lang="en-US" altLang="ko-KR" dirty="0"/>
              <a:t>master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in(GitHub</a:t>
            </a:r>
            <a:r>
              <a:rPr lang="ko-KR" altLang="en-US" dirty="0" smtClean="0"/>
              <a:t> </a:t>
            </a:r>
            <a:r>
              <a:rPr lang="en-US" altLang="ko-KR" dirty="0"/>
              <a:t>ID,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요구한다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26" y="3769110"/>
            <a:ext cx="7134342" cy="30412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9727" y="3911069"/>
            <a:ext cx="6289288" cy="30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27" y="957695"/>
            <a:ext cx="5954688" cy="18858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826" y="1119547"/>
            <a:ext cx="4271847" cy="30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3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Markdown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텍스트 문서의 양식을 편집하는 </a:t>
            </a:r>
            <a:r>
              <a:rPr lang="ko-KR" altLang="en-US" dirty="0" smtClean="0"/>
              <a:t>태그 형식의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2004</a:t>
            </a:r>
            <a:r>
              <a:rPr lang="ko-KR" altLang="en-US" dirty="0"/>
              <a:t>년에 </a:t>
            </a:r>
            <a:r>
              <a:rPr lang="ko-KR" altLang="en-US" dirty="0" smtClean="0"/>
              <a:t>존 </a:t>
            </a:r>
            <a:r>
              <a:rPr lang="ko-KR" altLang="en-US" dirty="0" err="1" smtClean="0"/>
              <a:t>그루버와</a:t>
            </a:r>
            <a:r>
              <a:rPr lang="ko-KR" altLang="en-US" dirty="0"/>
              <a:t> 에런 </a:t>
            </a:r>
            <a:r>
              <a:rPr lang="ko-KR" altLang="en-US" dirty="0" err="1" smtClean="0"/>
              <a:t>스워츠가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개발함</a:t>
            </a:r>
            <a:endParaRPr lang="en-US" altLang="ko-KR" dirty="0" smtClean="0"/>
          </a:p>
          <a:p>
            <a:pPr lvl="1"/>
            <a:r>
              <a:rPr lang="en-US" altLang="ko-KR" dirty="0"/>
              <a:t>README </a:t>
            </a:r>
            <a:r>
              <a:rPr lang="ko-KR" altLang="en-US" dirty="0"/>
              <a:t>파일이나 온라인 문서</a:t>
            </a:r>
            <a:r>
              <a:rPr lang="en-US" altLang="ko-KR" dirty="0"/>
              <a:t>, </a:t>
            </a:r>
            <a:r>
              <a:rPr lang="ko-KR" altLang="en-US" dirty="0"/>
              <a:t>혹은 일반 텍스트 편집기로 문서 양식을 편집할 때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텍스트로 저장하기 때문에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버전관리가</a:t>
            </a:r>
            <a:r>
              <a:rPr lang="ko-KR" altLang="en-US" dirty="0" smtClean="0"/>
              <a:t> 가능하고 용량이 적어 </a:t>
            </a:r>
            <a:r>
              <a:rPr lang="ko-KR" altLang="en-US" dirty="0" err="1" smtClean="0"/>
              <a:t>보과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문법을 제외하고는 표준이 없는 것이 단점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2391" y="4750420"/>
            <a:ext cx="394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dev-youngjun.tistory.com/51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9503"/>
              </p:ext>
            </p:extLst>
          </p:nvPr>
        </p:nvGraphicFramePr>
        <p:xfrm>
          <a:off x="682396" y="1216196"/>
          <a:ext cx="10802493" cy="5294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8061">
                  <a:extLst>
                    <a:ext uri="{9D8B030D-6E8A-4147-A177-3AD203B41FA5}">
                      <a16:colId xmlns:a16="http://schemas.microsoft.com/office/drawing/2014/main" val="3519362169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예제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&lt;h1&gt;~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&lt;h6&gt;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제목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##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강조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이탤릭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앞 뒤로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굵게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취소선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_Hello_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*Hello*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__Hello__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**Hello**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~Hello~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목록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번호를 같이 써준다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)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들여쓰기로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1.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필요한 목록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2.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순서가 필요한 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서블목록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 vMerge="1">
                  <a:txBody>
                    <a:bodyPr/>
                    <a:lstStyle/>
                    <a:p>
                      <a:pPr algn="l"/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순서가 필요하기 않은 목록에 사용가능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 -, *, 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링크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[…](…)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[google](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2"/>
                        </a:rPr>
                        <a:t>http://google.com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0" u="non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google</a:t>
                      </a:r>
                      <a:endParaRPr lang="en-US" altLang="ko-KR" sz="1600" b="0" u="none" dirty="0" smtClean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수평선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각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(-, *, _)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개 이상 입력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/>
              <a:t>vi hello.html  // </a:t>
            </a:r>
            <a:r>
              <a:rPr lang="ko-KR" altLang="en-US" dirty="0"/>
              <a:t>새로운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67" y="1768096"/>
            <a:ext cx="4445228" cy="1593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2789" y="3649941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HTML </a:t>
            </a:r>
            <a:r>
              <a:rPr lang="ko-KR" altLang="en-US" b="1" dirty="0" smtClean="0">
                <a:solidFill>
                  <a:srgbClr val="0000FF"/>
                </a:solidFill>
              </a:rPr>
              <a:t>파일은 각자가 나름대로 작성한다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19841" y="4750691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물어본다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631174" y="4424967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126586"/>
            <a:ext cx="10515600" cy="832419"/>
          </a:xfrm>
        </p:spPr>
        <p:txBody>
          <a:bodyPr/>
          <a:lstStyle/>
          <a:p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02" y="1057275"/>
            <a:ext cx="6484221" cy="5611813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51716" y="4029006"/>
            <a:ext cx="3583260" cy="52069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3651642" y="2198504"/>
            <a:ext cx="5849197" cy="432176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 txBox="1">
            <a:spLocks/>
          </p:cNvSpPr>
          <p:nvPr/>
        </p:nvSpPr>
        <p:spPr>
          <a:xfrm>
            <a:off x="570344" y="1131513"/>
            <a:ext cx="11424432" cy="467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가장 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호스트</a:t>
            </a:r>
            <a:endParaRPr lang="en-US" altLang="ko-KR" dirty="0" smtClean="0"/>
          </a:p>
          <a:p>
            <a:r>
              <a:rPr lang="ko-KR" altLang="en-US" dirty="0" smtClean="0"/>
              <a:t>많은 오픈 소스 프로젝트는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리뷰 등의 작업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175113"/>
            <a:ext cx="10515600" cy="865873"/>
          </a:xfrm>
        </p:spPr>
        <p:txBody>
          <a:bodyPr/>
          <a:lstStyle/>
          <a:p>
            <a:r>
              <a:rPr lang="en-US" altLang="ko-KR" dirty="0"/>
              <a:t>Commit message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178190" y="111510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/>
              <a:t>Commit hash </a:t>
            </a:r>
            <a:r>
              <a:rPr lang="ko-KR" altLang="en-US" sz="4400" b="1" dirty="0"/>
              <a:t>코드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06cd737</a:t>
            </a:r>
            <a:r>
              <a:rPr lang="en-US" altLang="ko-KR" sz="4400" b="1" dirty="0"/>
              <a:t>)</a:t>
            </a:r>
            <a:r>
              <a:rPr lang="ko-KR" altLang="en-US" sz="4400" b="1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clone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444" y="1069675"/>
            <a:ext cx="10457055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2"/>
              </a:rPr>
              <a:t>http://github.com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 자신의 계정 생성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kumimoji="1" lang="en-US" altLang="ko-KR" sz="2000" dirty="0" smtClean="0"/>
              <a:t>2. </a:t>
            </a:r>
            <a:r>
              <a:rPr kumimoji="1" lang="ko-KR" altLang="en-US" sz="2000" dirty="0" err="1" smtClean="0"/>
              <a:t>원격저장소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Repository(</a:t>
            </a:r>
            <a:r>
              <a:rPr kumimoji="1" lang="ko-KR" altLang="en-US" sz="2000" dirty="0" smtClean="0"/>
              <a:t>이름</a:t>
            </a:r>
            <a:r>
              <a:rPr kumimoji="1" lang="en-US" altLang="ko-KR" sz="2000" dirty="0" smtClean="0"/>
              <a:t>: web2) </a:t>
            </a:r>
            <a:r>
              <a:rPr kumimoji="1" lang="ko-KR" altLang="en-US" sz="2000" dirty="0" smtClean="0"/>
              <a:t>생성</a:t>
            </a:r>
            <a:r>
              <a:rPr kumimoji="1"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kumimoji="1" lang="en-US" altLang="ko-KR" sz="2000" dirty="0" smtClean="0"/>
              <a:t>3. README.md</a:t>
            </a:r>
            <a:r>
              <a:rPr kumimoji="1" lang="ko-KR" altLang="en-US" sz="2000" dirty="0" smtClean="0"/>
              <a:t>에 </a:t>
            </a:r>
            <a:r>
              <a:rPr kumimoji="1" lang="ko-KR" altLang="en-US" sz="2000" dirty="0" err="1" smtClean="0"/>
              <a:t>웹개발기초</a:t>
            </a:r>
            <a:r>
              <a:rPr kumimoji="1" lang="en-US" altLang="ko-KR" sz="2000" dirty="0" smtClean="0"/>
              <a:t>II</a:t>
            </a:r>
            <a:r>
              <a:rPr kumimoji="1" lang="ko-KR" altLang="en-US" sz="2000" dirty="0" smtClean="0"/>
              <a:t>에 대한 설명 입력</a:t>
            </a:r>
            <a:endParaRPr kumimoji="1"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clone </a:t>
            </a:r>
            <a:r>
              <a:rPr lang="ko-KR" altLang="en-US" sz="2000" dirty="0" smtClean="0"/>
              <a:t>으로 가져오기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21" y="814619"/>
            <a:ext cx="5662599" cy="60433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3988" y="2185317"/>
            <a:ext cx="5163015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push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074" y="1079983"/>
            <a:ext cx="11302036" cy="51072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clone</a:t>
            </a:r>
            <a:r>
              <a:rPr lang="ko-KR" altLang="en-US" sz="2000" dirty="0" smtClean="0"/>
              <a:t>으로 가져온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repository 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웹개발</a:t>
            </a:r>
            <a:r>
              <a:rPr lang="en-US" altLang="ko-KR" sz="2000" dirty="0" smtClean="0"/>
              <a:t>II</a:t>
            </a:r>
            <a:r>
              <a:rPr kumimoji="1" lang="en-US" altLang="ko-KR" sz="2000" dirty="0"/>
              <a:t> (</a:t>
            </a:r>
            <a:r>
              <a:rPr kumimoji="1" lang="ko-KR" altLang="en-US" sz="2000" dirty="0"/>
              <a:t>이름</a:t>
            </a:r>
            <a:r>
              <a:rPr kumimoji="1" lang="en-US" altLang="ko-KR" sz="2000" dirty="0"/>
              <a:t>: web2) </a:t>
            </a:r>
            <a:r>
              <a:rPr lang="ko-KR" altLang="en-US" sz="2000" dirty="0" smtClean="0"/>
              <a:t>에서 실습한 코드를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 가져다 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</a:t>
            </a:r>
            <a:r>
              <a:rPr lang="en-US" altLang="ko-KR" sz="2000" dirty="0" smtClean="0"/>
              <a:t>staging area</a:t>
            </a:r>
            <a:r>
              <a:rPr lang="ko-KR" altLang="en-US" sz="2000" dirty="0" smtClean="0"/>
              <a:t>에 올린다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버전으로 만든다</a:t>
            </a:r>
            <a:r>
              <a:rPr lang="en-US" altLang="ko-KR" sz="2000" dirty="0" smtClean="0"/>
              <a:t>.(commit)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remote repository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에서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07" y="2031740"/>
            <a:ext cx="5798910" cy="43609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13408" y="2223772"/>
            <a:ext cx="1354874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13406" y="2684989"/>
            <a:ext cx="3027558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13408" y="3817998"/>
            <a:ext cx="5692698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F2E-8D71-4257-9EA5-AF38CE2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4" y="158091"/>
            <a:ext cx="10515600" cy="764935"/>
          </a:xfrm>
        </p:spPr>
        <p:txBody>
          <a:bodyPr/>
          <a:lstStyle/>
          <a:p>
            <a:r>
              <a:rPr lang="en-US" altLang="ko-KR" b="1" dirty="0"/>
              <a:t>clone </a:t>
            </a:r>
            <a:r>
              <a:rPr lang="ko-KR" altLang="en-US" b="1" dirty="0"/>
              <a:t>하지 않고 </a:t>
            </a:r>
            <a:r>
              <a:rPr lang="en-US" altLang="ko-KR" b="1" dirty="0"/>
              <a:t>GitHub </a:t>
            </a:r>
            <a:r>
              <a:rPr lang="ko-KR" altLang="en-US" b="1" dirty="0"/>
              <a:t>활용하기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EDBADC-00EA-4E42-894A-51E61B38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1432703" y="2265664"/>
            <a:ext cx="4443164" cy="422550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F78535-B4B6-4722-9E1B-57DB299C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" r="738"/>
          <a:stretch/>
        </p:blipFill>
        <p:spPr>
          <a:xfrm>
            <a:off x="6527801" y="2265664"/>
            <a:ext cx="4350030" cy="422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240F6-3BCB-4BE0-AA14-6AF463D90B9D}"/>
              </a:ext>
            </a:extLst>
          </p:cNvPr>
          <p:cNvSpPr txBox="1"/>
          <p:nvPr/>
        </p:nvSpPr>
        <p:spPr>
          <a:xfrm>
            <a:off x="1032934" y="1553789"/>
            <a:ext cx="105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GitHub </a:t>
            </a:r>
            <a:r>
              <a:rPr lang="ko-KR" altLang="en-US" sz="2400" dirty="0"/>
              <a:t>원격 저장소</a:t>
            </a:r>
            <a:r>
              <a:rPr lang="en-US" altLang="ko-KR" sz="2400" dirty="0"/>
              <a:t>(repository)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githib.com/</a:t>
            </a:r>
            <a:r>
              <a:rPr lang="ko-KR" altLang="en-US" sz="2400" dirty="0"/>
              <a:t>사용자</a:t>
            </a:r>
            <a:r>
              <a:rPr lang="en-US" altLang="ko-KR" sz="2400" dirty="0"/>
              <a:t>_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/GitTest2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956939" y="3502915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5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06E2-88C8-40A5-BD24-50074E3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37153"/>
            <a:ext cx="11490931" cy="856774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생성 및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5614-963C-45BA-A4A4-EF1F7498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3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로컬 저장소 워킹 디렉토리 생성 및 이동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GitTest2</a:t>
            </a:r>
          </a:p>
          <a:p>
            <a:pPr lvl="1"/>
            <a:r>
              <a:rPr lang="en-US" altLang="ko-KR" dirty="0"/>
              <a:t>$ cd GitTest2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dirty="0"/>
              <a:t>워킹 디렉터리에 파일 작성</a:t>
            </a:r>
            <a:endParaRPr lang="en-US" altLang="ko-KR" dirty="0"/>
          </a:p>
          <a:p>
            <a:pPr lvl="1"/>
            <a:r>
              <a:rPr lang="en-US" altLang="ko-KR" dirty="0"/>
              <a:t>$ echo “# GitTest2” &gt;&gt; README.md</a:t>
            </a:r>
          </a:p>
          <a:p>
            <a:pPr lvl="1"/>
            <a:r>
              <a:rPr lang="en-US" altLang="ko-KR" dirty="0"/>
              <a:t>$ vi hello.html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dirty="0"/>
              <a:t>Git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4B1DB-E78A-4B8C-9249-70CD264E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2"/>
          <a:stretch/>
        </p:blipFill>
        <p:spPr>
          <a:xfrm>
            <a:off x="6677548" y="3073348"/>
            <a:ext cx="5200917" cy="1201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9CC30B1-3E96-4F50-9B9D-2B3C7EB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1689704" y="4937829"/>
            <a:ext cx="5753396" cy="16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Staging </a:t>
            </a:r>
            <a:r>
              <a:rPr lang="en-US" altLang="ko-KR" dirty="0"/>
              <a:t>area</a:t>
            </a:r>
            <a:r>
              <a:rPr lang="ko-KR" altLang="en-US" dirty="0"/>
              <a:t>에 넣기 </a:t>
            </a:r>
            <a:r>
              <a:rPr lang="en-US" altLang="ko-KR" dirty="0"/>
              <a:t>: </a:t>
            </a:r>
            <a:r>
              <a:rPr lang="ko-KR" altLang="en-US" dirty="0"/>
              <a:t>추적을 위한 </a:t>
            </a:r>
            <a:r>
              <a:rPr lang="en-US" altLang="ko-KR" dirty="0"/>
              <a:t>INDEX(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lvl="1"/>
            <a:r>
              <a:rPr lang="en-US" altLang="ko-KR" dirty="0"/>
              <a:t>$ git add *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366B3-A2D9-4D9C-AC08-AA81A8F0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>
            <a:off x="1713695" y="891077"/>
            <a:ext cx="5753396" cy="2266637"/>
          </a:xfrm>
          <a:prstGeom prst="rect">
            <a:avLst/>
          </a:prstGeom>
        </p:spPr>
      </p:pic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A960461-E2C3-420B-A86A-2D01EC1A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2"/>
          <a:stretch/>
        </p:blipFill>
        <p:spPr>
          <a:xfrm>
            <a:off x="1713695" y="4091815"/>
            <a:ext cx="5753396" cy="21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로컬 저장소에 </a:t>
            </a:r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git commit –m “hello.html</a:t>
            </a:r>
            <a:r>
              <a:rPr lang="ko-KR" altLang="en-US" dirty="0"/>
              <a:t> 파일 추가＂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이란 이름</a:t>
            </a:r>
            <a:r>
              <a:rPr lang="en-US" altLang="ko-KR" dirty="0"/>
              <a:t>(alias)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원격저장소 연결</a:t>
            </a:r>
            <a:r>
              <a:rPr lang="en-US" altLang="ko-KR" dirty="0"/>
              <a:t>(</a:t>
            </a:r>
            <a:r>
              <a:rPr lang="ko-KR" altLang="en-US" dirty="0"/>
              <a:t>다른 이름도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remote add origin https://github.com/jhkim3217/GitTest2.git</a:t>
            </a:r>
            <a:endParaRPr lang="ko-KR" altLang="en-US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9D21ECA-6A4F-4104-86E9-FC6D09F0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b="42532"/>
          <a:stretch/>
        </p:blipFill>
        <p:spPr>
          <a:xfrm>
            <a:off x="1568668" y="1341838"/>
            <a:ext cx="6818319" cy="199256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C6F445-0D3B-41D7-BE64-34049634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3" y="5260473"/>
            <a:ext cx="11470269" cy="1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는 로컬 저장소의 </a:t>
            </a:r>
            <a:r>
              <a:rPr lang="ko-KR" altLang="en-US" dirty="0" smtClean="0"/>
              <a:t>이름</a:t>
            </a:r>
            <a:endParaRPr lang="en-US" altLang="ko-KR" dirty="0"/>
          </a:p>
          <a:p>
            <a:pPr lvl="1"/>
            <a:r>
              <a:rPr lang="en-US" altLang="ko-KR" dirty="0"/>
              <a:t>$ git push –u origin master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 smtClean="0"/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5EB7E83-726E-4441-A9A7-F8A8634C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20142" r="37127" b="73110"/>
          <a:stretch/>
        </p:blipFill>
        <p:spPr>
          <a:xfrm>
            <a:off x="1604982" y="1776302"/>
            <a:ext cx="7961976" cy="66735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928BA39-DEC0-4260-AA2D-95820E7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b="16944"/>
          <a:stretch/>
        </p:blipFill>
        <p:spPr>
          <a:xfrm>
            <a:off x="1460046" y="3519527"/>
            <a:ext cx="4279987" cy="2760231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E638B60-D6D9-4673-A409-10228CF52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2763"/>
          <a:stretch/>
        </p:blipFill>
        <p:spPr>
          <a:xfrm>
            <a:off x="6147830" y="3519527"/>
            <a:ext cx="4545542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935566-3EFA-40B6-BB99-4E4DF99A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1992" b="17403"/>
          <a:stretch/>
        </p:blipFill>
        <p:spPr>
          <a:xfrm>
            <a:off x="717529" y="1577555"/>
            <a:ext cx="5378471" cy="3384462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8E0E55-786D-4CF3-AD5F-BACCB5FC5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31" r="41674" b="45150"/>
          <a:stretch/>
        </p:blipFill>
        <p:spPr>
          <a:xfrm>
            <a:off x="6484448" y="1625370"/>
            <a:ext cx="5068580" cy="32888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960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9192" y="1040872"/>
            <a:ext cx="1055603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chemeClr val="tx1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en-US" altLang="ko-KR" sz="2400" u="heavy" kern="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https://github.com</a:t>
            </a:r>
            <a:r>
              <a:rPr lang="en-US" altLang="ko-KR" sz="2400" u="heavy" kern="0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/</a:t>
            </a:r>
            <a:r>
              <a:rPr lang="en-US" altLang="ko-KR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 </a:t>
            </a:r>
            <a:r>
              <a:rPr lang="ko-KR" altLang="en-US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에 접속하기</a:t>
            </a:r>
            <a:endParaRPr lang="en-US" altLang="ko-KR" sz="2400" kern="0" dirty="0">
              <a:latin typeface="+mj-lt"/>
              <a:cs typeface="나눔스퀘어OTF Light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계정 만들고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</a:t>
            </a:r>
            <a:r>
              <a:rPr lang="en-US" altLang="ko-KR" sz="2400" kern="0" dirty="0">
                <a:latin typeface="+mj-lt"/>
                <a:cs typeface="나눔스퀘어OTF Light"/>
              </a:rPr>
              <a:t>Sign up) </a:t>
            </a:r>
            <a:r>
              <a:rPr lang="ko-KR" altLang="en-US" sz="2400" kern="0" dirty="0">
                <a:latin typeface="+mj-lt"/>
                <a:cs typeface="나눔스퀘어OTF Light"/>
              </a:rPr>
              <a:t>로그인하기</a:t>
            </a:r>
            <a:r>
              <a:rPr lang="en-US" altLang="ko-KR" sz="2400" kern="0" dirty="0">
                <a:latin typeface="+mj-lt"/>
                <a:cs typeface="나눔스퀘어OTF Light"/>
              </a:rPr>
              <a:t>(Sign in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저장소 생성하기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(repository name : test)</a:t>
            </a:r>
          </a:p>
          <a:p>
            <a:pPr marL="755650" lvl="1" indent="-285750"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상단의 </a:t>
            </a:r>
            <a:r>
              <a:rPr lang="en-US" altLang="ko-KR" sz="2400" kern="0" dirty="0">
                <a:latin typeface="+mj-lt"/>
                <a:cs typeface="나눔스퀘어OTF Light"/>
              </a:rPr>
              <a:t>+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누르고 </a:t>
            </a:r>
            <a:r>
              <a:rPr lang="en-US" altLang="ko-KR" sz="2400" kern="0" dirty="0">
                <a:latin typeface="+mj-lt"/>
                <a:cs typeface="나눔스퀘어OTF Light"/>
              </a:rPr>
              <a:t>New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누르거나  </a:t>
            </a:r>
            <a:r>
              <a:rPr lang="en-US" altLang="ko-KR" sz="2400" kern="0" dirty="0">
                <a:latin typeface="+mj-lt"/>
                <a:cs typeface="나눔스퀘어OTF Light"/>
              </a:rPr>
              <a:t>Your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의 </a:t>
            </a:r>
            <a:r>
              <a:rPr lang="en-US" altLang="ko-KR" sz="2400" kern="0" dirty="0">
                <a:latin typeface="+mj-lt"/>
                <a:cs typeface="나눔스퀘어OTF Light"/>
              </a:rPr>
              <a:t>New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repository </a:t>
            </a:r>
            <a:r>
              <a:rPr lang="ko-KR" altLang="en-US" sz="2400" kern="0" dirty="0" smtClean="0">
                <a:latin typeface="+mj-lt"/>
                <a:cs typeface="나눔스퀘어OTF Light"/>
              </a:rPr>
              <a:t>클릭</a:t>
            </a:r>
            <a:endParaRPr lang="en-US" altLang="ko-KR" sz="2400" kern="0" dirty="0">
              <a:latin typeface="+mj-lt"/>
              <a:cs typeface="나눔스퀘어OTF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698595" y="3344773"/>
            <a:ext cx="6438896" cy="340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7503764" y="3601843"/>
            <a:ext cx="1199515" cy="314429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190531" y="5056041"/>
            <a:ext cx="792480" cy="353695"/>
          </a:xfrm>
          <a:custGeom>
            <a:avLst/>
            <a:gdLst/>
            <a:ahLst/>
            <a:cxnLst/>
            <a:rect l="l" t="t" r="r" b="b"/>
            <a:pathLst>
              <a:path w="792479" h="353695">
                <a:moveTo>
                  <a:pt x="792479" y="353568"/>
                </a:moveTo>
                <a:lnTo>
                  <a:pt x="0" y="353568"/>
                </a:lnTo>
                <a:lnTo>
                  <a:pt x="0" y="0"/>
                </a:lnTo>
                <a:lnTo>
                  <a:pt x="792479" y="0"/>
                </a:lnTo>
                <a:lnTo>
                  <a:pt x="79247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3756"/>
                </a:lnTo>
                <a:lnTo>
                  <a:pt x="792479" y="333756"/>
                </a:lnTo>
                <a:lnTo>
                  <a:pt x="792479" y="353568"/>
                </a:lnTo>
                <a:close/>
              </a:path>
              <a:path w="792479" h="3536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792479" h="353695">
                <a:moveTo>
                  <a:pt x="7543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54379" y="19812"/>
                </a:lnTo>
                <a:lnTo>
                  <a:pt x="754379" y="38100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754379" y="19812"/>
                </a:lnTo>
                <a:lnTo>
                  <a:pt x="772668" y="38100"/>
                </a:lnTo>
                <a:lnTo>
                  <a:pt x="792479" y="38100"/>
                </a:lnTo>
                <a:lnTo>
                  <a:pt x="792479" y="315467"/>
                </a:lnTo>
                <a:lnTo>
                  <a:pt x="772668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8100"/>
                </a:moveTo>
                <a:lnTo>
                  <a:pt x="772668" y="38100"/>
                </a:lnTo>
                <a:lnTo>
                  <a:pt x="754379" y="19812"/>
                </a:lnTo>
                <a:lnTo>
                  <a:pt x="792479" y="19812"/>
                </a:lnTo>
                <a:lnTo>
                  <a:pt x="792479" y="38100"/>
                </a:lnTo>
                <a:close/>
              </a:path>
              <a:path w="792479" h="353695">
                <a:moveTo>
                  <a:pt x="38100" y="333756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754379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33756"/>
                </a:moveTo>
                <a:lnTo>
                  <a:pt x="754379" y="333756"/>
                </a:lnTo>
                <a:lnTo>
                  <a:pt x="772668" y="315467"/>
                </a:lnTo>
                <a:lnTo>
                  <a:pt x="792479" y="315467"/>
                </a:lnTo>
                <a:lnTo>
                  <a:pt x="792479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5ED6-8117-4187-A0F4-FBB7494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remote add origin https://github.com/jhkim3217/GitTest2.git</a:t>
            </a:r>
          </a:p>
          <a:p>
            <a:pPr lvl="1"/>
            <a:r>
              <a:rPr lang="en-US" altLang="ko-KR" dirty="0"/>
              <a:t>$ git pull origin master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1BB2C2-7306-418B-9A92-3DCC388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091130"/>
            <a:ext cx="7885981" cy="41122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9927" y="160211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앞에서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remote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연결을 한 상태면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명령을 사용할 필요가 없음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 flipV="1">
            <a:off x="8374657" y="1453416"/>
            <a:ext cx="715270" cy="50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8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6" name="그림 5" descr="모니터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60765EA9-3EE8-4D61-A791-FE57282C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" b="62130"/>
          <a:stretch/>
        </p:blipFill>
        <p:spPr>
          <a:xfrm>
            <a:off x="736254" y="1038629"/>
            <a:ext cx="10617546" cy="3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05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B3C9-3A40-F64F-A2AB-C50732D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Git/GitHub </a:t>
            </a:r>
            <a:r>
              <a:rPr kumimoji="1" lang="ko-KR" altLang="en-US" dirty="0"/>
              <a:t>공부 좋은 동영상 </a:t>
            </a:r>
            <a:r>
              <a:rPr kumimoji="1" lang="ko-KR" altLang="en-US"/>
              <a:t>추천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9663-4AF3-1E44-A68D-16084C35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 smtClean="0">
                <a:hlinkClick r:id="rId2"/>
              </a:rPr>
              <a:t>https</a:t>
            </a:r>
            <a:r>
              <a:rPr kumimoji="1" lang="en" altLang="ko-KR" dirty="0">
                <a:hlinkClick r:id="rId2"/>
              </a:rPr>
              <a:t>://</a:t>
            </a:r>
            <a:r>
              <a:rPr kumimoji="1" lang="en" altLang="ko-KR" dirty="0" smtClean="0">
                <a:hlinkClick r:id="rId2"/>
              </a:rPr>
              <a:t>www.youtube.com/watch?v=tQa7DoaFaxM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8999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3" y="3360115"/>
            <a:ext cx="7062301" cy="3229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삭제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2" y="1064590"/>
            <a:ext cx="10839450" cy="22955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object 5"/>
          <p:cNvSpPr/>
          <p:nvPr/>
        </p:nvSpPr>
        <p:spPr>
          <a:xfrm>
            <a:off x="8473920" y="2281236"/>
            <a:ext cx="1199515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8146817" y="5801304"/>
            <a:ext cx="1526618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9054790" y="2852736"/>
            <a:ext cx="178420" cy="29485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115640"/>
            <a:ext cx="10515600" cy="812223"/>
          </a:xfrm>
        </p:spPr>
        <p:txBody>
          <a:bodyPr/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29" y="1224584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06" y="1243013"/>
            <a:ext cx="5146066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18095" y="2928259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19149" y="4521531"/>
            <a:ext cx="1713346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91331" y="3888840"/>
            <a:ext cx="2065978" cy="872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5291" y="5724835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Mark Down 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언어로 주석 작성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후에 연습할 것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130473" y="4761676"/>
            <a:ext cx="360218" cy="963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98123"/>
            <a:ext cx="10515600" cy="921487"/>
          </a:xfrm>
        </p:spPr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URL </a:t>
            </a:r>
            <a:r>
              <a:rPr lang="ko-KR" altLang="en-US" dirty="0"/>
              <a:t>가져오는 </a:t>
            </a:r>
            <a:r>
              <a:rPr lang="ko-KR" altLang="en-US" dirty="0" smtClean="0"/>
              <a:t>법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2808189" y="1454475"/>
            <a:ext cx="5591555" cy="135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745449" y="3226885"/>
            <a:ext cx="6121907" cy="2069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902069" y="3412686"/>
            <a:ext cx="1325478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+mn-ea"/>
                <a:cs typeface="나눔스퀘어OTF Light"/>
              </a:rPr>
              <a:t>내용이</a:t>
            </a:r>
            <a:r>
              <a:rPr sz="1800" b="1" spc="90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7956262" y="2246953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09" h="325119">
                <a:moveTo>
                  <a:pt x="333756" y="324612"/>
                </a:moveTo>
                <a:lnTo>
                  <a:pt x="0" y="324612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6512"/>
                </a:lnTo>
                <a:lnTo>
                  <a:pt x="19812" y="286512"/>
                </a:lnTo>
                <a:lnTo>
                  <a:pt x="38100" y="304800"/>
                </a:lnTo>
                <a:lnTo>
                  <a:pt x="333756" y="304800"/>
                </a:lnTo>
                <a:lnTo>
                  <a:pt x="333756" y="324612"/>
                </a:lnTo>
                <a:close/>
              </a:path>
              <a:path w="334009" h="3251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34009" h="325119">
                <a:moveTo>
                  <a:pt x="2956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1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295656" y="19812"/>
                </a:lnTo>
                <a:lnTo>
                  <a:pt x="313943" y="38100"/>
                </a:lnTo>
                <a:lnTo>
                  <a:pt x="333756" y="38100"/>
                </a:lnTo>
                <a:lnTo>
                  <a:pt x="333756" y="286512"/>
                </a:lnTo>
                <a:lnTo>
                  <a:pt x="313943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8100"/>
                </a:moveTo>
                <a:lnTo>
                  <a:pt x="313943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100"/>
                </a:lnTo>
                <a:close/>
              </a:path>
              <a:path w="334009" h="325119">
                <a:moveTo>
                  <a:pt x="38100" y="304800"/>
                </a:moveTo>
                <a:lnTo>
                  <a:pt x="19812" y="286512"/>
                </a:lnTo>
                <a:lnTo>
                  <a:pt x="38100" y="286512"/>
                </a:lnTo>
                <a:lnTo>
                  <a:pt x="38100" y="3048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38100" y="304800"/>
                </a:lnTo>
                <a:lnTo>
                  <a:pt x="38100" y="286512"/>
                </a:lnTo>
                <a:lnTo>
                  <a:pt x="295656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04800"/>
                </a:moveTo>
                <a:lnTo>
                  <a:pt x="295656" y="304800"/>
                </a:lnTo>
                <a:lnTo>
                  <a:pt x="313943" y="286512"/>
                </a:lnTo>
                <a:lnTo>
                  <a:pt x="333756" y="286512"/>
                </a:lnTo>
                <a:lnTo>
                  <a:pt x="333756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7914856" y="3936783"/>
            <a:ext cx="952500" cy="329565"/>
          </a:xfrm>
          <a:custGeom>
            <a:avLst/>
            <a:gdLst/>
            <a:ahLst/>
            <a:cxnLst/>
            <a:rect l="l" t="t" r="r" b="b"/>
            <a:pathLst>
              <a:path w="952500" h="329564">
                <a:moveTo>
                  <a:pt x="952500" y="329184"/>
                </a:moveTo>
                <a:lnTo>
                  <a:pt x="0" y="329184"/>
                </a:lnTo>
                <a:lnTo>
                  <a:pt x="0" y="0"/>
                </a:lnTo>
                <a:lnTo>
                  <a:pt x="952500" y="0"/>
                </a:lnTo>
                <a:lnTo>
                  <a:pt x="9525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1083"/>
                </a:lnTo>
                <a:lnTo>
                  <a:pt x="19812" y="291083"/>
                </a:lnTo>
                <a:lnTo>
                  <a:pt x="38100" y="309372"/>
                </a:lnTo>
                <a:lnTo>
                  <a:pt x="952500" y="309372"/>
                </a:lnTo>
                <a:lnTo>
                  <a:pt x="952500" y="329184"/>
                </a:lnTo>
                <a:close/>
              </a:path>
              <a:path w="952500" h="32956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952500" h="329564">
                <a:moveTo>
                  <a:pt x="9144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14400" y="18288"/>
                </a:lnTo>
                <a:lnTo>
                  <a:pt x="914400" y="38100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914400" y="18288"/>
                </a:lnTo>
                <a:lnTo>
                  <a:pt x="934212" y="38100"/>
                </a:lnTo>
                <a:lnTo>
                  <a:pt x="952500" y="38100"/>
                </a:lnTo>
                <a:lnTo>
                  <a:pt x="952500" y="291083"/>
                </a:lnTo>
                <a:lnTo>
                  <a:pt x="934212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8100"/>
                </a:moveTo>
                <a:lnTo>
                  <a:pt x="934212" y="38100"/>
                </a:lnTo>
                <a:lnTo>
                  <a:pt x="914400" y="18288"/>
                </a:lnTo>
                <a:lnTo>
                  <a:pt x="952500" y="18288"/>
                </a:lnTo>
                <a:lnTo>
                  <a:pt x="952500" y="38100"/>
                </a:lnTo>
                <a:close/>
              </a:path>
              <a:path w="952500" h="329564">
                <a:moveTo>
                  <a:pt x="38100" y="309372"/>
                </a:moveTo>
                <a:lnTo>
                  <a:pt x="19812" y="291083"/>
                </a:lnTo>
                <a:lnTo>
                  <a:pt x="38100" y="291083"/>
                </a:lnTo>
                <a:lnTo>
                  <a:pt x="38100" y="309372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38100" y="309372"/>
                </a:lnTo>
                <a:lnTo>
                  <a:pt x="38100" y="291083"/>
                </a:lnTo>
                <a:lnTo>
                  <a:pt x="914400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09372"/>
                </a:moveTo>
                <a:lnTo>
                  <a:pt x="914400" y="309372"/>
                </a:lnTo>
                <a:lnTo>
                  <a:pt x="934212" y="291083"/>
                </a:lnTo>
                <a:lnTo>
                  <a:pt x="952500" y="291083"/>
                </a:lnTo>
                <a:lnTo>
                  <a:pt x="952500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526141" y="459088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lnTo>
                  <a:pt x="3048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66700"/>
                </a:lnTo>
                <a:lnTo>
                  <a:pt x="18288" y="266700"/>
                </a:lnTo>
                <a:lnTo>
                  <a:pt x="38100" y="286512"/>
                </a:lnTo>
                <a:lnTo>
                  <a:pt x="304800" y="286512"/>
                </a:lnTo>
                <a:lnTo>
                  <a:pt x="304800" y="304800"/>
                </a:lnTo>
                <a:close/>
              </a:path>
              <a:path w="304800" h="3048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04800" h="304800">
                <a:moveTo>
                  <a:pt x="2667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66700" y="19812"/>
                </a:lnTo>
                <a:lnTo>
                  <a:pt x="266700" y="38100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266700" y="19812"/>
                </a:lnTo>
                <a:lnTo>
                  <a:pt x="284988" y="38100"/>
                </a:lnTo>
                <a:lnTo>
                  <a:pt x="304800" y="38100"/>
                </a:lnTo>
                <a:lnTo>
                  <a:pt x="304800" y="266700"/>
                </a:lnTo>
                <a:lnTo>
                  <a:pt x="284988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38100"/>
                </a:moveTo>
                <a:lnTo>
                  <a:pt x="284988" y="38100"/>
                </a:lnTo>
                <a:lnTo>
                  <a:pt x="2667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04800" h="304800">
                <a:moveTo>
                  <a:pt x="38100" y="286512"/>
                </a:moveTo>
                <a:lnTo>
                  <a:pt x="18288" y="266700"/>
                </a:lnTo>
                <a:lnTo>
                  <a:pt x="38100" y="266700"/>
                </a:lnTo>
                <a:lnTo>
                  <a:pt x="38100" y="286512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38100" y="286512"/>
                </a:lnTo>
                <a:lnTo>
                  <a:pt x="38100" y="266700"/>
                </a:lnTo>
                <a:lnTo>
                  <a:pt x="266700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286512"/>
                </a:moveTo>
                <a:lnTo>
                  <a:pt x="266700" y="286512"/>
                </a:lnTo>
                <a:lnTo>
                  <a:pt x="284988" y="266700"/>
                </a:lnTo>
                <a:lnTo>
                  <a:pt x="304800" y="266700"/>
                </a:lnTo>
                <a:lnTo>
                  <a:pt x="304800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8556719" y="2236287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9038576" y="4598370"/>
            <a:ext cx="2782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902069" y="1589288"/>
            <a:ext cx="11497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1" spc="160" dirty="0" smtClean="0">
                <a:latin typeface="+mn-ea"/>
                <a:cs typeface="나눔스퀘어OTF Light"/>
              </a:rPr>
              <a:t>비어</a:t>
            </a:r>
            <a:r>
              <a:rPr sz="1800" b="1" spc="90" dirty="0" smtClean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457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09" y="200261"/>
            <a:ext cx="10515600" cy="782302"/>
          </a:xfrm>
        </p:spPr>
        <p:txBody>
          <a:bodyPr/>
          <a:lstStyle/>
          <a:p>
            <a:r>
              <a:rPr lang="ko-KR" altLang="en-US" smtClean="0"/>
              <a:t>관련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272" y="949126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59109"/>
              </p:ext>
            </p:extLst>
          </p:nvPr>
        </p:nvGraphicFramePr>
        <p:xfrm>
          <a:off x="759412" y="1539582"/>
          <a:ext cx="10802493" cy="515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내려 받는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–v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이름과 </a:t>
                      </a: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 &lt;name&gt; &lt;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url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 확인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 &lt;old&gt; &lt;new&gt;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 &lt;name&gt;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1237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1600" b="0" i="0" kern="12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가져옴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않음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20" y="2112377"/>
            <a:ext cx="9236929" cy="46184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4" y="137727"/>
            <a:ext cx="10515600" cy="877034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1202165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github.com/jinsook64/gitHubTest.git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1514" y="1889814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각자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생성한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repository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경로 주소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9014692" y="1662960"/>
            <a:ext cx="1116822" cy="580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후 자동적으로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 설정이 됨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한 것과 같음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698"/>
          <a:stretch/>
        </p:blipFill>
        <p:spPr>
          <a:xfrm>
            <a:off x="1555908" y="1610103"/>
            <a:ext cx="8247082" cy="1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8070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842</TotalTime>
  <Words>1008</Words>
  <Application>Microsoft Office PowerPoint</Application>
  <PresentationFormat>와이드스크린</PresentationFormat>
  <Paragraphs>231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1훈하얀고양이 R</vt:lpstr>
      <vt:lpstr>나눔손글씨 펜</vt:lpstr>
      <vt:lpstr>나눔스퀘어OTF Light</vt:lpstr>
      <vt:lpstr>맑은 고딕</vt:lpstr>
      <vt:lpstr>Arial</vt:lpstr>
      <vt:lpstr>Wingdings</vt:lpstr>
      <vt:lpstr>2020-1</vt:lpstr>
      <vt:lpstr>원격 저장소(Github) 생성 및 활용</vt:lpstr>
      <vt:lpstr>원격 저장소(GitHub)</vt:lpstr>
      <vt:lpstr>원격저장소(GitHub) Repository 생성</vt:lpstr>
      <vt:lpstr>원격저장소(GitHub) Repository 삭제</vt:lpstr>
      <vt:lpstr>원격저장소(GitHub) Repository 생성</vt:lpstr>
      <vt:lpstr>저장소 URL 가져오는 법 </vt:lpstr>
      <vt:lpstr>관련 명령어</vt:lpstr>
      <vt:lpstr>원격저장소(GitHub) Repository clone</vt:lpstr>
      <vt:lpstr>PowerPoint 프레젠테이션</vt:lpstr>
      <vt:lpstr>로컬 저장소(Local Repository) 관리  </vt:lpstr>
      <vt:lpstr>PowerPoint 프레젠테이션</vt:lpstr>
      <vt:lpstr>PowerPoint 프레젠테이션</vt:lpstr>
      <vt:lpstr>[참고] Markdown</vt:lpstr>
      <vt:lpstr>[참조] Markdown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확인</vt:lpstr>
      <vt:lpstr>PowerPoint 프레젠테이션</vt:lpstr>
      <vt:lpstr>실습 – github 을 이용한 clone 기능</vt:lpstr>
      <vt:lpstr>실습 – github 을 이용한 push 기능</vt:lpstr>
      <vt:lpstr>clone 하지 않고 GitHub 활용하기</vt:lpstr>
      <vt:lpstr>로컬 저장소(local repository) 생성 및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Git/GitHub 공부 좋은 동영상 추천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jinsook</cp:lastModifiedBy>
  <cp:revision>28</cp:revision>
  <dcterms:created xsi:type="dcterms:W3CDTF">2019-11-28T12:47:33Z</dcterms:created>
  <dcterms:modified xsi:type="dcterms:W3CDTF">2020-11-23T01:15:42Z</dcterms:modified>
</cp:coreProperties>
</file>