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20" r:id="rId4"/>
    <p:sldId id="348" r:id="rId5"/>
    <p:sldId id="344" r:id="rId6"/>
    <p:sldId id="315" r:id="rId7"/>
    <p:sldId id="329" r:id="rId8"/>
    <p:sldId id="319" r:id="rId9"/>
    <p:sldId id="330" r:id="rId10"/>
    <p:sldId id="321" r:id="rId11"/>
    <p:sldId id="327" r:id="rId12"/>
    <p:sldId id="310" r:id="rId13"/>
    <p:sldId id="311" r:id="rId14"/>
    <p:sldId id="325" r:id="rId15"/>
    <p:sldId id="322" r:id="rId16"/>
    <p:sldId id="323" r:id="rId17"/>
    <p:sldId id="331" r:id="rId18"/>
    <p:sldId id="345" r:id="rId19"/>
    <p:sldId id="332" r:id="rId20"/>
    <p:sldId id="324" r:id="rId21"/>
    <p:sldId id="338" r:id="rId22"/>
    <p:sldId id="340" r:id="rId23"/>
    <p:sldId id="341" r:id="rId24"/>
    <p:sldId id="342" r:id="rId25"/>
    <p:sldId id="343" r:id="rId26"/>
    <p:sldId id="349" r:id="rId27"/>
    <p:sldId id="333" r:id="rId28"/>
    <p:sldId id="335" r:id="rId29"/>
    <p:sldId id="337" r:id="rId30"/>
    <p:sldId id="339" r:id="rId31"/>
    <p:sldId id="314" r:id="rId32"/>
    <p:sldId id="346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1EA"/>
    <a:srgbClr val="DEE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NPllzkFhE&amp;t=18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3jOJfrOknA" TargetMode="External"/><Relationship Id="rId4" Type="http://schemas.openxmlformats.org/officeDocument/2006/relationships/hyperlink" Target="https://www.youtube.com/watch?v=JoVQTPbD6U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b="1" dirty="0" smtClean="0"/>
              <a:t>Red </a:t>
            </a:r>
            <a:r>
              <a:rPr lang="en-US" altLang="ko-KR" b="1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b="1" dirty="0"/>
              <a:t>Slackware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bash</a:t>
            </a:r>
            <a:r>
              <a:rPr lang="en-US" altLang="ko-KR" dirty="0" smtClean="0"/>
              <a:t>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b="1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16239"/>
              </p:ext>
            </p:extLst>
          </p:nvPr>
        </p:nvGraphicFramePr>
        <p:xfrm>
          <a:off x="608907" y="1182686"/>
          <a:ext cx="10976367" cy="521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15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계정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swich</a:t>
                      </a:r>
                      <a:r>
                        <a:rPr lang="en-US" altLang="ko-KR" sz="1800" dirty="0" smtClean="0"/>
                        <a:t> user : </a:t>
                      </a:r>
                      <a:r>
                        <a:rPr lang="ko-KR" altLang="en-US" sz="1800" dirty="0" smtClean="0"/>
                        <a:t>현재 계정을 로그아웃하지 않고 다른 계정으로 전환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baseline="0" dirty="0" smtClean="0"/>
                        <a:t> user01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whoami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확인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whoami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암호 변경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passwd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exit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계정 로그아웃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명령어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subsititute</a:t>
                      </a:r>
                      <a:r>
                        <a:rPr lang="en-US" altLang="ko-KR" sz="1800" dirty="0" smtClean="0"/>
                        <a:t> do : </a:t>
                      </a:r>
                      <a:r>
                        <a:rPr lang="ko-KR" altLang="en-US" sz="1800" dirty="0" smtClean="0"/>
                        <a:t>현재 계정에서 </a:t>
                      </a:r>
                      <a:r>
                        <a:rPr lang="en-US" altLang="ko-KR" sz="1800" dirty="0" smtClean="0"/>
                        <a:t>root </a:t>
                      </a:r>
                      <a:r>
                        <a:rPr lang="ko-KR" altLang="en-US" sz="1800" dirty="0" smtClean="0"/>
                        <a:t>권한을 이용하여 명령어를 실행할 때 사용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su</a:t>
                      </a:r>
                      <a:r>
                        <a:rPr lang="en-US" altLang="ko-KR" sz="1800" baseline="0" dirty="0" smtClean="0"/>
                        <a:t> root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보기(</a:t>
                      </a:r>
                      <a:r>
                        <a:rPr lang="ko-KR" altLang="en-US" sz="1800" dirty="0" err="1" smtClean="0"/>
                        <a:t>페이지별로</a:t>
                      </a:r>
                      <a:r>
                        <a:rPr lang="ko-KR" altLang="en-US" sz="1800" dirty="0" smtClean="0"/>
                        <a:t> 볼 수 있음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$man </a:t>
                      </a:r>
                      <a:r>
                        <a:rPr lang="en-US" altLang="ko-KR" sz="1800" dirty="0" err="1" smtClean="0"/>
                        <a:t>su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$ls</a:t>
                      </a:r>
                      <a:r>
                        <a:rPr lang="en-US" altLang="ko-KR" sz="1800" baseline="0" dirty="0" smtClean="0"/>
                        <a:t> --help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sz="2800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80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재부팅 시</a:t>
            </a:r>
            <a:r>
              <a:rPr lang="ko-KR" altLang="en-US" sz="2000" spc="175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디렉토리</a:t>
            </a:r>
            <a:endParaRPr lang="en-US" altLang="ko-KR" sz="2000" spc="180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로컬 컴퓨터의 파일 접근 가능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95309" y="1828800"/>
            <a:ext cx="280934" cy="36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190" y="3085110"/>
            <a:ext cx="52075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108" y="3080465"/>
            <a:ext cx="690424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9696" y="3066529"/>
            <a:ext cx="56969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4557" y="3052002"/>
            <a:ext cx="50274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2464" y="3066529"/>
            <a:ext cx="79646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home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4095" y="3066529"/>
            <a:ext cx="84214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1407" y="3066529"/>
            <a:ext cx="617009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3580" y="3066529"/>
            <a:ext cx="61211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0859" y="3066529"/>
            <a:ext cx="62190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sbin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67926" y="3066529"/>
            <a:ext cx="506072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09161" y="3066529"/>
            <a:ext cx="50770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52032" y="3066529"/>
            <a:ext cx="50313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7" idx="0"/>
            <a:endCxn id="6" idx="2"/>
          </p:cNvCxnSpPr>
          <p:nvPr/>
        </p:nvCxnSpPr>
        <p:spPr>
          <a:xfrm flipV="1">
            <a:off x="738568" y="2196639"/>
            <a:ext cx="3697208" cy="8884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0"/>
            <a:endCxn id="6" idx="2"/>
          </p:cNvCxnSpPr>
          <p:nvPr/>
        </p:nvCxnSpPr>
        <p:spPr>
          <a:xfrm flipV="1">
            <a:off x="1379321" y="2196639"/>
            <a:ext cx="3056455" cy="8838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6" idx="2"/>
          </p:cNvCxnSpPr>
          <p:nvPr/>
        </p:nvCxnSpPr>
        <p:spPr>
          <a:xfrm flipV="1">
            <a:off x="2044545" y="2196639"/>
            <a:ext cx="2391231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0"/>
            <a:endCxn id="6" idx="2"/>
          </p:cNvCxnSpPr>
          <p:nvPr/>
        </p:nvCxnSpPr>
        <p:spPr>
          <a:xfrm flipV="1">
            <a:off x="2615929" y="2196639"/>
            <a:ext cx="1819847" cy="8553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0"/>
            <a:endCxn id="6" idx="2"/>
          </p:cNvCxnSpPr>
          <p:nvPr/>
        </p:nvCxnSpPr>
        <p:spPr>
          <a:xfrm flipV="1">
            <a:off x="3300698" y="2196639"/>
            <a:ext cx="1135078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0"/>
            <a:endCxn id="6" idx="2"/>
          </p:cNvCxnSpPr>
          <p:nvPr/>
        </p:nvCxnSpPr>
        <p:spPr>
          <a:xfrm flipV="1">
            <a:off x="4155170" y="2196639"/>
            <a:ext cx="280606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6" idx="2"/>
          </p:cNvCxnSpPr>
          <p:nvPr/>
        </p:nvCxnSpPr>
        <p:spPr>
          <a:xfrm flipH="1" flipV="1">
            <a:off x="4435776" y="2196639"/>
            <a:ext cx="484135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0"/>
            <a:endCxn id="6" idx="2"/>
          </p:cNvCxnSpPr>
          <p:nvPr/>
        </p:nvCxnSpPr>
        <p:spPr>
          <a:xfrm flipH="1" flipV="1">
            <a:off x="4435776" y="2196639"/>
            <a:ext cx="1133862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0"/>
            <a:endCxn id="6" idx="2"/>
          </p:cNvCxnSpPr>
          <p:nvPr/>
        </p:nvCxnSpPr>
        <p:spPr>
          <a:xfrm flipH="1" flipV="1">
            <a:off x="4435776" y="2196639"/>
            <a:ext cx="1786035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0"/>
            <a:endCxn id="6" idx="2"/>
          </p:cNvCxnSpPr>
          <p:nvPr/>
        </p:nvCxnSpPr>
        <p:spPr>
          <a:xfrm flipH="1" flipV="1">
            <a:off x="4435776" y="2196639"/>
            <a:ext cx="2385186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  <a:endCxn id="6" idx="2"/>
          </p:cNvCxnSpPr>
          <p:nvPr/>
        </p:nvCxnSpPr>
        <p:spPr>
          <a:xfrm flipH="1" flipV="1">
            <a:off x="4435776" y="2196639"/>
            <a:ext cx="2927237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0"/>
            <a:endCxn id="6" idx="2"/>
          </p:cNvCxnSpPr>
          <p:nvPr/>
        </p:nvCxnSpPr>
        <p:spPr>
          <a:xfrm flipH="1" flipV="1">
            <a:off x="4435776" y="2196638"/>
            <a:ext cx="3467824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45830" y="4131492"/>
            <a:ext cx="894330" cy="3678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97" y="4131492"/>
            <a:ext cx="894330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user02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31" idx="0"/>
          </p:cNvCxnSpPr>
          <p:nvPr/>
        </p:nvCxnSpPr>
        <p:spPr>
          <a:xfrm flipV="1">
            <a:off x="2792995" y="3842416"/>
            <a:ext cx="507703" cy="289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0"/>
          </p:cNvCxnSpPr>
          <p:nvPr/>
        </p:nvCxnSpPr>
        <p:spPr>
          <a:xfrm flipH="1" flipV="1">
            <a:off x="3300698" y="3842416"/>
            <a:ext cx="447164" cy="289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9696" y="4802935"/>
            <a:ext cx="894330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35" idx="0"/>
            <a:endCxn id="31" idx="2"/>
          </p:cNvCxnSpPr>
          <p:nvPr/>
        </p:nvCxnSpPr>
        <p:spPr>
          <a:xfrm flipV="1">
            <a:off x="2206861" y="4499332"/>
            <a:ext cx="586134" cy="3036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7172" y="4848590"/>
            <a:ext cx="532082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65915" y="4852840"/>
            <a:ext cx="131032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cxnSp>
        <p:nvCxnSpPr>
          <p:cNvPr id="39" name="직선 연결선 38"/>
          <p:cNvCxnSpPr>
            <a:stCxn id="37" idx="0"/>
            <a:endCxn id="31" idx="2"/>
          </p:cNvCxnSpPr>
          <p:nvPr/>
        </p:nvCxnSpPr>
        <p:spPr>
          <a:xfrm flipH="1" flipV="1">
            <a:off x="2792995" y="4499332"/>
            <a:ext cx="60218" cy="3492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8" idx="0"/>
            <a:endCxn id="31" idx="2"/>
          </p:cNvCxnSpPr>
          <p:nvPr/>
        </p:nvCxnSpPr>
        <p:spPr>
          <a:xfrm flipH="1" flipV="1">
            <a:off x="2792995" y="4499332"/>
            <a:ext cx="1128084" cy="3535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3300697" y="3348108"/>
            <a:ext cx="1" cy="1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26749" y="3518444"/>
            <a:ext cx="672183" cy="367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20556" y="3579273"/>
            <a:ext cx="19485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현재 사용자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홈디렉토리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05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2612"/>
              </p:ext>
            </p:extLst>
          </p:nvPr>
        </p:nvGraphicFramePr>
        <p:xfrm>
          <a:off x="505391" y="1156808"/>
          <a:ext cx="11286919" cy="525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1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change directory : </a:t>
                      </a:r>
                      <a:r>
                        <a:rPr lang="ko-KR" altLang="en-US" sz="2000" dirty="0" smtClean="0"/>
                        <a:t>디렉토리 변경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&gt;cd</a:t>
                      </a:r>
                      <a:r>
                        <a:rPr lang="en-US" altLang="ko-KR" sz="20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../bin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list : </a:t>
                      </a:r>
                      <a:r>
                        <a:rPr lang="ko-KR" altLang="en-US" sz="2000" dirty="0" smtClean="0"/>
                        <a:t>현재 디렉토리의 파일 목록 보기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-F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print</a:t>
                      </a:r>
                      <a:r>
                        <a:rPr lang="en-US" altLang="ko-KR" sz="2000" baseline="0" dirty="0" smtClean="0"/>
                        <a:t> working directory : </a:t>
                      </a:r>
                      <a:r>
                        <a:rPr lang="ko-KR" altLang="en-US" sz="2000" baseline="0" dirty="0" smtClean="0"/>
                        <a:t>현재 디렉토리 경로 출력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pwd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6231"/>
              </p:ext>
            </p:extLst>
          </p:nvPr>
        </p:nvGraphicFramePr>
        <p:xfrm>
          <a:off x="388189" y="1104180"/>
          <a:ext cx="11334253" cy="546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9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</a:t>
                      </a:r>
                      <a:r>
                        <a:rPr lang="en-US" altLang="ko-KR" sz="2000" dirty="0" err="1" smtClean="0"/>
                        <a:t>myspace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빈 파일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&gt;touch</a:t>
                      </a:r>
                      <a:r>
                        <a:rPr lang="en-US" altLang="ko-KR" sz="2000" baseline="0" dirty="0" smtClean="0"/>
                        <a:t>  test.txt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이동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파일이름 변경</a:t>
                      </a:r>
                      <a:r>
                        <a:rPr lang="en-US" altLang="ko-KR" sz="20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&gt;mv  test.txt 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dirty="0" smtClean="0"/>
                        <a:t>mv</a:t>
                      </a:r>
                      <a:r>
                        <a:rPr lang="en-US" altLang="ko-KR" sz="2000" baseline="0" dirty="0" smtClean="0"/>
                        <a:t>  mytext.txt  </a:t>
                      </a:r>
                      <a:r>
                        <a:rPr lang="en-US" altLang="ko-KR" sz="2000" baseline="0" dirty="0" err="1" smtClean="0"/>
                        <a:t>myspace</a:t>
                      </a:r>
                      <a:r>
                        <a:rPr lang="en-US" altLang="ko-KR" sz="20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</a:t>
                      </a:r>
                      <a:r>
                        <a:rPr lang="ko-KR" altLang="en-US" sz="2000" baseline="0" dirty="0" smtClean="0"/>
                        <a:t>일 복사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–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–r gitTest1(</a:t>
                      </a:r>
                      <a:r>
                        <a:rPr lang="ko-KR" altLang="en-US" sz="2000" dirty="0" smtClean="0"/>
                        <a:t>폴더</a:t>
                      </a:r>
                      <a:r>
                        <a:rPr lang="en-US" altLang="ko-KR" sz="20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개발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네덜란드 암스테르담 </a:t>
            </a:r>
            <a:r>
              <a:rPr lang="ko-KR" altLang="en-US" dirty="0" err="1" smtClean="0"/>
              <a:t>자유대학교</a:t>
            </a:r>
            <a:r>
              <a:rPr lang="ko-KR" altLang="en-US" dirty="0" smtClean="0"/>
              <a:t> 전</a:t>
            </a:r>
            <a:r>
              <a:rPr lang="ko-KR" altLang="en-US" dirty="0"/>
              <a:t>산</a:t>
            </a:r>
            <a:r>
              <a:rPr lang="ko-KR" altLang="en-US" dirty="0" smtClean="0"/>
              <a:t>학 교수인 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발표하면서 시작됨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리눅스로 작동되는 서버</a:t>
            </a:r>
            <a:endParaRPr lang="en-US" altLang="ko-KR" dirty="0" smtClean="0"/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스마트폰의 </a:t>
            </a:r>
            <a:r>
              <a:rPr lang="en-US" altLang="ko-KR" dirty="0"/>
              <a:t>82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기기의  </a:t>
            </a:r>
            <a:r>
              <a:rPr lang="en-US" altLang="ko-KR" dirty="0"/>
              <a:t>62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슈퍼 </a:t>
            </a:r>
            <a:r>
              <a:rPr lang="ko-KR" altLang="en-US" dirty="0"/>
              <a:t>컴퓨터의 </a:t>
            </a:r>
            <a:r>
              <a:rPr lang="en-US" altLang="ko-KR" dirty="0"/>
              <a:t>99</a:t>
            </a:r>
            <a:r>
              <a:rPr lang="en-US" altLang="ko-KR" dirty="0" smtClean="0"/>
              <a:t>%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download </a:t>
            </a:r>
            <a:r>
              <a:rPr lang="ko-KR" altLang="en-US" dirty="0" smtClean="0"/>
              <a:t>디렉토리 삭제하기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발생되는 문제</a:t>
            </a:r>
            <a:r>
              <a:rPr lang="en-US" altLang="ko-KR" dirty="0" smtClean="0"/>
              <a:t>?)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5570" y="3105509"/>
            <a:ext cx="4813539" cy="2993366"/>
          </a:xfrm>
          <a:prstGeom prst="rect">
            <a:avLst/>
          </a:prstGeom>
          <a:solidFill>
            <a:srgbClr val="FFE1EA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771693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Linus Torvalds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개발한 소프트웨어 개발자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TED</a:t>
            </a:r>
            <a:r>
              <a:rPr lang="ko-KR" altLang="en-US" dirty="0" smtClean="0"/>
              <a:t>와 한 인터뷰 영상 </a:t>
            </a:r>
            <a:r>
              <a:rPr lang="en-US" altLang="ko-KR" dirty="0" smtClean="0"/>
              <a:t>(21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https://www.youtube.com/watch?v=o8NPllzkFhE&amp;t=18s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5467" y="612884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ko-KR" altLang="en-US" b="1" smtClean="0"/>
              <a:t>언어와 </a:t>
            </a:r>
            <a:r>
              <a:rPr lang="en-US" altLang="ko-KR" b="1" smtClean="0"/>
              <a:t>Unix</a:t>
            </a:r>
            <a:r>
              <a:rPr lang="ko-KR" altLang="en-US" b="1" smtClean="0"/>
              <a:t>의 창시자들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83643" y="6399423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https://www.youtube.com/watch?v=JoVQTPbD6UY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3643" y="6030091"/>
            <a:ext cx="525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https://www.youtube.com/watch?v=g3jOJfrOknA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2385</TotalTime>
  <Words>1790</Words>
  <Application>Microsoft Office PowerPoint</Application>
  <PresentationFormat>와이드스크린</PresentationFormat>
  <Paragraphs>422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나눔스퀘어OTF Light</vt:lpstr>
      <vt:lpstr>맑은 고딕</vt:lpstr>
      <vt:lpstr>Arial</vt:lpstr>
      <vt:lpstr>Times New Roman</vt:lpstr>
      <vt:lpstr>Office 테마</vt:lpstr>
      <vt:lpstr>리눅스(Linux) 운영체제</vt:lpstr>
      <vt:lpstr>리눅스(Linux)</vt:lpstr>
      <vt:lpstr>리눅스(Linux)</vt:lpstr>
      <vt:lpstr>Linus Torvalds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98</cp:revision>
  <dcterms:created xsi:type="dcterms:W3CDTF">2019-09-14T08:49:10Z</dcterms:created>
  <dcterms:modified xsi:type="dcterms:W3CDTF">2020-09-21T01:50:04Z</dcterms:modified>
</cp:coreProperties>
</file>