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g"/>
  <Override PartName="/ppt/media/image8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59" r:id="rId8"/>
    <p:sldId id="260" r:id="rId9"/>
    <p:sldId id="263" r:id="rId10"/>
    <p:sldId id="264" r:id="rId11"/>
    <p:sldId id="261" r:id="rId12"/>
    <p:sldId id="266" r:id="rId13"/>
    <p:sldId id="265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C87EB-28C1-4958-97A4-D5DA22F113DC}" v="138" dt="2019-12-01T05:38:58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64"/>
  </p:normalViewPr>
  <p:slideViewPr>
    <p:cSldViewPr snapToGrid="0" snapToObjects="1">
      <p:cViewPr varScale="1">
        <p:scale>
          <a:sx n="111" d="100"/>
          <a:sy n="111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E8229-0A28-6944-86A3-92B159D00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A1E10B-EC84-FE40-8166-A8B076D3E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F5E80-567E-B84C-936B-2DC0F6A9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2020-11-08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9FA0D-61A5-FA4A-B2CE-CD0B07C2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05D1F-21B2-F347-8977-86118AFC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166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52CC0-0BB6-224B-98E5-41B0436C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371C6F-B19F-B641-9605-67995B66A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02BD2-7038-A84A-A178-AB5913C6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2020-11-08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88DED-1AB2-4D4F-AE4B-76B368C3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91A3A-891D-5B49-9A21-0AB04AA3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685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9498B0-16DE-E041-9D76-1220235E5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CD7693-BFCB-454B-992B-10CC469DC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323A7-6E4D-DB48-921E-8AD7FA37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2020-11-08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13870-C500-0E4D-B7A1-2B24A53F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9D16A-AEAD-E646-8B7C-496B11CB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778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E85E-FD5B-DB42-A060-884DED35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A4D79-EFB3-FA4D-BA95-E1B21B1D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D89FAE-13C7-7B49-A6B1-A327DD46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2020-11-08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145DE-56C8-7040-AC92-95DA3334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036AA-15D2-EE4E-882C-F097019F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7" y="6420481"/>
            <a:ext cx="1408670" cy="23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9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09BA2-59D1-D245-8AE5-11CE9740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1581C4-DD6E-6F41-85F1-9C4BECB06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B65EF-444E-3849-A32F-BBAA9CBA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2020-11-08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F1610-9F43-8141-BEAC-29353E60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CF5E8-90E6-8A46-8471-3C0DF997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351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86CED-1144-F349-BBCC-79EA4E13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5201A-E7AC-7042-8966-3812B4BBD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FF53DB-661E-1E48-BD18-9591436EC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2175C7-117A-AD4E-B3F0-D5F0FCDB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2020-11-08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7A2B43-C456-1142-80B4-C92AB0F8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D23B7-6593-3742-AA02-19BC3CBC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653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9119C-CEA0-1945-B95B-00F10034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24E77E-931E-D646-BEFE-47321B688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6A2A42-0CFC-294B-AA50-18D206F24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2501D1-20B6-9E4C-92D7-C9B8B5CF6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DE5C25-0FA1-9A42-8C35-8F2D96916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172175-1983-B040-8988-0F501B33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2020-11-08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BF46FD-2886-E740-8090-AC896BD5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088DA7-03A0-EB43-9F5B-A4CE1CDB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401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2D904-D57C-C142-BE05-A3F4557F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A24D3B-5FBC-C440-BB28-0F905F0F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2020-11-08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A6B6E8-15C1-D042-BA97-EEA5C073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6AE852-0D41-5440-8DB1-869C845E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181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00CB60-35E8-C94D-ACBA-45A8E680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2020-11-08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010592-232F-3A4A-BA2A-E28AA06C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C7B642-CE0E-2145-B940-4EED7290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016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E130F-3CB5-E24C-A555-426C2FD3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C96B7-2D27-E549-9FA6-35C58A9FB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0D27FF-F6F7-D04E-B646-599B66D34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ABF3A-C5E8-9840-9818-7CE95E87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2020-11-08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6E6FDF-069F-9A49-94E3-FF4A0142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1C9BF6-FB65-864E-9FC4-95030B56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162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06E0D-C195-674A-8C65-226049F2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89C128-3D8C-2649-B409-6EAC3EAB3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6C8D82-193B-DC47-BD77-99DB6C048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633CF0-542B-7446-8D80-2D4F0DB8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193C-B658-314F-A6DD-A50FD31078B8}" type="datetimeFigureOut">
              <a:rPr kumimoji="1" lang="ko-KR" altLang="en-US" smtClean="0"/>
              <a:t>2020-11-08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5B8A77-D61D-EF41-BB14-204B0E88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F6F0D7-B515-7B40-8E41-ED04BB93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191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E25B1A-9B0A-A64E-A1F5-5FFBD89F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98076-B933-F24E-9810-17412CF0D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9ED47-3DB5-D741-8FCC-54F161227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2193C-B658-314F-A6DD-A50FD31078B8}" type="datetimeFigureOut">
              <a:rPr kumimoji="1" lang="ko-KR" altLang="en-US" smtClean="0"/>
              <a:t>2020-11-08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34867-D404-DF4C-B86F-E9716B99F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39D4F-2B3B-B944-993A-AD5E57777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18EBB-75A1-F740-8EBD-10D8BEAE902E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7" y="6420481"/>
            <a:ext cx="1408670" cy="23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7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jhkim3217/GitTes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st.github.com/ihoneymon/652be052a0727ad596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9C72A-331F-FA40-BB81-B3E44A221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1540"/>
            <a:ext cx="9144000" cy="2387600"/>
          </a:xfrm>
        </p:spPr>
        <p:txBody>
          <a:bodyPr/>
          <a:lstStyle/>
          <a:p>
            <a:r>
              <a:rPr kumimoji="1"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원격 저장소</a:t>
            </a:r>
            <a:r>
              <a:rPr kumimoji="1"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1"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kumimoji="1"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kumimoji="1"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생성 및 활용</a:t>
            </a:r>
            <a:r>
              <a:rPr kumimoji="1"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(I)</a:t>
            </a:r>
            <a:endParaRPr kumimoji="1"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7735" y="4404294"/>
            <a:ext cx="9144000" cy="1655762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동의과학대학교 컴퓨터정보과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0596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89BB5-0D3E-45F5-871F-9B77420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562"/>
            <a:ext cx="10515600" cy="5265160"/>
          </a:xfrm>
        </p:spPr>
        <p:txBody>
          <a:bodyPr/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(Local Repository) Commit</a:t>
            </a:r>
          </a:p>
          <a:p>
            <a:pPr lvl="1"/>
            <a:r>
              <a:rPr lang="en-US" altLang="ko-KR" dirty="0"/>
              <a:t>$ git commit –m “hello.html </a:t>
            </a:r>
            <a:r>
              <a:rPr lang="ko-KR" altLang="en-US" dirty="0"/>
              <a:t>파일이 추가되었습니다＂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리모트</a:t>
            </a:r>
            <a:r>
              <a:rPr lang="ko-KR" altLang="en-US" dirty="0"/>
              <a:t> 저장소</a:t>
            </a:r>
            <a:r>
              <a:rPr lang="en-US" altLang="ko-KR" dirty="0"/>
              <a:t>(GitHub) Commit</a:t>
            </a:r>
          </a:p>
          <a:p>
            <a:pPr lvl="1"/>
            <a:r>
              <a:rPr lang="en-US" altLang="ko-KR" dirty="0"/>
              <a:t>$ git push   </a:t>
            </a:r>
          </a:p>
          <a:p>
            <a:pPr lvl="1"/>
            <a:r>
              <a:rPr lang="ko-KR" altLang="en-US" dirty="0"/>
              <a:t>이때 자신의 </a:t>
            </a:r>
            <a:r>
              <a:rPr lang="en-US" altLang="ko-KR" dirty="0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ID, Passwd</a:t>
            </a:r>
            <a:r>
              <a:rPr lang="ko-KR" altLang="en-US" dirty="0"/>
              <a:t>를 물어본다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24297021-4FE6-4ABD-B95E-B5ECCCFC3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74" y="1345472"/>
            <a:ext cx="6318575" cy="1530429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3B05D6F-371D-4936-87ED-5737C9472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217"/>
          <a:stretch/>
        </p:blipFill>
        <p:spPr>
          <a:xfrm>
            <a:off x="1578165" y="4607645"/>
            <a:ext cx="6521785" cy="207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94FFD-ED65-483F-A7B2-FCB607EA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GitHub Repository </a:t>
            </a:r>
            <a:r>
              <a:rPr lang="ko-KR" altLang="en-US" dirty="0"/>
              <a:t>확인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A9569ED-6FB9-4AAD-882B-35784BF21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851" y="1452149"/>
            <a:ext cx="6054835" cy="5240199"/>
          </a:xfrm>
        </p:spPr>
      </p:pic>
    </p:spTree>
    <p:extLst>
      <p:ext uri="{BB962C8B-B14F-4D97-AF65-F5344CB8AC3E}">
        <p14:creationId xmlns:p14="http://schemas.microsoft.com/office/powerpoint/2010/main" val="28737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, 모니터, 검은색, 컴퓨터이(가) 표시된 사진&#10;&#10;자동 생성된 설명">
            <a:extLst>
              <a:ext uri="{FF2B5EF4-FFF2-40B4-BE49-F238E27FC236}">
                <a16:creationId xmlns:a16="http://schemas.microsoft.com/office/drawing/2014/main" id="{BF0D1A1E-81EA-42E6-B896-4EA604CE2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225" y="628253"/>
            <a:ext cx="9230318" cy="5825492"/>
          </a:xfrm>
        </p:spPr>
      </p:pic>
    </p:spTree>
    <p:extLst>
      <p:ext uri="{BB962C8B-B14F-4D97-AF65-F5344CB8AC3E}">
        <p14:creationId xmlns:p14="http://schemas.microsoft.com/office/powerpoint/2010/main" val="8999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3E36219F-9065-4F30-AFC7-1073982B3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619" y="1341201"/>
            <a:ext cx="6952981" cy="5304527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05D52CD-CDC9-4FF3-82CD-C9B9EAEE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Commit message </a:t>
            </a:r>
            <a:r>
              <a:rPr lang="ko-KR" altLang="en-US" dirty="0"/>
              <a:t>보기</a:t>
            </a:r>
          </a:p>
        </p:txBody>
      </p:sp>
    </p:spTree>
    <p:extLst>
      <p:ext uri="{BB962C8B-B14F-4D97-AF65-F5344CB8AC3E}">
        <p14:creationId xmlns:p14="http://schemas.microsoft.com/office/powerpoint/2010/main" val="6740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A47286F-BC45-46EB-9B97-1746D0FF2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9017" y="1309069"/>
            <a:ext cx="5532275" cy="5374959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61FF7D6-7B49-47AC-A85F-1981B1CD0558}"/>
              </a:ext>
            </a:extLst>
          </p:cNvPr>
          <p:cNvSpPr/>
          <p:nvPr/>
        </p:nvSpPr>
        <p:spPr>
          <a:xfrm>
            <a:off x="579216" y="204099"/>
            <a:ext cx="115339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/>
              <a:t>Commit hash </a:t>
            </a:r>
            <a:r>
              <a:rPr lang="ko-KR" altLang="en-US" sz="4400" dirty="0"/>
              <a:t>코드</a:t>
            </a:r>
            <a:r>
              <a:rPr lang="en-US" altLang="ko-KR" sz="4400" dirty="0"/>
              <a:t>(</a:t>
            </a:r>
            <a:r>
              <a:rPr lang="ko-KR" altLang="en-US" sz="4400" dirty="0"/>
              <a:t>06cd737</a:t>
            </a:r>
            <a:r>
              <a:rPr lang="en-US" altLang="ko-KR" sz="4400" dirty="0"/>
              <a:t>)</a:t>
            </a:r>
            <a:r>
              <a:rPr lang="ko-KR" altLang="en-US" sz="4400" dirty="0"/>
              <a:t> 변경사항 확인</a:t>
            </a:r>
          </a:p>
        </p:txBody>
      </p:sp>
    </p:spTree>
    <p:extLst>
      <p:ext uri="{BB962C8B-B14F-4D97-AF65-F5344CB8AC3E}">
        <p14:creationId xmlns:p14="http://schemas.microsoft.com/office/powerpoint/2010/main" val="38864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2C183-C690-F24F-9E6B-AEF4343D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 dirty="0"/>
              <a:t>원격 저장소</a:t>
            </a:r>
            <a:r>
              <a:rPr kumimoji="1" lang="en-US" altLang="ko-KR" dirty="0"/>
              <a:t>(GitHub)</a:t>
            </a:r>
            <a:endParaRPr kumimoji="1"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1B1215B3-7E15-4CE2-B819-D0E973CB1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302" r="7241" b="2904"/>
          <a:stretch/>
        </p:blipFill>
        <p:spPr>
          <a:xfrm>
            <a:off x="2432956" y="1772711"/>
            <a:ext cx="6490607" cy="4795674"/>
          </a:xfrm>
        </p:spPr>
      </p:pic>
    </p:spTree>
    <p:extLst>
      <p:ext uri="{BB962C8B-B14F-4D97-AF65-F5344CB8AC3E}">
        <p14:creationId xmlns:p14="http://schemas.microsoft.com/office/powerpoint/2010/main" val="394153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8271C-9F25-0041-94CA-06A8AB84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323850"/>
            <a:ext cx="10515600" cy="1325563"/>
          </a:xfrm>
        </p:spPr>
        <p:txBody>
          <a:bodyPr/>
          <a:lstStyle/>
          <a:p>
            <a:r>
              <a:rPr kumimoji="1" lang="ko-KR" altLang="en-US" dirty="0" err="1" smtClean="0"/>
              <a:t>원격저장소</a:t>
            </a:r>
            <a:r>
              <a:rPr kumimoji="1" lang="en-US" altLang="ko-KR" dirty="0" smtClean="0"/>
              <a:t>(GitHub)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Repository </a:t>
            </a:r>
            <a:r>
              <a:rPr kumimoji="1" lang="ko-KR" altLang="en-US" dirty="0" smtClean="0"/>
              <a:t>생성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05811" y="1172226"/>
            <a:ext cx="10556034" cy="154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05"/>
              </a:spcBef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en-US" altLang="ko-KR" u="heavy" spc="2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나눔스퀘어OTF Light"/>
                <a:cs typeface="나눔스퀘어OTF Light"/>
              </a:rPr>
              <a:t>https://github.com/</a:t>
            </a:r>
            <a:endParaRPr lang="en-US" altLang="ko-KR" dirty="0">
              <a:latin typeface="나눔스퀘어OTF Light"/>
              <a:cs typeface="나눔스퀘어OTF Light"/>
            </a:endParaRPr>
          </a:p>
          <a:p>
            <a:pPr marL="298450" indent="-285750">
              <a:lnSpc>
                <a:spcPct val="100000"/>
              </a:lnSpc>
              <a:spcBef>
                <a:spcPts val="1010"/>
              </a:spcBef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ko-KR" altLang="en-US" sz="2000" spc="210" dirty="0">
                <a:latin typeface="+mj-lt"/>
                <a:cs typeface="나눔스퀘어OTF Light"/>
              </a:rPr>
              <a:t>회원 </a:t>
            </a:r>
            <a:r>
              <a:rPr lang="ko-KR" altLang="en-US" sz="2000" spc="105" dirty="0">
                <a:latin typeface="+mj-lt"/>
                <a:cs typeface="나눔스퀘어OTF Light"/>
              </a:rPr>
              <a:t>가입하고</a:t>
            </a:r>
            <a:r>
              <a:rPr lang="en-US" altLang="ko-KR" sz="2000" spc="105" dirty="0">
                <a:latin typeface="+mj-lt"/>
                <a:cs typeface="나눔스퀘어OTF Light"/>
              </a:rPr>
              <a:t>(Sign </a:t>
            </a:r>
            <a:r>
              <a:rPr lang="en-US" altLang="ko-KR" sz="2000" spc="50" dirty="0">
                <a:latin typeface="+mj-lt"/>
                <a:cs typeface="나눔스퀘어OTF Light"/>
              </a:rPr>
              <a:t>up) </a:t>
            </a:r>
            <a:r>
              <a:rPr lang="ko-KR" altLang="en-US" sz="2000" spc="114" dirty="0">
                <a:latin typeface="+mj-lt"/>
                <a:cs typeface="나눔스퀘어OTF Light"/>
              </a:rPr>
              <a:t>로그인하기</a:t>
            </a:r>
            <a:r>
              <a:rPr lang="en-US" altLang="ko-KR" sz="2000" spc="114" dirty="0">
                <a:latin typeface="+mj-lt"/>
                <a:cs typeface="나눔스퀘어OTF Light"/>
              </a:rPr>
              <a:t>(Sign</a:t>
            </a:r>
            <a:r>
              <a:rPr lang="en-US" altLang="ko-KR" sz="2000" spc="445" dirty="0">
                <a:latin typeface="+mj-lt"/>
                <a:cs typeface="나눔스퀘어OTF Light"/>
              </a:rPr>
              <a:t> </a:t>
            </a:r>
            <a:r>
              <a:rPr lang="en-US" altLang="ko-KR" sz="2000" spc="-40" dirty="0">
                <a:latin typeface="+mj-lt"/>
                <a:cs typeface="나눔스퀘어OTF Light"/>
              </a:rPr>
              <a:t>in</a:t>
            </a:r>
            <a:r>
              <a:rPr lang="en-US" altLang="ko-KR" sz="2000" spc="-40" dirty="0" smtClean="0">
                <a:latin typeface="+mj-lt"/>
                <a:cs typeface="나눔스퀘어OTF Light"/>
              </a:rPr>
              <a:t>)</a:t>
            </a:r>
          </a:p>
          <a:p>
            <a:pPr marL="298450" indent="-285750">
              <a:lnSpc>
                <a:spcPct val="100000"/>
              </a:lnSpc>
              <a:spcBef>
                <a:spcPts val="1010"/>
              </a:spcBef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ko-KR" altLang="en-US" sz="2000" spc="210" dirty="0">
                <a:latin typeface="+mj-lt"/>
                <a:cs typeface="나눔스퀘어OTF Light"/>
              </a:rPr>
              <a:t>상단의 </a:t>
            </a:r>
            <a:r>
              <a:rPr lang="en-US" altLang="ko-KR" sz="2000" spc="220" dirty="0">
                <a:latin typeface="+mj-lt"/>
                <a:cs typeface="나눔스퀘어OTF Light"/>
              </a:rPr>
              <a:t>+</a:t>
            </a:r>
            <a:r>
              <a:rPr lang="ko-KR" altLang="en-US" sz="2000" spc="220" dirty="0">
                <a:latin typeface="+mj-lt"/>
                <a:cs typeface="나눔스퀘어OTF Light"/>
              </a:rPr>
              <a:t>를 </a:t>
            </a:r>
            <a:r>
              <a:rPr lang="ko-KR" altLang="en-US" sz="2000" spc="210" dirty="0">
                <a:latin typeface="+mj-lt"/>
                <a:cs typeface="나눔스퀘어OTF Light"/>
              </a:rPr>
              <a:t>누르고 </a:t>
            </a:r>
            <a:r>
              <a:rPr lang="en-US" altLang="ko-KR" sz="2000" spc="70" dirty="0">
                <a:latin typeface="+mj-lt"/>
                <a:cs typeface="나눔스퀘어OTF Light"/>
              </a:rPr>
              <a:t>New </a:t>
            </a:r>
            <a:r>
              <a:rPr lang="en-US" altLang="ko-KR" sz="2000" spc="25" dirty="0">
                <a:latin typeface="+mj-lt"/>
                <a:cs typeface="나눔스퀘어OTF Light"/>
              </a:rPr>
              <a:t>repository</a:t>
            </a:r>
            <a:r>
              <a:rPr lang="ko-KR" altLang="en-US" sz="2000" spc="25" dirty="0">
                <a:latin typeface="+mj-lt"/>
                <a:cs typeface="나눔스퀘어OTF Light"/>
              </a:rPr>
              <a:t>를 </a:t>
            </a:r>
            <a:r>
              <a:rPr lang="ko-KR" altLang="en-US" sz="2000" spc="-95" dirty="0">
                <a:latin typeface="+mj-lt"/>
                <a:cs typeface="나눔스퀘어OTF Light"/>
              </a:rPr>
              <a:t>누르거나  </a:t>
            </a:r>
            <a:r>
              <a:rPr lang="en-US" altLang="ko-KR" sz="2000" spc="-45" dirty="0">
                <a:latin typeface="+mj-lt"/>
                <a:cs typeface="나눔스퀘어OTF Light"/>
              </a:rPr>
              <a:t>Your </a:t>
            </a:r>
            <a:r>
              <a:rPr lang="en-US" altLang="ko-KR" sz="2000" spc="25" dirty="0">
                <a:latin typeface="+mj-lt"/>
                <a:cs typeface="나눔스퀘어OTF Light"/>
              </a:rPr>
              <a:t>repository</a:t>
            </a:r>
            <a:r>
              <a:rPr lang="ko-KR" altLang="en-US" sz="2000" spc="25" dirty="0">
                <a:latin typeface="+mj-lt"/>
                <a:cs typeface="나눔스퀘어OTF Light"/>
              </a:rPr>
              <a:t>의 </a:t>
            </a:r>
            <a:r>
              <a:rPr lang="en-US" altLang="ko-KR" sz="2000" spc="60" dirty="0">
                <a:latin typeface="+mj-lt"/>
                <a:cs typeface="나눔스퀘어OTF Light"/>
              </a:rPr>
              <a:t>New </a:t>
            </a:r>
            <a:r>
              <a:rPr lang="en-US" altLang="ko-KR" sz="2000" spc="5" dirty="0" smtClean="0">
                <a:latin typeface="+mj-lt"/>
                <a:cs typeface="나눔스퀘어OTF Light"/>
              </a:rPr>
              <a:t>repository </a:t>
            </a:r>
            <a:r>
              <a:rPr lang="ko-KR" altLang="en-US" sz="2000" spc="5" dirty="0" smtClean="0">
                <a:latin typeface="+mj-lt"/>
                <a:cs typeface="나눔스퀘어OTF Light"/>
              </a:rPr>
              <a:t>클릭</a:t>
            </a:r>
            <a:endParaRPr lang="en-US" altLang="ko-KR" sz="2000" dirty="0">
              <a:latin typeface="+mj-lt"/>
              <a:cs typeface="나눔스퀘어OTF Light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1673078" y="2768853"/>
            <a:ext cx="6716267" cy="3662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/>
          <p:cNvSpPr/>
          <p:nvPr/>
        </p:nvSpPr>
        <p:spPr>
          <a:xfrm>
            <a:off x="6755618" y="2749041"/>
            <a:ext cx="1199515" cy="571500"/>
          </a:xfrm>
          <a:custGeom>
            <a:avLst/>
            <a:gdLst/>
            <a:ahLst/>
            <a:cxnLst/>
            <a:rect l="l" t="t" r="r" b="b"/>
            <a:pathLst>
              <a:path w="1199515" h="571500">
                <a:moveTo>
                  <a:pt x="1199388" y="571500"/>
                </a:moveTo>
                <a:lnTo>
                  <a:pt x="0" y="571500"/>
                </a:lnTo>
                <a:lnTo>
                  <a:pt x="0" y="0"/>
                </a:lnTo>
                <a:lnTo>
                  <a:pt x="1199388" y="0"/>
                </a:lnTo>
                <a:lnTo>
                  <a:pt x="1199388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33400"/>
                </a:lnTo>
                <a:lnTo>
                  <a:pt x="18288" y="533400"/>
                </a:lnTo>
                <a:lnTo>
                  <a:pt x="38100" y="551687"/>
                </a:lnTo>
                <a:lnTo>
                  <a:pt x="1199388" y="551687"/>
                </a:lnTo>
                <a:lnTo>
                  <a:pt x="1199388" y="571500"/>
                </a:lnTo>
                <a:close/>
              </a:path>
              <a:path w="1199515" h="5715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199515" h="571500">
                <a:moveTo>
                  <a:pt x="116128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161288" y="19812"/>
                </a:lnTo>
                <a:lnTo>
                  <a:pt x="1161288" y="38100"/>
                </a:lnTo>
                <a:close/>
              </a:path>
              <a:path w="1199515" h="571500">
                <a:moveTo>
                  <a:pt x="1161288" y="551687"/>
                </a:moveTo>
                <a:lnTo>
                  <a:pt x="1161288" y="19812"/>
                </a:lnTo>
                <a:lnTo>
                  <a:pt x="1181100" y="38100"/>
                </a:lnTo>
                <a:lnTo>
                  <a:pt x="1199388" y="38100"/>
                </a:lnTo>
                <a:lnTo>
                  <a:pt x="1199388" y="533400"/>
                </a:lnTo>
                <a:lnTo>
                  <a:pt x="1181100" y="533400"/>
                </a:lnTo>
                <a:lnTo>
                  <a:pt x="1161288" y="551687"/>
                </a:lnTo>
                <a:close/>
              </a:path>
              <a:path w="1199515" h="571500">
                <a:moveTo>
                  <a:pt x="1199388" y="38100"/>
                </a:moveTo>
                <a:lnTo>
                  <a:pt x="1181100" y="38100"/>
                </a:lnTo>
                <a:lnTo>
                  <a:pt x="1161288" y="19812"/>
                </a:lnTo>
                <a:lnTo>
                  <a:pt x="1199388" y="19812"/>
                </a:lnTo>
                <a:lnTo>
                  <a:pt x="1199388" y="38100"/>
                </a:lnTo>
                <a:close/>
              </a:path>
              <a:path w="1199515" h="571500">
                <a:moveTo>
                  <a:pt x="38100" y="551687"/>
                </a:moveTo>
                <a:lnTo>
                  <a:pt x="18288" y="533400"/>
                </a:lnTo>
                <a:lnTo>
                  <a:pt x="38100" y="533400"/>
                </a:lnTo>
                <a:lnTo>
                  <a:pt x="38100" y="551687"/>
                </a:lnTo>
                <a:close/>
              </a:path>
              <a:path w="1199515" h="571500">
                <a:moveTo>
                  <a:pt x="1161288" y="551687"/>
                </a:moveTo>
                <a:lnTo>
                  <a:pt x="38100" y="551687"/>
                </a:lnTo>
                <a:lnTo>
                  <a:pt x="38100" y="533400"/>
                </a:lnTo>
                <a:lnTo>
                  <a:pt x="1161288" y="533400"/>
                </a:lnTo>
                <a:lnTo>
                  <a:pt x="1161288" y="551687"/>
                </a:lnTo>
                <a:close/>
              </a:path>
              <a:path w="1199515" h="571500">
                <a:moveTo>
                  <a:pt x="1199388" y="551687"/>
                </a:moveTo>
                <a:lnTo>
                  <a:pt x="1161288" y="551687"/>
                </a:lnTo>
                <a:lnTo>
                  <a:pt x="1181100" y="533400"/>
                </a:lnTo>
                <a:lnTo>
                  <a:pt x="1199388" y="533400"/>
                </a:lnTo>
                <a:lnTo>
                  <a:pt x="1199388" y="5516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7420083" y="4605272"/>
            <a:ext cx="792480" cy="353695"/>
          </a:xfrm>
          <a:custGeom>
            <a:avLst/>
            <a:gdLst/>
            <a:ahLst/>
            <a:cxnLst/>
            <a:rect l="l" t="t" r="r" b="b"/>
            <a:pathLst>
              <a:path w="792479" h="353695">
                <a:moveTo>
                  <a:pt x="792479" y="353568"/>
                </a:moveTo>
                <a:lnTo>
                  <a:pt x="0" y="353568"/>
                </a:lnTo>
                <a:lnTo>
                  <a:pt x="0" y="0"/>
                </a:lnTo>
                <a:lnTo>
                  <a:pt x="792479" y="0"/>
                </a:lnTo>
                <a:lnTo>
                  <a:pt x="792479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15467"/>
                </a:lnTo>
                <a:lnTo>
                  <a:pt x="19812" y="315467"/>
                </a:lnTo>
                <a:lnTo>
                  <a:pt x="38100" y="333756"/>
                </a:lnTo>
                <a:lnTo>
                  <a:pt x="792479" y="333756"/>
                </a:lnTo>
                <a:lnTo>
                  <a:pt x="792479" y="353568"/>
                </a:lnTo>
                <a:close/>
              </a:path>
              <a:path w="792479" h="353695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792479" h="353695">
                <a:moveTo>
                  <a:pt x="754379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754379" y="19812"/>
                </a:lnTo>
                <a:lnTo>
                  <a:pt x="754379" y="38100"/>
                </a:lnTo>
                <a:close/>
              </a:path>
              <a:path w="792479" h="353695">
                <a:moveTo>
                  <a:pt x="754379" y="333756"/>
                </a:moveTo>
                <a:lnTo>
                  <a:pt x="754379" y="19812"/>
                </a:lnTo>
                <a:lnTo>
                  <a:pt x="772668" y="38100"/>
                </a:lnTo>
                <a:lnTo>
                  <a:pt x="792479" y="38100"/>
                </a:lnTo>
                <a:lnTo>
                  <a:pt x="792479" y="315467"/>
                </a:lnTo>
                <a:lnTo>
                  <a:pt x="772668" y="315467"/>
                </a:lnTo>
                <a:lnTo>
                  <a:pt x="754379" y="333756"/>
                </a:lnTo>
                <a:close/>
              </a:path>
              <a:path w="792479" h="353695">
                <a:moveTo>
                  <a:pt x="792479" y="38100"/>
                </a:moveTo>
                <a:lnTo>
                  <a:pt x="772668" y="38100"/>
                </a:lnTo>
                <a:lnTo>
                  <a:pt x="754379" y="19812"/>
                </a:lnTo>
                <a:lnTo>
                  <a:pt x="792479" y="19812"/>
                </a:lnTo>
                <a:lnTo>
                  <a:pt x="792479" y="38100"/>
                </a:lnTo>
                <a:close/>
              </a:path>
              <a:path w="792479" h="353695">
                <a:moveTo>
                  <a:pt x="38100" y="333756"/>
                </a:moveTo>
                <a:lnTo>
                  <a:pt x="19812" y="315467"/>
                </a:lnTo>
                <a:lnTo>
                  <a:pt x="38100" y="315467"/>
                </a:lnTo>
                <a:lnTo>
                  <a:pt x="38100" y="333756"/>
                </a:lnTo>
                <a:close/>
              </a:path>
              <a:path w="792479" h="353695">
                <a:moveTo>
                  <a:pt x="754379" y="333756"/>
                </a:moveTo>
                <a:lnTo>
                  <a:pt x="38100" y="333756"/>
                </a:lnTo>
                <a:lnTo>
                  <a:pt x="38100" y="315467"/>
                </a:lnTo>
                <a:lnTo>
                  <a:pt x="754379" y="315467"/>
                </a:lnTo>
                <a:lnTo>
                  <a:pt x="754379" y="333756"/>
                </a:lnTo>
                <a:close/>
              </a:path>
              <a:path w="792479" h="353695">
                <a:moveTo>
                  <a:pt x="792479" y="333756"/>
                </a:moveTo>
                <a:lnTo>
                  <a:pt x="754379" y="333756"/>
                </a:lnTo>
                <a:lnTo>
                  <a:pt x="772668" y="315467"/>
                </a:lnTo>
                <a:lnTo>
                  <a:pt x="792479" y="315467"/>
                </a:lnTo>
                <a:lnTo>
                  <a:pt x="792479" y="3337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270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8271C-9F25-0041-94CA-06A8AB84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323850"/>
            <a:ext cx="10515600" cy="1325563"/>
          </a:xfrm>
        </p:spPr>
        <p:txBody>
          <a:bodyPr/>
          <a:lstStyle/>
          <a:p>
            <a:r>
              <a:rPr kumimoji="1" lang="ko-KR" altLang="en-US" dirty="0" err="1" smtClean="0"/>
              <a:t>원격저장소</a:t>
            </a:r>
            <a:r>
              <a:rPr kumimoji="1" lang="en-US" altLang="ko-KR" dirty="0" smtClean="0"/>
              <a:t>(GitHub)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Repository </a:t>
            </a:r>
            <a:r>
              <a:rPr kumimoji="1" lang="ko-KR" altLang="en-US" dirty="0" smtClean="0"/>
              <a:t>생성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4F583C8-8DDD-408F-B1E2-7532BBB1D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257" y="1630984"/>
            <a:ext cx="5102841" cy="4351338"/>
          </a:xfrm>
        </p:spPr>
      </p:pic>
      <p:pic>
        <p:nvPicPr>
          <p:cNvPr id="7" name="그림 6" descr="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7AABC2EE-25DA-4B78-BD06-4F0E3336F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34" y="1649413"/>
            <a:ext cx="5146066" cy="435133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04423" y="3334659"/>
            <a:ext cx="1394691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05477" y="4927931"/>
            <a:ext cx="1713346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8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8271C-9F25-0041-94CA-06A8AB84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233058"/>
            <a:ext cx="10515600" cy="1325563"/>
          </a:xfrm>
        </p:spPr>
        <p:txBody>
          <a:bodyPr/>
          <a:lstStyle/>
          <a:p>
            <a:r>
              <a:rPr lang="ko-KR" altLang="en-US" dirty="0"/>
              <a:t>저장소 </a:t>
            </a:r>
            <a:r>
              <a:rPr lang="en-US" altLang="ko-KR" dirty="0"/>
              <a:t>URL </a:t>
            </a:r>
            <a:r>
              <a:rPr lang="ko-KR" altLang="en-US" dirty="0"/>
              <a:t>가져오는 </a:t>
            </a:r>
            <a:r>
              <a:rPr lang="ko-KR" altLang="en-US" dirty="0" smtClean="0"/>
              <a:t>법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8" name="object 3"/>
          <p:cNvSpPr/>
          <p:nvPr/>
        </p:nvSpPr>
        <p:spPr>
          <a:xfrm>
            <a:off x="3221192" y="1875098"/>
            <a:ext cx="5591555" cy="1351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/>
          <p:cNvSpPr/>
          <p:nvPr/>
        </p:nvSpPr>
        <p:spPr>
          <a:xfrm>
            <a:off x="2956016" y="3664275"/>
            <a:ext cx="6121907" cy="2069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/>
          <p:cNvSpPr txBox="1"/>
          <p:nvPr/>
        </p:nvSpPr>
        <p:spPr>
          <a:xfrm>
            <a:off x="1524460" y="2034213"/>
            <a:ext cx="35725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95195">
              <a:lnSpc>
                <a:spcPct val="100000"/>
              </a:lnSpc>
              <a:spcBef>
                <a:spcPts val="2039"/>
              </a:spcBef>
            </a:pPr>
            <a:r>
              <a:rPr sz="1800" b="0" spc="160" dirty="0" smtClean="0">
                <a:latin typeface="나눔스퀘어OTF Light"/>
                <a:cs typeface="나눔스퀘어OTF Light"/>
              </a:rPr>
              <a:t>빈</a:t>
            </a:r>
            <a:r>
              <a:rPr sz="1800" b="0" spc="100" dirty="0" smtClean="0">
                <a:latin typeface="나눔스퀘어OTF Light"/>
                <a:cs typeface="나눔스퀘어OTF Light"/>
              </a:rPr>
              <a:t> </a:t>
            </a:r>
            <a:r>
              <a:rPr sz="1800" b="0" spc="5" dirty="0">
                <a:latin typeface="나눔스퀘어OTF Light"/>
                <a:cs typeface="나눔스퀘어OTF Light"/>
              </a:rPr>
              <a:t>repository  </a:t>
            </a:r>
            <a:r>
              <a:rPr sz="1800" b="0" spc="160" dirty="0">
                <a:latin typeface="나눔스퀘어OTF Light"/>
                <a:cs typeface="나눔스퀘어OTF Light"/>
              </a:rPr>
              <a:t>의</a:t>
            </a:r>
            <a:r>
              <a:rPr sz="1800" b="0" spc="165" dirty="0">
                <a:latin typeface="나눔스퀘어OTF Light"/>
                <a:cs typeface="나눔스퀘어OTF Light"/>
              </a:rPr>
              <a:t> </a:t>
            </a:r>
            <a:r>
              <a:rPr sz="1800" b="0" spc="160" dirty="0">
                <a:latin typeface="나눔스퀘어OTF Light"/>
                <a:cs typeface="나눔스퀘어OTF Light"/>
              </a:rPr>
              <a:t>경우</a:t>
            </a:r>
            <a:endParaRPr sz="1800" dirty="0">
              <a:latin typeface="나눔스퀘어OTF Light"/>
              <a:cs typeface="나눔스퀘어OTF Light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1524460" y="3692669"/>
            <a:ext cx="12484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0" spc="160" dirty="0">
                <a:latin typeface="나눔스퀘어OTF Light"/>
                <a:cs typeface="나눔스퀘어OTF Light"/>
              </a:rPr>
              <a:t>내용이</a:t>
            </a:r>
            <a:r>
              <a:rPr sz="1800" b="0" spc="90" dirty="0">
                <a:latin typeface="나눔스퀘어OTF Light"/>
                <a:cs typeface="나눔스퀘어OTF Light"/>
              </a:rPr>
              <a:t> </a:t>
            </a:r>
            <a:r>
              <a:rPr sz="1800" b="0" spc="160" dirty="0">
                <a:latin typeface="나눔스퀘어OTF Light"/>
                <a:cs typeface="나눔스퀘어OTF Light"/>
              </a:rPr>
              <a:t>있는 </a:t>
            </a:r>
            <a:r>
              <a:rPr sz="1800" b="0" spc="40" dirty="0">
                <a:latin typeface="나눔스퀘어OTF Light"/>
                <a:cs typeface="나눔스퀘어OTF Light"/>
              </a:rPr>
              <a:t> </a:t>
            </a:r>
            <a:r>
              <a:rPr sz="1800" b="0" spc="5" dirty="0">
                <a:latin typeface="나눔스퀘어OTF Light"/>
                <a:cs typeface="나눔스퀘어OTF Light"/>
              </a:rPr>
              <a:t>repository  </a:t>
            </a:r>
            <a:r>
              <a:rPr sz="1800" b="0" spc="160" dirty="0">
                <a:latin typeface="나눔스퀘어OTF Light"/>
                <a:cs typeface="나눔스퀘어OTF Light"/>
              </a:rPr>
              <a:t>의</a:t>
            </a:r>
            <a:r>
              <a:rPr sz="1800" b="0" spc="165" dirty="0">
                <a:latin typeface="나눔스퀘어OTF Light"/>
                <a:cs typeface="나눔스퀘어OTF Light"/>
              </a:rPr>
              <a:t> </a:t>
            </a:r>
            <a:r>
              <a:rPr sz="1800" b="0" spc="160" dirty="0">
                <a:latin typeface="나눔스퀘어OTF Light"/>
                <a:cs typeface="나눔스퀘어OTF Light"/>
              </a:rPr>
              <a:t>경우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12" name="object 7"/>
          <p:cNvSpPr/>
          <p:nvPr/>
        </p:nvSpPr>
        <p:spPr>
          <a:xfrm>
            <a:off x="8369264" y="2684343"/>
            <a:ext cx="334010" cy="325120"/>
          </a:xfrm>
          <a:custGeom>
            <a:avLst/>
            <a:gdLst/>
            <a:ahLst/>
            <a:cxnLst/>
            <a:rect l="l" t="t" r="r" b="b"/>
            <a:pathLst>
              <a:path w="334009" h="325119">
                <a:moveTo>
                  <a:pt x="333756" y="324612"/>
                </a:moveTo>
                <a:lnTo>
                  <a:pt x="0" y="324612"/>
                </a:lnTo>
                <a:lnTo>
                  <a:pt x="0" y="0"/>
                </a:lnTo>
                <a:lnTo>
                  <a:pt x="333756" y="0"/>
                </a:lnTo>
                <a:lnTo>
                  <a:pt x="333756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286512"/>
                </a:lnTo>
                <a:lnTo>
                  <a:pt x="19812" y="286512"/>
                </a:lnTo>
                <a:lnTo>
                  <a:pt x="38100" y="304800"/>
                </a:lnTo>
                <a:lnTo>
                  <a:pt x="333756" y="304800"/>
                </a:lnTo>
                <a:lnTo>
                  <a:pt x="333756" y="324612"/>
                </a:lnTo>
                <a:close/>
              </a:path>
              <a:path w="334009" h="32511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334009" h="325119">
                <a:moveTo>
                  <a:pt x="295656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295656" y="19812"/>
                </a:lnTo>
                <a:lnTo>
                  <a:pt x="295656" y="38100"/>
                </a:lnTo>
                <a:close/>
              </a:path>
              <a:path w="334009" h="325119">
                <a:moveTo>
                  <a:pt x="295656" y="304800"/>
                </a:moveTo>
                <a:lnTo>
                  <a:pt x="295656" y="19812"/>
                </a:lnTo>
                <a:lnTo>
                  <a:pt x="313943" y="38100"/>
                </a:lnTo>
                <a:lnTo>
                  <a:pt x="333756" y="38100"/>
                </a:lnTo>
                <a:lnTo>
                  <a:pt x="333756" y="286512"/>
                </a:lnTo>
                <a:lnTo>
                  <a:pt x="313943" y="286512"/>
                </a:lnTo>
                <a:lnTo>
                  <a:pt x="295656" y="304800"/>
                </a:lnTo>
                <a:close/>
              </a:path>
              <a:path w="334009" h="325119">
                <a:moveTo>
                  <a:pt x="333756" y="38100"/>
                </a:moveTo>
                <a:lnTo>
                  <a:pt x="313943" y="38100"/>
                </a:lnTo>
                <a:lnTo>
                  <a:pt x="295656" y="19812"/>
                </a:lnTo>
                <a:lnTo>
                  <a:pt x="333756" y="19812"/>
                </a:lnTo>
                <a:lnTo>
                  <a:pt x="333756" y="38100"/>
                </a:lnTo>
                <a:close/>
              </a:path>
              <a:path w="334009" h="325119">
                <a:moveTo>
                  <a:pt x="38100" y="304800"/>
                </a:moveTo>
                <a:lnTo>
                  <a:pt x="19812" y="286512"/>
                </a:lnTo>
                <a:lnTo>
                  <a:pt x="38100" y="286512"/>
                </a:lnTo>
                <a:lnTo>
                  <a:pt x="38100" y="304800"/>
                </a:lnTo>
                <a:close/>
              </a:path>
              <a:path w="334009" h="325119">
                <a:moveTo>
                  <a:pt x="295656" y="304800"/>
                </a:moveTo>
                <a:lnTo>
                  <a:pt x="38100" y="304800"/>
                </a:lnTo>
                <a:lnTo>
                  <a:pt x="38100" y="286512"/>
                </a:lnTo>
                <a:lnTo>
                  <a:pt x="295656" y="286512"/>
                </a:lnTo>
                <a:lnTo>
                  <a:pt x="295656" y="304800"/>
                </a:lnTo>
                <a:close/>
              </a:path>
              <a:path w="334009" h="325119">
                <a:moveTo>
                  <a:pt x="333756" y="304800"/>
                </a:moveTo>
                <a:lnTo>
                  <a:pt x="295656" y="304800"/>
                </a:lnTo>
                <a:lnTo>
                  <a:pt x="313943" y="286512"/>
                </a:lnTo>
                <a:lnTo>
                  <a:pt x="333756" y="286512"/>
                </a:lnTo>
                <a:lnTo>
                  <a:pt x="333756" y="304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/>
          <p:nvPr/>
        </p:nvSpPr>
        <p:spPr>
          <a:xfrm>
            <a:off x="8102564" y="4389698"/>
            <a:ext cx="952500" cy="329565"/>
          </a:xfrm>
          <a:custGeom>
            <a:avLst/>
            <a:gdLst/>
            <a:ahLst/>
            <a:cxnLst/>
            <a:rect l="l" t="t" r="r" b="b"/>
            <a:pathLst>
              <a:path w="952500" h="329564">
                <a:moveTo>
                  <a:pt x="952500" y="329184"/>
                </a:moveTo>
                <a:lnTo>
                  <a:pt x="0" y="329184"/>
                </a:lnTo>
                <a:lnTo>
                  <a:pt x="0" y="0"/>
                </a:lnTo>
                <a:lnTo>
                  <a:pt x="952500" y="0"/>
                </a:lnTo>
                <a:lnTo>
                  <a:pt x="952500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291083"/>
                </a:lnTo>
                <a:lnTo>
                  <a:pt x="19812" y="291083"/>
                </a:lnTo>
                <a:lnTo>
                  <a:pt x="38100" y="309372"/>
                </a:lnTo>
                <a:lnTo>
                  <a:pt x="952500" y="309372"/>
                </a:lnTo>
                <a:lnTo>
                  <a:pt x="952500" y="329184"/>
                </a:lnTo>
                <a:close/>
              </a:path>
              <a:path w="952500" h="329564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952500" h="329564">
                <a:moveTo>
                  <a:pt x="914400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914400" y="18288"/>
                </a:lnTo>
                <a:lnTo>
                  <a:pt x="914400" y="38100"/>
                </a:lnTo>
                <a:close/>
              </a:path>
              <a:path w="952500" h="329564">
                <a:moveTo>
                  <a:pt x="914400" y="309372"/>
                </a:moveTo>
                <a:lnTo>
                  <a:pt x="914400" y="18288"/>
                </a:lnTo>
                <a:lnTo>
                  <a:pt x="934212" y="38100"/>
                </a:lnTo>
                <a:lnTo>
                  <a:pt x="952500" y="38100"/>
                </a:lnTo>
                <a:lnTo>
                  <a:pt x="952500" y="291083"/>
                </a:lnTo>
                <a:lnTo>
                  <a:pt x="934212" y="291083"/>
                </a:lnTo>
                <a:lnTo>
                  <a:pt x="914400" y="309372"/>
                </a:lnTo>
                <a:close/>
              </a:path>
              <a:path w="952500" h="329564">
                <a:moveTo>
                  <a:pt x="952500" y="38100"/>
                </a:moveTo>
                <a:lnTo>
                  <a:pt x="934212" y="38100"/>
                </a:lnTo>
                <a:lnTo>
                  <a:pt x="914400" y="18288"/>
                </a:lnTo>
                <a:lnTo>
                  <a:pt x="952500" y="18288"/>
                </a:lnTo>
                <a:lnTo>
                  <a:pt x="952500" y="38100"/>
                </a:lnTo>
                <a:close/>
              </a:path>
              <a:path w="952500" h="329564">
                <a:moveTo>
                  <a:pt x="38100" y="309372"/>
                </a:moveTo>
                <a:lnTo>
                  <a:pt x="19812" y="291083"/>
                </a:lnTo>
                <a:lnTo>
                  <a:pt x="38100" y="291083"/>
                </a:lnTo>
                <a:lnTo>
                  <a:pt x="38100" y="309372"/>
                </a:lnTo>
                <a:close/>
              </a:path>
              <a:path w="952500" h="329564">
                <a:moveTo>
                  <a:pt x="914400" y="309372"/>
                </a:moveTo>
                <a:lnTo>
                  <a:pt x="38100" y="309372"/>
                </a:lnTo>
                <a:lnTo>
                  <a:pt x="38100" y="291083"/>
                </a:lnTo>
                <a:lnTo>
                  <a:pt x="914400" y="291083"/>
                </a:lnTo>
                <a:lnTo>
                  <a:pt x="914400" y="309372"/>
                </a:lnTo>
                <a:close/>
              </a:path>
              <a:path w="952500" h="329564">
                <a:moveTo>
                  <a:pt x="952500" y="309372"/>
                </a:moveTo>
                <a:lnTo>
                  <a:pt x="914400" y="309372"/>
                </a:lnTo>
                <a:lnTo>
                  <a:pt x="934212" y="291083"/>
                </a:lnTo>
                <a:lnTo>
                  <a:pt x="952500" y="291083"/>
                </a:lnTo>
                <a:lnTo>
                  <a:pt x="952500" y="3093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/>
          <p:nvPr/>
        </p:nvSpPr>
        <p:spPr>
          <a:xfrm>
            <a:off x="8664921" y="5008443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304800" y="0"/>
                </a:lnTo>
                <a:lnTo>
                  <a:pt x="304800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266700"/>
                </a:lnTo>
                <a:lnTo>
                  <a:pt x="18288" y="266700"/>
                </a:lnTo>
                <a:lnTo>
                  <a:pt x="38100" y="286512"/>
                </a:lnTo>
                <a:lnTo>
                  <a:pt x="304800" y="286512"/>
                </a:lnTo>
                <a:lnTo>
                  <a:pt x="304800" y="304800"/>
                </a:lnTo>
                <a:close/>
              </a:path>
              <a:path w="304800" h="304800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304800" h="304800">
                <a:moveTo>
                  <a:pt x="266700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266700" y="19812"/>
                </a:lnTo>
                <a:lnTo>
                  <a:pt x="266700" y="38100"/>
                </a:lnTo>
                <a:close/>
              </a:path>
              <a:path w="304800" h="304800">
                <a:moveTo>
                  <a:pt x="266700" y="286512"/>
                </a:moveTo>
                <a:lnTo>
                  <a:pt x="266700" y="19812"/>
                </a:lnTo>
                <a:lnTo>
                  <a:pt x="284988" y="38100"/>
                </a:lnTo>
                <a:lnTo>
                  <a:pt x="304800" y="38100"/>
                </a:lnTo>
                <a:lnTo>
                  <a:pt x="304800" y="266700"/>
                </a:lnTo>
                <a:lnTo>
                  <a:pt x="284988" y="266700"/>
                </a:lnTo>
                <a:lnTo>
                  <a:pt x="266700" y="286512"/>
                </a:lnTo>
                <a:close/>
              </a:path>
              <a:path w="304800" h="304800">
                <a:moveTo>
                  <a:pt x="304800" y="38100"/>
                </a:moveTo>
                <a:lnTo>
                  <a:pt x="284988" y="38100"/>
                </a:lnTo>
                <a:lnTo>
                  <a:pt x="266700" y="19812"/>
                </a:lnTo>
                <a:lnTo>
                  <a:pt x="304800" y="19812"/>
                </a:lnTo>
                <a:lnTo>
                  <a:pt x="304800" y="38100"/>
                </a:lnTo>
                <a:close/>
              </a:path>
              <a:path w="304800" h="304800">
                <a:moveTo>
                  <a:pt x="38100" y="286512"/>
                </a:moveTo>
                <a:lnTo>
                  <a:pt x="18288" y="266700"/>
                </a:lnTo>
                <a:lnTo>
                  <a:pt x="38100" y="266700"/>
                </a:lnTo>
                <a:lnTo>
                  <a:pt x="38100" y="286512"/>
                </a:lnTo>
                <a:close/>
              </a:path>
              <a:path w="304800" h="304800">
                <a:moveTo>
                  <a:pt x="266700" y="286512"/>
                </a:moveTo>
                <a:lnTo>
                  <a:pt x="38100" y="286512"/>
                </a:lnTo>
                <a:lnTo>
                  <a:pt x="38100" y="266700"/>
                </a:lnTo>
                <a:lnTo>
                  <a:pt x="266700" y="266700"/>
                </a:lnTo>
                <a:lnTo>
                  <a:pt x="266700" y="286512"/>
                </a:lnTo>
                <a:close/>
              </a:path>
              <a:path w="304800" h="304800">
                <a:moveTo>
                  <a:pt x="304800" y="286512"/>
                </a:moveTo>
                <a:lnTo>
                  <a:pt x="266700" y="286512"/>
                </a:lnTo>
                <a:lnTo>
                  <a:pt x="284988" y="266700"/>
                </a:lnTo>
                <a:lnTo>
                  <a:pt x="304800" y="266700"/>
                </a:lnTo>
                <a:lnTo>
                  <a:pt x="304800" y="2865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/>
          <p:cNvSpPr txBox="1"/>
          <p:nvPr/>
        </p:nvSpPr>
        <p:spPr>
          <a:xfrm>
            <a:off x="7260765" y="2301315"/>
            <a:ext cx="278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60" dirty="0">
                <a:latin typeface="나눔스퀘어OTF Light"/>
                <a:cs typeface="나눔스퀘어OTF Light"/>
              </a:rPr>
              <a:t>클릭하여 저장소 주소 복사</a:t>
            </a:r>
            <a:endParaRPr sz="1800">
              <a:latin typeface="나눔스퀘어OTF Light"/>
              <a:cs typeface="나눔스퀘어OTF Light"/>
            </a:endParaRPr>
          </a:p>
        </p:txBody>
      </p:sp>
      <p:sp>
        <p:nvSpPr>
          <p:cNvPr id="16" name="object 11"/>
          <p:cNvSpPr txBox="1"/>
          <p:nvPr/>
        </p:nvSpPr>
        <p:spPr>
          <a:xfrm>
            <a:off x="7076367" y="5824737"/>
            <a:ext cx="278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60" dirty="0">
                <a:latin typeface="나눔스퀘어OTF Light"/>
                <a:cs typeface="나눔스퀘어OTF Light"/>
              </a:rPr>
              <a:t>클릭하여 저장소 주소 복사</a:t>
            </a:r>
            <a:endParaRPr sz="1800">
              <a:latin typeface="나눔스퀘어OTF Light"/>
              <a:cs typeface="나눔스퀘어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54571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8271C-9F25-0041-94CA-06A8AB84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233058"/>
            <a:ext cx="10845800" cy="1325563"/>
          </a:xfrm>
        </p:spPr>
        <p:txBody>
          <a:bodyPr>
            <a:normAutofit/>
          </a:bodyPr>
          <a:lstStyle/>
          <a:p>
            <a:r>
              <a:rPr lang="ko-KR" altLang="en-US" sz="3200" spc="210">
                <a:latin typeface="나눔스퀘어OTF Light"/>
                <a:cs typeface="나눔스퀘어OTF Light"/>
              </a:rPr>
              <a:t>가져온 저장소 주소를 터미널에 붙여 </a:t>
            </a:r>
            <a:r>
              <a:rPr lang="ko-KR" altLang="en-US" sz="3200" spc="210" smtClean="0">
                <a:latin typeface="나눔스퀘어OTF Light"/>
                <a:cs typeface="나눔스퀘어OTF Light"/>
              </a:rPr>
              <a:t>넣는 법</a:t>
            </a:r>
            <a:endParaRPr kumimoji="1"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1965931" y="1558621"/>
            <a:ext cx="5827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0"/>
              </a:spcBef>
              <a:buFont typeface="Wingdings" panose="05000000000000000000" pitchFamily="2" charset="2"/>
              <a:buChar char="§"/>
              <a:tabLst>
                <a:tab pos="241300" algn="l"/>
              </a:tabLst>
            </a:pPr>
            <a:r>
              <a:rPr lang="ko-KR" altLang="en-US" spc="210" dirty="0">
                <a:latin typeface="나눔스퀘어OTF Light"/>
                <a:cs typeface="나눔스퀘어OTF Light"/>
              </a:rPr>
              <a:t>터미널창에서 오른 클릭을 하고 </a:t>
            </a:r>
            <a:r>
              <a:rPr lang="ko-KR" altLang="en-US" spc="210" dirty="0" smtClean="0">
                <a:latin typeface="나눔스퀘어OTF Light"/>
                <a:cs typeface="나눔스퀘어OTF Light"/>
              </a:rPr>
              <a:t>붙여 넣기</a:t>
            </a:r>
            <a:r>
              <a:rPr lang="ko-KR" altLang="en-US" spc="190" dirty="0" smtClean="0">
                <a:latin typeface="나눔스퀘어OTF Light"/>
                <a:cs typeface="나눔스퀘어OTF Light"/>
              </a:rPr>
              <a:t> </a:t>
            </a:r>
            <a:r>
              <a:rPr lang="ko-KR" altLang="en-US" spc="-30" dirty="0">
                <a:latin typeface="나눔스퀘어OTF Light"/>
                <a:cs typeface="나눔스퀘어OTF Light"/>
              </a:rPr>
              <a:t>클릭</a:t>
            </a:r>
            <a:endParaRPr lang="ko-KR" altLang="en-US" dirty="0">
              <a:latin typeface="나눔스퀘어OTF Light"/>
              <a:cs typeface="나눔스퀘어OTF Light"/>
            </a:endParaRPr>
          </a:p>
        </p:txBody>
      </p:sp>
      <p:sp>
        <p:nvSpPr>
          <p:cNvPr id="17" name="object 2"/>
          <p:cNvSpPr/>
          <p:nvPr/>
        </p:nvSpPr>
        <p:spPr>
          <a:xfrm>
            <a:off x="2659006" y="2543556"/>
            <a:ext cx="3505200" cy="2086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750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87A1A-5CD2-4EB8-842F-402B4E37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685"/>
            <a:ext cx="10515600" cy="1325563"/>
          </a:xfrm>
        </p:spPr>
        <p:txBody>
          <a:bodyPr/>
          <a:lstStyle/>
          <a:p>
            <a:r>
              <a:rPr lang="ko-KR" altLang="en-US" dirty="0"/>
              <a:t>원격저장소</a:t>
            </a:r>
            <a:r>
              <a:rPr lang="en-US" altLang="ko-KR" dirty="0"/>
              <a:t>(GitHub)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 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3AB38-4324-4BB6-89DB-0B29409F5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248"/>
            <a:ext cx="10515600" cy="4673715"/>
          </a:xfrm>
        </p:spPr>
        <p:txBody>
          <a:bodyPr/>
          <a:lstStyle/>
          <a:p>
            <a:r>
              <a:rPr lang="en-US" altLang="ko-KR" dirty="0"/>
              <a:t>$ git clone </a:t>
            </a:r>
            <a:r>
              <a:rPr lang="en-US" altLang="ko-KR" dirty="0">
                <a:hlinkClick r:id="rId2"/>
              </a:rPr>
              <a:t>https://github.com/jhkim3217/GitTest.git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clone </a:t>
            </a:r>
            <a:r>
              <a:rPr lang="ko-KR" altLang="en-US" dirty="0"/>
              <a:t>후 자동적으로 </a:t>
            </a:r>
            <a:r>
              <a:rPr lang="en-US" altLang="ko-KR" dirty="0"/>
              <a:t>git </a:t>
            </a:r>
            <a:r>
              <a:rPr lang="ko-KR" altLang="en-US" dirty="0"/>
              <a:t>관리 설정이 됨</a:t>
            </a:r>
            <a:r>
              <a:rPr lang="en-US" altLang="ko-KR" dirty="0"/>
              <a:t>(git </a:t>
            </a:r>
            <a:r>
              <a:rPr lang="en-US" altLang="ko-KR" dirty="0" err="1"/>
              <a:t>init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FCA536A-5F66-4DA2-B2E4-79AECF242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728"/>
          <a:stretch/>
        </p:blipFill>
        <p:spPr>
          <a:xfrm>
            <a:off x="1228104" y="2147714"/>
            <a:ext cx="8289861" cy="1735173"/>
          </a:xfrm>
          <a:prstGeom prst="rect">
            <a:avLst/>
          </a:prstGeom>
        </p:spPr>
      </p:pic>
      <p:pic>
        <p:nvPicPr>
          <p:cNvPr id="7" name="그림 6" descr="노트북, 화면, 그리기이(가) 표시된 사진&#10;&#10;자동 생성된 설명">
            <a:extLst>
              <a:ext uri="{FF2B5EF4-FFF2-40B4-BE49-F238E27FC236}">
                <a16:creationId xmlns:a16="http://schemas.microsoft.com/office/drawing/2014/main" id="{BD1CB961-BEA2-4406-B5A8-0479CCF9E0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698"/>
          <a:stretch/>
        </p:blipFill>
        <p:spPr>
          <a:xfrm>
            <a:off x="1228105" y="4707596"/>
            <a:ext cx="8247082" cy="16600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31515" y="2194200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각자 </a:t>
            </a:r>
            <a:r>
              <a:rPr lang="en-US" altLang="ko-KR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github</a:t>
            </a:r>
            <a:r>
              <a:rPr lang="ko-KR" altLang="en-US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에 생성한 </a:t>
            </a:r>
            <a:endParaRPr lang="en-US" altLang="ko-KR" dirty="0" smtClean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repository </a:t>
            </a:r>
            <a:r>
              <a:rPr lang="ko-KR" altLang="en-US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경로 주소</a:t>
            </a:r>
            <a:endParaRPr lang="ko-KR" altLang="en-US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8" name="직선 화살표 연결선 7"/>
          <p:cNvCxnSpPr>
            <a:stCxn id="4" idx="1"/>
          </p:cNvCxnSpPr>
          <p:nvPr/>
        </p:nvCxnSpPr>
        <p:spPr>
          <a:xfrm flipH="1" flipV="1">
            <a:off x="9014692" y="1967346"/>
            <a:ext cx="1116823" cy="550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CB9DE-78DF-4238-9045-BD877CAB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85" y="53788"/>
            <a:ext cx="10515600" cy="1325563"/>
          </a:xfrm>
        </p:spPr>
        <p:txBody>
          <a:bodyPr/>
          <a:lstStyle/>
          <a:p>
            <a:r>
              <a:rPr lang="ko-KR" altLang="en-US" dirty="0"/>
              <a:t>로컬 저장소</a:t>
            </a:r>
            <a:r>
              <a:rPr lang="en-US" altLang="ko-KR" dirty="0"/>
              <a:t>(Local Repository) </a:t>
            </a:r>
            <a:r>
              <a:rPr lang="ko-KR" altLang="en-US" dirty="0"/>
              <a:t>관리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89BB5-0D3E-45F5-871F-9B77420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350"/>
            <a:ext cx="10515600" cy="5193727"/>
          </a:xfrm>
        </p:spPr>
        <p:txBody>
          <a:bodyPr>
            <a:normAutofit/>
          </a:bodyPr>
          <a:lstStyle/>
          <a:p>
            <a:r>
              <a:rPr lang="en-US" altLang="ko-KR" dirty="0"/>
              <a:t>$ vi README.md  // </a:t>
            </a:r>
            <a:r>
              <a:rPr lang="ko-KR" altLang="en-US" dirty="0"/>
              <a:t>기존 파일 수정</a:t>
            </a:r>
            <a:endParaRPr lang="en-US" altLang="ko-KR" dirty="0"/>
          </a:p>
          <a:p>
            <a:r>
              <a:rPr lang="en-US" altLang="ko-KR" dirty="0"/>
              <a:t>md</a:t>
            </a:r>
            <a:r>
              <a:rPr lang="ko-KR" altLang="en-US" dirty="0"/>
              <a:t> 파일은 </a:t>
            </a:r>
            <a:r>
              <a:rPr lang="en-US" altLang="ko-KR" dirty="0"/>
              <a:t>mark down </a:t>
            </a:r>
            <a:r>
              <a:rPr lang="ko-KR" altLang="en-US" dirty="0"/>
              <a:t>형식의 파일임</a:t>
            </a:r>
            <a:endParaRPr lang="en-US" altLang="ko-KR" dirty="0"/>
          </a:p>
          <a:p>
            <a:pPr lvl="1"/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en-US" altLang="ko-KR" sz="2000" dirty="0">
                <a:hlinkClick r:id="rId2"/>
              </a:rPr>
              <a:t>https://gist.github.com/ihoneymon/652be052a0727ad59601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$ vi hello.html  // </a:t>
            </a:r>
            <a:r>
              <a:rPr lang="ko-KR" altLang="en-US" dirty="0"/>
              <a:t>새로운 파일 </a:t>
            </a:r>
            <a:r>
              <a:rPr lang="en-US" altLang="ko-KR" dirty="0"/>
              <a:t>hello.html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D77E727-F6EB-4018-8931-6BC8ED95C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885" y="2928557"/>
            <a:ext cx="4661140" cy="175904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874D936-FB51-41DD-8434-9C9D21148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885" y="5264068"/>
            <a:ext cx="4445228" cy="15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89BB5-0D3E-45F5-871F-9B77420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562"/>
            <a:ext cx="10515600" cy="5265160"/>
          </a:xfrm>
        </p:spPr>
        <p:txBody>
          <a:bodyPr/>
          <a:lstStyle/>
          <a:p>
            <a:r>
              <a:rPr lang="en-US" altLang="ko-KR" dirty="0"/>
              <a:t>$ git status    // </a:t>
            </a:r>
            <a:r>
              <a:rPr lang="ko-KR" altLang="en-US" dirty="0"/>
              <a:t>아직 </a:t>
            </a:r>
            <a:r>
              <a:rPr lang="en-US" altLang="ko-KR" dirty="0"/>
              <a:t>staging area(INDEX)</a:t>
            </a:r>
            <a:r>
              <a:rPr lang="ko-KR" altLang="en-US" dirty="0"/>
              <a:t>에 들어가지 않음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$ git add *   // working directory</a:t>
            </a:r>
            <a:r>
              <a:rPr lang="ko-KR" altLang="en-US" dirty="0"/>
              <a:t>의 모든 파일을 </a:t>
            </a:r>
            <a:r>
              <a:rPr lang="en-US" altLang="ko-KR" dirty="0"/>
              <a:t>stage</a:t>
            </a:r>
            <a:r>
              <a:rPr lang="ko-KR" altLang="en-US" dirty="0"/>
              <a:t>에 </a:t>
            </a:r>
            <a:r>
              <a:rPr lang="en-US" altLang="ko-KR" dirty="0"/>
              <a:t>add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C4193AA-895D-463F-A1AA-280B9DCF25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371"/>
          <a:stretch/>
        </p:blipFill>
        <p:spPr>
          <a:xfrm>
            <a:off x="1119841" y="919979"/>
            <a:ext cx="5727994" cy="2892896"/>
          </a:xfrm>
          <a:prstGeom prst="rect">
            <a:avLst/>
          </a:prstGeom>
        </p:spPr>
      </p:pic>
      <p:pic>
        <p:nvPicPr>
          <p:cNvPr id="11" name="그림 10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CE10658E-8C88-45B8-BFE5-6BD8EC7100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036"/>
          <a:stretch/>
        </p:blipFill>
        <p:spPr>
          <a:xfrm>
            <a:off x="1197479" y="4540497"/>
            <a:ext cx="5727994" cy="189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234</Words>
  <Application>Microsoft Office PowerPoint</Application>
  <PresentationFormat>와이드스크린</PresentationFormat>
  <Paragraphs>57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나눔손글씨 펜</vt:lpstr>
      <vt:lpstr>나눔스퀘어OTF Light</vt:lpstr>
      <vt:lpstr>맑은 고딕</vt:lpstr>
      <vt:lpstr>Arial</vt:lpstr>
      <vt:lpstr>Wingdings</vt:lpstr>
      <vt:lpstr>Office 테마</vt:lpstr>
      <vt:lpstr>원격 저장소(Github) 생성 및 활용(I)</vt:lpstr>
      <vt:lpstr>원격 저장소(GitHub)</vt:lpstr>
      <vt:lpstr>원격저장소(GitHub) Repository 생성  </vt:lpstr>
      <vt:lpstr>원격저장소(GitHub) Repository 생성  </vt:lpstr>
      <vt:lpstr>저장소 URL 가져오는 법 </vt:lpstr>
      <vt:lpstr>가져온 저장소 주소를 터미널에 붙여 넣는 법</vt:lpstr>
      <vt:lpstr>원격저장소(GitHub) Repository clone</vt:lpstr>
      <vt:lpstr>로컬 저장소(Local Repository) 관리  </vt:lpstr>
      <vt:lpstr>PowerPoint 프레젠테이션</vt:lpstr>
      <vt:lpstr>PowerPoint 프레젠테이션</vt:lpstr>
      <vt:lpstr>GitHub Repository 확인</vt:lpstr>
      <vt:lpstr>PowerPoint 프레젠테이션</vt:lpstr>
      <vt:lpstr>Commit message 보기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원격 저장소 생성 (Github)</dc:title>
  <dc:creator>김종현</dc:creator>
  <cp:lastModifiedBy>jinsook</cp:lastModifiedBy>
  <cp:revision>9</cp:revision>
  <dcterms:created xsi:type="dcterms:W3CDTF">2019-11-28T12:47:33Z</dcterms:created>
  <dcterms:modified xsi:type="dcterms:W3CDTF">2020-11-08T06:54:01Z</dcterms:modified>
</cp:coreProperties>
</file>