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61281-CB40-466D-B29F-6D573E14F946}" v="1" dt="2019-12-05T07:13:3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F904A-B7CC-491D-835E-65E12367D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CDE2B-88A0-4C24-9B42-49E4E471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E5B68-D1BE-43FE-A7FD-35087539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A5133-9F73-4349-8A94-754996BA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C019C-5DF4-4B25-A81E-D0627C9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21BA-52EA-46F1-B4A4-8F44EA9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78823-622B-4598-B6B2-327D8E45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C6E8-48BD-47E3-9696-FB899635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3086D-36EC-4448-8BE4-08AEB2B1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BD2E1-B827-4741-B34F-10C3B23A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5E3C4-53A0-4AED-B667-36DEB3B23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D1CBD-4664-4856-B1AD-2DA25767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C6DC3-1C85-4648-9A15-18A70EB3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83CB0-2301-450F-96C3-352440B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C0C7-F13C-446D-A2D0-79CD8A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238C3-49E9-481D-9062-F03A049D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784A2-E2AC-400E-87A8-A77FBA61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55BBC-3043-4D96-8509-2642ACFB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9AB46-CFB5-4F28-88C6-F4AAC4EF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418C-1FBC-4CAE-BE0F-2CDEFCC7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0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9C108-93E5-4BB5-BD24-16EDF744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7BEDB-589C-4A1F-953A-088ECF6A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E79EB-4785-4795-B220-274BB201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53388-9293-435E-92CE-AE8F3C3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ED82-EEAB-4DF6-BBE0-E4FF7F68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868B-1515-4F6F-A607-F8C0402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1C1A-51B5-4F92-8490-7B9B21C7C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4E591-5779-422D-8712-46B2EDE9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78C92-B553-4470-ABE6-1953BA2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8A117-26F4-4645-9D4C-1B4891A3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11B0-203A-4AD0-BE49-8EAC081D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7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9ECC-B1CA-4669-A6E4-BC3F474B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A7853-60A9-40B6-87F2-4E691D07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5F1CC-D620-4A4F-B176-C2BE6751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16B04-E059-4CBE-9444-2E48E580B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441DC-00B6-417E-B320-F0709ABB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8C37D-F826-4B3E-8FE1-00910102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8B9B1-8A61-4928-9D38-3CC9F9D5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F47C7-EEE6-4182-8575-036DE042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7143-2290-485F-9B69-063C1C7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C2DF2-8A11-4F21-A85A-D7F892E8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99065-D47B-4248-868C-7D6C1702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20F18-BA39-4B29-98CC-C5ACF11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CF3E0-220D-47D4-9E40-3F6E6CF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74933-4EC7-4ABA-99D6-794775FE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3FD87-6C99-4BE1-ADCE-1F8900F0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9B13-4E8D-4C43-ACF9-E40BE36A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BA4-1176-4096-950C-78C037BC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8DC12-0FE1-42D9-848D-1DA21130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CB67D-84F8-449B-88C0-EDF2B36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25897-A94E-4949-9D60-B0656B42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0EC11-842D-4A59-BE35-477298C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41D4-6F2A-4DAC-A057-D22EF367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1EEB2-4691-46F2-A8C8-CE882D8D9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AEAFA-B89C-4882-8180-70AEE6BB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2246D-D9D9-4C9B-958B-00B84973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B90DF-3581-4EE1-B3A5-1F1B805F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95843-4BAE-441D-8ED6-1D009FC6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50965-1FEF-4F15-9134-407A4B2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055A0-8F37-4C7B-AC8B-0B4A77C2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E4EE-A70B-4FE4-8FE3-B033AA97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5561-6331-43BD-BDEE-4519617252DE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F88CC-BDF2-4CF2-8405-5AEECD9AD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AFF0D-7AC8-4398-A9AB-FF194AC4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1B91-8975-4484-9C41-131249CFAF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30843-3D8D-40A9-8F39-DC2F662CC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및 활용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3B9353-C3C2-4AE0-800B-A1B279F6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706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4000" b="1" dirty="0"/>
              <a:t>push, pull</a:t>
            </a:r>
            <a:endParaRPr lang="ko-KR" altLang="en-US" sz="4000" b="1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46285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4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DFF2E-8D71-4257-9EA5-AF38CE2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하지 않고 </a:t>
            </a:r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EDBADC-00EA-4E42-894A-51E61B38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"/>
          <a:stretch/>
        </p:blipFill>
        <p:spPr>
          <a:xfrm>
            <a:off x="1432703" y="2265664"/>
            <a:ext cx="4443164" cy="4225509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DF78535-B4B6-4722-9E1B-57DB299C9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8" r="738"/>
          <a:stretch/>
        </p:blipFill>
        <p:spPr>
          <a:xfrm>
            <a:off x="6527801" y="2265664"/>
            <a:ext cx="4350030" cy="4225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240F6-3BCB-4BE0-AA14-6AF463D90B9D}"/>
              </a:ext>
            </a:extLst>
          </p:cNvPr>
          <p:cNvSpPr txBox="1"/>
          <p:nvPr/>
        </p:nvSpPr>
        <p:spPr>
          <a:xfrm>
            <a:off x="1032934" y="1553789"/>
            <a:ext cx="105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GitHub </a:t>
            </a:r>
            <a:r>
              <a:rPr lang="ko-KR" altLang="en-US" sz="2400" dirty="0"/>
              <a:t>원격 저장소</a:t>
            </a:r>
            <a:r>
              <a:rPr lang="en-US" altLang="ko-KR" sz="2400" dirty="0"/>
              <a:t>(repository)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githib.com/</a:t>
            </a:r>
            <a:r>
              <a:rPr lang="ko-KR" altLang="en-US" sz="2400" dirty="0"/>
              <a:t>사용자</a:t>
            </a:r>
            <a:r>
              <a:rPr lang="en-US" altLang="ko-KR" sz="2400" dirty="0"/>
              <a:t>_</a:t>
            </a:r>
            <a:r>
              <a:rPr lang="ko-KR" altLang="en-US" sz="2400" dirty="0"/>
              <a:t>아이디</a:t>
            </a:r>
            <a:r>
              <a:rPr lang="en-US" altLang="ko-KR" sz="2400" dirty="0"/>
              <a:t>/GitTest2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956939" y="3502915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06E2-88C8-40A5-BD24-50074E3C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6" y="37152"/>
            <a:ext cx="10880834" cy="1325563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생성 및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5614-963C-45BA-A4A4-EF1F7498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73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로컬 저장소 워킹 디렉토리 생성 및 이동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GitTest2</a:t>
            </a:r>
          </a:p>
          <a:p>
            <a:pPr lvl="1"/>
            <a:r>
              <a:rPr lang="en-US" altLang="ko-KR" dirty="0"/>
              <a:t>$ cd GitTest2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r>
              <a:rPr lang="ko-KR" altLang="en-US" dirty="0"/>
              <a:t>워킹 디렉터리에 파일 작성</a:t>
            </a:r>
            <a:endParaRPr lang="en-US" altLang="ko-KR" dirty="0"/>
          </a:p>
          <a:p>
            <a:pPr lvl="1"/>
            <a:r>
              <a:rPr lang="en-US" altLang="ko-KR" dirty="0"/>
              <a:t>$ echo “# GitTest2” &gt;&gt; README.md</a:t>
            </a:r>
          </a:p>
          <a:p>
            <a:pPr lvl="1"/>
            <a:r>
              <a:rPr lang="en-US" altLang="ko-KR" dirty="0"/>
              <a:t>$ vi hello.html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dirty="0"/>
              <a:t>Git </a:t>
            </a:r>
            <a:r>
              <a:rPr lang="ko-KR" altLang="en-US" dirty="0"/>
              <a:t>초기화 </a:t>
            </a:r>
            <a:endParaRPr lang="en-US" altLang="ko-KR" dirty="0"/>
          </a:p>
          <a:p>
            <a:pPr lvl="1"/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4B1DB-E78A-4B8C-9249-70CD264E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2"/>
          <a:stretch/>
        </p:blipFill>
        <p:spPr>
          <a:xfrm>
            <a:off x="6677548" y="3073348"/>
            <a:ext cx="5200917" cy="1201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9CC30B1-3E96-4F50-9B9D-2B3C7EB44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6"/>
          <a:stretch/>
        </p:blipFill>
        <p:spPr>
          <a:xfrm>
            <a:off x="1689704" y="4937829"/>
            <a:ext cx="5753396" cy="16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lvl="1"/>
            <a:r>
              <a:rPr lang="en-US" altLang="ko-KR" dirty="0"/>
              <a:t>$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00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에 넣기 </a:t>
            </a:r>
            <a:r>
              <a:rPr lang="en-US" altLang="ko-KR" dirty="0"/>
              <a:t>: </a:t>
            </a:r>
            <a:r>
              <a:rPr lang="ko-KR" altLang="en-US" dirty="0"/>
              <a:t>추적을 위한 </a:t>
            </a:r>
            <a:r>
              <a:rPr lang="en-US" altLang="ko-KR" dirty="0"/>
              <a:t>INDEX(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lvl="1"/>
            <a:r>
              <a:rPr lang="en-US" altLang="ko-KR" dirty="0"/>
              <a:t>$ git add *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D366B3-A2D9-4D9C-AC08-AA81A8F03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>
            <a:off x="1713695" y="1020473"/>
            <a:ext cx="5753396" cy="2266637"/>
          </a:xfrm>
          <a:prstGeom prst="rect">
            <a:avLst/>
          </a:prstGeom>
        </p:spPr>
      </p:pic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A960461-E2C3-420B-A86A-2D01EC1A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2"/>
          <a:stretch/>
        </p:blipFill>
        <p:spPr>
          <a:xfrm>
            <a:off x="1713695" y="4488630"/>
            <a:ext cx="5753396" cy="21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로컬 저장소에 </a:t>
            </a:r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git commit –m “hello.html</a:t>
            </a:r>
            <a:r>
              <a:rPr lang="ko-KR" altLang="en-US" dirty="0"/>
              <a:t> 파일 추가＂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이란 이름</a:t>
            </a:r>
            <a:r>
              <a:rPr lang="en-US" altLang="ko-KR" dirty="0"/>
              <a:t>(alias)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원격저장소 연결</a:t>
            </a:r>
            <a:r>
              <a:rPr lang="en-US" altLang="ko-KR" dirty="0"/>
              <a:t>(</a:t>
            </a:r>
            <a:r>
              <a:rPr lang="ko-KR" altLang="en-US" dirty="0"/>
              <a:t>다른 이름도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remote add origin https://github.com/jhkim3217/GitTest2.git</a:t>
            </a:r>
            <a:endParaRPr lang="ko-KR" altLang="en-US" dirty="0"/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9D21ECA-6A4F-4104-86E9-FC6D09F0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b="42532"/>
          <a:stretch/>
        </p:blipFill>
        <p:spPr>
          <a:xfrm>
            <a:off x="1568668" y="1341838"/>
            <a:ext cx="6818319" cy="199256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C6F445-0D3B-41D7-BE64-34049634C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3" y="4936879"/>
            <a:ext cx="11470269" cy="1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는 로컬 저장소의 </a:t>
            </a:r>
            <a:r>
              <a:rPr lang="ko-KR" altLang="en-US" dirty="0" smtClean="0"/>
              <a:t>이름</a:t>
            </a:r>
            <a:endParaRPr lang="en-US" altLang="ko-KR" dirty="0"/>
          </a:p>
          <a:p>
            <a:pPr lvl="1"/>
            <a:r>
              <a:rPr lang="en-US" altLang="ko-KR" dirty="0"/>
              <a:t>$ git push –u origin master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  <a:p>
            <a:r>
              <a:rPr lang="ko-KR" altLang="en-US" dirty="0"/>
              <a:t>원격 저장소</a:t>
            </a:r>
            <a:r>
              <a:rPr lang="en-US" altLang="ko-KR" dirty="0"/>
              <a:t>(GitHub)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5EB7E83-726E-4441-A9A7-F8A8634C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20142" r="37127" b="73110"/>
          <a:stretch/>
        </p:blipFill>
        <p:spPr>
          <a:xfrm>
            <a:off x="1604982" y="1776302"/>
            <a:ext cx="7961976" cy="66735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928BA39-DEC0-4260-AA2D-95820E7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b="16944"/>
          <a:stretch/>
        </p:blipFill>
        <p:spPr>
          <a:xfrm>
            <a:off x="1460046" y="3519527"/>
            <a:ext cx="4279987" cy="2760231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</p:pic>
      <p:pic>
        <p:nvPicPr>
          <p:cNvPr id="9" name="그림 8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4E638B60-D6D9-4673-A409-10228CF52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r="2763"/>
          <a:stretch/>
        </p:blipFill>
        <p:spPr>
          <a:xfrm>
            <a:off x="6147830" y="3519527"/>
            <a:ext cx="4545542" cy="27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935566-3EFA-40B6-BB99-4E4DF99A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1992" b="17403"/>
          <a:stretch/>
        </p:blipFill>
        <p:spPr>
          <a:xfrm>
            <a:off x="717529" y="1577555"/>
            <a:ext cx="5378471" cy="3384462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miter lim="800000"/>
          </a:ln>
          <a:effectLst/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8E0E55-786D-4CF3-AD5F-BACCB5FC5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31" r="41674" b="45150"/>
          <a:stretch/>
        </p:blipFill>
        <p:spPr>
          <a:xfrm>
            <a:off x="6484448" y="1625370"/>
            <a:ext cx="5068580" cy="328883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276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A5ED6-8117-4187-A0F4-FBB7494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remote add origin https://github.com/jhkim3217/GitTest2.git</a:t>
            </a:r>
          </a:p>
          <a:p>
            <a:pPr lvl="1"/>
            <a:r>
              <a:rPr lang="en-US" altLang="ko-KR" dirty="0"/>
              <a:t>$ git pull origin master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1BB2C2-7306-418B-9A92-3DCC388B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91130"/>
            <a:ext cx="7885981" cy="41122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9927" y="160211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앞에서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remote 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연결을 한 상태면 </a:t>
            </a:r>
            <a:endParaRPr lang="en-US" altLang="ko-KR" sz="20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명령을 사용할 필요가 없음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 flipV="1">
            <a:off x="8374657" y="1453416"/>
            <a:ext cx="715270" cy="50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648B-BF84-4399-B030-7B3398FE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608"/>
            <a:ext cx="10515600" cy="5814356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00" dirty="0"/>
          </a:p>
        </p:txBody>
      </p:sp>
      <p:pic>
        <p:nvPicPr>
          <p:cNvPr id="6" name="그림 5" descr="모니터, 화면, 노트북, 컴퓨터이(가) 표시된 사진&#10;&#10;자동 생성된 설명">
            <a:extLst>
              <a:ext uri="{FF2B5EF4-FFF2-40B4-BE49-F238E27FC236}">
                <a16:creationId xmlns:a16="http://schemas.microsoft.com/office/drawing/2014/main" id="{60765EA9-3EE8-4D61-A791-FE57282C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" b="62130"/>
          <a:stretch/>
        </p:blipFill>
        <p:spPr>
          <a:xfrm>
            <a:off x="736254" y="1038629"/>
            <a:ext cx="10617546" cy="34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8" ma:contentTypeDescription="새 문서를 만듭니다." ma:contentTypeScope="" ma:versionID="b9b6e40ba569c4b08c07d9088895c92d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18974ed90c613dd16a050ecf14f2ec8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5FE56-6609-4427-9EE4-07B9FDD42FBB}">
  <ds:schemaRefs>
    <ds:schemaRef ds:uri="http://purl.org/dc/elements/1.1/"/>
    <ds:schemaRef ds:uri="http://schemas.microsoft.com/office/2006/documentManagement/types"/>
    <ds:schemaRef ds:uri="3e85bc61-11ec-43a6-af17-3439dec2f097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E59B50-4BB7-4657-A54E-651E5709B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520C80-85E4-4F66-930C-66DF30BCB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212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나눔손글씨 펜</vt:lpstr>
      <vt:lpstr>맑은 고딕</vt:lpstr>
      <vt:lpstr>Arial</vt:lpstr>
      <vt:lpstr>Office 테마</vt:lpstr>
      <vt:lpstr>원격 저장소(Github) 생성 및 활용(II)</vt:lpstr>
      <vt:lpstr>clone 하지 않고 GitHub 활용하기</vt:lpstr>
      <vt:lpstr>로컬 저장소(local repository) 생성 및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 Hyun</dc:creator>
  <cp:lastModifiedBy>jinsook</cp:lastModifiedBy>
  <cp:revision>6</cp:revision>
  <dcterms:created xsi:type="dcterms:W3CDTF">2019-12-01T07:51:39Z</dcterms:created>
  <dcterms:modified xsi:type="dcterms:W3CDTF">2020-11-08T07:03:25Z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