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29" r:id="rId3"/>
    <p:sldId id="448" r:id="rId4"/>
    <p:sldId id="450" r:id="rId5"/>
    <p:sldId id="449" r:id="rId6"/>
    <p:sldId id="438" r:id="rId7"/>
    <p:sldId id="430" r:id="rId8"/>
    <p:sldId id="437" r:id="rId9"/>
    <p:sldId id="431" r:id="rId10"/>
    <p:sldId id="432" r:id="rId11"/>
    <p:sldId id="434" r:id="rId12"/>
    <p:sldId id="435" r:id="rId13"/>
    <p:sldId id="426" r:id="rId14"/>
    <p:sldId id="436" r:id="rId15"/>
    <p:sldId id="439" r:id="rId16"/>
    <p:sldId id="440" r:id="rId17"/>
    <p:sldId id="441" r:id="rId18"/>
    <p:sldId id="442" r:id="rId19"/>
    <p:sldId id="444" r:id="rId20"/>
    <p:sldId id="443" r:id="rId21"/>
    <p:sldId id="445" r:id="rId22"/>
    <p:sldId id="446" r:id="rId23"/>
    <p:sldId id="447" r:id="rId24"/>
    <p:sldId id="427" r:id="rId25"/>
    <p:sldId id="451" r:id="rId26"/>
    <p:sldId id="453" r:id="rId27"/>
    <p:sldId id="454" r:id="rId28"/>
    <p:sldId id="455" r:id="rId29"/>
    <p:sldId id="45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6600"/>
    <a:srgbClr val="0000FF"/>
    <a:srgbClr val="AE35F9"/>
    <a:srgbClr val="FFFFCC"/>
    <a:srgbClr val="FFFFF3"/>
    <a:srgbClr val="25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510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845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</a:t>
            </a:r>
            <a: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fork, pull request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46285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 smtClean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연결 설정하기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에 폴더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09" y="2369633"/>
            <a:ext cx="7974301" cy="7933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14609" y="2369633"/>
            <a:ext cx="774776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4608" y="2804750"/>
            <a:ext cx="413074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8" y="1065281"/>
            <a:ext cx="5143500" cy="4667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6" y="2884187"/>
            <a:ext cx="9658350" cy="334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426" y="2884187"/>
            <a:ext cx="1481730" cy="57215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 flipV="1">
            <a:off x="10105291" y="3315954"/>
            <a:ext cx="15826" cy="577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182" y="3644728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몇 초안에 복사된 프로젝트 페이지로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이동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새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프로젝트의 소유자는 </a:t>
            </a:r>
            <a:r>
              <a:rPr lang="en-US" altLang="ko-KR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 사람 자신이기 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때문에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쓰기 권한이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있음</a:t>
            </a:r>
            <a:endParaRPr lang="ko-KR" altLang="en-US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7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jinsook64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repo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8" y="2404279"/>
            <a:ext cx="7750880" cy="3833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581438" y="2462125"/>
            <a:ext cx="1500430" cy="556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0919" y="1622846"/>
            <a:ext cx="44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jinsook64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yulsuh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로부터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해온</a:t>
            </a:r>
            <a:endParaRPr lang="en-US" altLang="ko-KR" sz="24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iot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repo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복사되어 생성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3022987" y="2038345"/>
            <a:ext cx="837932" cy="32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78890" y="4880105"/>
            <a:ext cx="3267244" cy="69356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cloning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49" y="1669463"/>
            <a:ext cx="7069110" cy="3244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81324" y="4146706"/>
            <a:ext cx="291170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3590" y="414670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 복사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461" y="4747947"/>
            <a:ext cx="2219325" cy="11144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49" y="4940008"/>
            <a:ext cx="5810216" cy="18751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28977" y="4914185"/>
            <a:ext cx="5011318" cy="393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53" y="5811422"/>
            <a:ext cx="11393490" cy="381053"/>
          </a:xfrm>
          <a:prstGeom prst="rect">
            <a:avLst/>
          </a:prstGeom>
          <a:ln>
            <a:solidFill>
              <a:srgbClr val="FFFF66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791460" y="6142295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 </a:t>
            </a:r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브랜치가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아닌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master </a:t>
            </a:r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브랜치에서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clone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5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 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week5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week5.ino </a:t>
            </a:r>
            <a:r>
              <a:rPr lang="ko-KR" altLang="en-US" dirty="0" smtClean="0"/>
              <a:t>파일을 다음과 같이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2650695"/>
            <a:ext cx="4567413" cy="4019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0786" y="3467455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0445" y="4818264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2157" y="5192317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58574" y="492681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1000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3000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705" y="33924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80" y="912453"/>
            <a:ext cx="3670179" cy="12233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19272" y="1161802"/>
            <a:ext cx="3874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필요하다면 이 때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브랜치를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만들어서 사용할 수 있다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변경사항을 저장하고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올리고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3" y="1615888"/>
            <a:ext cx="5935006" cy="2730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0" y="4388499"/>
            <a:ext cx="7670673" cy="2468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5123" y="3357563"/>
            <a:ext cx="1835377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122" y="3643313"/>
            <a:ext cx="4992916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6969" y="4346222"/>
            <a:ext cx="2219556" cy="37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smtClean="0"/>
              <a:t>된 사항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6" y="1740744"/>
            <a:ext cx="9525000" cy="39719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9600" y="5239810"/>
            <a:ext cx="4921957" cy="59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057835"/>
            <a:ext cx="1762645" cy="454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51" y="1512711"/>
            <a:ext cx="8829675" cy="7486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38452" y="2507899"/>
            <a:ext cx="4060837" cy="325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2935" y="5538965"/>
            <a:ext cx="4993065" cy="1276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4837" y="559373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변경 사항 확인</a:t>
            </a:r>
            <a:endParaRPr lang="ko-KR" altLang="en-US" sz="20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2935" y="2992916"/>
            <a:ext cx="1911198" cy="5405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 smtClean="0"/>
              <a:t>의견을 첨부하여 </a:t>
            </a:r>
            <a:r>
              <a:rPr lang="en-US" altLang="ko-KR" dirty="0" smtClean="0"/>
              <a:t>pull request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05" y="1586900"/>
            <a:ext cx="6886575" cy="4905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916713" y="5770249"/>
            <a:ext cx="1888620" cy="7220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9655" y="4274072"/>
            <a:ext cx="5188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소유자가 판단을 내릴 수 있을 정도로 공을 들여 작성해야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왜 수정했는지 얼마나 가치 있는지 설명해서 관리자를 설득해야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6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요청이 마무리 되기 전까지 토론 페이지에서 논의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53" y="1531528"/>
            <a:ext cx="5868458" cy="4960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202311" y="5915377"/>
            <a:ext cx="1603022" cy="576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11414" y="6019159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토론자들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3416925" y="5633156"/>
            <a:ext cx="2791964" cy="46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99903" y="1766712"/>
            <a:ext cx="844630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6925" y="2357495"/>
            <a:ext cx="3322542" cy="23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11414" y="3088571"/>
            <a:ext cx="3089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</a:rPr>
              <a:t>는 초기부터 프로젝트 관리자와 소통할 수 있도록 </a:t>
            </a:r>
            <a:r>
              <a:rPr lang="ko-KR" altLang="en-US" dirty="0" smtClean="0">
                <a:solidFill>
                  <a:srgbClr val="FF0000"/>
                </a:solidFill>
              </a:rPr>
              <a:t>해줌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개인이 혼자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689942"/>
          </a:xfrm>
        </p:spPr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local repo</a:t>
            </a:r>
            <a:r>
              <a:rPr lang="ko-KR" altLang="en-US" dirty="0" smtClean="0"/>
              <a:t>에서 자신의 </a:t>
            </a:r>
            <a:r>
              <a:rPr lang="en-US" altLang="ko-KR" dirty="0" smtClean="0"/>
              <a:t>remote repo</a:t>
            </a:r>
            <a:r>
              <a:rPr lang="ko-KR" altLang="en-US" dirty="0" smtClean="0"/>
              <a:t>로 동기화 할 때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42595" y="1893159"/>
            <a:ext cx="1273215" cy="54401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directory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5015" y="1893159"/>
            <a:ext cx="1273215" cy="54401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area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7906" y="1893159"/>
            <a:ext cx="1273215" cy="54401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6625" y="1893159"/>
            <a:ext cx="1273215" cy="544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flipH="1">
            <a:off x="287920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81621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034513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08323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3229336" y="2527258"/>
            <a:ext cx="1284789" cy="779118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add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298312" y="2904232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</a:rPr>
              <a:t>git</a:t>
            </a:r>
            <a:r>
              <a:rPr lang="en-US" altLang="ko-KR" sz="1400" b="1" dirty="0">
                <a:solidFill>
                  <a:srgbClr val="0000FF"/>
                </a:solidFill>
              </a:rPr>
              <a:t> commit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387542" y="3288121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</a:rPr>
              <a:t>git</a:t>
            </a:r>
            <a:r>
              <a:rPr lang="en-US" altLang="ko-KR" sz="1400" b="1" dirty="0">
                <a:solidFill>
                  <a:srgbClr val="0000FF"/>
                </a:solidFill>
              </a:rPr>
              <a:t> push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7387542" y="4057622"/>
            <a:ext cx="1412111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</a:t>
            </a:r>
            <a:r>
              <a:rPr lang="en-US" altLang="ko-KR" sz="1400" b="1" dirty="0" smtClean="0">
                <a:solidFill>
                  <a:srgbClr val="006600"/>
                </a:solidFill>
              </a:rPr>
              <a:t>fetch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flipH="1">
            <a:off x="3229336" y="4493381"/>
            <a:ext cx="3440574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merge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229335" y="5361480"/>
            <a:ext cx="5570317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pull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에서도 필요하다면 토론 페이지에서 논의한다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변경을 받아들이기로 결정을 하면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2982030"/>
            <a:ext cx="8229600" cy="32194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28624" y="5636540"/>
            <a:ext cx="1549954" cy="5649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code </a:t>
            </a:r>
            <a:r>
              <a:rPr lang="ko-KR" altLang="en-US" dirty="0" smtClean="0"/>
              <a:t>탭을 선택하여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된 내용을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678302"/>
            <a:ext cx="7536039" cy="3190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98222" y="3770489"/>
            <a:ext cx="2788356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84" y="2385925"/>
            <a:ext cx="7449865" cy="3960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2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가져온다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3" y="1750660"/>
            <a:ext cx="7899094" cy="3555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7956" y="1763713"/>
            <a:ext cx="2974622" cy="38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로부터 가져온 파일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18" y="1755267"/>
            <a:ext cx="6326716" cy="47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유의할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09" y="1057835"/>
            <a:ext cx="6251898" cy="546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3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프로젝트에 동료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저장소에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권한을 주고 싶은 동료가 있으면 </a:t>
            </a:r>
            <a:r>
              <a:rPr lang="en-US" altLang="ko-KR" dirty="0" smtClean="0"/>
              <a:t>“collaborator”</a:t>
            </a:r>
            <a:r>
              <a:rPr lang="ko-KR" altLang="en-US" dirty="0" smtClean="0"/>
              <a:t>로 추가</a:t>
            </a:r>
            <a:endParaRPr lang="en-US" altLang="ko-KR" dirty="0" smtClean="0"/>
          </a:p>
          <a:p>
            <a:r>
              <a:rPr lang="ko-KR" altLang="en-US" dirty="0" smtClean="0"/>
              <a:t>해당 저장소 </a:t>
            </a:r>
            <a:r>
              <a:rPr lang="en-US" altLang="ko-KR" dirty="0" smtClean="0"/>
              <a:t>– settings – Collaborator –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 Add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941037"/>
            <a:ext cx="9686925" cy="3457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023430" y="3468676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66862" y="4472268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2343" y="5969307"/>
            <a:ext cx="7121444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Collaborator </a:t>
            </a:r>
            <a:r>
              <a:rPr lang="ko-KR" altLang="en-US" dirty="0" smtClean="0"/>
              <a:t>를 추가하면 해당 동료에게 이메일이 발송된다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347912"/>
            <a:ext cx="10048875" cy="3876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65630" y="3863788"/>
            <a:ext cx="7250033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이메일을 확인하고 </a:t>
            </a:r>
            <a:r>
              <a:rPr lang="en-US" altLang="ko-KR" dirty="0" smtClean="0"/>
              <a:t>“view Invitation” </a:t>
            </a:r>
            <a:r>
              <a:rPr lang="ko-KR" altLang="en-US" dirty="0" smtClean="0"/>
              <a:t>버튼을 눌러 초대를 수락한다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82" y="1728774"/>
            <a:ext cx="5830594" cy="476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189373" y="6018679"/>
            <a:ext cx="1720770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1" y="880369"/>
            <a:ext cx="11434714" cy="5611906"/>
          </a:xfrm>
        </p:spPr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5169"/>
              </p:ext>
            </p:extLst>
          </p:nvPr>
        </p:nvGraphicFramePr>
        <p:xfrm>
          <a:off x="658241" y="1375824"/>
          <a:ext cx="10802493" cy="504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내려받는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확인할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구체적인 정보를 확인한다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945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38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가져온다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않는다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420242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최신 코드 받아와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사람씩 짝을 짓는다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학기 프로그래밍 실습 내용을 선택한다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각자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en-US" altLang="ko-KR" dirty="0" smtClean="0"/>
              <a:t>fork)</a:t>
            </a:r>
            <a:r>
              <a:rPr lang="ko-KR" altLang="en-US" dirty="0" smtClean="0"/>
              <a:t>와 서버</a:t>
            </a:r>
            <a:r>
              <a:rPr lang="en-US" altLang="ko-KR" dirty="0" smtClean="0"/>
              <a:t>(pull request)</a:t>
            </a:r>
            <a:r>
              <a:rPr lang="ko-KR" altLang="en-US" dirty="0" smtClean="0"/>
              <a:t>의 역할을 맡아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conversation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이상의 논의를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실습이 끝나면 역할을 바꾸어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2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93" y="1830200"/>
            <a:ext cx="7544482" cy="4662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85712" y="5466470"/>
            <a:ext cx="2214250" cy="362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45701" y="5393681"/>
            <a:ext cx="90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다운로드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CLI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설치하면 아래의 프로그램을 사용할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뒤의 협업 예제는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CMD</a:t>
            </a:r>
            <a:r>
              <a:rPr lang="ko-KR" altLang="en-US" dirty="0" smtClean="0"/>
              <a:t>를 사용했으나 이 프로그램이 </a:t>
            </a:r>
            <a:r>
              <a:rPr lang="en-US" altLang="ko-KR" dirty="0" smtClean="0"/>
              <a:t>deprecated(</a:t>
            </a:r>
            <a:r>
              <a:rPr lang="ko-KR" altLang="en-US" dirty="0" smtClean="0"/>
              <a:t>곧 사용되지 않을 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를 사용할 것을 추천함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4" y="1608645"/>
            <a:ext cx="2910946" cy="2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GUI Clients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5289950" cy="5611906"/>
          </a:xfrm>
        </p:spPr>
        <p:txBody>
          <a:bodyPr/>
          <a:lstStyle/>
          <a:p>
            <a:r>
              <a:rPr lang="ko-KR" altLang="en-US" dirty="0" smtClean="0"/>
              <a:t>플랫폼에 따른 다양한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클라이언트가 있음</a:t>
            </a:r>
            <a:endParaRPr lang="en-US" altLang="ko-KR" dirty="0" smtClean="0"/>
          </a:p>
          <a:p>
            <a:r>
              <a:rPr lang="ko-KR" altLang="en-US" dirty="0" smtClean="0"/>
              <a:t>차후에 자신에게 맞는 프로그램을 사용하도록 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77" y="947548"/>
            <a:ext cx="5867399" cy="55096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5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프로젝트를 </a:t>
            </a:r>
            <a:r>
              <a:rPr lang="en-US" altLang="ko-KR" dirty="0"/>
              <a:t>Fork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       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master </a:t>
            </a:r>
            <a:r>
              <a:rPr lang="ko-KR" altLang="en-US" dirty="0"/>
              <a:t>기반으로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뭔가 수정해서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자신의 </a:t>
            </a:r>
            <a:r>
              <a:rPr lang="en-US" altLang="ko-KR" dirty="0"/>
              <a:t>GitHub </a:t>
            </a:r>
            <a:r>
              <a:rPr lang="ko-KR" altLang="en-US" dirty="0"/>
              <a:t>프로젝트에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토론하면서 그에 따라 계속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하고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86222" y="699911"/>
            <a:ext cx="428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참조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https://git-scm.com/book/ko/v2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7505239" y="4205673"/>
            <a:ext cx="3838240" cy="25731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 실습 구성도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743" y="1016128"/>
            <a:ext cx="8624724" cy="2658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7140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2395615"/>
            <a:ext cx="2650450" cy="72285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823208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60" y="2395615"/>
            <a:ext cx="2650450" cy="722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45376" y="4197028"/>
            <a:ext cx="3838240" cy="25818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17140" y="4427684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5460550"/>
            <a:ext cx="2650450" cy="722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3033" y="2014271"/>
            <a:ext cx="217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emote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7380" y="5116477"/>
            <a:ext cx="20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Local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0151" y="4707579"/>
            <a:ext cx="28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</a:t>
            </a:r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1460" y="154333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302" y="1587195"/>
            <a:ext cx="154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5756" y="1921584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forked from </a:t>
            </a:r>
            <a:r>
              <a:rPr lang="en-US" altLang="ko-KR" sz="1200" dirty="0" err="1" smtClean="0"/>
              <a:t>userB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333073" y="2063115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3367" y="163154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① </a:t>
            </a:r>
            <a:r>
              <a:rPr lang="en-US" altLang="ko-KR" b="1" dirty="0" smtClean="0"/>
              <a:t>fork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04250" y="381469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② </a:t>
            </a:r>
            <a:r>
              <a:rPr lang="en-US" altLang="ko-KR" b="1" dirty="0" smtClean="0"/>
              <a:t>clone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655733" y="3443516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5733" y="38076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26134" y="38146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6333073" y="2556919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4739" y="2613036"/>
            <a:ext cx="18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pull request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39129" y="4423125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81" y="5455991"/>
            <a:ext cx="2650450" cy="7228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13240" y="4703020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yulsuh</a:t>
            </a:r>
            <a:r>
              <a:rPr lang="en-US" altLang="ko-KR" dirty="0" smtClean="0"/>
              <a:t> 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98644" y="38038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8069" y="38087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0515596" y="3452160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94719" y="201197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⑤ </a:t>
            </a:r>
            <a:r>
              <a:rPr lang="en-US" altLang="ko-KR" b="1" dirty="0" smtClean="0"/>
              <a:t>merge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5756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157640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459804" y="3365500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479224" y="3375735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480180" y="380369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pull</a:t>
            </a:r>
            <a:endParaRPr lang="ko-KR" altLang="en-US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42454" y="3845648"/>
            <a:ext cx="1148772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학기 사물인터넷에서 코딩한 </a:t>
            </a:r>
            <a:r>
              <a:rPr lang="en-US" altLang="ko-KR" dirty="0" smtClean="0"/>
              <a:t>week3/week3.ino </a:t>
            </a:r>
            <a:r>
              <a:rPr lang="ko-KR" altLang="en-US" dirty="0" smtClean="0"/>
              <a:t>파일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64" y="1712136"/>
            <a:ext cx="5422985" cy="47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4386839" cy="56119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워킹 디렉토리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week5 </a:t>
            </a:r>
            <a:r>
              <a:rPr lang="ko-KR" altLang="en-US" dirty="0" smtClean="0"/>
              <a:t>폴더 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(</a:t>
            </a:r>
            <a:r>
              <a:rPr lang="ko-KR" altLang="en-US" dirty="0" smtClean="0"/>
              <a:t>스냅샷 만들기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870176"/>
            <a:ext cx="6858000" cy="421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76" y="5080226"/>
            <a:ext cx="5095875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49271" y="870175"/>
            <a:ext cx="2038552" cy="1252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271" y="4267200"/>
            <a:ext cx="2153648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9271" y="5109316"/>
            <a:ext cx="2636862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9270" y="5544919"/>
            <a:ext cx="4352773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13273</TotalTime>
  <Words>790</Words>
  <Application>Microsoft Office PowerPoint</Application>
  <PresentationFormat>와이드스크린</PresentationFormat>
  <Paragraphs>212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나눔손글씨 펜</vt:lpstr>
      <vt:lpstr>맑은 고딕</vt:lpstr>
      <vt:lpstr>Arial</vt:lpstr>
      <vt:lpstr>Georgia</vt:lpstr>
      <vt:lpstr>Wingdings</vt:lpstr>
      <vt:lpstr>Office 테마</vt:lpstr>
      <vt:lpstr>github 협업    fork, pull request</vt:lpstr>
      <vt:lpstr>개인이 혼자 git과 github 사용 시 절차</vt:lpstr>
      <vt:lpstr>windows 용 git 설치</vt:lpstr>
      <vt:lpstr>git – CLI </vt:lpstr>
      <vt:lpstr>git – GUI Clients</vt:lpstr>
      <vt:lpstr>Github 협업 플로우</vt:lpstr>
      <vt:lpstr>협업 실습 구성도</vt:lpstr>
      <vt:lpstr>준비 사항</vt:lpstr>
      <vt:lpstr>yulsuh - computer</vt:lpstr>
      <vt:lpstr>yulsuh - computer</vt:lpstr>
      <vt:lpstr>jinsook64 - github</vt:lpstr>
      <vt:lpstr>jinsook64 - github</vt:lpstr>
      <vt:lpstr>jinsook64 - computer</vt:lpstr>
      <vt:lpstr>jinsook64 – computer</vt:lpstr>
      <vt:lpstr>jinsook64 – computer</vt:lpstr>
      <vt:lpstr>jinsook64 - github</vt:lpstr>
      <vt:lpstr>jinsook64 - github</vt:lpstr>
      <vt:lpstr>jinsook64 - github</vt:lpstr>
      <vt:lpstr>jinsook64 - github</vt:lpstr>
      <vt:lpstr>yulsuh - github</vt:lpstr>
      <vt:lpstr>yulsuh - github</vt:lpstr>
      <vt:lpstr>yulsuh - computer</vt:lpstr>
      <vt:lpstr>yulsuh - computer</vt:lpstr>
      <vt:lpstr>유의할 상황</vt:lpstr>
      <vt:lpstr>github 프로젝트에 동료 추가하기</vt:lpstr>
      <vt:lpstr>github 프로젝트에 동료 추가하기</vt:lpstr>
      <vt:lpstr>github 프로젝트에 동료 추가하기</vt:lpstr>
      <vt:lpstr>요약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305</cp:revision>
  <dcterms:created xsi:type="dcterms:W3CDTF">2019-09-14T08:49:10Z</dcterms:created>
  <dcterms:modified xsi:type="dcterms:W3CDTF">2020-11-22T15:26:22Z</dcterms:modified>
</cp:coreProperties>
</file>