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F0AF2-FD80-4902-8490-DEF7C618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A12D7-F478-4907-81F6-606F7AFD2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F188D-0623-461C-90A6-F0B3608A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9E0D7-3A39-427C-B30D-EB4CAF1D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42D4F-332F-41C8-9338-A994774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2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63F3B-7FBA-415A-BDC0-3D5C28FA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14163F-27D1-48EC-86BF-9D3D80AC6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2B30C-2B83-480E-B757-439581D3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321F7-CCC7-4B25-AB7E-93E68AEF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3153C-B16D-4897-A537-0BF0DA45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5BFD37-A056-4E28-861D-023C8A058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54359-06B3-4925-A761-DB1DB7D7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C3B62-0A29-4EE1-BDBA-8C203DC6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26F84-1731-4A34-84FC-B27408E0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E5805-65DE-4C86-BD22-BF9A7D1B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7C5AD-8C79-4D35-A1C1-B6912D4D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20606-B53C-444C-8826-C96EDB96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8F537-904C-4480-BEFC-97472BFF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0C789-537A-4546-BC58-5A94EADA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46A2-7D5F-4B77-917A-2CA55EF5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EAB25-D6D7-4305-A267-1A39C598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E2714-10A7-416D-95A5-EB3B8CB80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528FB-50E0-4D88-AB0B-19CBF124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1964C-B443-47E2-AEFD-EF10C0A3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11432-E594-483E-8A78-56E48548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131B9-A99E-43CE-87FB-DBE8AF7A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55852-F3BE-4A71-9007-7B54A6E0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934D8-C14D-4AF3-90C2-A1A279E5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C0FC-CB4B-4A01-B8D1-35EFD4B1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FE686-5AD1-407B-944A-9E4C084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9FC70-C411-40E3-8682-D3358EC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D3F6E-2842-422A-A137-E3DF4D02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C52AD-E0B3-4715-9D7B-EDEBD95E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8EE3D-B2D6-4AD6-8ADA-5093E842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E094FB-934F-41AA-A9F2-DE0856FF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272075-BBC7-486B-8D95-CA1B4421C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31B162-4B2F-4290-BCA4-9F50757E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285BC2-D264-4CA4-B273-3C20889E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855D6-6986-4FBF-9F47-D889FF07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2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35BA2-2BD8-4454-8C34-19C5935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4A1577-6E80-4733-B344-7016695E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8077E-468F-4DDD-94D4-212FCDB0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9DA7B6-1993-495C-B9DD-9C78B9D6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5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588378-FACD-42C6-9E68-25718318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F0FF84-850B-488E-B3F1-5C08CC2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D50E0-B330-477D-80EE-B850E08A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6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8EAA-F1F8-4B42-A4D9-03AB824D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52BFB-4C8E-4B9E-A85B-FA83BF00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925AD-16BD-448B-9586-A1D7FE67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E88F7-D65C-44AF-8965-1C6498A2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F95D7-B9B1-4A02-8DAC-E54E7401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5CFBE-85F9-4BB9-A371-F041BDF1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9C41-8EB4-412D-A023-B6900969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8261C-7020-46F7-B721-F581E13F9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A2879-1513-4683-BA6B-E977BD64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EB48C-7509-4BAD-86EC-20234E3B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5FB47-8E21-4742-9BAF-CF5159CA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971D8-17AF-4714-BED6-5730DBC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4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641BC3-D8A2-46E7-84D5-45EABA86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64313-783C-4634-A01E-EFBD253F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41B11-87FB-42CD-9292-39452BD45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BEE2-8AA4-45DB-A1F8-0EF35EA640F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621B8-BEC1-48A4-B3AD-A5255E0D4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D2209-C6AA-4590-BB17-CB15D1178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5F3C-92CB-42D2-982F-70BC46C82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1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4E084-A7CA-4CAC-BE7D-EA303929AB65}"/>
              </a:ext>
            </a:extLst>
          </p:cNvPr>
          <p:cNvSpPr/>
          <p:nvPr/>
        </p:nvSpPr>
        <p:spPr>
          <a:xfrm>
            <a:off x="1045027" y="615820"/>
            <a:ext cx="3470987" cy="562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4ECE2-44B1-4536-8443-47465183E36E}"/>
              </a:ext>
            </a:extLst>
          </p:cNvPr>
          <p:cNvSpPr/>
          <p:nvPr/>
        </p:nvSpPr>
        <p:spPr>
          <a:xfrm>
            <a:off x="1256122" y="1046868"/>
            <a:ext cx="304879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97CED4-51EF-4FF6-A0C0-FE4D759F668D}"/>
              </a:ext>
            </a:extLst>
          </p:cNvPr>
          <p:cNvSpPr/>
          <p:nvPr/>
        </p:nvSpPr>
        <p:spPr>
          <a:xfrm>
            <a:off x="1256122" y="1638122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8B79E4-CACC-4B26-BDBD-7FB193FEF1FC}"/>
              </a:ext>
            </a:extLst>
          </p:cNvPr>
          <p:cNvSpPr/>
          <p:nvPr/>
        </p:nvSpPr>
        <p:spPr>
          <a:xfrm>
            <a:off x="2464137" y="163812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BD1FDF-A9CD-49FB-AD32-023C0B1A1455}"/>
              </a:ext>
            </a:extLst>
          </p:cNvPr>
          <p:cNvSpPr/>
          <p:nvPr/>
        </p:nvSpPr>
        <p:spPr>
          <a:xfrm>
            <a:off x="3009422" y="1638122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78D8A6-B898-4F15-BA21-23C824AFC8ED}"/>
              </a:ext>
            </a:extLst>
          </p:cNvPr>
          <p:cNvSpPr/>
          <p:nvPr/>
        </p:nvSpPr>
        <p:spPr>
          <a:xfrm>
            <a:off x="3873486" y="163812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3C56E6-C09F-4497-98FF-93DFF44744A2}"/>
              </a:ext>
            </a:extLst>
          </p:cNvPr>
          <p:cNvSpPr/>
          <p:nvPr/>
        </p:nvSpPr>
        <p:spPr>
          <a:xfrm>
            <a:off x="1256122" y="2342797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044C0-C10E-41DA-9863-D5F869D46357}"/>
              </a:ext>
            </a:extLst>
          </p:cNvPr>
          <p:cNvSpPr/>
          <p:nvPr/>
        </p:nvSpPr>
        <p:spPr>
          <a:xfrm>
            <a:off x="2464137" y="2342797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34A12-0BC2-4872-99B2-B2F946A22BE4}"/>
              </a:ext>
            </a:extLst>
          </p:cNvPr>
          <p:cNvSpPr/>
          <p:nvPr/>
        </p:nvSpPr>
        <p:spPr>
          <a:xfrm>
            <a:off x="3009422" y="2342797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FA17E-45C1-444F-9D4A-FEFD1E457BE8}"/>
              </a:ext>
            </a:extLst>
          </p:cNvPr>
          <p:cNvSpPr/>
          <p:nvPr/>
        </p:nvSpPr>
        <p:spPr>
          <a:xfrm>
            <a:off x="3873486" y="2342797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B1A60E-1D8C-4B0F-8BB1-4E2130AB4343}"/>
              </a:ext>
            </a:extLst>
          </p:cNvPr>
          <p:cNvSpPr/>
          <p:nvPr/>
        </p:nvSpPr>
        <p:spPr>
          <a:xfrm>
            <a:off x="1256122" y="3047472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E16357-3335-4A8E-A115-1909C49B45DD}"/>
              </a:ext>
            </a:extLst>
          </p:cNvPr>
          <p:cNvSpPr/>
          <p:nvPr/>
        </p:nvSpPr>
        <p:spPr>
          <a:xfrm>
            <a:off x="2464137" y="304747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3211F4-1E73-4AAA-A0E5-2048C633D197}"/>
              </a:ext>
            </a:extLst>
          </p:cNvPr>
          <p:cNvSpPr/>
          <p:nvPr/>
        </p:nvSpPr>
        <p:spPr>
          <a:xfrm>
            <a:off x="3009422" y="3047472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B3F36E-C53B-45DF-A208-39FB1092973D}"/>
              </a:ext>
            </a:extLst>
          </p:cNvPr>
          <p:cNvSpPr/>
          <p:nvPr/>
        </p:nvSpPr>
        <p:spPr>
          <a:xfrm>
            <a:off x="3873486" y="304747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FF1741-76F4-4EDF-9449-A9F023C34632}"/>
              </a:ext>
            </a:extLst>
          </p:cNvPr>
          <p:cNvSpPr/>
          <p:nvPr/>
        </p:nvSpPr>
        <p:spPr>
          <a:xfrm>
            <a:off x="1256122" y="4284268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965BFB-7869-4524-93D1-C2A123BE835C}"/>
              </a:ext>
            </a:extLst>
          </p:cNvPr>
          <p:cNvSpPr/>
          <p:nvPr/>
        </p:nvSpPr>
        <p:spPr>
          <a:xfrm>
            <a:off x="7675986" y="615820"/>
            <a:ext cx="3470987" cy="562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575166-8799-4164-B6D5-309315DCBEB0}"/>
              </a:ext>
            </a:extLst>
          </p:cNvPr>
          <p:cNvSpPr/>
          <p:nvPr/>
        </p:nvSpPr>
        <p:spPr>
          <a:xfrm>
            <a:off x="7887081" y="1046868"/>
            <a:ext cx="304879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이름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607967-BADB-46D3-933E-1DFDFB90C164}"/>
              </a:ext>
            </a:extLst>
          </p:cNvPr>
          <p:cNvSpPr/>
          <p:nvPr/>
        </p:nvSpPr>
        <p:spPr>
          <a:xfrm>
            <a:off x="7887081" y="1638122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BD040-2176-4118-97AB-EE1DAB75C756}"/>
              </a:ext>
            </a:extLst>
          </p:cNvPr>
          <p:cNvSpPr/>
          <p:nvPr/>
        </p:nvSpPr>
        <p:spPr>
          <a:xfrm>
            <a:off x="9095096" y="163812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C6E62C-DAF0-4FB9-9FE2-0A6B1ED7B75E}"/>
              </a:ext>
            </a:extLst>
          </p:cNvPr>
          <p:cNvSpPr/>
          <p:nvPr/>
        </p:nvSpPr>
        <p:spPr>
          <a:xfrm>
            <a:off x="9640381" y="1638122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29BAE-5DF5-4441-95D2-FED4E40502FC}"/>
              </a:ext>
            </a:extLst>
          </p:cNvPr>
          <p:cNvSpPr/>
          <p:nvPr/>
        </p:nvSpPr>
        <p:spPr>
          <a:xfrm>
            <a:off x="10504445" y="163812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90B6DB-C57F-4023-B2CA-6184B95AC756}"/>
              </a:ext>
            </a:extLst>
          </p:cNvPr>
          <p:cNvSpPr/>
          <p:nvPr/>
        </p:nvSpPr>
        <p:spPr>
          <a:xfrm>
            <a:off x="7887081" y="2342797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E11FC8-FF95-47B0-8971-C451B44776E8}"/>
              </a:ext>
            </a:extLst>
          </p:cNvPr>
          <p:cNvSpPr/>
          <p:nvPr/>
        </p:nvSpPr>
        <p:spPr>
          <a:xfrm>
            <a:off x="9095096" y="2342797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B09832-9503-4AFF-8B7B-0D719C2BCF1F}"/>
              </a:ext>
            </a:extLst>
          </p:cNvPr>
          <p:cNvSpPr/>
          <p:nvPr/>
        </p:nvSpPr>
        <p:spPr>
          <a:xfrm>
            <a:off x="9640381" y="2342797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AF941C-94BB-463B-B43E-84329D2B1138}"/>
              </a:ext>
            </a:extLst>
          </p:cNvPr>
          <p:cNvSpPr/>
          <p:nvPr/>
        </p:nvSpPr>
        <p:spPr>
          <a:xfrm>
            <a:off x="10504445" y="2342797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A700C2-B1F6-4D6B-9294-4BA0F66E6736}"/>
              </a:ext>
            </a:extLst>
          </p:cNvPr>
          <p:cNvSpPr/>
          <p:nvPr/>
        </p:nvSpPr>
        <p:spPr>
          <a:xfrm>
            <a:off x="7887081" y="3047472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물품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1BCC3D-2E94-4550-8239-25425337A6CD}"/>
              </a:ext>
            </a:extLst>
          </p:cNvPr>
          <p:cNvSpPr/>
          <p:nvPr/>
        </p:nvSpPr>
        <p:spPr>
          <a:xfrm>
            <a:off x="9095096" y="304747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BAD1C7-9B4B-4846-AD06-3FCF1A48B9D2}"/>
              </a:ext>
            </a:extLst>
          </p:cNvPr>
          <p:cNvSpPr/>
          <p:nvPr/>
        </p:nvSpPr>
        <p:spPr>
          <a:xfrm>
            <a:off x="9640381" y="3047472"/>
            <a:ext cx="71528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079865-0D91-471B-84C1-E7F59A021AF7}"/>
              </a:ext>
            </a:extLst>
          </p:cNvPr>
          <p:cNvSpPr/>
          <p:nvPr/>
        </p:nvSpPr>
        <p:spPr>
          <a:xfrm>
            <a:off x="10504445" y="3047472"/>
            <a:ext cx="396510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7634CF-281B-4630-8604-5FEA0A3827D6}"/>
              </a:ext>
            </a:extLst>
          </p:cNvPr>
          <p:cNvSpPr/>
          <p:nvPr/>
        </p:nvSpPr>
        <p:spPr>
          <a:xfrm>
            <a:off x="7887081" y="5702903"/>
            <a:ext cx="1059239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980B0B-AF47-43BE-8737-470481311072}"/>
              </a:ext>
            </a:extLst>
          </p:cNvPr>
          <p:cNvSpPr/>
          <p:nvPr/>
        </p:nvSpPr>
        <p:spPr>
          <a:xfrm>
            <a:off x="7887081" y="4173003"/>
            <a:ext cx="3048799" cy="1411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 내역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사용자 이름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결제 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791B6A-5D85-47BB-9077-93FA1C7DCFF4}"/>
              </a:ext>
            </a:extLst>
          </p:cNvPr>
          <p:cNvSpPr/>
          <p:nvPr/>
        </p:nvSpPr>
        <p:spPr>
          <a:xfrm>
            <a:off x="1256122" y="3665870"/>
            <a:ext cx="3013874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주문 가격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363668-7BBC-4FC4-A0A7-1A481B40B170}"/>
              </a:ext>
            </a:extLst>
          </p:cNvPr>
          <p:cNvSpPr/>
          <p:nvPr/>
        </p:nvSpPr>
        <p:spPr>
          <a:xfrm>
            <a:off x="7887081" y="3665870"/>
            <a:ext cx="3013874" cy="381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주문 가격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AD7A7E5-DE9B-4BEA-8A1D-9AD6F3A28739}"/>
              </a:ext>
            </a:extLst>
          </p:cNvPr>
          <p:cNvSpPr/>
          <p:nvPr/>
        </p:nvSpPr>
        <p:spPr>
          <a:xfrm>
            <a:off x="5220929" y="2576699"/>
            <a:ext cx="1750142" cy="13230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주문 이후</a:t>
            </a:r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773AD889-D909-45D8-9DC3-33C558C7940A}"/>
              </a:ext>
            </a:extLst>
          </p:cNvPr>
          <p:cNvSpPr/>
          <p:nvPr/>
        </p:nvSpPr>
        <p:spPr>
          <a:xfrm>
            <a:off x="1543665" y="4591665"/>
            <a:ext cx="481780" cy="4835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775552-D4AF-4E4C-BDB0-0B3C09B16E35}"/>
              </a:ext>
            </a:extLst>
          </p:cNvPr>
          <p:cNvSpPr txBox="1"/>
          <p:nvPr/>
        </p:nvSpPr>
        <p:spPr>
          <a:xfrm>
            <a:off x="1000882" y="5121831"/>
            <a:ext cx="177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주문 버튼 클릭</a:t>
            </a:r>
          </a:p>
        </p:txBody>
      </p:sp>
    </p:spTree>
    <p:extLst>
      <p:ext uri="{BB962C8B-B14F-4D97-AF65-F5344CB8AC3E}">
        <p14:creationId xmlns:p14="http://schemas.microsoft.com/office/powerpoint/2010/main" val="29371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00BCF4-2D7C-4F53-8B8A-85C54EBE8227}"/>
              </a:ext>
            </a:extLst>
          </p:cNvPr>
          <p:cNvSpPr/>
          <p:nvPr/>
        </p:nvSpPr>
        <p:spPr>
          <a:xfrm>
            <a:off x="1567543" y="630230"/>
            <a:ext cx="1663337" cy="2302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스마트폰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ko-KR" altLang="en-US" sz="1500">
                <a:solidFill>
                  <a:schemeClr val="tx1"/>
                </a:solidFill>
              </a:rPr>
              <a:t>어플리케이션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ko-KR" altLang="en-US" sz="1500">
                <a:solidFill>
                  <a:schemeClr val="tx1"/>
                </a:solidFill>
              </a:rPr>
              <a:t>구동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0DB3A1-1A00-44C7-BB66-CF5F9DFB4791}"/>
              </a:ext>
            </a:extLst>
          </p:cNvPr>
          <p:cNvSpPr/>
          <p:nvPr/>
        </p:nvSpPr>
        <p:spPr>
          <a:xfrm>
            <a:off x="7637417" y="630230"/>
            <a:ext cx="4458789" cy="55975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oneM2M </a:t>
            </a:r>
            <a:r>
              <a:rPr lang="ko-KR" altLang="en-US">
                <a:solidFill>
                  <a:schemeClr val="tx1"/>
                </a:solidFill>
              </a:rPr>
              <a:t>서비스 플랫폼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(IN-CSE)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DEEBB4-3EC7-400A-ADAE-E05CB4E05A6D}"/>
              </a:ext>
            </a:extLst>
          </p:cNvPr>
          <p:cNvCxnSpPr/>
          <p:nvPr/>
        </p:nvCxnSpPr>
        <p:spPr>
          <a:xfrm>
            <a:off x="3230880" y="1094994"/>
            <a:ext cx="4406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0015B8-A386-4C0F-A0F1-34CB5C43A87B}"/>
              </a:ext>
            </a:extLst>
          </p:cNvPr>
          <p:cNvSpPr txBox="1"/>
          <p:nvPr/>
        </p:nvSpPr>
        <p:spPr>
          <a:xfrm>
            <a:off x="4214948" y="65163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컨테이너 생성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A40380-191E-4E2D-B16A-32F462A34152}"/>
              </a:ext>
            </a:extLst>
          </p:cNvPr>
          <p:cNvCxnSpPr/>
          <p:nvPr/>
        </p:nvCxnSpPr>
        <p:spPr>
          <a:xfrm>
            <a:off x="3230880" y="1974560"/>
            <a:ext cx="4406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B3F7A9-91D2-434E-9191-3A24FE01B5B4}"/>
              </a:ext>
            </a:extLst>
          </p:cNvPr>
          <p:cNvSpPr txBox="1"/>
          <p:nvPr/>
        </p:nvSpPr>
        <p:spPr>
          <a:xfrm>
            <a:off x="4214948" y="129339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주문 품목</a:t>
            </a:r>
            <a:r>
              <a:rPr lang="en-US" altLang="ko-KR"/>
              <a:t>, </a:t>
            </a:r>
            <a:r>
              <a:rPr lang="ko-KR" altLang="en-US"/>
              <a:t>주문 현황 컨테이너 생성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C879CF-1CAA-4536-8CFD-F640D7B63A1B}"/>
              </a:ext>
            </a:extLst>
          </p:cNvPr>
          <p:cNvCxnSpPr/>
          <p:nvPr/>
        </p:nvCxnSpPr>
        <p:spPr>
          <a:xfrm>
            <a:off x="3230880" y="4883442"/>
            <a:ext cx="4406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6E3D55-9715-4842-94FB-73B7E709927A}"/>
              </a:ext>
            </a:extLst>
          </p:cNvPr>
          <p:cNvSpPr txBox="1"/>
          <p:nvPr/>
        </p:nvSpPr>
        <p:spPr>
          <a:xfrm>
            <a:off x="4214948" y="420227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주문 품목</a:t>
            </a:r>
            <a:r>
              <a:rPr lang="en-US" altLang="ko-KR"/>
              <a:t>, </a:t>
            </a:r>
            <a:r>
              <a:rPr lang="ko-KR" altLang="en-US"/>
              <a:t>주문 현황 </a:t>
            </a:r>
            <a:r>
              <a:rPr lang="en-US" altLang="ko-KR"/>
              <a:t>contentInstance</a:t>
            </a:r>
            <a:r>
              <a:rPr lang="ko-KR" altLang="en-US"/>
              <a:t> 생성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AE0F9E-9929-41EB-A008-99C381580978}"/>
              </a:ext>
            </a:extLst>
          </p:cNvPr>
          <p:cNvCxnSpPr/>
          <p:nvPr/>
        </p:nvCxnSpPr>
        <p:spPr>
          <a:xfrm>
            <a:off x="3230880" y="5763006"/>
            <a:ext cx="4406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CBCF2F-1CBB-43DE-937A-BB9EA63761E4}"/>
              </a:ext>
            </a:extLst>
          </p:cNvPr>
          <p:cNvSpPr txBox="1"/>
          <p:nvPr/>
        </p:nvSpPr>
        <p:spPr>
          <a:xfrm>
            <a:off x="4214948" y="53588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최근 주문 현황 검색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8A550A-D41D-487B-8ED4-6F30ABC84F4B}"/>
              </a:ext>
            </a:extLst>
          </p:cNvPr>
          <p:cNvSpPr/>
          <p:nvPr/>
        </p:nvSpPr>
        <p:spPr>
          <a:xfrm>
            <a:off x="1567543" y="3925279"/>
            <a:ext cx="1663337" cy="2302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스마트폰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ko-KR" altLang="en-US" sz="1500">
                <a:solidFill>
                  <a:schemeClr val="tx1"/>
                </a:solidFill>
              </a:rPr>
              <a:t>어플리케이션</a:t>
            </a:r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ko-KR" altLang="en-US" sz="1500">
                <a:solidFill>
                  <a:schemeClr val="tx1"/>
                </a:solidFill>
              </a:rPr>
              <a:t>주문 버튼 클릭</a:t>
            </a:r>
            <a:endParaRPr lang="en-US" altLang="ko-KR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676D6A-F265-40A2-AA15-066E62EC6565}"/>
              </a:ext>
            </a:extLst>
          </p:cNvPr>
          <p:cNvSpPr/>
          <p:nvPr/>
        </p:nvSpPr>
        <p:spPr>
          <a:xfrm>
            <a:off x="3553097" y="1288869"/>
            <a:ext cx="1628503" cy="418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IN-AE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66211C-1669-4DCF-BB92-C2D2144FD9FB}"/>
              </a:ext>
            </a:extLst>
          </p:cNvPr>
          <p:cNvSpPr/>
          <p:nvPr/>
        </p:nvSpPr>
        <p:spPr>
          <a:xfrm>
            <a:off x="4367348" y="2020389"/>
            <a:ext cx="1628503" cy="418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user1(Cnt)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BDF830-1B5A-49DB-9B9D-AFB2AE4A36E0}"/>
              </a:ext>
            </a:extLst>
          </p:cNvPr>
          <p:cNvSpPr/>
          <p:nvPr/>
        </p:nvSpPr>
        <p:spPr>
          <a:xfrm>
            <a:off x="5181599" y="2751909"/>
            <a:ext cx="1628503" cy="418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product(Cnt)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944651-546E-4E54-8591-347605C5647E}"/>
              </a:ext>
            </a:extLst>
          </p:cNvPr>
          <p:cNvSpPr/>
          <p:nvPr/>
        </p:nvSpPr>
        <p:spPr>
          <a:xfrm>
            <a:off x="5181599" y="3483429"/>
            <a:ext cx="1628503" cy="418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order(Cnt)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D657B99-DE1C-4ECC-8948-86C8659B4668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3886200" y="1748246"/>
            <a:ext cx="522515" cy="4397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C8D08FA-4399-484A-ACD3-D6D9B7C5CC4E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4700450" y="2479766"/>
            <a:ext cx="522516" cy="4397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1C39F62-3E65-419C-BB51-6F566E8C7E9E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4329249" y="2840085"/>
            <a:ext cx="1256212" cy="4484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9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찬</dc:creator>
  <cp:lastModifiedBy>주 찬</cp:lastModifiedBy>
  <cp:revision>3</cp:revision>
  <dcterms:created xsi:type="dcterms:W3CDTF">2021-10-27T15:41:20Z</dcterms:created>
  <dcterms:modified xsi:type="dcterms:W3CDTF">2021-11-17T12:42:54Z</dcterms:modified>
</cp:coreProperties>
</file>